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5.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6.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7.xml" ContentType="application/vnd.openxmlformats-officedocument.them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8.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9.xml" ContentType="application/vnd.openxmlformats-officedocument.them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0.xml" ContentType="application/vnd.openxmlformats-officedocument.them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1.xml" ContentType="application/vnd.openxmlformats-officedocument.them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2.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3.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notesSlides/notesSlide4.xml" ContentType="application/vnd.openxmlformats-officedocument.presentationml.notesSlide+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notesSlides/notesSlide5.xml" ContentType="application/vnd.openxmlformats-officedocument.presentationml.notesSlide+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36.xml" ContentType="application/vnd.openxmlformats-officedocument.presentationml.tags+xml"/>
  <Override PartName="/ppt/notesSlides/notesSlide8.xml" ContentType="application/vnd.openxmlformats-officedocument.presentationml.notesSlide+xml"/>
  <Override PartName="/ppt/tags/tag237.xml" ContentType="application/vnd.openxmlformats-officedocument.presentationml.tags+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4"/>
    <p:sldMasterId id="2147483721" r:id="rId5"/>
    <p:sldMasterId id="2147483744" r:id="rId6"/>
    <p:sldMasterId id="2147483764" r:id="rId7"/>
    <p:sldMasterId id="2147483781" r:id="rId8"/>
    <p:sldMasterId id="2147483660" r:id="rId9"/>
    <p:sldMasterId id="2147483822" r:id="rId10"/>
    <p:sldMasterId id="2147483842" r:id="rId11"/>
    <p:sldMasterId id="2147483862" r:id="rId12"/>
    <p:sldMasterId id="2147483882" r:id="rId13"/>
    <p:sldMasterId id="2147483899" r:id="rId14"/>
  </p:sldMasterIdLst>
  <p:notesMasterIdLst>
    <p:notesMasterId r:id="rId38"/>
  </p:notesMasterIdLst>
  <p:handoutMasterIdLst>
    <p:handoutMasterId r:id="rId39"/>
  </p:handoutMasterIdLst>
  <p:sldIdLst>
    <p:sldId id="271" r:id="rId15"/>
    <p:sldId id="2147327036" r:id="rId16"/>
    <p:sldId id="2147327021" r:id="rId17"/>
    <p:sldId id="2147327032" r:id="rId18"/>
    <p:sldId id="2147327028" r:id="rId19"/>
    <p:sldId id="256" r:id="rId20"/>
    <p:sldId id="2147327033" r:id="rId21"/>
    <p:sldId id="2147326957" r:id="rId22"/>
    <p:sldId id="2147327027" r:id="rId23"/>
    <p:sldId id="2147327047" r:id="rId24"/>
    <p:sldId id="2147327020" r:id="rId25"/>
    <p:sldId id="2147327013" r:id="rId26"/>
    <p:sldId id="2147327037" r:id="rId27"/>
    <p:sldId id="2142532543" r:id="rId28"/>
    <p:sldId id="2147327038" r:id="rId29"/>
    <p:sldId id="2147327041" r:id="rId30"/>
    <p:sldId id="2147326877" r:id="rId31"/>
    <p:sldId id="2147327042" r:id="rId32"/>
    <p:sldId id="2147327046" r:id="rId33"/>
    <p:sldId id="2147326872" r:id="rId34"/>
    <p:sldId id="2147327045" r:id="rId35"/>
    <p:sldId id="2147327043" r:id="rId36"/>
    <p:sldId id="2147327044" r:id="rId37"/>
  </p:sldIdLst>
  <p:sldSz cx="9144000" cy="5143500" type="screen16x9"/>
  <p:notesSz cx="6799263" cy="9929813"/>
  <p:custDataLst>
    <p:tags r:id="rId40"/>
  </p:custDataLst>
  <p:defaultTextStyle>
    <a:defPPr>
      <a:defRPr lang="fr-FR"/>
    </a:defPPr>
    <a:lvl1pPr algn="l" rtl="0" fontAlgn="base">
      <a:spcBef>
        <a:spcPct val="0"/>
      </a:spcBef>
      <a:spcAft>
        <a:spcPct val="0"/>
      </a:spcAft>
      <a:defRPr sz="2400" kern="1200">
        <a:solidFill>
          <a:schemeClr val="tx1"/>
        </a:solidFill>
        <a:latin typeface="Arial" charset="0"/>
        <a:ea typeface="Geneva" charset="-128"/>
        <a:cs typeface="+mn-cs"/>
      </a:defRPr>
    </a:lvl1pPr>
    <a:lvl2pPr marL="457200" algn="l" rtl="0" fontAlgn="base">
      <a:spcBef>
        <a:spcPct val="0"/>
      </a:spcBef>
      <a:spcAft>
        <a:spcPct val="0"/>
      </a:spcAft>
      <a:defRPr sz="2400" kern="1200">
        <a:solidFill>
          <a:schemeClr val="tx1"/>
        </a:solidFill>
        <a:latin typeface="Arial" charset="0"/>
        <a:ea typeface="Geneva" charset="-128"/>
        <a:cs typeface="+mn-cs"/>
      </a:defRPr>
    </a:lvl2pPr>
    <a:lvl3pPr marL="914400" algn="l" rtl="0" fontAlgn="base">
      <a:spcBef>
        <a:spcPct val="0"/>
      </a:spcBef>
      <a:spcAft>
        <a:spcPct val="0"/>
      </a:spcAft>
      <a:defRPr sz="2400" kern="1200">
        <a:solidFill>
          <a:schemeClr val="tx1"/>
        </a:solidFill>
        <a:latin typeface="Arial" charset="0"/>
        <a:ea typeface="Geneva" charset="-128"/>
        <a:cs typeface="+mn-cs"/>
      </a:defRPr>
    </a:lvl3pPr>
    <a:lvl4pPr marL="1371600" algn="l" rtl="0" fontAlgn="base">
      <a:spcBef>
        <a:spcPct val="0"/>
      </a:spcBef>
      <a:spcAft>
        <a:spcPct val="0"/>
      </a:spcAft>
      <a:defRPr sz="2400" kern="1200">
        <a:solidFill>
          <a:schemeClr val="tx1"/>
        </a:solidFill>
        <a:latin typeface="Arial" charset="0"/>
        <a:ea typeface="Geneva" charset="-128"/>
        <a:cs typeface="+mn-cs"/>
      </a:defRPr>
    </a:lvl4pPr>
    <a:lvl5pPr marL="1828800" algn="l" rtl="0" fontAlgn="base">
      <a:spcBef>
        <a:spcPct val="0"/>
      </a:spcBef>
      <a:spcAft>
        <a:spcPct val="0"/>
      </a:spcAft>
      <a:defRPr sz="2400" kern="1200">
        <a:solidFill>
          <a:schemeClr val="tx1"/>
        </a:solidFill>
        <a:latin typeface="Arial" charset="0"/>
        <a:ea typeface="Geneva" charset="-128"/>
        <a:cs typeface="+mn-cs"/>
      </a:defRPr>
    </a:lvl5pPr>
    <a:lvl6pPr marL="2286000" algn="l" defTabSz="914400" rtl="0" eaLnBrk="1" latinLnBrk="0" hangingPunct="1">
      <a:defRPr sz="2400" kern="1200">
        <a:solidFill>
          <a:schemeClr val="tx1"/>
        </a:solidFill>
        <a:latin typeface="Arial" charset="0"/>
        <a:ea typeface="Geneva" charset="-128"/>
        <a:cs typeface="+mn-cs"/>
      </a:defRPr>
    </a:lvl6pPr>
    <a:lvl7pPr marL="2743200" algn="l" defTabSz="914400" rtl="0" eaLnBrk="1" latinLnBrk="0" hangingPunct="1">
      <a:defRPr sz="2400" kern="1200">
        <a:solidFill>
          <a:schemeClr val="tx1"/>
        </a:solidFill>
        <a:latin typeface="Arial" charset="0"/>
        <a:ea typeface="Geneva" charset="-128"/>
        <a:cs typeface="+mn-cs"/>
      </a:defRPr>
    </a:lvl7pPr>
    <a:lvl8pPr marL="3200400" algn="l" defTabSz="914400" rtl="0" eaLnBrk="1" latinLnBrk="0" hangingPunct="1">
      <a:defRPr sz="2400" kern="1200">
        <a:solidFill>
          <a:schemeClr val="tx1"/>
        </a:solidFill>
        <a:latin typeface="Arial" charset="0"/>
        <a:ea typeface="Geneva" charset="-128"/>
        <a:cs typeface="+mn-cs"/>
      </a:defRPr>
    </a:lvl8pPr>
    <a:lvl9pPr marL="3657600" algn="l" defTabSz="914400" rtl="0" eaLnBrk="1" latinLnBrk="0" hangingPunct="1">
      <a:defRPr sz="2400" kern="1200">
        <a:solidFill>
          <a:schemeClr val="tx1"/>
        </a:solidFill>
        <a:latin typeface="Arial" charset="0"/>
        <a:ea typeface="Geneva"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42">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0AB42F-00B8-5017-E67C-B8CB0958B716}" name="MSAOUBI Imane" initials="MI" userId="S::imane.msaoubi@wavestone.com::8259fd3c-560d-4b27-9364-9503eb0cb5f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RAN VAN LOC Cédric" initials="TVLC" lastIdx="34" clrIdx="0">
    <p:extLst>
      <p:ext uri="{19B8F6BF-5375-455C-9EA6-DF929625EA0E}">
        <p15:presenceInfo xmlns:p15="http://schemas.microsoft.com/office/powerpoint/2012/main" userId="S::cedric.tranvanloc@wavestone.com::b2c673e0-42c9-48af-acb6-d3825e812055" providerId="AD"/>
      </p:ext>
    </p:extLst>
  </p:cmAuthor>
  <p:cmAuthor id="2" name="LEROY Adrien" initials="LA" lastIdx="56" clrIdx="1">
    <p:extLst>
      <p:ext uri="{19B8F6BF-5375-455C-9EA6-DF929625EA0E}">
        <p15:presenceInfo xmlns:p15="http://schemas.microsoft.com/office/powerpoint/2012/main" userId="S::adrien.leroy@wavestone.com::f6dc4402-b0d2-4c02-a730-f9b7704381d1" providerId="AD"/>
      </p:ext>
    </p:extLst>
  </p:cmAuthor>
  <p:cmAuthor id="3" name="Frédéric LAW-DUNE" initials="FL" lastIdx="55" clrIdx="2">
    <p:extLst>
      <p:ext uri="{19B8F6BF-5375-455C-9EA6-DF929625EA0E}">
        <p15:presenceInfo xmlns:p15="http://schemas.microsoft.com/office/powerpoint/2012/main" userId="S-1-5-21-3334185378-18229324-514618537-16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6F6F"/>
    <a:srgbClr val="D60951"/>
    <a:srgbClr val="2270B8"/>
    <a:srgbClr val="002060"/>
    <a:srgbClr val="F2F2F2"/>
    <a:srgbClr val="293173"/>
    <a:srgbClr val="FFFFFF"/>
    <a:srgbClr val="C6004E"/>
    <a:srgbClr val="D20050"/>
    <a:srgbClr val="FFC5DB"/>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D19668-8982-413B-8D86-30C180CC21AC}" v="1080" dt="2024-04-16T15:42:48.016"/>
    <p1510:client id="{EBF67FB6-BAB7-455C-8767-04E5B227776B}" v="4182" dt="2024-04-15T16:22:09.261"/>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084" autoAdjust="0"/>
  </p:normalViewPr>
  <p:slideViewPr>
    <p:cSldViewPr snapToGrid="0">
      <p:cViewPr varScale="1">
        <p:scale>
          <a:sx n="100" d="100"/>
          <a:sy n="100" d="100"/>
        </p:scale>
        <p:origin x="58" y="216"/>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handoutMaster" Target="handoutMasters/handoutMaster1.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notesMaster" Target="notesMasters/notesMaster1.xml"/><Relationship Id="rId46" Type="http://schemas.microsoft.com/office/2016/11/relationships/changesInfo" Target="changesInfos/changesInfo1.xml"/><Relationship Id="rId20" Type="http://schemas.openxmlformats.org/officeDocument/2006/relationships/slide" Target="slides/slide6.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SAOUBI Imane" userId="8259fd3c-560d-4b27-9364-9503eb0cb5f7" providerId="ADAL" clId="{EBF67FB6-BAB7-455C-8767-04E5B227776B}"/>
    <pc:docChg chg="undo redo custSel delSld modSld">
      <pc:chgData name="MSAOUBI Imane" userId="8259fd3c-560d-4b27-9364-9503eb0cb5f7" providerId="ADAL" clId="{EBF67FB6-BAB7-455C-8767-04E5B227776B}" dt="2024-04-15T16:22:09.261" v="6023"/>
      <pc:docMkLst>
        <pc:docMk/>
      </pc:docMkLst>
      <pc:sldChg chg="del">
        <pc:chgData name="MSAOUBI Imane" userId="8259fd3c-560d-4b27-9364-9503eb0cb5f7" providerId="ADAL" clId="{EBF67FB6-BAB7-455C-8767-04E5B227776B}" dt="2024-04-15T16:15:04.564" v="5977" actId="2696"/>
        <pc:sldMkLst>
          <pc:docMk/>
          <pc:sldMk cId="4151292139" sldId="2147327011"/>
        </pc:sldMkLst>
      </pc:sldChg>
      <pc:sldChg chg="addSp delSp modSp mod">
        <pc:chgData name="MSAOUBI Imane" userId="8259fd3c-560d-4b27-9364-9503eb0cb5f7" providerId="ADAL" clId="{EBF67FB6-BAB7-455C-8767-04E5B227776B}" dt="2024-04-15T16:22:09.261" v="6023"/>
        <pc:sldMkLst>
          <pc:docMk/>
          <pc:sldMk cId="8145967" sldId="2147327047"/>
        </pc:sldMkLst>
        <pc:spChg chg="mod topLvl">
          <ac:chgData name="MSAOUBI Imane" userId="8259fd3c-560d-4b27-9364-9503eb0cb5f7" providerId="ADAL" clId="{EBF67FB6-BAB7-455C-8767-04E5B227776B}" dt="2024-04-15T16:22:09.261" v="6022"/>
          <ac:spMkLst>
            <pc:docMk/>
            <pc:sldMk cId="8145967" sldId="2147327047"/>
            <ac:spMk id="3" creationId="{6A312EA8-E395-41D8-9F7E-CEB48280F388}"/>
          </ac:spMkLst>
        </pc:spChg>
        <pc:spChg chg="mod">
          <ac:chgData name="MSAOUBI Imane" userId="8259fd3c-560d-4b27-9364-9503eb0cb5f7" providerId="ADAL" clId="{EBF67FB6-BAB7-455C-8767-04E5B227776B}" dt="2024-04-15T16:19:04.924" v="5995" actId="20577"/>
          <ac:spMkLst>
            <pc:docMk/>
            <pc:sldMk cId="8145967" sldId="2147327047"/>
            <ac:spMk id="4" creationId="{41729CDC-A82C-860F-F86C-B78492407F71}"/>
          </ac:spMkLst>
        </pc:spChg>
        <pc:spChg chg="mod topLvl">
          <ac:chgData name="MSAOUBI Imane" userId="8259fd3c-560d-4b27-9364-9503eb0cb5f7" providerId="ADAL" clId="{EBF67FB6-BAB7-455C-8767-04E5B227776B}" dt="2024-04-15T16:22:09.261" v="6022"/>
          <ac:spMkLst>
            <pc:docMk/>
            <pc:sldMk cId="8145967" sldId="2147327047"/>
            <ac:spMk id="6" creationId="{85013303-0F8C-40EE-88A4-8D757C020087}"/>
          </ac:spMkLst>
        </pc:spChg>
        <pc:spChg chg="mod topLvl">
          <ac:chgData name="MSAOUBI Imane" userId="8259fd3c-560d-4b27-9364-9503eb0cb5f7" providerId="ADAL" clId="{EBF67FB6-BAB7-455C-8767-04E5B227776B}" dt="2024-04-15T16:22:09.261" v="6022"/>
          <ac:spMkLst>
            <pc:docMk/>
            <pc:sldMk cId="8145967" sldId="2147327047"/>
            <ac:spMk id="8" creationId="{40F7CFEA-E9D5-4F4B-B68B-DCAD6D185B52}"/>
          </ac:spMkLst>
        </pc:spChg>
        <pc:spChg chg="mod topLvl">
          <ac:chgData name="MSAOUBI Imane" userId="8259fd3c-560d-4b27-9364-9503eb0cb5f7" providerId="ADAL" clId="{EBF67FB6-BAB7-455C-8767-04E5B227776B}" dt="2024-04-15T16:22:09.261" v="6022"/>
          <ac:spMkLst>
            <pc:docMk/>
            <pc:sldMk cId="8145967" sldId="2147327047"/>
            <ac:spMk id="9" creationId="{182A6E83-6A43-4B99-B76F-36764EC9A621}"/>
          </ac:spMkLst>
        </pc:spChg>
        <pc:spChg chg="add mod">
          <ac:chgData name="MSAOUBI Imane" userId="8259fd3c-560d-4b27-9364-9503eb0cb5f7" providerId="ADAL" clId="{EBF67FB6-BAB7-455C-8767-04E5B227776B}" dt="2024-04-15T16:22:09.261" v="6022"/>
          <ac:spMkLst>
            <pc:docMk/>
            <pc:sldMk cId="8145967" sldId="2147327047"/>
            <ac:spMk id="23" creationId="{3D08A514-D0A5-569C-391F-1791B7C22852}"/>
          </ac:spMkLst>
        </pc:spChg>
        <pc:spChg chg="add mod topLvl">
          <ac:chgData name="MSAOUBI Imane" userId="8259fd3c-560d-4b27-9364-9503eb0cb5f7" providerId="ADAL" clId="{EBF67FB6-BAB7-455C-8767-04E5B227776B}" dt="2024-04-15T16:22:09.261" v="6022"/>
          <ac:spMkLst>
            <pc:docMk/>
            <pc:sldMk cId="8145967" sldId="2147327047"/>
            <ac:spMk id="26" creationId="{74314DD7-EF81-AB15-66A3-B61EC1E0D323}"/>
          </ac:spMkLst>
        </pc:spChg>
        <pc:spChg chg="add mod topLvl">
          <ac:chgData name="MSAOUBI Imane" userId="8259fd3c-560d-4b27-9364-9503eb0cb5f7" providerId="ADAL" clId="{EBF67FB6-BAB7-455C-8767-04E5B227776B}" dt="2024-04-15T16:22:09.261" v="6022"/>
          <ac:spMkLst>
            <pc:docMk/>
            <pc:sldMk cId="8145967" sldId="2147327047"/>
            <ac:spMk id="37" creationId="{352BBFA6-5774-095F-70DA-06CB1861A081}"/>
          </ac:spMkLst>
        </pc:spChg>
        <pc:spChg chg="mod topLvl">
          <ac:chgData name="MSAOUBI Imane" userId="8259fd3c-560d-4b27-9364-9503eb0cb5f7" providerId="ADAL" clId="{EBF67FB6-BAB7-455C-8767-04E5B227776B}" dt="2024-04-15T16:22:09.261" v="6022"/>
          <ac:spMkLst>
            <pc:docMk/>
            <pc:sldMk cId="8145967" sldId="2147327047"/>
            <ac:spMk id="40" creationId="{A166B35B-E928-4468-B10F-6728F5579884}"/>
          </ac:spMkLst>
        </pc:spChg>
        <pc:spChg chg="mod">
          <ac:chgData name="MSAOUBI Imane" userId="8259fd3c-560d-4b27-9364-9503eb0cb5f7" providerId="ADAL" clId="{EBF67FB6-BAB7-455C-8767-04E5B227776B}" dt="2024-04-15T16:22:09.261" v="6022"/>
          <ac:spMkLst>
            <pc:docMk/>
            <pc:sldMk cId="8145967" sldId="2147327047"/>
            <ac:spMk id="41" creationId="{8F2B6954-9F92-B2B1-C7CD-2A3DA8FBB9C4}"/>
          </ac:spMkLst>
        </pc:spChg>
        <pc:spChg chg="mod topLvl">
          <ac:chgData name="MSAOUBI Imane" userId="8259fd3c-560d-4b27-9364-9503eb0cb5f7" providerId="ADAL" clId="{EBF67FB6-BAB7-455C-8767-04E5B227776B}" dt="2024-04-15T16:22:09.261" v="6022"/>
          <ac:spMkLst>
            <pc:docMk/>
            <pc:sldMk cId="8145967" sldId="2147327047"/>
            <ac:spMk id="47" creationId="{F3737C0F-76FA-4276-BA56-AE981681AE58}"/>
          </ac:spMkLst>
        </pc:spChg>
        <pc:spChg chg="mod topLvl">
          <ac:chgData name="MSAOUBI Imane" userId="8259fd3c-560d-4b27-9364-9503eb0cb5f7" providerId="ADAL" clId="{EBF67FB6-BAB7-455C-8767-04E5B227776B}" dt="2024-04-15T16:22:09.261" v="6022"/>
          <ac:spMkLst>
            <pc:docMk/>
            <pc:sldMk cId="8145967" sldId="2147327047"/>
            <ac:spMk id="48" creationId="{062C31EB-43BD-470F-A90C-3B1BADC499C1}"/>
          </ac:spMkLst>
        </pc:spChg>
        <pc:spChg chg="mod topLvl">
          <ac:chgData name="MSAOUBI Imane" userId="8259fd3c-560d-4b27-9364-9503eb0cb5f7" providerId="ADAL" clId="{EBF67FB6-BAB7-455C-8767-04E5B227776B}" dt="2024-04-15T16:22:09.261" v="6022"/>
          <ac:spMkLst>
            <pc:docMk/>
            <pc:sldMk cId="8145967" sldId="2147327047"/>
            <ac:spMk id="49" creationId="{CEB326E8-D363-4F93-AF40-1C9434E6D0BD}"/>
          </ac:spMkLst>
        </pc:spChg>
        <pc:spChg chg="mod topLvl">
          <ac:chgData name="MSAOUBI Imane" userId="8259fd3c-560d-4b27-9364-9503eb0cb5f7" providerId="ADAL" clId="{EBF67FB6-BAB7-455C-8767-04E5B227776B}" dt="2024-04-15T16:22:09.261" v="6022"/>
          <ac:spMkLst>
            <pc:docMk/>
            <pc:sldMk cId="8145967" sldId="2147327047"/>
            <ac:spMk id="51" creationId="{EFFC232E-AB4F-4FA2-AB6D-FC18969ACAA0}"/>
          </ac:spMkLst>
        </pc:spChg>
        <pc:spChg chg="mod topLvl">
          <ac:chgData name="MSAOUBI Imane" userId="8259fd3c-560d-4b27-9364-9503eb0cb5f7" providerId="ADAL" clId="{EBF67FB6-BAB7-455C-8767-04E5B227776B}" dt="2024-04-15T16:22:09.261" v="6022"/>
          <ac:spMkLst>
            <pc:docMk/>
            <pc:sldMk cId="8145967" sldId="2147327047"/>
            <ac:spMk id="55" creationId="{C864B7DA-8990-4544-969D-0E288E439EE3}"/>
          </ac:spMkLst>
        </pc:spChg>
        <pc:spChg chg="add mod topLvl">
          <ac:chgData name="MSAOUBI Imane" userId="8259fd3c-560d-4b27-9364-9503eb0cb5f7" providerId="ADAL" clId="{EBF67FB6-BAB7-455C-8767-04E5B227776B}" dt="2024-04-15T16:22:09.261" v="6023"/>
          <ac:spMkLst>
            <pc:docMk/>
            <pc:sldMk cId="8145967" sldId="2147327047"/>
            <ac:spMk id="69" creationId="{D20FC573-06AA-7031-193E-E3E480965366}"/>
          </ac:spMkLst>
        </pc:spChg>
        <pc:spChg chg="mod topLvl">
          <ac:chgData name="MSAOUBI Imane" userId="8259fd3c-560d-4b27-9364-9503eb0cb5f7" providerId="ADAL" clId="{EBF67FB6-BAB7-455C-8767-04E5B227776B}" dt="2024-04-15T16:22:09.261" v="6022"/>
          <ac:spMkLst>
            <pc:docMk/>
            <pc:sldMk cId="8145967" sldId="2147327047"/>
            <ac:spMk id="91" creationId="{5E09FD0C-6978-7AEA-7654-31C6286B8E3B}"/>
          </ac:spMkLst>
        </pc:spChg>
        <pc:spChg chg="mod topLvl">
          <ac:chgData name="MSAOUBI Imane" userId="8259fd3c-560d-4b27-9364-9503eb0cb5f7" providerId="ADAL" clId="{EBF67FB6-BAB7-455C-8767-04E5B227776B}" dt="2024-04-15T16:22:09.261" v="6022"/>
          <ac:spMkLst>
            <pc:docMk/>
            <pc:sldMk cId="8145967" sldId="2147327047"/>
            <ac:spMk id="92" creationId="{0FE0E73C-2978-22D9-8569-94B6710A35AF}"/>
          </ac:spMkLst>
        </pc:spChg>
        <pc:spChg chg="mod topLvl">
          <ac:chgData name="MSAOUBI Imane" userId="8259fd3c-560d-4b27-9364-9503eb0cb5f7" providerId="ADAL" clId="{EBF67FB6-BAB7-455C-8767-04E5B227776B}" dt="2024-04-15T16:22:09.261" v="6022"/>
          <ac:spMkLst>
            <pc:docMk/>
            <pc:sldMk cId="8145967" sldId="2147327047"/>
            <ac:spMk id="93" creationId="{781CE834-570A-8F41-5856-5D52E979F45E}"/>
          </ac:spMkLst>
        </pc:spChg>
        <pc:spChg chg="mod topLvl">
          <ac:chgData name="MSAOUBI Imane" userId="8259fd3c-560d-4b27-9364-9503eb0cb5f7" providerId="ADAL" clId="{EBF67FB6-BAB7-455C-8767-04E5B227776B}" dt="2024-04-15T16:22:09.261" v="6022"/>
          <ac:spMkLst>
            <pc:docMk/>
            <pc:sldMk cId="8145967" sldId="2147327047"/>
            <ac:spMk id="135" creationId="{0AFD63D9-22BF-458E-B60C-7D87A9260AB2}"/>
          </ac:spMkLst>
        </pc:spChg>
        <pc:spChg chg="mod topLvl">
          <ac:chgData name="MSAOUBI Imane" userId="8259fd3c-560d-4b27-9364-9503eb0cb5f7" providerId="ADAL" clId="{EBF67FB6-BAB7-455C-8767-04E5B227776B}" dt="2024-04-15T16:22:09.261" v="6022"/>
          <ac:spMkLst>
            <pc:docMk/>
            <pc:sldMk cId="8145967" sldId="2147327047"/>
            <ac:spMk id="139" creationId="{C21244E2-B6EC-4ED9-B13A-2DB12E46749D}"/>
          </ac:spMkLst>
        </pc:spChg>
        <pc:spChg chg="mod topLvl">
          <ac:chgData name="MSAOUBI Imane" userId="8259fd3c-560d-4b27-9364-9503eb0cb5f7" providerId="ADAL" clId="{EBF67FB6-BAB7-455C-8767-04E5B227776B}" dt="2024-04-15T16:22:09.261" v="6022"/>
          <ac:spMkLst>
            <pc:docMk/>
            <pc:sldMk cId="8145967" sldId="2147327047"/>
            <ac:spMk id="186" creationId="{695F9A87-DED8-4D20-B675-BF5DF3F70D35}"/>
          </ac:spMkLst>
        </pc:spChg>
        <pc:spChg chg="mod topLvl">
          <ac:chgData name="MSAOUBI Imane" userId="8259fd3c-560d-4b27-9364-9503eb0cb5f7" providerId="ADAL" clId="{EBF67FB6-BAB7-455C-8767-04E5B227776B}" dt="2024-04-15T16:22:09.261" v="6022"/>
          <ac:spMkLst>
            <pc:docMk/>
            <pc:sldMk cId="8145967" sldId="2147327047"/>
            <ac:spMk id="187" creationId="{B227B694-7607-4B4E-8912-A632AD8A00E0}"/>
          </ac:spMkLst>
        </pc:spChg>
        <pc:spChg chg="mod topLvl">
          <ac:chgData name="MSAOUBI Imane" userId="8259fd3c-560d-4b27-9364-9503eb0cb5f7" providerId="ADAL" clId="{EBF67FB6-BAB7-455C-8767-04E5B227776B}" dt="2024-04-15T16:22:09.261" v="6022"/>
          <ac:spMkLst>
            <pc:docMk/>
            <pc:sldMk cId="8145967" sldId="2147327047"/>
            <ac:spMk id="230" creationId="{FB8B0FC8-BD39-6FF5-9CD5-40DAB2E9CA7D}"/>
          </ac:spMkLst>
        </pc:spChg>
        <pc:spChg chg="mod topLvl">
          <ac:chgData name="MSAOUBI Imane" userId="8259fd3c-560d-4b27-9364-9503eb0cb5f7" providerId="ADAL" clId="{EBF67FB6-BAB7-455C-8767-04E5B227776B}" dt="2024-04-15T16:22:09.261" v="6022"/>
          <ac:spMkLst>
            <pc:docMk/>
            <pc:sldMk cId="8145967" sldId="2147327047"/>
            <ac:spMk id="243" creationId="{05D4C028-FE5E-1F1C-754F-A8331CDFF5BE}"/>
          </ac:spMkLst>
        </pc:spChg>
        <pc:spChg chg="mod topLvl">
          <ac:chgData name="MSAOUBI Imane" userId="8259fd3c-560d-4b27-9364-9503eb0cb5f7" providerId="ADAL" clId="{EBF67FB6-BAB7-455C-8767-04E5B227776B}" dt="2024-04-15T16:22:09.261" v="6022"/>
          <ac:spMkLst>
            <pc:docMk/>
            <pc:sldMk cId="8145967" sldId="2147327047"/>
            <ac:spMk id="384" creationId="{B0442A36-62FB-C8F6-92C2-B6B35144720B}"/>
          </ac:spMkLst>
        </pc:spChg>
        <pc:spChg chg="mod topLvl">
          <ac:chgData name="MSAOUBI Imane" userId="8259fd3c-560d-4b27-9364-9503eb0cb5f7" providerId="ADAL" clId="{EBF67FB6-BAB7-455C-8767-04E5B227776B}" dt="2024-04-15T16:22:09.261" v="6022"/>
          <ac:spMkLst>
            <pc:docMk/>
            <pc:sldMk cId="8145967" sldId="2147327047"/>
            <ac:spMk id="385" creationId="{2E7FDDB7-1C60-6F95-9FAA-71CB3E3F577B}"/>
          </ac:spMkLst>
        </pc:spChg>
        <pc:spChg chg="mod topLvl">
          <ac:chgData name="MSAOUBI Imane" userId="8259fd3c-560d-4b27-9364-9503eb0cb5f7" providerId="ADAL" clId="{EBF67FB6-BAB7-455C-8767-04E5B227776B}" dt="2024-04-15T16:22:09.261" v="6022"/>
          <ac:spMkLst>
            <pc:docMk/>
            <pc:sldMk cId="8145967" sldId="2147327047"/>
            <ac:spMk id="508" creationId="{2B760549-2A91-8A76-E640-A23688DBCD9C}"/>
          </ac:spMkLst>
        </pc:spChg>
        <pc:spChg chg="mod topLvl">
          <ac:chgData name="MSAOUBI Imane" userId="8259fd3c-560d-4b27-9364-9503eb0cb5f7" providerId="ADAL" clId="{EBF67FB6-BAB7-455C-8767-04E5B227776B}" dt="2024-04-15T16:22:09.261" v="6022"/>
          <ac:spMkLst>
            <pc:docMk/>
            <pc:sldMk cId="8145967" sldId="2147327047"/>
            <ac:spMk id="509" creationId="{3C432179-49D4-173C-61D3-E58B6BA30439}"/>
          </ac:spMkLst>
        </pc:spChg>
        <pc:spChg chg="mod">
          <ac:chgData name="MSAOUBI Imane" userId="8259fd3c-560d-4b27-9364-9503eb0cb5f7" providerId="ADAL" clId="{EBF67FB6-BAB7-455C-8767-04E5B227776B}" dt="2024-04-15T16:22:09.261" v="6022"/>
          <ac:spMkLst>
            <pc:docMk/>
            <pc:sldMk cId="8145967" sldId="2147327047"/>
            <ac:spMk id="526" creationId="{6295516F-EC7B-3763-AFD3-4B157E7763AF}"/>
          </ac:spMkLst>
        </pc:spChg>
        <pc:spChg chg="add mod">
          <ac:chgData name="MSAOUBI Imane" userId="8259fd3c-560d-4b27-9364-9503eb0cb5f7" providerId="ADAL" clId="{EBF67FB6-BAB7-455C-8767-04E5B227776B}" dt="2024-04-15T16:01:03.479" v="4894" actId="571"/>
          <ac:spMkLst>
            <pc:docMk/>
            <pc:sldMk cId="8145967" sldId="2147327047"/>
            <ac:spMk id="529" creationId="{4B43DAFD-3171-F9EE-50A9-C08BFDB2BD72}"/>
          </ac:spMkLst>
        </pc:spChg>
        <pc:spChg chg="add mod">
          <ac:chgData name="MSAOUBI Imane" userId="8259fd3c-560d-4b27-9364-9503eb0cb5f7" providerId="ADAL" clId="{EBF67FB6-BAB7-455C-8767-04E5B227776B}" dt="2024-04-15T16:01:03.479" v="4894" actId="571"/>
          <ac:spMkLst>
            <pc:docMk/>
            <pc:sldMk cId="8145967" sldId="2147327047"/>
            <ac:spMk id="545" creationId="{08E5B2FD-CC3E-2467-5811-1B651BAB97DE}"/>
          </ac:spMkLst>
        </pc:spChg>
        <pc:spChg chg="mod">
          <ac:chgData name="MSAOUBI Imane" userId="8259fd3c-560d-4b27-9364-9503eb0cb5f7" providerId="ADAL" clId="{EBF67FB6-BAB7-455C-8767-04E5B227776B}" dt="2024-04-15T16:22:09.261" v="6022"/>
          <ac:spMkLst>
            <pc:docMk/>
            <pc:sldMk cId="8145967" sldId="2147327047"/>
            <ac:spMk id="546" creationId="{490677D2-7F50-A87E-B4CE-0B67332E1F0F}"/>
          </ac:spMkLst>
        </pc:spChg>
        <pc:spChg chg="del mod">
          <ac:chgData name="MSAOUBI Imane" userId="8259fd3c-560d-4b27-9364-9503eb0cb5f7" providerId="ADAL" clId="{EBF67FB6-BAB7-455C-8767-04E5B227776B}" dt="2024-04-15T15:54:15.934" v="3819" actId="478"/>
          <ac:spMkLst>
            <pc:docMk/>
            <pc:sldMk cId="8145967" sldId="2147327047"/>
            <ac:spMk id="572" creationId="{2C45EE8A-D1A6-D08F-DB84-4584BE6B9C80}"/>
          </ac:spMkLst>
        </pc:spChg>
        <pc:spChg chg="del mod">
          <ac:chgData name="MSAOUBI Imane" userId="8259fd3c-560d-4b27-9364-9503eb0cb5f7" providerId="ADAL" clId="{EBF67FB6-BAB7-455C-8767-04E5B227776B}" dt="2024-04-15T15:12:41.438" v="115" actId="478"/>
          <ac:spMkLst>
            <pc:docMk/>
            <pc:sldMk cId="8145967" sldId="2147327047"/>
            <ac:spMk id="581" creationId="{F20E3B48-A8D5-5EC5-6205-9F3519A3E3DE}"/>
          </ac:spMkLst>
        </pc:spChg>
        <pc:grpChg chg="mod topLvl">
          <ac:chgData name="MSAOUBI Imane" userId="8259fd3c-560d-4b27-9364-9503eb0cb5f7" providerId="ADAL" clId="{EBF67FB6-BAB7-455C-8767-04E5B227776B}" dt="2024-04-15T16:22:09.261" v="6022"/>
          <ac:grpSpMkLst>
            <pc:docMk/>
            <pc:sldMk cId="8145967" sldId="2147327047"/>
            <ac:grpSpMk id="10" creationId="{33FCDAF2-557F-42B0-99FD-0F3950631AE7}"/>
          </ac:grpSpMkLst>
        </pc:grpChg>
        <pc:grpChg chg="mod topLvl">
          <ac:chgData name="MSAOUBI Imane" userId="8259fd3c-560d-4b27-9364-9503eb0cb5f7" providerId="ADAL" clId="{EBF67FB6-BAB7-455C-8767-04E5B227776B}" dt="2024-04-15T16:22:09.261" v="6022"/>
          <ac:grpSpMkLst>
            <pc:docMk/>
            <pc:sldMk cId="8145967" sldId="2147327047"/>
            <ac:grpSpMk id="15" creationId="{CC51989B-CDFC-674E-1457-24CBC653DE27}"/>
          </ac:grpSpMkLst>
        </pc:grpChg>
        <pc:grpChg chg="mod topLvl">
          <ac:chgData name="MSAOUBI Imane" userId="8259fd3c-560d-4b27-9364-9503eb0cb5f7" providerId="ADAL" clId="{EBF67FB6-BAB7-455C-8767-04E5B227776B}" dt="2024-04-15T16:22:09.261" v="6022"/>
          <ac:grpSpMkLst>
            <pc:docMk/>
            <pc:sldMk cId="8145967" sldId="2147327047"/>
            <ac:grpSpMk id="19" creationId="{C8E4525A-9C64-489F-92DC-30D0192496E9}"/>
          </ac:grpSpMkLst>
        </pc:grpChg>
        <pc:grpChg chg="mod topLvl">
          <ac:chgData name="MSAOUBI Imane" userId="8259fd3c-560d-4b27-9364-9503eb0cb5f7" providerId="ADAL" clId="{EBF67FB6-BAB7-455C-8767-04E5B227776B}" dt="2024-04-15T16:22:09.261" v="6022"/>
          <ac:grpSpMkLst>
            <pc:docMk/>
            <pc:sldMk cId="8145967" sldId="2147327047"/>
            <ac:grpSpMk id="31" creationId="{0DE1693F-3B33-458F-A0E8-FDA96EC7E69D}"/>
          </ac:grpSpMkLst>
        </pc:grpChg>
        <pc:grpChg chg="add del mod">
          <ac:chgData name="MSAOUBI Imane" userId="8259fd3c-560d-4b27-9364-9503eb0cb5f7" providerId="ADAL" clId="{EBF67FB6-BAB7-455C-8767-04E5B227776B}" dt="2024-04-15T15:26:31.458" v="1091" actId="165"/>
          <ac:grpSpMkLst>
            <pc:docMk/>
            <pc:sldMk cId="8145967" sldId="2147327047"/>
            <ac:grpSpMk id="36" creationId="{4375F4C1-36D6-5CC9-7939-2FE523584307}"/>
          </ac:grpSpMkLst>
        </pc:grpChg>
        <pc:grpChg chg="mod topLvl">
          <ac:chgData name="MSAOUBI Imane" userId="8259fd3c-560d-4b27-9364-9503eb0cb5f7" providerId="ADAL" clId="{EBF67FB6-BAB7-455C-8767-04E5B227776B}" dt="2024-04-15T16:22:09.261" v="6022"/>
          <ac:grpSpMkLst>
            <pc:docMk/>
            <pc:sldMk cId="8145967" sldId="2147327047"/>
            <ac:grpSpMk id="50" creationId="{8AB5C1A9-85FA-2C31-3524-B97A32B73F5F}"/>
          </ac:grpSpMkLst>
        </pc:grpChg>
        <pc:grpChg chg="mod topLvl">
          <ac:chgData name="MSAOUBI Imane" userId="8259fd3c-560d-4b27-9364-9503eb0cb5f7" providerId="ADAL" clId="{EBF67FB6-BAB7-455C-8767-04E5B227776B}" dt="2024-04-15T16:22:09.261" v="6022"/>
          <ac:grpSpMkLst>
            <pc:docMk/>
            <pc:sldMk cId="8145967" sldId="2147327047"/>
            <ac:grpSpMk id="54" creationId="{4EED212F-0564-2445-9879-AB3CDD525B83}"/>
          </ac:grpSpMkLst>
        </pc:grpChg>
        <pc:grpChg chg="add del mod">
          <ac:chgData name="MSAOUBI Imane" userId="8259fd3c-560d-4b27-9364-9503eb0cb5f7" providerId="ADAL" clId="{EBF67FB6-BAB7-455C-8767-04E5B227776B}" dt="2024-04-15T15:54:47.507" v="3852" actId="165"/>
          <ac:grpSpMkLst>
            <pc:docMk/>
            <pc:sldMk cId="8145967" sldId="2147327047"/>
            <ac:grpSpMk id="74" creationId="{092FAC89-4B4F-3538-856A-452B5FBB97E9}"/>
          </ac:grpSpMkLst>
        </pc:grpChg>
        <pc:grpChg chg="mod topLvl">
          <ac:chgData name="MSAOUBI Imane" userId="8259fd3c-560d-4b27-9364-9503eb0cb5f7" providerId="ADAL" clId="{EBF67FB6-BAB7-455C-8767-04E5B227776B}" dt="2024-04-15T16:22:09.261" v="6022"/>
          <ac:grpSpMkLst>
            <pc:docMk/>
            <pc:sldMk cId="8145967" sldId="2147327047"/>
            <ac:grpSpMk id="118" creationId="{20F4B191-E686-4F61-84F6-934E39051E32}"/>
          </ac:grpSpMkLst>
        </pc:grpChg>
        <pc:grpChg chg="mod topLvl">
          <ac:chgData name="MSAOUBI Imane" userId="8259fd3c-560d-4b27-9364-9503eb0cb5f7" providerId="ADAL" clId="{EBF67FB6-BAB7-455C-8767-04E5B227776B}" dt="2024-04-15T16:22:09.261" v="6022"/>
          <ac:grpSpMkLst>
            <pc:docMk/>
            <pc:sldMk cId="8145967" sldId="2147327047"/>
            <ac:grpSpMk id="128" creationId="{EEE9A2C2-5672-4158-9312-496FB919F435}"/>
          </ac:grpSpMkLst>
        </pc:grpChg>
        <pc:grpChg chg="mod topLvl">
          <ac:chgData name="MSAOUBI Imane" userId="8259fd3c-560d-4b27-9364-9503eb0cb5f7" providerId="ADAL" clId="{EBF67FB6-BAB7-455C-8767-04E5B227776B}" dt="2024-04-15T16:22:09.261" v="6022"/>
          <ac:grpSpMkLst>
            <pc:docMk/>
            <pc:sldMk cId="8145967" sldId="2147327047"/>
            <ac:grpSpMk id="142" creationId="{8F066929-3F2F-4DED-9D2A-FDC4578EA81B}"/>
          </ac:grpSpMkLst>
        </pc:grpChg>
        <pc:grpChg chg="add del mod">
          <ac:chgData name="MSAOUBI Imane" userId="8259fd3c-560d-4b27-9364-9503eb0cb5f7" providerId="ADAL" clId="{EBF67FB6-BAB7-455C-8767-04E5B227776B}" dt="2024-04-15T16:09:16.174" v="5884" actId="165"/>
          <ac:grpSpMkLst>
            <pc:docMk/>
            <pc:sldMk cId="8145967" sldId="2147327047"/>
            <ac:grpSpMk id="150" creationId="{86E7D6B4-8ABF-7DD7-9E9C-8FA006BB5FF7}"/>
          </ac:grpSpMkLst>
        </pc:grpChg>
        <pc:grpChg chg="add mod">
          <ac:chgData name="MSAOUBI Imane" userId="8259fd3c-560d-4b27-9364-9503eb0cb5f7" providerId="ADAL" clId="{EBF67FB6-BAB7-455C-8767-04E5B227776B}" dt="2024-04-15T16:22:09.261" v="6022"/>
          <ac:grpSpMkLst>
            <pc:docMk/>
            <pc:sldMk cId="8145967" sldId="2147327047"/>
            <ac:grpSpMk id="156" creationId="{21E67302-DF7D-1282-3D96-92C62A138901}"/>
          </ac:grpSpMkLst>
        </pc:grpChg>
        <pc:grpChg chg="mod topLvl">
          <ac:chgData name="MSAOUBI Imane" userId="8259fd3c-560d-4b27-9364-9503eb0cb5f7" providerId="ADAL" clId="{EBF67FB6-BAB7-455C-8767-04E5B227776B}" dt="2024-04-15T16:22:09.261" v="6022"/>
          <ac:grpSpMkLst>
            <pc:docMk/>
            <pc:sldMk cId="8145967" sldId="2147327047"/>
            <ac:grpSpMk id="160" creationId="{33FCDAF2-557F-42B0-99FD-0F3950631AE7}"/>
          </ac:grpSpMkLst>
        </pc:grpChg>
        <pc:grpChg chg="add mod">
          <ac:chgData name="MSAOUBI Imane" userId="8259fd3c-560d-4b27-9364-9503eb0cb5f7" providerId="ADAL" clId="{EBF67FB6-BAB7-455C-8767-04E5B227776B}" dt="2024-04-15T16:22:09.261" v="6022"/>
          <ac:grpSpMkLst>
            <pc:docMk/>
            <pc:sldMk cId="8145967" sldId="2147327047"/>
            <ac:grpSpMk id="162" creationId="{B326A111-9B6E-8125-8A8B-97FCF9B2CE59}"/>
          </ac:grpSpMkLst>
        </pc:grpChg>
        <pc:grpChg chg="mod topLvl">
          <ac:chgData name="MSAOUBI Imane" userId="8259fd3c-560d-4b27-9364-9503eb0cb5f7" providerId="ADAL" clId="{EBF67FB6-BAB7-455C-8767-04E5B227776B}" dt="2024-04-15T16:22:09.261" v="6022"/>
          <ac:grpSpMkLst>
            <pc:docMk/>
            <pc:sldMk cId="8145967" sldId="2147327047"/>
            <ac:grpSpMk id="171" creationId="{C8E4525A-9C64-489F-92DC-30D0192496E9}"/>
          </ac:grpSpMkLst>
        </pc:grpChg>
        <pc:grpChg chg="mod topLvl">
          <ac:chgData name="MSAOUBI Imane" userId="8259fd3c-560d-4b27-9364-9503eb0cb5f7" providerId="ADAL" clId="{EBF67FB6-BAB7-455C-8767-04E5B227776B}" dt="2024-04-15T16:22:09.261" v="6022"/>
          <ac:grpSpMkLst>
            <pc:docMk/>
            <pc:sldMk cId="8145967" sldId="2147327047"/>
            <ac:grpSpMk id="177" creationId="{0DE1693F-3B33-458F-A0E8-FDA96EC7E69D}"/>
          </ac:grpSpMkLst>
        </pc:grpChg>
        <pc:grpChg chg="add mod topLvl">
          <ac:chgData name="MSAOUBI Imane" userId="8259fd3c-560d-4b27-9364-9503eb0cb5f7" providerId="ADAL" clId="{EBF67FB6-BAB7-455C-8767-04E5B227776B}" dt="2024-04-15T16:22:09.261" v="6022"/>
          <ac:grpSpMkLst>
            <pc:docMk/>
            <pc:sldMk cId="8145967" sldId="2147327047"/>
            <ac:grpSpMk id="448" creationId="{0A43AADB-9635-1F74-997E-C95D5AB238E9}"/>
          </ac:grpSpMkLst>
        </pc:grpChg>
        <pc:grpChg chg="add mod topLvl">
          <ac:chgData name="MSAOUBI Imane" userId="8259fd3c-560d-4b27-9364-9503eb0cb5f7" providerId="ADAL" clId="{EBF67FB6-BAB7-455C-8767-04E5B227776B}" dt="2024-04-15T16:22:09.261" v="6022"/>
          <ac:grpSpMkLst>
            <pc:docMk/>
            <pc:sldMk cId="8145967" sldId="2147327047"/>
            <ac:grpSpMk id="449" creationId="{2EABD5D9-5EF9-4212-7206-F9EDAD6749BF}"/>
          </ac:grpSpMkLst>
        </pc:grpChg>
        <pc:grpChg chg="add del mod">
          <ac:chgData name="MSAOUBI Imane" userId="8259fd3c-560d-4b27-9364-9503eb0cb5f7" providerId="ADAL" clId="{EBF67FB6-BAB7-455C-8767-04E5B227776B}" dt="2024-04-15T15:49:57.296" v="3701" actId="165"/>
          <ac:grpSpMkLst>
            <pc:docMk/>
            <pc:sldMk cId="8145967" sldId="2147327047"/>
            <ac:grpSpMk id="473" creationId="{59C78999-7CAA-6E40-5E85-611EE04F63B6}"/>
          </ac:grpSpMkLst>
        </pc:grpChg>
        <pc:grpChg chg="add mod topLvl">
          <ac:chgData name="MSAOUBI Imane" userId="8259fd3c-560d-4b27-9364-9503eb0cb5f7" providerId="ADAL" clId="{EBF67FB6-BAB7-455C-8767-04E5B227776B}" dt="2024-04-15T16:22:09.261" v="6022"/>
          <ac:grpSpMkLst>
            <pc:docMk/>
            <pc:sldMk cId="8145967" sldId="2147327047"/>
            <ac:grpSpMk id="474" creationId="{C270D22F-11FA-055E-893D-3E6474678373}"/>
          </ac:grpSpMkLst>
        </pc:grpChg>
        <pc:grpChg chg="add mod">
          <ac:chgData name="MSAOUBI Imane" userId="8259fd3c-560d-4b27-9364-9503eb0cb5f7" providerId="ADAL" clId="{EBF67FB6-BAB7-455C-8767-04E5B227776B}" dt="2024-04-15T16:01:03.479" v="4894" actId="571"/>
          <ac:grpSpMkLst>
            <pc:docMk/>
            <pc:sldMk cId="8145967" sldId="2147327047"/>
            <ac:grpSpMk id="547" creationId="{CCF6E6E9-3361-9CA1-CFBB-5760BA54B56C}"/>
          </ac:grpSpMkLst>
        </pc:grpChg>
        <pc:grpChg chg="add mod">
          <ac:chgData name="MSAOUBI Imane" userId="8259fd3c-560d-4b27-9364-9503eb0cb5f7" providerId="ADAL" clId="{EBF67FB6-BAB7-455C-8767-04E5B227776B}" dt="2024-04-15T16:05:41.384" v="5709" actId="164"/>
          <ac:grpSpMkLst>
            <pc:docMk/>
            <pc:sldMk cId="8145967" sldId="2147327047"/>
            <ac:grpSpMk id="573" creationId="{7AF9DC48-548D-0D07-E8BD-F18B13D855D0}"/>
          </ac:grpSpMkLst>
        </pc:grpChg>
        <pc:grpChg chg="add mod">
          <ac:chgData name="MSAOUBI Imane" userId="8259fd3c-560d-4b27-9364-9503eb0cb5f7" providerId="ADAL" clId="{EBF67FB6-BAB7-455C-8767-04E5B227776B}" dt="2024-04-15T16:05:40.666" v="5708" actId="164"/>
          <ac:grpSpMkLst>
            <pc:docMk/>
            <pc:sldMk cId="8145967" sldId="2147327047"/>
            <ac:grpSpMk id="574" creationId="{3E8B8186-F40A-B3D7-F2F9-0EFF439D5E28}"/>
          </ac:grpSpMkLst>
        </pc:grpChg>
        <pc:picChg chg="mod">
          <ac:chgData name="MSAOUBI Imane" userId="8259fd3c-560d-4b27-9364-9503eb0cb5f7" providerId="ADAL" clId="{EBF67FB6-BAB7-455C-8767-04E5B227776B}" dt="2024-04-15T16:22:09.261" v="6022"/>
          <ac:picMkLst>
            <pc:docMk/>
            <pc:sldMk cId="8145967" sldId="2147327047"/>
            <ac:picMk id="11" creationId="{9E09B58C-2933-400C-8CF6-9CCA971A1A71}"/>
          </ac:picMkLst>
        </pc:picChg>
        <pc:picChg chg="mod">
          <ac:chgData name="MSAOUBI Imane" userId="8259fd3c-560d-4b27-9364-9503eb0cb5f7" providerId="ADAL" clId="{EBF67FB6-BAB7-455C-8767-04E5B227776B}" dt="2024-04-15T16:22:09.261" v="6022"/>
          <ac:picMkLst>
            <pc:docMk/>
            <pc:sldMk cId="8145967" sldId="2147327047"/>
            <ac:picMk id="13" creationId="{D8C984C0-4C5F-49E7-A868-1C264796F9BF}"/>
          </ac:picMkLst>
        </pc:picChg>
        <pc:picChg chg="mod">
          <ac:chgData name="MSAOUBI Imane" userId="8259fd3c-560d-4b27-9364-9503eb0cb5f7" providerId="ADAL" clId="{EBF67FB6-BAB7-455C-8767-04E5B227776B}" dt="2024-04-15T16:22:09.261" v="6022"/>
          <ac:picMkLst>
            <pc:docMk/>
            <pc:sldMk cId="8145967" sldId="2147327047"/>
            <ac:picMk id="14" creationId="{90096129-6DC7-4439-8063-2C9FF96AF0BA}"/>
          </ac:picMkLst>
        </pc:picChg>
        <pc:picChg chg="mod">
          <ac:chgData name="MSAOUBI Imane" userId="8259fd3c-560d-4b27-9364-9503eb0cb5f7" providerId="ADAL" clId="{EBF67FB6-BAB7-455C-8767-04E5B227776B}" dt="2024-04-15T16:22:09.261" v="6022"/>
          <ac:picMkLst>
            <pc:docMk/>
            <pc:sldMk cId="8145967" sldId="2147327047"/>
            <ac:picMk id="20" creationId="{C4B854CB-5729-42A6-9EF5-6536EEDA3450}"/>
          </ac:picMkLst>
        </pc:picChg>
        <pc:picChg chg="mod">
          <ac:chgData name="MSAOUBI Imane" userId="8259fd3c-560d-4b27-9364-9503eb0cb5f7" providerId="ADAL" clId="{EBF67FB6-BAB7-455C-8767-04E5B227776B}" dt="2024-04-15T16:22:09.261" v="6022"/>
          <ac:picMkLst>
            <pc:docMk/>
            <pc:sldMk cId="8145967" sldId="2147327047"/>
            <ac:picMk id="22" creationId="{DF77DA1E-5997-470C-9AEF-4F0C629954EE}"/>
          </ac:picMkLst>
        </pc:picChg>
        <pc:picChg chg="mod">
          <ac:chgData name="MSAOUBI Imane" userId="8259fd3c-560d-4b27-9364-9503eb0cb5f7" providerId="ADAL" clId="{EBF67FB6-BAB7-455C-8767-04E5B227776B}" dt="2024-04-15T16:22:09.261" v="6022"/>
          <ac:picMkLst>
            <pc:docMk/>
            <pc:sldMk cId="8145967" sldId="2147327047"/>
            <ac:picMk id="27" creationId="{0A6E12B8-79E8-460E-A058-3A49ED05084C}"/>
          </ac:picMkLst>
        </pc:picChg>
        <pc:picChg chg="mod">
          <ac:chgData name="MSAOUBI Imane" userId="8259fd3c-560d-4b27-9364-9503eb0cb5f7" providerId="ADAL" clId="{EBF67FB6-BAB7-455C-8767-04E5B227776B}" dt="2024-04-15T16:22:09.261" v="6022"/>
          <ac:picMkLst>
            <pc:docMk/>
            <pc:sldMk cId="8145967" sldId="2147327047"/>
            <ac:picMk id="28" creationId="{5CAB718E-9855-3AE2-FC8F-E8590DFDAE20}"/>
          </ac:picMkLst>
        </pc:picChg>
        <pc:picChg chg="mod">
          <ac:chgData name="MSAOUBI Imane" userId="8259fd3c-560d-4b27-9364-9503eb0cb5f7" providerId="ADAL" clId="{EBF67FB6-BAB7-455C-8767-04E5B227776B}" dt="2024-04-15T16:22:09.261" v="6022"/>
          <ac:picMkLst>
            <pc:docMk/>
            <pc:sldMk cId="8145967" sldId="2147327047"/>
            <ac:picMk id="29" creationId="{11620A89-F5DE-1958-4177-CC41B850E5A6}"/>
          </ac:picMkLst>
        </pc:picChg>
        <pc:picChg chg="mod">
          <ac:chgData name="MSAOUBI Imane" userId="8259fd3c-560d-4b27-9364-9503eb0cb5f7" providerId="ADAL" clId="{EBF67FB6-BAB7-455C-8767-04E5B227776B}" dt="2024-04-15T16:22:09.261" v="6022"/>
          <ac:picMkLst>
            <pc:docMk/>
            <pc:sldMk cId="8145967" sldId="2147327047"/>
            <ac:picMk id="30" creationId="{8DBC7BAF-055B-30CB-9BB5-974C1FD8C85D}"/>
          </ac:picMkLst>
        </pc:picChg>
        <pc:picChg chg="mod">
          <ac:chgData name="MSAOUBI Imane" userId="8259fd3c-560d-4b27-9364-9503eb0cb5f7" providerId="ADAL" clId="{EBF67FB6-BAB7-455C-8767-04E5B227776B}" dt="2024-04-15T16:22:09.261" v="6022"/>
          <ac:picMkLst>
            <pc:docMk/>
            <pc:sldMk cId="8145967" sldId="2147327047"/>
            <ac:picMk id="32" creationId="{F0A265D5-53B9-47DC-0C13-389171547FE2}"/>
          </ac:picMkLst>
        </pc:picChg>
        <pc:picChg chg="mod">
          <ac:chgData name="MSAOUBI Imane" userId="8259fd3c-560d-4b27-9364-9503eb0cb5f7" providerId="ADAL" clId="{EBF67FB6-BAB7-455C-8767-04E5B227776B}" dt="2024-04-15T16:22:09.261" v="6022"/>
          <ac:picMkLst>
            <pc:docMk/>
            <pc:sldMk cId="8145967" sldId="2147327047"/>
            <ac:picMk id="33" creationId="{56FE3CAE-485F-43DC-BE54-D9C15806DF5D}"/>
          </ac:picMkLst>
        </pc:picChg>
        <pc:picChg chg="mod">
          <ac:chgData name="MSAOUBI Imane" userId="8259fd3c-560d-4b27-9364-9503eb0cb5f7" providerId="ADAL" clId="{EBF67FB6-BAB7-455C-8767-04E5B227776B}" dt="2024-04-15T16:22:09.261" v="6022"/>
          <ac:picMkLst>
            <pc:docMk/>
            <pc:sldMk cId="8145967" sldId="2147327047"/>
            <ac:picMk id="34" creationId="{A76832D1-96EC-4459-B7ED-B5CD50929196}"/>
          </ac:picMkLst>
        </pc:picChg>
        <pc:picChg chg="mod">
          <ac:chgData name="MSAOUBI Imane" userId="8259fd3c-560d-4b27-9364-9503eb0cb5f7" providerId="ADAL" clId="{EBF67FB6-BAB7-455C-8767-04E5B227776B}" dt="2024-04-15T16:22:09.261" v="6022"/>
          <ac:picMkLst>
            <pc:docMk/>
            <pc:sldMk cId="8145967" sldId="2147327047"/>
            <ac:picMk id="38" creationId="{1BEF84CF-8404-416C-9F4D-4FE4230B8C1F}"/>
          </ac:picMkLst>
        </pc:picChg>
        <pc:picChg chg="add del mod">
          <ac:chgData name="MSAOUBI Imane" userId="8259fd3c-560d-4b27-9364-9503eb0cb5f7" providerId="ADAL" clId="{EBF67FB6-BAB7-455C-8767-04E5B227776B}" dt="2024-04-15T15:30:46.848" v="1266" actId="478"/>
          <ac:picMkLst>
            <pc:docMk/>
            <pc:sldMk cId="8145967" sldId="2147327047"/>
            <ac:picMk id="46" creationId="{C8B88731-BC00-35A6-8CA6-BE2DE862C7A0}"/>
          </ac:picMkLst>
        </pc:picChg>
        <pc:picChg chg="mod">
          <ac:chgData name="MSAOUBI Imane" userId="8259fd3c-560d-4b27-9364-9503eb0cb5f7" providerId="ADAL" clId="{EBF67FB6-BAB7-455C-8767-04E5B227776B}" dt="2024-04-15T16:22:09.261" v="6022"/>
          <ac:picMkLst>
            <pc:docMk/>
            <pc:sldMk cId="8145967" sldId="2147327047"/>
            <ac:picMk id="52" creationId="{ED4958DD-07CC-E578-B01D-C8E23D4F9544}"/>
          </ac:picMkLst>
        </pc:picChg>
        <pc:picChg chg="mod">
          <ac:chgData name="MSAOUBI Imane" userId="8259fd3c-560d-4b27-9364-9503eb0cb5f7" providerId="ADAL" clId="{EBF67FB6-BAB7-455C-8767-04E5B227776B}" dt="2024-04-15T16:22:09.261" v="6022"/>
          <ac:picMkLst>
            <pc:docMk/>
            <pc:sldMk cId="8145967" sldId="2147327047"/>
            <ac:picMk id="53" creationId="{0DBD54E9-3CA4-1DD4-15AA-440EF4FF450E}"/>
          </ac:picMkLst>
        </pc:picChg>
        <pc:picChg chg="mod">
          <ac:chgData name="MSAOUBI Imane" userId="8259fd3c-560d-4b27-9364-9503eb0cb5f7" providerId="ADAL" clId="{EBF67FB6-BAB7-455C-8767-04E5B227776B}" dt="2024-04-15T16:22:09.261" v="6022"/>
          <ac:picMkLst>
            <pc:docMk/>
            <pc:sldMk cId="8145967" sldId="2147327047"/>
            <ac:picMk id="56" creationId="{610D09C5-FBD1-1741-3B48-38A74F5EEF3F}"/>
          </ac:picMkLst>
        </pc:picChg>
        <pc:picChg chg="mod">
          <ac:chgData name="MSAOUBI Imane" userId="8259fd3c-560d-4b27-9364-9503eb0cb5f7" providerId="ADAL" clId="{EBF67FB6-BAB7-455C-8767-04E5B227776B}" dt="2024-04-15T16:22:09.261" v="6022"/>
          <ac:picMkLst>
            <pc:docMk/>
            <pc:sldMk cId="8145967" sldId="2147327047"/>
            <ac:picMk id="57" creationId="{A09A8EE9-3D72-8410-3931-463B0D3C82C9}"/>
          </ac:picMkLst>
        </pc:picChg>
        <pc:picChg chg="mod">
          <ac:chgData name="MSAOUBI Imane" userId="8259fd3c-560d-4b27-9364-9503eb0cb5f7" providerId="ADAL" clId="{EBF67FB6-BAB7-455C-8767-04E5B227776B}" dt="2024-04-15T16:22:09.261" v="6022"/>
          <ac:picMkLst>
            <pc:docMk/>
            <pc:sldMk cId="8145967" sldId="2147327047"/>
            <ac:picMk id="58" creationId="{84130891-1400-96D3-6FFD-1E7994ABB21F}"/>
          </ac:picMkLst>
        </pc:picChg>
        <pc:picChg chg="mod">
          <ac:chgData name="MSAOUBI Imane" userId="8259fd3c-560d-4b27-9364-9503eb0cb5f7" providerId="ADAL" clId="{EBF67FB6-BAB7-455C-8767-04E5B227776B}" dt="2024-04-15T16:22:09.261" v="6022"/>
          <ac:picMkLst>
            <pc:docMk/>
            <pc:sldMk cId="8145967" sldId="2147327047"/>
            <ac:picMk id="59" creationId="{72337632-25C3-9640-FC44-C9F35939C6A3}"/>
          </ac:picMkLst>
        </pc:picChg>
        <pc:picChg chg="mod">
          <ac:chgData name="MSAOUBI Imane" userId="8259fd3c-560d-4b27-9364-9503eb0cb5f7" providerId="ADAL" clId="{EBF67FB6-BAB7-455C-8767-04E5B227776B}" dt="2024-04-15T16:22:09.261" v="6022"/>
          <ac:picMkLst>
            <pc:docMk/>
            <pc:sldMk cId="8145967" sldId="2147327047"/>
            <ac:picMk id="61" creationId="{3D685FAE-847C-4419-EA6C-2A03E9ADA391}"/>
          </ac:picMkLst>
        </pc:picChg>
        <pc:picChg chg="mod">
          <ac:chgData name="MSAOUBI Imane" userId="8259fd3c-560d-4b27-9364-9503eb0cb5f7" providerId="ADAL" clId="{EBF67FB6-BAB7-455C-8767-04E5B227776B}" dt="2024-04-15T16:22:09.261" v="6022"/>
          <ac:picMkLst>
            <pc:docMk/>
            <pc:sldMk cId="8145967" sldId="2147327047"/>
            <ac:picMk id="62" creationId="{E5E7BCE2-CE6D-744B-2780-E1B834487CE9}"/>
          </ac:picMkLst>
        </pc:picChg>
        <pc:picChg chg="add mod">
          <ac:chgData name="MSAOUBI Imane" userId="8259fd3c-560d-4b27-9364-9503eb0cb5f7" providerId="ADAL" clId="{EBF67FB6-BAB7-455C-8767-04E5B227776B}" dt="2024-04-15T16:22:09.261" v="6022"/>
          <ac:picMkLst>
            <pc:docMk/>
            <pc:sldMk cId="8145967" sldId="2147327047"/>
            <ac:picMk id="63" creationId="{118FEBBA-E2F7-641B-B812-CAB458851DCB}"/>
          </ac:picMkLst>
        </pc:picChg>
        <pc:picChg chg="mod topLvl">
          <ac:chgData name="MSAOUBI Imane" userId="8259fd3c-560d-4b27-9364-9503eb0cb5f7" providerId="ADAL" clId="{EBF67FB6-BAB7-455C-8767-04E5B227776B}" dt="2024-04-15T16:22:09.261" v="6022"/>
          <ac:picMkLst>
            <pc:docMk/>
            <pc:sldMk cId="8145967" sldId="2147327047"/>
            <ac:picMk id="114" creationId="{6550AB1A-990E-4296-B46C-D83DAD1D3B79}"/>
          </ac:picMkLst>
        </pc:picChg>
        <pc:picChg chg="mod">
          <ac:chgData name="MSAOUBI Imane" userId="8259fd3c-560d-4b27-9364-9503eb0cb5f7" providerId="ADAL" clId="{EBF67FB6-BAB7-455C-8767-04E5B227776B}" dt="2024-04-15T16:22:09.261" v="6022"/>
          <ac:picMkLst>
            <pc:docMk/>
            <pc:sldMk cId="8145967" sldId="2147327047"/>
            <ac:picMk id="119" creationId="{7DF93F58-EA3F-4748-B4BB-D775568AA230}"/>
          </ac:picMkLst>
        </pc:picChg>
        <pc:picChg chg="mod">
          <ac:chgData name="MSAOUBI Imane" userId="8259fd3c-560d-4b27-9364-9503eb0cb5f7" providerId="ADAL" clId="{EBF67FB6-BAB7-455C-8767-04E5B227776B}" dt="2024-04-15T16:22:09.261" v="6022"/>
          <ac:picMkLst>
            <pc:docMk/>
            <pc:sldMk cId="8145967" sldId="2147327047"/>
            <ac:picMk id="120" creationId="{F79C768C-4CFB-4ED4-8F61-B92A14A298B8}"/>
          </ac:picMkLst>
        </pc:picChg>
        <pc:picChg chg="mod">
          <ac:chgData name="MSAOUBI Imane" userId="8259fd3c-560d-4b27-9364-9503eb0cb5f7" providerId="ADAL" clId="{EBF67FB6-BAB7-455C-8767-04E5B227776B}" dt="2024-04-15T16:22:09.261" v="6022"/>
          <ac:picMkLst>
            <pc:docMk/>
            <pc:sldMk cId="8145967" sldId="2147327047"/>
            <ac:picMk id="121" creationId="{40EB393E-FACC-42EA-A84E-25363ABEB53C}"/>
          </ac:picMkLst>
        </pc:picChg>
        <pc:picChg chg="mod">
          <ac:chgData name="MSAOUBI Imane" userId="8259fd3c-560d-4b27-9364-9503eb0cb5f7" providerId="ADAL" clId="{EBF67FB6-BAB7-455C-8767-04E5B227776B}" dt="2024-04-15T16:22:09.261" v="6022"/>
          <ac:picMkLst>
            <pc:docMk/>
            <pc:sldMk cId="8145967" sldId="2147327047"/>
            <ac:picMk id="122" creationId="{EB77241D-49AE-40C2-80F4-8C871C15B8A9}"/>
          </ac:picMkLst>
        </pc:picChg>
        <pc:picChg chg="mod">
          <ac:chgData name="MSAOUBI Imane" userId="8259fd3c-560d-4b27-9364-9503eb0cb5f7" providerId="ADAL" clId="{EBF67FB6-BAB7-455C-8767-04E5B227776B}" dt="2024-04-15T16:22:09.261" v="6022"/>
          <ac:picMkLst>
            <pc:docMk/>
            <pc:sldMk cId="8145967" sldId="2147327047"/>
            <ac:picMk id="130" creationId="{1BC2C8CE-3E49-49A4-AB59-6B88B14F3F95}"/>
          </ac:picMkLst>
        </pc:picChg>
        <pc:picChg chg="mod">
          <ac:chgData name="MSAOUBI Imane" userId="8259fd3c-560d-4b27-9364-9503eb0cb5f7" providerId="ADAL" clId="{EBF67FB6-BAB7-455C-8767-04E5B227776B}" dt="2024-04-15T16:22:09.261" v="6022"/>
          <ac:picMkLst>
            <pc:docMk/>
            <pc:sldMk cId="8145967" sldId="2147327047"/>
            <ac:picMk id="131" creationId="{7F7B55F1-531D-44A1-A672-728B7047BAE9}"/>
          </ac:picMkLst>
        </pc:picChg>
        <pc:picChg chg="mod">
          <ac:chgData name="MSAOUBI Imane" userId="8259fd3c-560d-4b27-9364-9503eb0cb5f7" providerId="ADAL" clId="{EBF67FB6-BAB7-455C-8767-04E5B227776B}" dt="2024-04-15T16:22:09.261" v="6022"/>
          <ac:picMkLst>
            <pc:docMk/>
            <pc:sldMk cId="8145967" sldId="2147327047"/>
            <ac:picMk id="132" creationId="{E3437566-8ABE-44D6-98AC-4A91AFD0E199}"/>
          </ac:picMkLst>
        </pc:picChg>
        <pc:picChg chg="mod">
          <ac:chgData name="MSAOUBI Imane" userId="8259fd3c-560d-4b27-9364-9503eb0cb5f7" providerId="ADAL" clId="{EBF67FB6-BAB7-455C-8767-04E5B227776B}" dt="2024-04-15T16:22:09.261" v="6022"/>
          <ac:picMkLst>
            <pc:docMk/>
            <pc:sldMk cId="8145967" sldId="2147327047"/>
            <ac:picMk id="133" creationId="{D8F72E50-35DF-4F0F-942F-F64C9560302D}"/>
          </ac:picMkLst>
        </pc:picChg>
        <pc:picChg chg="mod">
          <ac:chgData name="MSAOUBI Imane" userId="8259fd3c-560d-4b27-9364-9503eb0cb5f7" providerId="ADAL" clId="{EBF67FB6-BAB7-455C-8767-04E5B227776B}" dt="2024-04-15T16:22:09.261" v="6022"/>
          <ac:picMkLst>
            <pc:docMk/>
            <pc:sldMk cId="8145967" sldId="2147327047"/>
            <ac:picMk id="145" creationId="{AD12A054-276F-445B-A787-46B78C0F7D09}"/>
          </ac:picMkLst>
        </pc:picChg>
        <pc:picChg chg="mod">
          <ac:chgData name="MSAOUBI Imane" userId="8259fd3c-560d-4b27-9364-9503eb0cb5f7" providerId="ADAL" clId="{EBF67FB6-BAB7-455C-8767-04E5B227776B}" dt="2024-04-15T16:22:09.261" v="6022"/>
          <ac:picMkLst>
            <pc:docMk/>
            <pc:sldMk cId="8145967" sldId="2147327047"/>
            <ac:picMk id="146" creationId="{AEEE5F74-35B3-4A75-BA44-A20EB20FE3DB}"/>
          </ac:picMkLst>
        </pc:picChg>
        <pc:picChg chg="mod">
          <ac:chgData name="MSAOUBI Imane" userId="8259fd3c-560d-4b27-9364-9503eb0cb5f7" providerId="ADAL" clId="{EBF67FB6-BAB7-455C-8767-04E5B227776B}" dt="2024-04-15T16:22:09.261" v="6022"/>
          <ac:picMkLst>
            <pc:docMk/>
            <pc:sldMk cId="8145967" sldId="2147327047"/>
            <ac:picMk id="147" creationId="{B1F6992C-D076-4756-976C-7069801928EC}"/>
          </ac:picMkLst>
        </pc:picChg>
        <pc:picChg chg="mod">
          <ac:chgData name="MSAOUBI Imane" userId="8259fd3c-560d-4b27-9364-9503eb0cb5f7" providerId="ADAL" clId="{EBF67FB6-BAB7-455C-8767-04E5B227776B}" dt="2024-04-15T16:22:09.261" v="6022"/>
          <ac:picMkLst>
            <pc:docMk/>
            <pc:sldMk cId="8145967" sldId="2147327047"/>
            <ac:picMk id="148" creationId="{A3DE4E1B-64DC-476E-BD85-73B18993BDC5}"/>
          </ac:picMkLst>
        </pc:picChg>
        <pc:picChg chg="mod">
          <ac:chgData name="MSAOUBI Imane" userId="8259fd3c-560d-4b27-9364-9503eb0cb5f7" providerId="ADAL" clId="{EBF67FB6-BAB7-455C-8767-04E5B227776B}" dt="2024-04-15T16:22:09.261" v="6022"/>
          <ac:picMkLst>
            <pc:docMk/>
            <pc:sldMk cId="8145967" sldId="2147327047"/>
            <ac:picMk id="161" creationId="{9E09B58C-2933-400C-8CF6-9CCA971A1A71}"/>
          </ac:picMkLst>
        </pc:picChg>
        <pc:picChg chg="mod">
          <ac:chgData name="MSAOUBI Imane" userId="8259fd3c-560d-4b27-9364-9503eb0cb5f7" providerId="ADAL" clId="{EBF67FB6-BAB7-455C-8767-04E5B227776B}" dt="2024-04-15T16:22:09.261" v="6022"/>
          <ac:picMkLst>
            <pc:docMk/>
            <pc:sldMk cId="8145967" sldId="2147327047"/>
            <ac:picMk id="163" creationId="{D8C984C0-4C5F-49E7-A868-1C264796F9BF}"/>
          </ac:picMkLst>
        </pc:picChg>
        <pc:picChg chg="mod">
          <ac:chgData name="MSAOUBI Imane" userId="8259fd3c-560d-4b27-9364-9503eb0cb5f7" providerId="ADAL" clId="{EBF67FB6-BAB7-455C-8767-04E5B227776B}" dt="2024-04-15T16:22:09.261" v="6022"/>
          <ac:picMkLst>
            <pc:docMk/>
            <pc:sldMk cId="8145967" sldId="2147327047"/>
            <ac:picMk id="164" creationId="{90096129-6DC7-4439-8063-2C9FF96AF0BA}"/>
          </ac:picMkLst>
        </pc:picChg>
        <pc:picChg chg="mod">
          <ac:chgData name="MSAOUBI Imane" userId="8259fd3c-560d-4b27-9364-9503eb0cb5f7" providerId="ADAL" clId="{EBF67FB6-BAB7-455C-8767-04E5B227776B}" dt="2024-04-15T16:22:09.261" v="6022"/>
          <ac:picMkLst>
            <pc:docMk/>
            <pc:sldMk cId="8145967" sldId="2147327047"/>
            <ac:picMk id="172" creationId="{C4B854CB-5729-42A6-9EF5-6536EEDA3450}"/>
          </ac:picMkLst>
        </pc:picChg>
        <pc:picChg chg="mod">
          <ac:chgData name="MSAOUBI Imane" userId="8259fd3c-560d-4b27-9364-9503eb0cb5f7" providerId="ADAL" clId="{EBF67FB6-BAB7-455C-8767-04E5B227776B}" dt="2024-04-15T16:22:09.261" v="6022"/>
          <ac:picMkLst>
            <pc:docMk/>
            <pc:sldMk cId="8145967" sldId="2147327047"/>
            <ac:picMk id="173" creationId="{DF77DA1E-5997-470C-9AEF-4F0C629954EE}"/>
          </ac:picMkLst>
        </pc:picChg>
        <pc:picChg chg="mod">
          <ac:chgData name="MSAOUBI Imane" userId="8259fd3c-560d-4b27-9364-9503eb0cb5f7" providerId="ADAL" clId="{EBF67FB6-BAB7-455C-8767-04E5B227776B}" dt="2024-04-15T16:22:09.261" v="6022"/>
          <ac:picMkLst>
            <pc:docMk/>
            <pc:sldMk cId="8145967" sldId="2147327047"/>
            <ac:picMk id="175" creationId="{0A6E12B8-79E8-460E-A058-3A49ED05084C}"/>
          </ac:picMkLst>
        </pc:picChg>
        <pc:picChg chg="mod">
          <ac:chgData name="MSAOUBI Imane" userId="8259fd3c-560d-4b27-9364-9503eb0cb5f7" providerId="ADAL" clId="{EBF67FB6-BAB7-455C-8767-04E5B227776B}" dt="2024-04-15T16:22:09.261" v="6022"/>
          <ac:picMkLst>
            <pc:docMk/>
            <pc:sldMk cId="8145967" sldId="2147327047"/>
            <ac:picMk id="178" creationId="{56FE3CAE-485F-43DC-BE54-D9C15806DF5D}"/>
          </ac:picMkLst>
        </pc:picChg>
        <pc:picChg chg="mod">
          <ac:chgData name="MSAOUBI Imane" userId="8259fd3c-560d-4b27-9364-9503eb0cb5f7" providerId="ADAL" clId="{EBF67FB6-BAB7-455C-8767-04E5B227776B}" dt="2024-04-15T16:22:09.261" v="6022"/>
          <ac:picMkLst>
            <pc:docMk/>
            <pc:sldMk cId="8145967" sldId="2147327047"/>
            <ac:picMk id="179" creationId="{A76832D1-96EC-4459-B7ED-B5CD50929196}"/>
          </ac:picMkLst>
        </pc:picChg>
        <pc:picChg chg="mod">
          <ac:chgData name="MSAOUBI Imane" userId="8259fd3c-560d-4b27-9364-9503eb0cb5f7" providerId="ADAL" clId="{EBF67FB6-BAB7-455C-8767-04E5B227776B}" dt="2024-04-15T16:22:09.261" v="6022"/>
          <ac:picMkLst>
            <pc:docMk/>
            <pc:sldMk cId="8145967" sldId="2147327047"/>
            <ac:picMk id="181" creationId="{1BEF84CF-8404-416C-9F4D-4FE4230B8C1F}"/>
          </ac:picMkLst>
        </pc:picChg>
        <pc:picChg chg="mod">
          <ac:chgData name="MSAOUBI Imane" userId="8259fd3c-560d-4b27-9364-9503eb0cb5f7" providerId="ADAL" clId="{EBF67FB6-BAB7-455C-8767-04E5B227776B}" dt="2024-04-15T16:01:03.479" v="4894" actId="571"/>
          <ac:picMkLst>
            <pc:docMk/>
            <pc:sldMk cId="8145967" sldId="2147327047"/>
            <ac:picMk id="548" creationId="{9C753BE9-1AC7-2C81-227A-0338AD5AC0AA}"/>
          </ac:picMkLst>
        </pc:picChg>
        <pc:picChg chg="mod">
          <ac:chgData name="MSAOUBI Imane" userId="8259fd3c-560d-4b27-9364-9503eb0cb5f7" providerId="ADAL" clId="{EBF67FB6-BAB7-455C-8767-04E5B227776B}" dt="2024-04-15T16:01:03.479" v="4894" actId="571"/>
          <ac:picMkLst>
            <pc:docMk/>
            <pc:sldMk cId="8145967" sldId="2147327047"/>
            <ac:picMk id="549" creationId="{DE9DDFF1-028C-21AD-1859-40CF2D037B8B}"/>
          </ac:picMkLst>
        </pc:picChg>
        <pc:picChg chg="mod">
          <ac:chgData name="MSAOUBI Imane" userId="8259fd3c-560d-4b27-9364-9503eb0cb5f7" providerId="ADAL" clId="{EBF67FB6-BAB7-455C-8767-04E5B227776B}" dt="2024-04-15T16:01:03.479" v="4894" actId="571"/>
          <ac:picMkLst>
            <pc:docMk/>
            <pc:sldMk cId="8145967" sldId="2147327047"/>
            <ac:picMk id="550" creationId="{49C2AA16-98F3-6559-0ECD-A9F5F748BB48}"/>
          </ac:picMkLst>
        </pc:picChg>
        <pc:picChg chg="mod">
          <ac:chgData name="MSAOUBI Imane" userId="8259fd3c-560d-4b27-9364-9503eb0cb5f7" providerId="ADAL" clId="{EBF67FB6-BAB7-455C-8767-04E5B227776B}" dt="2024-04-15T16:01:03.479" v="4894" actId="571"/>
          <ac:picMkLst>
            <pc:docMk/>
            <pc:sldMk cId="8145967" sldId="2147327047"/>
            <ac:picMk id="551" creationId="{9F300252-9CD5-8D67-4A85-9598C68C7892}"/>
          </ac:picMkLst>
        </pc:picChg>
        <pc:picChg chg="mod">
          <ac:chgData name="MSAOUBI Imane" userId="8259fd3c-560d-4b27-9364-9503eb0cb5f7" providerId="ADAL" clId="{EBF67FB6-BAB7-455C-8767-04E5B227776B}" dt="2024-04-15T16:22:09.261" v="6022"/>
          <ac:picMkLst>
            <pc:docMk/>
            <pc:sldMk cId="8145967" sldId="2147327047"/>
            <ac:picMk id="563" creationId="{DD3D18C5-2820-2ACF-3D52-7081C4DB5FA5}"/>
          </ac:picMkLst>
        </pc:picChg>
        <pc:picChg chg="mod">
          <ac:chgData name="MSAOUBI Imane" userId="8259fd3c-560d-4b27-9364-9503eb0cb5f7" providerId="ADAL" clId="{EBF67FB6-BAB7-455C-8767-04E5B227776B}" dt="2024-04-15T16:22:09.261" v="6022"/>
          <ac:picMkLst>
            <pc:docMk/>
            <pc:sldMk cId="8145967" sldId="2147327047"/>
            <ac:picMk id="565" creationId="{9803903B-0CB7-16B3-1095-3A3C73B37617}"/>
          </ac:picMkLst>
        </pc:picChg>
        <pc:cxnChg chg="add mod topLvl">
          <ac:chgData name="MSAOUBI Imane" userId="8259fd3c-560d-4b27-9364-9503eb0cb5f7" providerId="ADAL" clId="{EBF67FB6-BAB7-455C-8767-04E5B227776B}" dt="2024-04-15T16:22:09.261" v="6022"/>
          <ac:cxnSpMkLst>
            <pc:docMk/>
            <pc:sldMk cId="8145967" sldId="2147327047"/>
            <ac:cxnSpMk id="42" creationId="{136BB193-63D6-EE46-325A-4DC683B883C7}"/>
          </ac:cxnSpMkLst>
        </pc:cxnChg>
        <pc:cxnChg chg="mod topLvl">
          <ac:chgData name="MSAOUBI Imane" userId="8259fd3c-560d-4b27-9364-9503eb0cb5f7" providerId="ADAL" clId="{EBF67FB6-BAB7-455C-8767-04E5B227776B}" dt="2024-04-15T16:22:09.261" v="6022"/>
          <ac:cxnSpMkLst>
            <pc:docMk/>
            <pc:sldMk cId="8145967" sldId="2147327047"/>
            <ac:cxnSpMk id="108" creationId="{BF76451F-9E0B-8EC3-6A99-DEEF05EAA15B}"/>
          </ac:cxnSpMkLst>
        </pc:cxnChg>
        <pc:cxnChg chg="mod topLvl">
          <ac:chgData name="MSAOUBI Imane" userId="8259fd3c-560d-4b27-9364-9503eb0cb5f7" providerId="ADAL" clId="{EBF67FB6-BAB7-455C-8767-04E5B227776B}" dt="2024-04-15T16:22:09.261" v="6022"/>
          <ac:cxnSpMkLst>
            <pc:docMk/>
            <pc:sldMk cId="8145967" sldId="2147327047"/>
            <ac:cxnSpMk id="111" creationId="{716ADA06-0624-50EB-1ECF-1D0B79A0C493}"/>
          </ac:cxnSpMkLst>
        </pc:cxnChg>
        <pc:cxnChg chg="mod topLvl">
          <ac:chgData name="MSAOUBI Imane" userId="8259fd3c-560d-4b27-9364-9503eb0cb5f7" providerId="ADAL" clId="{EBF67FB6-BAB7-455C-8767-04E5B227776B}" dt="2024-04-15T16:22:09.261" v="6022"/>
          <ac:cxnSpMkLst>
            <pc:docMk/>
            <pc:sldMk cId="8145967" sldId="2147327047"/>
            <ac:cxnSpMk id="138" creationId="{24ADC679-B18A-934D-7223-BFDCFE501F48}"/>
          </ac:cxnSpMkLst>
        </pc:cxnChg>
        <pc:cxnChg chg="mod topLvl">
          <ac:chgData name="MSAOUBI Imane" userId="8259fd3c-560d-4b27-9364-9503eb0cb5f7" providerId="ADAL" clId="{EBF67FB6-BAB7-455C-8767-04E5B227776B}" dt="2024-04-15T16:22:09.261" v="6022"/>
          <ac:cxnSpMkLst>
            <pc:docMk/>
            <pc:sldMk cId="8145967" sldId="2147327047"/>
            <ac:cxnSpMk id="149" creationId="{BC3458D5-EFB4-3CCE-9C74-E85B70EDCF11}"/>
          </ac:cxnSpMkLst>
        </pc:cxnChg>
        <pc:cxnChg chg="mod topLvl">
          <ac:chgData name="MSAOUBI Imane" userId="8259fd3c-560d-4b27-9364-9503eb0cb5f7" providerId="ADAL" clId="{EBF67FB6-BAB7-455C-8767-04E5B227776B}" dt="2024-04-15T16:22:09.261" v="6022"/>
          <ac:cxnSpMkLst>
            <pc:docMk/>
            <pc:sldMk cId="8145967" sldId="2147327047"/>
            <ac:cxnSpMk id="152" creationId="{BBF2935F-BAF2-15F8-3C92-B5104E079D42}"/>
          </ac:cxnSpMkLst>
        </pc:cxnChg>
        <pc:cxnChg chg="mod topLvl">
          <ac:chgData name="MSAOUBI Imane" userId="8259fd3c-560d-4b27-9364-9503eb0cb5f7" providerId="ADAL" clId="{EBF67FB6-BAB7-455C-8767-04E5B227776B}" dt="2024-04-15T16:22:09.261" v="6022"/>
          <ac:cxnSpMkLst>
            <pc:docMk/>
            <pc:sldMk cId="8145967" sldId="2147327047"/>
            <ac:cxnSpMk id="443" creationId="{250FC927-8404-81CE-41D2-6B697E168F9E}"/>
          </ac:cxnSpMkLst>
        </pc:cxnChg>
        <pc:cxnChg chg="del mod">
          <ac:chgData name="MSAOUBI Imane" userId="8259fd3c-560d-4b27-9364-9503eb0cb5f7" providerId="ADAL" clId="{EBF67FB6-BAB7-455C-8767-04E5B227776B}" dt="2024-04-15T15:12:32.725" v="112" actId="478"/>
          <ac:cxnSpMkLst>
            <pc:docMk/>
            <pc:sldMk cId="8145967" sldId="2147327047"/>
            <ac:cxnSpMk id="445" creationId="{8CFF92F4-9BB3-1039-0F5E-C57B5FB29743}"/>
          </ac:cxnSpMkLst>
        </pc:cxnChg>
        <pc:cxnChg chg="add del mod">
          <ac:chgData name="MSAOUBI Imane" userId="8259fd3c-560d-4b27-9364-9503eb0cb5f7" providerId="ADAL" clId="{EBF67FB6-BAB7-455C-8767-04E5B227776B}" dt="2024-04-15T15:43:18.784" v="3089" actId="478"/>
          <ac:cxnSpMkLst>
            <pc:docMk/>
            <pc:sldMk cId="8145967" sldId="2147327047"/>
            <ac:cxnSpMk id="452" creationId="{C1B064D7-C49A-E9FA-A0B5-BBC5074AC18A}"/>
          </ac:cxnSpMkLst>
        </pc:cxnChg>
        <pc:cxnChg chg="add del mod">
          <ac:chgData name="MSAOUBI Imane" userId="8259fd3c-560d-4b27-9364-9503eb0cb5f7" providerId="ADAL" clId="{EBF67FB6-BAB7-455C-8767-04E5B227776B}" dt="2024-04-15T15:43:25.768" v="3090" actId="478"/>
          <ac:cxnSpMkLst>
            <pc:docMk/>
            <pc:sldMk cId="8145967" sldId="2147327047"/>
            <ac:cxnSpMk id="456" creationId="{2DE5BC36-B63D-3051-7C01-4E6B84D2E43C}"/>
          </ac:cxnSpMkLst>
        </pc:cxnChg>
        <pc:cxnChg chg="del mod">
          <ac:chgData name="MSAOUBI Imane" userId="8259fd3c-560d-4b27-9364-9503eb0cb5f7" providerId="ADAL" clId="{EBF67FB6-BAB7-455C-8767-04E5B227776B}" dt="2024-04-15T15:12:09.425" v="110" actId="478"/>
          <ac:cxnSpMkLst>
            <pc:docMk/>
            <pc:sldMk cId="8145967" sldId="2147327047"/>
            <ac:cxnSpMk id="463" creationId="{2FC92903-CF67-C68C-575B-006330317B52}"/>
          </ac:cxnSpMkLst>
        </pc:cxnChg>
        <pc:cxnChg chg="del">
          <ac:chgData name="MSAOUBI Imane" userId="8259fd3c-560d-4b27-9364-9503eb0cb5f7" providerId="ADAL" clId="{EBF67FB6-BAB7-455C-8767-04E5B227776B}" dt="2024-04-15T15:12:36.051" v="113" actId="478"/>
          <ac:cxnSpMkLst>
            <pc:docMk/>
            <pc:sldMk cId="8145967" sldId="2147327047"/>
            <ac:cxnSpMk id="476" creationId="{F3265C23-9EE0-8C00-3EBD-5E1BE282932B}"/>
          </ac:cxnSpMkLst>
        </pc:cxnChg>
        <pc:cxnChg chg="add del mod">
          <ac:chgData name="MSAOUBI Imane" userId="8259fd3c-560d-4b27-9364-9503eb0cb5f7" providerId="ADAL" clId="{EBF67FB6-BAB7-455C-8767-04E5B227776B}" dt="2024-04-15T15:44:58.730" v="3307" actId="478"/>
          <ac:cxnSpMkLst>
            <pc:docMk/>
            <pc:sldMk cId="8145967" sldId="2147327047"/>
            <ac:cxnSpMk id="480" creationId="{32D25AB4-DFA4-DFB2-5BBE-9784464F5430}"/>
          </ac:cxnSpMkLst>
        </pc:cxnChg>
        <pc:cxnChg chg="add del mod">
          <ac:chgData name="MSAOUBI Imane" userId="8259fd3c-560d-4b27-9364-9503eb0cb5f7" providerId="ADAL" clId="{EBF67FB6-BAB7-455C-8767-04E5B227776B}" dt="2024-04-15T15:45:25.940" v="3328" actId="478"/>
          <ac:cxnSpMkLst>
            <pc:docMk/>
            <pc:sldMk cId="8145967" sldId="2147327047"/>
            <ac:cxnSpMk id="484" creationId="{96AAE4C5-F093-15C3-8F59-89C3F1F1BBC1}"/>
          </ac:cxnSpMkLst>
        </pc:cxnChg>
        <pc:cxnChg chg="add del mod">
          <ac:chgData name="MSAOUBI Imane" userId="8259fd3c-560d-4b27-9364-9503eb0cb5f7" providerId="ADAL" clId="{EBF67FB6-BAB7-455C-8767-04E5B227776B}" dt="2024-04-15T15:45:32.995" v="3330" actId="478"/>
          <ac:cxnSpMkLst>
            <pc:docMk/>
            <pc:sldMk cId="8145967" sldId="2147327047"/>
            <ac:cxnSpMk id="490" creationId="{2BC4BAC8-05D3-D7EB-F95F-F4A563AE08AB}"/>
          </ac:cxnSpMkLst>
        </pc:cxnChg>
        <pc:cxnChg chg="add mod topLvl">
          <ac:chgData name="MSAOUBI Imane" userId="8259fd3c-560d-4b27-9364-9503eb0cb5f7" providerId="ADAL" clId="{EBF67FB6-BAB7-455C-8767-04E5B227776B}" dt="2024-04-15T16:22:09.261" v="6022"/>
          <ac:cxnSpMkLst>
            <pc:docMk/>
            <pc:sldMk cId="8145967" sldId="2147327047"/>
            <ac:cxnSpMk id="492" creationId="{14695FC9-C993-C872-6618-6675AE1CD3FD}"/>
          </ac:cxnSpMkLst>
        </pc:cxnChg>
        <pc:cxnChg chg="add del mod">
          <ac:chgData name="MSAOUBI Imane" userId="8259fd3c-560d-4b27-9364-9503eb0cb5f7" providerId="ADAL" clId="{EBF67FB6-BAB7-455C-8767-04E5B227776B}" dt="2024-04-15T15:46:18.790" v="3357" actId="478"/>
          <ac:cxnSpMkLst>
            <pc:docMk/>
            <pc:sldMk cId="8145967" sldId="2147327047"/>
            <ac:cxnSpMk id="499" creationId="{36AAFA1F-839C-4693-4602-BEB392650ECD}"/>
          </ac:cxnSpMkLst>
        </pc:cxnChg>
        <pc:cxnChg chg="add mod topLvl">
          <ac:chgData name="MSAOUBI Imane" userId="8259fd3c-560d-4b27-9364-9503eb0cb5f7" providerId="ADAL" clId="{EBF67FB6-BAB7-455C-8767-04E5B227776B}" dt="2024-04-15T16:22:09.261" v="6022"/>
          <ac:cxnSpMkLst>
            <pc:docMk/>
            <pc:sldMk cId="8145967" sldId="2147327047"/>
            <ac:cxnSpMk id="502" creationId="{64939788-84F6-74CC-A36D-452DF8260518}"/>
          </ac:cxnSpMkLst>
        </pc:cxnChg>
        <pc:cxnChg chg="mod topLvl">
          <ac:chgData name="MSAOUBI Imane" userId="8259fd3c-560d-4b27-9364-9503eb0cb5f7" providerId="ADAL" clId="{EBF67FB6-BAB7-455C-8767-04E5B227776B}" dt="2024-04-15T16:22:09.261" v="6022"/>
          <ac:cxnSpMkLst>
            <pc:docMk/>
            <pc:sldMk cId="8145967" sldId="2147327047"/>
            <ac:cxnSpMk id="553" creationId="{E0308CEE-B3BA-53DB-36BB-A1A7C7D2E5F3}"/>
          </ac:cxnSpMkLst>
        </pc:cxnChg>
        <pc:cxnChg chg="add mod topLvl">
          <ac:chgData name="MSAOUBI Imane" userId="8259fd3c-560d-4b27-9364-9503eb0cb5f7" providerId="ADAL" clId="{EBF67FB6-BAB7-455C-8767-04E5B227776B}" dt="2024-04-15T16:22:09.261" v="6022"/>
          <ac:cxnSpMkLst>
            <pc:docMk/>
            <pc:sldMk cId="8145967" sldId="2147327047"/>
            <ac:cxnSpMk id="562" creationId="{76D314A3-E5F5-E9FA-5862-B1D604F2872C}"/>
          </ac:cxnSpMkLst>
        </pc:cxnChg>
      </pc:sldChg>
    </pc:docChg>
  </pc:docChgLst>
  <pc:docChgLst>
    <pc:chgData name="MSAOUBI Imane" userId="8259fd3c-560d-4b27-9364-9503eb0cb5f7" providerId="ADAL" clId="{932534CA-6E79-417A-BE1C-CA83D4C0D889}"/>
    <pc:docChg chg="undo custSel modSld">
      <pc:chgData name="MSAOUBI Imane" userId="8259fd3c-560d-4b27-9364-9503eb0cb5f7" providerId="ADAL" clId="{932534CA-6E79-417A-BE1C-CA83D4C0D889}" dt="2024-03-19T15:30:00.909" v="48"/>
      <pc:docMkLst>
        <pc:docMk/>
      </pc:docMkLst>
      <pc:sldChg chg="modSp mod">
        <pc:chgData name="MSAOUBI Imane" userId="8259fd3c-560d-4b27-9364-9503eb0cb5f7" providerId="ADAL" clId="{932534CA-6E79-417A-BE1C-CA83D4C0D889}" dt="2024-03-19T15:28:53.396" v="42" actId="20577"/>
        <pc:sldMkLst>
          <pc:docMk/>
          <pc:sldMk cId="1392597116" sldId="2147326878"/>
        </pc:sldMkLst>
        <pc:spChg chg="mod">
          <ac:chgData name="MSAOUBI Imane" userId="8259fd3c-560d-4b27-9364-9503eb0cb5f7" providerId="ADAL" clId="{932534CA-6E79-417A-BE1C-CA83D4C0D889}" dt="2024-03-19T15:28:53.396" v="42" actId="20577"/>
          <ac:spMkLst>
            <pc:docMk/>
            <pc:sldMk cId="1392597116" sldId="2147326878"/>
            <ac:spMk id="5" creationId="{2C49E282-4CE8-4B80-A8A6-EFD5475A0E69}"/>
          </ac:spMkLst>
        </pc:spChg>
      </pc:sldChg>
      <pc:sldChg chg="modSp mod">
        <pc:chgData name="MSAOUBI Imane" userId="8259fd3c-560d-4b27-9364-9503eb0cb5f7" providerId="ADAL" clId="{932534CA-6E79-417A-BE1C-CA83D4C0D889}" dt="2024-03-19T15:30:00.909" v="48"/>
        <pc:sldMkLst>
          <pc:docMk/>
          <pc:sldMk cId="827983213" sldId="2147326889"/>
        </pc:sldMkLst>
        <pc:spChg chg="mod">
          <ac:chgData name="MSAOUBI Imane" userId="8259fd3c-560d-4b27-9364-9503eb0cb5f7" providerId="ADAL" clId="{932534CA-6E79-417A-BE1C-CA83D4C0D889}" dt="2024-03-19T15:30:00.909" v="48"/>
          <ac:spMkLst>
            <pc:docMk/>
            <pc:sldMk cId="827983213" sldId="2147326889"/>
            <ac:spMk id="35" creationId="{B8B50F4B-DE8E-420B-9958-AD5CC52FCDB2}"/>
          </ac:spMkLst>
        </pc:spChg>
      </pc:sldChg>
      <pc:sldChg chg="modSp mod">
        <pc:chgData name="MSAOUBI Imane" userId="8259fd3c-560d-4b27-9364-9503eb0cb5f7" providerId="ADAL" clId="{932534CA-6E79-417A-BE1C-CA83D4C0D889}" dt="2024-03-19T15:27:52.508" v="28"/>
        <pc:sldMkLst>
          <pc:docMk/>
          <pc:sldMk cId="7750658" sldId="2147327017"/>
        </pc:sldMkLst>
        <pc:spChg chg="mod">
          <ac:chgData name="MSAOUBI Imane" userId="8259fd3c-560d-4b27-9364-9503eb0cb5f7" providerId="ADAL" clId="{932534CA-6E79-417A-BE1C-CA83D4C0D889}" dt="2024-03-19T15:27:52.508" v="27"/>
          <ac:spMkLst>
            <pc:docMk/>
            <pc:sldMk cId="7750658" sldId="2147327017"/>
            <ac:spMk id="26" creationId="{39C4D127-67ED-70A3-A48F-64BED9354319}"/>
          </ac:spMkLst>
        </pc:spChg>
        <pc:grpChg chg="mod">
          <ac:chgData name="MSAOUBI Imane" userId="8259fd3c-560d-4b27-9364-9503eb0cb5f7" providerId="ADAL" clId="{932534CA-6E79-417A-BE1C-CA83D4C0D889}" dt="2024-03-19T15:27:52.508" v="27"/>
          <ac:grpSpMkLst>
            <pc:docMk/>
            <pc:sldMk cId="7750658" sldId="2147327017"/>
            <ac:grpSpMk id="34" creationId="{34598EF0-1DD7-AC7E-96E0-22C89EEEA1C4}"/>
          </ac:grpSpMkLst>
        </pc:grpChg>
        <pc:picChg chg="mod">
          <ac:chgData name="MSAOUBI Imane" userId="8259fd3c-560d-4b27-9364-9503eb0cb5f7" providerId="ADAL" clId="{932534CA-6E79-417A-BE1C-CA83D4C0D889}" dt="2024-03-19T15:27:52.508" v="28"/>
          <ac:picMkLst>
            <pc:docMk/>
            <pc:sldMk cId="7750658" sldId="2147327017"/>
            <ac:picMk id="31" creationId="{C8C55188-4670-09B6-5E38-CC2777D8F6F7}"/>
          </ac:picMkLst>
        </pc:picChg>
      </pc:sldChg>
    </pc:docChg>
  </pc:docChgLst>
  <pc:docChgLst>
    <pc:chgData name="MOREAU Julien" userId="4556f34e-148c-4782-9c35-86b1f98a0b00" providerId="ADAL" clId="{92D19668-8982-413B-8D86-30C180CC21AC}"/>
    <pc:docChg chg="undo redo custSel addSld delSld modSld sldOrd modMainMaster">
      <pc:chgData name="MOREAU Julien" userId="4556f34e-148c-4782-9c35-86b1f98a0b00" providerId="ADAL" clId="{92D19668-8982-413B-8D86-30C180CC21AC}" dt="2024-04-16T15:42:55.278" v="8383" actId="1076"/>
      <pc:docMkLst>
        <pc:docMk/>
      </pc:docMkLst>
      <pc:sldChg chg="modSp mod">
        <pc:chgData name="MOREAU Julien" userId="4556f34e-148c-4782-9c35-86b1f98a0b00" providerId="ADAL" clId="{92D19668-8982-413B-8D86-30C180CC21AC}" dt="2024-04-16T15:42:21.099" v="8136" actId="790"/>
        <pc:sldMkLst>
          <pc:docMk/>
          <pc:sldMk cId="887360495" sldId="256"/>
        </pc:sldMkLst>
        <pc:spChg chg="mod">
          <ac:chgData name="MOREAU Julien" userId="4556f34e-148c-4782-9c35-86b1f98a0b00" providerId="ADAL" clId="{92D19668-8982-413B-8D86-30C180CC21AC}" dt="2024-04-16T15:42:21.093" v="8130" actId="790"/>
          <ac:spMkLst>
            <pc:docMk/>
            <pc:sldMk cId="887360495" sldId="256"/>
            <ac:spMk id="2" creationId="{1B80A9BC-0877-4BEE-8B38-4D9A38C0B603}"/>
          </ac:spMkLst>
        </pc:spChg>
        <pc:spChg chg="mod">
          <ac:chgData name="MOREAU Julien" userId="4556f34e-148c-4782-9c35-86b1f98a0b00" providerId="ADAL" clId="{92D19668-8982-413B-8D86-30C180CC21AC}" dt="2024-04-16T15:42:21.077" v="8127" actId="790"/>
          <ac:spMkLst>
            <pc:docMk/>
            <pc:sldMk cId="887360495" sldId="256"/>
            <ac:spMk id="7" creationId="{98BAC79E-5CAA-A5D4-5D73-FE1AC5151DC1}"/>
          </ac:spMkLst>
        </pc:spChg>
        <pc:spChg chg="mod">
          <ac:chgData name="MOREAU Julien" userId="4556f34e-148c-4782-9c35-86b1f98a0b00" providerId="ADAL" clId="{92D19668-8982-413B-8D86-30C180CC21AC}" dt="2024-04-16T15:42:21.077" v="8128" actId="790"/>
          <ac:spMkLst>
            <pc:docMk/>
            <pc:sldMk cId="887360495" sldId="256"/>
            <ac:spMk id="9" creationId="{4273DD71-4673-4311-2255-4C3D0B7D3B9D}"/>
          </ac:spMkLst>
        </pc:spChg>
        <pc:spChg chg="mod">
          <ac:chgData name="MOREAU Julien" userId="4556f34e-148c-4782-9c35-86b1f98a0b00" providerId="ADAL" clId="{92D19668-8982-413B-8D86-30C180CC21AC}" dt="2024-04-16T15:42:21.077" v="8129" actId="790"/>
          <ac:spMkLst>
            <pc:docMk/>
            <pc:sldMk cId="887360495" sldId="256"/>
            <ac:spMk id="10" creationId="{F657E9E0-8095-F345-7F1C-C7A54573EDD3}"/>
          </ac:spMkLst>
        </pc:spChg>
        <pc:spChg chg="mod">
          <ac:chgData name="MOREAU Julien" userId="4556f34e-148c-4782-9c35-86b1f98a0b00" providerId="ADAL" clId="{92D19668-8982-413B-8D86-30C180CC21AC}" dt="2024-04-16T15:42:21.099" v="8136" actId="790"/>
          <ac:spMkLst>
            <pc:docMk/>
            <pc:sldMk cId="887360495" sldId="256"/>
            <ac:spMk id="14" creationId="{0056CB93-52FF-AEA8-2DB4-A99B53663D8D}"/>
          </ac:spMkLst>
        </pc:spChg>
        <pc:spChg chg="mod">
          <ac:chgData name="MOREAU Julien" userId="4556f34e-148c-4782-9c35-86b1f98a0b00" providerId="ADAL" clId="{92D19668-8982-413B-8D86-30C180CC21AC}" dt="2024-04-16T15:42:21.093" v="8132" actId="790"/>
          <ac:spMkLst>
            <pc:docMk/>
            <pc:sldMk cId="887360495" sldId="256"/>
            <ac:spMk id="19" creationId="{BA533802-4D45-44DA-81DC-5795E50F4E88}"/>
          </ac:spMkLst>
        </pc:spChg>
        <pc:spChg chg="mod">
          <ac:chgData name="MOREAU Julien" userId="4556f34e-148c-4782-9c35-86b1f98a0b00" providerId="ADAL" clId="{92D19668-8982-413B-8D86-30C180CC21AC}" dt="2024-04-16T15:42:21.099" v="8134" actId="790"/>
          <ac:spMkLst>
            <pc:docMk/>
            <pc:sldMk cId="887360495" sldId="256"/>
            <ac:spMk id="20" creationId="{D4971ACC-DF75-4736-998C-30814C8F9F3D}"/>
          </ac:spMkLst>
        </pc:spChg>
        <pc:spChg chg="mod">
          <ac:chgData name="MOREAU Julien" userId="4556f34e-148c-4782-9c35-86b1f98a0b00" providerId="ADAL" clId="{92D19668-8982-413B-8D86-30C180CC21AC}" dt="2024-04-16T15:42:21.093" v="8131" actId="790"/>
          <ac:spMkLst>
            <pc:docMk/>
            <pc:sldMk cId="887360495" sldId="256"/>
            <ac:spMk id="316" creationId="{28CCDE2B-CB52-E645-99E5-E76013417C73}"/>
          </ac:spMkLst>
        </pc:spChg>
        <pc:spChg chg="mod">
          <ac:chgData name="MOREAU Julien" userId="4556f34e-148c-4782-9c35-86b1f98a0b00" providerId="ADAL" clId="{92D19668-8982-413B-8D86-30C180CC21AC}" dt="2024-04-16T15:42:21.099" v="8133" actId="790"/>
          <ac:spMkLst>
            <pc:docMk/>
            <pc:sldMk cId="887360495" sldId="256"/>
            <ac:spMk id="334" creationId="{7AC5D754-2A9C-324A-95F4-F67F6003B3C4}"/>
          </ac:spMkLst>
        </pc:spChg>
        <pc:spChg chg="mod">
          <ac:chgData name="MOREAU Julien" userId="4556f34e-148c-4782-9c35-86b1f98a0b00" providerId="ADAL" clId="{92D19668-8982-413B-8D86-30C180CC21AC}" dt="2024-04-16T15:42:21.099" v="8135" actId="790"/>
          <ac:spMkLst>
            <pc:docMk/>
            <pc:sldMk cId="887360495" sldId="256"/>
            <ac:spMk id="336" creationId="{56E9ED35-9157-9143-B8FF-F924EA713301}"/>
          </ac:spMkLst>
        </pc:spChg>
      </pc:sldChg>
      <pc:sldChg chg="modSp mod">
        <pc:chgData name="MOREAU Julien" userId="4556f34e-148c-4782-9c35-86b1f98a0b00" providerId="ADAL" clId="{92D19668-8982-413B-8D86-30C180CC21AC}" dt="2024-04-16T15:42:21.015" v="8105" actId="790"/>
        <pc:sldMkLst>
          <pc:docMk/>
          <pc:sldMk cId="859630719" sldId="271"/>
        </pc:sldMkLst>
        <pc:spChg chg="mod">
          <ac:chgData name="MOREAU Julien" userId="4556f34e-148c-4782-9c35-86b1f98a0b00" providerId="ADAL" clId="{92D19668-8982-413B-8D86-30C180CC21AC}" dt="2024-04-16T15:42:21.015" v="8103" actId="790"/>
          <ac:spMkLst>
            <pc:docMk/>
            <pc:sldMk cId="859630719" sldId="271"/>
            <ac:spMk id="2" creationId="{00000000-0000-0000-0000-000000000000}"/>
          </ac:spMkLst>
        </pc:spChg>
        <pc:spChg chg="mod">
          <ac:chgData name="MOREAU Julien" userId="4556f34e-148c-4782-9c35-86b1f98a0b00" providerId="ADAL" clId="{92D19668-8982-413B-8D86-30C180CC21AC}" dt="2024-04-16T15:42:21.015" v="8104" actId="790"/>
          <ac:spMkLst>
            <pc:docMk/>
            <pc:sldMk cId="859630719" sldId="271"/>
            <ac:spMk id="3" creationId="{00000000-0000-0000-0000-000000000000}"/>
          </ac:spMkLst>
        </pc:spChg>
        <pc:spChg chg="mod">
          <ac:chgData name="MOREAU Julien" userId="4556f34e-148c-4782-9c35-86b1f98a0b00" providerId="ADAL" clId="{92D19668-8982-413B-8D86-30C180CC21AC}" dt="2024-04-16T15:42:21.015" v="8105" actId="790"/>
          <ac:spMkLst>
            <pc:docMk/>
            <pc:sldMk cId="859630719" sldId="271"/>
            <ac:spMk id="4" creationId="{00000000-0000-0000-0000-000000000000}"/>
          </ac:spMkLst>
        </pc:spChg>
      </pc:sldChg>
      <pc:sldChg chg="modSp mod">
        <pc:chgData name="MOREAU Julien" userId="4556f34e-148c-4782-9c35-86b1f98a0b00" providerId="ADAL" clId="{92D19668-8982-413B-8D86-30C180CC21AC}" dt="2024-04-16T15:42:21.300" v="8222" actId="790"/>
        <pc:sldMkLst>
          <pc:docMk/>
          <pc:sldMk cId="572645081" sldId="2142532543"/>
        </pc:sldMkLst>
        <pc:spChg chg="mod">
          <ac:chgData name="MOREAU Julien" userId="4556f34e-148c-4782-9c35-86b1f98a0b00" providerId="ADAL" clId="{92D19668-8982-413B-8D86-30C180CC21AC}" dt="2024-04-16T15:42:21.300" v="8222" actId="790"/>
          <ac:spMkLst>
            <pc:docMk/>
            <pc:sldMk cId="572645081" sldId="2142532543"/>
            <ac:spMk id="7" creationId="{72847CF5-86BE-4142-9C6A-769D45FEDC04}"/>
          </ac:spMkLst>
        </pc:spChg>
      </pc:sldChg>
      <pc:sldChg chg="modSp add del mod ord">
        <pc:chgData name="MOREAU Julien" userId="4556f34e-148c-4782-9c35-86b1f98a0b00" providerId="ADAL" clId="{92D19668-8982-413B-8D86-30C180CC21AC}" dt="2024-04-12T09:18:02.440" v="4714" actId="47"/>
        <pc:sldMkLst>
          <pc:docMk/>
          <pc:sldMk cId="344281824" sldId="2142532578"/>
        </pc:sldMkLst>
        <pc:spChg chg="mod">
          <ac:chgData name="MOREAU Julien" userId="4556f34e-148c-4782-9c35-86b1f98a0b00" providerId="ADAL" clId="{92D19668-8982-413B-8D86-30C180CC21AC}" dt="2024-04-12T09:16:13.411" v="4658" actId="6549"/>
          <ac:spMkLst>
            <pc:docMk/>
            <pc:sldMk cId="344281824" sldId="2142532578"/>
            <ac:spMk id="7" creationId="{99156B23-371D-6FA3-3554-94D53C28F692}"/>
          </ac:spMkLst>
        </pc:spChg>
      </pc:sldChg>
      <pc:sldChg chg="modSp add mod">
        <pc:chgData name="MOREAU Julien" userId="4556f34e-148c-4782-9c35-86b1f98a0b00" providerId="ADAL" clId="{92D19668-8982-413B-8D86-30C180CC21AC}" dt="2024-04-16T15:42:21.455" v="8315" actId="790"/>
        <pc:sldMkLst>
          <pc:docMk/>
          <pc:sldMk cId="3171211711" sldId="2147326872"/>
        </pc:sldMkLst>
        <pc:spChg chg="mod">
          <ac:chgData name="MOREAU Julien" userId="4556f34e-148c-4782-9c35-86b1f98a0b00" providerId="ADAL" clId="{92D19668-8982-413B-8D86-30C180CC21AC}" dt="2024-04-16T15:42:21.455" v="8315" actId="790"/>
          <ac:spMkLst>
            <pc:docMk/>
            <pc:sldMk cId="3171211711" sldId="2147326872"/>
            <ac:spMk id="3" creationId="{2E57F775-145A-F61A-769E-771D6F18DC56}"/>
          </ac:spMkLst>
        </pc:spChg>
        <pc:spChg chg="mod">
          <ac:chgData name="MOREAU Julien" userId="4556f34e-148c-4782-9c35-86b1f98a0b00" providerId="ADAL" clId="{92D19668-8982-413B-8D86-30C180CC21AC}" dt="2024-04-16T15:42:21.400" v="8289" actId="790"/>
          <ac:spMkLst>
            <pc:docMk/>
            <pc:sldMk cId="3171211711" sldId="2147326872"/>
            <ac:spMk id="4" creationId="{967C2D31-CC2F-657B-279D-0C1EC93EFF97}"/>
          </ac:spMkLst>
        </pc:spChg>
        <pc:spChg chg="mod">
          <ac:chgData name="MOREAU Julien" userId="4556f34e-148c-4782-9c35-86b1f98a0b00" providerId="ADAL" clId="{92D19668-8982-413B-8D86-30C180CC21AC}" dt="2024-04-16T15:42:21.400" v="8290" actId="790"/>
          <ac:spMkLst>
            <pc:docMk/>
            <pc:sldMk cId="3171211711" sldId="2147326872"/>
            <ac:spMk id="5" creationId="{A6DF1FE1-F5BF-D43F-4023-7A53226969C8}"/>
          </ac:spMkLst>
        </pc:spChg>
        <pc:graphicFrameChg chg="mod modGraphic">
          <ac:chgData name="MOREAU Julien" userId="4556f34e-148c-4782-9c35-86b1f98a0b00" providerId="ADAL" clId="{92D19668-8982-413B-8D86-30C180CC21AC}" dt="2024-04-16T15:42:21.455" v="8314" actId="790"/>
          <ac:graphicFrameMkLst>
            <pc:docMk/>
            <pc:sldMk cId="3171211711" sldId="2147326872"/>
            <ac:graphicFrameMk id="2" creationId="{2572A5EB-DC84-C090-00AD-0EBC248764F4}"/>
          </ac:graphicFrameMkLst>
        </pc:graphicFrameChg>
      </pc:sldChg>
      <pc:sldChg chg="modSp add del mod modAnim">
        <pc:chgData name="MOREAU Julien" userId="4556f34e-148c-4782-9c35-86b1f98a0b00" providerId="ADAL" clId="{92D19668-8982-413B-8D86-30C180CC21AC}" dt="2024-04-16T15:42:21.347" v="8251"/>
        <pc:sldMkLst>
          <pc:docMk/>
          <pc:sldMk cId="1608280093" sldId="2147326877"/>
        </pc:sldMkLst>
        <pc:spChg chg="mod">
          <ac:chgData name="MOREAU Julien" userId="4556f34e-148c-4782-9c35-86b1f98a0b00" providerId="ADAL" clId="{92D19668-8982-413B-8D86-30C180CC21AC}" dt="2024-04-16T15:42:21.316" v="8229"/>
          <ac:spMkLst>
            <pc:docMk/>
            <pc:sldMk cId="1608280093" sldId="2147326877"/>
            <ac:spMk id="5" creationId="{46764F3C-2E45-49DA-8F54-9886CAF9EAF2}"/>
          </ac:spMkLst>
        </pc:spChg>
        <pc:spChg chg="mod">
          <ac:chgData name="MOREAU Julien" userId="4556f34e-148c-4782-9c35-86b1f98a0b00" providerId="ADAL" clId="{92D19668-8982-413B-8D86-30C180CC21AC}" dt="2024-04-16T15:42:21.331" v="8244"/>
          <ac:spMkLst>
            <pc:docMk/>
            <pc:sldMk cId="1608280093" sldId="2147326877"/>
            <ac:spMk id="23" creationId="{21F775FA-C03C-4B37-82B8-8C0D673B3ED9}"/>
          </ac:spMkLst>
        </pc:spChg>
        <pc:spChg chg="mod">
          <ac:chgData name="MOREAU Julien" userId="4556f34e-148c-4782-9c35-86b1f98a0b00" providerId="ADAL" clId="{92D19668-8982-413B-8D86-30C180CC21AC}" dt="2024-04-16T15:42:21.331" v="8245" actId="790"/>
          <ac:spMkLst>
            <pc:docMk/>
            <pc:sldMk cId="1608280093" sldId="2147326877"/>
            <ac:spMk id="27" creationId="{6078991C-BCA6-4993-882B-8C829D0D6184}"/>
          </ac:spMkLst>
        </pc:spChg>
        <pc:spChg chg="mod">
          <ac:chgData name="MOREAU Julien" userId="4556f34e-148c-4782-9c35-86b1f98a0b00" providerId="ADAL" clId="{92D19668-8982-413B-8D86-30C180CC21AC}" dt="2024-04-16T15:42:21.316" v="8231" actId="790"/>
          <ac:spMkLst>
            <pc:docMk/>
            <pc:sldMk cId="1608280093" sldId="2147326877"/>
            <ac:spMk id="42" creationId="{210B68AC-60F6-4BEA-AA30-579E520D7DF5}"/>
          </ac:spMkLst>
        </pc:spChg>
        <pc:spChg chg="mod">
          <ac:chgData name="MOREAU Julien" userId="4556f34e-148c-4782-9c35-86b1f98a0b00" providerId="ADAL" clId="{92D19668-8982-413B-8D86-30C180CC21AC}" dt="2024-04-16T15:42:21.331" v="8242" actId="790"/>
          <ac:spMkLst>
            <pc:docMk/>
            <pc:sldMk cId="1608280093" sldId="2147326877"/>
            <ac:spMk id="50" creationId="{F44F0BA3-217D-4A85-9182-2DD172427445}"/>
          </ac:spMkLst>
        </pc:spChg>
        <pc:spChg chg="mod">
          <ac:chgData name="MOREAU Julien" userId="4556f34e-148c-4782-9c35-86b1f98a0b00" providerId="ADAL" clId="{92D19668-8982-413B-8D86-30C180CC21AC}" dt="2024-04-16T15:42:21.331" v="8243" actId="790"/>
          <ac:spMkLst>
            <pc:docMk/>
            <pc:sldMk cId="1608280093" sldId="2147326877"/>
            <ac:spMk id="61" creationId="{DA59026D-785B-4452-BF07-96384538DAF9}"/>
          </ac:spMkLst>
        </pc:spChg>
        <pc:spChg chg="mod">
          <ac:chgData name="MOREAU Julien" userId="4556f34e-148c-4782-9c35-86b1f98a0b00" providerId="ADAL" clId="{92D19668-8982-413B-8D86-30C180CC21AC}" dt="2024-04-16T15:42:21.316" v="8232" actId="790"/>
          <ac:spMkLst>
            <pc:docMk/>
            <pc:sldMk cId="1608280093" sldId="2147326877"/>
            <ac:spMk id="64" creationId="{91992ABB-E94A-48C1-BB38-B7EB6701D505}"/>
          </ac:spMkLst>
        </pc:spChg>
        <pc:spChg chg="mod">
          <ac:chgData name="MOREAU Julien" userId="4556f34e-148c-4782-9c35-86b1f98a0b00" providerId="ADAL" clId="{92D19668-8982-413B-8D86-30C180CC21AC}" dt="2024-04-16T15:42:21.316" v="8233"/>
          <ac:spMkLst>
            <pc:docMk/>
            <pc:sldMk cId="1608280093" sldId="2147326877"/>
            <ac:spMk id="65" creationId="{88DAF365-F777-46BE-8AC3-517CF45A10C9}"/>
          </ac:spMkLst>
        </pc:spChg>
        <pc:spChg chg="mod">
          <ac:chgData name="MOREAU Julien" userId="4556f34e-148c-4782-9c35-86b1f98a0b00" providerId="ADAL" clId="{92D19668-8982-413B-8D86-30C180CC21AC}" dt="2024-04-16T15:42:21.316" v="8234" actId="790"/>
          <ac:spMkLst>
            <pc:docMk/>
            <pc:sldMk cId="1608280093" sldId="2147326877"/>
            <ac:spMk id="66" creationId="{92482062-25D7-456E-BDD1-03D16A6024C0}"/>
          </ac:spMkLst>
        </pc:spChg>
        <pc:spChg chg="mod">
          <ac:chgData name="MOREAU Julien" userId="4556f34e-148c-4782-9c35-86b1f98a0b00" providerId="ADAL" clId="{92D19668-8982-413B-8D86-30C180CC21AC}" dt="2024-04-16T15:42:21.316" v="8235"/>
          <ac:spMkLst>
            <pc:docMk/>
            <pc:sldMk cId="1608280093" sldId="2147326877"/>
            <ac:spMk id="68" creationId="{5BE69127-264E-4472-933D-D07A6AB97BF1}"/>
          </ac:spMkLst>
        </pc:spChg>
        <pc:spChg chg="mod">
          <ac:chgData name="MOREAU Julien" userId="4556f34e-148c-4782-9c35-86b1f98a0b00" providerId="ADAL" clId="{92D19668-8982-413B-8D86-30C180CC21AC}" dt="2024-04-16T15:42:21.316" v="8236"/>
          <ac:spMkLst>
            <pc:docMk/>
            <pc:sldMk cId="1608280093" sldId="2147326877"/>
            <ac:spMk id="69" creationId="{05027FF8-081F-4E2A-83AE-CC1B6A05C8A1}"/>
          </ac:spMkLst>
        </pc:spChg>
        <pc:spChg chg="mod">
          <ac:chgData name="MOREAU Julien" userId="4556f34e-148c-4782-9c35-86b1f98a0b00" providerId="ADAL" clId="{92D19668-8982-413B-8D86-30C180CC21AC}" dt="2024-04-16T15:42:21.331" v="8237"/>
          <ac:spMkLst>
            <pc:docMk/>
            <pc:sldMk cId="1608280093" sldId="2147326877"/>
            <ac:spMk id="74" creationId="{5E3F6263-FF0D-476E-B6CE-CD717709D9E1}"/>
          </ac:spMkLst>
        </pc:spChg>
        <pc:spChg chg="mod">
          <ac:chgData name="MOREAU Julien" userId="4556f34e-148c-4782-9c35-86b1f98a0b00" providerId="ADAL" clId="{92D19668-8982-413B-8D86-30C180CC21AC}" dt="2024-04-16T15:42:21.347" v="8246" actId="790"/>
          <ac:spMkLst>
            <pc:docMk/>
            <pc:sldMk cId="1608280093" sldId="2147326877"/>
            <ac:spMk id="77" creationId="{F91F7E0F-BAB4-4BD5-984E-6B561CEBCDF9}"/>
          </ac:spMkLst>
        </pc:spChg>
        <pc:spChg chg="mod">
          <ac:chgData name="MOREAU Julien" userId="4556f34e-148c-4782-9c35-86b1f98a0b00" providerId="ADAL" clId="{92D19668-8982-413B-8D86-30C180CC21AC}" dt="2024-04-16T15:42:21.331" v="8238"/>
          <ac:spMkLst>
            <pc:docMk/>
            <pc:sldMk cId="1608280093" sldId="2147326877"/>
            <ac:spMk id="83" creationId="{BC4EC3D2-255C-4EED-987D-962FC93DE608}"/>
          </ac:spMkLst>
        </pc:spChg>
        <pc:spChg chg="mod">
          <ac:chgData name="MOREAU Julien" userId="4556f34e-148c-4782-9c35-86b1f98a0b00" providerId="ADAL" clId="{92D19668-8982-413B-8D86-30C180CC21AC}" dt="2024-04-16T15:42:21.331" v="8239" actId="790"/>
          <ac:spMkLst>
            <pc:docMk/>
            <pc:sldMk cId="1608280093" sldId="2147326877"/>
            <ac:spMk id="84" creationId="{00D80857-2E53-4790-A234-64C4C44C0C33}"/>
          </ac:spMkLst>
        </pc:spChg>
        <pc:spChg chg="mod">
          <ac:chgData name="MOREAU Julien" userId="4556f34e-148c-4782-9c35-86b1f98a0b00" providerId="ADAL" clId="{92D19668-8982-413B-8D86-30C180CC21AC}" dt="2024-04-16T15:42:21.331" v="8240" actId="790"/>
          <ac:spMkLst>
            <pc:docMk/>
            <pc:sldMk cId="1608280093" sldId="2147326877"/>
            <ac:spMk id="85" creationId="{4279D321-D5B2-4C33-88D1-FCEB5757DEF1}"/>
          </ac:spMkLst>
        </pc:spChg>
        <pc:spChg chg="mod">
          <ac:chgData name="MOREAU Julien" userId="4556f34e-148c-4782-9c35-86b1f98a0b00" providerId="ADAL" clId="{92D19668-8982-413B-8D86-30C180CC21AC}" dt="2024-04-16T15:42:21.331" v="8241"/>
          <ac:spMkLst>
            <pc:docMk/>
            <pc:sldMk cId="1608280093" sldId="2147326877"/>
            <ac:spMk id="86" creationId="{B9DD205A-0CC6-4D12-B805-C2D5A6B89F2D}"/>
          </ac:spMkLst>
        </pc:spChg>
        <pc:spChg chg="mod">
          <ac:chgData name="MOREAU Julien" userId="4556f34e-148c-4782-9c35-86b1f98a0b00" providerId="ADAL" clId="{92D19668-8982-413B-8D86-30C180CC21AC}" dt="2024-04-16T15:42:21.347" v="8247"/>
          <ac:spMkLst>
            <pc:docMk/>
            <pc:sldMk cId="1608280093" sldId="2147326877"/>
            <ac:spMk id="88" creationId="{7ABE1087-B8DD-4282-BC1E-110AE466AA6F}"/>
          </ac:spMkLst>
        </pc:spChg>
        <pc:spChg chg="mod">
          <ac:chgData name="MOREAU Julien" userId="4556f34e-148c-4782-9c35-86b1f98a0b00" providerId="ADAL" clId="{92D19668-8982-413B-8D86-30C180CC21AC}" dt="2024-04-16T15:42:21.316" v="8228" actId="790"/>
          <ac:spMkLst>
            <pc:docMk/>
            <pc:sldMk cId="1608280093" sldId="2147326877"/>
            <ac:spMk id="89" creationId="{B80ABD00-A8C0-4178-AF2F-955BAE56082B}"/>
          </ac:spMkLst>
        </pc:spChg>
        <pc:spChg chg="mod">
          <ac:chgData name="MOREAU Julien" userId="4556f34e-148c-4782-9c35-86b1f98a0b00" providerId="ADAL" clId="{92D19668-8982-413B-8D86-30C180CC21AC}" dt="2024-04-16T15:42:21.347" v="8248"/>
          <ac:spMkLst>
            <pc:docMk/>
            <pc:sldMk cId="1608280093" sldId="2147326877"/>
            <ac:spMk id="95" creationId="{EAF8E0FD-0CB4-4E96-BC97-5180CF8BAEBB}"/>
          </ac:spMkLst>
        </pc:spChg>
        <pc:spChg chg="mod">
          <ac:chgData name="MOREAU Julien" userId="4556f34e-148c-4782-9c35-86b1f98a0b00" providerId="ADAL" clId="{92D19668-8982-413B-8D86-30C180CC21AC}" dt="2024-04-16T15:42:21.316" v="8230" actId="790"/>
          <ac:spMkLst>
            <pc:docMk/>
            <pc:sldMk cId="1608280093" sldId="2147326877"/>
            <ac:spMk id="97" creationId="{7020D36C-DB77-4EA6-8C99-05BEEB144610}"/>
          </ac:spMkLst>
        </pc:spChg>
        <pc:spChg chg="mod">
          <ac:chgData name="MOREAU Julien" userId="4556f34e-148c-4782-9c35-86b1f98a0b00" providerId="ADAL" clId="{92D19668-8982-413B-8D86-30C180CC21AC}" dt="2024-04-16T15:42:21.347" v="8249"/>
          <ac:spMkLst>
            <pc:docMk/>
            <pc:sldMk cId="1608280093" sldId="2147326877"/>
            <ac:spMk id="100" creationId="{36A36B60-1A25-4B98-896C-B1F36C999B7C}"/>
          </ac:spMkLst>
        </pc:spChg>
        <pc:spChg chg="mod">
          <ac:chgData name="MOREAU Julien" userId="4556f34e-148c-4782-9c35-86b1f98a0b00" providerId="ADAL" clId="{92D19668-8982-413B-8D86-30C180CC21AC}" dt="2024-04-16T15:42:21.347" v="8250"/>
          <ac:spMkLst>
            <pc:docMk/>
            <pc:sldMk cId="1608280093" sldId="2147326877"/>
            <ac:spMk id="101" creationId="{50632C59-7F89-4546-A60B-8449D5ADB7D9}"/>
          </ac:spMkLst>
        </pc:spChg>
        <pc:spChg chg="mod">
          <ac:chgData name="MOREAU Julien" userId="4556f34e-148c-4782-9c35-86b1f98a0b00" providerId="ADAL" clId="{92D19668-8982-413B-8D86-30C180CC21AC}" dt="2024-04-16T15:42:21.347" v="8251"/>
          <ac:spMkLst>
            <pc:docMk/>
            <pc:sldMk cId="1608280093" sldId="2147326877"/>
            <ac:spMk id="102" creationId="{6507BE8D-FC09-4F89-93B7-3D7ADF48CB53}"/>
          </ac:spMkLst>
        </pc:spChg>
      </pc:sldChg>
      <pc:sldChg chg="modSp del mod modShow">
        <pc:chgData name="MOREAU Julien" userId="4556f34e-148c-4782-9c35-86b1f98a0b00" providerId="ADAL" clId="{92D19668-8982-413B-8D86-30C180CC21AC}" dt="2024-04-16T15:37:30.366" v="6173" actId="47"/>
        <pc:sldMkLst>
          <pc:docMk/>
          <pc:sldMk cId="1392597116" sldId="2147326878"/>
        </pc:sldMkLst>
        <pc:spChg chg="mod">
          <ac:chgData name="MOREAU Julien" userId="4556f34e-148c-4782-9c35-86b1f98a0b00" providerId="ADAL" clId="{92D19668-8982-413B-8D86-30C180CC21AC}" dt="2024-04-11T09:09:10.115" v="3543" actId="790"/>
          <ac:spMkLst>
            <pc:docMk/>
            <pc:sldMk cId="1392597116" sldId="2147326878"/>
            <ac:spMk id="2" creationId="{AB3DD99E-1ED0-4EC0-B2E6-9479C5EB1591}"/>
          </ac:spMkLst>
        </pc:spChg>
        <pc:spChg chg="mod">
          <ac:chgData name="MOREAU Julien" userId="4556f34e-148c-4782-9c35-86b1f98a0b00" providerId="ADAL" clId="{92D19668-8982-413B-8D86-30C180CC21AC}" dt="2024-04-11T09:09:10.115" v="3544" actId="790"/>
          <ac:spMkLst>
            <pc:docMk/>
            <pc:sldMk cId="1392597116" sldId="2147326878"/>
            <ac:spMk id="5" creationId="{2C49E282-4CE8-4B80-A8A6-EFD5475A0E69}"/>
          </ac:spMkLst>
        </pc:spChg>
      </pc:sldChg>
      <pc:sldChg chg="del">
        <pc:chgData name="MOREAU Julien" userId="4556f34e-148c-4782-9c35-86b1f98a0b00" providerId="ADAL" clId="{92D19668-8982-413B-8D86-30C180CC21AC}" dt="2024-04-11T07:37:51.229" v="0" actId="47"/>
        <pc:sldMkLst>
          <pc:docMk/>
          <pc:sldMk cId="827983213" sldId="2147326889"/>
        </pc:sldMkLst>
      </pc:sldChg>
      <pc:sldChg chg="addSp delSp modSp mod modNotesTx">
        <pc:chgData name="MOREAU Julien" userId="4556f34e-148c-4782-9c35-86b1f98a0b00" providerId="ADAL" clId="{92D19668-8982-413B-8D86-30C180CC21AC}" dt="2024-04-16T15:42:21.146" v="8157" actId="790"/>
        <pc:sldMkLst>
          <pc:docMk/>
          <pc:sldMk cId="1827619461" sldId="2147326957"/>
        </pc:sldMkLst>
        <pc:spChg chg="add mod">
          <ac:chgData name="MOREAU Julien" userId="4556f34e-148c-4782-9c35-86b1f98a0b00" providerId="ADAL" clId="{92D19668-8982-413B-8D86-30C180CC21AC}" dt="2024-04-16T15:42:21.131" v="8155" actId="790"/>
          <ac:spMkLst>
            <pc:docMk/>
            <pc:sldMk cId="1827619461" sldId="2147326957"/>
            <ac:spMk id="2" creationId="{AF0FF8C8-17A6-0551-AD3F-BA621C0FC42F}"/>
          </ac:spMkLst>
        </pc:spChg>
        <pc:spChg chg="add del mod">
          <ac:chgData name="MOREAU Julien" userId="4556f34e-148c-4782-9c35-86b1f98a0b00" providerId="ADAL" clId="{92D19668-8982-413B-8D86-30C180CC21AC}" dt="2024-04-11T08:50:07.406" v="1329" actId="478"/>
          <ac:spMkLst>
            <pc:docMk/>
            <pc:sldMk cId="1827619461" sldId="2147326957"/>
            <ac:spMk id="5" creationId="{B48C3415-FD0C-85EA-3DF5-93F97A9F7233}"/>
          </ac:spMkLst>
        </pc:spChg>
        <pc:spChg chg="add mod">
          <ac:chgData name="MOREAU Julien" userId="4556f34e-148c-4782-9c35-86b1f98a0b00" providerId="ADAL" clId="{92D19668-8982-413B-8D86-30C180CC21AC}" dt="2024-04-16T15:42:21.146" v="8156" actId="790"/>
          <ac:spMkLst>
            <pc:docMk/>
            <pc:sldMk cId="1827619461" sldId="2147326957"/>
            <ac:spMk id="6" creationId="{4EC81BD6-A41A-D9BD-A4E0-CE81A9529059}"/>
          </ac:spMkLst>
        </pc:spChg>
        <pc:spChg chg="del mod">
          <ac:chgData name="MOREAU Julien" userId="4556f34e-148c-4782-9c35-86b1f98a0b00" providerId="ADAL" clId="{92D19668-8982-413B-8D86-30C180CC21AC}" dt="2024-04-11T08:45:54.043" v="1237" actId="478"/>
          <ac:spMkLst>
            <pc:docMk/>
            <pc:sldMk cId="1827619461" sldId="2147326957"/>
            <ac:spMk id="9" creationId="{F4C0EC2E-84CD-43D7-99E7-330E5A81AF2F}"/>
          </ac:spMkLst>
        </pc:spChg>
        <pc:spChg chg="mod">
          <ac:chgData name="MOREAU Julien" userId="4556f34e-148c-4782-9c35-86b1f98a0b00" providerId="ADAL" clId="{92D19668-8982-413B-8D86-30C180CC21AC}" dt="2024-04-16T15:42:21.131" v="8153" actId="790"/>
          <ac:spMkLst>
            <pc:docMk/>
            <pc:sldMk cId="1827619461" sldId="2147326957"/>
            <ac:spMk id="14" creationId="{847C7C0D-E7F3-032A-B88D-FBC8A1FF18DD}"/>
          </ac:spMkLst>
        </pc:spChg>
        <pc:spChg chg="mod">
          <ac:chgData name="MOREAU Julien" userId="4556f34e-148c-4782-9c35-86b1f98a0b00" providerId="ADAL" clId="{92D19668-8982-413B-8D86-30C180CC21AC}" dt="2024-04-16T15:42:21.131" v="8154" actId="790"/>
          <ac:spMkLst>
            <pc:docMk/>
            <pc:sldMk cId="1827619461" sldId="2147326957"/>
            <ac:spMk id="15" creationId="{1453E72F-57F5-36CE-6613-F6A82F752D84}"/>
          </ac:spMkLst>
        </pc:spChg>
        <pc:spChg chg="mod">
          <ac:chgData name="MOREAU Julien" userId="4556f34e-148c-4782-9c35-86b1f98a0b00" providerId="ADAL" clId="{92D19668-8982-413B-8D86-30C180CC21AC}" dt="2024-04-16T15:42:21.115" v="8147" actId="790"/>
          <ac:spMkLst>
            <pc:docMk/>
            <pc:sldMk cId="1827619461" sldId="2147326957"/>
            <ac:spMk id="22" creationId="{4BD73172-5E56-45F6-A55D-5210EEFF11E6}"/>
          </ac:spMkLst>
        </pc:spChg>
        <pc:spChg chg="del mod topLvl">
          <ac:chgData name="MOREAU Julien" userId="4556f34e-148c-4782-9c35-86b1f98a0b00" providerId="ADAL" clId="{92D19668-8982-413B-8D86-30C180CC21AC}" dt="2024-04-11T08:58:07.081" v="1627" actId="478"/>
          <ac:spMkLst>
            <pc:docMk/>
            <pc:sldMk cId="1827619461" sldId="2147326957"/>
            <ac:spMk id="30" creationId="{4AC352FC-9D05-8A97-75BA-222290C84251}"/>
          </ac:spMkLst>
        </pc:spChg>
        <pc:spChg chg="mod topLvl">
          <ac:chgData name="MOREAU Julien" userId="4556f34e-148c-4782-9c35-86b1f98a0b00" providerId="ADAL" clId="{92D19668-8982-413B-8D86-30C180CC21AC}" dt="2024-04-11T08:48:03.769" v="1285" actId="164"/>
          <ac:spMkLst>
            <pc:docMk/>
            <pc:sldMk cId="1827619461" sldId="2147326957"/>
            <ac:spMk id="33" creationId="{6B35C30A-EF76-323C-1EBE-1096ABA68050}"/>
          </ac:spMkLst>
        </pc:spChg>
        <pc:spChg chg="mod topLvl">
          <ac:chgData name="MOREAU Julien" userId="4556f34e-148c-4782-9c35-86b1f98a0b00" providerId="ADAL" clId="{92D19668-8982-413B-8D86-30C180CC21AC}" dt="2024-04-16T15:42:21.115" v="8148" actId="790"/>
          <ac:spMkLst>
            <pc:docMk/>
            <pc:sldMk cId="1827619461" sldId="2147326957"/>
            <ac:spMk id="35" creationId="{2CA535CC-1CD7-C476-BA73-CC5964A559DC}"/>
          </ac:spMkLst>
        </pc:spChg>
        <pc:spChg chg="mod topLvl">
          <ac:chgData name="MOREAU Julien" userId="4556f34e-148c-4782-9c35-86b1f98a0b00" providerId="ADAL" clId="{92D19668-8982-413B-8D86-30C180CC21AC}" dt="2024-04-16T15:42:21.131" v="8149" actId="790"/>
          <ac:spMkLst>
            <pc:docMk/>
            <pc:sldMk cId="1827619461" sldId="2147326957"/>
            <ac:spMk id="36" creationId="{F5642D03-BA33-93DC-A8A6-C3413C7B26B5}"/>
          </ac:spMkLst>
        </pc:spChg>
        <pc:spChg chg="mod topLvl">
          <ac:chgData name="MOREAU Julien" userId="4556f34e-148c-4782-9c35-86b1f98a0b00" providerId="ADAL" clId="{92D19668-8982-413B-8D86-30C180CC21AC}" dt="2024-04-16T15:42:21.131" v="8150" actId="790"/>
          <ac:spMkLst>
            <pc:docMk/>
            <pc:sldMk cId="1827619461" sldId="2147326957"/>
            <ac:spMk id="37" creationId="{420A832E-10FE-E444-3353-5EFED269F1DA}"/>
          </ac:spMkLst>
        </pc:spChg>
        <pc:spChg chg="mod topLvl">
          <ac:chgData name="MOREAU Julien" userId="4556f34e-148c-4782-9c35-86b1f98a0b00" providerId="ADAL" clId="{92D19668-8982-413B-8D86-30C180CC21AC}" dt="2024-04-11T08:58:55.181" v="1631" actId="14100"/>
          <ac:spMkLst>
            <pc:docMk/>
            <pc:sldMk cId="1827619461" sldId="2147326957"/>
            <ac:spMk id="38" creationId="{E0F18EEA-4863-80BE-EE40-D16FB15CAE6C}"/>
          </ac:spMkLst>
        </pc:spChg>
        <pc:spChg chg="mod topLvl">
          <ac:chgData name="MOREAU Julien" userId="4556f34e-148c-4782-9c35-86b1f98a0b00" providerId="ADAL" clId="{92D19668-8982-413B-8D86-30C180CC21AC}" dt="2024-04-16T15:42:21.131" v="8151" actId="790"/>
          <ac:spMkLst>
            <pc:docMk/>
            <pc:sldMk cId="1827619461" sldId="2147326957"/>
            <ac:spMk id="39" creationId="{C75BC780-8FC3-83F1-03BE-1AFAD46FCF8A}"/>
          </ac:spMkLst>
        </pc:spChg>
        <pc:spChg chg="del mod topLvl">
          <ac:chgData name="MOREAU Julien" userId="4556f34e-148c-4782-9c35-86b1f98a0b00" providerId="ADAL" clId="{92D19668-8982-413B-8D86-30C180CC21AC}" dt="2024-04-11T08:46:42.845" v="1252" actId="478"/>
          <ac:spMkLst>
            <pc:docMk/>
            <pc:sldMk cId="1827619461" sldId="2147326957"/>
            <ac:spMk id="40" creationId="{7DCF5D41-415C-20F1-F304-71F47B7C5423}"/>
          </ac:spMkLst>
        </pc:spChg>
        <pc:spChg chg="del mod topLvl">
          <ac:chgData name="MOREAU Julien" userId="4556f34e-148c-4782-9c35-86b1f98a0b00" providerId="ADAL" clId="{92D19668-8982-413B-8D86-30C180CC21AC}" dt="2024-04-11T08:58:07.081" v="1627" actId="478"/>
          <ac:spMkLst>
            <pc:docMk/>
            <pc:sldMk cId="1827619461" sldId="2147326957"/>
            <ac:spMk id="41" creationId="{070D5687-CF1D-190E-2DE7-39A4E574A0EF}"/>
          </ac:spMkLst>
        </pc:spChg>
        <pc:spChg chg="mod">
          <ac:chgData name="MOREAU Julien" userId="4556f34e-148c-4782-9c35-86b1f98a0b00" providerId="ADAL" clId="{92D19668-8982-413B-8D86-30C180CC21AC}" dt="2024-04-16T15:42:21.131" v="8152" actId="790"/>
          <ac:spMkLst>
            <pc:docMk/>
            <pc:sldMk cId="1827619461" sldId="2147326957"/>
            <ac:spMk id="45" creationId="{3686B1D9-E1A3-4D5C-8511-4373AE15DD86}"/>
          </ac:spMkLst>
        </pc:spChg>
        <pc:spChg chg="del mod topLvl">
          <ac:chgData name="MOREAU Julien" userId="4556f34e-148c-4782-9c35-86b1f98a0b00" providerId="ADAL" clId="{92D19668-8982-413B-8D86-30C180CC21AC}" dt="2024-04-11T08:58:07.081" v="1627" actId="478"/>
          <ac:spMkLst>
            <pc:docMk/>
            <pc:sldMk cId="1827619461" sldId="2147326957"/>
            <ac:spMk id="47" creationId="{CA6C3629-4BDD-8806-18DA-AEA47D9FD476}"/>
          </ac:spMkLst>
        </pc:spChg>
        <pc:spChg chg="mod ord topLvl">
          <ac:chgData name="MOREAU Julien" userId="4556f34e-148c-4782-9c35-86b1f98a0b00" providerId="ADAL" clId="{92D19668-8982-413B-8D86-30C180CC21AC}" dt="2024-04-16T15:42:21.146" v="8157" actId="790"/>
          <ac:spMkLst>
            <pc:docMk/>
            <pc:sldMk cId="1827619461" sldId="2147326957"/>
            <ac:spMk id="49" creationId="{FF57F86C-FF72-F25E-F0A8-73BF1E413A80}"/>
          </ac:spMkLst>
        </pc:spChg>
        <pc:grpChg chg="add mod">
          <ac:chgData name="MOREAU Julien" userId="4556f34e-148c-4782-9c35-86b1f98a0b00" providerId="ADAL" clId="{92D19668-8982-413B-8D86-30C180CC21AC}" dt="2024-04-11T08:50:16.880" v="1340" actId="1035"/>
          <ac:grpSpMkLst>
            <pc:docMk/>
            <pc:sldMk cId="1827619461" sldId="2147326957"/>
            <ac:grpSpMk id="3" creationId="{C748D845-A2DD-F553-3A27-DD4617006DC7}"/>
          </ac:grpSpMkLst>
        </pc:grpChg>
        <pc:grpChg chg="add mod">
          <ac:chgData name="MOREAU Julien" userId="4556f34e-148c-4782-9c35-86b1f98a0b00" providerId="ADAL" clId="{92D19668-8982-413B-8D86-30C180CC21AC}" dt="2024-04-11T08:50:16.880" v="1340" actId="1035"/>
          <ac:grpSpMkLst>
            <pc:docMk/>
            <pc:sldMk cId="1827619461" sldId="2147326957"/>
            <ac:grpSpMk id="4" creationId="{7B8E3C4C-1C24-4488-2FC6-9625FF771708}"/>
          </ac:grpSpMkLst>
        </pc:grpChg>
        <pc:grpChg chg="mod">
          <ac:chgData name="MOREAU Julien" userId="4556f34e-148c-4782-9c35-86b1f98a0b00" providerId="ADAL" clId="{92D19668-8982-413B-8D86-30C180CC21AC}" dt="2024-04-11T09:22:00.803" v="3906" actId="207"/>
          <ac:grpSpMkLst>
            <pc:docMk/>
            <pc:sldMk cId="1827619461" sldId="2147326957"/>
            <ac:grpSpMk id="10" creationId="{D5BBBECB-BABE-5381-95AE-EF7721FC0D8C}"/>
          </ac:grpSpMkLst>
        </pc:grpChg>
        <pc:grpChg chg="del">
          <ac:chgData name="MOREAU Julien" userId="4556f34e-148c-4782-9c35-86b1f98a0b00" providerId="ADAL" clId="{92D19668-8982-413B-8D86-30C180CC21AC}" dt="2024-04-11T08:45:00.018" v="1227" actId="165"/>
          <ac:grpSpMkLst>
            <pc:docMk/>
            <pc:sldMk cId="1827619461" sldId="2147326957"/>
            <ac:grpSpMk id="27" creationId="{001A3BA9-9F44-DEBB-FAFD-4E40F21983F5}"/>
          </ac:grpSpMkLst>
        </pc:grpChg>
        <pc:picChg chg="mod">
          <ac:chgData name="MOREAU Julien" userId="4556f34e-148c-4782-9c35-86b1f98a0b00" providerId="ADAL" clId="{92D19668-8982-413B-8D86-30C180CC21AC}" dt="2024-04-11T09:22:00.803" v="3906" actId="207"/>
          <ac:picMkLst>
            <pc:docMk/>
            <pc:sldMk cId="1827619461" sldId="2147326957"/>
            <ac:picMk id="8" creationId="{43202277-26D9-5AAD-A442-6DEB1137E992}"/>
          </ac:picMkLst>
        </pc:picChg>
        <pc:picChg chg="add mod">
          <ac:chgData name="MOREAU Julien" userId="4556f34e-148c-4782-9c35-86b1f98a0b00" providerId="ADAL" clId="{92D19668-8982-413B-8D86-30C180CC21AC}" dt="2024-04-11T08:52:24.052" v="1351"/>
          <ac:picMkLst>
            <pc:docMk/>
            <pc:sldMk cId="1827619461" sldId="2147326957"/>
            <ac:picMk id="1026" creationId="{3BB5FEFC-90BD-4049-2ADC-5D452F16A43D}"/>
          </ac:picMkLst>
        </pc:picChg>
        <pc:cxnChg chg="del">
          <ac:chgData name="MOREAU Julien" userId="4556f34e-148c-4782-9c35-86b1f98a0b00" providerId="ADAL" clId="{92D19668-8982-413B-8D86-30C180CC21AC}" dt="2024-04-11T08:45:13.513" v="1229" actId="478"/>
          <ac:cxnSpMkLst>
            <pc:docMk/>
            <pc:sldMk cId="1827619461" sldId="2147326957"/>
            <ac:cxnSpMk id="18" creationId="{84AA2121-74B7-4352-4AAE-53C3A833295F}"/>
          </ac:cxnSpMkLst>
        </pc:cxnChg>
      </pc:sldChg>
      <pc:sldChg chg="addSp modSp mod">
        <pc:chgData name="MOREAU Julien" userId="4556f34e-148c-4782-9c35-86b1f98a0b00" providerId="ADAL" clId="{92D19668-8982-413B-8D86-30C180CC21AC}" dt="2024-04-15T12:12:16.979" v="6171" actId="1076"/>
        <pc:sldMkLst>
          <pc:docMk/>
          <pc:sldMk cId="4151292139" sldId="2147327011"/>
        </pc:sldMkLst>
        <pc:spChg chg="mod">
          <ac:chgData name="MOREAU Julien" userId="4556f34e-148c-4782-9c35-86b1f98a0b00" providerId="ADAL" clId="{92D19668-8982-413B-8D86-30C180CC21AC}" dt="2024-04-11T09:09:10.271" v="3619" actId="790"/>
          <ac:spMkLst>
            <pc:docMk/>
            <pc:sldMk cId="4151292139" sldId="2147327011"/>
            <ac:spMk id="2" creationId="{A5757BE7-61AD-3E24-DFB3-BA64B3933EBE}"/>
          </ac:spMkLst>
        </pc:spChg>
        <pc:spChg chg="mod">
          <ac:chgData name="MOREAU Julien" userId="4556f34e-148c-4782-9c35-86b1f98a0b00" providerId="ADAL" clId="{92D19668-8982-413B-8D86-30C180CC21AC}" dt="2024-04-15T12:11:29.219" v="6131" actId="1036"/>
          <ac:spMkLst>
            <pc:docMk/>
            <pc:sldMk cId="4151292139" sldId="2147327011"/>
            <ac:spMk id="3" creationId="{6A312EA8-E395-41D8-9F7E-CEB48280F388}"/>
          </ac:spMkLst>
        </pc:spChg>
        <pc:spChg chg="mod">
          <ac:chgData name="MOREAU Julien" userId="4556f34e-148c-4782-9c35-86b1f98a0b00" providerId="ADAL" clId="{92D19668-8982-413B-8D86-30C180CC21AC}" dt="2024-04-12T13:38:39.195" v="6066" actId="20577"/>
          <ac:spMkLst>
            <pc:docMk/>
            <pc:sldMk cId="4151292139" sldId="2147327011"/>
            <ac:spMk id="4" creationId="{41729CDC-A82C-860F-F86C-B78492407F71}"/>
          </ac:spMkLst>
        </pc:spChg>
        <pc:spChg chg="add mod">
          <ac:chgData name="MOREAU Julien" userId="4556f34e-148c-4782-9c35-86b1f98a0b00" providerId="ADAL" clId="{92D19668-8982-413B-8D86-30C180CC21AC}" dt="2024-04-15T12:12:16.979" v="6171" actId="1076"/>
          <ac:spMkLst>
            <pc:docMk/>
            <pc:sldMk cId="4151292139" sldId="2147327011"/>
            <ac:spMk id="5" creationId="{8FD61E82-FA1B-07FB-D995-322786549012}"/>
          </ac:spMkLst>
        </pc:spChg>
        <pc:spChg chg="mod">
          <ac:chgData name="MOREAU Julien" userId="4556f34e-148c-4782-9c35-86b1f98a0b00" providerId="ADAL" clId="{92D19668-8982-413B-8D86-30C180CC21AC}" dt="2024-04-11T09:09:10.240" v="3600"/>
          <ac:spMkLst>
            <pc:docMk/>
            <pc:sldMk cId="4151292139" sldId="2147327011"/>
            <ac:spMk id="6" creationId="{85013303-0F8C-40EE-88A4-8D757C020087}"/>
          </ac:spMkLst>
        </pc:spChg>
        <pc:spChg chg="mod">
          <ac:chgData name="MOREAU Julien" userId="4556f34e-148c-4782-9c35-86b1f98a0b00" providerId="ADAL" clId="{92D19668-8982-413B-8D86-30C180CC21AC}" dt="2024-04-15T12:11:57.943" v="6170" actId="1076"/>
          <ac:spMkLst>
            <pc:docMk/>
            <pc:sldMk cId="4151292139" sldId="2147327011"/>
            <ac:spMk id="7" creationId="{65CD7A8E-226F-49ED-9569-FC27E1993FEA}"/>
          </ac:spMkLst>
        </pc:spChg>
        <pc:spChg chg="mod">
          <ac:chgData name="MOREAU Julien" userId="4556f34e-148c-4782-9c35-86b1f98a0b00" providerId="ADAL" clId="{92D19668-8982-413B-8D86-30C180CC21AC}" dt="2024-04-11T09:09:10.240" v="3601" actId="790"/>
          <ac:spMkLst>
            <pc:docMk/>
            <pc:sldMk cId="4151292139" sldId="2147327011"/>
            <ac:spMk id="8" creationId="{40F7CFEA-E9D5-4F4B-B68B-DCAD6D185B52}"/>
          </ac:spMkLst>
        </pc:spChg>
        <pc:spChg chg="mod">
          <ac:chgData name="MOREAU Julien" userId="4556f34e-148c-4782-9c35-86b1f98a0b00" providerId="ADAL" clId="{92D19668-8982-413B-8D86-30C180CC21AC}" dt="2024-04-11T09:09:10.240" v="3602" actId="790"/>
          <ac:spMkLst>
            <pc:docMk/>
            <pc:sldMk cId="4151292139" sldId="2147327011"/>
            <ac:spMk id="9" creationId="{182A6E83-6A43-4B99-B76F-36764EC9A621}"/>
          </ac:spMkLst>
        </pc:spChg>
        <pc:spChg chg="mod">
          <ac:chgData name="MOREAU Julien" userId="4556f34e-148c-4782-9c35-86b1f98a0b00" providerId="ADAL" clId="{92D19668-8982-413B-8D86-30C180CC21AC}" dt="2024-04-11T09:09:10.240" v="3597" actId="790"/>
          <ac:spMkLst>
            <pc:docMk/>
            <pc:sldMk cId="4151292139" sldId="2147327011"/>
            <ac:spMk id="24" creationId="{2BBF5CF6-0449-4D43-9EFC-A8D940E02642}"/>
          </ac:spMkLst>
        </pc:spChg>
        <pc:spChg chg="mod">
          <ac:chgData name="MOREAU Julien" userId="4556f34e-148c-4782-9c35-86b1f98a0b00" providerId="ADAL" clId="{92D19668-8982-413B-8D86-30C180CC21AC}" dt="2024-04-15T12:11:29.219" v="6131" actId="1036"/>
          <ac:spMkLst>
            <pc:docMk/>
            <pc:sldMk cId="4151292139" sldId="2147327011"/>
            <ac:spMk id="40" creationId="{A166B35B-E928-4468-B10F-6728F5579884}"/>
          </ac:spMkLst>
        </pc:spChg>
        <pc:spChg chg="mod">
          <ac:chgData name="MOREAU Julien" userId="4556f34e-148c-4782-9c35-86b1f98a0b00" providerId="ADAL" clId="{92D19668-8982-413B-8D86-30C180CC21AC}" dt="2024-04-15T12:11:29.219" v="6131" actId="1036"/>
          <ac:spMkLst>
            <pc:docMk/>
            <pc:sldMk cId="4151292139" sldId="2147327011"/>
            <ac:spMk id="41" creationId="{8F2B6954-9F92-B2B1-C7CD-2A3DA8FBB9C4}"/>
          </ac:spMkLst>
        </pc:spChg>
        <pc:spChg chg="mod">
          <ac:chgData name="MOREAU Julien" userId="4556f34e-148c-4782-9c35-86b1f98a0b00" providerId="ADAL" clId="{92D19668-8982-413B-8D86-30C180CC21AC}" dt="2024-04-15T12:11:48.540" v="6167" actId="1037"/>
          <ac:spMkLst>
            <pc:docMk/>
            <pc:sldMk cId="4151292139" sldId="2147327011"/>
            <ac:spMk id="45" creationId="{AA52ABFF-3993-4A0A-A68A-15E056E7A0A9}"/>
          </ac:spMkLst>
        </pc:spChg>
        <pc:spChg chg="mod">
          <ac:chgData name="MOREAU Julien" userId="4556f34e-148c-4782-9c35-86b1f98a0b00" providerId="ADAL" clId="{92D19668-8982-413B-8D86-30C180CC21AC}" dt="2024-04-11T09:09:10.271" v="3612" actId="790"/>
          <ac:spMkLst>
            <pc:docMk/>
            <pc:sldMk cId="4151292139" sldId="2147327011"/>
            <ac:spMk id="47" creationId="{F3737C0F-76FA-4276-BA56-AE981681AE58}"/>
          </ac:spMkLst>
        </pc:spChg>
        <pc:spChg chg="mod">
          <ac:chgData name="MOREAU Julien" userId="4556f34e-148c-4782-9c35-86b1f98a0b00" providerId="ADAL" clId="{92D19668-8982-413B-8D86-30C180CC21AC}" dt="2024-04-11T09:09:10.271" v="3613" actId="790"/>
          <ac:spMkLst>
            <pc:docMk/>
            <pc:sldMk cId="4151292139" sldId="2147327011"/>
            <ac:spMk id="48" creationId="{062C31EB-43BD-470F-A90C-3B1BADC499C1}"/>
          </ac:spMkLst>
        </pc:spChg>
        <pc:spChg chg="mod">
          <ac:chgData name="MOREAU Julien" userId="4556f34e-148c-4782-9c35-86b1f98a0b00" providerId="ADAL" clId="{92D19668-8982-413B-8D86-30C180CC21AC}" dt="2024-04-11T09:09:10.240" v="3603" actId="790"/>
          <ac:spMkLst>
            <pc:docMk/>
            <pc:sldMk cId="4151292139" sldId="2147327011"/>
            <ac:spMk id="49" creationId="{CEB326E8-D363-4F93-AF40-1C9434E6D0BD}"/>
          </ac:spMkLst>
        </pc:spChg>
        <pc:spChg chg="mod">
          <ac:chgData name="MOREAU Julien" userId="4556f34e-148c-4782-9c35-86b1f98a0b00" providerId="ADAL" clId="{92D19668-8982-413B-8D86-30C180CC21AC}" dt="2024-04-11T09:09:10.240" v="3604" actId="790"/>
          <ac:spMkLst>
            <pc:docMk/>
            <pc:sldMk cId="4151292139" sldId="2147327011"/>
            <ac:spMk id="51" creationId="{EFFC232E-AB4F-4FA2-AB6D-FC18969ACAA0}"/>
          </ac:spMkLst>
        </pc:spChg>
        <pc:spChg chg="mod">
          <ac:chgData name="MOREAU Julien" userId="4556f34e-148c-4782-9c35-86b1f98a0b00" providerId="ADAL" clId="{92D19668-8982-413B-8D86-30C180CC21AC}" dt="2024-04-11T09:09:10.240" v="3605" actId="790"/>
          <ac:spMkLst>
            <pc:docMk/>
            <pc:sldMk cId="4151292139" sldId="2147327011"/>
            <ac:spMk id="55" creationId="{C864B7DA-8990-4544-969D-0E288E439EE3}"/>
          </ac:spMkLst>
        </pc:spChg>
        <pc:spChg chg="mod">
          <ac:chgData name="MOREAU Julien" userId="4556f34e-148c-4782-9c35-86b1f98a0b00" providerId="ADAL" clId="{92D19668-8982-413B-8D86-30C180CC21AC}" dt="2024-04-15T12:11:52.121" v="6168" actId="14100"/>
          <ac:spMkLst>
            <pc:docMk/>
            <pc:sldMk cId="4151292139" sldId="2147327011"/>
            <ac:spMk id="83" creationId="{8E4BFC6B-FC3B-A244-855C-4691BB1AAF53}"/>
          </ac:spMkLst>
        </pc:spChg>
        <pc:spChg chg="mod">
          <ac:chgData name="MOREAU Julien" userId="4556f34e-148c-4782-9c35-86b1f98a0b00" providerId="ADAL" clId="{92D19668-8982-413B-8D86-30C180CC21AC}" dt="2024-04-11T09:09:10.271" v="3615" actId="790"/>
          <ac:spMkLst>
            <pc:docMk/>
            <pc:sldMk cId="4151292139" sldId="2147327011"/>
            <ac:spMk id="91" creationId="{5E09FD0C-6978-7AEA-7654-31C6286B8E3B}"/>
          </ac:spMkLst>
        </pc:spChg>
        <pc:spChg chg="mod">
          <ac:chgData name="MOREAU Julien" userId="4556f34e-148c-4782-9c35-86b1f98a0b00" providerId="ADAL" clId="{92D19668-8982-413B-8D86-30C180CC21AC}" dt="2024-04-11T09:09:10.271" v="3616" actId="790"/>
          <ac:spMkLst>
            <pc:docMk/>
            <pc:sldMk cId="4151292139" sldId="2147327011"/>
            <ac:spMk id="92" creationId="{0FE0E73C-2978-22D9-8569-94B6710A35AF}"/>
          </ac:spMkLst>
        </pc:spChg>
        <pc:spChg chg="mod">
          <ac:chgData name="MOREAU Julien" userId="4556f34e-148c-4782-9c35-86b1f98a0b00" providerId="ADAL" clId="{92D19668-8982-413B-8D86-30C180CC21AC}" dt="2024-04-11T09:09:10.271" v="3617" actId="790"/>
          <ac:spMkLst>
            <pc:docMk/>
            <pc:sldMk cId="4151292139" sldId="2147327011"/>
            <ac:spMk id="93" creationId="{781CE834-570A-8F41-5856-5D52E979F45E}"/>
          </ac:spMkLst>
        </pc:spChg>
        <pc:spChg chg="mod">
          <ac:chgData name="MOREAU Julien" userId="4556f34e-148c-4782-9c35-86b1f98a0b00" providerId="ADAL" clId="{92D19668-8982-413B-8D86-30C180CC21AC}" dt="2024-04-11T09:09:10.271" v="3618" actId="790"/>
          <ac:spMkLst>
            <pc:docMk/>
            <pc:sldMk cId="4151292139" sldId="2147327011"/>
            <ac:spMk id="101" creationId="{0671DF35-34B2-910E-7496-47890DF7D2BA}"/>
          </ac:spMkLst>
        </pc:spChg>
        <pc:spChg chg="mod">
          <ac:chgData name="MOREAU Julien" userId="4556f34e-148c-4782-9c35-86b1f98a0b00" providerId="ADAL" clId="{92D19668-8982-413B-8D86-30C180CC21AC}" dt="2024-04-11T09:09:10.240" v="3598" actId="790"/>
          <ac:spMkLst>
            <pc:docMk/>
            <pc:sldMk cId="4151292139" sldId="2147327011"/>
            <ac:spMk id="135" creationId="{0AFD63D9-22BF-458E-B60C-7D87A9260AB2}"/>
          </ac:spMkLst>
        </pc:spChg>
        <pc:spChg chg="mod">
          <ac:chgData name="MOREAU Julien" userId="4556f34e-148c-4782-9c35-86b1f98a0b00" providerId="ADAL" clId="{92D19668-8982-413B-8D86-30C180CC21AC}" dt="2024-04-11T09:09:10.240" v="3599" actId="790"/>
          <ac:spMkLst>
            <pc:docMk/>
            <pc:sldMk cId="4151292139" sldId="2147327011"/>
            <ac:spMk id="139" creationId="{C21244E2-B6EC-4ED9-B13A-2DB12E46749D}"/>
          </ac:spMkLst>
        </pc:spChg>
        <pc:spChg chg="mod">
          <ac:chgData name="MOREAU Julien" userId="4556f34e-148c-4782-9c35-86b1f98a0b00" providerId="ADAL" clId="{92D19668-8982-413B-8D86-30C180CC21AC}" dt="2024-04-15T12:11:29.219" v="6131" actId="1036"/>
          <ac:spMkLst>
            <pc:docMk/>
            <pc:sldMk cId="4151292139" sldId="2147327011"/>
            <ac:spMk id="186" creationId="{695F9A87-DED8-4D20-B675-BF5DF3F70D35}"/>
          </ac:spMkLst>
        </pc:spChg>
        <pc:spChg chg="mod">
          <ac:chgData name="MOREAU Julien" userId="4556f34e-148c-4782-9c35-86b1f98a0b00" providerId="ADAL" clId="{92D19668-8982-413B-8D86-30C180CC21AC}" dt="2024-04-15T12:11:29.219" v="6131" actId="1036"/>
          <ac:spMkLst>
            <pc:docMk/>
            <pc:sldMk cId="4151292139" sldId="2147327011"/>
            <ac:spMk id="187" creationId="{B227B694-7607-4B4E-8912-A632AD8A00E0}"/>
          </ac:spMkLst>
        </pc:spChg>
        <pc:grpChg chg="mod">
          <ac:chgData name="MOREAU Julien" userId="4556f34e-148c-4782-9c35-86b1f98a0b00" providerId="ADAL" clId="{92D19668-8982-413B-8D86-30C180CC21AC}" dt="2024-04-15T12:11:29.219" v="6131" actId="1036"/>
          <ac:grpSpMkLst>
            <pc:docMk/>
            <pc:sldMk cId="4151292139" sldId="2147327011"/>
            <ac:grpSpMk id="10" creationId="{33FCDAF2-557F-42B0-99FD-0F3950631AE7}"/>
          </ac:grpSpMkLst>
        </pc:grpChg>
        <pc:grpChg chg="mod">
          <ac:chgData name="MOREAU Julien" userId="4556f34e-148c-4782-9c35-86b1f98a0b00" providerId="ADAL" clId="{92D19668-8982-413B-8D86-30C180CC21AC}" dt="2024-04-15T12:11:29.219" v="6131" actId="1036"/>
          <ac:grpSpMkLst>
            <pc:docMk/>
            <pc:sldMk cId="4151292139" sldId="2147327011"/>
            <ac:grpSpMk id="31" creationId="{0DE1693F-3B33-458F-A0E8-FDA96EC7E69D}"/>
          </ac:grpSpMkLst>
        </pc:grpChg>
        <pc:grpChg chg="mod">
          <ac:chgData name="MOREAU Julien" userId="4556f34e-148c-4782-9c35-86b1f98a0b00" providerId="ADAL" clId="{92D19668-8982-413B-8D86-30C180CC21AC}" dt="2024-04-15T12:11:29.219" v="6131" actId="1036"/>
          <ac:grpSpMkLst>
            <pc:docMk/>
            <pc:sldMk cId="4151292139" sldId="2147327011"/>
            <ac:grpSpMk id="118" creationId="{20F4B191-E686-4F61-84F6-934E39051E32}"/>
          </ac:grpSpMkLst>
        </pc:grpChg>
        <pc:grpChg chg="mod">
          <ac:chgData name="MOREAU Julien" userId="4556f34e-148c-4782-9c35-86b1f98a0b00" providerId="ADAL" clId="{92D19668-8982-413B-8D86-30C180CC21AC}" dt="2024-04-15T12:11:48.540" v="6167" actId="1037"/>
          <ac:grpSpMkLst>
            <pc:docMk/>
            <pc:sldMk cId="4151292139" sldId="2147327011"/>
            <ac:grpSpMk id="123" creationId="{D852D2EB-40ED-453D-8547-8148D23B933D}"/>
          </ac:grpSpMkLst>
        </pc:grpChg>
        <pc:grpChg chg="mod">
          <ac:chgData name="MOREAU Julien" userId="4556f34e-148c-4782-9c35-86b1f98a0b00" providerId="ADAL" clId="{92D19668-8982-413B-8D86-30C180CC21AC}" dt="2024-04-15T12:11:29.219" v="6131" actId="1036"/>
          <ac:grpSpMkLst>
            <pc:docMk/>
            <pc:sldMk cId="4151292139" sldId="2147327011"/>
            <ac:grpSpMk id="128" creationId="{EEE9A2C2-5672-4158-9312-496FB919F435}"/>
          </ac:grpSpMkLst>
        </pc:grpChg>
        <pc:grpChg chg="mod">
          <ac:chgData name="MOREAU Julien" userId="4556f34e-148c-4782-9c35-86b1f98a0b00" providerId="ADAL" clId="{92D19668-8982-413B-8D86-30C180CC21AC}" dt="2024-04-15T12:11:29.219" v="6131" actId="1036"/>
          <ac:grpSpMkLst>
            <pc:docMk/>
            <pc:sldMk cId="4151292139" sldId="2147327011"/>
            <ac:grpSpMk id="160" creationId="{33FCDAF2-557F-42B0-99FD-0F3950631AE7}"/>
          </ac:grpSpMkLst>
        </pc:grpChg>
        <pc:grpChg chg="mod">
          <ac:chgData name="MOREAU Julien" userId="4556f34e-148c-4782-9c35-86b1f98a0b00" providerId="ADAL" clId="{92D19668-8982-413B-8D86-30C180CC21AC}" dt="2024-04-15T12:11:29.219" v="6131" actId="1036"/>
          <ac:grpSpMkLst>
            <pc:docMk/>
            <pc:sldMk cId="4151292139" sldId="2147327011"/>
            <ac:grpSpMk id="177" creationId="{0DE1693F-3B33-458F-A0E8-FDA96EC7E69D}"/>
          </ac:grpSpMkLst>
        </pc:grpChg>
        <pc:picChg chg="mod">
          <ac:chgData name="MOREAU Julien" userId="4556f34e-148c-4782-9c35-86b1f98a0b00" providerId="ADAL" clId="{92D19668-8982-413B-8D86-30C180CC21AC}" dt="2024-04-15T12:11:29.219" v="6131" actId="1036"/>
          <ac:picMkLst>
            <pc:docMk/>
            <pc:sldMk cId="4151292139" sldId="2147327011"/>
            <ac:picMk id="11" creationId="{9E09B58C-2933-400C-8CF6-9CCA971A1A71}"/>
          </ac:picMkLst>
        </pc:picChg>
        <pc:picChg chg="mod">
          <ac:chgData name="MOREAU Julien" userId="4556f34e-148c-4782-9c35-86b1f98a0b00" providerId="ADAL" clId="{92D19668-8982-413B-8D86-30C180CC21AC}" dt="2024-04-15T12:11:29.219" v="6131" actId="1036"/>
          <ac:picMkLst>
            <pc:docMk/>
            <pc:sldMk cId="4151292139" sldId="2147327011"/>
            <ac:picMk id="13" creationId="{D8C984C0-4C5F-49E7-A868-1C264796F9BF}"/>
          </ac:picMkLst>
        </pc:picChg>
        <pc:picChg chg="mod">
          <ac:chgData name="MOREAU Julien" userId="4556f34e-148c-4782-9c35-86b1f98a0b00" providerId="ADAL" clId="{92D19668-8982-413B-8D86-30C180CC21AC}" dt="2024-04-15T12:11:29.219" v="6131" actId="1036"/>
          <ac:picMkLst>
            <pc:docMk/>
            <pc:sldMk cId="4151292139" sldId="2147327011"/>
            <ac:picMk id="14" creationId="{90096129-6DC7-4439-8063-2C9FF96AF0BA}"/>
          </ac:picMkLst>
        </pc:picChg>
        <pc:picChg chg="mod">
          <ac:chgData name="MOREAU Julien" userId="4556f34e-148c-4782-9c35-86b1f98a0b00" providerId="ADAL" clId="{92D19668-8982-413B-8D86-30C180CC21AC}" dt="2024-04-15T12:11:29.219" v="6131" actId="1036"/>
          <ac:picMkLst>
            <pc:docMk/>
            <pc:sldMk cId="4151292139" sldId="2147327011"/>
            <ac:picMk id="33" creationId="{56FE3CAE-485F-43DC-BE54-D9C15806DF5D}"/>
          </ac:picMkLst>
        </pc:picChg>
        <pc:picChg chg="mod">
          <ac:chgData name="MOREAU Julien" userId="4556f34e-148c-4782-9c35-86b1f98a0b00" providerId="ADAL" clId="{92D19668-8982-413B-8D86-30C180CC21AC}" dt="2024-04-15T12:11:29.219" v="6131" actId="1036"/>
          <ac:picMkLst>
            <pc:docMk/>
            <pc:sldMk cId="4151292139" sldId="2147327011"/>
            <ac:picMk id="34" creationId="{A76832D1-96EC-4459-B7ED-B5CD50929196}"/>
          </ac:picMkLst>
        </pc:picChg>
        <pc:picChg chg="mod">
          <ac:chgData name="MOREAU Julien" userId="4556f34e-148c-4782-9c35-86b1f98a0b00" providerId="ADAL" clId="{92D19668-8982-413B-8D86-30C180CC21AC}" dt="2024-04-15T12:11:29.219" v="6131" actId="1036"/>
          <ac:picMkLst>
            <pc:docMk/>
            <pc:sldMk cId="4151292139" sldId="2147327011"/>
            <ac:picMk id="38" creationId="{1BEF84CF-8404-416C-9F4D-4FE4230B8C1F}"/>
          </ac:picMkLst>
        </pc:picChg>
        <pc:picChg chg="mod">
          <ac:chgData name="MOREAU Julien" userId="4556f34e-148c-4782-9c35-86b1f98a0b00" providerId="ADAL" clId="{92D19668-8982-413B-8D86-30C180CC21AC}" dt="2024-04-15T12:11:29.219" v="6131" actId="1036"/>
          <ac:picMkLst>
            <pc:docMk/>
            <pc:sldMk cId="4151292139" sldId="2147327011"/>
            <ac:picMk id="119" creationId="{7DF93F58-EA3F-4748-B4BB-D775568AA230}"/>
          </ac:picMkLst>
        </pc:picChg>
        <pc:picChg chg="mod">
          <ac:chgData name="MOREAU Julien" userId="4556f34e-148c-4782-9c35-86b1f98a0b00" providerId="ADAL" clId="{92D19668-8982-413B-8D86-30C180CC21AC}" dt="2024-04-15T12:11:29.219" v="6131" actId="1036"/>
          <ac:picMkLst>
            <pc:docMk/>
            <pc:sldMk cId="4151292139" sldId="2147327011"/>
            <ac:picMk id="120" creationId="{F79C768C-4CFB-4ED4-8F61-B92A14A298B8}"/>
          </ac:picMkLst>
        </pc:picChg>
        <pc:picChg chg="mod">
          <ac:chgData name="MOREAU Julien" userId="4556f34e-148c-4782-9c35-86b1f98a0b00" providerId="ADAL" clId="{92D19668-8982-413B-8D86-30C180CC21AC}" dt="2024-04-15T12:11:29.219" v="6131" actId="1036"/>
          <ac:picMkLst>
            <pc:docMk/>
            <pc:sldMk cId="4151292139" sldId="2147327011"/>
            <ac:picMk id="121" creationId="{40EB393E-FACC-42EA-A84E-25363ABEB53C}"/>
          </ac:picMkLst>
        </pc:picChg>
        <pc:picChg chg="mod">
          <ac:chgData name="MOREAU Julien" userId="4556f34e-148c-4782-9c35-86b1f98a0b00" providerId="ADAL" clId="{92D19668-8982-413B-8D86-30C180CC21AC}" dt="2024-04-15T12:11:29.219" v="6131" actId="1036"/>
          <ac:picMkLst>
            <pc:docMk/>
            <pc:sldMk cId="4151292139" sldId="2147327011"/>
            <ac:picMk id="122" creationId="{EB77241D-49AE-40C2-80F4-8C871C15B8A9}"/>
          </ac:picMkLst>
        </pc:picChg>
        <pc:picChg chg="mod">
          <ac:chgData name="MOREAU Julien" userId="4556f34e-148c-4782-9c35-86b1f98a0b00" providerId="ADAL" clId="{92D19668-8982-413B-8D86-30C180CC21AC}" dt="2024-04-15T12:11:48.540" v="6167" actId="1037"/>
          <ac:picMkLst>
            <pc:docMk/>
            <pc:sldMk cId="4151292139" sldId="2147327011"/>
            <ac:picMk id="124" creationId="{0802446A-1831-4720-8E2F-B08A6ECAF5DF}"/>
          </ac:picMkLst>
        </pc:picChg>
        <pc:picChg chg="mod">
          <ac:chgData name="MOREAU Julien" userId="4556f34e-148c-4782-9c35-86b1f98a0b00" providerId="ADAL" clId="{92D19668-8982-413B-8D86-30C180CC21AC}" dt="2024-04-15T12:11:48.540" v="6167" actId="1037"/>
          <ac:picMkLst>
            <pc:docMk/>
            <pc:sldMk cId="4151292139" sldId="2147327011"/>
            <ac:picMk id="125" creationId="{CD325FBB-CFAD-4D39-BBA7-1377B27E3263}"/>
          </ac:picMkLst>
        </pc:picChg>
        <pc:picChg chg="mod">
          <ac:chgData name="MOREAU Julien" userId="4556f34e-148c-4782-9c35-86b1f98a0b00" providerId="ADAL" clId="{92D19668-8982-413B-8D86-30C180CC21AC}" dt="2024-04-15T12:11:48.540" v="6167" actId="1037"/>
          <ac:picMkLst>
            <pc:docMk/>
            <pc:sldMk cId="4151292139" sldId="2147327011"/>
            <ac:picMk id="126" creationId="{CAB54DA2-6E7F-4408-8DFD-E437BED930C3}"/>
          </ac:picMkLst>
        </pc:picChg>
        <pc:picChg chg="mod">
          <ac:chgData name="MOREAU Julien" userId="4556f34e-148c-4782-9c35-86b1f98a0b00" providerId="ADAL" clId="{92D19668-8982-413B-8D86-30C180CC21AC}" dt="2024-04-15T12:11:48.540" v="6167" actId="1037"/>
          <ac:picMkLst>
            <pc:docMk/>
            <pc:sldMk cId="4151292139" sldId="2147327011"/>
            <ac:picMk id="127" creationId="{8495AFDB-93B8-4BEF-9518-07D689CC804B}"/>
          </ac:picMkLst>
        </pc:picChg>
        <pc:picChg chg="mod">
          <ac:chgData name="MOREAU Julien" userId="4556f34e-148c-4782-9c35-86b1f98a0b00" providerId="ADAL" clId="{92D19668-8982-413B-8D86-30C180CC21AC}" dt="2024-04-15T12:11:29.219" v="6131" actId="1036"/>
          <ac:picMkLst>
            <pc:docMk/>
            <pc:sldMk cId="4151292139" sldId="2147327011"/>
            <ac:picMk id="130" creationId="{1BC2C8CE-3E49-49A4-AB59-6B88B14F3F95}"/>
          </ac:picMkLst>
        </pc:picChg>
        <pc:picChg chg="mod">
          <ac:chgData name="MOREAU Julien" userId="4556f34e-148c-4782-9c35-86b1f98a0b00" providerId="ADAL" clId="{92D19668-8982-413B-8D86-30C180CC21AC}" dt="2024-04-15T12:11:29.219" v="6131" actId="1036"/>
          <ac:picMkLst>
            <pc:docMk/>
            <pc:sldMk cId="4151292139" sldId="2147327011"/>
            <ac:picMk id="131" creationId="{7F7B55F1-531D-44A1-A672-728B7047BAE9}"/>
          </ac:picMkLst>
        </pc:picChg>
        <pc:picChg chg="mod">
          <ac:chgData name="MOREAU Julien" userId="4556f34e-148c-4782-9c35-86b1f98a0b00" providerId="ADAL" clId="{92D19668-8982-413B-8D86-30C180CC21AC}" dt="2024-04-15T12:11:29.219" v="6131" actId="1036"/>
          <ac:picMkLst>
            <pc:docMk/>
            <pc:sldMk cId="4151292139" sldId="2147327011"/>
            <ac:picMk id="132" creationId="{E3437566-8ABE-44D6-98AC-4A91AFD0E199}"/>
          </ac:picMkLst>
        </pc:picChg>
        <pc:picChg chg="mod">
          <ac:chgData name="MOREAU Julien" userId="4556f34e-148c-4782-9c35-86b1f98a0b00" providerId="ADAL" clId="{92D19668-8982-413B-8D86-30C180CC21AC}" dt="2024-04-15T12:11:29.219" v="6131" actId="1036"/>
          <ac:picMkLst>
            <pc:docMk/>
            <pc:sldMk cId="4151292139" sldId="2147327011"/>
            <ac:picMk id="133" creationId="{D8F72E50-35DF-4F0F-942F-F64C9560302D}"/>
          </ac:picMkLst>
        </pc:picChg>
        <pc:picChg chg="mod">
          <ac:chgData name="MOREAU Julien" userId="4556f34e-148c-4782-9c35-86b1f98a0b00" providerId="ADAL" clId="{92D19668-8982-413B-8D86-30C180CC21AC}" dt="2024-04-15T12:11:29.219" v="6131" actId="1036"/>
          <ac:picMkLst>
            <pc:docMk/>
            <pc:sldMk cId="4151292139" sldId="2147327011"/>
            <ac:picMk id="161" creationId="{9E09B58C-2933-400C-8CF6-9CCA971A1A71}"/>
          </ac:picMkLst>
        </pc:picChg>
        <pc:picChg chg="mod">
          <ac:chgData name="MOREAU Julien" userId="4556f34e-148c-4782-9c35-86b1f98a0b00" providerId="ADAL" clId="{92D19668-8982-413B-8D86-30C180CC21AC}" dt="2024-04-15T12:11:29.219" v="6131" actId="1036"/>
          <ac:picMkLst>
            <pc:docMk/>
            <pc:sldMk cId="4151292139" sldId="2147327011"/>
            <ac:picMk id="163" creationId="{D8C984C0-4C5F-49E7-A868-1C264796F9BF}"/>
          </ac:picMkLst>
        </pc:picChg>
        <pc:picChg chg="mod">
          <ac:chgData name="MOREAU Julien" userId="4556f34e-148c-4782-9c35-86b1f98a0b00" providerId="ADAL" clId="{92D19668-8982-413B-8D86-30C180CC21AC}" dt="2024-04-15T12:11:29.219" v="6131" actId="1036"/>
          <ac:picMkLst>
            <pc:docMk/>
            <pc:sldMk cId="4151292139" sldId="2147327011"/>
            <ac:picMk id="164" creationId="{90096129-6DC7-4439-8063-2C9FF96AF0BA}"/>
          </ac:picMkLst>
        </pc:picChg>
        <pc:picChg chg="mod">
          <ac:chgData name="MOREAU Julien" userId="4556f34e-148c-4782-9c35-86b1f98a0b00" providerId="ADAL" clId="{92D19668-8982-413B-8D86-30C180CC21AC}" dt="2024-04-15T12:11:29.219" v="6131" actId="1036"/>
          <ac:picMkLst>
            <pc:docMk/>
            <pc:sldMk cId="4151292139" sldId="2147327011"/>
            <ac:picMk id="178" creationId="{56FE3CAE-485F-43DC-BE54-D9C15806DF5D}"/>
          </ac:picMkLst>
        </pc:picChg>
        <pc:picChg chg="mod">
          <ac:chgData name="MOREAU Julien" userId="4556f34e-148c-4782-9c35-86b1f98a0b00" providerId="ADAL" clId="{92D19668-8982-413B-8D86-30C180CC21AC}" dt="2024-04-15T12:11:29.219" v="6131" actId="1036"/>
          <ac:picMkLst>
            <pc:docMk/>
            <pc:sldMk cId="4151292139" sldId="2147327011"/>
            <ac:picMk id="179" creationId="{A76832D1-96EC-4459-B7ED-B5CD50929196}"/>
          </ac:picMkLst>
        </pc:picChg>
        <pc:picChg chg="mod">
          <ac:chgData name="MOREAU Julien" userId="4556f34e-148c-4782-9c35-86b1f98a0b00" providerId="ADAL" clId="{92D19668-8982-413B-8D86-30C180CC21AC}" dt="2024-04-15T12:11:29.219" v="6131" actId="1036"/>
          <ac:picMkLst>
            <pc:docMk/>
            <pc:sldMk cId="4151292139" sldId="2147327011"/>
            <ac:picMk id="181" creationId="{1BEF84CF-8404-416C-9F4D-4FE4230B8C1F}"/>
          </ac:picMkLst>
        </pc:picChg>
        <pc:cxnChg chg="mod">
          <ac:chgData name="MOREAU Julien" userId="4556f34e-148c-4782-9c35-86b1f98a0b00" providerId="ADAL" clId="{92D19668-8982-413B-8D86-30C180CC21AC}" dt="2024-04-15T12:11:29.219" v="6131" actId="1036"/>
          <ac:cxnSpMkLst>
            <pc:docMk/>
            <pc:sldMk cId="4151292139" sldId="2147327011"/>
            <ac:cxnSpMk id="134" creationId="{4CBB43AC-DCF6-48FF-81A8-17610B361AFE}"/>
          </ac:cxnSpMkLst>
        </pc:cxnChg>
        <pc:cxnChg chg="mod">
          <ac:chgData name="MOREAU Julien" userId="4556f34e-148c-4782-9c35-86b1f98a0b00" providerId="ADAL" clId="{92D19668-8982-413B-8D86-30C180CC21AC}" dt="2024-04-15T12:11:29.219" v="6131" actId="1036"/>
          <ac:cxnSpMkLst>
            <pc:docMk/>
            <pc:sldMk cId="4151292139" sldId="2147327011"/>
            <ac:cxnSpMk id="136" creationId="{5B603D4D-5A46-40B6-9481-37795C2E644C}"/>
          </ac:cxnSpMkLst>
        </pc:cxnChg>
        <pc:cxnChg chg="mod">
          <ac:chgData name="MOREAU Julien" userId="4556f34e-148c-4782-9c35-86b1f98a0b00" providerId="ADAL" clId="{92D19668-8982-413B-8D86-30C180CC21AC}" dt="2024-04-15T12:11:29.219" v="6131" actId="1036"/>
          <ac:cxnSpMkLst>
            <pc:docMk/>
            <pc:sldMk cId="4151292139" sldId="2147327011"/>
            <ac:cxnSpMk id="140" creationId="{761CDAA4-7A39-4698-B40E-42875493BC98}"/>
          </ac:cxnSpMkLst>
        </pc:cxnChg>
        <pc:cxnChg chg="mod">
          <ac:chgData name="MOREAU Julien" userId="4556f34e-148c-4782-9c35-86b1f98a0b00" providerId="ADAL" clId="{92D19668-8982-413B-8D86-30C180CC21AC}" dt="2024-04-15T12:11:52.121" v="6168" actId="14100"/>
          <ac:cxnSpMkLst>
            <pc:docMk/>
            <pc:sldMk cId="4151292139" sldId="2147327011"/>
            <ac:cxnSpMk id="188" creationId="{02B5015C-4FF4-43F3-AFAF-4A97F31E41AA}"/>
          </ac:cxnSpMkLst>
        </pc:cxnChg>
      </pc:sldChg>
      <pc:sldChg chg="modSp mod">
        <pc:chgData name="MOREAU Julien" userId="4556f34e-148c-4782-9c35-86b1f98a0b00" providerId="ADAL" clId="{92D19668-8982-413B-8D86-30C180CC21AC}" dt="2024-04-16T15:42:21.293" v="8220"/>
        <pc:sldMkLst>
          <pc:docMk/>
          <pc:sldMk cId="680253995" sldId="2147327013"/>
        </pc:sldMkLst>
        <pc:spChg chg="mod">
          <ac:chgData name="MOREAU Julien" userId="4556f34e-148c-4782-9c35-86b1f98a0b00" providerId="ADAL" clId="{92D19668-8982-413B-8D86-30C180CC21AC}" dt="2024-04-16T15:42:21.262" v="8211" actId="790"/>
          <ac:spMkLst>
            <pc:docMk/>
            <pc:sldMk cId="680253995" sldId="2147327013"/>
            <ac:spMk id="3" creationId="{9DD50608-18CA-C40B-B39F-3A942175869A}"/>
          </ac:spMkLst>
        </pc:spChg>
        <pc:spChg chg="mod">
          <ac:chgData name="MOREAU Julien" userId="4556f34e-148c-4782-9c35-86b1f98a0b00" providerId="ADAL" clId="{92D19668-8982-413B-8D86-30C180CC21AC}" dt="2024-04-16T15:42:21.293" v="8219"/>
          <ac:spMkLst>
            <pc:docMk/>
            <pc:sldMk cId="680253995" sldId="2147327013"/>
            <ac:spMk id="6" creationId="{2E44E596-D788-267C-18A5-E1CB023B583B}"/>
          </ac:spMkLst>
        </pc:spChg>
        <pc:spChg chg="mod">
          <ac:chgData name="MOREAU Julien" userId="4556f34e-148c-4782-9c35-86b1f98a0b00" providerId="ADAL" clId="{92D19668-8982-413B-8D86-30C180CC21AC}" dt="2024-04-16T15:42:21.293" v="8218" actId="790"/>
          <ac:spMkLst>
            <pc:docMk/>
            <pc:sldMk cId="680253995" sldId="2147327013"/>
            <ac:spMk id="7" creationId="{C61225BA-2C32-A612-643C-FECEBC2BBB7F}"/>
          </ac:spMkLst>
        </pc:spChg>
        <pc:spChg chg="mod">
          <ac:chgData name="MOREAU Julien" userId="4556f34e-148c-4782-9c35-86b1f98a0b00" providerId="ADAL" clId="{92D19668-8982-413B-8D86-30C180CC21AC}" dt="2024-04-16T15:42:21.262" v="8212" actId="790"/>
          <ac:spMkLst>
            <pc:docMk/>
            <pc:sldMk cId="680253995" sldId="2147327013"/>
            <ac:spMk id="11" creationId="{463A151A-0B89-ED8F-A867-4D673B09F933}"/>
          </ac:spMkLst>
        </pc:spChg>
        <pc:spChg chg="mod">
          <ac:chgData name="MOREAU Julien" userId="4556f34e-148c-4782-9c35-86b1f98a0b00" providerId="ADAL" clId="{92D19668-8982-413B-8D86-30C180CC21AC}" dt="2024-04-16T15:42:21.262" v="8213" actId="790"/>
          <ac:spMkLst>
            <pc:docMk/>
            <pc:sldMk cId="680253995" sldId="2147327013"/>
            <ac:spMk id="12" creationId="{798204AA-C7EF-373B-66A2-0F356306112A}"/>
          </ac:spMkLst>
        </pc:spChg>
        <pc:spChg chg="mod">
          <ac:chgData name="MOREAU Julien" userId="4556f34e-148c-4782-9c35-86b1f98a0b00" providerId="ADAL" clId="{92D19668-8982-413B-8D86-30C180CC21AC}" dt="2024-04-16T15:42:21.262" v="8214" actId="790"/>
          <ac:spMkLst>
            <pc:docMk/>
            <pc:sldMk cId="680253995" sldId="2147327013"/>
            <ac:spMk id="13" creationId="{F5E70AAF-1E5F-2501-7030-551A8169C228}"/>
          </ac:spMkLst>
        </pc:spChg>
        <pc:spChg chg="mod">
          <ac:chgData name="MOREAU Julien" userId="4556f34e-148c-4782-9c35-86b1f98a0b00" providerId="ADAL" clId="{92D19668-8982-413B-8D86-30C180CC21AC}" dt="2024-04-16T15:42:21.262" v="8215" actId="790"/>
          <ac:spMkLst>
            <pc:docMk/>
            <pc:sldMk cId="680253995" sldId="2147327013"/>
            <ac:spMk id="14" creationId="{009BE3E5-B118-0FBD-FFD3-B6DE564EB781}"/>
          </ac:spMkLst>
        </pc:spChg>
        <pc:spChg chg="mod">
          <ac:chgData name="MOREAU Julien" userId="4556f34e-148c-4782-9c35-86b1f98a0b00" providerId="ADAL" clId="{92D19668-8982-413B-8D86-30C180CC21AC}" dt="2024-04-16T15:42:21.278" v="8216" actId="790"/>
          <ac:spMkLst>
            <pc:docMk/>
            <pc:sldMk cId="680253995" sldId="2147327013"/>
            <ac:spMk id="15" creationId="{AE3B95E6-C903-94B5-8DCF-7B084882B28C}"/>
          </ac:spMkLst>
        </pc:spChg>
        <pc:spChg chg="mod">
          <ac:chgData name="MOREAU Julien" userId="4556f34e-148c-4782-9c35-86b1f98a0b00" providerId="ADAL" clId="{92D19668-8982-413B-8D86-30C180CC21AC}" dt="2024-04-16T15:42:21.278" v="8217" actId="790"/>
          <ac:spMkLst>
            <pc:docMk/>
            <pc:sldMk cId="680253995" sldId="2147327013"/>
            <ac:spMk id="16" creationId="{91EC35F0-05F5-432E-36FB-C99795E729B3}"/>
          </ac:spMkLst>
        </pc:spChg>
        <pc:spChg chg="mod">
          <ac:chgData name="MOREAU Julien" userId="4556f34e-148c-4782-9c35-86b1f98a0b00" providerId="ADAL" clId="{92D19668-8982-413B-8D86-30C180CC21AC}" dt="2024-04-16T15:42:21.293" v="8220"/>
          <ac:spMkLst>
            <pc:docMk/>
            <pc:sldMk cId="680253995" sldId="2147327013"/>
            <ac:spMk id="20" creationId="{772263D2-4D7C-0E30-83DB-FC0CB34E669D}"/>
          </ac:spMkLst>
        </pc:spChg>
        <pc:spChg chg="mod">
          <ac:chgData name="MOREAU Julien" userId="4556f34e-148c-4782-9c35-86b1f98a0b00" providerId="ADAL" clId="{92D19668-8982-413B-8D86-30C180CC21AC}" dt="2024-04-16T15:42:21.262" v="8210" actId="790"/>
          <ac:spMkLst>
            <pc:docMk/>
            <pc:sldMk cId="680253995" sldId="2147327013"/>
            <ac:spMk id="24" creationId="{2BBF5CF6-0449-4D43-9EFC-A8D940E02642}"/>
          </ac:spMkLst>
        </pc:spChg>
      </pc:sldChg>
      <pc:sldChg chg="delSp modSp del mod">
        <pc:chgData name="MOREAU Julien" userId="4556f34e-148c-4782-9c35-86b1f98a0b00" providerId="ADAL" clId="{92D19668-8982-413B-8D86-30C180CC21AC}" dt="2024-04-11T09:15:42.980" v="3873" actId="47"/>
        <pc:sldMkLst>
          <pc:docMk/>
          <pc:sldMk cId="7750658" sldId="2147327017"/>
        </pc:sldMkLst>
        <pc:spChg chg="mod">
          <ac:chgData name="MOREAU Julien" userId="4556f34e-148c-4782-9c35-86b1f98a0b00" providerId="ADAL" clId="{92D19668-8982-413B-8D86-30C180CC21AC}" dt="2024-04-11T09:09:10.365" v="3665" actId="790"/>
          <ac:spMkLst>
            <pc:docMk/>
            <pc:sldMk cId="7750658" sldId="2147327017"/>
            <ac:spMk id="3" creationId="{9DD50608-18CA-C40B-B39F-3A942175869A}"/>
          </ac:spMkLst>
        </pc:spChg>
        <pc:spChg chg="mod">
          <ac:chgData name="MOREAU Julien" userId="4556f34e-148c-4782-9c35-86b1f98a0b00" providerId="ADAL" clId="{92D19668-8982-413B-8D86-30C180CC21AC}" dt="2024-04-11T09:09:10.365" v="3667" actId="790"/>
          <ac:spMkLst>
            <pc:docMk/>
            <pc:sldMk cId="7750658" sldId="2147327017"/>
            <ac:spMk id="12" creationId="{9052BA0A-F6CB-D820-CDA7-253E2333E3B3}"/>
          </ac:spMkLst>
        </pc:spChg>
        <pc:spChg chg="mod">
          <ac:chgData name="MOREAU Julien" userId="4556f34e-148c-4782-9c35-86b1f98a0b00" providerId="ADAL" clId="{92D19668-8982-413B-8D86-30C180CC21AC}" dt="2024-04-11T09:09:10.365" v="3668" actId="790"/>
          <ac:spMkLst>
            <pc:docMk/>
            <pc:sldMk cId="7750658" sldId="2147327017"/>
            <ac:spMk id="14" creationId="{DADEDAD8-FAC0-590D-4891-9BE393733300}"/>
          </ac:spMkLst>
        </pc:spChg>
        <pc:spChg chg="mod">
          <ac:chgData name="MOREAU Julien" userId="4556f34e-148c-4782-9c35-86b1f98a0b00" providerId="ADAL" clId="{92D19668-8982-413B-8D86-30C180CC21AC}" dt="2024-04-11T09:09:10.365" v="3664" actId="790"/>
          <ac:spMkLst>
            <pc:docMk/>
            <pc:sldMk cId="7750658" sldId="2147327017"/>
            <ac:spMk id="24" creationId="{2BBF5CF6-0449-4D43-9EFC-A8D940E02642}"/>
          </ac:spMkLst>
        </pc:spChg>
        <pc:spChg chg="mod">
          <ac:chgData name="MOREAU Julien" userId="4556f34e-148c-4782-9c35-86b1f98a0b00" providerId="ADAL" clId="{92D19668-8982-413B-8D86-30C180CC21AC}" dt="2024-04-11T09:10:11.966" v="3699" actId="20577"/>
          <ac:spMkLst>
            <pc:docMk/>
            <pc:sldMk cId="7750658" sldId="2147327017"/>
            <ac:spMk id="26" creationId="{39C4D127-67ED-70A3-A48F-64BED9354319}"/>
          </ac:spMkLst>
        </pc:spChg>
        <pc:spChg chg="del">
          <ac:chgData name="MOREAU Julien" userId="4556f34e-148c-4782-9c35-86b1f98a0b00" providerId="ADAL" clId="{92D19668-8982-413B-8D86-30C180CC21AC}" dt="2024-04-11T09:00:26.056" v="1714" actId="478"/>
          <ac:spMkLst>
            <pc:docMk/>
            <pc:sldMk cId="7750658" sldId="2147327017"/>
            <ac:spMk id="35" creationId="{3CFCAAE9-671B-1ACB-D2C3-78F32D6C3832}"/>
          </ac:spMkLst>
        </pc:spChg>
        <pc:grpChg chg="del">
          <ac:chgData name="MOREAU Julien" userId="4556f34e-148c-4782-9c35-86b1f98a0b00" providerId="ADAL" clId="{92D19668-8982-413B-8D86-30C180CC21AC}" dt="2024-04-11T09:00:26.056" v="1714" actId="478"/>
          <ac:grpSpMkLst>
            <pc:docMk/>
            <pc:sldMk cId="7750658" sldId="2147327017"/>
            <ac:grpSpMk id="5" creationId="{27AFEA75-8C34-DF0A-5EFB-211F9A45A329}"/>
          </ac:grpSpMkLst>
        </pc:grpChg>
        <pc:grpChg chg="del">
          <ac:chgData name="MOREAU Julien" userId="4556f34e-148c-4782-9c35-86b1f98a0b00" providerId="ADAL" clId="{92D19668-8982-413B-8D86-30C180CC21AC}" dt="2024-04-11T09:00:26.056" v="1714" actId="478"/>
          <ac:grpSpMkLst>
            <pc:docMk/>
            <pc:sldMk cId="7750658" sldId="2147327017"/>
            <ac:grpSpMk id="11" creationId="{51DFE1F5-6096-51DA-18D3-F8C11196C6EC}"/>
          </ac:grpSpMkLst>
        </pc:grpChg>
      </pc:sldChg>
      <pc:sldChg chg="delSp modSp del mod modShow">
        <pc:chgData name="MOREAU Julien" userId="4556f34e-148c-4782-9c35-86b1f98a0b00" providerId="ADAL" clId="{92D19668-8982-413B-8D86-30C180CC21AC}" dt="2024-04-12T09:19:30.315" v="4715" actId="47"/>
        <pc:sldMkLst>
          <pc:docMk/>
          <pc:sldMk cId="1052803636" sldId="2147327018"/>
        </pc:sldMkLst>
        <pc:spChg chg="mod">
          <ac:chgData name="MOREAU Julien" userId="4556f34e-148c-4782-9c35-86b1f98a0b00" providerId="ADAL" clId="{92D19668-8982-413B-8D86-30C180CC21AC}" dt="2024-04-11T09:09:10.365" v="3663" actId="790"/>
          <ac:spMkLst>
            <pc:docMk/>
            <pc:sldMk cId="1052803636" sldId="2147327018"/>
            <ac:spMk id="2" creationId="{340059AF-A180-E88B-0A88-9822CC72E459}"/>
          </ac:spMkLst>
        </pc:spChg>
        <pc:spChg chg="mod">
          <ac:chgData name="MOREAU Julien" userId="4556f34e-148c-4782-9c35-86b1f98a0b00" providerId="ADAL" clId="{92D19668-8982-413B-8D86-30C180CC21AC}" dt="2024-04-11T09:09:10.349" v="3653" actId="790"/>
          <ac:spMkLst>
            <pc:docMk/>
            <pc:sldMk cId="1052803636" sldId="2147327018"/>
            <ac:spMk id="3" creationId="{9DD50608-18CA-C40B-B39F-3A942175869A}"/>
          </ac:spMkLst>
        </pc:spChg>
        <pc:spChg chg="mod">
          <ac:chgData name="MOREAU Julien" userId="4556f34e-148c-4782-9c35-86b1f98a0b00" providerId="ADAL" clId="{92D19668-8982-413B-8D86-30C180CC21AC}" dt="2024-04-11T09:22:28.276" v="3911" actId="207"/>
          <ac:spMkLst>
            <pc:docMk/>
            <pc:sldMk cId="1052803636" sldId="2147327018"/>
            <ac:spMk id="4" creationId="{DEAD3A2A-4610-B2D9-990A-4E18B75E9B78}"/>
          </ac:spMkLst>
        </pc:spChg>
        <pc:spChg chg="mod">
          <ac:chgData name="MOREAU Julien" userId="4556f34e-148c-4782-9c35-86b1f98a0b00" providerId="ADAL" clId="{92D19668-8982-413B-8D86-30C180CC21AC}" dt="2024-04-11T09:09:10.349" v="3652" actId="790"/>
          <ac:spMkLst>
            <pc:docMk/>
            <pc:sldMk cId="1052803636" sldId="2147327018"/>
            <ac:spMk id="24" creationId="{2BBF5CF6-0449-4D43-9EFC-A8D940E02642}"/>
          </ac:spMkLst>
        </pc:spChg>
        <pc:spChg chg="mod">
          <ac:chgData name="MOREAU Julien" userId="4556f34e-148c-4782-9c35-86b1f98a0b00" providerId="ADAL" clId="{92D19668-8982-413B-8D86-30C180CC21AC}" dt="2024-04-11T09:09:10.349" v="3655" actId="790"/>
          <ac:spMkLst>
            <pc:docMk/>
            <pc:sldMk cId="1052803636" sldId="2147327018"/>
            <ac:spMk id="30" creationId="{99AB079B-0A15-396D-2A49-0173A6778A01}"/>
          </ac:spMkLst>
        </pc:spChg>
        <pc:spChg chg="mod">
          <ac:chgData name="MOREAU Julien" userId="4556f34e-148c-4782-9c35-86b1f98a0b00" providerId="ADAL" clId="{92D19668-8982-413B-8D86-30C180CC21AC}" dt="2024-04-11T09:09:10.349" v="3656" actId="790"/>
          <ac:spMkLst>
            <pc:docMk/>
            <pc:sldMk cId="1052803636" sldId="2147327018"/>
            <ac:spMk id="32" creationId="{5E9C9240-B1CD-AB42-2A79-E5A802101A27}"/>
          </ac:spMkLst>
        </pc:spChg>
        <pc:spChg chg="mod">
          <ac:chgData name="MOREAU Julien" userId="4556f34e-148c-4782-9c35-86b1f98a0b00" providerId="ADAL" clId="{92D19668-8982-413B-8D86-30C180CC21AC}" dt="2024-04-11T09:09:10.349" v="3657" actId="790"/>
          <ac:spMkLst>
            <pc:docMk/>
            <pc:sldMk cId="1052803636" sldId="2147327018"/>
            <ac:spMk id="33" creationId="{7948245E-2891-A711-F897-082C4307ACF1}"/>
          </ac:spMkLst>
        </pc:spChg>
        <pc:spChg chg="mod">
          <ac:chgData name="MOREAU Julien" userId="4556f34e-148c-4782-9c35-86b1f98a0b00" providerId="ADAL" clId="{92D19668-8982-413B-8D86-30C180CC21AC}" dt="2024-04-11T09:09:10.349" v="3658" actId="790"/>
          <ac:spMkLst>
            <pc:docMk/>
            <pc:sldMk cId="1052803636" sldId="2147327018"/>
            <ac:spMk id="34" creationId="{80B0205D-5439-D615-C677-1EF6E5A292A6}"/>
          </ac:spMkLst>
        </pc:spChg>
        <pc:spChg chg="del mod">
          <ac:chgData name="MOREAU Julien" userId="4556f34e-148c-4782-9c35-86b1f98a0b00" providerId="ADAL" clId="{92D19668-8982-413B-8D86-30C180CC21AC}" dt="2024-04-11T14:52:20.771" v="4422" actId="478"/>
          <ac:spMkLst>
            <pc:docMk/>
            <pc:sldMk cId="1052803636" sldId="2147327018"/>
            <ac:spMk id="35" creationId="{87293E09-56BA-58B9-34DF-F04A96E71479}"/>
          </ac:spMkLst>
        </pc:spChg>
        <pc:spChg chg="del mod">
          <ac:chgData name="MOREAU Julien" userId="4556f34e-148c-4782-9c35-86b1f98a0b00" providerId="ADAL" clId="{92D19668-8982-413B-8D86-30C180CC21AC}" dt="2024-04-11T14:52:20.771" v="4422" actId="478"/>
          <ac:spMkLst>
            <pc:docMk/>
            <pc:sldMk cId="1052803636" sldId="2147327018"/>
            <ac:spMk id="36" creationId="{64D0D028-F291-4841-FE3D-EF3AB8EF96B5}"/>
          </ac:spMkLst>
        </pc:spChg>
        <pc:spChg chg="del mod">
          <ac:chgData name="MOREAU Julien" userId="4556f34e-148c-4782-9c35-86b1f98a0b00" providerId="ADAL" clId="{92D19668-8982-413B-8D86-30C180CC21AC}" dt="2024-04-11T14:52:20.771" v="4422" actId="478"/>
          <ac:spMkLst>
            <pc:docMk/>
            <pc:sldMk cId="1052803636" sldId="2147327018"/>
            <ac:spMk id="37" creationId="{2FF6FF92-023B-7D05-9271-E90725478A64}"/>
          </ac:spMkLst>
        </pc:spChg>
        <pc:spChg chg="del mod">
          <ac:chgData name="MOREAU Julien" userId="4556f34e-148c-4782-9c35-86b1f98a0b00" providerId="ADAL" clId="{92D19668-8982-413B-8D86-30C180CC21AC}" dt="2024-04-11T14:52:20.771" v="4422" actId="478"/>
          <ac:spMkLst>
            <pc:docMk/>
            <pc:sldMk cId="1052803636" sldId="2147327018"/>
            <ac:spMk id="38" creationId="{9058E6C8-426E-C8A6-372F-2B7E2DCAD08A}"/>
          </ac:spMkLst>
        </pc:spChg>
      </pc:sldChg>
      <pc:sldChg chg="modSp mod">
        <pc:chgData name="MOREAU Julien" userId="4556f34e-148c-4782-9c35-86b1f98a0b00" providerId="ADAL" clId="{92D19668-8982-413B-8D86-30C180CC21AC}" dt="2024-04-16T15:42:21.262" v="8209" actId="790"/>
        <pc:sldMkLst>
          <pc:docMk/>
          <pc:sldMk cId="3600067697" sldId="2147327020"/>
        </pc:sldMkLst>
        <pc:spChg chg="mod">
          <ac:chgData name="MOREAU Julien" userId="4556f34e-148c-4782-9c35-86b1f98a0b00" providerId="ADAL" clId="{92D19668-8982-413B-8D86-30C180CC21AC}" dt="2024-04-16T15:42:21.215" v="8192" actId="790"/>
          <ac:spMkLst>
            <pc:docMk/>
            <pc:sldMk cId="3600067697" sldId="2147327020"/>
            <ac:spMk id="3" creationId="{9DD50608-18CA-C40B-B39F-3A942175869A}"/>
          </ac:spMkLst>
        </pc:spChg>
        <pc:spChg chg="mod">
          <ac:chgData name="MOREAU Julien" userId="4556f34e-148c-4782-9c35-86b1f98a0b00" providerId="ADAL" clId="{92D19668-8982-413B-8D86-30C180CC21AC}" dt="2024-04-16T15:42:21.231" v="8193" actId="790"/>
          <ac:spMkLst>
            <pc:docMk/>
            <pc:sldMk cId="3600067697" sldId="2147327020"/>
            <ac:spMk id="4" creationId="{B0E3B16D-59CC-E635-C0DA-105CEA70C04F}"/>
          </ac:spMkLst>
        </pc:spChg>
        <pc:spChg chg="mod">
          <ac:chgData name="MOREAU Julien" userId="4556f34e-148c-4782-9c35-86b1f98a0b00" providerId="ADAL" clId="{92D19668-8982-413B-8D86-30C180CC21AC}" dt="2024-04-16T15:42:21.231" v="8194"/>
          <ac:spMkLst>
            <pc:docMk/>
            <pc:sldMk cId="3600067697" sldId="2147327020"/>
            <ac:spMk id="12" creationId="{1E5C5F15-35E2-F65A-78F5-9A954401BA13}"/>
          </ac:spMkLst>
        </pc:spChg>
        <pc:spChg chg="mod">
          <ac:chgData name="MOREAU Julien" userId="4556f34e-148c-4782-9c35-86b1f98a0b00" providerId="ADAL" clId="{92D19668-8982-413B-8D86-30C180CC21AC}" dt="2024-04-16T15:42:21.231" v="8195" actId="790"/>
          <ac:spMkLst>
            <pc:docMk/>
            <pc:sldMk cId="3600067697" sldId="2147327020"/>
            <ac:spMk id="14" creationId="{50CA9813-A9B2-FE55-14B9-99E57A3B6984}"/>
          </ac:spMkLst>
        </pc:spChg>
        <pc:spChg chg="mod">
          <ac:chgData name="MOREAU Julien" userId="4556f34e-148c-4782-9c35-86b1f98a0b00" providerId="ADAL" clId="{92D19668-8982-413B-8D86-30C180CC21AC}" dt="2024-04-16T15:42:21.231" v="8196"/>
          <ac:spMkLst>
            <pc:docMk/>
            <pc:sldMk cId="3600067697" sldId="2147327020"/>
            <ac:spMk id="15" creationId="{4C03F8E2-5D45-3C63-5EF8-AE9D68CD998C}"/>
          </ac:spMkLst>
        </pc:spChg>
        <pc:spChg chg="mod">
          <ac:chgData name="MOREAU Julien" userId="4556f34e-148c-4782-9c35-86b1f98a0b00" providerId="ADAL" clId="{92D19668-8982-413B-8D86-30C180CC21AC}" dt="2024-04-16T15:42:21.231" v="8197" actId="790"/>
          <ac:spMkLst>
            <pc:docMk/>
            <pc:sldMk cId="3600067697" sldId="2147327020"/>
            <ac:spMk id="16" creationId="{9D4312DA-8117-C2B3-7785-093CE7C21680}"/>
          </ac:spMkLst>
        </pc:spChg>
        <pc:spChg chg="mod">
          <ac:chgData name="MOREAU Julien" userId="4556f34e-148c-4782-9c35-86b1f98a0b00" providerId="ADAL" clId="{92D19668-8982-413B-8D86-30C180CC21AC}" dt="2024-04-16T15:42:21.231" v="8198"/>
          <ac:spMkLst>
            <pc:docMk/>
            <pc:sldMk cId="3600067697" sldId="2147327020"/>
            <ac:spMk id="18" creationId="{CD70427A-0C55-FC01-ACA2-ADEF8F7F961E}"/>
          </ac:spMkLst>
        </pc:spChg>
        <pc:spChg chg="mod">
          <ac:chgData name="MOREAU Julien" userId="4556f34e-148c-4782-9c35-86b1f98a0b00" providerId="ADAL" clId="{92D19668-8982-413B-8D86-30C180CC21AC}" dt="2024-04-16T15:42:21.231" v="8199" actId="790"/>
          <ac:spMkLst>
            <pc:docMk/>
            <pc:sldMk cId="3600067697" sldId="2147327020"/>
            <ac:spMk id="21" creationId="{E81206CD-7E48-D479-12FB-F0B6DFA8B5F7}"/>
          </ac:spMkLst>
        </pc:spChg>
        <pc:spChg chg="mod">
          <ac:chgData name="MOREAU Julien" userId="4556f34e-148c-4782-9c35-86b1f98a0b00" providerId="ADAL" clId="{92D19668-8982-413B-8D86-30C180CC21AC}" dt="2024-04-16T15:42:21.231" v="8200"/>
          <ac:spMkLst>
            <pc:docMk/>
            <pc:sldMk cId="3600067697" sldId="2147327020"/>
            <ac:spMk id="22" creationId="{DABCE327-02E2-5390-0778-0F53D7C059F9}"/>
          </ac:spMkLst>
        </pc:spChg>
        <pc:spChg chg="mod">
          <ac:chgData name="MOREAU Julien" userId="4556f34e-148c-4782-9c35-86b1f98a0b00" providerId="ADAL" clId="{92D19668-8982-413B-8D86-30C180CC21AC}" dt="2024-04-16T15:42:21.215" v="8191" actId="790"/>
          <ac:spMkLst>
            <pc:docMk/>
            <pc:sldMk cId="3600067697" sldId="2147327020"/>
            <ac:spMk id="24" creationId="{2BBF5CF6-0449-4D43-9EFC-A8D940E02642}"/>
          </ac:spMkLst>
        </pc:spChg>
        <pc:spChg chg="mod">
          <ac:chgData name="MOREAU Julien" userId="4556f34e-148c-4782-9c35-86b1f98a0b00" providerId="ADAL" clId="{92D19668-8982-413B-8D86-30C180CC21AC}" dt="2024-04-16T15:42:21.231" v="8201"/>
          <ac:spMkLst>
            <pc:docMk/>
            <pc:sldMk cId="3600067697" sldId="2147327020"/>
            <ac:spMk id="26" creationId="{4C809D4D-8F59-1547-2B4B-E4BCCDE0CB2D}"/>
          </ac:spMkLst>
        </pc:spChg>
        <pc:spChg chg="mod">
          <ac:chgData name="MOREAU Julien" userId="4556f34e-148c-4782-9c35-86b1f98a0b00" providerId="ADAL" clId="{92D19668-8982-413B-8D86-30C180CC21AC}" dt="2024-04-16T15:42:21.246" v="8202" actId="790"/>
          <ac:spMkLst>
            <pc:docMk/>
            <pc:sldMk cId="3600067697" sldId="2147327020"/>
            <ac:spMk id="28" creationId="{02694361-5F70-C952-AC22-DB8F5585A43D}"/>
          </ac:spMkLst>
        </pc:spChg>
        <pc:spChg chg="mod">
          <ac:chgData name="MOREAU Julien" userId="4556f34e-148c-4782-9c35-86b1f98a0b00" providerId="ADAL" clId="{92D19668-8982-413B-8D86-30C180CC21AC}" dt="2024-04-16T15:42:21.215" v="8190" actId="790"/>
          <ac:spMkLst>
            <pc:docMk/>
            <pc:sldMk cId="3600067697" sldId="2147327020"/>
            <ac:spMk id="29" creationId="{8D8C3FA1-B79E-FD27-BDAD-86375190F102}"/>
          </ac:spMkLst>
        </pc:spChg>
        <pc:spChg chg="mod">
          <ac:chgData name="MOREAU Julien" userId="4556f34e-148c-4782-9c35-86b1f98a0b00" providerId="ADAL" clId="{92D19668-8982-413B-8D86-30C180CC21AC}" dt="2024-04-16T15:42:21.246" v="8203"/>
          <ac:spMkLst>
            <pc:docMk/>
            <pc:sldMk cId="3600067697" sldId="2147327020"/>
            <ac:spMk id="30" creationId="{BD84DA35-E2F7-63B9-F26D-B44D4E5B9DDF}"/>
          </ac:spMkLst>
        </pc:spChg>
        <pc:spChg chg="mod">
          <ac:chgData name="MOREAU Julien" userId="4556f34e-148c-4782-9c35-86b1f98a0b00" providerId="ADAL" clId="{92D19668-8982-413B-8D86-30C180CC21AC}" dt="2024-04-16T15:42:21.246" v="8204" actId="790"/>
          <ac:spMkLst>
            <pc:docMk/>
            <pc:sldMk cId="3600067697" sldId="2147327020"/>
            <ac:spMk id="31" creationId="{ACDC8037-EBCF-C0ED-10F5-D12601AB2B4E}"/>
          </ac:spMkLst>
        </pc:spChg>
        <pc:spChg chg="mod">
          <ac:chgData name="MOREAU Julien" userId="4556f34e-148c-4782-9c35-86b1f98a0b00" providerId="ADAL" clId="{92D19668-8982-413B-8D86-30C180CC21AC}" dt="2024-04-16T15:42:21.246" v="8205"/>
          <ac:spMkLst>
            <pc:docMk/>
            <pc:sldMk cId="3600067697" sldId="2147327020"/>
            <ac:spMk id="32" creationId="{05260E66-994A-56C7-48DA-2F8AB1A8D57B}"/>
          </ac:spMkLst>
        </pc:spChg>
        <pc:spChg chg="mod">
          <ac:chgData name="MOREAU Julien" userId="4556f34e-148c-4782-9c35-86b1f98a0b00" providerId="ADAL" clId="{92D19668-8982-413B-8D86-30C180CC21AC}" dt="2024-04-16T15:42:21.246" v="8206" actId="790"/>
          <ac:spMkLst>
            <pc:docMk/>
            <pc:sldMk cId="3600067697" sldId="2147327020"/>
            <ac:spMk id="33" creationId="{C7642731-8372-7C10-1BD6-49D183C3E684}"/>
          </ac:spMkLst>
        </pc:spChg>
        <pc:spChg chg="mod">
          <ac:chgData name="MOREAU Julien" userId="4556f34e-148c-4782-9c35-86b1f98a0b00" providerId="ADAL" clId="{92D19668-8982-413B-8D86-30C180CC21AC}" dt="2024-04-16T15:42:21.246" v="8207"/>
          <ac:spMkLst>
            <pc:docMk/>
            <pc:sldMk cId="3600067697" sldId="2147327020"/>
            <ac:spMk id="34" creationId="{A64C7990-AAB4-BB6B-8A64-8A4A29E8382A}"/>
          </ac:spMkLst>
        </pc:spChg>
        <pc:spChg chg="mod">
          <ac:chgData name="MOREAU Julien" userId="4556f34e-148c-4782-9c35-86b1f98a0b00" providerId="ADAL" clId="{92D19668-8982-413B-8D86-30C180CC21AC}" dt="2024-04-16T15:42:21.262" v="8208" actId="790"/>
          <ac:spMkLst>
            <pc:docMk/>
            <pc:sldMk cId="3600067697" sldId="2147327020"/>
            <ac:spMk id="35" creationId="{422BDF00-7929-BCC3-4C29-D7E0AB5D7ED0}"/>
          </ac:spMkLst>
        </pc:spChg>
        <pc:spChg chg="mod">
          <ac:chgData name="MOREAU Julien" userId="4556f34e-148c-4782-9c35-86b1f98a0b00" providerId="ADAL" clId="{92D19668-8982-413B-8D86-30C180CC21AC}" dt="2024-04-16T15:42:21.262" v="8209" actId="790"/>
          <ac:spMkLst>
            <pc:docMk/>
            <pc:sldMk cId="3600067697" sldId="2147327020"/>
            <ac:spMk id="36" creationId="{C25D52E0-CDEB-375D-400C-D3DD0692849D}"/>
          </ac:spMkLst>
        </pc:spChg>
      </pc:sldChg>
      <pc:sldChg chg="modSp mod">
        <pc:chgData name="MOREAU Julien" userId="4556f34e-148c-4782-9c35-86b1f98a0b00" providerId="ADAL" clId="{92D19668-8982-413B-8D86-30C180CC21AC}" dt="2024-04-16T15:42:21.030" v="8110" actId="790"/>
        <pc:sldMkLst>
          <pc:docMk/>
          <pc:sldMk cId="2675479801" sldId="2147327021"/>
        </pc:sldMkLst>
        <pc:spChg chg="mod">
          <ac:chgData name="MOREAU Julien" userId="4556f34e-148c-4782-9c35-86b1f98a0b00" providerId="ADAL" clId="{92D19668-8982-413B-8D86-30C180CC21AC}" dt="2024-04-16T15:42:21.030" v="8109" actId="790"/>
          <ac:spMkLst>
            <pc:docMk/>
            <pc:sldMk cId="2675479801" sldId="2147327021"/>
            <ac:spMk id="2" creationId="{41A7041E-BFB0-4439-B9A9-C3C05171C5C5}"/>
          </ac:spMkLst>
        </pc:spChg>
        <pc:spChg chg="mod">
          <ac:chgData name="MOREAU Julien" userId="4556f34e-148c-4782-9c35-86b1f98a0b00" providerId="ADAL" clId="{92D19668-8982-413B-8D86-30C180CC21AC}" dt="2024-04-16T15:42:21.030" v="8110" actId="790"/>
          <ac:spMkLst>
            <pc:docMk/>
            <pc:sldMk cId="2675479801" sldId="2147327021"/>
            <ac:spMk id="3" creationId="{54C92A82-0C97-418B-BDC5-524B663FD3F7}"/>
          </ac:spMkLst>
        </pc:spChg>
      </pc:sldChg>
      <pc:sldChg chg="modSp mod">
        <pc:chgData name="MOREAU Julien" userId="4556f34e-148c-4782-9c35-86b1f98a0b00" providerId="ADAL" clId="{92D19668-8982-413B-8D86-30C180CC21AC}" dt="2024-04-16T15:42:21.146" v="8159" actId="790"/>
        <pc:sldMkLst>
          <pc:docMk/>
          <pc:sldMk cId="723323524" sldId="2147327027"/>
        </pc:sldMkLst>
        <pc:spChg chg="mod">
          <ac:chgData name="MOREAU Julien" userId="4556f34e-148c-4782-9c35-86b1f98a0b00" providerId="ADAL" clId="{92D19668-8982-413B-8D86-30C180CC21AC}" dt="2024-04-16T15:42:21.146" v="8158" actId="790"/>
          <ac:spMkLst>
            <pc:docMk/>
            <pc:sldMk cId="723323524" sldId="2147327027"/>
            <ac:spMk id="2" creationId="{65EE983B-0573-225F-E42F-91F2E02CF899}"/>
          </ac:spMkLst>
        </pc:spChg>
        <pc:spChg chg="mod">
          <ac:chgData name="MOREAU Julien" userId="4556f34e-148c-4782-9c35-86b1f98a0b00" providerId="ADAL" clId="{92D19668-8982-413B-8D86-30C180CC21AC}" dt="2024-04-16T15:42:21.146" v="8159" actId="790"/>
          <ac:spMkLst>
            <pc:docMk/>
            <pc:sldMk cId="723323524" sldId="2147327027"/>
            <ac:spMk id="4" creationId="{9274327A-EC43-3830-A293-6EB7A98F7923}"/>
          </ac:spMkLst>
        </pc:spChg>
      </pc:sldChg>
      <pc:sldChg chg="modSp mod">
        <pc:chgData name="MOREAU Julien" userId="4556f34e-148c-4782-9c35-86b1f98a0b00" providerId="ADAL" clId="{92D19668-8982-413B-8D86-30C180CC21AC}" dt="2024-04-16T15:42:21.062" v="8126" actId="790"/>
        <pc:sldMkLst>
          <pc:docMk/>
          <pc:sldMk cId="890970477" sldId="2147327028"/>
        </pc:sldMkLst>
        <pc:spChg chg="mod">
          <ac:chgData name="MOREAU Julien" userId="4556f34e-148c-4782-9c35-86b1f98a0b00" providerId="ADAL" clId="{92D19668-8982-413B-8D86-30C180CC21AC}" dt="2024-04-16T15:42:21.062" v="8125" actId="790"/>
          <ac:spMkLst>
            <pc:docMk/>
            <pc:sldMk cId="890970477" sldId="2147327028"/>
            <ac:spMk id="2" creationId="{41A7041E-BFB0-4439-B9A9-C3C05171C5C5}"/>
          </ac:spMkLst>
        </pc:spChg>
        <pc:spChg chg="mod">
          <ac:chgData name="MOREAU Julien" userId="4556f34e-148c-4782-9c35-86b1f98a0b00" providerId="ADAL" clId="{92D19668-8982-413B-8D86-30C180CC21AC}" dt="2024-04-16T15:42:21.062" v="8126" actId="790"/>
          <ac:spMkLst>
            <pc:docMk/>
            <pc:sldMk cId="890970477" sldId="2147327028"/>
            <ac:spMk id="3" creationId="{54C92A82-0C97-418B-BDC5-524B663FD3F7}"/>
          </ac:spMkLst>
        </pc:spChg>
      </pc:sldChg>
      <pc:sldChg chg="addSp modSp mod">
        <pc:chgData name="MOREAU Julien" userId="4556f34e-148c-4782-9c35-86b1f98a0b00" providerId="ADAL" clId="{92D19668-8982-413B-8D86-30C180CC21AC}" dt="2024-04-16T15:42:21.062" v="8124" actId="790"/>
        <pc:sldMkLst>
          <pc:docMk/>
          <pc:sldMk cId="3340390648" sldId="2147327032"/>
        </pc:sldMkLst>
        <pc:spChg chg="mod">
          <ac:chgData name="MOREAU Julien" userId="4556f34e-148c-4782-9c35-86b1f98a0b00" providerId="ADAL" clId="{92D19668-8982-413B-8D86-30C180CC21AC}" dt="2024-04-16T15:42:21.062" v="8122" actId="790"/>
          <ac:spMkLst>
            <pc:docMk/>
            <pc:sldMk cId="3340390648" sldId="2147327032"/>
            <ac:spMk id="2" creationId="{2A4F780F-3274-489B-9E50-90DBDA466534}"/>
          </ac:spMkLst>
        </pc:spChg>
        <pc:spChg chg="add mod">
          <ac:chgData name="MOREAU Julien" userId="4556f34e-148c-4782-9c35-86b1f98a0b00" providerId="ADAL" clId="{92D19668-8982-413B-8D86-30C180CC21AC}" dt="2024-04-16T15:42:21.062" v="8124" actId="790"/>
          <ac:spMkLst>
            <pc:docMk/>
            <pc:sldMk cId="3340390648" sldId="2147327032"/>
            <ac:spMk id="3" creationId="{5F4344ED-1889-1DCE-1382-90282383D871}"/>
          </ac:spMkLst>
        </pc:spChg>
        <pc:spChg chg="add mod ord">
          <ac:chgData name="MOREAU Julien" userId="4556f34e-148c-4782-9c35-86b1f98a0b00" providerId="ADAL" clId="{92D19668-8982-413B-8D86-30C180CC21AC}" dt="2024-04-16T15:42:21.030" v="8111" actId="790"/>
          <ac:spMkLst>
            <pc:docMk/>
            <pc:sldMk cId="3340390648" sldId="2147327032"/>
            <ac:spMk id="4" creationId="{37754AC6-BBF7-8325-8345-C116E24279FB}"/>
          </ac:spMkLst>
        </pc:spChg>
        <pc:spChg chg="mod">
          <ac:chgData name="MOREAU Julien" userId="4556f34e-148c-4782-9c35-86b1f98a0b00" providerId="ADAL" clId="{92D19668-8982-413B-8D86-30C180CC21AC}" dt="2024-04-16T15:42:21.046" v="8112" actId="790"/>
          <ac:spMkLst>
            <pc:docMk/>
            <pc:sldMk cId="3340390648" sldId="2147327032"/>
            <ac:spMk id="5" creationId="{3C9251E1-E8D7-7E5F-294C-139E4B138DBA}"/>
          </ac:spMkLst>
        </pc:spChg>
        <pc:spChg chg="mod">
          <ac:chgData name="MOREAU Julien" userId="4556f34e-148c-4782-9c35-86b1f98a0b00" providerId="ADAL" clId="{92D19668-8982-413B-8D86-30C180CC21AC}" dt="2024-04-16T15:42:21.046" v="8115" actId="790"/>
          <ac:spMkLst>
            <pc:docMk/>
            <pc:sldMk cId="3340390648" sldId="2147327032"/>
            <ac:spMk id="14" creationId="{15AC833B-2F88-0A25-822A-046B0F5901FF}"/>
          </ac:spMkLst>
        </pc:spChg>
        <pc:spChg chg="mod">
          <ac:chgData name="MOREAU Julien" userId="4556f34e-148c-4782-9c35-86b1f98a0b00" providerId="ADAL" clId="{92D19668-8982-413B-8D86-30C180CC21AC}" dt="2024-04-16T15:42:21.046" v="8117" actId="790"/>
          <ac:spMkLst>
            <pc:docMk/>
            <pc:sldMk cId="3340390648" sldId="2147327032"/>
            <ac:spMk id="17" creationId="{E6432A5D-D35D-A0AB-6868-3A28F21D7312}"/>
          </ac:spMkLst>
        </pc:spChg>
        <pc:spChg chg="mod">
          <ac:chgData name="MOREAU Julien" userId="4556f34e-148c-4782-9c35-86b1f98a0b00" providerId="ADAL" clId="{92D19668-8982-413B-8D86-30C180CC21AC}" dt="2024-04-16T15:42:21.046" v="8113" actId="790"/>
          <ac:spMkLst>
            <pc:docMk/>
            <pc:sldMk cId="3340390648" sldId="2147327032"/>
            <ac:spMk id="18" creationId="{75484A0B-750D-5D0F-D1C5-7E80657B25F4}"/>
          </ac:spMkLst>
        </pc:spChg>
        <pc:spChg chg="mod">
          <ac:chgData name="MOREAU Julien" userId="4556f34e-148c-4782-9c35-86b1f98a0b00" providerId="ADAL" clId="{92D19668-8982-413B-8D86-30C180CC21AC}" dt="2024-04-16T15:42:21.046" v="8116" actId="790"/>
          <ac:spMkLst>
            <pc:docMk/>
            <pc:sldMk cId="3340390648" sldId="2147327032"/>
            <ac:spMk id="19" creationId="{26D23691-0009-7E76-344B-BD781603A16E}"/>
          </ac:spMkLst>
        </pc:spChg>
        <pc:spChg chg="mod">
          <ac:chgData name="MOREAU Julien" userId="4556f34e-148c-4782-9c35-86b1f98a0b00" providerId="ADAL" clId="{92D19668-8982-413B-8D86-30C180CC21AC}" dt="2024-04-16T15:42:21.046" v="8118" actId="790"/>
          <ac:spMkLst>
            <pc:docMk/>
            <pc:sldMk cId="3340390648" sldId="2147327032"/>
            <ac:spMk id="21" creationId="{3DA055B5-DF8A-06DC-7DC3-EF023E888114}"/>
          </ac:spMkLst>
        </pc:spChg>
        <pc:spChg chg="mod">
          <ac:chgData name="MOREAU Julien" userId="4556f34e-148c-4782-9c35-86b1f98a0b00" providerId="ADAL" clId="{92D19668-8982-413B-8D86-30C180CC21AC}" dt="2024-04-16T15:42:21.062" v="8120" actId="790"/>
          <ac:spMkLst>
            <pc:docMk/>
            <pc:sldMk cId="3340390648" sldId="2147327032"/>
            <ac:spMk id="24" creationId="{008983C6-DABB-3909-9A3D-2199CB805223}"/>
          </ac:spMkLst>
        </pc:spChg>
        <pc:spChg chg="mod">
          <ac:chgData name="MOREAU Julien" userId="4556f34e-148c-4782-9c35-86b1f98a0b00" providerId="ADAL" clId="{92D19668-8982-413B-8D86-30C180CC21AC}" dt="2024-04-16T15:42:21.046" v="8114" actId="790"/>
          <ac:spMkLst>
            <pc:docMk/>
            <pc:sldMk cId="3340390648" sldId="2147327032"/>
            <ac:spMk id="25" creationId="{9BD5026D-04FB-DA07-FE6B-640FB0E17400}"/>
          </ac:spMkLst>
        </pc:spChg>
        <pc:spChg chg="mod">
          <ac:chgData name="MOREAU Julien" userId="4556f34e-148c-4782-9c35-86b1f98a0b00" providerId="ADAL" clId="{92D19668-8982-413B-8D86-30C180CC21AC}" dt="2024-04-16T15:42:21.046" v="8119" actId="790"/>
          <ac:spMkLst>
            <pc:docMk/>
            <pc:sldMk cId="3340390648" sldId="2147327032"/>
            <ac:spMk id="26" creationId="{D94266C4-8089-FF0A-3E1C-3F21B89B9FF0}"/>
          </ac:spMkLst>
        </pc:spChg>
        <pc:spChg chg="mod">
          <ac:chgData name="MOREAU Julien" userId="4556f34e-148c-4782-9c35-86b1f98a0b00" providerId="ADAL" clId="{92D19668-8982-413B-8D86-30C180CC21AC}" dt="2024-04-16T15:42:21.062" v="8123"/>
          <ac:spMkLst>
            <pc:docMk/>
            <pc:sldMk cId="3340390648" sldId="2147327032"/>
            <ac:spMk id="31" creationId="{2721D766-5C66-CF53-21B6-D8416D864581}"/>
          </ac:spMkLst>
        </pc:spChg>
        <pc:spChg chg="mod">
          <ac:chgData name="MOREAU Julien" userId="4556f34e-148c-4782-9c35-86b1f98a0b00" providerId="ADAL" clId="{92D19668-8982-413B-8D86-30C180CC21AC}" dt="2024-04-16T15:42:21.062" v="8121" actId="790"/>
          <ac:spMkLst>
            <pc:docMk/>
            <pc:sldMk cId="3340390648" sldId="2147327032"/>
            <ac:spMk id="38" creationId="{8C171EE3-7615-F8B3-8009-D14CDDA2094D}"/>
          </ac:spMkLst>
        </pc:spChg>
        <pc:grpChg chg="add mod">
          <ac:chgData name="MOREAU Julien" userId="4556f34e-148c-4782-9c35-86b1f98a0b00" providerId="ADAL" clId="{92D19668-8982-413B-8D86-30C180CC21AC}" dt="2024-04-11T07:49:40.212" v="648" actId="1076"/>
          <ac:grpSpMkLst>
            <pc:docMk/>
            <pc:sldMk cId="3340390648" sldId="2147327032"/>
            <ac:grpSpMk id="9" creationId="{C360A9B7-2703-79F4-5D92-40B6375FA2A4}"/>
          </ac:grpSpMkLst>
        </pc:grpChg>
        <pc:picChg chg="add mod">
          <ac:chgData name="MOREAU Julien" userId="4556f34e-148c-4782-9c35-86b1f98a0b00" providerId="ADAL" clId="{92D19668-8982-413B-8D86-30C180CC21AC}" dt="2024-04-11T07:58:08.832" v="883"/>
          <ac:picMkLst>
            <pc:docMk/>
            <pc:sldMk cId="3340390648" sldId="2147327032"/>
            <ac:picMk id="6" creationId="{CD382C14-CAAD-F430-0927-796D70ABD8E2}"/>
          </ac:picMkLst>
        </pc:picChg>
        <pc:picChg chg="add mod">
          <ac:chgData name="MOREAU Julien" userId="4556f34e-148c-4782-9c35-86b1f98a0b00" providerId="ADAL" clId="{92D19668-8982-413B-8D86-30C180CC21AC}" dt="2024-04-11T07:58:08.831" v="879"/>
          <ac:picMkLst>
            <pc:docMk/>
            <pc:sldMk cId="3340390648" sldId="2147327032"/>
            <ac:picMk id="7" creationId="{FC43FF05-FB1A-3BCB-17E2-F98F8A48F57A}"/>
          </ac:picMkLst>
        </pc:picChg>
        <pc:picChg chg="mod">
          <ac:chgData name="MOREAU Julien" userId="4556f34e-148c-4782-9c35-86b1f98a0b00" providerId="ADAL" clId="{92D19668-8982-413B-8D86-30C180CC21AC}" dt="2024-04-11T07:49:47.191" v="653" actId="1035"/>
          <ac:picMkLst>
            <pc:docMk/>
            <pc:sldMk cId="3340390648" sldId="2147327032"/>
            <ac:picMk id="8" creationId="{75944A8F-F2CF-4249-6D44-ACD76050521B}"/>
          </ac:picMkLst>
        </pc:picChg>
        <pc:picChg chg="mod">
          <ac:chgData name="MOREAU Julien" userId="4556f34e-148c-4782-9c35-86b1f98a0b00" providerId="ADAL" clId="{92D19668-8982-413B-8D86-30C180CC21AC}" dt="2024-04-11T07:41:10.140" v="185" actId="1035"/>
          <ac:picMkLst>
            <pc:docMk/>
            <pc:sldMk cId="3340390648" sldId="2147327032"/>
            <ac:picMk id="10" creationId="{6FF4CCA0-5D24-4053-9519-641AB02A3A18}"/>
          </ac:picMkLst>
        </pc:picChg>
        <pc:picChg chg="mod modVis">
          <ac:chgData name="MOREAU Julien" userId="4556f34e-148c-4782-9c35-86b1f98a0b00" providerId="ADAL" clId="{92D19668-8982-413B-8D86-30C180CC21AC}" dt="2024-04-11T07:49:29.901" v="638"/>
          <ac:picMkLst>
            <pc:docMk/>
            <pc:sldMk cId="3340390648" sldId="2147327032"/>
            <ac:picMk id="11" creationId="{235D1C63-A007-9409-6793-D0889867722D}"/>
          </ac:picMkLst>
        </pc:picChg>
        <pc:picChg chg="mod modVis">
          <ac:chgData name="MOREAU Julien" userId="4556f34e-148c-4782-9c35-86b1f98a0b00" providerId="ADAL" clId="{92D19668-8982-413B-8D86-30C180CC21AC}" dt="2024-04-11T07:49:29.902" v="640"/>
          <ac:picMkLst>
            <pc:docMk/>
            <pc:sldMk cId="3340390648" sldId="2147327032"/>
            <ac:picMk id="12" creationId="{489ECA59-5CFA-9332-8C49-B48C12B4DCF6}"/>
          </ac:picMkLst>
        </pc:picChg>
        <pc:picChg chg="mod">
          <ac:chgData name="MOREAU Julien" userId="4556f34e-148c-4782-9c35-86b1f98a0b00" providerId="ADAL" clId="{92D19668-8982-413B-8D86-30C180CC21AC}" dt="2024-04-11T07:41:02.892" v="164" actId="1076"/>
          <ac:picMkLst>
            <pc:docMk/>
            <pc:sldMk cId="3340390648" sldId="2147327032"/>
            <ac:picMk id="13" creationId="{65E0136C-5A0F-79B4-9A32-B158290FB2DB}"/>
          </ac:picMkLst>
        </pc:picChg>
        <pc:picChg chg="mod modVis">
          <ac:chgData name="MOREAU Julien" userId="4556f34e-148c-4782-9c35-86b1f98a0b00" providerId="ADAL" clId="{92D19668-8982-413B-8D86-30C180CC21AC}" dt="2024-04-11T07:49:29.902" v="642"/>
          <ac:picMkLst>
            <pc:docMk/>
            <pc:sldMk cId="3340390648" sldId="2147327032"/>
            <ac:picMk id="15" creationId="{455E9868-7EF4-C794-F421-8032553A8378}"/>
          </ac:picMkLst>
        </pc:picChg>
        <pc:picChg chg="mod modVis">
          <ac:chgData name="MOREAU Julien" userId="4556f34e-148c-4782-9c35-86b1f98a0b00" providerId="ADAL" clId="{92D19668-8982-413B-8D86-30C180CC21AC}" dt="2024-04-11T07:49:29.903" v="644"/>
          <ac:picMkLst>
            <pc:docMk/>
            <pc:sldMk cId="3340390648" sldId="2147327032"/>
            <ac:picMk id="16" creationId="{770741FB-1042-25CE-4EDB-B3433941F036}"/>
          </ac:picMkLst>
        </pc:picChg>
        <pc:picChg chg="mod">
          <ac:chgData name="MOREAU Julien" userId="4556f34e-148c-4782-9c35-86b1f98a0b00" providerId="ADAL" clId="{92D19668-8982-413B-8D86-30C180CC21AC}" dt="2024-04-11T07:49:47.191" v="653" actId="1035"/>
          <ac:picMkLst>
            <pc:docMk/>
            <pc:sldMk cId="3340390648" sldId="2147327032"/>
            <ac:picMk id="23" creationId="{30735BFB-4AB0-B885-DCCD-777CB924C00E}"/>
          </ac:picMkLst>
        </pc:picChg>
      </pc:sldChg>
      <pc:sldChg chg="addSp modSp mod">
        <pc:chgData name="MOREAU Julien" userId="4556f34e-148c-4782-9c35-86b1f98a0b00" providerId="ADAL" clId="{92D19668-8982-413B-8D86-30C180CC21AC}" dt="2024-04-16T15:42:21.115" v="8146" actId="790"/>
        <pc:sldMkLst>
          <pc:docMk/>
          <pc:sldMk cId="179805936" sldId="2147327033"/>
        </pc:sldMkLst>
        <pc:spChg chg="add mod">
          <ac:chgData name="MOREAU Julien" userId="4556f34e-148c-4782-9c35-86b1f98a0b00" providerId="ADAL" clId="{92D19668-8982-413B-8D86-30C180CC21AC}" dt="2024-04-16T15:42:21.115" v="8143" actId="790"/>
          <ac:spMkLst>
            <pc:docMk/>
            <pc:sldMk cId="179805936" sldId="2147327033"/>
            <ac:spMk id="2" creationId="{1FA00CBA-0AB7-0D7E-DF7F-E9A188E59A78}"/>
          </ac:spMkLst>
        </pc:spChg>
        <pc:spChg chg="mod">
          <ac:chgData name="MOREAU Julien" userId="4556f34e-148c-4782-9c35-86b1f98a0b00" providerId="ADAL" clId="{92D19668-8982-413B-8D86-30C180CC21AC}" dt="2024-04-16T15:42:21.115" v="8141" actId="790"/>
          <ac:spMkLst>
            <pc:docMk/>
            <pc:sldMk cId="179805936" sldId="2147327033"/>
            <ac:spMk id="3" creationId="{97CE8200-3BE9-A2D5-5F64-220314BF0769}"/>
          </ac:spMkLst>
        </pc:spChg>
        <pc:spChg chg="add mod">
          <ac:chgData name="MOREAU Julien" userId="4556f34e-148c-4782-9c35-86b1f98a0b00" providerId="ADAL" clId="{92D19668-8982-413B-8D86-30C180CC21AC}" dt="2024-04-16T15:42:21.115" v="8144" actId="790"/>
          <ac:spMkLst>
            <pc:docMk/>
            <pc:sldMk cId="179805936" sldId="2147327033"/>
            <ac:spMk id="4" creationId="{C3AB7656-19ED-B557-5531-A0DE1A445D18}"/>
          </ac:spMkLst>
        </pc:spChg>
        <pc:spChg chg="mod">
          <ac:chgData name="MOREAU Julien" userId="4556f34e-148c-4782-9c35-86b1f98a0b00" providerId="ADAL" clId="{92D19668-8982-413B-8D86-30C180CC21AC}" dt="2024-04-16T15:42:21.099" v="8137" actId="790"/>
          <ac:spMkLst>
            <pc:docMk/>
            <pc:sldMk cId="179805936" sldId="2147327033"/>
            <ac:spMk id="5" creationId="{3C9251E1-E8D7-7E5F-294C-139E4B138DBA}"/>
          </ac:spMkLst>
        </pc:spChg>
        <pc:spChg chg="mod">
          <ac:chgData name="MOREAU Julien" userId="4556f34e-148c-4782-9c35-86b1f98a0b00" providerId="ADAL" clId="{92D19668-8982-413B-8D86-30C180CC21AC}" dt="2024-04-16T15:42:21.115" v="8142" actId="790"/>
          <ac:spMkLst>
            <pc:docMk/>
            <pc:sldMk cId="179805936" sldId="2147327033"/>
            <ac:spMk id="6" creationId="{5238FC4B-E53B-18EA-E538-BF8423497F57}"/>
          </ac:spMkLst>
        </pc:spChg>
        <pc:spChg chg="add mod">
          <ac:chgData name="MOREAU Julien" userId="4556f34e-148c-4782-9c35-86b1f98a0b00" providerId="ADAL" clId="{92D19668-8982-413B-8D86-30C180CC21AC}" dt="2024-04-16T15:42:21.115" v="8145" actId="790"/>
          <ac:spMkLst>
            <pc:docMk/>
            <pc:sldMk cId="179805936" sldId="2147327033"/>
            <ac:spMk id="7" creationId="{2D94D52A-7FD4-13D6-4F78-E3F7F42E487C}"/>
          </ac:spMkLst>
        </pc:spChg>
        <pc:spChg chg="add mod">
          <ac:chgData name="MOREAU Julien" userId="4556f34e-148c-4782-9c35-86b1f98a0b00" providerId="ADAL" clId="{92D19668-8982-413B-8D86-30C180CC21AC}" dt="2024-04-16T15:42:21.115" v="8146" actId="790"/>
          <ac:spMkLst>
            <pc:docMk/>
            <pc:sldMk cId="179805936" sldId="2147327033"/>
            <ac:spMk id="12" creationId="{232CCF93-7931-F81F-ADAB-7EB78398234D}"/>
          </ac:spMkLst>
        </pc:spChg>
        <pc:spChg chg="mod">
          <ac:chgData name="MOREAU Julien" userId="4556f34e-148c-4782-9c35-86b1f98a0b00" providerId="ADAL" clId="{92D19668-8982-413B-8D86-30C180CC21AC}" dt="2024-04-16T15:42:21.099" v="8138" actId="790"/>
          <ac:spMkLst>
            <pc:docMk/>
            <pc:sldMk cId="179805936" sldId="2147327033"/>
            <ac:spMk id="18" creationId="{75484A0B-750D-5D0F-D1C5-7E80657B25F4}"/>
          </ac:spMkLst>
        </pc:spChg>
        <pc:spChg chg="mod">
          <ac:chgData name="MOREAU Julien" userId="4556f34e-148c-4782-9c35-86b1f98a0b00" providerId="ADAL" clId="{92D19668-8982-413B-8D86-30C180CC21AC}" dt="2024-04-16T15:42:21.115" v="8140" actId="790"/>
          <ac:spMkLst>
            <pc:docMk/>
            <pc:sldMk cId="179805936" sldId="2147327033"/>
            <ac:spMk id="31" creationId="{2721D766-5C66-CF53-21B6-D8416D864581}"/>
          </ac:spMkLst>
        </pc:spChg>
        <pc:spChg chg="mod">
          <ac:chgData name="MOREAU Julien" userId="4556f34e-148c-4782-9c35-86b1f98a0b00" providerId="ADAL" clId="{92D19668-8982-413B-8D86-30C180CC21AC}" dt="2024-04-16T15:42:21.099" v="8139" actId="790"/>
          <ac:spMkLst>
            <pc:docMk/>
            <pc:sldMk cId="179805936" sldId="2147327033"/>
            <ac:spMk id="38" creationId="{8C171EE3-7615-F8B3-8009-D14CDDA2094D}"/>
          </ac:spMkLst>
        </pc:spChg>
      </pc:sldChg>
      <pc:sldChg chg="addSp delSp modSp add del mod">
        <pc:chgData name="MOREAU Julien" userId="4556f34e-148c-4782-9c35-86b1f98a0b00" providerId="ADAL" clId="{92D19668-8982-413B-8D86-30C180CC21AC}" dt="2024-04-11T09:07:15.170" v="1769" actId="47"/>
        <pc:sldMkLst>
          <pc:docMk/>
          <pc:sldMk cId="559606607" sldId="2147327034"/>
        </pc:sldMkLst>
        <pc:spChg chg="del mod">
          <ac:chgData name="MOREAU Julien" userId="4556f34e-148c-4782-9c35-86b1f98a0b00" providerId="ADAL" clId="{92D19668-8982-413B-8D86-30C180CC21AC}" dt="2024-04-11T09:01:09.834" v="1722" actId="478"/>
          <ac:spMkLst>
            <pc:docMk/>
            <pc:sldMk cId="559606607" sldId="2147327034"/>
            <ac:spMk id="2" creationId="{DDCDB472-F887-4E1B-AEBA-5E56F6EF0FDA}"/>
          </ac:spMkLst>
        </pc:spChg>
        <pc:spChg chg="del mod">
          <ac:chgData name="MOREAU Julien" userId="4556f34e-148c-4782-9c35-86b1f98a0b00" providerId="ADAL" clId="{92D19668-8982-413B-8D86-30C180CC21AC}" dt="2024-04-11T09:01:12.468" v="1724" actId="478"/>
          <ac:spMkLst>
            <pc:docMk/>
            <pc:sldMk cId="559606607" sldId="2147327034"/>
            <ac:spMk id="3" creationId="{CC6C487F-6929-484B-8866-F33EBE2A1A59}"/>
          </ac:spMkLst>
        </pc:spChg>
        <pc:spChg chg="add del mod">
          <ac:chgData name="MOREAU Julien" userId="4556f34e-148c-4782-9c35-86b1f98a0b00" providerId="ADAL" clId="{92D19668-8982-413B-8D86-30C180CC21AC}" dt="2024-04-11T09:01:10.877" v="1723" actId="478"/>
          <ac:spMkLst>
            <pc:docMk/>
            <pc:sldMk cId="559606607" sldId="2147327034"/>
            <ac:spMk id="18" creationId="{7D4F93D7-A30B-2B51-E2F5-084BF0DA1898}"/>
          </ac:spMkLst>
        </pc:spChg>
        <pc:spChg chg="add mod">
          <ac:chgData name="MOREAU Julien" userId="4556f34e-148c-4782-9c35-86b1f98a0b00" providerId="ADAL" clId="{92D19668-8982-413B-8D86-30C180CC21AC}" dt="2024-04-11T09:01:17.072" v="1725"/>
          <ac:spMkLst>
            <pc:docMk/>
            <pc:sldMk cId="559606607" sldId="2147327034"/>
            <ac:spMk id="19" creationId="{51BE1ED6-ED04-4A0C-6185-CE88B54E6F79}"/>
          </ac:spMkLst>
        </pc:spChg>
        <pc:spChg chg="add mod">
          <ac:chgData name="MOREAU Julien" userId="4556f34e-148c-4782-9c35-86b1f98a0b00" providerId="ADAL" clId="{92D19668-8982-413B-8D86-30C180CC21AC}" dt="2024-04-11T09:01:17.072" v="1725"/>
          <ac:spMkLst>
            <pc:docMk/>
            <pc:sldMk cId="559606607" sldId="2147327034"/>
            <ac:spMk id="20" creationId="{1C77D96A-9980-378F-D62D-72582C955CF5}"/>
          </ac:spMkLst>
        </pc:spChg>
        <pc:grpChg chg="mod">
          <ac:chgData name="MOREAU Julien" userId="4556f34e-148c-4782-9c35-86b1f98a0b00" providerId="ADAL" clId="{92D19668-8982-413B-8D86-30C180CC21AC}" dt="2024-04-11T09:01:23.826" v="1726" actId="1076"/>
          <ac:grpSpMkLst>
            <pc:docMk/>
            <pc:sldMk cId="559606607" sldId="2147327034"/>
            <ac:grpSpMk id="4" creationId="{95B1A371-EAC2-4AED-8B76-924B8F2F0A21}"/>
          </ac:grpSpMkLst>
        </pc:grpChg>
      </pc:sldChg>
      <pc:sldChg chg="addSp delSp modSp add del mod modAnim modShow">
        <pc:chgData name="MOREAU Julien" userId="4556f34e-148c-4782-9c35-86b1f98a0b00" providerId="ADAL" clId="{92D19668-8982-413B-8D86-30C180CC21AC}" dt="2024-04-12T09:19:30.747" v="4716" actId="47"/>
        <pc:sldMkLst>
          <pc:docMk/>
          <pc:sldMk cId="239409798" sldId="2147327035"/>
        </pc:sldMkLst>
        <pc:spChg chg="del mod">
          <ac:chgData name="MOREAU Julien" userId="4556f34e-148c-4782-9c35-86b1f98a0b00" providerId="ADAL" clId="{92D19668-8982-413B-8D86-30C180CC21AC}" dt="2024-04-11T09:01:35.339" v="1756" actId="478"/>
          <ac:spMkLst>
            <pc:docMk/>
            <pc:sldMk cId="239409798" sldId="2147327035"/>
            <ac:spMk id="2" creationId="{3C594981-F058-43D3-86B9-6AF3C1B8873D}"/>
          </ac:spMkLst>
        </pc:spChg>
        <pc:spChg chg="del mod">
          <ac:chgData name="MOREAU Julien" userId="4556f34e-148c-4782-9c35-86b1f98a0b00" providerId="ADAL" clId="{92D19668-8982-413B-8D86-30C180CC21AC}" dt="2024-04-11T09:01:35.339" v="1756" actId="478"/>
          <ac:spMkLst>
            <pc:docMk/>
            <pc:sldMk cId="239409798" sldId="2147327035"/>
            <ac:spMk id="3" creationId="{4C70DBBE-DEB3-4BBA-84C6-BDA58EA36921}"/>
          </ac:spMkLst>
        </pc:spChg>
        <pc:spChg chg="mod">
          <ac:chgData name="MOREAU Julien" userId="4556f34e-148c-4782-9c35-86b1f98a0b00" providerId="ADAL" clId="{92D19668-8982-413B-8D86-30C180CC21AC}" dt="2024-04-11T09:10:45.265" v="3706" actId="123"/>
          <ac:spMkLst>
            <pc:docMk/>
            <pc:sldMk cId="239409798" sldId="2147327035"/>
            <ac:spMk id="4" creationId="{350DFD9A-F515-45FE-AFE0-D90052B5817D}"/>
          </ac:spMkLst>
        </pc:spChg>
        <pc:spChg chg="mod">
          <ac:chgData name="MOREAU Julien" userId="4556f34e-148c-4782-9c35-86b1f98a0b00" providerId="ADAL" clId="{92D19668-8982-413B-8D86-30C180CC21AC}" dt="2024-04-11T14:38:05.229" v="4160" actId="403"/>
          <ac:spMkLst>
            <pc:docMk/>
            <pc:sldMk cId="239409798" sldId="2147327035"/>
            <ac:spMk id="5" creationId="{DC6AA536-F6CA-423D-A5B0-2450158CB35B}"/>
          </ac:spMkLst>
        </pc:spChg>
        <pc:spChg chg="mod">
          <ac:chgData name="MOREAU Julien" userId="4556f34e-148c-4782-9c35-86b1f98a0b00" providerId="ADAL" clId="{92D19668-8982-413B-8D86-30C180CC21AC}" dt="2024-04-11T09:11:49.782" v="3786" actId="207"/>
          <ac:spMkLst>
            <pc:docMk/>
            <pc:sldMk cId="239409798" sldId="2147327035"/>
            <ac:spMk id="6" creationId="{804E1C61-B3DB-4CF6-9A29-3A605DD74C85}"/>
          </ac:spMkLst>
        </pc:spChg>
        <pc:spChg chg="mod">
          <ac:chgData name="MOREAU Julien" userId="4556f34e-148c-4782-9c35-86b1f98a0b00" providerId="ADAL" clId="{92D19668-8982-413B-8D86-30C180CC21AC}" dt="2024-04-11T14:38:20.918" v="4185" actId="20577"/>
          <ac:spMkLst>
            <pc:docMk/>
            <pc:sldMk cId="239409798" sldId="2147327035"/>
            <ac:spMk id="7" creationId="{637318D7-7A99-44D1-8985-EF7E7835D616}"/>
          </ac:spMkLst>
        </pc:spChg>
        <pc:spChg chg="mod">
          <ac:chgData name="MOREAU Julien" userId="4556f34e-148c-4782-9c35-86b1f98a0b00" providerId="ADAL" clId="{92D19668-8982-413B-8D86-30C180CC21AC}" dt="2024-04-11T09:15:35.753" v="3872" actId="207"/>
          <ac:spMkLst>
            <pc:docMk/>
            <pc:sldMk cId="239409798" sldId="2147327035"/>
            <ac:spMk id="8" creationId="{F6DEA1DD-ED70-4806-B4B6-3CEA0BB8650C}"/>
          </ac:spMkLst>
        </pc:spChg>
        <pc:spChg chg="mod">
          <ac:chgData name="MOREAU Julien" userId="4556f34e-148c-4782-9c35-86b1f98a0b00" providerId="ADAL" clId="{92D19668-8982-413B-8D86-30C180CC21AC}" dt="2024-04-11T09:14:59.049" v="3861" actId="207"/>
          <ac:spMkLst>
            <pc:docMk/>
            <pc:sldMk cId="239409798" sldId="2147327035"/>
            <ac:spMk id="9" creationId="{48C61587-59DE-4B2D-BADC-A89A4EF0414E}"/>
          </ac:spMkLst>
        </pc:spChg>
        <pc:spChg chg="add del mod">
          <ac:chgData name="MOREAU Julien" userId="4556f34e-148c-4782-9c35-86b1f98a0b00" providerId="ADAL" clId="{92D19668-8982-413B-8D86-30C180CC21AC}" dt="2024-04-11T09:01:36.977" v="1757" actId="478"/>
          <ac:spMkLst>
            <pc:docMk/>
            <pc:sldMk cId="239409798" sldId="2147327035"/>
            <ac:spMk id="15" creationId="{4E127C26-0240-728C-D898-432BF8BED618}"/>
          </ac:spMkLst>
        </pc:spChg>
        <pc:spChg chg="add mod">
          <ac:chgData name="MOREAU Julien" userId="4556f34e-148c-4782-9c35-86b1f98a0b00" providerId="ADAL" clId="{92D19668-8982-413B-8D86-30C180CC21AC}" dt="2024-04-11T09:09:10.380" v="3675" actId="790"/>
          <ac:spMkLst>
            <pc:docMk/>
            <pc:sldMk cId="239409798" sldId="2147327035"/>
            <ac:spMk id="16" creationId="{BD6D700C-76C3-8A75-5B82-75C4C5659020}"/>
          </ac:spMkLst>
        </pc:spChg>
        <pc:spChg chg="add mod">
          <ac:chgData name="MOREAU Julien" userId="4556f34e-148c-4782-9c35-86b1f98a0b00" providerId="ADAL" clId="{92D19668-8982-413B-8D86-30C180CC21AC}" dt="2024-04-11T09:09:10.380" v="3676" actId="790"/>
          <ac:spMkLst>
            <pc:docMk/>
            <pc:sldMk cId="239409798" sldId="2147327035"/>
            <ac:spMk id="17" creationId="{CAD4C48C-E6FF-55BC-006D-4F5EB20D72B6}"/>
          </ac:spMkLst>
        </pc:spChg>
        <pc:grpChg chg="add mod">
          <ac:chgData name="MOREAU Julien" userId="4556f34e-148c-4782-9c35-86b1f98a0b00" providerId="ADAL" clId="{92D19668-8982-413B-8D86-30C180CC21AC}" dt="2024-04-11T09:11:11.781" v="3722" actId="1076"/>
          <ac:grpSpMkLst>
            <pc:docMk/>
            <pc:sldMk cId="239409798" sldId="2147327035"/>
            <ac:grpSpMk id="20" creationId="{52405FCF-B833-C4E6-525C-B5DA06CE086A}"/>
          </ac:grpSpMkLst>
        </pc:grpChg>
        <pc:grpChg chg="add mod">
          <ac:chgData name="MOREAU Julien" userId="4556f34e-148c-4782-9c35-86b1f98a0b00" providerId="ADAL" clId="{92D19668-8982-413B-8D86-30C180CC21AC}" dt="2024-04-11T09:11:07.569" v="3721" actId="1076"/>
          <ac:grpSpMkLst>
            <pc:docMk/>
            <pc:sldMk cId="239409798" sldId="2147327035"/>
            <ac:grpSpMk id="25" creationId="{62665F03-42E5-6C98-8E6D-95F8CA078E67}"/>
          </ac:grpSpMkLst>
        </pc:grpChg>
        <pc:grpChg chg="add mod">
          <ac:chgData name="MOREAU Julien" userId="4556f34e-148c-4782-9c35-86b1f98a0b00" providerId="ADAL" clId="{92D19668-8982-413B-8D86-30C180CC21AC}" dt="2024-04-11T09:12:28.713" v="3800" actId="1076"/>
          <ac:grpSpMkLst>
            <pc:docMk/>
            <pc:sldMk cId="239409798" sldId="2147327035"/>
            <ac:grpSpMk id="30" creationId="{584787D8-3FDD-DDED-29F6-E0EEE1D4770F}"/>
          </ac:grpSpMkLst>
        </pc:grpChg>
        <pc:picChg chg="del mod modCrop">
          <ac:chgData name="MOREAU Julien" userId="4556f34e-148c-4782-9c35-86b1f98a0b00" providerId="ADAL" clId="{92D19668-8982-413B-8D86-30C180CC21AC}" dt="2024-04-11T09:07:06.803" v="1768" actId="478"/>
          <ac:picMkLst>
            <pc:docMk/>
            <pc:sldMk cId="239409798" sldId="2147327035"/>
            <ac:picMk id="10" creationId="{6A33FC5D-7B7A-4368-867F-873A43290C5D}"/>
          </ac:picMkLst>
        </pc:picChg>
        <pc:picChg chg="del mod modCrop">
          <ac:chgData name="MOREAU Julien" userId="4556f34e-148c-4782-9c35-86b1f98a0b00" providerId="ADAL" clId="{92D19668-8982-413B-8D86-30C180CC21AC}" dt="2024-04-11T09:07:06.803" v="1768" actId="478"/>
          <ac:picMkLst>
            <pc:docMk/>
            <pc:sldMk cId="239409798" sldId="2147327035"/>
            <ac:picMk id="11" creationId="{43F56031-8461-4775-8708-083E1C779793}"/>
          </ac:picMkLst>
        </pc:picChg>
        <pc:picChg chg="del mod modCrop">
          <ac:chgData name="MOREAU Julien" userId="4556f34e-148c-4782-9c35-86b1f98a0b00" providerId="ADAL" clId="{92D19668-8982-413B-8D86-30C180CC21AC}" dt="2024-04-11T09:07:06.803" v="1768" actId="478"/>
          <ac:picMkLst>
            <pc:docMk/>
            <pc:sldMk cId="239409798" sldId="2147327035"/>
            <ac:picMk id="12" creationId="{9A8A5344-699F-4976-AA87-0599DC97901C}"/>
          </ac:picMkLst>
        </pc:picChg>
        <pc:picChg chg="del mod modCrop">
          <ac:chgData name="MOREAU Julien" userId="4556f34e-148c-4782-9c35-86b1f98a0b00" providerId="ADAL" clId="{92D19668-8982-413B-8D86-30C180CC21AC}" dt="2024-04-11T09:06:30.955" v="1759" actId="478"/>
          <ac:picMkLst>
            <pc:docMk/>
            <pc:sldMk cId="239409798" sldId="2147327035"/>
            <ac:picMk id="13" creationId="{8E5DA730-36FE-42D5-982F-C3D1992847B6}"/>
          </ac:picMkLst>
        </pc:picChg>
        <pc:picChg chg="add mod modCrop">
          <ac:chgData name="MOREAU Julien" userId="4556f34e-148c-4782-9c35-86b1f98a0b00" providerId="ADAL" clId="{92D19668-8982-413B-8D86-30C180CC21AC}" dt="2024-04-11T09:06:58.317" v="1767" actId="732"/>
          <ac:picMkLst>
            <pc:docMk/>
            <pc:sldMk cId="239409798" sldId="2147327035"/>
            <ac:picMk id="19" creationId="{CBCDDE2A-7E28-8B98-3E91-01F33163C311}"/>
          </ac:picMkLst>
        </pc:picChg>
        <pc:picChg chg="mod modVis">
          <ac:chgData name="MOREAU Julien" userId="4556f34e-148c-4782-9c35-86b1f98a0b00" providerId="ADAL" clId="{92D19668-8982-413B-8D86-30C180CC21AC}" dt="2024-04-11T09:07:41.226" v="1780" actId="207"/>
          <ac:picMkLst>
            <pc:docMk/>
            <pc:sldMk cId="239409798" sldId="2147327035"/>
            <ac:picMk id="21" creationId="{9C4D7E00-3D69-7F61-B063-27C659AAC593}"/>
          </ac:picMkLst>
        </pc:picChg>
        <pc:picChg chg="mod modVis">
          <ac:chgData name="MOREAU Julien" userId="4556f34e-148c-4782-9c35-86b1f98a0b00" providerId="ADAL" clId="{92D19668-8982-413B-8D86-30C180CC21AC}" dt="2024-04-11T09:07:41.226" v="1780" actId="207"/>
          <ac:picMkLst>
            <pc:docMk/>
            <pc:sldMk cId="239409798" sldId="2147327035"/>
            <ac:picMk id="22" creationId="{0BE88E98-C509-26D8-FF48-464AFF4357A5}"/>
          </ac:picMkLst>
        </pc:picChg>
        <pc:picChg chg="mod modVis">
          <ac:chgData name="MOREAU Julien" userId="4556f34e-148c-4782-9c35-86b1f98a0b00" providerId="ADAL" clId="{92D19668-8982-413B-8D86-30C180CC21AC}" dt="2024-04-11T09:07:41.226" v="1780" actId="207"/>
          <ac:picMkLst>
            <pc:docMk/>
            <pc:sldMk cId="239409798" sldId="2147327035"/>
            <ac:picMk id="23" creationId="{C9B8CF0B-3AF1-05B3-3341-92F88A190099}"/>
          </ac:picMkLst>
        </pc:picChg>
        <pc:picChg chg="mod modVis">
          <ac:chgData name="MOREAU Julien" userId="4556f34e-148c-4782-9c35-86b1f98a0b00" providerId="ADAL" clId="{92D19668-8982-413B-8D86-30C180CC21AC}" dt="2024-04-11T09:07:41.226" v="1780" actId="207"/>
          <ac:picMkLst>
            <pc:docMk/>
            <pc:sldMk cId="239409798" sldId="2147327035"/>
            <ac:picMk id="24" creationId="{AD394AFB-F8C4-446C-F5A1-16CD87CB2330}"/>
          </ac:picMkLst>
        </pc:picChg>
        <pc:picChg chg="mod modVis">
          <ac:chgData name="MOREAU Julien" userId="4556f34e-148c-4782-9c35-86b1f98a0b00" providerId="ADAL" clId="{92D19668-8982-413B-8D86-30C180CC21AC}" dt="2024-04-11T09:10:58.553" v="3718" actId="207"/>
          <ac:picMkLst>
            <pc:docMk/>
            <pc:sldMk cId="239409798" sldId="2147327035"/>
            <ac:picMk id="26" creationId="{F63F9477-50D2-55E5-3A02-D7A1BD2F6232}"/>
          </ac:picMkLst>
        </pc:picChg>
        <pc:picChg chg="mod modVis">
          <ac:chgData name="MOREAU Julien" userId="4556f34e-148c-4782-9c35-86b1f98a0b00" providerId="ADAL" clId="{92D19668-8982-413B-8D86-30C180CC21AC}" dt="2024-04-11T09:10:58.553" v="3718" actId="207"/>
          <ac:picMkLst>
            <pc:docMk/>
            <pc:sldMk cId="239409798" sldId="2147327035"/>
            <ac:picMk id="27" creationId="{E17E42CF-C94B-C1DE-7436-22B09D356B59}"/>
          </ac:picMkLst>
        </pc:picChg>
        <pc:picChg chg="mod modVis">
          <ac:chgData name="MOREAU Julien" userId="4556f34e-148c-4782-9c35-86b1f98a0b00" providerId="ADAL" clId="{92D19668-8982-413B-8D86-30C180CC21AC}" dt="2024-04-11T09:10:58.553" v="3718" actId="207"/>
          <ac:picMkLst>
            <pc:docMk/>
            <pc:sldMk cId="239409798" sldId="2147327035"/>
            <ac:picMk id="28" creationId="{C43B592E-6B3E-7785-E271-32FD9F04DB96}"/>
          </ac:picMkLst>
        </pc:picChg>
        <pc:picChg chg="mod modVis">
          <ac:chgData name="MOREAU Julien" userId="4556f34e-148c-4782-9c35-86b1f98a0b00" providerId="ADAL" clId="{92D19668-8982-413B-8D86-30C180CC21AC}" dt="2024-04-11T09:10:58.553" v="3718" actId="207"/>
          <ac:picMkLst>
            <pc:docMk/>
            <pc:sldMk cId="239409798" sldId="2147327035"/>
            <ac:picMk id="29" creationId="{9D9CEB9D-2EEF-EA8C-4FF9-FE763D362C08}"/>
          </ac:picMkLst>
        </pc:picChg>
        <pc:picChg chg="mod modVis">
          <ac:chgData name="MOREAU Julien" userId="4556f34e-148c-4782-9c35-86b1f98a0b00" providerId="ADAL" clId="{92D19668-8982-413B-8D86-30C180CC21AC}" dt="2024-04-11T09:12:19.395" v="3797" actId="207"/>
          <ac:picMkLst>
            <pc:docMk/>
            <pc:sldMk cId="239409798" sldId="2147327035"/>
            <ac:picMk id="31" creationId="{559D1BEA-AD13-420F-BB6D-D73B0C6D8A85}"/>
          </ac:picMkLst>
        </pc:picChg>
        <pc:picChg chg="mod modVis">
          <ac:chgData name="MOREAU Julien" userId="4556f34e-148c-4782-9c35-86b1f98a0b00" providerId="ADAL" clId="{92D19668-8982-413B-8D86-30C180CC21AC}" dt="2024-04-11T09:12:19.395" v="3797" actId="207"/>
          <ac:picMkLst>
            <pc:docMk/>
            <pc:sldMk cId="239409798" sldId="2147327035"/>
            <ac:picMk id="32" creationId="{60F7CBE2-FB9C-6F7D-0626-8E73B8FF4A2B}"/>
          </ac:picMkLst>
        </pc:picChg>
        <pc:picChg chg="mod modVis">
          <ac:chgData name="MOREAU Julien" userId="4556f34e-148c-4782-9c35-86b1f98a0b00" providerId="ADAL" clId="{92D19668-8982-413B-8D86-30C180CC21AC}" dt="2024-04-11T09:12:19.395" v="3797" actId="207"/>
          <ac:picMkLst>
            <pc:docMk/>
            <pc:sldMk cId="239409798" sldId="2147327035"/>
            <ac:picMk id="33" creationId="{F8AC17DA-06E2-6414-5660-EC6F9A788E9F}"/>
          </ac:picMkLst>
        </pc:picChg>
        <pc:picChg chg="mod modVis">
          <ac:chgData name="MOREAU Julien" userId="4556f34e-148c-4782-9c35-86b1f98a0b00" providerId="ADAL" clId="{92D19668-8982-413B-8D86-30C180CC21AC}" dt="2024-04-11T09:12:19.395" v="3797" actId="207"/>
          <ac:picMkLst>
            <pc:docMk/>
            <pc:sldMk cId="239409798" sldId="2147327035"/>
            <ac:picMk id="34" creationId="{EFBA8BB8-A0A6-352E-4A09-9D1121F5252F}"/>
          </ac:picMkLst>
        </pc:picChg>
      </pc:sldChg>
      <pc:sldChg chg="addSp delSp modSp new mod modClrScheme chgLayout">
        <pc:chgData name="MOREAU Julien" userId="4556f34e-148c-4782-9c35-86b1f98a0b00" providerId="ADAL" clId="{92D19668-8982-413B-8D86-30C180CC21AC}" dt="2024-04-16T15:42:21.030" v="8108" actId="790"/>
        <pc:sldMkLst>
          <pc:docMk/>
          <pc:sldMk cId="2743944965" sldId="2147327036"/>
        </pc:sldMkLst>
        <pc:spChg chg="mod ord">
          <ac:chgData name="MOREAU Julien" userId="4556f34e-148c-4782-9c35-86b1f98a0b00" providerId="ADAL" clId="{92D19668-8982-413B-8D86-30C180CC21AC}" dt="2024-04-16T15:42:21.015" v="8106" actId="790"/>
          <ac:spMkLst>
            <pc:docMk/>
            <pc:sldMk cId="2743944965" sldId="2147327036"/>
            <ac:spMk id="2" creationId="{BF875450-7733-C8DF-3D3B-8DD0BBD7265C}"/>
          </ac:spMkLst>
        </pc:spChg>
        <pc:spChg chg="del mod ord">
          <ac:chgData name="MOREAU Julien" userId="4556f34e-148c-4782-9c35-86b1f98a0b00" providerId="ADAL" clId="{92D19668-8982-413B-8D86-30C180CC21AC}" dt="2024-04-12T09:08:35.073" v="4441" actId="700"/>
          <ac:spMkLst>
            <pc:docMk/>
            <pc:sldMk cId="2743944965" sldId="2147327036"/>
            <ac:spMk id="3" creationId="{5D15B1D1-B27C-71FD-D598-CBE979E1AC1D}"/>
          </ac:spMkLst>
        </pc:spChg>
        <pc:spChg chg="del mod ord">
          <ac:chgData name="MOREAU Julien" userId="4556f34e-148c-4782-9c35-86b1f98a0b00" providerId="ADAL" clId="{92D19668-8982-413B-8D86-30C180CC21AC}" dt="2024-04-12T09:08:47.094" v="4461" actId="478"/>
          <ac:spMkLst>
            <pc:docMk/>
            <pc:sldMk cId="2743944965" sldId="2147327036"/>
            <ac:spMk id="4" creationId="{AC3B542B-CA48-CA30-CC9D-42A1D1CAE930}"/>
          </ac:spMkLst>
        </pc:spChg>
        <pc:spChg chg="add mod ord">
          <ac:chgData name="MOREAU Julien" userId="4556f34e-148c-4782-9c35-86b1f98a0b00" providerId="ADAL" clId="{92D19668-8982-413B-8D86-30C180CC21AC}" dt="2024-04-16T15:42:21.030" v="8107" actId="790"/>
          <ac:spMkLst>
            <pc:docMk/>
            <pc:sldMk cId="2743944965" sldId="2147327036"/>
            <ac:spMk id="5" creationId="{4F616A4D-FC78-2AB8-79E3-5538577F2776}"/>
          </ac:spMkLst>
        </pc:spChg>
        <pc:spChg chg="add mod ord">
          <ac:chgData name="MOREAU Julien" userId="4556f34e-148c-4782-9c35-86b1f98a0b00" providerId="ADAL" clId="{92D19668-8982-413B-8D86-30C180CC21AC}" dt="2024-04-16T15:42:21.030" v="8108" actId="790"/>
          <ac:spMkLst>
            <pc:docMk/>
            <pc:sldMk cId="2743944965" sldId="2147327036"/>
            <ac:spMk id="6" creationId="{3C65D8FF-AA45-E6A4-10EF-AFEA428D2117}"/>
          </ac:spMkLst>
        </pc:spChg>
      </pc:sldChg>
      <pc:sldChg chg="addSp delSp modSp new mod modClrScheme chgLayout">
        <pc:chgData name="MOREAU Julien" userId="4556f34e-148c-4782-9c35-86b1f98a0b00" providerId="ADAL" clId="{92D19668-8982-413B-8D86-30C180CC21AC}" dt="2024-04-16T15:42:21.300" v="8221" actId="790"/>
        <pc:sldMkLst>
          <pc:docMk/>
          <pc:sldMk cId="2374025378" sldId="2147327037"/>
        </pc:sldMkLst>
        <pc:spChg chg="del">
          <ac:chgData name="MOREAU Julien" userId="4556f34e-148c-4782-9c35-86b1f98a0b00" providerId="ADAL" clId="{92D19668-8982-413B-8D86-30C180CC21AC}" dt="2024-04-12T09:13:56.585" v="4558" actId="700"/>
          <ac:spMkLst>
            <pc:docMk/>
            <pc:sldMk cId="2374025378" sldId="2147327037"/>
            <ac:spMk id="2" creationId="{0BEAFD00-1A4A-EE67-E916-796AAF30FBB0}"/>
          </ac:spMkLst>
        </pc:spChg>
        <pc:spChg chg="del mod ord">
          <ac:chgData name="MOREAU Julien" userId="4556f34e-148c-4782-9c35-86b1f98a0b00" providerId="ADAL" clId="{92D19668-8982-413B-8D86-30C180CC21AC}" dt="2024-04-12T09:13:56.585" v="4558" actId="700"/>
          <ac:spMkLst>
            <pc:docMk/>
            <pc:sldMk cId="2374025378" sldId="2147327037"/>
            <ac:spMk id="3" creationId="{19420A33-42E6-8E54-04A5-E69D87C2AEC4}"/>
          </ac:spMkLst>
        </pc:spChg>
        <pc:spChg chg="add mod ord">
          <ac:chgData name="MOREAU Julien" userId="4556f34e-148c-4782-9c35-86b1f98a0b00" providerId="ADAL" clId="{92D19668-8982-413B-8D86-30C180CC21AC}" dt="2024-04-16T15:42:21.300" v="8221" actId="790"/>
          <ac:spMkLst>
            <pc:docMk/>
            <pc:sldMk cId="2374025378" sldId="2147327037"/>
            <ac:spMk id="4" creationId="{EB9F8588-C813-F6AF-DA22-258D72F5925F}"/>
          </ac:spMkLst>
        </pc:spChg>
        <pc:spChg chg="add del mod ord">
          <ac:chgData name="MOREAU Julien" userId="4556f34e-148c-4782-9c35-86b1f98a0b00" providerId="ADAL" clId="{92D19668-8982-413B-8D86-30C180CC21AC}" dt="2024-04-12T09:16:28.464" v="4659" actId="478"/>
          <ac:spMkLst>
            <pc:docMk/>
            <pc:sldMk cId="2374025378" sldId="2147327037"/>
            <ac:spMk id="5" creationId="{1DD9DAE2-7FE7-E360-4D38-BA1DA317BB21}"/>
          </ac:spMkLst>
        </pc:spChg>
        <pc:spChg chg="add del mod">
          <ac:chgData name="MOREAU Julien" userId="4556f34e-148c-4782-9c35-86b1f98a0b00" providerId="ADAL" clId="{92D19668-8982-413B-8D86-30C180CC21AC}" dt="2024-04-12T09:16:36.847" v="4660" actId="478"/>
          <ac:spMkLst>
            <pc:docMk/>
            <pc:sldMk cId="2374025378" sldId="2147327037"/>
            <ac:spMk id="7" creationId="{24F0F155-6052-411B-7CA8-8681AE71BC49}"/>
          </ac:spMkLst>
        </pc:spChg>
        <pc:spChg chg="add del mod">
          <ac:chgData name="MOREAU Julien" userId="4556f34e-148c-4782-9c35-86b1f98a0b00" providerId="ADAL" clId="{92D19668-8982-413B-8D86-30C180CC21AC}" dt="2024-04-12T09:17:50.520" v="4710" actId="478"/>
          <ac:spMkLst>
            <pc:docMk/>
            <pc:sldMk cId="2374025378" sldId="2147327037"/>
            <ac:spMk id="8" creationId="{DE1CC07E-9460-32F5-C69C-429476BDAF57}"/>
          </ac:spMkLst>
        </pc:spChg>
      </pc:sldChg>
      <pc:sldChg chg="modSp add mod">
        <pc:chgData name="MOREAU Julien" userId="4556f34e-148c-4782-9c35-86b1f98a0b00" providerId="ADAL" clId="{92D19668-8982-413B-8D86-30C180CC21AC}" dt="2024-04-16T15:42:21.300" v="8225" actId="790"/>
        <pc:sldMkLst>
          <pc:docMk/>
          <pc:sldMk cId="3605380784" sldId="2147327038"/>
        </pc:sldMkLst>
        <pc:spChg chg="mod">
          <ac:chgData name="MOREAU Julien" userId="4556f34e-148c-4782-9c35-86b1f98a0b00" providerId="ADAL" clId="{92D19668-8982-413B-8D86-30C180CC21AC}" dt="2024-04-16T15:42:21.300" v="8223" actId="790"/>
          <ac:spMkLst>
            <pc:docMk/>
            <pc:sldMk cId="3605380784" sldId="2147327038"/>
            <ac:spMk id="2" creationId="{BF875450-7733-C8DF-3D3B-8DD0BBD7265C}"/>
          </ac:spMkLst>
        </pc:spChg>
        <pc:spChg chg="mod">
          <ac:chgData name="MOREAU Julien" userId="4556f34e-148c-4782-9c35-86b1f98a0b00" providerId="ADAL" clId="{92D19668-8982-413B-8D86-30C180CC21AC}" dt="2024-04-16T15:42:21.300" v="8224" actId="790"/>
          <ac:spMkLst>
            <pc:docMk/>
            <pc:sldMk cId="3605380784" sldId="2147327038"/>
            <ac:spMk id="5" creationId="{4F616A4D-FC78-2AB8-79E3-5538577F2776}"/>
          </ac:spMkLst>
        </pc:spChg>
        <pc:spChg chg="mod">
          <ac:chgData name="MOREAU Julien" userId="4556f34e-148c-4782-9c35-86b1f98a0b00" providerId="ADAL" clId="{92D19668-8982-413B-8D86-30C180CC21AC}" dt="2024-04-16T15:42:21.300" v="8225" actId="790"/>
          <ac:spMkLst>
            <pc:docMk/>
            <pc:sldMk cId="3605380784" sldId="2147327038"/>
            <ac:spMk id="6" creationId="{3C65D8FF-AA45-E6A4-10EF-AFEA428D2117}"/>
          </ac:spMkLst>
        </pc:spChg>
      </pc:sldChg>
      <pc:sldChg chg="modSp add del mod modShow">
        <pc:chgData name="MOREAU Julien" userId="4556f34e-148c-4782-9c35-86b1f98a0b00" providerId="ADAL" clId="{92D19668-8982-413B-8D86-30C180CC21AC}" dt="2024-04-16T15:42:04.892" v="6308" actId="47"/>
        <pc:sldMkLst>
          <pc:docMk/>
          <pc:sldMk cId="2425701892" sldId="2147327039"/>
        </pc:sldMkLst>
        <pc:spChg chg="mod">
          <ac:chgData name="MOREAU Julien" userId="4556f34e-148c-4782-9c35-86b1f98a0b00" providerId="ADAL" clId="{92D19668-8982-413B-8D86-30C180CC21AC}" dt="2024-04-12T09:22:00.952" v="4814" actId="20577"/>
          <ac:spMkLst>
            <pc:docMk/>
            <pc:sldMk cId="2425701892" sldId="2147327039"/>
            <ac:spMk id="5" creationId="{2C49E282-4CE8-4B80-A8A6-EFD5475A0E69}"/>
          </ac:spMkLst>
        </pc:spChg>
      </pc:sldChg>
      <pc:sldChg chg="modSp add del mod">
        <pc:chgData name="MOREAU Julien" userId="4556f34e-148c-4782-9c35-86b1f98a0b00" providerId="ADAL" clId="{92D19668-8982-413B-8D86-30C180CC21AC}" dt="2024-04-12T11:50:28.593" v="5355" actId="47"/>
        <pc:sldMkLst>
          <pc:docMk/>
          <pc:sldMk cId="3720234534" sldId="2147327040"/>
        </pc:sldMkLst>
        <pc:graphicFrameChg chg="mod modGraphic">
          <ac:chgData name="MOREAU Julien" userId="4556f34e-148c-4782-9c35-86b1f98a0b00" providerId="ADAL" clId="{92D19668-8982-413B-8D86-30C180CC21AC}" dt="2024-04-12T11:49:06.048" v="5343"/>
          <ac:graphicFrameMkLst>
            <pc:docMk/>
            <pc:sldMk cId="3720234534" sldId="2147327040"/>
            <ac:graphicFrameMk id="2" creationId="{0D892DE1-F5E2-09C5-B063-82EC60E5CFB2}"/>
          </ac:graphicFrameMkLst>
        </pc:graphicFrameChg>
      </pc:sldChg>
      <pc:sldChg chg="add del setBg">
        <pc:chgData name="MOREAU Julien" userId="4556f34e-148c-4782-9c35-86b1f98a0b00" providerId="ADAL" clId="{92D19668-8982-413B-8D86-30C180CC21AC}" dt="2024-04-12T09:22:24.052" v="4817"/>
        <pc:sldMkLst>
          <pc:docMk/>
          <pc:sldMk cId="1000917639" sldId="2147327041"/>
        </pc:sldMkLst>
      </pc:sldChg>
      <pc:sldChg chg="modSp add mod">
        <pc:chgData name="MOREAU Julien" userId="4556f34e-148c-4782-9c35-86b1f98a0b00" providerId="ADAL" clId="{92D19668-8982-413B-8D86-30C180CC21AC}" dt="2024-04-16T15:42:21.316" v="8227" actId="790"/>
        <pc:sldMkLst>
          <pc:docMk/>
          <pc:sldMk cId="2450115649" sldId="2147327041"/>
        </pc:sldMkLst>
        <pc:spChg chg="mod">
          <ac:chgData name="MOREAU Julien" userId="4556f34e-148c-4782-9c35-86b1f98a0b00" providerId="ADAL" clId="{92D19668-8982-413B-8D86-30C180CC21AC}" dt="2024-04-16T15:42:21.316" v="8226" actId="790"/>
          <ac:spMkLst>
            <pc:docMk/>
            <pc:sldMk cId="2450115649" sldId="2147327041"/>
            <ac:spMk id="2" creationId="{41A7041E-BFB0-4439-B9A9-C3C05171C5C5}"/>
          </ac:spMkLst>
        </pc:spChg>
        <pc:spChg chg="mod">
          <ac:chgData name="MOREAU Julien" userId="4556f34e-148c-4782-9c35-86b1f98a0b00" providerId="ADAL" clId="{92D19668-8982-413B-8D86-30C180CC21AC}" dt="2024-04-16T15:42:21.316" v="8227" actId="790"/>
          <ac:spMkLst>
            <pc:docMk/>
            <pc:sldMk cId="2450115649" sldId="2147327041"/>
            <ac:spMk id="3" creationId="{54C92A82-0C97-418B-BDC5-524B663FD3F7}"/>
          </ac:spMkLst>
        </pc:spChg>
      </pc:sldChg>
      <pc:sldChg chg="modSp add mod">
        <pc:chgData name="MOREAU Julien" userId="4556f34e-148c-4782-9c35-86b1f98a0b00" providerId="ADAL" clId="{92D19668-8982-413B-8D86-30C180CC21AC}" dt="2024-04-16T15:42:21.347" v="8253" actId="790"/>
        <pc:sldMkLst>
          <pc:docMk/>
          <pc:sldMk cId="2900913635" sldId="2147327042"/>
        </pc:sldMkLst>
        <pc:spChg chg="mod">
          <ac:chgData name="MOREAU Julien" userId="4556f34e-148c-4782-9c35-86b1f98a0b00" providerId="ADAL" clId="{92D19668-8982-413B-8D86-30C180CC21AC}" dt="2024-04-16T15:42:21.347" v="8252" actId="790"/>
          <ac:spMkLst>
            <pc:docMk/>
            <pc:sldMk cId="2900913635" sldId="2147327042"/>
            <ac:spMk id="2" creationId="{41A7041E-BFB0-4439-B9A9-C3C05171C5C5}"/>
          </ac:spMkLst>
        </pc:spChg>
        <pc:spChg chg="mod">
          <ac:chgData name="MOREAU Julien" userId="4556f34e-148c-4782-9c35-86b1f98a0b00" providerId="ADAL" clId="{92D19668-8982-413B-8D86-30C180CC21AC}" dt="2024-04-16T15:42:21.347" v="8253" actId="790"/>
          <ac:spMkLst>
            <pc:docMk/>
            <pc:sldMk cId="2900913635" sldId="2147327042"/>
            <ac:spMk id="3" creationId="{54C92A82-0C97-418B-BDC5-524B663FD3F7}"/>
          </ac:spMkLst>
        </pc:spChg>
      </pc:sldChg>
      <pc:sldChg chg="add del setBg">
        <pc:chgData name="MOREAU Julien" userId="4556f34e-148c-4782-9c35-86b1f98a0b00" providerId="ADAL" clId="{92D19668-8982-413B-8D86-30C180CC21AC}" dt="2024-04-12T09:22:39.202" v="4823"/>
        <pc:sldMkLst>
          <pc:docMk/>
          <pc:sldMk cId="3097261560" sldId="2147327042"/>
        </pc:sldMkLst>
      </pc:sldChg>
      <pc:sldChg chg="modSp add mod">
        <pc:chgData name="MOREAU Julien" userId="4556f34e-148c-4782-9c35-86b1f98a0b00" providerId="ADAL" clId="{92D19668-8982-413B-8D86-30C180CC21AC}" dt="2024-04-16T15:42:21.516" v="8347" actId="790"/>
        <pc:sldMkLst>
          <pc:docMk/>
          <pc:sldMk cId="2489875356" sldId="2147327043"/>
        </pc:sldMkLst>
        <pc:spChg chg="mod">
          <ac:chgData name="MOREAU Julien" userId="4556f34e-148c-4782-9c35-86b1f98a0b00" providerId="ADAL" clId="{92D19668-8982-413B-8D86-30C180CC21AC}" dt="2024-04-16T15:42:21.516" v="8347" actId="790"/>
          <ac:spMkLst>
            <pc:docMk/>
            <pc:sldMk cId="2489875356" sldId="2147327043"/>
            <ac:spMk id="7" creationId="{72847CF5-86BE-4142-9C6A-769D45FEDC04}"/>
          </ac:spMkLst>
        </pc:spChg>
      </pc:sldChg>
      <pc:sldChg chg="delSp new mod modClrScheme chgLayout">
        <pc:chgData name="MOREAU Julien" userId="4556f34e-148c-4782-9c35-86b1f98a0b00" providerId="ADAL" clId="{92D19668-8982-413B-8D86-30C180CC21AC}" dt="2024-04-12T09:27:37.235" v="4839" actId="700"/>
        <pc:sldMkLst>
          <pc:docMk/>
          <pc:sldMk cId="2412915453" sldId="2147327044"/>
        </pc:sldMkLst>
        <pc:spChg chg="del">
          <ac:chgData name="MOREAU Julien" userId="4556f34e-148c-4782-9c35-86b1f98a0b00" providerId="ADAL" clId="{92D19668-8982-413B-8D86-30C180CC21AC}" dt="2024-04-12T09:27:37.235" v="4839" actId="700"/>
          <ac:spMkLst>
            <pc:docMk/>
            <pc:sldMk cId="2412915453" sldId="2147327044"/>
            <ac:spMk id="2" creationId="{D7A01DE8-90D3-CF2A-3142-6AF2E09A262E}"/>
          </ac:spMkLst>
        </pc:spChg>
        <pc:spChg chg="del">
          <ac:chgData name="MOREAU Julien" userId="4556f34e-148c-4782-9c35-86b1f98a0b00" providerId="ADAL" clId="{92D19668-8982-413B-8D86-30C180CC21AC}" dt="2024-04-12T09:27:37.235" v="4839" actId="700"/>
          <ac:spMkLst>
            <pc:docMk/>
            <pc:sldMk cId="2412915453" sldId="2147327044"/>
            <ac:spMk id="3" creationId="{B4431114-61B2-29AE-904A-A2CED4635FF8}"/>
          </ac:spMkLst>
        </pc:spChg>
      </pc:sldChg>
      <pc:sldChg chg="add del">
        <pc:chgData name="MOREAU Julien" userId="4556f34e-148c-4782-9c35-86b1f98a0b00" providerId="ADAL" clId="{92D19668-8982-413B-8D86-30C180CC21AC}" dt="2024-04-12T11:49:44.994" v="5349" actId="47"/>
        <pc:sldMkLst>
          <pc:docMk/>
          <pc:sldMk cId="1412813725" sldId="2147327045"/>
        </pc:sldMkLst>
      </pc:sldChg>
      <pc:sldChg chg="modSp add mod">
        <pc:chgData name="MOREAU Julien" userId="4556f34e-148c-4782-9c35-86b1f98a0b00" providerId="ADAL" clId="{92D19668-8982-413B-8D86-30C180CC21AC}" dt="2024-04-16T15:42:21.500" v="8346" actId="790"/>
        <pc:sldMkLst>
          <pc:docMk/>
          <pc:sldMk cId="2642219128" sldId="2147327045"/>
        </pc:sldMkLst>
        <pc:spChg chg="mod">
          <ac:chgData name="MOREAU Julien" userId="4556f34e-148c-4782-9c35-86b1f98a0b00" providerId="ADAL" clId="{92D19668-8982-413B-8D86-30C180CC21AC}" dt="2024-04-16T15:42:21.500" v="8346" actId="790"/>
          <ac:spMkLst>
            <pc:docMk/>
            <pc:sldMk cId="2642219128" sldId="2147327045"/>
            <ac:spMk id="3" creationId="{2E57F775-145A-F61A-769E-771D6F18DC56}"/>
          </ac:spMkLst>
        </pc:spChg>
        <pc:spChg chg="mod">
          <ac:chgData name="MOREAU Julien" userId="4556f34e-148c-4782-9c35-86b1f98a0b00" providerId="ADAL" clId="{92D19668-8982-413B-8D86-30C180CC21AC}" dt="2024-04-16T15:42:21.455" v="8316" actId="790"/>
          <ac:spMkLst>
            <pc:docMk/>
            <pc:sldMk cId="2642219128" sldId="2147327045"/>
            <ac:spMk id="4" creationId="{967C2D31-CC2F-657B-279D-0C1EC93EFF97}"/>
          </ac:spMkLst>
        </pc:spChg>
        <pc:spChg chg="mod">
          <ac:chgData name="MOREAU Julien" userId="4556f34e-148c-4782-9c35-86b1f98a0b00" providerId="ADAL" clId="{92D19668-8982-413B-8D86-30C180CC21AC}" dt="2024-04-16T15:42:21.455" v="8317" actId="790"/>
          <ac:spMkLst>
            <pc:docMk/>
            <pc:sldMk cId="2642219128" sldId="2147327045"/>
            <ac:spMk id="5" creationId="{A6DF1FE1-F5BF-D43F-4023-7A53226969C8}"/>
          </ac:spMkLst>
        </pc:spChg>
        <pc:graphicFrameChg chg="mod modGraphic">
          <ac:chgData name="MOREAU Julien" userId="4556f34e-148c-4782-9c35-86b1f98a0b00" providerId="ADAL" clId="{92D19668-8982-413B-8D86-30C180CC21AC}" dt="2024-04-16T15:42:21.500" v="8345" actId="790"/>
          <ac:graphicFrameMkLst>
            <pc:docMk/>
            <pc:sldMk cId="2642219128" sldId="2147327045"/>
            <ac:graphicFrameMk id="2" creationId="{2572A5EB-DC84-C090-00AD-0EBC248764F4}"/>
          </ac:graphicFrameMkLst>
        </pc:graphicFrameChg>
      </pc:sldChg>
      <pc:sldChg chg="modSp add mod ord">
        <pc:chgData name="MOREAU Julien" userId="4556f34e-148c-4782-9c35-86b1f98a0b00" providerId="ADAL" clId="{92D19668-8982-413B-8D86-30C180CC21AC}" dt="2024-04-16T15:42:21.400" v="8288" actId="790"/>
        <pc:sldMkLst>
          <pc:docMk/>
          <pc:sldMk cId="2601588783" sldId="2147327046"/>
        </pc:sldMkLst>
        <pc:spChg chg="mod">
          <ac:chgData name="MOREAU Julien" userId="4556f34e-148c-4782-9c35-86b1f98a0b00" providerId="ADAL" clId="{92D19668-8982-413B-8D86-30C180CC21AC}" dt="2024-04-16T15:42:21.400" v="8288" actId="790"/>
          <ac:spMkLst>
            <pc:docMk/>
            <pc:sldMk cId="2601588783" sldId="2147327046"/>
            <ac:spMk id="3" creationId="{2E57F775-145A-F61A-769E-771D6F18DC56}"/>
          </ac:spMkLst>
        </pc:spChg>
        <pc:spChg chg="mod">
          <ac:chgData name="MOREAU Julien" userId="4556f34e-148c-4782-9c35-86b1f98a0b00" providerId="ADAL" clId="{92D19668-8982-413B-8D86-30C180CC21AC}" dt="2024-04-16T15:42:21.347" v="8254" actId="790"/>
          <ac:spMkLst>
            <pc:docMk/>
            <pc:sldMk cId="2601588783" sldId="2147327046"/>
            <ac:spMk id="4" creationId="{967C2D31-CC2F-657B-279D-0C1EC93EFF97}"/>
          </ac:spMkLst>
        </pc:spChg>
        <pc:spChg chg="mod">
          <ac:chgData name="MOREAU Julien" userId="4556f34e-148c-4782-9c35-86b1f98a0b00" providerId="ADAL" clId="{92D19668-8982-413B-8D86-30C180CC21AC}" dt="2024-04-16T15:42:21.347" v="8255" actId="790"/>
          <ac:spMkLst>
            <pc:docMk/>
            <pc:sldMk cId="2601588783" sldId="2147327046"/>
            <ac:spMk id="5" creationId="{A6DF1FE1-F5BF-D43F-4023-7A53226969C8}"/>
          </ac:spMkLst>
        </pc:spChg>
        <pc:graphicFrameChg chg="mod modGraphic">
          <ac:chgData name="MOREAU Julien" userId="4556f34e-148c-4782-9c35-86b1f98a0b00" providerId="ADAL" clId="{92D19668-8982-413B-8D86-30C180CC21AC}" dt="2024-04-16T15:42:21.400" v="8287" actId="790"/>
          <ac:graphicFrameMkLst>
            <pc:docMk/>
            <pc:sldMk cId="2601588783" sldId="2147327046"/>
            <ac:graphicFrameMk id="2" creationId="{2572A5EB-DC84-C090-00AD-0EBC248764F4}"/>
          </ac:graphicFrameMkLst>
        </pc:graphicFrameChg>
      </pc:sldChg>
      <pc:sldChg chg="modSp mod">
        <pc:chgData name="MOREAU Julien" userId="4556f34e-148c-4782-9c35-86b1f98a0b00" providerId="ADAL" clId="{92D19668-8982-413B-8D86-30C180CC21AC}" dt="2024-04-16T15:42:55.278" v="8383" actId="1076"/>
        <pc:sldMkLst>
          <pc:docMk/>
          <pc:sldMk cId="8145967" sldId="2147327047"/>
        </pc:sldMkLst>
        <pc:spChg chg="mod">
          <ac:chgData name="MOREAU Julien" userId="4556f34e-148c-4782-9c35-86b1f98a0b00" providerId="ADAL" clId="{92D19668-8982-413B-8D86-30C180CC21AC}" dt="2024-04-16T15:42:21.146" v="8162" actId="790"/>
          <ac:spMkLst>
            <pc:docMk/>
            <pc:sldMk cId="8145967" sldId="2147327047"/>
            <ac:spMk id="2" creationId="{A5757BE7-61AD-3E24-DFB3-BA64B3933EBE}"/>
          </ac:spMkLst>
        </pc:spChg>
        <pc:spChg chg="mod">
          <ac:chgData name="MOREAU Julien" userId="4556f34e-148c-4782-9c35-86b1f98a0b00" providerId="ADAL" clId="{92D19668-8982-413B-8D86-30C180CC21AC}" dt="2024-04-16T15:42:48.016" v="8382" actId="1035"/>
          <ac:spMkLst>
            <pc:docMk/>
            <pc:sldMk cId="8145967" sldId="2147327047"/>
            <ac:spMk id="3" creationId="{6A312EA8-E395-41D8-9F7E-CEB48280F388}"/>
          </ac:spMkLst>
        </pc:spChg>
        <pc:spChg chg="mod">
          <ac:chgData name="MOREAU Julien" userId="4556f34e-148c-4782-9c35-86b1f98a0b00" providerId="ADAL" clId="{92D19668-8982-413B-8D86-30C180CC21AC}" dt="2024-04-16T15:42:37.724" v="8369" actId="1035"/>
          <ac:spMkLst>
            <pc:docMk/>
            <pc:sldMk cId="8145967" sldId="2147327047"/>
            <ac:spMk id="4" creationId="{41729CDC-A82C-860F-F86C-B78492407F71}"/>
          </ac:spMkLst>
        </pc:spChg>
        <pc:spChg chg="mod">
          <ac:chgData name="MOREAU Julien" userId="4556f34e-148c-4782-9c35-86b1f98a0b00" providerId="ADAL" clId="{92D19668-8982-413B-8D86-30C180CC21AC}" dt="2024-04-16T15:42:48.016" v="8382" actId="1035"/>
          <ac:spMkLst>
            <pc:docMk/>
            <pc:sldMk cId="8145967" sldId="2147327047"/>
            <ac:spMk id="6" creationId="{85013303-0F8C-40EE-88A4-8D757C020087}"/>
          </ac:spMkLst>
        </pc:spChg>
        <pc:spChg chg="mod">
          <ac:chgData name="MOREAU Julien" userId="4556f34e-148c-4782-9c35-86b1f98a0b00" providerId="ADAL" clId="{92D19668-8982-413B-8D86-30C180CC21AC}" dt="2024-04-16T15:42:48.016" v="8382" actId="1035"/>
          <ac:spMkLst>
            <pc:docMk/>
            <pc:sldMk cId="8145967" sldId="2147327047"/>
            <ac:spMk id="8" creationId="{40F7CFEA-E9D5-4F4B-B68B-DCAD6D185B52}"/>
          </ac:spMkLst>
        </pc:spChg>
        <pc:spChg chg="mod">
          <ac:chgData name="MOREAU Julien" userId="4556f34e-148c-4782-9c35-86b1f98a0b00" providerId="ADAL" clId="{92D19668-8982-413B-8D86-30C180CC21AC}" dt="2024-04-16T15:42:48.016" v="8382" actId="1035"/>
          <ac:spMkLst>
            <pc:docMk/>
            <pc:sldMk cId="8145967" sldId="2147327047"/>
            <ac:spMk id="9" creationId="{182A6E83-6A43-4B99-B76F-36764EC9A621}"/>
          </ac:spMkLst>
        </pc:spChg>
        <pc:spChg chg="mod">
          <ac:chgData name="MOREAU Julien" userId="4556f34e-148c-4782-9c35-86b1f98a0b00" providerId="ADAL" clId="{92D19668-8982-413B-8D86-30C180CC21AC}" dt="2024-04-16T15:42:48.016" v="8382" actId="1035"/>
          <ac:spMkLst>
            <pc:docMk/>
            <pc:sldMk cId="8145967" sldId="2147327047"/>
            <ac:spMk id="23" creationId="{3D08A514-D0A5-569C-391F-1791B7C22852}"/>
          </ac:spMkLst>
        </pc:spChg>
        <pc:spChg chg="mod">
          <ac:chgData name="MOREAU Julien" userId="4556f34e-148c-4782-9c35-86b1f98a0b00" providerId="ADAL" clId="{92D19668-8982-413B-8D86-30C180CC21AC}" dt="2024-04-16T15:42:21.146" v="8161" actId="790"/>
          <ac:spMkLst>
            <pc:docMk/>
            <pc:sldMk cId="8145967" sldId="2147327047"/>
            <ac:spMk id="24" creationId="{2BBF5CF6-0449-4D43-9EFC-A8D940E02642}"/>
          </ac:spMkLst>
        </pc:spChg>
        <pc:spChg chg="mod">
          <ac:chgData name="MOREAU Julien" userId="4556f34e-148c-4782-9c35-86b1f98a0b00" providerId="ADAL" clId="{92D19668-8982-413B-8D86-30C180CC21AC}" dt="2024-04-16T15:42:48.016" v="8382" actId="1035"/>
          <ac:spMkLst>
            <pc:docMk/>
            <pc:sldMk cId="8145967" sldId="2147327047"/>
            <ac:spMk id="26" creationId="{74314DD7-EF81-AB15-66A3-B61EC1E0D323}"/>
          </ac:spMkLst>
        </pc:spChg>
        <pc:spChg chg="mod">
          <ac:chgData name="MOREAU Julien" userId="4556f34e-148c-4782-9c35-86b1f98a0b00" providerId="ADAL" clId="{92D19668-8982-413B-8D86-30C180CC21AC}" dt="2024-04-16T15:42:48.016" v="8382" actId="1035"/>
          <ac:spMkLst>
            <pc:docMk/>
            <pc:sldMk cId="8145967" sldId="2147327047"/>
            <ac:spMk id="37" creationId="{352BBFA6-5774-095F-70DA-06CB1861A081}"/>
          </ac:spMkLst>
        </pc:spChg>
        <pc:spChg chg="mod">
          <ac:chgData name="MOREAU Julien" userId="4556f34e-148c-4782-9c35-86b1f98a0b00" providerId="ADAL" clId="{92D19668-8982-413B-8D86-30C180CC21AC}" dt="2024-04-16T15:42:48.016" v="8382" actId="1035"/>
          <ac:spMkLst>
            <pc:docMk/>
            <pc:sldMk cId="8145967" sldId="2147327047"/>
            <ac:spMk id="40" creationId="{A166B35B-E928-4468-B10F-6728F5579884}"/>
          </ac:spMkLst>
        </pc:spChg>
        <pc:spChg chg="mod">
          <ac:chgData name="MOREAU Julien" userId="4556f34e-148c-4782-9c35-86b1f98a0b00" providerId="ADAL" clId="{92D19668-8982-413B-8D86-30C180CC21AC}" dt="2024-04-16T15:42:48.016" v="8382" actId="1035"/>
          <ac:spMkLst>
            <pc:docMk/>
            <pc:sldMk cId="8145967" sldId="2147327047"/>
            <ac:spMk id="41" creationId="{8F2B6954-9F92-B2B1-C7CD-2A3DA8FBB9C4}"/>
          </ac:spMkLst>
        </pc:spChg>
        <pc:spChg chg="mod">
          <ac:chgData name="MOREAU Julien" userId="4556f34e-148c-4782-9c35-86b1f98a0b00" providerId="ADAL" clId="{92D19668-8982-413B-8D86-30C180CC21AC}" dt="2024-04-16T15:42:48.016" v="8382" actId="1035"/>
          <ac:spMkLst>
            <pc:docMk/>
            <pc:sldMk cId="8145967" sldId="2147327047"/>
            <ac:spMk id="47" creationId="{F3737C0F-76FA-4276-BA56-AE981681AE58}"/>
          </ac:spMkLst>
        </pc:spChg>
        <pc:spChg chg="mod">
          <ac:chgData name="MOREAU Julien" userId="4556f34e-148c-4782-9c35-86b1f98a0b00" providerId="ADAL" clId="{92D19668-8982-413B-8D86-30C180CC21AC}" dt="2024-04-16T15:42:48.016" v="8382" actId="1035"/>
          <ac:spMkLst>
            <pc:docMk/>
            <pc:sldMk cId="8145967" sldId="2147327047"/>
            <ac:spMk id="48" creationId="{062C31EB-43BD-470F-A90C-3B1BADC499C1}"/>
          </ac:spMkLst>
        </pc:spChg>
        <pc:spChg chg="mod">
          <ac:chgData name="MOREAU Julien" userId="4556f34e-148c-4782-9c35-86b1f98a0b00" providerId="ADAL" clId="{92D19668-8982-413B-8D86-30C180CC21AC}" dt="2024-04-16T15:42:48.016" v="8382" actId="1035"/>
          <ac:spMkLst>
            <pc:docMk/>
            <pc:sldMk cId="8145967" sldId="2147327047"/>
            <ac:spMk id="49" creationId="{CEB326E8-D363-4F93-AF40-1C9434E6D0BD}"/>
          </ac:spMkLst>
        </pc:spChg>
        <pc:spChg chg="mod">
          <ac:chgData name="MOREAU Julien" userId="4556f34e-148c-4782-9c35-86b1f98a0b00" providerId="ADAL" clId="{92D19668-8982-413B-8D86-30C180CC21AC}" dt="2024-04-16T15:42:48.016" v="8382" actId="1035"/>
          <ac:spMkLst>
            <pc:docMk/>
            <pc:sldMk cId="8145967" sldId="2147327047"/>
            <ac:spMk id="51" creationId="{EFFC232E-AB4F-4FA2-AB6D-FC18969ACAA0}"/>
          </ac:spMkLst>
        </pc:spChg>
        <pc:spChg chg="mod">
          <ac:chgData name="MOREAU Julien" userId="4556f34e-148c-4782-9c35-86b1f98a0b00" providerId="ADAL" clId="{92D19668-8982-413B-8D86-30C180CC21AC}" dt="2024-04-16T15:42:48.016" v="8382" actId="1035"/>
          <ac:spMkLst>
            <pc:docMk/>
            <pc:sldMk cId="8145967" sldId="2147327047"/>
            <ac:spMk id="55" creationId="{C864B7DA-8990-4544-969D-0E288E439EE3}"/>
          </ac:spMkLst>
        </pc:spChg>
        <pc:spChg chg="mod">
          <ac:chgData name="MOREAU Julien" userId="4556f34e-148c-4782-9c35-86b1f98a0b00" providerId="ADAL" clId="{92D19668-8982-413B-8D86-30C180CC21AC}" dt="2024-04-16T15:42:48.016" v="8382" actId="1035"/>
          <ac:spMkLst>
            <pc:docMk/>
            <pc:sldMk cId="8145967" sldId="2147327047"/>
            <ac:spMk id="69" creationId="{D20FC573-06AA-7031-193E-E3E480965366}"/>
          </ac:spMkLst>
        </pc:spChg>
        <pc:spChg chg="mod">
          <ac:chgData name="MOREAU Julien" userId="4556f34e-148c-4782-9c35-86b1f98a0b00" providerId="ADAL" clId="{92D19668-8982-413B-8D86-30C180CC21AC}" dt="2024-04-16T15:42:48.016" v="8382" actId="1035"/>
          <ac:spMkLst>
            <pc:docMk/>
            <pc:sldMk cId="8145967" sldId="2147327047"/>
            <ac:spMk id="91" creationId="{5E09FD0C-6978-7AEA-7654-31C6286B8E3B}"/>
          </ac:spMkLst>
        </pc:spChg>
        <pc:spChg chg="mod">
          <ac:chgData name="MOREAU Julien" userId="4556f34e-148c-4782-9c35-86b1f98a0b00" providerId="ADAL" clId="{92D19668-8982-413B-8D86-30C180CC21AC}" dt="2024-04-16T15:42:48.016" v="8382" actId="1035"/>
          <ac:spMkLst>
            <pc:docMk/>
            <pc:sldMk cId="8145967" sldId="2147327047"/>
            <ac:spMk id="92" creationId="{0FE0E73C-2978-22D9-8569-94B6710A35AF}"/>
          </ac:spMkLst>
        </pc:spChg>
        <pc:spChg chg="mod">
          <ac:chgData name="MOREAU Julien" userId="4556f34e-148c-4782-9c35-86b1f98a0b00" providerId="ADAL" clId="{92D19668-8982-413B-8D86-30C180CC21AC}" dt="2024-04-16T15:42:55.278" v="8383" actId="1076"/>
          <ac:spMkLst>
            <pc:docMk/>
            <pc:sldMk cId="8145967" sldId="2147327047"/>
            <ac:spMk id="93" creationId="{781CE834-570A-8F41-5856-5D52E979F45E}"/>
          </ac:spMkLst>
        </pc:spChg>
        <pc:spChg chg="mod">
          <ac:chgData name="MOREAU Julien" userId="4556f34e-148c-4782-9c35-86b1f98a0b00" providerId="ADAL" clId="{92D19668-8982-413B-8D86-30C180CC21AC}" dt="2024-04-16T15:42:48.016" v="8382" actId="1035"/>
          <ac:spMkLst>
            <pc:docMk/>
            <pc:sldMk cId="8145967" sldId="2147327047"/>
            <ac:spMk id="135" creationId="{0AFD63D9-22BF-458E-B60C-7D87A9260AB2}"/>
          </ac:spMkLst>
        </pc:spChg>
        <pc:spChg chg="mod">
          <ac:chgData name="MOREAU Julien" userId="4556f34e-148c-4782-9c35-86b1f98a0b00" providerId="ADAL" clId="{92D19668-8982-413B-8D86-30C180CC21AC}" dt="2024-04-16T15:42:48.016" v="8382" actId="1035"/>
          <ac:spMkLst>
            <pc:docMk/>
            <pc:sldMk cId="8145967" sldId="2147327047"/>
            <ac:spMk id="139" creationId="{C21244E2-B6EC-4ED9-B13A-2DB12E46749D}"/>
          </ac:spMkLst>
        </pc:spChg>
        <pc:spChg chg="mod">
          <ac:chgData name="MOREAU Julien" userId="4556f34e-148c-4782-9c35-86b1f98a0b00" providerId="ADAL" clId="{92D19668-8982-413B-8D86-30C180CC21AC}" dt="2024-04-16T15:42:48.016" v="8382" actId="1035"/>
          <ac:spMkLst>
            <pc:docMk/>
            <pc:sldMk cId="8145967" sldId="2147327047"/>
            <ac:spMk id="186" creationId="{695F9A87-DED8-4D20-B675-BF5DF3F70D35}"/>
          </ac:spMkLst>
        </pc:spChg>
        <pc:spChg chg="mod">
          <ac:chgData name="MOREAU Julien" userId="4556f34e-148c-4782-9c35-86b1f98a0b00" providerId="ADAL" clId="{92D19668-8982-413B-8D86-30C180CC21AC}" dt="2024-04-16T15:42:48.016" v="8382" actId="1035"/>
          <ac:spMkLst>
            <pc:docMk/>
            <pc:sldMk cId="8145967" sldId="2147327047"/>
            <ac:spMk id="187" creationId="{B227B694-7607-4B4E-8912-A632AD8A00E0}"/>
          </ac:spMkLst>
        </pc:spChg>
        <pc:spChg chg="mod">
          <ac:chgData name="MOREAU Julien" userId="4556f34e-148c-4782-9c35-86b1f98a0b00" providerId="ADAL" clId="{92D19668-8982-413B-8D86-30C180CC21AC}" dt="2024-04-16T15:42:48.016" v="8382" actId="1035"/>
          <ac:spMkLst>
            <pc:docMk/>
            <pc:sldMk cId="8145967" sldId="2147327047"/>
            <ac:spMk id="230" creationId="{FB8B0FC8-BD39-6FF5-9CD5-40DAB2E9CA7D}"/>
          </ac:spMkLst>
        </pc:spChg>
        <pc:spChg chg="mod">
          <ac:chgData name="MOREAU Julien" userId="4556f34e-148c-4782-9c35-86b1f98a0b00" providerId="ADAL" clId="{92D19668-8982-413B-8D86-30C180CC21AC}" dt="2024-04-16T15:42:48.016" v="8382" actId="1035"/>
          <ac:spMkLst>
            <pc:docMk/>
            <pc:sldMk cId="8145967" sldId="2147327047"/>
            <ac:spMk id="243" creationId="{05D4C028-FE5E-1F1C-754F-A8331CDFF5BE}"/>
          </ac:spMkLst>
        </pc:spChg>
        <pc:spChg chg="mod">
          <ac:chgData name="MOREAU Julien" userId="4556f34e-148c-4782-9c35-86b1f98a0b00" providerId="ADAL" clId="{92D19668-8982-413B-8D86-30C180CC21AC}" dt="2024-04-16T15:42:48.016" v="8382" actId="1035"/>
          <ac:spMkLst>
            <pc:docMk/>
            <pc:sldMk cId="8145967" sldId="2147327047"/>
            <ac:spMk id="384" creationId="{B0442A36-62FB-C8F6-92C2-B6B35144720B}"/>
          </ac:spMkLst>
        </pc:spChg>
        <pc:spChg chg="mod">
          <ac:chgData name="MOREAU Julien" userId="4556f34e-148c-4782-9c35-86b1f98a0b00" providerId="ADAL" clId="{92D19668-8982-413B-8D86-30C180CC21AC}" dt="2024-04-16T15:42:48.016" v="8382" actId="1035"/>
          <ac:spMkLst>
            <pc:docMk/>
            <pc:sldMk cId="8145967" sldId="2147327047"/>
            <ac:spMk id="385" creationId="{2E7FDDB7-1C60-6F95-9FAA-71CB3E3F577B}"/>
          </ac:spMkLst>
        </pc:spChg>
        <pc:spChg chg="mod">
          <ac:chgData name="MOREAU Julien" userId="4556f34e-148c-4782-9c35-86b1f98a0b00" providerId="ADAL" clId="{92D19668-8982-413B-8D86-30C180CC21AC}" dt="2024-04-16T15:42:48.016" v="8382" actId="1035"/>
          <ac:spMkLst>
            <pc:docMk/>
            <pc:sldMk cId="8145967" sldId="2147327047"/>
            <ac:spMk id="508" creationId="{2B760549-2A91-8A76-E640-A23688DBCD9C}"/>
          </ac:spMkLst>
        </pc:spChg>
        <pc:spChg chg="mod">
          <ac:chgData name="MOREAU Julien" userId="4556f34e-148c-4782-9c35-86b1f98a0b00" providerId="ADAL" clId="{92D19668-8982-413B-8D86-30C180CC21AC}" dt="2024-04-16T15:42:48.016" v="8382" actId="1035"/>
          <ac:spMkLst>
            <pc:docMk/>
            <pc:sldMk cId="8145967" sldId="2147327047"/>
            <ac:spMk id="509" creationId="{3C432179-49D4-173C-61D3-E58B6BA30439}"/>
          </ac:spMkLst>
        </pc:spChg>
        <pc:spChg chg="mod">
          <ac:chgData name="MOREAU Julien" userId="4556f34e-148c-4782-9c35-86b1f98a0b00" providerId="ADAL" clId="{92D19668-8982-413B-8D86-30C180CC21AC}" dt="2024-04-16T15:42:48.016" v="8382" actId="1035"/>
          <ac:spMkLst>
            <pc:docMk/>
            <pc:sldMk cId="8145967" sldId="2147327047"/>
            <ac:spMk id="526" creationId="{6295516F-EC7B-3763-AFD3-4B157E7763AF}"/>
          </ac:spMkLst>
        </pc:spChg>
        <pc:spChg chg="mod">
          <ac:chgData name="MOREAU Julien" userId="4556f34e-148c-4782-9c35-86b1f98a0b00" providerId="ADAL" clId="{92D19668-8982-413B-8D86-30C180CC21AC}" dt="2024-04-16T15:42:48.016" v="8382" actId="1035"/>
          <ac:spMkLst>
            <pc:docMk/>
            <pc:sldMk cId="8145967" sldId="2147327047"/>
            <ac:spMk id="546" creationId="{490677D2-7F50-A87E-B4CE-0B67332E1F0F}"/>
          </ac:spMkLst>
        </pc:spChg>
        <pc:grpChg chg="mod">
          <ac:chgData name="MOREAU Julien" userId="4556f34e-148c-4782-9c35-86b1f98a0b00" providerId="ADAL" clId="{92D19668-8982-413B-8D86-30C180CC21AC}" dt="2024-04-16T15:42:48.016" v="8382" actId="1035"/>
          <ac:grpSpMkLst>
            <pc:docMk/>
            <pc:sldMk cId="8145967" sldId="2147327047"/>
            <ac:grpSpMk id="10" creationId="{33FCDAF2-557F-42B0-99FD-0F3950631AE7}"/>
          </ac:grpSpMkLst>
        </pc:grpChg>
        <pc:grpChg chg="mod">
          <ac:chgData name="MOREAU Julien" userId="4556f34e-148c-4782-9c35-86b1f98a0b00" providerId="ADAL" clId="{92D19668-8982-413B-8D86-30C180CC21AC}" dt="2024-04-16T15:42:48.016" v="8382" actId="1035"/>
          <ac:grpSpMkLst>
            <pc:docMk/>
            <pc:sldMk cId="8145967" sldId="2147327047"/>
            <ac:grpSpMk id="15" creationId="{CC51989B-CDFC-674E-1457-24CBC653DE27}"/>
          </ac:grpSpMkLst>
        </pc:grpChg>
        <pc:grpChg chg="mod">
          <ac:chgData name="MOREAU Julien" userId="4556f34e-148c-4782-9c35-86b1f98a0b00" providerId="ADAL" clId="{92D19668-8982-413B-8D86-30C180CC21AC}" dt="2024-04-16T15:42:48.016" v="8382" actId="1035"/>
          <ac:grpSpMkLst>
            <pc:docMk/>
            <pc:sldMk cId="8145967" sldId="2147327047"/>
            <ac:grpSpMk id="19" creationId="{C8E4525A-9C64-489F-92DC-30D0192496E9}"/>
          </ac:grpSpMkLst>
        </pc:grpChg>
        <pc:grpChg chg="mod">
          <ac:chgData name="MOREAU Julien" userId="4556f34e-148c-4782-9c35-86b1f98a0b00" providerId="ADAL" clId="{92D19668-8982-413B-8D86-30C180CC21AC}" dt="2024-04-16T15:42:48.016" v="8382" actId="1035"/>
          <ac:grpSpMkLst>
            <pc:docMk/>
            <pc:sldMk cId="8145967" sldId="2147327047"/>
            <ac:grpSpMk id="31" creationId="{0DE1693F-3B33-458F-A0E8-FDA96EC7E69D}"/>
          </ac:grpSpMkLst>
        </pc:grpChg>
        <pc:grpChg chg="mod">
          <ac:chgData name="MOREAU Julien" userId="4556f34e-148c-4782-9c35-86b1f98a0b00" providerId="ADAL" clId="{92D19668-8982-413B-8D86-30C180CC21AC}" dt="2024-04-16T15:42:48.016" v="8382" actId="1035"/>
          <ac:grpSpMkLst>
            <pc:docMk/>
            <pc:sldMk cId="8145967" sldId="2147327047"/>
            <ac:grpSpMk id="50" creationId="{8AB5C1A9-85FA-2C31-3524-B97A32B73F5F}"/>
          </ac:grpSpMkLst>
        </pc:grpChg>
        <pc:grpChg chg="mod">
          <ac:chgData name="MOREAU Julien" userId="4556f34e-148c-4782-9c35-86b1f98a0b00" providerId="ADAL" clId="{92D19668-8982-413B-8D86-30C180CC21AC}" dt="2024-04-16T15:42:48.016" v="8382" actId="1035"/>
          <ac:grpSpMkLst>
            <pc:docMk/>
            <pc:sldMk cId="8145967" sldId="2147327047"/>
            <ac:grpSpMk id="54" creationId="{4EED212F-0564-2445-9879-AB3CDD525B83}"/>
          </ac:grpSpMkLst>
        </pc:grpChg>
        <pc:grpChg chg="mod">
          <ac:chgData name="MOREAU Julien" userId="4556f34e-148c-4782-9c35-86b1f98a0b00" providerId="ADAL" clId="{92D19668-8982-413B-8D86-30C180CC21AC}" dt="2024-04-16T15:42:48.016" v="8382" actId="1035"/>
          <ac:grpSpMkLst>
            <pc:docMk/>
            <pc:sldMk cId="8145967" sldId="2147327047"/>
            <ac:grpSpMk id="118" creationId="{20F4B191-E686-4F61-84F6-934E39051E32}"/>
          </ac:grpSpMkLst>
        </pc:grpChg>
        <pc:grpChg chg="mod">
          <ac:chgData name="MOREAU Julien" userId="4556f34e-148c-4782-9c35-86b1f98a0b00" providerId="ADAL" clId="{92D19668-8982-413B-8D86-30C180CC21AC}" dt="2024-04-16T15:42:48.016" v="8382" actId="1035"/>
          <ac:grpSpMkLst>
            <pc:docMk/>
            <pc:sldMk cId="8145967" sldId="2147327047"/>
            <ac:grpSpMk id="128" creationId="{EEE9A2C2-5672-4158-9312-496FB919F435}"/>
          </ac:grpSpMkLst>
        </pc:grpChg>
        <pc:grpChg chg="mod">
          <ac:chgData name="MOREAU Julien" userId="4556f34e-148c-4782-9c35-86b1f98a0b00" providerId="ADAL" clId="{92D19668-8982-413B-8D86-30C180CC21AC}" dt="2024-04-16T15:42:48.016" v="8382" actId="1035"/>
          <ac:grpSpMkLst>
            <pc:docMk/>
            <pc:sldMk cId="8145967" sldId="2147327047"/>
            <ac:grpSpMk id="142" creationId="{8F066929-3F2F-4DED-9D2A-FDC4578EA81B}"/>
          </ac:grpSpMkLst>
        </pc:grpChg>
        <pc:grpChg chg="mod">
          <ac:chgData name="MOREAU Julien" userId="4556f34e-148c-4782-9c35-86b1f98a0b00" providerId="ADAL" clId="{92D19668-8982-413B-8D86-30C180CC21AC}" dt="2024-04-16T15:42:48.016" v="8382" actId="1035"/>
          <ac:grpSpMkLst>
            <pc:docMk/>
            <pc:sldMk cId="8145967" sldId="2147327047"/>
            <ac:grpSpMk id="156" creationId="{21E67302-DF7D-1282-3D96-92C62A138901}"/>
          </ac:grpSpMkLst>
        </pc:grpChg>
        <pc:grpChg chg="mod">
          <ac:chgData name="MOREAU Julien" userId="4556f34e-148c-4782-9c35-86b1f98a0b00" providerId="ADAL" clId="{92D19668-8982-413B-8D86-30C180CC21AC}" dt="2024-04-16T15:42:48.016" v="8382" actId="1035"/>
          <ac:grpSpMkLst>
            <pc:docMk/>
            <pc:sldMk cId="8145967" sldId="2147327047"/>
            <ac:grpSpMk id="160" creationId="{33FCDAF2-557F-42B0-99FD-0F3950631AE7}"/>
          </ac:grpSpMkLst>
        </pc:grpChg>
        <pc:grpChg chg="mod">
          <ac:chgData name="MOREAU Julien" userId="4556f34e-148c-4782-9c35-86b1f98a0b00" providerId="ADAL" clId="{92D19668-8982-413B-8D86-30C180CC21AC}" dt="2024-04-16T15:42:48.016" v="8382" actId="1035"/>
          <ac:grpSpMkLst>
            <pc:docMk/>
            <pc:sldMk cId="8145967" sldId="2147327047"/>
            <ac:grpSpMk id="162" creationId="{B326A111-9B6E-8125-8A8B-97FCF9B2CE59}"/>
          </ac:grpSpMkLst>
        </pc:grpChg>
        <pc:grpChg chg="mod">
          <ac:chgData name="MOREAU Julien" userId="4556f34e-148c-4782-9c35-86b1f98a0b00" providerId="ADAL" clId="{92D19668-8982-413B-8D86-30C180CC21AC}" dt="2024-04-16T15:42:48.016" v="8382" actId="1035"/>
          <ac:grpSpMkLst>
            <pc:docMk/>
            <pc:sldMk cId="8145967" sldId="2147327047"/>
            <ac:grpSpMk id="171" creationId="{C8E4525A-9C64-489F-92DC-30D0192496E9}"/>
          </ac:grpSpMkLst>
        </pc:grpChg>
        <pc:grpChg chg="mod">
          <ac:chgData name="MOREAU Julien" userId="4556f34e-148c-4782-9c35-86b1f98a0b00" providerId="ADAL" clId="{92D19668-8982-413B-8D86-30C180CC21AC}" dt="2024-04-16T15:42:48.016" v="8382" actId="1035"/>
          <ac:grpSpMkLst>
            <pc:docMk/>
            <pc:sldMk cId="8145967" sldId="2147327047"/>
            <ac:grpSpMk id="177" creationId="{0DE1693F-3B33-458F-A0E8-FDA96EC7E69D}"/>
          </ac:grpSpMkLst>
        </pc:grpChg>
        <pc:grpChg chg="mod">
          <ac:chgData name="MOREAU Julien" userId="4556f34e-148c-4782-9c35-86b1f98a0b00" providerId="ADAL" clId="{92D19668-8982-413B-8D86-30C180CC21AC}" dt="2024-04-16T15:42:48.016" v="8382" actId="1035"/>
          <ac:grpSpMkLst>
            <pc:docMk/>
            <pc:sldMk cId="8145967" sldId="2147327047"/>
            <ac:grpSpMk id="448" creationId="{0A43AADB-9635-1F74-997E-C95D5AB238E9}"/>
          </ac:grpSpMkLst>
        </pc:grpChg>
        <pc:grpChg chg="mod">
          <ac:chgData name="MOREAU Julien" userId="4556f34e-148c-4782-9c35-86b1f98a0b00" providerId="ADAL" clId="{92D19668-8982-413B-8D86-30C180CC21AC}" dt="2024-04-16T15:42:48.016" v="8382" actId="1035"/>
          <ac:grpSpMkLst>
            <pc:docMk/>
            <pc:sldMk cId="8145967" sldId="2147327047"/>
            <ac:grpSpMk id="449" creationId="{2EABD5D9-5EF9-4212-7206-F9EDAD6749BF}"/>
          </ac:grpSpMkLst>
        </pc:grpChg>
        <pc:grpChg chg="mod">
          <ac:chgData name="MOREAU Julien" userId="4556f34e-148c-4782-9c35-86b1f98a0b00" providerId="ADAL" clId="{92D19668-8982-413B-8D86-30C180CC21AC}" dt="2024-04-16T15:42:48.016" v="8382" actId="1035"/>
          <ac:grpSpMkLst>
            <pc:docMk/>
            <pc:sldMk cId="8145967" sldId="2147327047"/>
            <ac:grpSpMk id="474" creationId="{C270D22F-11FA-055E-893D-3E6474678373}"/>
          </ac:grpSpMkLst>
        </pc:grpChg>
        <pc:picChg chg="mod">
          <ac:chgData name="MOREAU Julien" userId="4556f34e-148c-4782-9c35-86b1f98a0b00" providerId="ADAL" clId="{92D19668-8982-413B-8D86-30C180CC21AC}" dt="2024-04-16T15:42:48.016" v="8382" actId="1035"/>
          <ac:picMkLst>
            <pc:docMk/>
            <pc:sldMk cId="8145967" sldId="2147327047"/>
            <ac:picMk id="11" creationId="{9E09B58C-2933-400C-8CF6-9CCA971A1A71}"/>
          </ac:picMkLst>
        </pc:picChg>
        <pc:picChg chg="mod">
          <ac:chgData name="MOREAU Julien" userId="4556f34e-148c-4782-9c35-86b1f98a0b00" providerId="ADAL" clId="{92D19668-8982-413B-8D86-30C180CC21AC}" dt="2024-04-16T15:42:48.016" v="8382" actId="1035"/>
          <ac:picMkLst>
            <pc:docMk/>
            <pc:sldMk cId="8145967" sldId="2147327047"/>
            <ac:picMk id="13" creationId="{D8C984C0-4C5F-49E7-A868-1C264796F9BF}"/>
          </ac:picMkLst>
        </pc:picChg>
        <pc:picChg chg="mod">
          <ac:chgData name="MOREAU Julien" userId="4556f34e-148c-4782-9c35-86b1f98a0b00" providerId="ADAL" clId="{92D19668-8982-413B-8D86-30C180CC21AC}" dt="2024-04-16T15:42:48.016" v="8382" actId="1035"/>
          <ac:picMkLst>
            <pc:docMk/>
            <pc:sldMk cId="8145967" sldId="2147327047"/>
            <ac:picMk id="14" creationId="{90096129-6DC7-4439-8063-2C9FF96AF0BA}"/>
          </ac:picMkLst>
        </pc:picChg>
        <pc:picChg chg="mod">
          <ac:chgData name="MOREAU Julien" userId="4556f34e-148c-4782-9c35-86b1f98a0b00" providerId="ADAL" clId="{92D19668-8982-413B-8D86-30C180CC21AC}" dt="2024-04-16T15:42:37.724" v="8369" actId="1035"/>
          <ac:picMkLst>
            <pc:docMk/>
            <pc:sldMk cId="8145967" sldId="2147327047"/>
            <ac:picMk id="16" creationId="{9F285FA6-BDDC-F35C-E795-57B148204E85}"/>
          </ac:picMkLst>
        </pc:picChg>
        <pc:picChg chg="mod">
          <ac:chgData name="MOREAU Julien" userId="4556f34e-148c-4782-9c35-86b1f98a0b00" providerId="ADAL" clId="{92D19668-8982-413B-8D86-30C180CC21AC}" dt="2024-04-16T15:42:48.016" v="8382" actId="1035"/>
          <ac:picMkLst>
            <pc:docMk/>
            <pc:sldMk cId="8145967" sldId="2147327047"/>
            <ac:picMk id="20" creationId="{C4B854CB-5729-42A6-9EF5-6536EEDA3450}"/>
          </ac:picMkLst>
        </pc:picChg>
        <pc:picChg chg="mod">
          <ac:chgData name="MOREAU Julien" userId="4556f34e-148c-4782-9c35-86b1f98a0b00" providerId="ADAL" clId="{92D19668-8982-413B-8D86-30C180CC21AC}" dt="2024-04-16T15:42:48.016" v="8382" actId="1035"/>
          <ac:picMkLst>
            <pc:docMk/>
            <pc:sldMk cId="8145967" sldId="2147327047"/>
            <ac:picMk id="22" creationId="{DF77DA1E-5997-470C-9AEF-4F0C629954EE}"/>
          </ac:picMkLst>
        </pc:picChg>
        <pc:picChg chg="mod">
          <ac:chgData name="MOREAU Julien" userId="4556f34e-148c-4782-9c35-86b1f98a0b00" providerId="ADAL" clId="{92D19668-8982-413B-8D86-30C180CC21AC}" dt="2024-04-16T15:42:48.016" v="8382" actId="1035"/>
          <ac:picMkLst>
            <pc:docMk/>
            <pc:sldMk cId="8145967" sldId="2147327047"/>
            <ac:picMk id="27" creationId="{0A6E12B8-79E8-460E-A058-3A49ED05084C}"/>
          </ac:picMkLst>
        </pc:picChg>
        <pc:picChg chg="mod">
          <ac:chgData name="MOREAU Julien" userId="4556f34e-148c-4782-9c35-86b1f98a0b00" providerId="ADAL" clId="{92D19668-8982-413B-8D86-30C180CC21AC}" dt="2024-04-16T15:42:48.016" v="8382" actId="1035"/>
          <ac:picMkLst>
            <pc:docMk/>
            <pc:sldMk cId="8145967" sldId="2147327047"/>
            <ac:picMk id="28" creationId="{5CAB718E-9855-3AE2-FC8F-E8590DFDAE20}"/>
          </ac:picMkLst>
        </pc:picChg>
        <pc:picChg chg="mod">
          <ac:chgData name="MOREAU Julien" userId="4556f34e-148c-4782-9c35-86b1f98a0b00" providerId="ADAL" clId="{92D19668-8982-413B-8D86-30C180CC21AC}" dt="2024-04-16T15:42:48.016" v="8382" actId="1035"/>
          <ac:picMkLst>
            <pc:docMk/>
            <pc:sldMk cId="8145967" sldId="2147327047"/>
            <ac:picMk id="29" creationId="{11620A89-F5DE-1958-4177-CC41B850E5A6}"/>
          </ac:picMkLst>
        </pc:picChg>
        <pc:picChg chg="mod">
          <ac:chgData name="MOREAU Julien" userId="4556f34e-148c-4782-9c35-86b1f98a0b00" providerId="ADAL" clId="{92D19668-8982-413B-8D86-30C180CC21AC}" dt="2024-04-16T15:42:48.016" v="8382" actId="1035"/>
          <ac:picMkLst>
            <pc:docMk/>
            <pc:sldMk cId="8145967" sldId="2147327047"/>
            <ac:picMk id="30" creationId="{8DBC7BAF-055B-30CB-9BB5-974C1FD8C85D}"/>
          </ac:picMkLst>
        </pc:picChg>
        <pc:picChg chg="mod">
          <ac:chgData name="MOREAU Julien" userId="4556f34e-148c-4782-9c35-86b1f98a0b00" providerId="ADAL" clId="{92D19668-8982-413B-8D86-30C180CC21AC}" dt="2024-04-16T15:42:48.016" v="8382" actId="1035"/>
          <ac:picMkLst>
            <pc:docMk/>
            <pc:sldMk cId="8145967" sldId="2147327047"/>
            <ac:picMk id="32" creationId="{F0A265D5-53B9-47DC-0C13-389171547FE2}"/>
          </ac:picMkLst>
        </pc:picChg>
        <pc:picChg chg="mod">
          <ac:chgData name="MOREAU Julien" userId="4556f34e-148c-4782-9c35-86b1f98a0b00" providerId="ADAL" clId="{92D19668-8982-413B-8D86-30C180CC21AC}" dt="2024-04-16T15:42:48.016" v="8382" actId="1035"/>
          <ac:picMkLst>
            <pc:docMk/>
            <pc:sldMk cId="8145967" sldId="2147327047"/>
            <ac:picMk id="33" creationId="{56FE3CAE-485F-43DC-BE54-D9C15806DF5D}"/>
          </ac:picMkLst>
        </pc:picChg>
        <pc:picChg chg="mod">
          <ac:chgData name="MOREAU Julien" userId="4556f34e-148c-4782-9c35-86b1f98a0b00" providerId="ADAL" clId="{92D19668-8982-413B-8D86-30C180CC21AC}" dt="2024-04-16T15:42:48.016" v="8382" actId="1035"/>
          <ac:picMkLst>
            <pc:docMk/>
            <pc:sldMk cId="8145967" sldId="2147327047"/>
            <ac:picMk id="34" creationId="{A76832D1-96EC-4459-B7ED-B5CD50929196}"/>
          </ac:picMkLst>
        </pc:picChg>
        <pc:picChg chg="mod">
          <ac:chgData name="MOREAU Julien" userId="4556f34e-148c-4782-9c35-86b1f98a0b00" providerId="ADAL" clId="{92D19668-8982-413B-8D86-30C180CC21AC}" dt="2024-04-16T15:42:48.016" v="8382" actId="1035"/>
          <ac:picMkLst>
            <pc:docMk/>
            <pc:sldMk cId="8145967" sldId="2147327047"/>
            <ac:picMk id="38" creationId="{1BEF84CF-8404-416C-9F4D-4FE4230B8C1F}"/>
          </ac:picMkLst>
        </pc:picChg>
        <pc:picChg chg="mod">
          <ac:chgData name="MOREAU Julien" userId="4556f34e-148c-4782-9c35-86b1f98a0b00" providerId="ADAL" clId="{92D19668-8982-413B-8D86-30C180CC21AC}" dt="2024-04-16T15:42:48.016" v="8382" actId="1035"/>
          <ac:picMkLst>
            <pc:docMk/>
            <pc:sldMk cId="8145967" sldId="2147327047"/>
            <ac:picMk id="52" creationId="{ED4958DD-07CC-E578-B01D-C8E23D4F9544}"/>
          </ac:picMkLst>
        </pc:picChg>
        <pc:picChg chg="mod">
          <ac:chgData name="MOREAU Julien" userId="4556f34e-148c-4782-9c35-86b1f98a0b00" providerId="ADAL" clId="{92D19668-8982-413B-8D86-30C180CC21AC}" dt="2024-04-16T15:42:48.016" v="8382" actId="1035"/>
          <ac:picMkLst>
            <pc:docMk/>
            <pc:sldMk cId="8145967" sldId="2147327047"/>
            <ac:picMk id="53" creationId="{0DBD54E9-3CA4-1DD4-15AA-440EF4FF450E}"/>
          </ac:picMkLst>
        </pc:picChg>
        <pc:picChg chg="mod">
          <ac:chgData name="MOREAU Julien" userId="4556f34e-148c-4782-9c35-86b1f98a0b00" providerId="ADAL" clId="{92D19668-8982-413B-8D86-30C180CC21AC}" dt="2024-04-16T15:42:48.016" v="8382" actId="1035"/>
          <ac:picMkLst>
            <pc:docMk/>
            <pc:sldMk cId="8145967" sldId="2147327047"/>
            <ac:picMk id="56" creationId="{610D09C5-FBD1-1741-3B48-38A74F5EEF3F}"/>
          </ac:picMkLst>
        </pc:picChg>
        <pc:picChg chg="mod">
          <ac:chgData name="MOREAU Julien" userId="4556f34e-148c-4782-9c35-86b1f98a0b00" providerId="ADAL" clId="{92D19668-8982-413B-8D86-30C180CC21AC}" dt="2024-04-16T15:42:48.016" v="8382" actId="1035"/>
          <ac:picMkLst>
            <pc:docMk/>
            <pc:sldMk cId="8145967" sldId="2147327047"/>
            <ac:picMk id="57" creationId="{A09A8EE9-3D72-8410-3931-463B0D3C82C9}"/>
          </ac:picMkLst>
        </pc:picChg>
        <pc:picChg chg="mod">
          <ac:chgData name="MOREAU Julien" userId="4556f34e-148c-4782-9c35-86b1f98a0b00" providerId="ADAL" clId="{92D19668-8982-413B-8D86-30C180CC21AC}" dt="2024-04-16T15:42:48.016" v="8382" actId="1035"/>
          <ac:picMkLst>
            <pc:docMk/>
            <pc:sldMk cId="8145967" sldId="2147327047"/>
            <ac:picMk id="58" creationId="{84130891-1400-96D3-6FFD-1E7994ABB21F}"/>
          </ac:picMkLst>
        </pc:picChg>
        <pc:picChg chg="mod">
          <ac:chgData name="MOREAU Julien" userId="4556f34e-148c-4782-9c35-86b1f98a0b00" providerId="ADAL" clId="{92D19668-8982-413B-8D86-30C180CC21AC}" dt="2024-04-16T15:42:48.016" v="8382" actId="1035"/>
          <ac:picMkLst>
            <pc:docMk/>
            <pc:sldMk cId="8145967" sldId="2147327047"/>
            <ac:picMk id="59" creationId="{72337632-25C3-9640-FC44-C9F35939C6A3}"/>
          </ac:picMkLst>
        </pc:picChg>
        <pc:picChg chg="mod">
          <ac:chgData name="MOREAU Julien" userId="4556f34e-148c-4782-9c35-86b1f98a0b00" providerId="ADAL" clId="{92D19668-8982-413B-8D86-30C180CC21AC}" dt="2024-04-16T15:42:48.016" v="8382" actId="1035"/>
          <ac:picMkLst>
            <pc:docMk/>
            <pc:sldMk cId="8145967" sldId="2147327047"/>
            <ac:picMk id="61" creationId="{3D685FAE-847C-4419-EA6C-2A03E9ADA391}"/>
          </ac:picMkLst>
        </pc:picChg>
        <pc:picChg chg="mod">
          <ac:chgData name="MOREAU Julien" userId="4556f34e-148c-4782-9c35-86b1f98a0b00" providerId="ADAL" clId="{92D19668-8982-413B-8D86-30C180CC21AC}" dt="2024-04-16T15:42:48.016" v="8382" actId="1035"/>
          <ac:picMkLst>
            <pc:docMk/>
            <pc:sldMk cId="8145967" sldId="2147327047"/>
            <ac:picMk id="62" creationId="{E5E7BCE2-CE6D-744B-2780-E1B834487CE9}"/>
          </ac:picMkLst>
        </pc:picChg>
        <pc:picChg chg="mod">
          <ac:chgData name="MOREAU Julien" userId="4556f34e-148c-4782-9c35-86b1f98a0b00" providerId="ADAL" clId="{92D19668-8982-413B-8D86-30C180CC21AC}" dt="2024-04-16T15:42:48.016" v="8382" actId="1035"/>
          <ac:picMkLst>
            <pc:docMk/>
            <pc:sldMk cId="8145967" sldId="2147327047"/>
            <ac:picMk id="63" creationId="{118FEBBA-E2F7-641B-B812-CAB458851DCB}"/>
          </ac:picMkLst>
        </pc:picChg>
        <pc:picChg chg="mod">
          <ac:chgData name="MOREAU Julien" userId="4556f34e-148c-4782-9c35-86b1f98a0b00" providerId="ADAL" clId="{92D19668-8982-413B-8D86-30C180CC21AC}" dt="2024-04-16T15:42:48.016" v="8382" actId="1035"/>
          <ac:picMkLst>
            <pc:docMk/>
            <pc:sldMk cId="8145967" sldId="2147327047"/>
            <ac:picMk id="114" creationId="{6550AB1A-990E-4296-B46C-D83DAD1D3B79}"/>
          </ac:picMkLst>
        </pc:picChg>
        <pc:picChg chg="mod">
          <ac:chgData name="MOREAU Julien" userId="4556f34e-148c-4782-9c35-86b1f98a0b00" providerId="ADAL" clId="{92D19668-8982-413B-8D86-30C180CC21AC}" dt="2024-04-16T15:42:48.016" v="8382" actId="1035"/>
          <ac:picMkLst>
            <pc:docMk/>
            <pc:sldMk cId="8145967" sldId="2147327047"/>
            <ac:picMk id="119" creationId="{7DF93F58-EA3F-4748-B4BB-D775568AA230}"/>
          </ac:picMkLst>
        </pc:picChg>
        <pc:picChg chg="mod">
          <ac:chgData name="MOREAU Julien" userId="4556f34e-148c-4782-9c35-86b1f98a0b00" providerId="ADAL" clId="{92D19668-8982-413B-8D86-30C180CC21AC}" dt="2024-04-16T15:42:48.016" v="8382" actId="1035"/>
          <ac:picMkLst>
            <pc:docMk/>
            <pc:sldMk cId="8145967" sldId="2147327047"/>
            <ac:picMk id="120" creationId="{F79C768C-4CFB-4ED4-8F61-B92A14A298B8}"/>
          </ac:picMkLst>
        </pc:picChg>
        <pc:picChg chg="mod">
          <ac:chgData name="MOREAU Julien" userId="4556f34e-148c-4782-9c35-86b1f98a0b00" providerId="ADAL" clId="{92D19668-8982-413B-8D86-30C180CC21AC}" dt="2024-04-16T15:42:48.016" v="8382" actId="1035"/>
          <ac:picMkLst>
            <pc:docMk/>
            <pc:sldMk cId="8145967" sldId="2147327047"/>
            <ac:picMk id="121" creationId="{40EB393E-FACC-42EA-A84E-25363ABEB53C}"/>
          </ac:picMkLst>
        </pc:picChg>
        <pc:picChg chg="mod">
          <ac:chgData name="MOREAU Julien" userId="4556f34e-148c-4782-9c35-86b1f98a0b00" providerId="ADAL" clId="{92D19668-8982-413B-8D86-30C180CC21AC}" dt="2024-04-16T15:42:48.016" v="8382" actId="1035"/>
          <ac:picMkLst>
            <pc:docMk/>
            <pc:sldMk cId="8145967" sldId="2147327047"/>
            <ac:picMk id="122" creationId="{EB77241D-49AE-40C2-80F4-8C871C15B8A9}"/>
          </ac:picMkLst>
        </pc:picChg>
        <pc:picChg chg="mod">
          <ac:chgData name="MOREAU Julien" userId="4556f34e-148c-4782-9c35-86b1f98a0b00" providerId="ADAL" clId="{92D19668-8982-413B-8D86-30C180CC21AC}" dt="2024-04-16T15:42:48.016" v="8382" actId="1035"/>
          <ac:picMkLst>
            <pc:docMk/>
            <pc:sldMk cId="8145967" sldId="2147327047"/>
            <ac:picMk id="130" creationId="{1BC2C8CE-3E49-49A4-AB59-6B88B14F3F95}"/>
          </ac:picMkLst>
        </pc:picChg>
        <pc:picChg chg="mod">
          <ac:chgData name="MOREAU Julien" userId="4556f34e-148c-4782-9c35-86b1f98a0b00" providerId="ADAL" clId="{92D19668-8982-413B-8D86-30C180CC21AC}" dt="2024-04-16T15:42:48.016" v="8382" actId="1035"/>
          <ac:picMkLst>
            <pc:docMk/>
            <pc:sldMk cId="8145967" sldId="2147327047"/>
            <ac:picMk id="131" creationId="{7F7B55F1-531D-44A1-A672-728B7047BAE9}"/>
          </ac:picMkLst>
        </pc:picChg>
        <pc:picChg chg="mod">
          <ac:chgData name="MOREAU Julien" userId="4556f34e-148c-4782-9c35-86b1f98a0b00" providerId="ADAL" clId="{92D19668-8982-413B-8D86-30C180CC21AC}" dt="2024-04-16T15:42:48.016" v="8382" actId="1035"/>
          <ac:picMkLst>
            <pc:docMk/>
            <pc:sldMk cId="8145967" sldId="2147327047"/>
            <ac:picMk id="132" creationId="{E3437566-8ABE-44D6-98AC-4A91AFD0E199}"/>
          </ac:picMkLst>
        </pc:picChg>
        <pc:picChg chg="mod">
          <ac:chgData name="MOREAU Julien" userId="4556f34e-148c-4782-9c35-86b1f98a0b00" providerId="ADAL" clId="{92D19668-8982-413B-8D86-30C180CC21AC}" dt="2024-04-16T15:42:48.016" v="8382" actId="1035"/>
          <ac:picMkLst>
            <pc:docMk/>
            <pc:sldMk cId="8145967" sldId="2147327047"/>
            <ac:picMk id="133" creationId="{D8F72E50-35DF-4F0F-942F-F64C9560302D}"/>
          </ac:picMkLst>
        </pc:picChg>
        <pc:picChg chg="mod">
          <ac:chgData name="MOREAU Julien" userId="4556f34e-148c-4782-9c35-86b1f98a0b00" providerId="ADAL" clId="{92D19668-8982-413B-8D86-30C180CC21AC}" dt="2024-04-16T15:42:48.016" v="8382" actId="1035"/>
          <ac:picMkLst>
            <pc:docMk/>
            <pc:sldMk cId="8145967" sldId="2147327047"/>
            <ac:picMk id="145" creationId="{AD12A054-276F-445B-A787-46B78C0F7D09}"/>
          </ac:picMkLst>
        </pc:picChg>
        <pc:picChg chg="mod">
          <ac:chgData name="MOREAU Julien" userId="4556f34e-148c-4782-9c35-86b1f98a0b00" providerId="ADAL" clId="{92D19668-8982-413B-8D86-30C180CC21AC}" dt="2024-04-16T15:42:48.016" v="8382" actId="1035"/>
          <ac:picMkLst>
            <pc:docMk/>
            <pc:sldMk cId="8145967" sldId="2147327047"/>
            <ac:picMk id="146" creationId="{AEEE5F74-35B3-4A75-BA44-A20EB20FE3DB}"/>
          </ac:picMkLst>
        </pc:picChg>
        <pc:picChg chg="mod">
          <ac:chgData name="MOREAU Julien" userId="4556f34e-148c-4782-9c35-86b1f98a0b00" providerId="ADAL" clId="{92D19668-8982-413B-8D86-30C180CC21AC}" dt="2024-04-16T15:42:48.016" v="8382" actId="1035"/>
          <ac:picMkLst>
            <pc:docMk/>
            <pc:sldMk cId="8145967" sldId="2147327047"/>
            <ac:picMk id="147" creationId="{B1F6992C-D076-4756-976C-7069801928EC}"/>
          </ac:picMkLst>
        </pc:picChg>
        <pc:picChg chg="mod">
          <ac:chgData name="MOREAU Julien" userId="4556f34e-148c-4782-9c35-86b1f98a0b00" providerId="ADAL" clId="{92D19668-8982-413B-8D86-30C180CC21AC}" dt="2024-04-16T15:42:48.016" v="8382" actId="1035"/>
          <ac:picMkLst>
            <pc:docMk/>
            <pc:sldMk cId="8145967" sldId="2147327047"/>
            <ac:picMk id="148" creationId="{A3DE4E1B-64DC-476E-BD85-73B18993BDC5}"/>
          </ac:picMkLst>
        </pc:picChg>
        <pc:picChg chg="mod">
          <ac:chgData name="MOREAU Julien" userId="4556f34e-148c-4782-9c35-86b1f98a0b00" providerId="ADAL" clId="{92D19668-8982-413B-8D86-30C180CC21AC}" dt="2024-04-16T15:42:48.016" v="8382" actId="1035"/>
          <ac:picMkLst>
            <pc:docMk/>
            <pc:sldMk cId="8145967" sldId="2147327047"/>
            <ac:picMk id="161" creationId="{9E09B58C-2933-400C-8CF6-9CCA971A1A71}"/>
          </ac:picMkLst>
        </pc:picChg>
        <pc:picChg chg="mod">
          <ac:chgData name="MOREAU Julien" userId="4556f34e-148c-4782-9c35-86b1f98a0b00" providerId="ADAL" clId="{92D19668-8982-413B-8D86-30C180CC21AC}" dt="2024-04-16T15:42:48.016" v="8382" actId="1035"/>
          <ac:picMkLst>
            <pc:docMk/>
            <pc:sldMk cId="8145967" sldId="2147327047"/>
            <ac:picMk id="163" creationId="{D8C984C0-4C5F-49E7-A868-1C264796F9BF}"/>
          </ac:picMkLst>
        </pc:picChg>
        <pc:picChg chg="mod">
          <ac:chgData name="MOREAU Julien" userId="4556f34e-148c-4782-9c35-86b1f98a0b00" providerId="ADAL" clId="{92D19668-8982-413B-8D86-30C180CC21AC}" dt="2024-04-16T15:42:48.016" v="8382" actId="1035"/>
          <ac:picMkLst>
            <pc:docMk/>
            <pc:sldMk cId="8145967" sldId="2147327047"/>
            <ac:picMk id="164" creationId="{90096129-6DC7-4439-8063-2C9FF96AF0BA}"/>
          </ac:picMkLst>
        </pc:picChg>
        <pc:picChg chg="mod">
          <ac:chgData name="MOREAU Julien" userId="4556f34e-148c-4782-9c35-86b1f98a0b00" providerId="ADAL" clId="{92D19668-8982-413B-8D86-30C180CC21AC}" dt="2024-04-16T15:42:48.016" v="8382" actId="1035"/>
          <ac:picMkLst>
            <pc:docMk/>
            <pc:sldMk cId="8145967" sldId="2147327047"/>
            <ac:picMk id="172" creationId="{C4B854CB-5729-42A6-9EF5-6536EEDA3450}"/>
          </ac:picMkLst>
        </pc:picChg>
        <pc:picChg chg="mod">
          <ac:chgData name="MOREAU Julien" userId="4556f34e-148c-4782-9c35-86b1f98a0b00" providerId="ADAL" clId="{92D19668-8982-413B-8D86-30C180CC21AC}" dt="2024-04-16T15:42:48.016" v="8382" actId="1035"/>
          <ac:picMkLst>
            <pc:docMk/>
            <pc:sldMk cId="8145967" sldId="2147327047"/>
            <ac:picMk id="173" creationId="{DF77DA1E-5997-470C-9AEF-4F0C629954EE}"/>
          </ac:picMkLst>
        </pc:picChg>
        <pc:picChg chg="mod">
          <ac:chgData name="MOREAU Julien" userId="4556f34e-148c-4782-9c35-86b1f98a0b00" providerId="ADAL" clId="{92D19668-8982-413B-8D86-30C180CC21AC}" dt="2024-04-16T15:42:48.016" v="8382" actId="1035"/>
          <ac:picMkLst>
            <pc:docMk/>
            <pc:sldMk cId="8145967" sldId="2147327047"/>
            <ac:picMk id="175" creationId="{0A6E12B8-79E8-460E-A058-3A49ED05084C}"/>
          </ac:picMkLst>
        </pc:picChg>
        <pc:picChg chg="mod">
          <ac:chgData name="MOREAU Julien" userId="4556f34e-148c-4782-9c35-86b1f98a0b00" providerId="ADAL" clId="{92D19668-8982-413B-8D86-30C180CC21AC}" dt="2024-04-16T15:42:48.016" v="8382" actId="1035"/>
          <ac:picMkLst>
            <pc:docMk/>
            <pc:sldMk cId="8145967" sldId="2147327047"/>
            <ac:picMk id="178" creationId="{56FE3CAE-485F-43DC-BE54-D9C15806DF5D}"/>
          </ac:picMkLst>
        </pc:picChg>
        <pc:picChg chg="mod">
          <ac:chgData name="MOREAU Julien" userId="4556f34e-148c-4782-9c35-86b1f98a0b00" providerId="ADAL" clId="{92D19668-8982-413B-8D86-30C180CC21AC}" dt="2024-04-16T15:42:48.016" v="8382" actId="1035"/>
          <ac:picMkLst>
            <pc:docMk/>
            <pc:sldMk cId="8145967" sldId="2147327047"/>
            <ac:picMk id="179" creationId="{A76832D1-96EC-4459-B7ED-B5CD50929196}"/>
          </ac:picMkLst>
        </pc:picChg>
        <pc:picChg chg="mod">
          <ac:chgData name="MOREAU Julien" userId="4556f34e-148c-4782-9c35-86b1f98a0b00" providerId="ADAL" clId="{92D19668-8982-413B-8D86-30C180CC21AC}" dt="2024-04-16T15:42:48.016" v="8382" actId="1035"/>
          <ac:picMkLst>
            <pc:docMk/>
            <pc:sldMk cId="8145967" sldId="2147327047"/>
            <ac:picMk id="181" creationId="{1BEF84CF-8404-416C-9F4D-4FE4230B8C1F}"/>
          </ac:picMkLst>
        </pc:picChg>
        <pc:picChg chg="mod">
          <ac:chgData name="MOREAU Julien" userId="4556f34e-148c-4782-9c35-86b1f98a0b00" providerId="ADAL" clId="{92D19668-8982-413B-8D86-30C180CC21AC}" dt="2024-04-16T15:42:48.016" v="8382" actId="1035"/>
          <ac:picMkLst>
            <pc:docMk/>
            <pc:sldMk cId="8145967" sldId="2147327047"/>
            <ac:picMk id="563" creationId="{DD3D18C5-2820-2ACF-3D52-7081C4DB5FA5}"/>
          </ac:picMkLst>
        </pc:picChg>
        <pc:picChg chg="mod">
          <ac:chgData name="MOREAU Julien" userId="4556f34e-148c-4782-9c35-86b1f98a0b00" providerId="ADAL" clId="{92D19668-8982-413B-8D86-30C180CC21AC}" dt="2024-04-16T15:42:48.016" v="8382" actId="1035"/>
          <ac:picMkLst>
            <pc:docMk/>
            <pc:sldMk cId="8145967" sldId="2147327047"/>
            <ac:picMk id="565" creationId="{9803903B-0CB7-16B3-1095-3A3C73B37617}"/>
          </ac:picMkLst>
        </pc:picChg>
        <pc:cxnChg chg="mod">
          <ac:chgData name="MOREAU Julien" userId="4556f34e-148c-4782-9c35-86b1f98a0b00" providerId="ADAL" clId="{92D19668-8982-413B-8D86-30C180CC21AC}" dt="2024-04-16T15:42:48.016" v="8382" actId="1035"/>
          <ac:cxnSpMkLst>
            <pc:docMk/>
            <pc:sldMk cId="8145967" sldId="2147327047"/>
            <ac:cxnSpMk id="42" creationId="{136BB193-63D6-EE46-325A-4DC683B883C7}"/>
          </ac:cxnSpMkLst>
        </pc:cxnChg>
        <pc:cxnChg chg="mod">
          <ac:chgData name="MOREAU Julien" userId="4556f34e-148c-4782-9c35-86b1f98a0b00" providerId="ADAL" clId="{92D19668-8982-413B-8D86-30C180CC21AC}" dt="2024-04-16T15:42:48.016" v="8382" actId="1035"/>
          <ac:cxnSpMkLst>
            <pc:docMk/>
            <pc:sldMk cId="8145967" sldId="2147327047"/>
            <ac:cxnSpMk id="108" creationId="{BF76451F-9E0B-8EC3-6A99-DEEF05EAA15B}"/>
          </ac:cxnSpMkLst>
        </pc:cxnChg>
        <pc:cxnChg chg="mod">
          <ac:chgData name="MOREAU Julien" userId="4556f34e-148c-4782-9c35-86b1f98a0b00" providerId="ADAL" clId="{92D19668-8982-413B-8D86-30C180CC21AC}" dt="2024-04-16T15:42:48.016" v="8382" actId="1035"/>
          <ac:cxnSpMkLst>
            <pc:docMk/>
            <pc:sldMk cId="8145967" sldId="2147327047"/>
            <ac:cxnSpMk id="111" creationId="{716ADA06-0624-50EB-1ECF-1D0B79A0C493}"/>
          </ac:cxnSpMkLst>
        </pc:cxnChg>
        <pc:cxnChg chg="mod">
          <ac:chgData name="MOREAU Julien" userId="4556f34e-148c-4782-9c35-86b1f98a0b00" providerId="ADAL" clId="{92D19668-8982-413B-8D86-30C180CC21AC}" dt="2024-04-16T15:42:48.016" v="8382" actId="1035"/>
          <ac:cxnSpMkLst>
            <pc:docMk/>
            <pc:sldMk cId="8145967" sldId="2147327047"/>
            <ac:cxnSpMk id="138" creationId="{24ADC679-B18A-934D-7223-BFDCFE501F48}"/>
          </ac:cxnSpMkLst>
        </pc:cxnChg>
        <pc:cxnChg chg="mod">
          <ac:chgData name="MOREAU Julien" userId="4556f34e-148c-4782-9c35-86b1f98a0b00" providerId="ADAL" clId="{92D19668-8982-413B-8D86-30C180CC21AC}" dt="2024-04-16T15:42:48.016" v="8382" actId="1035"/>
          <ac:cxnSpMkLst>
            <pc:docMk/>
            <pc:sldMk cId="8145967" sldId="2147327047"/>
            <ac:cxnSpMk id="149" creationId="{BC3458D5-EFB4-3CCE-9C74-E85B70EDCF11}"/>
          </ac:cxnSpMkLst>
        </pc:cxnChg>
        <pc:cxnChg chg="mod">
          <ac:chgData name="MOREAU Julien" userId="4556f34e-148c-4782-9c35-86b1f98a0b00" providerId="ADAL" clId="{92D19668-8982-413B-8D86-30C180CC21AC}" dt="2024-04-16T15:42:48.016" v="8382" actId="1035"/>
          <ac:cxnSpMkLst>
            <pc:docMk/>
            <pc:sldMk cId="8145967" sldId="2147327047"/>
            <ac:cxnSpMk id="152" creationId="{BBF2935F-BAF2-15F8-3C92-B5104E079D42}"/>
          </ac:cxnSpMkLst>
        </pc:cxnChg>
        <pc:cxnChg chg="mod">
          <ac:chgData name="MOREAU Julien" userId="4556f34e-148c-4782-9c35-86b1f98a0b00" providerId="ADAL" clId="{92D19668-8982-413B-8D86-30C180CC21AC}" dt="2024-04-16T15:42:48.016" v="8382" actId="1035"/>
          <ac:cxnSpMkLst>
            <pc:docMk/>
            <pc:sldMk cId="8145967" sldId="2147327047"/>
            <ac:cxnSpMk id="443" creationId="{250FC927-8404-81CE-41D2-6B697E168F9E}"/>
          </ac:cxnSpMkLst>
        </pc:cxnChg>
        <pc:cxnChg chg="mod">
          <ac:chgData name="MOREAU Julien" userId="4556f34e-148c-4782-9c35-86b1f98a0b00" providerId="ADAL" clId="{92D19668-8982-413B-8D86-30C180CC21AC}" dt="2024-04-16T15:42:48.016" v="8382" actId="1035"/>
          <ac:cxnSpMkLst>
            <pc:docMk/>
            <pc:sldMk cId="8145967" sldId="2147327047"/>
            <ac:cxnSpMk id="492" creationId="{14695FC9-C993-C872-6618-6675AE1CD3FD}"/>
          </ac:cxnSpMkLst>
        </pc:cxnChg>
        <pc:cxnChg chg="mod">
          <ac:chgData name="MOREAU Julien" userId="4556f34e-148c-4782-9c35-86b1f98a0b00" providerId="ADAL" clId="{92D19668-8982-413B-8D86-30C180CC21AC}" dt="2024-04-16T15:42:48.016" v="8382" actId="1035"/>
          <ac:cxnSpMkLst>
            <pc:docMk/>
            <pc:sldMk cId="8145967" sldId="2147327047"/>
            <ac:cxnSpMk id="502" creationId="{64939788-84F6-74CC-A36D-452DF8260518}"/>
          </ac:cxnSpMkLst>
        </pc:cxnChg>
        <pc:cxnChg chg="mod">
          <ac:chgData name="MOREAU Julien" userId="4556f34e-148c-4782-9c35-86b1f98a0b00" providerId="ADAL" clId="{92D19668-8982-413B-8D86-30C180CC21AC}" dt="2024-04-16T15:42:48.016" v="8382" actId="1035"/>
          <ac:cxnSpMkLst>
            <pc:docMk/>
            <pc:sldMk cId="8145967" sldId="2147327047"/>
            <ac:cxnSpMk id="553" creationId="{E0308CEE-B3BA-53DB-36BB-A1A7C7D2E5F3}"/>
          </ac:cxnSpMkLst>
        </pc:cxnChg>
        <pc:cxnChg chg="mod">
          <ac:chgData name="MOREAU Julien" userId="4556f34e-148c-4782-9c35-86b1f98a0b00" providerId="ADAL" clId="{92D19668-8982-413B-8D86-30C180CC21AC}" dt="2024-04-16T15:42:48.016" v="8382" actId="1035"/>
          <ac:cxnSpMkLst>
            <pc:docMk/>
            <pc:sldMk cId="8145967" sldId="2147327047"/>
            <ac:cxnSpMk id="562" creationId="{76D314A3-E5F5-E9FA-5862-B1D604F2872C}"/>
          </ac:cxnSpMkLst>
        </pc:cxnChg>
      </pc:sldChg>
      <pc:sldMasterChg chg="modSp mod modSldLayout">
        <pc:chgData name="MOREAU Julien" userId="4556f34e-148c-4782-9c35-86b1f98a0b00" providerId="ADAL" clId="{92D19668-8982-413B-8D86-30C180CC21AC}" dt="2024-04-16T15:42:19.579" v="7457" actId="790"/>
        <pc:sldMasterMkLst>
          <pc:docMk/>
          <pc:sldMasterMk cId="3675936871" sldId="2147483660"/>
        </pc:sldMasterMkLst>
        <pc:spChg chg="mod">
          <ac:chgData name="MOREAU Julien" userId="4556f34e-148c-4782-9c35-86b1f98a0b00" providerId="ADAL" clId="{92D19668-8982-413B-8D86-30C180CC21AC}" dt="2024-04-16T15:42:19.466" v="7391" actId="790"/>
          <ac:spMkLst>
            <pc:docMk/>
            <pc:sldMasterMk cId="3675936871" sldId="2147483660"/>
            <ac:spMk id="2" creationId="{15B28737-798E-48D4-BBDB-8EB35CB9FFFB}"/>
          </ac:spMkLst>
        </pc:spChg>
        <pc:spChg chg="mod">
          <ac:chgData name="MOREAU Julien" userId="4556f34e-148c-4782-9c35-86b1f98a0b00" providerId="ADAL" clId="{92D19668-8982-413B-8D86-30C180CC21AC}" dt="2024-04-16T15:42:19.478" v="7394" actId="790"/>
          <ac:spMkLst>
            <pc:docMk/>
            <pc:sldMasterMk cId="3675936871" sldId="2147483660"/>
            <ac:spMk id="4" creationId="{F9BB011A-568C-4B05-AE57-EB000B2FD8BB}"/>
          </ac:spMkLst>
        </pc:spChg>
        <pc:spChg chg="mod">
          <ac:chgData name="MOREAU Julien" userId="4556f34e-148c-4782-9c35-86b1f98a0b00" providerId="ADAL" clId="{92D19668-8982-413B-8D86-30C180CC21AC}" dt="2024-04-16T15:42:19.486" v="7396" actId="790"/>
          <ac:spMkLst>
            <pc:docMk/>
            <pc:sldMasterMk cId="3675936871" sldId="2147483660"/>
            <ac:spMk id="5" creationId="{4C1F3293-4EFE-461D-940D-7EE66BAE31C5}"/>
          </ac:spMkLst>
        </pc:spChg>
        <pc:spChg chg="mod">
          <ac:chgData name="MOREAU Julien" userId="4556f34e-148c-4782-9c35-86b1f98a0b00" providerId="ADAL" clId="{92D19668-8982-413B-8D86-30C180CC21AC}" dt="2024-04-16T15:42:19.509" v="7410" actId="790"/>
          <ac:spMkLst>
            <pc:docMk/>
            <pc:sldMasterMk cId="3675936871" sldId="2147483660"/>
            <ac:spMk id="6" creationId="{A97C2540-0A3A-4A88-A6FC-7A472E11E5C5}"/>
          </ac:spMkLst>
        </pc:spChg>
        <pc:spChg chg="mod">
          <ac:chgData name="MOREAU Julien" userId="4556f34e-148c-4782-9c35-86b1f98a0b00" providerId="ADAL" clId="{92D19668-8982-413B-8D86-30C180CC21AC}" dt="2024-04-16T15:42:19.509" v="7411" actId="790"/>
          <ac:spMkLst>
            <pc:docMk/>
            <pc:sldMasterMk cId="3675936871" sldId="2147483660"/>
            <ac:spMk id="8" creationId="{A0A92FCE-1E33-49EA-BAB2-54F82A6D84D7}"/>
          </ac:spMkLst>
        </pc:spChg>
        <pc:spChg chg="mod">
          <ac:chgData name="MOREAU Julien" userId="4556f34e-148c-4782-9c35-86b1f98a0b00" providerId="ADAL" clId="{92D19668-8982-413B-8D86-30C180CC21AC}" dt="2024-04-16T15:42:19.466" v="7392" actId="790"/>
          <ac:spMkLst>
            <pc:docMk/>
            <pc:sldMasterMk cId="3675936871" sldId="2147483660"/>
            <ac:spMk id="16" creationId="{772E4927-517C-4D61-9929-9FFDE5F31A03}"/>
          </ac:spMkLst>
        </pc:spChg>
        <pc:spChg chg="mod">
          <ac:chgData name="MOREAU Julien" userId="4556f34e-148c-4782-9c35-86b1f98a0b00" providerId="ADAL" clId="{92D19668-8982-413B-8D86-30C180CC21AC}" dt="2024-04-16T15:42:19.466" v="7393" actId="790"/>
          <ac:spMkLst>
            <pc:docMk/>
            <pc:sldMasterMk cId="3675936871" sldId="2147483660"/>
            <ac:spMk id="57" creationId="{98FF70AE-7EF6-4E5B-9FFE-B44C852C9FBA}"/>
          </ac:spMkLst>
        </pc:spChg>
        <pc:spChg chg="mod">
          <ac:chgData name="MOREAU Julien" userId="4556f34e-148c-4782-9c35-86b1f98a0b00" providerId="ADAL" clId="{92D19668-8982-413B-8D86-30C180CC21AC}" dt="2024-04-16T15:42:19.486" v="7395" actId="790"/>
          <ac:spMkLst>
            <pc:docMk/>
            <pc:sldMasterMk cId="3675936871" sldId="2147483660"/>
            <ac:spMk id="169" creationId="{62CF7362-20CB-4908-AFFE-D4E2B9A5DF3B}"/>
          </ac:spMkLst>
        </pc:spChg>
        <pc:spChg chg="mod">
          <ac:chgData name="MOREAU Julien" userId="4556f34e-148c-4782-9c35-86b1f98a0b00" providerId="ADAL" clId="{92D19668-8982-413B-8D86-30C180CC21AC}" dt="2024-04-16T15:42:19.486" v="7397" actId="790"/>
          <ac:spMkLst>
            <pc:docMk/>
            <pc:sldMasterMk cId="3675936871" sldId="2147483660"/>
            <ac:spMk id="171" creationId="{7442E364-E3E7-47C3-AC0A-D8BE37BCCA41}"/>
          </ac:spMkLst>
        </pc:spChg>
        <pc:spChg chg="mod">
          <ac:chgData name="MOREAU Julien" userId="4556f34e-148c-4782-9c35-86b1f98a0b00" providerId="ADAL" clId="{92D19668-8982-413B-8D86-30C180CC21AC}" dt="2024-04-16T15:42:19.496" v="7398" actId="790"/>
          <ac:spMkLst>
            <pc:docMk/>
            <pc:sldMasterMk cId="3675936871" sldId="2147483660"/>
            <ac:spMk id="172" creationId="{77B4AEF8-74EC-4396-90A0-318154DBC4F2}"/>
          </ac:spMkLst>
        </pc:spChg>
        <pc:spChg chg="mod">
          <ac:chgData name="MOREAU Julien" userId="4556f34e-148c-4782-9c35-86b1f98a0b00" providerId="ADAL" clId="{92D19668-8982-413B-8D86-30C180CC21AC}" dt="2024-04-16T15:42:19.496" v="7399" actId="790"/>
          <ac:spMkLst>
            <pc:docMk/>
            <pc:sldMasterMk cId="3675936871" sldId="2147483660"/>
            <ac:spMk id="173" creationId="{404B620C-FC3F-46D8-B426-9264851B9404}"/>
          </ac:spMkLst>
        </pc:spChg>
        <pc:spChg chg="mod">
          <ac:chgData name="MOREAU Julien" userId="4556f34e-148c-4782-9c35-86b1f98a0b00" providerId="ADAL" clId="{92D19668-8982-413B-8D86-30C180CC21AC}" dt="2024-04-16T15:42:19.498" v="7400" actId="790"/>
          <ac:spMkLst>
            <pc:docMk/>
            <pc:sldMasterMk cId="3675936871" sldId="2147483660"/>
            <ac:spMk id="178" creationId="{CAFFEF2B-0F44-4456-853B-F147E4202DBE}"/>
          </ac:spMkLst>
        </pc:spChg>
        <pc:spChg chg="mod">
          <ac:chgData name="MOREAU Julien" userId="4556f34e-148c-4782-9c35-86b1f98a0b00" providerId="ADAL" clId="{92D19668-8982-413B-8D86-30C180CC21AC}" dt="2024-04-16T15:42:19.498" v="7401" actId="790"/>
          <ac:spMkLst>
            <pc:docMk/>
            <pc:sldMasterMk cId="3675936871" sldId="2147483660"/>
            <ac:spMk id="186" creationId="{058B22D6-7DA8-4C3F-B314-0304A2188E68}"/>
          </ac:spMkLst>
        </pc:spChg>
        <pc:spChg chg="mod">
          <ac:chgData name="MOREAU Julien" userId="4556f34e-148c-4782-9c35-86b1f98a0b00" providerId="ADAL" clId="{92D19668-8982-413B-8D86-30C180CC21AC}" dt="2024-04-16T15:42:19.498" v="7402" actId="790"/>
          <ac:spMkLst>
            <pc:docMk/>
            <pc:sldMasterMk cId="3675936871" sldId="2147483660"/>
            <ac:spMk id="198" creationId="{A6FFC640-14FA-4A3B-8194-0C33709C90C8}"/>
          </ac:spMkLst>
        </pc:spChg>
        <pc:spChg chg="mod">
          <ac:chgData name="MOREAU Julien" userId="4556f34e-148c-4782-9c35-86b1f98a0b00" providerId="ADAL" clId="{92D19668-8982-413B-8D86-30C180CC21AC}" dt="2024-04-16T15:42:19.498" v="7403" actId="790"/>
          <ac:spMkLst>
            <pc:docMk/>
            <pc:sldMasterMk cId="3675936871" sldId="2147483660"/>
            <ac:spMk id="199" creationId="{69CE0E2E-5B30-4788-900E-0E25D6571461}"/>
          </ac:spMkLst>
        </pc:spChg>
        <pc:spChg chg="mod">
          <ac:chgData name="MOREAU Julien" userId="4556f34e-148c-4782-9c35-86b1f98a0b00" providerId="ADAL" clId="{92D19668-8982-413B-8D86-30C180CC21AC}" dt="2024-04-16T15:42:19.498" v="7404" actId="790"/>
          <ac:spMkLst>
            <pc:docMk/>
            <pc:sldMasterMk cId="3675936871" sldId="2147483660"/>
            <ac:spMk id="200" creationId="{F9B25F0A-27C1-4B3A-A89C-E8E8F56218BB}"/>
          </ac:spMkLst>
        </pc:spChg>
        <pc:spChg chg="mod">
          <ac:chgData name="MOREAU Julien" userId="4556f34e-148c-4782-9c35-86b1f98a0b00" providerId="ADAL" clId="{92D19668-8982-413B-8D86-30C180CC21AC}" dt="2024-04-16T15:42:19.498" v="7405" actId="790"/>
          <ac:spMkLst>
            <pc:docMk/>
            <pc:sldMasterMk cId="3675936871" sldId="2147483660"/>
            <ac:spMk id="222" creationId="{505C9F77-CFB1-4400-8122-207519A81A52}"/>
          </ac:spMkLst>
        </pc:spChg>
        <pc:spChg chg="mod">
          <ac:chgData name="MOREAU Julien" userId="4556f34e-148c-4782-9c35-86b1f98a0b00" providerId="ADAL" clId="{92D19668-8982-413B-8D86-30C180CC21AC}" dt="2024-04-16T15:42:19.506" v="7406" actId="790"/>
          <ac:spMkLst>
            <pc:docMk/>
            <pc:sldMasterMk cId="3675936871" sldId="2147483660"/>
            <ac:spMk id="223" creationId="{0F0B71DE-B29A-491C-8408-F6B17F1354E9}"/>
          </ac:spMkLst>
        </pc:spChg>
        <pc:spChg chg="mod">
          <ac:chgData name="MOREAU Julien" userId="4556f34e-148c-4782-9c35-86b1f98a0b00" providerId="ADAL" clId="{92D19668-8982-413B-8D86-30C180CC21AC}" dt="2024-04-16T15:42:19.506" v="7407" actId="790"/>
          <ac:spMkLst>
            <pc:docMk/>
            <pc:sldMasterMk cId="3675936871" sldId="2147483660"/>
            <ac:spMk id="224" creationId="{FA84222F-6997-4DC5-B578-DD7676BF7EB2}"/>
          </ac:spMkLst>
        </pc:spChg>
        <pc:spChg chg="mod">
          <ac:chgData name="MOREAU Julien" userId="4556f34e-148c-4782-9c35-86b1f98a0b00" providerId="ADAL" clId="{92D19668-8982-413B-8D86-30C180CC21AC}" dt="2024-04-16T15:42:19.506" v="7408" actId="790"/>
          <ac:spMkLst>
            <pc:docMk/>
            <pc:sldMasterMk cId="3675936871" sldId="2147483660"/>
            <ac:spMk id="225" creationId="{E61CFFF4-3D2B-4C5F-81A3-59CAF30D5DFB}"/>
          </ac:spMkLst>
        </pc:spChg>
        <pc:spChg chg="mod">
          <ac:chgData name="MOREAU Julien" userId="4556f34e-148c-4782-9c35-86b1f98a0b00" providerId="ADAL" clId="{92D19668-8982-413B-8D86-30C180CC21AC}" dt="2024-04-16T15:42:19.509" v="7409" actId="790"/>
          <ac:spMkLst>
            <pc:docMk/>
            <pc:sldMasterMk cId="3675936871" sldId="2147483660"/>
            <ac:spMk id="226" creationId="{97154A9B-9A9D-4AFB-85EB-12DC81C30D33}"/>
          </ac:spMkLst>
        </pc:spChg>
        <pc:sldLayoutChg chg="modSp mod">
          <pc:chgData name="MOREAU Julien" userId="4556f34e-148c-4782-9c35-86b1f98a0b00" providerId="ADAL" clId="{92D19668-8982-413B-8D86-30C180CC21AC}" dt="2024-04-16T15:42:19.519" v="7416"/>
          <pc:sldLayoutMkLst>
            <pc:docMk/>
            <pc:sldMasterMk cId="3675936871" sldId="2147483660"/>
            <pc:sldLayoutMk cId="3978967671" sldId="2147483661"/>
          </pc:sldLayoutMkLst>
          <pc:spChg chg="mod">
            <ac:chgData name="MOREAU Julien" userId="4556f34e-148c-4782-9c35-86b1f98a0b00" providerId="ADAL" clId="{92D19668-8982-413B-8D86-30C180CC21AC}" dt="2024-04-16T15:42:19.509" v="7412" actId="790"/>
            <ac:spMkLst>
              <pc:docMk/>
              <pc:sldMasterMk cId="3675936871" sldId="2147483660"/>
              <pc:sldLayoutMk cId="3978967671" sldId="2147483661"/>
              <ac:spMk id="2" creationId="{CC42428D-965F-410A-AAB0-2F4E028AF079}"/>
            </ac:spMkLst>
          </pc:spChg>
          <pc:spChg chg="mod">
            <ac:chgData name="MOREAU Julien" userId="4556f34e-148c-4782-9c35-86b1f98a0b00" providerId="ADAL" clId="{92D19668-8982-413B-8D86-30C180CC21AC}" dt="2024-04-16T15:42:19.509" v="7413" actId="790"/>
            <ac:spMkLst>
              <pc:docMk/>
              <pc:sldMasterMk cId="3675936871" sldId="2147483660"/>
              <pc:sldLayoutMk cId="3978967671" sldId="2147483661"/>
              <ac:spMk id="23" creationId="{F14780DC-FA9C-4B03-BDD2-82C556B2357E}"/>
            </ac:spMkLst>
          </pc:spChg>
          <pc:spChg chg="mod">
            <ac:chgData name="MOREAU Julien" userId="4556f34e-148c-4782-9c35-86b1f98a0b00" providerId="ADAL" clId="{92D19668-8982-413B-8D86-30C180CC21AC}" dt="2024-04-16T15:42:19.517" v="7414"/>
            <ac:spMkLst>
              <pc:docMk/>
              <pc:sldMasterMk cId="3675936871" sldId="2147483660"/>
              <pc:sldLayoutMk cId="3978967671" sldId="2147483661"/>
              <ac:spMk id="24" creationId="{02449FE3-3ADC-4F58-B3D1-3E310595BE90}"/>
            </ac:spMkLst>
          </pc:spChg>
          <pc:spChg chg="mod">
            <ac:chgData name="MOREAU Julien" userId="4556f34e-148c-4782-9c35-86b1f98a0b00" providerId="ADAL" clId="{92D19668-8982-413B-8D86-30C180CC21AC}" dt="2024-04-16T15:42:19.519" v="7415"/>
            <ac:spMkLst>
              <pc:docMk/>
              <pc:sldMasterMk cId="3675936871" sldId="2147483660"/>
              <pc:sldLayoutMk cId="3978967671" sldId="2147483661"/>
              <ac:spMk id="25" creationId="{90C91EE7-18CD-4939-975C-4A0F6BE4F0CD}"/>
            </ac:spMkLst>
          </pc:spChg>
          <pc:spChg chg="mod">
            <ac:chgData name="MOREAU Julien" userId="4556f34e-148c-4782-9c35-86b1f98a0b00" providerId="ADAL" clId="{92D19668-8982-413B-8D86-30C180CC21AC}" dt="2024-04-16T15:42:19.519" v="7416"/>
            <ac:spMkLst>
              <pc:docMk/>
              <pc:sldMasterMk cId="3675936871" sldId="2147483660"/>
              <pc:sldLayoutMk cId="3978967671" sldId="2147483661"/>
              <ac:spMk id="26" creationId="{556D089E-FD83-4B6E-AAA8-CFE63158937F}"/>
            </ac:spMkLst>
          </pc:spChg>
        </pc:sldLayoutChg>
        <pc:sldLayoutChg chg="modSp mod">
          <pc:chgData name="MOREAU Julien" userId="4556f34e-148c-4782-9c35-86b1f98a0b00" providerId="ADAL" clId="{92D19668-8982-413B-8D86-30C180CC21AC}" dt="2024-04-16T15:42:19.527" v="7421"/>
          <pc:sldLayoutMkLst>
            <pc:docMk/>
            <pc:sldMasterMk cId="3675936871" sldId="2147483660"/>
            <pc:sldLayoutMk cId="275941784" sldId="2147483662"/>
          </pc:sldLayoutMkLst>
          <pc:spChg chg="mod">
            <ac:chgData name="MOREAU Julien" userId="4556f34e-148c-4782-9c35-86b1f98a0b00" providerId="ADAL" clId="{92D19668-8982-413B-8D86-30C180CC21AC}" dt="2024-04-16T15:42:19.519" v="7417" actId="790"/>
            <ac:spMkLst>
              <pc:docMk/>
              <pc:sldMasterMk cId="3675936871" sldId="2147483660"/>
              <pc:sldLayoutMk cId="275941784" sldId="2147483662"/>
              <ac:spMk id="5" creationId="{FCC3A0E6-E630-4C26-B008-93BA0B5B1109}"/>
            </ac:spMkLst>
          </pc:spChg>
          <pc:spChg chg="mod">
            <ac:chgData name="MOREAU Julien" userId="4556f34e-148c-4782-9c35-86b1f98a0b00" providerId="ADAL" clId="{92D19668-8982-413B-8D86-30C180CC21AC}" dt="2024-04-16T15:42:19.527" v="7421"/>
            <ac:spMkLst>
              <pc:docMk/>
              <pc:sldMasterMk cId="3675936871" sldId="2147483660"/>
              <pc:sldLayoutMk cId="275941784" sldId="2147483662"/>
              <ac:spMk id="8" creationId="{9238B1D6-2095-4826-AA45-9A4E6F7D1A16}"/>
            </ac:spMkLst>
          </pc:spChg>
          <pc:spChg chg="mod">
            <ac:chgData name="MOREAU Julien" userId="4556f34e-148c-4782-9c35-86b1f98a0b00" providerId="ADAL" clId="{92D19668-8982-413B-8D86-30C180CC21AC}" dt="2024-04-16T15:42:19.527" v="7420" actId="790"/>
            <ac:spMkLst>
              <pc:docMk/>
              <pc:sldMasterMk cId="3675936871" sldId="2147483660"/>
              <pc:sldLayoutMk cId="275941784" sldId="2147483662"/>
              <ac:spMk id="9" creationId="{66686DBA-90DA-4033-B950-94CBD0D7A425}"/>
            </ac:spMkLst>
          </pc:spChg>
          <pc:spChg chg="mod">
            <ac:chgData name="MOREAU Julien" userId="4556f34e-148c-4782-9c35-86b1f98a0b00" providerId="ADAL" clId="{92D19668-8982-413B-8D86-30C180CC21AC}" dt="2024-04-16T15:42:19.527" v="7419" actId="790"/>
            <ac:spMkLst>
              <pc:docMk/>
              <pc:sldMasterMk cId="3675936871" sldId="2147483660"/>
              <pc:sldLayoutMk cId="275941784" sldId="2147483662"/>
              <ac:spMk id="14" creationId="{D4D36123-678D-4B6C-A648-186F85BE34AE}"/>
            </ac:spMkLst>
          </pc:spChg>
          <pc:spChg chg="mod">
            <ac:chgData name="MOREAU Julien" userId="4556f34e-148c-4782-9c35-86b1f98a0b00" providerId="ADAL" clId="{92D19668-8982-413B-8D86-30C180CC21AC}" dt="2024-04-16T15:42:19.519" v="7418" actId="790"/>
            <ac:spMkLst>
              <pc:docMk/>
              <pc:sldMasterMk cId="3675936871" sldId="2147483660"/>
              <pc:sldLayoutMk cId="275941784" sldId="2147483662"/>
              <ac:spMk id="15" creationId="{699FD2C4-82B5-475E-9235-DB128978B618}"/>
            </ac:spMkLst>
          </pc:spChg>
        </pc:sldLayoutChg>
        <pc:sldLayoutChg chg="modSp mod">
          <pc:chgData name="MOREAU Julien" userId="4556f34e-148c-4782-9c35-86b1f98a0b00" providerId="ADAL" clId="{92D19668-8982-413B-8D86-30C180CC21AC}" dt="2024-04-16T15:42:19.537" v="7426"/>
          <pc:sldLayoutMkLst>
            <pc:docMk/>
            <pc:sldMasterMk cId="3675936871" sldId="2147483660"/>
            <pc:sldLayoutMk cId="4261513862" sldId="2147483663"/>
          </pc:sldLayoutMkLst>
          <pc:spChg chg="mod">
            <ac:chgData name="MOREAU Julien" userId="4556f34e-148c-4782-9c35-86b1f98a0b00" providerId="ADAL" clId="{92D19668-8982-413B-8D86-30C180CC21AC}" dt="2024-04-16T15:42:19.527" v="7422" actId="790"/>
            <ac:spMkLst>
              <pc:docMk/>
              <pc:sldMasterMk cId="3675936871" sldId="2147483660"/>
              <pc:sldLayoutMk cId="4261513862" sldId="2147483663"/>
              <ac:spMk id="5" creationId="{FCC3A0E6-E630-4C26-B008-93BA0B5B1109}"/>
            </ac:spMkLst>
          </pc:spChg>
          <pc:spChg chg="mod">
            <ac:chgData name="MOREAU Julien" userId="4556f34e-148c-4782-9c35-86b1f98a0b00" providerId="ADAL" clId="{92D19668-8982-413B-8D86-30C180CC21AC}" dt="2024-04-16T15:42:19.537" v="7426"/>
            <ac:spMkLst>
              <pc:docMk/>
              <pc:sldMasterMk cId="3675936871" sldId="2147483660"/>
              <pc:sldLayoutMk cId="4261513862" sldId="2147483663"/>
              <ac:spMk id="8" creationId="{9238B1D6-2095-4826-AA45-9A4E6F7D1A16}"/>
            </ac:spMkLst>
          </pc:spChg>
          <pc:spChg chg="mod">
            <ac:chgData name="MOREAU Julien" userId="4556f34e-148c-4782-9c35-86b1f98a0b00" providerId="ADAL" clId="{92D19668-8982-413B-8D86-30C180CC21AC}" dt="2024-04-16T15:42:19.527" v="7425" actId="790"/>
            <ac:spMkLst>
              <pc:docMk/>
              <pc:sldMasterMk cId="3675936871" sldId="2147483660"/>
              <pc:sldLayoutMk cId="4261513862" sldId="2147483663"/>
              <ac:spMk id="9" creationId="{66686DBA-90DA-4033-B950-94CBD0D7A425}"/>
            </ac:spMkLst>
          </pc:spChg>
          <pc:spChg chg="mod">
            <ac:chgData name="MOREAU Julien" userId="4556f34e-148c-4782-9c35-86b1f98a0b00" providerId="ADAL" clId="{92D19668-8982-413B-8D86-30C180CC21AC}" dt="2024-04-16T15:42:19.527" v="7424" actId="790"/>
            <ac:spMkLst>
              <pc:docMk/>
              <pc:sldMasterMk cId="3675936871" sldId="2147483660"/>
              <pc:sldLayoutMk cId="4261513862" sldId="2147483663"/>
              <ac:spMk id="14" creationId="{D4D36123-678D-4B6C-A648-186F85BE34AE}"/>
            </ac:spMkLst>
          </pc:spChg>
          <pc:spChg chg="mod">
            <ac:chgData name="MOREAU Julien" userId="4556f34e-148c-4782-9c35-86b1f98a0b00" providerId="ADAL" clId="{92D19668-8982-413B-8D86-30C180CC21AC}" dt="2024-04-16T15:42:19.527" v="7423" actId="790"/>
            <ac:spMkLst>
              <pc:docMk/>
              <pc:sldMasterMk cId="3675936871" sldId="2147483660"/>
              <pc:sldLayoutMk cId="4261513862" sldId="2147483663"/>
              <ac:spMk id="15" creationId="{699FD2C4-82B5-475E-9235-DB128978B618}"/>
            </ac:spMkLst>
          </pc:spChg>
        </pc:sldLayoutChg>
        <pc:sldLayoutChg chg="modSp mod">
          <pc:chgData name="MOREAU Julien" userId="4556f34e-148c-4782-9c35-86b1f98a0b00" providerId="ADAL" clId="{92D19668-8982-413B-8D86-30C180CC21AC}" dt="2024-04-16T15:42:19.539" v="7431"/>
          <pc:sldLayoutMkLst>
            <pc:docMk/>
            <pc:sldMasterMk cId="3675936871" sldId="2147483660"/>
            <pc:sldLayoutMk cId="2397449007" sldId="2147483664"/>
          </pc:sldLayoutMkLst>
          <pc:spChg chg="mod">
            <ac:chgData name="MOREAU Julien" userId="4556f34e-148c-4782-9c35-86b1f98a0b00" providerId="ADAL" clId="{92D19668-8982-413B-8D86-30C180CC21AC}" dt="2024-04-16T15:42:19.539" v="7427" actId="790"/>
            <ac:spMkLst>
              <pc:docMk/>
              <pc:sldMasterMk cId="3675936871" sldId="2147483660"/>
              <pc:sldLayoutMk cId="2397449007" sldId="2147483664"/>
              <ac:spMk id="2" creationId="{CC42428D-965F-410A-AAB0-2F4E028AF079}"/>
            </ac:spMkLst>
          </pc:spChg>
          <pc:spChg chg="mod">
            <ac:chgData name="MOREAU Julien" userId="4556f34e-148c-4782-9c35-86b1f98a0b00" providerId="ADAL" clId="{92D19668-8982-413B-8D86-30C180CC21AC}" dt="2024-04-16T15:42:19.539" v="7428" actId="790"/>
            <ac:spMkLst>
              <pc:docMk/>
              <pc:sldMasterMk cId="3675936871" sldId="2147483660"/>
              <pc:sldLayoutMk cId="2397449007" sldId="2147483664"/>
              <ac:spMk id="23" creationId="{F14780DC-FA9C-4B03-BDD2-82C556B2357E}"/>
            </ac:spMkLst>
          </pc:spChg>
          <pc:spChg chg="mod">
            <ac:chgData name="MOREAU Julien" userId="4556f34e-148c-4782-9c35-86b1f98a0b00" providerId="ADAL" clId="{92D19668-8982-413B-8D86-30C180CC21AC}" dt="2024-04-16T15:42:19.539" v="7429"/>
            <ac:spMkLst>
              <pc:docMk/>
              <pc:sldMasterMk cId="3675936871" sldId="2147483660"/>
              <pc:sldLayoutMk cId="2397449007" sldId="2147483664"/>
              <ac:spMk id="24" creationId="{02449FE3-3ADC-4F58-B3D1-3E310595BE90}"/>
            </ac:spMkLst>
          </pc:spChg>
          <pc:spChg chg="mod">
            <ac:chgData name="MOREAU Julien" userId="4556f34e-148c-4782-9c35-86b1f98a0b00" providerId="ADAL" clId="{92D19668-8982-413B-8D86-30C180CC21AC}" dt="2024-04-16T15:42:19.539" v="7430"/>
            <ac:spMkLst>
              <pc:docMk/>
              <pc:sldMasterMk cId="3675936871" sldId="2147483660"/>
              <pc:sldLayoutMk cId="2397449007" sldId="2147483664"/>
              <ac:spMk id="25" creationId="{90C91EE7-18CD-4939-975C-4A0F6BE4F0CD}"/>
            </ac:spMkLst>
          </pc:spChg>
          <pc:spChg chg="mod">
            <ac:chgData name="MOREAU Julien" userId="4556f34e-148c-4782-9c35-86b1f98a0b00" providerId="ADAL" clId="{92D19668-8982-413B-8D86-30C180CC21AC}" dt="2024-04-16T15:42:19.539" v="7431"/>
            <ac:spMkLst>
              <pc:docMk/>
              <pc:sldMasterMk cId="3675936871" sldId="2147483660"/>
              <pc:sldLayoutMk cId="2397449007" sldId="2147483664"/>
              <ac:spMk id="26" creationId="{556D089E-FD83-4B6E-AAA8-CFE63158937F}"/>
            </ac:spMkLst>
          </pc:spChg>
        </pc:sldLayoutChg>
        <pc:sldLayoutChg chg="modSp mod">
          <pc:chgData name="MOREAU Julien" userId="4556f34e-148c-4782-9c35-86b1f98a0b00" providerId="ADAL" clId="{92D19668-8982-413B-8D86-30C180CC21AC}" dt="2024-04-16T15:42:19.549" v="7436"/>
          <pc:sldLayoutMkLst>
            <pc:docMk/>
            <pc:sldMasterMk cId="3675936871" sldId="2147483660"/>
            <pc:sldLayoutMk cId="970180961" sldId="2147483665"/>
          </pc:sldLayoutMkLst>
          <pc:spChg chg="mod">
            <ac:chgData name="MOREAU Julien" userId="4556f34e-148c-4782-9c35-86b1f98a0b00" providerId="ADAL" clId="{92D19668-8982-413B-8D86-30C180CC21AC}" dt="2024-04-16T15:42:19.539" v="7432" actId="790"/>
            <ac:spMkLst>
              <pc:docMk/>
              <pc:sldMasterMk cId="3675936871" sldId="2147483660"/>
              <pc:sldLayoutMk cId="970180961" sldId="2147483665"/>
              <ac:spMk id="5" creationId="{FCC3A0E6-E630-4C26-B008-93BA0B5B1109}"/>
            </ac:spMkLst>
          </pc:spChg>
          <pc:spChg chg="mod">
            <ac:chgData name="MOREAU Julien" userId="4556f34e-148c-4782-9c35-86b1f98a0b00" providerId="ADAL" clId="{92D19668-8982-413B-8D86-30C180CC21AC}" dt="2024-04-16T15:42:19.549" v="7436"/>
            <ac:spMkLst>
              <pc:docMk/>
              <pc:sldMasterMk cId="3675936871" sldId="2147483660"/>
              <pc:sldLayoutMk cId="970180961" sldId="2147483665"/>
              <ac:spMk id="8" creationId="{9238B1D6-2095-4826-AA45-9A4E6F7D1A16}"/>
            </ac:spMkLst>
          </pc:spChg>
          <pc:spChg chg="mod">
            <ac:chgData name="MOREAU Julien" userId="4556f34e-148c-4782-9c35-86b1f98a0b00" providerId="ADAL" clId="{92D19668-8982-413B-8D86-30C180CC21AC}" dt="2024-04-16T15:42:19.549" v="7435" actId="790"/>
            <ac:spMkLst>
              <pc:docMk/>
              <pc:sldMasterMk cId="3675936871" sldId="2147483660"/>
              <pc:sldLayoutMk cId="970180961" sldId="2147483665"/>
              <ac:spMk id="9" creationId="{66686DBA-90DA-4033-B950-94CBD0D7A425}"/>
            </ac:spMkLst>
          </pc:spChg>
          <pc:spChg chg="mod">
            <ac:chgData name="MOREAU Julien" userId="4556f34e-148c-4782-9c35-86b1f98a0b00" providerId="ADAL" clId="{92D19668-8982-413B-8D86-30C180CC21AC}" dt="2024-04-16T15:42:19.549" v="7434" actId="790"/>
            <ac:spMkLst>
              <pc:docMk/>
              <pc:sldMasterMk cId="3675936871" sldId="2147483660"/>
              <pc:sldLayoutMk cId="970180961" sldId="2147483665"/>
              <ac:spMk id="14" creationId="{D4D36123-678D-4B6C-A648-186F85BE34AE}"/>
            </ac:spMkLst>
          </pc:spChg>
          <pc:spChg chg="mod">
            <ac:chgData name="MOREAU Julien" userId="4556f34e-148c-4782-9c35-86b1f98a0b00" providerId="ADAL" clId="{92D19668-8982-413B-8D86-30C180CC21AC}" dt="2024-04-16T15:42:19.547" v="7433" actId="790"/>
            <ac:spMkLst>
              <pc:docMk/>
              <pc:sldMasterMk cId="3675936871" sldId="2147483660"/>
              <pc:sldLayoutMk cId="970180961" sldId="2147483665"/>
              <ac:spMk id="15" creationId="{699FD2C4-82B5-475E-9235-DB128978B618}"/>
            </ac:spMkLst>
          </pc:spChg>
        </pc:sldLayoutChg>
        <pc:sldLayoutChg chg="modSp mod">
          <pc:chgData name="MOREAU Julien" userId="4556f34e-148c-4782-9c35-86b1f98a0b00" providerId="ADAL" clId="{92D19668-8982-413B-8D86-30C180CC21AC}" dt="2024-04-16T15:42:19.559" v="7443"/>
          <pc:sldLayoutMkLst>
            <pc:docMk/>
            <pc:sldMasterMk cId="3675936871" sldId="2147483660"/>
            <pc:sldLayoutMk cId="1799453354" sldId="2147483666"/>
          </pc:sldLayoutMkLst>
          <pc:spChg chg="mod">
            <ac:chgData name="MOREAU Julien" userId="4556f34e-148c-4782-9c35-86b1f98a0b00" providerId="ADAL" clId="{92D19668-8982-413B-8D86-30C180CC21AC}" dt="2024-04-16T15:42:19.549" v="7437" actId="790"/>
            <ac:spMkLst>
              <pc:docMk/>
              <pc:sldMasterMk cId="3675936871" sldId="2147483660"/>
              <pc:sldLayoutMk cId="1799453354" sldId="2147483666"/>
              <ac:spMk id="5" creationId="{FCC3A0E6-E630-4C26-B008-93BA0B5B1109}"/>
            </ac:spMkLst>
          </pc:spChg>
          <pc:spChg chg="mod">
            <ac:chgData name="MOREAU Julien" userId="4556f34e-148c-4782-9c35-86b1f98a0b00" providerId="ADAL" clId="{92D19668-8982-413B-8D86-30C180CC21AC}" dt="2024-04-16T15:42:19.557" v="7441"/>
            <ac:spMkLst>
              <pc:docMk/>
              <pc:sldMasterMk cId="3675936871" sldId="2147483660"/>
              <pc:sldLayoutMk cId="1799453354" sldId="2147483666"/>
              <ac:spMk id="8" creationId="{9238B1D6-2095-4826-AA45-9A4E6F7D1A16}"/>
            </ac:spMkLst>
          </pc:spChg>
          <pc:spChg chg="mod">
            <ac:chgData name="MOREAU Julien" userId="4556f34e-148c-4782-9c35-86b1f98a0b00" providerId="ADAL" clId="{92D19668-8982-413B-8D86-30C180CC21AC}" dt="2024-04-16T15:42:19.549" v="7440" actId="790"/>
            <ac:spMkLst>
              <pc:docMk/>
              <pc:sldMasterMk cId="3675936871" sldId="2147483660"/>
              <pc:sldLayoutMk cId="1799453354" sldId="2147483666"/>
              <ac:spMk id="9" creationId="{66686DBA-90DA-4033-B950-94CBD0D7A425}"/>
            </ac:spMkLst>
          </pc:spChg>
          <pc:spChg chg="mod">
            <ac:chgData name="MOREAU Julien" userId="4556f34e-148c-4782-9c35-86b1f98a0b00" providerId="ADAL" clId="{92D19668-8982-413B-8D86-30C180CC21AC}" dt="2024-04-16T15:42:19.559" v="7442" actId="790"/>
            <ac:spMkLst>
              <pc:docMk/>
              <pc:sldMasterMk cId="3675936871" sldId="2147483660"/>
              <pc:sldLayoutMk cId="1799453354" sldId="2147483666"/>
              <ac:spMk id="11" creationId="{FCC3A0E6-E630-4C26-B008-93BA0B5B1109}"/>
            </ac:spMkLst>
          </pc:spChg>
          <pc:spChg chg="mod">
            <ac:chgData name="MOREAU Julien" userId="4556f34e-148c-4782-9c35-86b1f98a0b00" providerId="ADAL" clId="{92D19668-8982-413B-8D86-30C180CC21AC}" dt="2024-04-16T15:42:19.559" v="7443"/>
            <ac:spMkLst>
              <pc:docMk/>
              <pc:sldMasterMk cId="3675936871" sldId="2147483660"/>
              <pc:sldLayoutMk cId="1799453354" sldId="2147483666"/>
              <ac:spMk id="13" creationId="{9238B1D6-2095-4826-AA45-9A4E6F7D1A16}"/>
            </ac:spMkLst>
          </pc:spChg>
          <pc:spChg chg="mod">
            <ac:chgData name="MOREAU Julien" userId="4556f34e-148c-4782-9c35-86b1f98a0b00" providerId="ADAL" clId="{92D19668-8982-413B-8D86-30C180CC21AC}" dt="2024-04-16T15:42:19.549" v="7439" actId="790"/>
            <ac:spMkLst>
              <pc:docMk/>
              <pc:sldMasterMk cId="3675936871" sldId="2147483660"/>
              <pc:sldLayoutMk cId="1799453354" sldId="2147483666"/>
              <ac:spMk id="14" creationId="{D4D36123-678D-4B6C-A648-186F85BE34AE}"/>
            </ac:spMkLst>
          </pc:spChg>
          <pc:spChg chg="mod">
            <ac:chgData name="MOREAU Julien" userId="4556f34e-148c-4782-9c35-86b1f98a0b00" providerId="ADAL" clId="{92D19668-8982-413B-8D86-30C180CC21AC}" dt="2024-04-16T15:42:19.549" v="7438" actId="790"/>
            <ac:spMkLst>
              <pc:docMk/>
              <pc:sldMasterMk cId="3675936871" sldId="2147483660"/>
              <pc:sldLayoutMk cId="1799453354" sldId="2147483666"/>
              <ac:spMk id="15" creationId="{699FD2C4-82B5-475E-9235-DB128978B618}"/>
            </ac:spMkLst>
          </pc:spChg>
        </pc:sldLayoutChg>
        <pc:sldLayoutChg chg="modSp mod">
          <pc:chgData name="MOREAU Julien" userId="4556f34e-148c-4782-9c35-86b1f98a0b00" providerId="ADAL" clId="{92D19668-8982-413B-8D86-30C180CC21AC}" dt="2024-04-16T15:42:19.567" v="7448"/>
          <pc:sldLayoutMkLst>
            <pc:docMk/>
            <pc:sldMasterMk cId="3675936871" sldId="2147483660"/>
            <pc:sldLayoutMk cId="79134863" sldId="2147483667"/>
          </pc:sldLayoutMkLst>
          <pc:spChg chg="mod">
            <ac:chgData name="MOREAU Julien" userId="4556f34e-148c-4782-9c35-86b1f98a0b00" providerId="ADAL" clId="{92D19668-8982-413B-8D86-30C180CC21AC}" dt="2024-04-16T15:42:19.559" v="7444" actId="790"/>
            <ac:spMkLst>
              <pc:docMk/>
              <pc:sldMasterMk cId="3675936871" sldId="2147483660"/>
              <pc:sldLayoutMk cId="79134863" sldId="2147483667"/>
              <ac:spMk id="5" creationId="{FCC3A0E6-E630-4C26-B008-93BA0B5B1109}"/>
            </ac:spMkLst>
          </pc:spChg>
          <pc:spChg chg="mod">
            <ac:chgData name="MOREAU Julien" userId="4556f34e-148c-4782-9c35-86b1f98a0b00" providerId="ADAL" clId="{92D19668-8982-413B-8D86-30C180CC21AC}" dt="2024-04-16T15:42:19.567" v="7448"/>
            <ac:spMkLst>
              <pc:docMk/>
              <pc:sldMasterMk cId="3675936871" sldId="2147483660"/>
              <pc:sldLayoutMk cId="79134863" sldId="2147483667"/>
              <ac:spMk id="8" creationId="{9238B1D6-2095-4826-AA45-9A4E6F7D1A16}"/>
            </ac:spMkLst>
          </pc:spChg>
          <pc:spChg chg="mod">
            <ac:chgData name="MOREAU Julien" userId="4556f34e-148c-4782-9c35-86b1f98a0b00" providerId="ADAL" clId="{92D19668-8982-413B-8D86-30C180CC21AC}" dt="2024-04-16T15:42:19.559" v="7447" actId="790"/>
            <ac:spMkLst>
              <pc:docMk/>
              <pc:sldMasterMk cId="3675936871" sldId="2147483660"/>
              <pc:sldLayoutMk cId="79134863" sldId="2147483667"/>
              <ac:spMk id="9" creationId="{66686DBA-90DA-4033-B950-94CBD0D7A425}"/>
            </ac:spMkLst>
          </pc:spChg>
          <pc:spChg chg="mod">
            <ac:chgData name="MOREAU Julien" userId="4556f34e-148c-4782-9c35-86b1f98a0b00" providerId="ADAL" clId="{92D19668-8982-413B-8D86-30C180CC21AC}" dt="2024-04-16T15:42:19.559" v="7446" actId="790"/>
            <ac:spMkLst>
              <pc:docMk/>
              <pc:sldMasterMk cId="3675936871" sldId="2147483660"/>
              <pc:sldLayoutMk cId="79134863" sldId="2147483667"/>
              <ac:spMk id="14" creationId="{D4D36123-678D-4B6C-A648-186F85BE34AE}"/>
            </ac:spMkLst>
          </pc:spChg>
          <pc:spChg chg="mod">
            <ac:chgData name="MOREAU Julien" userId="4556f34e-148c-4782-9c35-86b1f98a0b00" providerId="ADAL" clId="{92D19668-8982-413B-8D86-30C180CC21AC}" dt="2024-04-16T15:42:19.559" v="7445" actId="790"/>
            <ac:spMkLst>
              <pc:docMk/>
              <pc:sldMasterMk cId="3675936871" sldId="2147483660"/>
              <pc:sldLayoutMk cId="79134863" sldId="2147483667"/>
              <ac:spMk id="15" creationId="{699FD2C4-82B5-475E-9235-DB128978B618}"/>
            </ac:spMkLst>
          </pc:spChg>
        </pc:sldLayoutChg>
        <pc:sldLayoutChg chg="modSp mod">
          <pc:chgData name="MOREAU Julien" userId="4556f34e-148c-4782-9c35-86b1f98a0b00" providerId="ADAL" clId="{92D19668-8982-413B-8D86-30C180CC21AC}" dt="2024-04-16T15:42:19.569" v="7453"/>
          <pc:sldLayoutMkLst>
            <pc:docMk/>
            <pc:sldMasterMk cId="3675936871" sldId="2147483660"/>
            <pc:sldLayoutMk cId="293753554" sldId="2147483668"/>
          </pc:sldLayoutMkLst>
          <pc:spChg chg="mod">
            <ac:chgData name="MOREAU Julien" userId="4556f34e-148c-4782-9c35-86b1f98a0b00" providerId="ADAL" clId="{92D19668-8982-413B-8D86-30C180CC21AC}" dt="2024-04-16T15:42:19.567" v="7449" actId="790"/>
            <ac:spMkLst>
              <pc:docMk/>
              <pc:sldMasterMk cId="3675936871" sldId="2147483660"/>
              <pc:sldLayoutMk cId="293753554" sldId="2147483668"/>
              <ac:spMk id="5" creationId="{FCC3A0E6-E630-4C26-B008-93BA0B5B1109}"/>
            </ac:spMkLst>
          </pc:spChg>
          <pc:spChg chg="mod">
            <ac:chgData name="MOREAU Julien" userId="4556f34e-148c-4782-9c35-86b1f98a0b00" providerId="ADAL" clId="{92D19668-8982-413B-8D86-30C180CC21AC}" dt="2024-04-16T15:42:19.569" v="7451"/>
            <ac:spMkLst>
              <pc:docMk/>
              <pc:sldMasterMk cId="3675936871" sldId="2147483660"/>
              <pc:sldLayoutMk cId="293753554" sldId="2147483668"/>
              <ac:spMk id="8" creationId="{9238B1D6-2095-4826-AA45-9A4E6F7D1A16}"/>
            </ac:spMkLst>
          </pc:spChg>
          <pc:spChg chg="mod">
            <ac:chgData name="MOREAU Julien" userId="4556f34e-148c-4782-9c35-86b1f98a0b00" providerId="ADAL" clId="{92D19668-8982-413B-8D86-30C180CC21AC}" dt="2024-04-16T15:42:19.569" v="7450" actId="790"/>
            <ac:spMkLst>
              <pc:docMk/>
              <pc:sldMasterMk cId="3675936871" sldId="2147483660"/>
              <pc:sldLayoutMk cId="293753554" sldId="2147483668"/>
              <ac:spMk id="9" creationId="{66686DBA-90DA-4033-B950-94CBD0D7A425}"/>
            </ac:spMkLst>
          </pc:spChg>
          <pc:spChg chg="mod">
            <ac:chgData name="MOREAU Julien" userId="4556f34e-148c-4782-9c35-86b1f98a0b00" providerId="ADAL" clId="{92D19668-8982-413B-8D86-30C180CC21AC}" dt="2024-04-16T15:42:19.569" v="7452" actId="790"/>
            <ac:spMkLst>
              <pc:docMk/>
              <pc:sldMasterMk cId="3675936871" sldId="2147483660"/>
              <pc:sldLayoutMk cId="293753554" sldId="2147483668"/>
              <ac:spMk id="11" creationId="{FCC3A0E6-E630-4C26-B008-93BA0B5B1109}"/>
            </ac:spMkLst>
          </pc:spChg>
          <pc:spChg chg="mod">
            <ac:chgData name="MOREAU Julien" userId="4556f34e-148c-4782-9c35-86b1f98a0b00" providerId="ADAL" clId="{92D19668-8982-413B-8D86-30C180CC21AC}" dt="2024-04-16T15:42:19.569" v="7453"/>
            <ac:spMkLst>
              <pc:docMk/>
              <pc:sldMasterMk cId="3675936871" sldId="2147483660"/>
              <pc:sldLayoutMk cId="293753554" sldId="2147483668"/>
              <ac:spMk id="13" creationId="{9238B1D6-2095-4826-AA45-9A4E6F7D1A16}"/>
            </ac:spMkLst>
          </pc:spChg>
        </pc:sldLayoutChg>
        <pc:sldLayoutChg chg="modSp mod">
          <pc:chgData name="MOREAU Julien" userId="4556f34e-148c-4782-9c35-86b1f98a0b00" providerId="ADAL" clId="{92D19668-8982-413B-8D86-30C180CC21AC}" dt="2024-04-16T15:42:19.579" v="7457" actId="790"/>
          <pc:sldLayoutMkLst>
            <pc:docMk/>
            <pc:sldMasterMk cId="3675936871" sldId="2147483660"/>
            <pc:sldLayoutMk cId="4082808892" sldId="2147483669"/>
          </pc:sldLayoutMkLst>
          <pc:spChg chg="mod">
            <ac:chgData name="MOREAU Julien" userId="4556f34e-148c-4782-9c35-86b1f98a0b00" providerId="ADAL" clId="{92D19668-8982-413B-8D86-30C180CC21AC}" dt="2024-04-16T15:42:19.569" v="7454" actId="790"/>
            <ac:spMkLst>
              <pc:docMk/>
              <pc:sldMasterMk cId="3675936871" sldId="2147483660"/>
              <pc:sldLayoutMk cId="4082808892" sldId="2147483669"/>
              <ac:spMk id="2" creationId="{00000000-0000-0000-0000-000000000000}"/>
            </ac:spMkLst>
          </pc:spChg>
          <pc:spChg chg="mod">
            <ac:chgData name="MOREAU Julien" userId="4556f34e-148c-4782-9c35-86b1f98a0b00" providerId="ADAL" clId="{92D19668-8982-413B-8D86-30C180CC21AC}" dt="2024-04-16T15:42:19.569" v="7456" actId="790"/>
            <ac:spMkLst>
              <pc:docMk/>
              <pc:sldMasterMk cId="3675936871" sldId="2147483660"/>
              <pc:sldLayoutMk cId="4082808892" sldId="2147483669"/>
              <ac:spMk id="5" creationId="{00000000-0000-0000-0000-000000000000}"/>
            </ac:spMkLst>
          </pc:spChg>
          <pc:spChg chg="mod">
            <ac:chgData name="MOREAU Julien" userId="4556f34e-148c-4782-9c35-86b1f98a0b00" providerId="ADAL" clId="{92D19668-8982-413B-8D86-30C180CC21AC}" dt="2024-04-16T15:42:19.569" v="7455" actId="790"/>
            <ac:spMkLst>
              <pc:docMk/>
              <pc:sldMasterMk cId="3675936871" sldId="2147483660"/>
              <pc:sldLayoutMk cId="4082808892" sldId="2147483669"/>
              <ac:spMk id="6" creationId="{00000000-0000-0000-0000-000000000000}"/>
            </ac:spMkLst>
          </pc:spChg>
          <pc:spChg chg="mod">
            <ac:chgData name="MOREAU Julien" userId="4556f34e-148c-4782-9c35-86b1f98a0b00" providerId="ADAL" clId="{92D19668-8982-413B-8D86-30C180CC21AC}" dt="2024-04-16T15:42:19.579" v="7457" actId="790"/>
            <ac:spMkLst>
              <pc:docMk/>
              <pc:sldMasterMk cId="3675936871" sldId="2147483660"/>
              <pc:sldLayoutMk cId="4082808892" sldId="2147483669"/>
              <ac:spMk id="7" creationId="{00000000-0000-0000-0000-000000000000}"/>
            </ac:spMkLst>
          </pc:spChg>
        </pc:sldLayoutChg>
      </pc:sldMasterChg>
      <pc:sldMasterChg chg="modSp mod modSldLayout">
        <pc:chgData name="MOREAU Julien" userId="4556f34e-148c-4782-9c35-86b1f98a0b00" providerId="ADAL" clId="{92D19668-8982-413B-8D86-30C180CC21AC}" dt="2024-04-16T15:42:17.648" v="6399" actId="790"/>
        <pc:sldMasterMkLst>
          <pc:docMk/>
          <pc:sldMasterMk cId="2514093045" sldId="2147483699"/>
        </pc:sldMasterMkLst>
        <pc:spChg chg="mod">
          <ac:chgData name="MOREAU Julien" userId="4556f34e-148c-4782-9c35-86b1f98a0b00" providerId="ADAL" clId="{92D19668-8982-413B-8D86-30C180CC21AC}" dt="2024-04-16T15:42:17.378" v="6312" actId="790"/>
          <ac:spMkLst>
            <pc:docMk/>
            <pc:sldMasterMk cId="2514093045" sldId="2147483699"/>
            <ac:spMk id="2" creationId="{00000000-0000-0000-0000-000000000000}"/>
          </ac:spMkLst>
        </pc:spChg>
        <pc:spChg chg="mod">
          <ac:chgData name="MOREAU Julien" userId="4556f34e-148c-4782-9c35-86b1f98a0b00" providerId="ADAL" clId="{92D19668-8982-413B-8D86-30C180CC21AC}" dt="2024-04-16T15:42:17.363" v="6309" actId="790"/>
          <ac:spMkLst>
            <pc:docMk/>
            <pc:sldMasterMk cId="2514093045" sldId="2147483699"/>
            <ac:spMk id="3" creationId="{00000000-0000-0000-0000-000000000000}"/>
          </ac:spMkLst>
        </pc:spChg>
        <pc:spChg chg="mod">
          <ac:chgData name="MOREAU Julien" userId="4556f34e-148c-4782-9c35-86b1f98a0b00" providerId="ADAL" clId="{92D19668-8982-413B-8D86-30C180CC21AC}" dt="2024-04-16T15:42:17.378" v="6311" actId="790"/>
          <ac:spMkLst>
            <pc:docMk/>
            <pc:sldMasterMk cId="2514093045" sldId="2147483699"/>
            <ac:spMk id="5" creationId="{00000000-0000-0000-0000-000000000000}"/>
          </ac:spMkLst>
        </pc:spChg>
        <pc:spChg chg="mod">
          <ac:chgData name="MOREAU Julien" userId="4556f34e-148c-4782-9c35-86b1f98a0b00" providerId="ADAL" clId="{92D19668-8982-413B-8D86-30C180CC21AC}" dt="2024-04-16T15:42:17.363" v="6310" actId="790"/>
          <ac:spMkLst>
            <pc:docMk/>
            <pc:sldMasterMk cId="2514093045" sldId="2147483699"/>
            <ac:spMk id="6" creationId="{00000000-0000-0000-0000-000000000000}"/>
          </ac:spMkLst>
        </pc:spChg>
        <pc:sldLayoutChg chg="modSp mod">
          <pc:chgData name="MOREAU Julien" userId="4556f34e-148c-4782-9c35-86b1f98a0b00" providerId="ADAL" clId="{92D19668-8982-413B-8D86-30C180CC21AC}" dt="2024-04-16T15:42:17.394" v="6324" actId="790"/>
          <pc:sldLayoutMkLst>
            <pc:docMk/>
            <pc:sldMasterMk cId="2514093045" sldId="2147483699"/>
            <pc:sldLayoutMk cId="763617889" sldId="2147483701"/>
          </pc:sldLayoutMkLst>
          <pc:spChg chg="mod">
            <ac:chgData name="MOREAU Julien" userId="4556f34e-148c-4782-9c35-86b1f98a0b00" providerId="ADAL" clId="{92D19668-8982-413B-8D86-30C180CC21AC}" dt="2024-04-16T15:42:17.394" v="6319" actId="790"/>
            <ac:spMkLst>
              <pc:docMk/>
              <pc:sldMasterMk cId="2514093045" sldId="2147483699"/>
              <pc:sldLayoutMk cId="763617889" sldId="2147483701"/>
              <ac:spMk id="6" creationId="{00000000-0000-0000-0000-000000000000}"/>
            </ac:spMkLst>
          </pc:spChg>
          <pc:spChg chg="mod">
            <ac:chgData name="MOREAU Julien" userId="4556f34e-148c-4782-9c35-86b1f98a0b00" providerId="ADAL" clId="{92D19668-8982-413B-8D86-30C180CC21AC}" dt="2024-04-16T15:42:17.394" v="6321" actId="790"/>
            <ac:spMkLst>
              <pc:docMk/>
              <pc:sldMasterMk cId="2514093045" sldId="2147483699"/>
              <pc:sldLayoutMk cId="763617889" sldId="2147483701"/>
              <ac:spMk id="7" creationId="{00000000-0000-0000-0000-000000000000}"/>
            </ac:spMkLst>
          </pc:spChg>
          <pc:spChg chg="mod">
            <ac:chgData name="MOREAU Julien" userId="4556f34e-148c-4782-9c35-86b1f98a0b00" providerId="ADAL" clId="{92D19668-8982-413B-8D86-30C180CC21AC}" dt="2024-04-16T15:42:17.394" v="6323" actId="790"/>
            <ac:spMkLst>
              <pc:docMk/>
              <pc:sldMasterMk cId="2514093045" sldId="2147483699"/>
              <pc:sldLayoutMk cId="763617889" sldId="2147483701"/>
              <ac:spMk id="8" creationId="{00000000-0000-0000-0000-000000000000}"/>
            </ac:spMkLst>
          </pc:spChg>
          <pc:spChg chg="mod">
            <ac:chgData name="MOREAU Julien" userId="4556f34e-148c-4782-9c35-86b1f98a0b00" providerId="ADAL" clId="{92D19668-8982-413B-8D86-30C180CC21AC}" dt="2024-04-16T15:42:17.394" v="6324" actId="790"/>
            <ac:spMkLst>
              <pc:docMk/>
              <pc:sldMasterMk cId="2514093045" sldId="2147483699"/>
              <pc:sldLayoutMk cId="763617889" sldId="2147483701"/>
              <ac:spMk id="9" creationId="{00000000-0000-0000-0000-000000000000}"/>
            </ac:spMkLst>
          </pc:spChg>
          <pc:spChg chg="mod">
            <ac:chgData name="MOREAU Julien" userId="4556f34e-148c-4782-9c35-86b1f98a0b00" providerId="ADAL" clId="{92D19668-8982-413B-8D86-30C180CC21AC}" dt="2024-04-16T15:42:17.394" v="6322" actId="790"/>
            <ac:spMkLst>
              <pc:docMk/>
              <pc:sldMasterMk cId="2514093045" sldId="2147483699"/>
              <pc:sldLayoutMk cId="763617889" sldId="2147483701"/>
              <ac:spMk id="10" creationId="{00000000-0000-0000-0000-000000000000}"/>
            </ac:spMkLst>
          </pc:spChg>
          <pc:spChg chg="mod">
            <ac:chgData name="MOREAU Julien" userId="4556f34e-148c-4782-9c35-86b1f98a0b00" providerId="ADAL" clId="{92D19668-8982-413B-8D86-30C180CC21AC}" dt="2024-04-16T15:42:17.394" v="6318" actId="790"/>
            <ac:spMkLst>
              <pc:docMk/>
              <pc:sldMasterMk cId="2514093045" sldId="2147483699"/>
              <pc:sldLayoutMk cId="763617889" sldId="2147483701"/>
              <ac:spMk id="13" creationId="{00000000-0000-0000-0000-000000000000}"/>
            </ac:spMkLst>
          </pc:spChg>
          <pc:spChg chg="mod">
            <ac:chgData name="MOREAU Julien" userId="4556f34e-148c-4782-9c35-86b1f98a0b00" providerId="ADAL" clId="{92D19668-8982-413B-8D86-30C180CC21AC}" dt="2024-04-16T15:42:17.394" v="6320" actId="790"/>
            <ac:spMkLst>
              <pc:docMk/>
              <pc:sldMasterMk cId="2514093045" sldId="2147483699"/>
              <pc:sldLayoutMk cId="763617889" sldId="2147483701"/>
              <ac:spMk id="63" creationId="{00000000-0000-0000-0000-000000000000}"/>
            </ac:spMkLst>
          </pc:spChg>
        </pc:sldLayoutChg>
        <pc:sldLayoutChg chg="modSp mod">
          <pc:chgData name="MOREAU Julien" userId="4556f34e-148c-4782-9c35-86b1f98a0b00" providerId="ADAL" clId="{92D19668-8982-413B-8D86-30C180CC21AC}" dt="2024-04-16T15:42:17.409" v="6329" actId="790"/>
          <pc:sldLayoutMkLst>
            <pc:docMk/>
            <pc:sldMasterMk cId="2514093045" sldId="2147483699"/>
            <pc:sldLayoutMk cId="1632525279" sldId="2147483702"/>
          </pc:sldLayoutMkLst>
          <pc:spChg chg="mod">
            <ac:chgData name="MOREAU Julien" userId="4556f34e-148c-4782-9c35-86b1f98a0b00" providerId="ADAL" clId="{92D19668-8982-413B-8D86-30C180CC21AC}" dt="2024-04-16T15:42:17.409" v="6326" actId="790"/>
            <ac:spMkLst>
              <pc:docMk/>
              <pc:sldMasterMk cId="2514093045" sldId="2147483699"/>
              <pc:sldLayoutMk cId="1632525279" sldId="2147483702"/>
              <ac:spMk id="6" creationId="{00000000-0000-0000-0000-000000000000}"/>
            </ac:spMkLst>
          </pc:spChg>
          <pc:spChg chg="mod">
            <ac:chgData name="MOREAU Julien" userId="4556f34e-148c-4782-9c35-86b1f98a0b00" providerId="ADAL" clId="{92D19668-8982-413B-8D86-30C180CC21AC}" dt="2024-04-16T15:42:17.409" v="6329" actId="790"/>
            <ac:spMkLst>
              <pc:docMk/>
              <pc:sldMasterMk cId="2514093045" sldId="2147483699"/>
              <pc:sldLayoutMk cId="1632525279" sldId="2147483702"/>
              <ac:spMk id="8" creationId="{00000000-0000-0000-0000-000000000000}"/>
            </ac:spMkLst>
          </pc:spChg>
          <pc:spChg chg="mod">
            <ac:chgData name="MOREAU Julien" userId="4556f34e-148c-4782-9c35-86b1f98a0b00" providerId="ADAL" clId="{92D19668-8982-413B-8D86-30C180CC21AC}" dt="2024-04-16T15:42:17.409" v="6325" actId="790"/>
            <ac:spMkLst>
              <pc:docMk/>
              <pc:sldMasterMk cId="2514093045" sldId="2147483699"/>
              <pc:sldLayoutMk cId="1632525279" sldId="2147483702"/>
              <ac:spMk id="15" creationId="{00000000-0000-0000-0000-000000000000}"/>
            </ac:spMkLst>
          </pc:spChg>
          <pc:spChg chg="mod">
            <ac:chgData name="MOREAU Julien" userId="4556f34e-148c-4782-9c35-86b1f98a0b00" providerId="ADAL" clId="{92D19668-8982-413B-8D86-30C180CC21AC}" dt="2024-04-16T15:42:17.409" v="6327" actId="790"/>
            <ac:spMkLst>
              <pc:docMk/>
              <pc:sldMasterMk cId="2514093045" sldId="2147483699"/>
              <pc:sldLayoutMk cId="1632525279" sldId="2147483702"/>
              <ac:spMk id="17" creationId="{00000000-0000-0000-0000-000000000000}"/>
            </ac:spMkLst>
          </pc:spChg>
          <pc:spChg chg="mod">
            <ac:chgData name="MOREAU Julien" userId="4556f34e-148c-4782-9c35-86b1f98a0b00" providerId="ADAL" clId="{92D19668-8982-413B-8D86-30C180CC21AC}" dt="2024-04-16T15:42:17.409" v="6328" actId="790"/>
            <ac:spMkLst>
              <pc:docMk/>
              <pc:sldMasterMk cId="2514093045" sldId="2147483699"/>
              <pc:sldLayoutMk cId="1632525279" sldId="2147483702"/>
              <ac:spMk id="18" creationId="{00000000-0000-0000-0000-000000000000}"/>
            </ac:spMkLst>
          </pc:spChg>
        </pc:sldLayoutChg>
        <pc:sldLayoutChg chg="modSp mod">
          <pc:chgData name="MOREAU Julien" userId="4556f34e-148c-4782-9c35-86b1f98a0b00" providerId="ADAL" clId="{92D19668-8982-413B-8D86-30C180CC21AC}" dt="2024-04-16T15:42:17.409" v="6334" actId="790"/>
          <pc:sldLayoutMkLst>
            <pc:docMk/>
            <pc:sldMasterMk cId="2514093045" sldId="2147483699"/>
            <pc:sldLayoutMk cId="2955479807" sldId="2147483703"/>
          </pc:sldLayoutMkLst>
          <pc:spChg chg="mod">
            <ac:chgData name="MOREAU Julien" userId="4556f34e-148c-4782-9c35-86b1f98a0b00" providerId="ADAL" clId="{92D19668-8982-413B-8D86-30C180CC21AC}" dt="2024-04-16T15:42:17.409" v="6331" actId="790"/>
            <ac:spMkLst>
              <pc:docMk/>
              <pc:sldMasterMk cId="2514093045" sldId="2147483699"/>
              <pc:sldLayoutMk cId="2955479807" sldId="2147483703"/>
              <ac:spMk id="3" creationId="{3A4A0B2A-58BC-1D4D-8883-191DA713D2F9}"/>
            </ac:spMkLst>
          </pc:spChg>
          <pc:spChg chg="mod">
            <ac:chgData name="MOREAU Julien" userId="4556f34e-148c-4782-9c35-86b1f98a0b00" providerId="ADAL" clId="{92D19668-8982-413B-8D86-30C180CC21AC}" dt="2024-04-16T15:42:17.409" v="6332" actId="790"/>
            <ac:spMkLst>
              <pc:docMk/>
              <pc:sldMasterMk cId="2514093045" sldId="2147483699"/>
              <pc:sldLayoutMk cId="2955479807" sldId="2147483703"/>
              <ac:spMk id="6" creationId="{05C05DFA-F720-FF4C-A4AA-91C4E66A3103}"/>
            </ac:spMkLst>
          </pc:spChg>
          <pc:spChg chg="mod">
            <ac:chgData name="MOREAU Julien" userId="4556f34e-148c-4782-9c35-86b1f98a0b00" providerId="ADAL" clId="{92D19668-8982-413B-8D86-30C180CC21AC}" dt="2024-04-16T15:42:17.409" v="6333" actId="790"/>
            <ac:spMkLst>
              <pc:docMk/>
              <pc:sldMasterMk cId="2514093045" sldId="2147483699"/>
              <pc:sldLayoutMk cId="2955479807" sldId="2147483703"/>
              <ac:spMk id="7" creationId="{00000000-0000-0000-0000-000000000000}"/>
            </ac:spMkLst>
          </pc:spChg>
          <pc:spChg chg="mod">
            <ac:chgData name="MOREAU Julien" userId="4556f34e-148c-4782-9c35-86b1f98a0b00" providerId="ADAL" clId="{92D19668-8982-413B-8D86-30C180CC21AC}" dt="2024-04-16T15:42:17.409" v="6330" actId="790"/>
            <ac:spMkLst>
              <pc:docMk/>
              <pc:sldMasterMk cId="2514093045" sldId="2147483699"/>
              <pc:sldLayoutMk cId="2955479807" sldId="2147483703"/>
              <ac:spMk id="8" creationId="{00000000-0000-0000-0000-000000000000}"/>
            </ac:spMkLst>
          </pc:spChg>
          <pc:spChg chg="mod">
            <ac:chgData name="MOREAU Julien" userId="4556f34e-148c-4782-9c35-86b1f98a0b00" providerId="ADAL" clId="{92D19668-8982-413B-8D86-30C180CC21AC}" dt="2024-04-16T15:42:17.409" v="6334" actId="790"/>
            <ac:spMkLst>
              <pc:docMk/>
              <pc:sldMasterMk cId="2514093045" sldId="2147483699"/>
              <pc:sldLayoutMk cId="2955479807" sldId="2147483703"/>
              <ac:spMk id="9" creationId="{00000000-0000-0000-0000-000000000000}"/>
            </ac:spMkLst>
          </pc:spChg>
        </pc:sldLayoutChg>
        <pc:sldLayoutChg chg="modSp mod">
          <pc:chgData name="MOREAU Julien" userId="4556f34e-148c-4782-9c35-86b1f98a0b00" providerId="ADAL" clId="{92D19668-8982-413B-8D86-30C180CC21AC}" dt="2024-04-16T15:42:17.425" v="6336" actId="790"/>
          <pc:sldLayoutMkLst>
            <pc:docMk/>
            <pc:sldMasterMk cId="2514093045" sldId="2147483699"/>
            <pc:sldLayoutMk cId="1953112936" sldId="2147483704"/>
          </pc:sldLayoutMkLst>
          <pc:spChg chg="mod">
            <ac:chgData name="MOREAU Julien" userId="4556f34e-148c-4782-9c35-86b1f98a0b00" providerId="ADAL" clId="{92D19668-8982-413B-8D86-30C180CC21AC}" dt="2024-04-16T15:42:17.409" v="6335" actId="790"/>
            <ac:spMkLst>
              <pc:docMk/>
              <pc:sldMasterMk cId="2514093045" sldId="2147483699"/>
              <pc:sldLayoutMk cId="1953112936" sldId="2147483704"/>
              <ac:spMk id="7" creationId="{C0E49024-B637-B846-AD7A-074C32D97EBE}"/>
            </ac:spMkLst>
          </pc:spChg>
          <pc:spChg chg="mod">
            <ac:chgData name="MOREAU Julien" userId="4556f34e-148c-4782-9c35-86b1f98a0b00" providerId="ADAL" clId="{92D19668-8982-413B-8D86-30C180CC21AC}" dt="2024-04-16T15:42:17.425" v="6336" actId="790"/>
            <ac:spMkLst>
              <pc:docMk/>
              <pc:sldMasterMk cId="2514093045" sldId="2147483699"/>
              <pc:sldLayoutMk cId="1953112936" sldId="2147483704"/>
              <ac:spMk id="9" creationId="{F9933515-A54B-C648-9452-ED438F800E2D}"/>
            </ac:spMkLst>
          </pc:spChg>
        </pc:sldLayoutChg>
        <pc:sldLayoutChg chg="modSp mod">
          <pc:chgData name="MOREAU Julien" userId="4556f34e-148c-4782-9c35-86b1f98a0b00" providerId="ADAL" clId="{92D19668-8982-413B-8D86-30C180CC21AC}" dt="2024-04-16T15:42:17.425" v="6339" actId="790"/>
          <pc:sldLayoutMkLst>
            <pc:docMk/>
            <pc:sldMasterMk cId="2514093045" sldId="2147483699"/>
            <pc:sldLayoutMk cId="4089367922" sldId="2147483705"/>
          </pc:sldLayoutMkLst>
          <pc:spChg chg="mod">
            <ac:chgData name="MOREAU Julien" userId="4556f34e-148c-4782-9c35-86b1f98a0b00" providerId="ADAL" clId="{92D19668-8982-413B-8D86-30C180CC21AC}" dt="2024-04-16T15:42:17.425" v="6337" actId="790"/>
            <ac:spMkLst>
              <pc:docMk/>
              <pc:sldMasterMk cId="2514093045" sldId="2147483699"/>
              <pc:sldLayoutMk cId="4089367922" sldId="2147483705"/>
              <ac:spMk id="2" creationId="{00000000-0000-0000-0000-000000000000}"/>
            </ac:spMkLst>
          </pc:spChg>
          <pc:spChg chg="mod">
            <ac:chgData name="MOREAU Julien" userId="4556f34e-148c-4782-9c35-86b1f98a0b00" providerId="ADAL" clId="{92D19668-8982-413B-8D86-30C180CC21AC}" dt="2024-04-16T15:42:17.425" v="6339" actId="790"/>
            <ac:spMkLst>
              <pc:docMk/>
              <pc:sldMasterMk cId="2514093045" sldId="2147483699"/>
              <pc:sldLayoutMk cId="4089367922" sldId="2147483705"/>
              <ac:spMk id="5" creationId="{00000000-0000-0000-0000-000000000000}"/>
            </ac:spMkLst>
          </pc:spChg>
          <pc:spChg chg="mod">
            <ac:chgData name="MOREAU Julien" userId="4556f34e-148c-4782-9c35-86b1f98a0b00" providerId="ADAL" clId="{92D19668-8982-413B-8D86-30C180CC21AC}" dt="2024-04-16T15:42:17.425" v="6338" actId="790"/>
            <ac:spMkLst>
              <pc:docMk/>
              <pc:sldMasterMk cId="2514093045" sldId="2147483699"/>
              <pc:sldLayoutMk cId="4089367922" sldId="2147483705"/>
              <ac:spMk id="6" creationId="{00000000-0000-0000-0000-000000000000}"/>
            </ac:spMkLst>
          </pc:spChg>
        </pc:sldLayoutChg>
        <pc:sldLayoutChg chg="modSp mod">
          <pc:chgData name="MOREAU Julien" userId="4556f34e-148c-4782-9c35-86b1f98a0b00" providerId="ADAL" clId="{92D19668-8982-413B-8D86-30C180CC21AC}" dt="2024-04-16T15:42:17.431" v="6343" actId="790"/>
          <pc:sldLayoutMkLst>
            <pc:docMk/>
            <pc:sldMasterMk cId="2514093045" sldId="2147483699"/>
            <pc:sldLayoutMk cId="2022086352" sldId="2147483706"/>
          </pc:sldLayoutMkLst>
          <pc:spChg chg="mod">
            <ac:chgData name="MOREAU Julien" userId="4556f34e-148c-4782-9c35-86b1f98a0b00" providerId="ADAL" clId="{92D19668-8982-413B-8D86-30C180CC21AC}" dt="2024-04-16T15:42:17.431" v="6340" actId="790"/>
            <ac:spMkLst>
              <pc:docMk/>
              <pc:sldMasterMk cId="2514093045" sldId="2147483699"/>
              <pc:sldLayoutMk cId="2022086352" sldId="2147483706"/>
              <ac:spMk id="2" creationId="{00000000-0000-0000-0000-000000000000}"/>
            </ac:spMkLst>
          </pc:spChg>
          <pc:spChg chg="mod">
            <ac:chgData name="MOREAU Julien" userId="4556f34e-148c-4782-9c35-86b1f98a0b00" providerId="ADAL" clId="{92D19668-8982-413B-8D86-30C180CC21AC}" dt="2024-04-16T15:42:17.431" v="6342" actId="790"/>
            <ac:spMkLst>
              <pc:docMk/>
              <pc:sldMasterMk cId="2514093045" sldId="2147483699"/>
              <pc:sldLayoutMk cId="2022086352" sldId="2147483706"/>
              <ac:spMk id="5" creationId="{00000000-0000-0000-0000-000000000000}"/>
            </ac:spMkLst>
          </pc:spChg>
          <pc:spChg chg="mod">
            <ac:chgData name="MOREAU Julien" userId="4556f34e-148c-4782-9c35-86b1f98a0b00" providerId="ADAL" clId="{92D19668-8982-413B-8D86-30C180CC21AC}" dt="2024-04-16T15:42:17.431" v="6341" actId="790"/>
            <ac:spMkLst>
              <pc:docMk/>
              <pc:sldMasterMk cId="2514093045" sldId="2147483699"/>
              <pc:sldLayoutMk cId="2022086352" sldId="2147483706"/>
              <ac:spMk id="6" creationId="{00000000-0000-0000-0000-000000000000}"/>
            </ac:spMkLst>
          </pc:spChg>
          <pc:spChg chg="mod">
            <ac:chgData name="MOREAU Julien" userId="4556f34e-148c-4782-9c35-86b1f98a0b00" providerId="ADAL" clId="{92D19668-8982-413B-8D86-30C180CC21AC}" dt="2024-04-16T15:42:17.431" v="6343" actId="790"/>
            <ac:spMkLst>
              <pc:docMk/>
              <pc:sldMasterMk cId="2514093045" sldId="2147483699"/>
              <pc:sldLayoutMk cId="2022086352" sldId="2147483706"/>
              <ac:spMk id="7" creationId="{00000000-0000-0000-0000-000000000000}"/>
            </ac:spMkLst>
          </pc:spChg>
        </pc:sldLayoutChg>
        <pc:sldLayoutChg chg="modSp mod">
          <pc:chgData name="MOREAU Julien" userId="4556f34e-148c-4782-9c35-86b1f98a0b00" providerId="ADAL" clId="{92D19668-8982-413B-8D86-30C180CC21AC}" dt="2024-04-16T15:42:17.447" v="6348" actId="790"/>
          <pc:sldLayoutMkLst>
            <pc:docMk/>
            <pc:sldMasterMk cId="2514093045" sldId="2147483699"/>
            <pc:sldLayoutMk cId="3935237416" sldId="2147483707"/>
          </pc:sldLayoutMkLst>
          <pc:spChg chg="mod">
            <ac:chgData name="MOREAU Julien" userId="4556f34e-148c-4782-9c35-86b1f98a0b00" providerId="ADAL" clId="{92D19668-8982-413B-8D86-30C180CC21AC}" dt="2024-04-16T15:42:17.431" v="6344" actId="790"/>
            <ac:spMkLst>
              <pc:docMk/>
              <pc:sldMasterMk cId="2514093045" sldId="2147483699"/>
              <pc:sldLayoutMk cId="3935237416" sldId="2147483707"/>
              <ac:spMk id="2" creationId="{00000000-0000-0000-0000-000000000000}"/>
            </ac:spMkLst>
          </pc:spChg>
          <pc:spChg chg="mod">
            <ac:chgData name="MOREAU Julien" userId="4556f34e-148c-4782-9c35-86b1f98a0b00" providerId="ADAL" clId="{92D19668-8982-413B-8D86-30C180CC21AC}" dt="2024-04-16T15:42:17.447" v="6348" actId="790"/>
            <ac:spMkLst>
              <pc:docMk/>
              <pc:sldMasterMk cId="2514093045" sldId="2147483699"/>
              <pc:sldLayoutMk cId="3935237416" sldId="2147483707"/>
              <ac:spMk id="4" creationId="{00000000-0000-0000-0000-000000000000}"/>
            </ac:spMkLst>
          </pc:spChg>
          <pc:spChg chg="mod">
            <ac:chgData name="MOREAU Julien" userId="4556f34e-148c-4782-9c35-86b1f98a0b00" providerId="ADAL" clId="{92D19668-8982-413B-8D86-30C180CC21AC}" dt="2024-04-16T15:42:17.431" v="6345" actId="790"/>
            <ac:spMkLst>
              <pc:docMk/>
              <pc:sldMasterMk cId="2514093045" sldId="2147483699"/>
              <pc:sldLayoutMk cId="3935237416" sldId="2147483707"/>
              <ac:spMk id="5" creationId="{00000000-0000-0000-0000-000000000000}"/>
            </ac:spMkLst>
          </pc:spChg>
          <pc:spChg chg="mod">
            <ac:chgData name="MOREAU Julien" userId="4556f34e-148c-4782-9c35-86b1f98a0b00" providerId="ADAL" clId="{92D19668-8982-413B-8D86-30C180CC21AC}" dt="2024-04-16T15:42:17.431" v="6346" actId="790"/>
            <ac:spMkLst>
              <pc:docMk/>
              <pc:sldMasterMk cId="2514093045" sldId="2147483699"/>
              <pc:sldLayoutMk cId="3935237416" sldId="2147483707"/>
              <ac:spMk id="11" creationId="{00000000-0000-0000-0000-000000000000}"/>
            </ac:spMkLst>
          </pc:spChg>
          <pc:spChg chg="mod">
            <ac:chgData name="MOREAU Julien" userId="4556f34e-148c-4782-9c35-86b1f98a0b00" providerId="ADAL" clId="{92D19668-8982-413B-8D86-30C180CC21AC}" dt="2024-04-16T15:42:17.431" v="6347" actId="790"/>
            <ac:spMkLst>
              <pc:docMk/>
              <pc:sldMasterMk cId="2514093045" sldId="2147483699"/>
              <pc:sldLayoutMk cId="3935237416" sldId="2147483707"/>
              <ac:spMk id="13" creationId="{00000000-0000-0000-0000-000000000000}"/>
            </ac:spMkLst>
          </pc:spChg>
        </pc:sldLayoutChg>
        <pc:sldLayoutChg chg="modSp mod">
          <pc:chgData name="MOREAU Julien" userId="4556f34e-148c-4782-9c35-86b1f98a0b00" providerId="ADAL" clId="{92D19668-8982-413B-8D86-30C180CC21AC}" dt="2024-04-16T15:42:17.478" v="6354" actId="790"/>
          <pc:sldLayoutMkLst>
            <pc:docMk/>
            <pc:sldMasterMk cId="2514093045" sldId="2147483699"/>
            <pc:sldLayoutMk cId="3937838594" sldId="2147483708"/>
          </pc:sldLayoutMkLst>
          <pc:spChg chg="mod">
            <ac:chgData name="MOREAU Julien" userId="4556f34e-148c-4782-9c35-86b1f98a0b00" providerId="ADAL" clId="{92D19668-8982-413B-8D86-30C180CC21AC}" dt="2024-04-16T15:42:17.447" v="6350" actId="790"/>
            <ac:spMkLst>
              <pc:docMk/>
              <pc:sldMasterMk cId="2514093045" sldId="2147483699"/>
              <pc:sldLayoutMk cId="3937838594" sldId="2147483708"/>
              <ac:spMk id="7" creationId="{00000000-0000-0000-0000-000000000000}"/>
            </ac:spMkLst>
          </pc:spChg>
          <pc:spChg chg="mod">
            <ac:chgData name="MOREAU Julien" userId="4556f34e-148c-4782-9c35-86b1f98a0b00" providerId="ADAL" clId="{92D19668-8982-413B-8D86-30C180CC21AC}" dt="2024-04-16T15:42:17.447" v="6349" actId="790"/>
            <ac:spMkLst>
              <pc:docMk/>
              <pc:sldMasterMk cId="2514093045" sldId="2147483699"/>
              <pc:sldLayoutMk cId="3937838594" sldId="2147483708"/>
              <ac:spMk id="11" creationId="{00000000-0000-0000-0000-000000000000}"/>
            </ac:spMkLst>
          </pc:spChg>
          <pc:spChg chg="mod">
            <ac:chgData name="MOREAU Julien" userId="4556f34e-148c-4782-9c35-86b1f98a0b00" providerId="ADAL" clId="{92D19668-8982-413B-8D86-30C180CC21AC}" dt="2024-04-16T15:42:17.447" v="6351" actId="790"/>
            <ac:spMkLst>
              <pc:docMk/>
              <pc:sldMasterMk cId="2514093045" sldId="2147483699"/>
              <pc:sldLayoutMk cId="3937838594" sldId="2147483708"/>
              <ac:spMk id="12" creationId="{00000000-0000-0000-0000-000000000000}"/>
            </ac:spMkLst>
          </pc:spChg>
          <pc:spChg chg="mod">
            <ac:chgData name="MOREAU Julien" userId="4556f34e-148c-4782-9c35-86b1f98a0b00" providerId="ADAL" clId="{92D19668-8982-413B-8D86-30C180CC21AC}" dt="2024-04-16T15:42:17.447" v="6352" actId="790"/>
            <ac:spMkLst>
              <pc:docMk/>
              <pc:sldMasterMk cId="2514093045" sldId="2147483699"/>
              <pc:sldLayoutMk cId="3937838594" sldId="2147483708"/>
              <ac:spMk id="13" creationId="{00000000-0000-0000-0000-000000000000}"/>
            </ac:spMkLst>
          </pc:spChg>
          <pc:spChg chg="mod">
            <ac:chgData name="MOREAU Julien" userId="4556f34e-148c-4782-9c35-86b1f98a0b00" providerId="ADAL" clId="{92D19668-8982-413B-8D86-30C180CC21AC}" dt="2024-04-16T15:42:17.447" v="6353" actId="790"/>
            <ac:spMkLst>
              <pc:docMk/>
              <pc:sldMasterMk cId="2514093045" sldId="2147483699"/>
              <pc:sldLayoutMk cId="3937838594" sldId="2147483708"/>
              <ac:spMk id="23" creationId="{00000000-0000-0000-0000-000000000000}"/>
            </ac:spMkLst>
          </pc:spChg>
          <pc:spChg chg="mod">
            <ac:chgData name="MOREAU Julien" userId="4556f34e-148c-4782-9c35-86b1f98a0b00" providerId="ADAL" clId="{92D19668-8982-413B-8D86-30C180CC21AC}" dt="2024-04-16T15:42:17.478" v="6354" actId="790"/>
            <ac:spMkLst>
              <pc:docMk/>
              <pc:sldMasterMk cId="2514093045" sldId="2147483699"/>
              <pc:sldLayoutMk cId="3937838594" sldId="2147483708"/>
              <ac:spMk id="28" creationId="{00000000-0000-0000-0000-000000000000}"/>
            </ac:spMkLst>
          </pc:spChg>
        </pc:sldLayoutChg>
        <pc:sldLayoutChg chg="modSp mod">
          <pc:chgData name="MOREAU Julien" userId="4556f34e-148c-4782-9c35-86b1f98a0b00" providerId="ADAL" clId="{92D19668-8982-413B-8D86-30C180CC21AC}" dt="2024-04-16T15:42:17.394" v="6317" actId="790"/>
          <pc:sldLayoutMkLst>
            <pc:docMk/>
            <pc:sldMasterMk cId="2514093045" sldId="2147483699"/>
            <pc:sldLayoutMk cId="3674267367" sldId="2147483709"/>
          </pc:sldLayoutMkLst>
          <pc:spChg chg="mod">
            <ac:chgData name="MOREAU Julien" userId="4556f34e-148c-4782-9c35-86b1f98a0b00" providerId="ADAL" clId="{92D19668-8982-413B-8D86-30C180CC21AC}" dt="2024-04-16T15:42:17.394" v="6314" actId="790"/>
            <ac:spMkLst>
              <pc:docMk/>
              <pc:sldMasterMk cId="2514093045" sldId="2147483699"/>
              <pc:sldLayoutMk cId="3674267367" sldId="2147483709"/>
              <ac:spMk id="2" creationId="{00000000-0000-0000-0000-000000000000}"/>
            </ac:spMkLst>
          </pc:spChg>
          <pc:spChg chg="mod">
            <ac:chgData name="MOREAU Julien" userId="4556f34e-148c-4782-9c35-86b1f98a0b00" providerId="ADAL" clId="{92D19668-8982-413B-8D86-30C180CC21AC}" dt="2024-04-16T15:42:17.394" v="6315" actId="790"/>
            <ac:spMkLst>
              <pc:docMk/>
              <pc:sldMasterMk cId="2514093045" sldId="2147483699"/>
              <pc:sldLayoutMk cId="3674267367" sldId="2147483709"/>
              <ac:spMk id="4" creationId="{00000000-0000-0000-0000-000000000000}"/>
            </ac:spMkLst>
          </pc:spChg>
          <pc:spChg chg="mod">
            <ac:chgData name="MOREAU Julien" userId="4556f34e-148c-4782-9c35-86b1f98a0b00" providerId="ADAL" clId="{92D19668-8982-413B-8D86-30C180CC21AC}" dt="2024-04-16T15:42:17.378" v="6313" actId="790"/>
            <ac:spMkLst>
              <pc:docMk/>
              <pc:sldMasterMk cId="2514093045" sldId="2147483699"/>
              <pc:sldLayoutMk cId="3674267367" sldId="2147483709"/>
              <ac:spMk id="9" creationId="{00000000-0000-0000-0000-000000000000}"/>
            </ac:spMkLst>
          </pc:spChg>
          <pc:spChg chg="mod">
            <ac:chgData name="MOREAU Julien" userId="4556f34e-148c-4782-9c35-86b1f98a0b00" providerId="ADAL" clId="{92D19668-8982-413B-8D86-30C180CC21AC}" dt="2024-04-16T15:42:17.394" v="6316" actId="790"/>
            <ac:spMkLst>
              <pc:docMk/>
              <pc:sldMasterMk cId="2514093045" sldId="2147483699"/>
              <pc:sldLayoutMk cId="3674267367" sldId="2147483709"/>
              <ac:spMk id="16" creationId="{00000000-0000-0000-0000-000000000000}"/>
            </ac:spMkLst>
          </pc:spChg>
          <pc:spChg chg="mod">
            <ac:chgData name="MOREAU Julien" userId="4556f34e-148c-4782-9c35-86b1f98a0b00" providerId="ADAL" clId="{92D19668-8982-413B-8D86-30C180CC21AC}" dt="2024-04-16T15:42:17.394" v="6317" actId="790"/>
            <ac:spMkLst>
              <pc:docMk/>
              <pc:sldMasterMk cId="2514093045" sldId="2147483699"/>
              <pc:sldLayoutMk cId="3674267367" sldId="2147483709"/>
              <ac:spMk id="17" creationId="{FC509A42-19AD-CE45-9631-39CA09E7EA3F}"/>
            </ac:spMkLst>
          </pc:spChg>
        </pc:sldLayoutChg>
        <pc:sldLayoutChg chg="modSp mod">
          <pc:chgData name="MOREAU Julien" userId="4556f34e-148c-4782-9c35-86b1f98a0b00" providerId="ADAL" clId="{92D19668-8982-413B-8D86-30C180CC21AC}" dt="2024-04-16T15:42:17.563" v="6380" actId="790"/>
          <pc:sldLayoutMkLst>
            <pc:docMk/>
            <pc:sldMasterMk cId="2514093045" sldId="2147483699"/>
            <pc:sldLayoutMk cId="121142048" sldId="2147483719"/>
          </pc:sldLayoutMkLst>
          <pc:spChg chg="mod">
            <ac:chgData name="MOREAU Julien" userId="4556f34e-148c-4782-9c35-86b1f98a0b00" providerId="ADAL" clId="{92D19668-8982-413B-8D86-30C180CC21AC}" dt="2024-04-16T15:42:17.563" v="6380" actId="790"/>
            <ac:spMkLst>
              <pc:docMk/>
              <pc:sldMasterMk cId="2514093045" sldId="2147483699"/>
              <pc:sldLayoutMk cId="121142048" sldId="2147483719"/>
              <ac:spMk id="2" creationId="{9A1AC98A-DF21-47AC-925B-31281052CC9D}"/>
            </ac:spMkLst>
          </pc:spChg>
          <pc:spChg chg="mod">
            <ac:chgData name="MOREAU Julien" userId="4556f34e-148c-4782-9c35-86b1f98a0b00" providerId="ADAL" clId="{92D19668-8982-413B-8D86-30C180CC21AC}" dt="2024-04-16T15:42:17.532" v="6356" actId="790"/>
            <ac:spMkLst>
              <pc:docMk/>
              <pc:sldMasterMk cId="2514093045" sldId="2147483699"/>
              <pc:sldLayoutMk cId="121142048" sldId="2147483719"/>
              <ac:spMk id="20" creationId="{00000000-0000-0000-0000-000000000000}"/>
            </ac:spMkLst>
          </pc:spChg>
          <pc:spChg chg="mod">
            <ac:chgData name="MOREAU Julien" userId="4556f34e-148c-4782-9c35-86b1f98a0b00" providerId="ADAL" clId="{92D19668-8982-413B-8D86-30C180CC21AC}" dt="2024-04-16T15:42:17.532" v="6357" actId="790"/>
            <ac:spMkLst>
              <pc:docMk/>
              <pc:sldMasterMk cId="2514093045" sldId="2147483699"/>
              <pc:sldLayoutMk cId="121142048" sldId="2147483719"/>
              <ac:spMk id="21" creationId="{00000000-0000-0000-0000-000000000000}"/>
            </ac:spMkLst>
          </pc:spChg>
          <pc:spChg chg="mod">
            <ac:chgData name="MOREAU Julien" userId="4556f34e-148c-4782-9c35-86b1f98a0b00" providerId="ADAL" clId="{92D19668-8982-413B-8D86-30C180CC21AC}" dt="2024-04-16T15:42:17.532" v="6358" actId="790"/>
            <ac:spMkLst>
              <pc:docMk/>
              <pc:sldMasterMk cId="2514093045" sldId="2147483699"/>
              <pc:sldLayoutMk cId="121142048" sldId="2147483719"/>
              <ac:spMk id="22" creationId="{00000000-0000-0000-0000-000000000000}"/>
            </ac:spMkLst>
          </pc:spChg>
          <pc:spChg chg="mod">
            <ac:chgData name="MOREAU Julien" userId="4556f34e-148c-4782-9c35-86b1f98a0b00" providerId="ADAL" clId="{92D19668-8982-413B-8D86-30C180CC21AC}" dt="2024-04-16T15:42:17.532" v="6359" actId="790"/>
            <ac:spMkLst>
              <pc:docMk/>
              <pc:sldMasterMk cId="2514093045" sldId="2147483699"/>
              <pc:sldLayoutMk cId="121142048" sldId="2147483719"/>
              <ac:spMk id="24" creationId="{00000000-0000-0000-0000-000000000000}"/>
            </ac:spMkLst>
          </pc:spChg>
          <pc:spChg chg="mod">
            <ac:chgData name="MOREAU Julien" userId="4556f34e-148c-4782-9c35-86b1f98a0b00" providerId="ADAL" clId="{92D19668-8982-413B-8D86-30C180CC21AC}" dt="2024-04-16T15:42:17.532" v="6360" actId="790"/>
            <ac:spMkLst>
              <pc:docMk/>
              <pc:sldMasterMk cId="2514093045" sldId="2147483699"/>
              <pc:sldLayoutMk cId="121142048" sldId="2147483719"/>
              <ac:spMk id="28" creationId="{00000000-0000-0000-0000-000000000000}"/>
            </ac:spMkLst>
          </pc:spChg>
          <pc:spChg chg="mod">
            <ac:chgData name="MOREAU Julien" userId="4556f34e-148c-4782-9c35-86b1f98a0b00" providerId="ADAL" clId="{92D19668-8982-413B-8D86-30C180CC21AC}" dt="2024-04-16T15:42:17.532" v="6361" actId="790"/>
            <ac:spMkLst>
              <pc:docMk/>
              <pc:sldMasterMk cId="2514093045" sldId="2147483699"/>
              <pc:sldLayoutMk cId="121142048" sldId="2147483719"/>
              <ac:spMk id="29" creationId="{00000000-0000-0000-0000-000000000000}"/>
            </ac:spMkLst>
          </pc:spChg>
          <pc:spChg chg="mod">
            <ac:chgData name="MOREAU Julien" userId="4556f34e-148c-4782-9c35-86b1f98a0b00" providerId="ADAL" clId="{92D19668-8982-413B-8D86-30C180CC21AC}" dt="2024-04-16T15:42:17.525" v="6355" actId="790"/>
            <ac:spMkLst>
              <pc:docMk/>
              <pc:sldMasterMk cId="2514093045" sldId="2147483699"/>
              <pc:sldLayoutMk cId="121142048" sldId="2147483719"/>
              <ac:spMk id="31" creationId="{00000000-0000-0000-0000-000000000000}"/>
            </ac:spMkLst>
          </pc:spChg>
          <pc:spChg chg="mod">
            <ac:chgData name="MOREAU Julien" userId="4556f34e-148c-4782-9c35-86b1f98a0b00" providerId="ADAL" clId="{92D19668-8982-413B-8D86-30C180CC21AC}" dt="2024-04-16T15:42:17.532" v="6362" actId="790"/>
            <ac:spMkLst>
              <pc:docMk/>
              <pc:sldMasterMk cId="2514093045" sldId="2147483699"/>
              <pc:sldLayoutMk cId="121142048" sldId="2147483719"/>
              <ac:spMk id="32" creationId="{00000000-0000-0000-0000-000000000000}"/>
            </ac:spMkLst>
          </pc:spChg>
          <pc:spChg chg="mod">
            <ac:chgData name="MOREAU Julien" userId="4556f34e-148c-4782-9c35-86b1f98a0b00" providerId="ADAL" clId="{92D19668-8982-413B-8D86-30C180CC21AC}" dt="2024-04-16T15:42:17.532" v="6363" actId="790"/>
            <ac:spMkLst>
              <pc:docMk/>
              <pc:sldMasterMk cId="2514093045" sldId="2147483699"/>
              <pc:sldLayoutMk cId="121142048" sldId="2147483719"/>
              <ac:spMk id="33" creationId="{00000000-0000-0000-0000-000000000000}"/>
            </ac:spMkLst>
          </pc:spChg>
          <pc:spChg chg="mod">
            <ac:chgData name="MOREAU Julien" userId="4556f34e-148c-4782-9c35-86b1f98a0b00" providerId="ADAL" clId="{92D19668-8982-413B-8D86-30C180CC21AC}" dt="2024-04-16T15:42:17.532" v="6364" actId="790"/>
            <ac:spMkLst>
              <pc:docMk/>
              <pc:sldMasterMk cId="2514093045" sldId="2147483699"/>
              <pc:sldLayoutMk cId="121142048" sldId="2147483719"/>
              <ac:spMk id="34" creationId="{00000000-0000-0000-0000-000000000000}"/>
            </ac:spMkLst>
          </pc:spChg>
          <pc:spChg chg="mod">
            <ac:chgData name="MOREAU Julien" userId="4556f34e-148c-4782-9c35-86b1f98a0b00" providerId="ADAL" clId="{92D19668-8982-413B-8D86-30C180CC21AC}" dt="2024-04-16T15:42:17.532" v="6365" actId="790"/>
            <ac:spMkLst>
              <pc:docMk/>
              <pc:sldMasterMk cId="2514093045" sldId="2147483699"/>
              <pc:sldLayoutMk cId="121142048" sldId="2147483719"/>
              <ac:spMk id="35" creationId="{00000000-0000-0000-0000-000000000000}"/>
            </ac:spMkLst>
          </pc:spChg>
          <pc:spChg chg="mod">
            <ac:chgData name="MOREAU Julien" userId="4556f34e-148c-4782-9c35-86b1f98a0b00" providerId="ADAL" clId="{92D19668-8982-413B-8D86-30C180CC21AC}" dt="2024-04-16T15:42:17.532" v="6366" actId="790"/>
            <ac:spMkLst>
              <pc:docMk/>
              <pc:sldMasterMk cId="2514093045" sldId="2147483699"/>
              <pc:sldLayoutMk cId="121142048" sldId="2147483719"/>
              <ac:spMk id="36" creationId="{00000000-0000-0000-0000-000000000000}"/>
            </ac:spMkLst>
          </pc:spChg>
          <pc:spChg chg="mod">
            <ac:chgData name="MOREAU Julien" userId="4556f34e-148c-4782-9c35-86b1f98a0b00" providerId="ADAL" clId="{92D19668-8982-413B-8D86-30C180CC21AC}" dt="2024-04-16T15:42:17.547" v="6367" actId="790"/>
            <ac:spMkLst>
              <pc:docMk/>
              <pc:sldMasterMk cId="2514093045" sldId="2147483699"/>
              <pc:sldLayoutMk cId="121142048" sldId="2147483719"/>
              <ac:spMk id="37" creationId="{00000000-0000-0000-0000-000000000000}"/>
            </ac:spMkLst>
          </pc:spChg>
          <pc:spChg chg="mod">
            <ac:chgData name="MOREAU Julien" userId="4556f34e-148c-4782-9c35-86b1f98a0b00" providerId="ADAL" clId="{92D19668-8982-413B-8D86-30C180CC21AC}" dt="2024-04-16T15:42:17.547" v="6368" actId="790"/>
            <ac:spMkLst>
              <pc:docMk/>
              <pc:sldMasterMk cId="2514093045" sldId="2147483699"/>
              <pc:sldLayoutMk cId="121142048" sldId="2147483719"/>
              <ac:spMk id="39" creationId="{00000000-0000-0000-0000-000000000000}"/>
            </ac:spMkLst>
          </pc:spChg>
          <pc:spChg chg="mod">
            <ac:chgData name="MOREAU Julien" userId="4556f34e-148c-4782-9c35-86b1f98a0b00" providerId="ADAL" clId="{92D19668-8982-413B-8D86-30C180CC21AC}" dt="2024-04-16T15:42:17.547" v="6369" actId="790"/>
            <ac:spMkLst>
              <pc:docMk/>
              <pc:sldMasterMk cId="2514093045" sldId="2147483699"/>
              <pc:sldLayoutMk cId="121142048" sldId="2147483719"/>
              <ac:spMk id="40" creationId="{00000000-0000-0000-0000-000000000000}"/>
            </ac:spMkLst>
          </pc:spChg>
          <pc:spChg chg="mod">
            <ac:chgData name="MOREAU Julien" userId="4556f34e-148c-4782-9c35-86b1f98a0b00" providerId="ADAL" clId="{92D19668-8982-413B-8D86-30C180CC21AC}" dt="2024-04-16T15:42:17.547" v="6370" actId="790"/>
            <ac:spMkLst>
              <pc:docMk/>
              <pc:sldMasterMk cId="2514093045" sldId="2147483699"/>
              <pc:sldLayoutMk cId="121142048" sldId="2147483719"/>
              <ac:spMk id="41" creationId="{00000000-0000-0000-0000-000000000000}"/>
            </ac:spMkLst>
          </pc:spChg>
          <pc:spChg chg="mod">
            <ac:chgData name="MOREAU Julien" userId="4556f34e-148c-4782-9c35-86b1f98a0b00" providerId="ADAL" clId="{92D19668-8982-413B-8D86-30C180CC21AC}" dt="2024-04-16T15:42:17.547" v="6371" actId="790"/>
            <ac:spMkLst>
              <pc:docMk/>
              <pc:sldMasterMk cId="2514093045" sldId="2147483699"/>
              <pc:sldLayoutMk cId="121142048" sldId="2147483719"/>
              <ac:spMk id="42" creationId="{00000000-0000-0000-0000-000000000000}"/>
            </ac:spMkLst>
          </pc:spChg>
          <pc:spChg chg="mod">
            <ac:chgData name="MOREAU Julien" userId="4556f34e-148c-4782-9c35-86b1f98a0b00" providerId="ADAL" clId="{92D19668-8982-413B-8D86-30C180CC21AC}" dt="2024-04-16T15:42:17.547" v="6372" actId="790"/>
            <ac:spMkLst>
              <pc:docMk/>
              <pc:sldMasterMk cId="2514093045" sldId="2147483699"/>
              <pc:sldLayoutMk cId="121142048" sldId="2147483719"/>
              <ac:spMk id="43" creationId="{00000000-0000-0000-0000-000000000000}"/>
            </ac:spMkLst>
          </pc:spChg>
          <pc:spChg chg="mod">
            <ac:chgData name="MOREAU Julien" userId="4556f34e-148c-4782-9c35-86b1f98a0b00" providerId="ADAL" clId="{92D19668-8982-413B-8D86-30C180CC21AC}" dt="2024-04-16T15:42:17.547" v="6373" actId="790"/>
            <ac:spMkLst>
              <pc:docMk/>
              <pc:sldMasterMk cId="2514093045" sldId="2147483699"/>
              <pc:sldLayoutMk cId="121142048" sldId="2147483719"/>
              <ac:spMk id="44" creationId="{00000000-0000-0000-0000-000000000000}"/>
            </ac:spMkLst>
          </pc:spChg>
          <pc:spChg chg="mod">
            <ac:chgData name="MOREAU Julien" userId="4556f34e-148c-4782-9c35-86b1f98a0b00" providerId="ADAL" clId="{92D19668-8982-413B-8D86-30C180CC21AC}" dt="2024-04-16T15:42:17.547" v="6374" actId="790"/>
            <ac:spMkLst>
              <pc:docMk/>
              <pc:sldMasterMk cId="2514093045" sldId="2147483699"/>
              <pc:sldLayoutMk cId="121142048" sldId="2147483719"/>
              <ac:spMk id="46" creationId="{00000000-0000-0000-0000-000000000000}"/>
            </ac:spMkLst>
          </pc:spChg>
          <pc:spChg chg="mod">
            <ac:chgData name="MOREAU Julien" userId="4556f34e-148c-4782-9c35-86b1f98a0b00" providerId="ADAL" clId="{92D19668-8982-413B-8D86-30C180CC21AC}" dt="2024-04-16T15:42:17.547" v="6375" actId="790"/>
            <ac:spMkLst>
              <pc:docMk/>
              <pc:sldMasterMk cId="2514093045" sldId="2147483699"/>
              <pc:sldLayoutMk cId="121142048" sldId="2147483719"/>
              <ac:spMk id="47" creationId="{00000000-0000-0000-0000-000000000000}"/>
            </ac:spMkLst>
          </pc:spChg>
          <pc:spChg chg="mod">
            <ac:chgData name="MOREAU Julien" userId="4556f34e-148c-4782-9c35-86b1f98a0b00" providerId="ADAL" clId="{92D19668-8982-413B-8D86-30C180CC21AC}" dt="2024-04-16T15:42:17.547" v="6376" actId="790"/>
            <ac:spMkLst>
              <pc:docMk/>
              <pc:sldMasterMk cId="2514093045" sldId="2147483699"/>
              <pc:sldLayoutMk cId="121142048" sldId="2147483719"/>
              <ac:spMk id="48" creationId="{00000000-0000-0000-0000-000000000000}"/>
            </ac:spMkLst>
          </pc:spChg>
          <pc:spChg chg="mod">
            <ac:chgData name="MOREAU Julien" userId="4556f34e-148c-4782-9c35-86b1f98a0b00" providerId="ADAL" clId="{92D19668-8982-413B-8D86-30C180CC21AC}" dt="2024-04-16T15:42:17.547" v="6377" actId="790"/>
            <ac:spMkLst>
              <pc:docMk/>
              <pc:sldMasterMk cId="2514093045" sldId="2147483699"/>
              <pc:sldLayoutMk cId="121142048" sldId="2147483719"/>
              <ac:spMk id="49" creationId="{00000000-0000-0000-0000-000000000000}"/>
            </ac:spMkLst>
          </pc:spChg>
          <pc:spChg chg="mod">
            <ac:chgData name="MOREAU Julien" userId="4556f34e-148c-4782-9c35-86b1f98a0b00" providerId="ADAL" clId="{92D19668-8982-413B-8D86-30C180CC21AC}" dt="2024-04-16T15:42:17.547" v="6378" actId="790"/>
            <ac:spMkLst>
              <pc:docMk/>
              <pc:sldMasterMk cId="2514093045" sldId="2147483699"/>
              <pc:sldLayoutMk cId="121142048" sldId="2147483719"/>
              <ac:spMk id="50" creationId="{00000000-0000-0000-0000-000000000000}"/>
            </ac:spMkLst>
          </pc:spChg>
          <pc:spChg chg="mod">
            <ac:chgData name="MOREAU Julien" userId="4556f34e-148c-4782-9c35-86b1f98a0b00" providerId="ADAL" clId="{92D19668-8982-413B-8D86-30C180CC21AC}" dt="2024-04-16T15:42:17.563" v="6379" actId="790"/>
            <ac:spMkLst>
              <pc:docMk/>
              <pc:sldMasterMk cId="2514093045" sldId="2147483699"/>
              <pc:sldLayoutMk cId="121142048" sldId="2147483719"/>
              <ac:spMk id="51" creationId="{00000000-0000-0000-0000-000000000000}"/>
            </ac:spMkLst>
          </pc:spChg>
        </pc:sldLayoutChg>
        <pc:sldLayoutChg chg="modSp mod">
          <pc:chgData name="MOREAU Julien" userId="4556f34e-148c-4782-9c35-86b1f98a0b00" providerId="ADAL" clId="{92D19668-8982-413B-8D86-30C180CC21AC}" dt="2024-04-16T15:42:17.625" v="6393" actId="790"/>
          <pc:sldLayoutMkLst>
            <pc:docMk/>
            <pc:sldMasterMk cId="2514093045" sldId="2147483699"/>
            <pc:sldLayoutMk cId="1316504167" sldId="2147483720"/>
          </pc:sldLayoutMkLst>
          <pc:spChg chg="mod">
            <ac:chgData name="MOREAU Julien" userId="4556f34e-148c-4782-9c35-86b1f98a0b00" providerId="ADAL" clId="{92D19668-8982-413B-8D86-30C180CC21AC}" dt="2024-04-16T15:42:17.610" v="6387" actId="790"/>
            <ac:spMkLst>
              <pc:docMk/>
              <pc:sldMasterMk cId="2514093045" sldId="2147483699"/>
              <pc:sldLayoutMk cId="1316504167" sldId="2147483720"/>
              <ac:spMk id="31" creationId="{00000000-0000-0000-0000-000000000000}"/>
            </ac:spMkLst>
          </pc:spChg>
          <pc:spChg chg="mod">
            <ac:chgData name="MOREAU Julien" userId="4556f34e-148c-4782-9c35-86b1f98a0b00" providerId="ADAL" clId="{92D19668-8982-413B-8D86-30C180CC21AC}" dt="2024-04-16T15:42:17.563" v="6381" actId="790"/>
            <ac:spMkLst>
              <pc:docMk/>
              <pc:sldMasterMk cId="2514093045" sldId="2147483699"/>
              <pc:sldLayoutMk cId="1316504167" sldId="2147483720"/>
              <ac:spMk id="72" creationId="{8BF45C0E-D24F-4800-98B2-20E0A3AC8C3F}"/>
            </ac:spMkLst>
          </pc:spChg>
          <pc:spChg chg="mod">
            <ac:chgData name="MOREAU Julien" userId="4556f34e-148c-4782-9c35-86b1f98a0b00" providerId="ADAL" clId="{92D19668-8982-413B-8D86-30C180CC21AC}" dt="2024-04-16T15:42:17.563" v="6382" actId="790"/>
            <ac:spMkLst>
              <pc:docMk/>
              <pc:sldMasterMk cId="2514093045" sldId="2147483699"/>
              <pc:sldLayoutMk cId="1316504167" sldId="2147483720"/>
              <ac:spMk id="73" creationId="{B36140C3-09D5-4D3F-906D-270C63E34027}"/>
            </ac:spMkLst>
          </pc:spChg>
          <pc:spChg chg="mod">
            <ac:chgData name="MOREAU Julien" userId="4556f34e-148c-4782-9c35-86b1f98a0b00" providerId="ADAL" clId="{92D19668-8982-413B-8D86-30C180CC21AC}" dt="2024-04-16T15:42:17.563" v="6383" actId="790"/>
            <ac:spMkLst>
              <pc:docMk/>
              <pc:sldMasterMk cId="2514093045" sldId="2147483699"/>
              <pc:sldLayoutMk cId="1316504167" sldId="2147483720"/>
              <ac:spMk id="74" creationId="{871FFF1F-6558-47A3-B57A-1327C25BF06E}"/>
            </ac:spMkLst>
          </pc:spChg>
          <pc:spChg chg="mod">
            <ac:chgData name="MOREAU Julien" userId="4556f34e-148c-4782-9c35-86b1f98a0b00" providerId="ADAL" clId="{92D19668-8982-413B-8D86-30C180CC21AC}" dt="2024-04-16T15:42:17.563" v="6384" actId="790"/>
            <ac:spMkLst>
              <pc:docMk/>
              <pc:sldMasterMk cId="2514093045" sldId="2147483699"/>
              <pc:sldLayoutMk cId="1316504167" sldId="2147483720"/>
              <ac:spMk id="75" creationId="{98FFC8B2-AAEA-4B46-BACD-C8587958201A}"/>
            </ac:spMkLst>
          </pc:spChg>
          <pc:spChg chg="mod">
            <ac:chgData name="MOREAU Julien" userId="4556f34e-148c-4782-9c35-86b1f98a0b00" providerId="ADAL" clId="{92D19668-8982-413B-8D86-30C180CC21AC}" dt="2024-04-16T15:42:17.563" v="6385" actId="790"/>
            <ac:spMkLst>
              <pc:docMk/>
              <pc:sldMasterMk cId="2514093045" sldId="2147483699"/>
              <pc:sldLayoutMk cId="1316504167" sldId="2147483720"/>
              <ac:spMk id="76" creationId="{0E8F7A35-E5F6-48B1-BC2B-4D8D2886AA71}"/>
            </ac:spMkLst>
          </pc:spChg>
          <pc:spChg chg="mod">
            <ac:chgData name="MOREAU Julien" userId="4556f34e-148c-4782-9c35-86b1f98a0b00" providerId="ADAL" clId="{92D19668-8982-413B-8D86-30C180CC21AC}" dt="2024-04-16T15:42:17.563" v="6386" actId="790"/>
            <ac:spMkLst>
              <pc:docMk/>
              <pc:sldMasterMk cId="2514093045" sldId="2147483699"/>
              <pc:sldLayoutMk cId="1316504167" sldId="2147483720"/>
              <ac:spMk id="77" creationId="{D42D33A2-C40A-44B6-BE0C-4D7653C496BC}"/>
            </ac:spMkLst>
          </pc:spChg>
          <pc:spChg chg="mod">
            <ac:chgData name="MOREAU Julien" userId="4556f34e-148c-4782-9c35-86b1f98a0b00" providerId="ADAL" clId="{92D19668-8982-413B-8D86-30C180CC21AC}" dt="2024-04-16T15:42:17.610" v="6388" actId="790"/>
            <ac:spMkLst>
              <pc:docMk/>
              <pc:sldMasterMk cId="2514093045" sldId="2147483699"/>
              <pc:sldLayoutMk cId="1316504167" sldId="2147483720"/>
              <ac:spMk id="79" creationId="{584D4FFB-892A-49C8-973F-893B258E19BF}"/>
            </ac:spMkLst>
          </pc:spChg>
          <pc:spChg chg="mod">
            <ac:chgData name="MOREAU Julien" userId="4556f34e-148c-4782-9c35-86b1f98a0b00" providerId="ADAL" clId="{92D19668-8982-413B-8D86-30C180CC21AC}" dt="2024-04-16T15:42:17.610" v="6389" actId="790"/>
            <ac:spMkLst>
              <pc:docMk/>
              <pc:sldMasterMk cId="2514093045" sldId="2147483699"/>
              <pc:sldLayoutMk cId="1316504167" sldId="2147483720"/>
              <ac:spMk id="80" creationId="{BB144044-4B4E-495D-8D8D-9D01BCCA9A24}"/>
            </ac:spMkLst>
          </pc:spChg>
          <pc:spChg chg="mod">
            <ac:chgData name="MOREAU Julien" userId="4556f34e-148c-4782-9c35-86b1f98a0b00" providerId="ADAL" clId="{92D19668-8982-413B-8D86-30C180CC21AC}" dt="2024-04-16T15:42:17.610" v="6390" actId="790"/>
            <ac:spMkLst>
              <pc:docMk/>
              <pc:sldMasterMk cId="2514093045" sldId="2147483699"/>
              <pc:sldLayoutMk cId="1316504167" sldId="2147483720"/>
              <ac:spMk id="81" creationId="{72849E41-8C22-4F28-A058-02BC25DF49BB}"/>
            </ac:spMkLst>
          </pc:spChg>
          <pc:spChg chg="mod">
            <ac:chgData name="MOREAU Julien" userId="4556f34e-148c-4782-9c35-86b1f98a0b00" providerId="ADAL" clId="{92D19668-8982-413B-8D86-30C180CC21AC}" dt="2024-04-16T15:42:17.610" v="6391" actId="790"/>
            <ac:spMkLst>
              <pc:docMk/>
              <pc:sldMasterMk cId="2514093045" sldId="2147483699"/>
              <pc:sldLayoutMk cId="1316504167" sldId="2147483720"/>
              <ac:spMk id="82" creationId="{CA1BEB0B-B88B-4782-BF66-3BC90122CA1F}"/>
            </ac:spMkLst>
          </pc:spChg>
          <pc:spChg chg="mod">
            <ac:chgData name="MOREAU Julien" userId="4556f34e-148c-4782-9c35-86b1f98a0b00" providerId="ADAL" clId="{92D19668-8982-413B-8D86-30C180CC21AC}" dt="2024-04-16T15:42:17.625" v="6392" actId="790"/>
            <ac:spMkLst>
              <pc:docMk/>
              <pc:sldMasterMk cId="2514093045" sldId="2147483699"/>
              <pc:sldLayoutMk cId="1316504167" sldId="2147483720"/>
              <ac:spMk id="83" creationId="{2488CE60-C0C7-4375-8E28-316DE55D3DE1}"/>
            </ac:spMkLst>
          </pc:spChg>
          <pc:spChg chg="mod">
            <ac:chgData name="MOREAU Julien" userId="4556f34e-148c-4782-9c35-86b1f98a0b00" providerId="ADAL" clId="{92D19668-8982-413B-8D86-30C180CC21AC}" dt="2024-04-16T15:42:17.625" v="6393" actId="790"/>
            <ac:spMkLst>
              <pc:docMk/>
              <pc:sldMasterMk cId="2514093045" sldId="2147483699"/>
              <pc:sldLayoutMk cId="1316504167" sldId="2147483720"/>
              <ac:spMk id="84" creationId="{FDCF7982-797D-46DB-BA8C-F96B93FBBFAF}"/>
            </ac:spMkLst>
          </pc:spChg>
        </pc:sldLayoutChg>
        <pc:sldLayoutChg chg="modSp mod">
          <pc:chgData name="MOREAU Julien" userId="4556f34e-148c-4782-9c35-86b1f98a0b00" providerId="ADAL" clId="{92D19668-8982-413B-8D86-30C180CC21AC}" dt="2024-04-16T15:42:17.632" v="6395" actId="790"/>
          <pc:sldLayoutMkLst>
            <pc:docMk/>
            <pc:sldMasterMk cId="2514093045" sldId="2147483699"/>
            <pc:sldLayoutMk cId="455359513" sldId="2147483801"/>
          </pc:sldLayoutMkLst>
          <pc:spChg chg="mod">
            <ac:chgData name="MOREAU Julien" userId="4556f34e-148c-4782-9c35-86b1f98a0b00" providerId="ADAL" clId="{92D19668-8982-413B-8D86-30C180CC21AC}" dt="2024-04-16T15:42:17.632" v="6394" actId="790"/>
            <ac:spMkLst>
              <pc:docMk/>
              <pc:sldMasterMk cId="2514093045" sldId="2147483699"/>
              <pc:sldLayoutMk cId="455359513" sldId="2147483801"/>
              <ac:spMk id="4" creationId="{00000000-0000-0000-0000-000000000000}"/>
            </ac:spMkLst>
          </pc:spChg>
          <pc:spChg chg="mod">
            <ac:chgData name="MOREAU Julien" userId="4556f34e-148c-4782-9c35-86b1f98a0b00" providerId="ADAL" clId="{92D19668-8982-413B-8D86-30C180CC21AC}" dt="2024-04-16T15:42:17.632" v="6395" actId="790"/>
            <ac:spMkLst>
              <pc:docMk/>
              <pc:sldMasterMk cId="2514093045" sldId="2147483699"/>
              <pc:sldLayoutMk cId="455359513" sldId="2147483801"/>
              <ac:spMk id="5" creationId="{00000000-0000-0000-0000-000000000000}"/>
            </ac:spMkLst>
          </pc:spChg>
        </pc:sldLayoutChg>
        <pc:sldLayoutChg chg="modSp mod">
          <pc:chgData name="MOREAU Julien" userId="4556f34e-148c-4782-9c35-86b1f98a0b00" providerId="ADAL" clId="{92D19668-8982-413B-8D86-30C180CC21AC}" dt="2024-04-16T15:42:17.648" v="6399" actId="790"/>
          <pc:sldLayoutMkLst>
            <pc:docMk/>
            <pc:sldMasterMk cId="2514093045" sldId="2147483699"/>
            <pc:sldLayoutMk cId="3696824869" sldId="2147483841"/>
          </pc:sldLayoutMkLst>
          <pc:spChg chg="mod">
            <ac:chgData name="MOREAU Julien" userId="4556f34e-148c-4782-9c35-86b1f98a0b00" providerId="ADAL" clId="{92D19668-8982-413B-8D86-30C180CC21AC}" dt="2024-04-16T15:42:17.632" v="6396" actId="790"/>
            <ac:spMkLst>
              <pc:docMk/>
              <pc:sldMasterMk cId="2514093045" sldId="2147483699"/>
              <pc:sldLayoutMk cId="3696824869" sldId="2147483841"/>
              <ac:spMk id="6" creationId="{8ACA10F6-3E96-6540-9DE6-E2EBE1084AED}"/>
            </ac:spMkLst>
          </pc:spChg>
          <pc:spChg chg="mod">
            <ac:chgData name="MOREAU Julien" userId="4556f34e-148c-4782-9c35-86b1f98a0b00" providerId="ADAL" clId="{92D19668-8982-413B-8D86-30C180CC21AC}" dt="2024-04-16T15:42:17.648" v="6399" actId="790"/>
            <ac:spMkLst>
              <pc:docMk/>
              <pc:sldMasterMk cId="2514093045" sldId="2147483699"/>
              <pc:sldLayoutMk cId="3696824869" sldId="2147483841"/>
              <ac:spMk id="10" creationId="{BE3DDF97-EFD5-4734-AFB5-D8D88B95BED3}"/>
            </ac:spMkLst>
          </pc:spChg>
          <pc:spChg chg="mod">
            <ac:chgData name="MOREAU Julien" userId="4556f34e-148c-4782-9c35-86b1f98a0b00" providerId="ADAL" clId="{92D19668-8982-413B-8D86-30C180CC21AC}" dt="2024-04-16T15:42:17.632" v="6397" actId="790"/>
            <ac:spMkLst>
              <pc:docMk/>
              <pc:sldMasterMk cId="2514093045" sldId="2147483699"/>
              <pc:sldLayoutMk cId="3696824869" sldId="2147483841"/>
              <ac:spMk id="12" creationId="{5209781F-2CF8-3246-A11F-87B28488C9E2}"/>
            </ac:spMkLst>
          </pc:spChg>
          <pc:spChg chg="mod">
            <ac:chgData name="MOREAU Julien" userId="4556f34e-148c-4782-9c35-86b1f98a0b00" providerId="ADAL" clId="{92D19668-8982-413B-8D86-30C180CC21AC}" dt="2024-04-16T15:42:17.632" v="6398" actId="790"/>
            <ac:spMkLst>
              <pc:docMk/>
              <pc:sldMasterMk cId="2514093045" sldId="2147483699"/>
              <pc:sldLayoutMk cId="3696824869" sldId="2147483841"/>
              <ac:spMk id="13" creationId="{B4AD1FD0-4665-9D43-A14E-72B3BA3DDDE6}"/>
            </ac:spMkLst>
          </pc:spChg>
        </pc:sldLayoutChg>
      </pc:sldMasterChg>
      <pc:sldMasterChg chg="modSp mod modSldLayout">
        <pc:chgData name="MOREAU Julien" userId="4556f34e-148c-4782-9c35-86b1f98a0b00" providerId="ADAL" clId="{92D19668-8982-413B-8D86-30C180CC21AC}" dt="2024-04-16T15:42:18.234" v="6706" actId="790"/>
        <pc:sldMasterMkLst>
          <pc:docMk/>
          <pc:sldMasterMk cId="1112906127" sldId="2147483721"/>
        </pc:sldMasterMkLst>
        <pc:spChg chg="mod">
          <ac:chgData name="MOREAU Julien" userId="4556f34e-148c-4782-9c35-86b1f98a0b00" providerId="ADAL" clId="{92D19668-8982-413B-8D86-30C180CC21AC}" dt="2024-04-16T15:42:17.663" v="6400" actId="790"/>
          <ac:spMkLst>
            <pc:docMk/>
            <pc:sldMasterMk cId="1112906127" sldId="2147483721"/>
            <ac:spMk id="2" creationId="{00000000-0000-0000-0000-000000000000}"/>
          </ac:spMkLst>
        </pc:spChg>
        <pc:spChg chg="mod">
          <ac:chgData name="MOREAU Julien" userId="4556f34e-148c-4782-9c35-86b1f98a0b00" providerId="ADAL" clId="{92D19668-8982-413B-8D86-30C180CC21AC}" dt="2024-04-16T15:42:17.663" v="6403" actId="790"/>
          <ac:spMkLst>
            <pc:docMk/>
            <pc:sldMasterMk cId="1112906127" sldId="2147483721"/>
            <ac:spMk id="4" creationId="{00000000-0000-0000-0000-000000000000}"/>
          </ac:spMkLst>
        </pc:spChg>
        <pc:spChg chg="mod">
          <ac:chgData name="MOREAU Julien" userId="4556f34e-148c-4782-9c35-86b1f98a0b00" providerId="ADAL" clId="{92D19668-8982-413B-8D86-30C180CC21AC}" dt="2024-04-16T15:42:17.663" v="6401" actId="790"/>
          <ac:spMkLst>
            <pc:docMk/>
            <pc:sldMasterMk cId="1112906127" sldId="2147483721"/>
            <ac:spMk id="34" creationId="{00000000-0000-0000-0000-000000000000}"/>
          </ac:spMkLst>
        </pc:spChg>
        <pc:spChg chg="mod">
          <ac:chgData name="MOREAU Julien" userId="4556f34e-148c-4782-9c35-86b1f98a0b00" providerId="ADAL" clId="{92D19668-8982-413B-8D86-30C180CC21AC}" dt="2024-04-16T15:42:17.663" v="6402" actId="790"/>
          <ac:spMkLst>
            <pc:docMk/>
            <pc:sldMasterMk cId="1112906127" sldId="2147483721"/>
            <ac:spMk id="98" creationId="{00000000-0000-0000-0000-000000000000}"/>
          </ac:spMkLst>
        </pc:spChg>
        <pc:sldLayoutChg chg="modSp mod">
          <pc:chgData name="MOREAU Julien" userId="4556f34e-148c-4782-9c35-86b1f98a0b00" providerId="ADAL" clId="{92D19668-8982-413B-8D86-30C180CC21AC}" dt="2024-04-16T15:42:17.679" v="6408" actId="790"/>
          <pc:sldLayoutMkLst>
            <pc:docMk/>
            <pc:sldMasterMk cId="1112906127" sldId="2147483721"/>
            <pc:sldLayoutMk cId="39223087" sldId="2147483722"/>
          </pc:sldLayoutMkLst>
          <pc:spChg chg="mod">
            <ac:chgData name="MOREAU Julien" userId="4556f34e-148c-4782-9c35-86b1f98a0b00" providerId="ADAL" clId="{92D19668-8982-413B-8D86-30C180CC21AC}" dt="2024-04-16T15:42:17.679" v="6405" actId="790"/>
            <ac:spMkLst>
              <pc:docMk/>
              <pc:sldMasterMk cId="1112906127" sldId="2147483721"/>
              <pc:sldLayoutMk cId="39223087" sldId="2147483722"/>
              <ac:spMk id="8" creationId="{00000000-0000-0000-0000-000000000000}"/>
            </ac:spMkLst>
          </pc:spChg>
          <pc:spChg chg="mod">
            <ac:chgData name="MOREAU Julien" userId="4556f34e-148c-4782-9c35-86b1f98a0b00" providerId="ADAL" clId="{92D19668-8982-413B-8D86-30C180CC21AC}" dt="2024-04-16T15:42:17.679" v="6406" actId="790"/>
            <ac:spMkLst>
              <pc:docMk/>
              <pc:sldMasterMk cId="1112906127" sldId="2147483721"/>
              <pc:sldLayoutMk cId="39223087" sldId="2147483722"/>
              <ac:spMk id="10" creationId="{00000000-0000-0000-0000-000000000000}"/>
            </ac:spMkLst>
          </pc:spChg>
          <pc:spChg chg="mod">
            <ac:chgData name="MOREAU Julien" userId="4556f34e-148c-4782-9c35-86b1f98a0b00" providerId="ADAL" clId="{92D19668-8982-413B-8D86-30C180CC21AC}" dt="2024-04-16T15:42:17.679" v="6407" actId="790"/>
            <ac:spMkLst>
              <pc:docMk/>
              <pc:sldMasterMk cId="1112906127" sldId="2147483721"/>
              <pc:sldLayoutMk cId="39223087" sldId="2147483722"/>
              <ac:spMk id="14" creationId="{00000000-0000-0000-0000-000000000000}"/>
            </ac:spMkLst>
          </pc:spChg>
          <pc:spChg chg="mod">
            <ac:chgData name="MOREAU Julien" userId="4556f34e-148c-4782-9c35-86b1f98a0b00" providerId="ADAL" clId="{92D19668-8982-413B-8D86-30C180CC21AC}" dt="2024-04-16T15:42:17.679" v="6408" actId="790"/>
            <ac:spMkLst>
              <pc:docMk/>
              <pc:sldMasterMk cId="1112906127" sldId="2147483721"/>
              <pc:sldLayoutMk cId="39223087" sldId="2147483722"/>
              <ac:spMk id="15" creationId="{00000000-0000-0000-0000-000000000000}"/>
            </ac:spMkLst>
          </pc:spChg>
          <pc:spChg chg="mod">
            <ac:chgData name="MOREAU Julien" userId="4556f34e-148c-4782-9c35-86b1f98a0b00" providerId="ADAL" clId="{92D19668-8982-413B-8D86-30C180CC21AC}" dt="2024-04-16T15:42:17.679" v="6404" actId="790"/>
            <ac:spMkLst>
              <pc:docMk/>
              <pc:sldMasterMk cId="1112906127" sldId="2147483721"/>
              <pc:sldLayoutMk cId="39223087" sldId="2147483722"/>
              <ac:spMk id="36" creationId="{00000000-0000-0000-0000-000000000000}"/>
            </ac:spMkLst>
          </pc:spChg>
        </pc:sldLayoutChg>
        <pc:sldLayoutChg chg="modSp mod">
          <pc:chgData name="MOREAU Julien" userId="4556f34e-148c-4782-9c35-86b1f98a0b00" providerId="ADAL" clId="{92D19668-8982-413B-8D86-30C180CC21AC}" dt="2024-04-16T15:42:17.694" v="6413" actId="790"/>
          <pc:sldLayoutMkLst>
            <pc:docMk/>
            <pc:sldMasterMk cId="1112906127" sldId="2147483721"/>
            <pc:sldLayoutMk cId="3159419951" sldId="2147483723"/>
          </pc:sldLayoutMkLst>
          <pc:spChg chg="mod">
            <ac:chgData name="MOREAU Julien" userId="4556f34e-148c-4782-9c35-86b1f98a0b00" providerId="ADAL" clId="{92D19668-8982-413B-8D86-30C180CC21AC}" dt="2024-04-16T15:42:17.679" v="6409" actId="790"/>
            <ac:spMkLst>
              <pc:docMk/>
              <pc:sldMasterMk cId="1112906127" sldId="2147483721"/>
              <pc:sldLayoutMk cId="3159419951" sldId="2147483723"/>
              <ac:spMk id="9" creationId="{00000000-0000-0000-0000-000000000000}"/>
            </ac:spMkLst>
          </pc:spChg>
          <pc:spChg chg="mod">
            <ac:chgData name="MOREAU Julien" userId="4556f34e-148c-4782-9c35-86b1f98a0b00" providerId="ADAL" clId="{92D19668-8982-413B-8D86-30C180CC21AC}" dt="2024-04-16T15:42:17.679" v="6410" actId="790"/>
            <ac:spMkLst>
              <pc:docMk/>
              <pc:sldMasterMk cId="1112906127" sldId="2147483721"/>
              <pc:sldLayoutMk cId="3159419951" sldId="2147483723"/>
              <ac:spMk id="10" creationId="{00000000-0000-0000-0000-000000000000}"/>
            </ac:spMkLst>
          </pc:spChg>
          <pc:spChg chg="mod">
            <ac:chgData name="MOREAU Julien" userId="4556f34e-148c-4782-9c35-86b1f98a0b00" providerId="ADAL" clId="{92D19668-8982-413B-8D86-30C180CC21AC}" dt="2024-04-16T15:42:17.679" v="6411" actId="790"/>
            <ac:spMkLst>
              <pc:docMk/>
              <pc:sldMasterMk cId="1112906127" sldId="2147483721"/>
              <pc:sldLayoutMk cId="3159419951" sldId="2147483723"/>
              <ac:spMk id="11" creationId="{00000000-0000-0000-0000-000000000000}"/>
            </ac:spMkLst>
          </pc:spChg>
          <pc:spChg chg="mod">
            <ac:chgData name="MOREAU Julien" userId="4556f34e-148c-4782-9c35-86b1f98a0b00" providerId="ADAL" clId="{92D19668-8982-413B-8D86-30C180CC21AC}" dt="2024-04-16T15:42:17.679" v="6412" actId="790"/>
            <ac:spMkLst>
              <pc:docMk/>
              <pc:sldMasterMk cId="1112906127" sldId="2147483721"/>
              <pc:sldLayoutMk cId="3159419951" sldId="2147483723"/>
              <ac:spMk id="15" creationId="{00000000-0000-0000-0000-000000000000}"/>
            </ac:spMkLst>
          </pc:spChg>
          <pc:spChg chg="mod">
            <ac:chgData name="MOREAU Julien" userId="4556f34e-148c-4782-9c35-86b1f98a0b00" providerId="ADAL" clId="{92D19668-8982-413B-8D86-30C180CC21AC}" dt="2024-04-16T15:42:17.694" v="6413" actId="790"/>
            <ac:spMkLst>
              <pc:docMk/>
              <pc:sldMasterMk cId="1112906127" sldId="2147483721"/>
              <pc:sldLayoutMk cId="3159419951" sldId="2147483723"/>
              <ac:spMk id="16" creationId="{00000000-0000-0000-0000-000000000000}"/>
            </ac:spMkLst>
          </pc:spChg>
        </pc:sldLayoutChg>
        <pc:sldLayoutChg chg="modSp mod">
          <pc:chgData name="MOREAU Julien" userId="4556f34e-148c-4782-9c35-86b1f98a0b00" providerId="ADAL" clId="{92D19668-8982-413B-8D86-30C180CC21AC}" dt="2024-04-16T15:42:17.732" v="6443" actId="790"/>
          <pc:sldLayoutMkLst>
            <pc:docMk/>
            <pc:sldMasterMk cId="1112906127" sldId="2147483721"/>
            <pc:sldLayoutMk cId="1762187983" sldId="2147483724"/>
          </pc:sldLayoutMkLst>
          <pc:spChg chg="mod">
            <ac:chgData name="MOREAU Julien" userId="4556f34e-148c-4782-9c35-86b1f98a0b00" providerId="ADAL" clId="{92D19668-8982-413B-8D86-30C180CC21AC}" dt="2024-04-16T15:42:17.694" v="6414" actId="790"/>
            <ac:spMkLst>
              <pc:docMk/>
              <pc:sldMasterMk cId="1112906127" sldId="2147483721"/>
              <pc:sldLayoutMk cId="1762187983" sldId="2147483724"/>
              <ac:spMk id="4" creationId="{00000000-0000-0000-0000-000000000000}"/>
            </ac:spMkLst>
          </pc:spChg>
          <pc:spChg chg="mod">
            <ac:chgData name="MOREAU Julien" userId="4556f34e-148c-4782-9c35-86b1f98a0b00" providerId="ADAL" clId="{92D19668-8982-413B-8D86-30C180CC21AC}" dt="2024-04-16T15:42:17.694" v="6415" actId="790"/>
            <ac:spMkLst>
              <pc:docMk/>
              <pc:sldMasterMk cId="1112906127" sldId="2147483721"/>
              <pc:sldLayoutMk cId="1762187983" sldId="2147483724"/>
              <ac:spMk id="5" creationId="{00000000-0000-0000-0000-000000000000}"/>
            </ac:spMkLst>
          </pc:spChg>
          <pc:graphicFrameChg chg="modGraphic">
            <ac:chgData name="MOREAU Julien" userId="4556f34e-148c-4782-9c35-86b1f98a0b00" providerId="ADAL" clId="{92D19668-8982-413B-8D86-30C180CC21AC}" dt="2024-04-16T15:42:17.732" v="6443" actId="790"/>
            <ac:graphicFrameMkLst>
              <pc:docMk/>
              <pc:sldMasterMk cId="1112906127" sldId="2147483721"/>
              <pc:sldLayoutMk cId="1762187983" sldId="2147483724"/>
              <ac:graphicFrameMk id="6" creationId="{00000000-0000-0000-0000-000000000000}"/>
            </ac:graphicFrameMkLst>
          </pc:graphicFrameChg>
        </pc:sldLayoutChg>
        <pc:sldLayoutChg chg="modSp mod">
          <pc:chgData name="MOREAU Julien" userId="4556f34e-148c-4782-9c35-86b1f98a0b00" providerId="ADAL" clId="{92D19668-8982-413B-8D86-30C180CC21AC}" dt="2024-04-16T15:42:17.748" v="6445" actId="790"/>
          <pc:sldLayoutMkLst>
            <pc:docMk/>
            <pc:sldMasterMk cId="1112906127" sldId="2147483721"/>
            <pc:sldLayoutMk cId="158773468" sldId="2147483725"/>
          </pc:sldLayoutMkLst>
          <pc:spChg chg="mod">
            <ac:chgData name="MOREAU Julien" userId="4556f34e-148c-4782-9c35-86b1f98a0b00" providerId="ADAL" clId="{92D19668-8982-413B-8D86-30C180CC21AC}" dt="2024-04-16T15:42:17.732" v="6444" actId="790"/>
            <ac:spMkLst>
              <pc:docMk/>
              <pc:sldMasterMk cId="1112906127" sldId="2147483721"/>
              <pc:sldLayoutMk cId="158773468" sldId="2147483725"/>
              <ac:spMk id="4" creationId="{00000000-0000-0000-0000-000000000000}"/>
            </ac:spMkLst>
          </pc:spChg>
          <pc:spChg chg="mod">
            <ac:chgData name="MOREAU Julien" userId="4556f34e-148c-4782-9c35-86b1f98a0b00" providerId="ADAL" clId="{92D19668-8982-413B-8D86-30C180CC21AC}" dt="2024-04-16T15:42:17.748" v="6445" actId="790"/>
            <ac:spMkLst>
              <pc:docMk/>
              <pc:sldMasterMk cId="1112906127" sldId="2147483721"/>
              <pc:sldLayoutMk cId="158773468" sldId="2147483725"/>
              <ac:spMk id="5" creationId="{00000000-0000-0000-0000-000000000000}"/>
            </ac:spMkLst>
          </pc:spChg>
        </pc:sldLayoutChg>
        <pc:sldLayoutChg chg="modSp mod">
          <pc:chgData name="MOREAU Julien" userId="4556f34e-148c-4782-9c35-86b1f98a0b00" providerId="ADAL" clId="{92D19668-8982-413B-8D86-30C180CC21AC}" dt="2024-04-16T15:42:17.748" v="6448" actId="790"/>
          <pc:sldLayoutMkLst>
            <pc:docMk/>
            <pc:sldMasterMk cId="1112906127" sldId="2147483721"/>
            <pc:sldLayoutMk cId="1947460327" sldId="2147483726"/>
          </pc:sldLayoutMkLst>
          <pc:spChg chg="mod">
            <ac:chgData name="MOREAU Julien" userId="4556f34e-148c-4782-9c35-86b1f98a0b00" providerId="ADAL" clId="{92D19668-8982-413B-8D86-30C180CC21AC}" dt="2024-04-16T15:42:17.748" v="6446" actId="790"/>
            <ac:spMkLst>
              <pc:docMk/>
              <pc:sldMasterMk cId="1112906127" sldId="2147483721"/>
              <pc:sldLayoutMk cId="1947460327" sldId="2147483726"/>
              <ac:spMk id="2" creationId="{00000000-0000-0000-0000-000000000000}"/>
            </ac:spMkLst>
          </pc:spChg>
          <pc:spChg chg="mod">
            <ac:chgData name="MOREAU Julien" userId="4556f34e-148c-4782-9c35-86b1f98a0b00" providerId="ADAL" clId="{92D19668-8982-413B-8D86-30C180CC21AC}" dt="2024-04-16T15:42:17.748" v="6448" actId="790"/>
            <ac:spMkLst>
              <pc:docMk/>
              <pc:sldMasterMk cId="1112906127" sldId="2147483721"/>
              <pc:sldLayoutMk cId="1947460327" sldId="2147483726"/>
              <ac:spMk id="4" creationId="{00000000-0000-0000-0000-000000000000}"/>
            </ac:spMkLst>
          </pc:spChg>
          <pc:spChg chg="mod">
            <ac:chgData name="MOREAU Julien" userId="4556f34e-148c-4782-9c35-86b1f98a0b00" providerId="ADAL" clId="{92D19668-8982-413B-8D86-30C180CC21AC}" dt="2024-04-16T15:42:17.748" v="6447" actId="790"/>
            <ac:spMkLst>
              <pc:docMk/>
              <pc:sldMasterMk cId="1112906127" sldId="2147483721"/>
              <pc:sldLayoutMk cId="1947460327" sldId="2147483726"/>
              <ac:spMk id="9" creationId="{00000000-0000-0000-0000-000000000000}"/>
            </ac:spMkLst>
          </pc:spChg>
        </pc:sldLayoutChg>
        <pc:sldLayoutChg chg="modSp mod">
          <pc:chgData name="MOREAU Julien" userId="4556f34e-148c-4782-9c35-86b1f98a0b00" providerId="ADAL" clId="{92D19668-8982-413B-8D86-30C180CC21AC}" dt="2024-04-16T15:42:17.763" v="6452" actId="790"/>
          <pc:sldLayoutMkLst>
            <pc:docMk/>
            <pc:sldMasterMk cId="1112906127" sldId="2147483721"/>
            <pc:sldLayoutMk cId="3015286193" sldId="2147483727"/>
          </pc:sldLayoutMkLst>
          <pc:spChg chg="mod">
            <ac:chgData name="MOREAU Julien" userId="4556f34e-148c-4782-9c35-86b1f98a0b00" providerId="ADAL" clId="{92D19668-8982-413B-8D86-30C180CC21AC}" dt="2024-04-16T15:42:17.763" v="6449" actId="790"/>
            <ac:spMkLst>
              <pc:docMk/>
              <pc:sldMasterMk cId="1112906127" sldId="2147483721"/>
              <pc:sldLayoutMk cId="3015286193" sldId="2147483727"/>
              <ac:spMk id="6" creationId="{00000000-0000-0000-0000-000000000000}"/>
            </ac:spMkLst>
          </pc:spChg>
          <pc:spChg chg="mod">
            <ac:chgData name="MOREAU Julien" userId="4556f34e-148c-4782-9c35-86b1f98a0b00" providerId="ADAL" clId="{92D19668-8982-413B-8D86-30C180CC21AC}" dt="2024-04-16T15:42:17.763" v="6450" actId="790"/>
            <ac:spMkLst>
              <pc:docMk/>
              <pc:sldMasterMk cId="1112906127" sldId="2147483721"/>
              <pc:sldLayoutMk cId="3015286193" sldId="2147483727"/>
              <ac:spMk id="9" creationId="{00000000-0000-0000-0000-000000000000}"/>
            </ac:spMkLst>
          </pc:spChg>
          <pc:spChg chg="mod">
            <ac:chgData name="MOREAU Julien" userId="4556f34e-148c-4782-9c35-86b1f98a0b00" providerId="ADAL" clId="{92D19668-8982-413B-8D86-30C180CC21AC}" dt="2024-04-16T15:42:17.763" v="6451" actId="790"/>
            <ac:spMkLst>
              <pc:docMk/>
              <pc:sldMasterMk cId="1112906127" sldId="2147483721"/>
              <pc:sldLayoutMk cId="3015286193" sldId="2147483727"/>
              <ac:spMk id="10" creationId="{00000000-0000-0000-0000-000000000000}"/>
            </ac:spMkLst>
          </pc:spChg>
          <pc:spChg chg="mod">
            <ac:chgData name="MOREAU Julien" userId="4556f34e-148c-4782-9c35-86b1f98a0b00" providerId="ADAL" clId="{92D19668-8982-413B-8D86-30C180CC21AC}" dt="2024-04-16T15:42:17.763" v="6452" actId="790"/>
            <ac:spMkLst>
              <pc:docMk/>
              <pc:sldMasterMk cId="1112906127" sldId="2147483721"/>
              <pc:sldLayoutMk cId="3015286193" sldId="2147483727"/>
              <ac:spMk id="12" creationId="{00000000-0000-0000-0000-000000000000}"/>
            </ac:spMkLst>
          </pc:spChg>
        </pc:sldLayoutChg>
        <pc:sldLayoutChg chg="modSp mod">
          <pc:chgData name="MOREAU Julien" userId="4556f34e-148c-4782-9c35-86b1f98a0b00" providerId="ADAL" clId="{92D19668-8982-413B-8D86-30C180CC21AC}" dt="2024-04-16T15:42:17.795" v="6472" actId="790"/>
          <pc:sldLayoutMkLst>
            <pc:docMk/>
            <pc:sldMasterMk cId="1112906127" sldId="2147483721"/>
            <pc:sldLayoutMk cId="1369015136" sldId="2147483728"/>
          </pc:sldLayoutMkLst>
          <pc:spChg chg="mod">
            <ac:chgData name="MOREAU Julien" userId="4556f34e-148c-4782-9c35-86b1f98a0b00" providerId="ADAL" clId="{92D19668-8982-413B-8D86-30C180CC21AC}" dt="2024-04-16T15:42:17.763" v="6453" actId="790"/>
            <ac:spMkLst>
              <pc:docMk/>
              <pc:sldMasterMk cId="1112906127" sldId="2147483721"/>
              <pc:sldLayoutMk cId="1369015136" sldId="2147483728"/>
              <ac:spMk id="5" creationId="{00000000-0000-0000-0000-000000000000}"/>
            </ac:spMkLst>
          </pc:spChg>
          <pc:spChg chg="mod">
            <ac:chgData name="MOREAU Julien" userId="4556f34e-148c-4782-9c35-86b1f98a0b00" providerId="ADAL" clId="{92D19668-8982-413B-8D86-30C180CC21AC}" dt="2024-04-16T15:42:17.763" v="6454" actId="790"/>
            <ac:spMkLst>
              <pc:docMk/>
              <pc:sldMasterMk cId="1112906127" sldId="2147483721"/>
              <pc:sldLayoutMk cId="1369015136" sldId="2147483728"/>
              <ac:spMk id="8" creationId="{00000000-0000-0000-0000-000000000000}"/>
            </ac:spMkLst>
          </pc:spChg>
          <pc:spChg chg="mod">
            <ac:chgData name="MOREAU Julien" userId="4556f34e-148c-4782-9c35-86b1f98a0b00" providerId="ADAL" clId="{92D19668-8982-413B-8D86-30C180CC21AC}" dt="2024-04-16T15:42:17.763" v="6455" actId="790"/>
            <ac:spMkLst>
              <pc:docMk/>
              <pc:sldMasterMk cId="1112906127" sldId="2147483721"/>
              <pc:sldLayoutMk cId="1369015136" sldId="2147483728"/>
              <ac:spMk id="11" creationId="{00000000-0000-0000-0000-000000000000}"/>
            </ac:spMkLst>
          </pc:spChg>
          <pc:spChg chg="mod">
            <ac:chgData name="MOREAU Julien" userId="4556f34e-148c-4782-9c35-86b1f98a0b00" providerId="ADAL" clId="{92D19668-8982-413B-8D86-30C180CC21AC}" dt="2024-04-16T15:42:17.779" v="6456" actId="790"/>
            <ac:spMkLst>
              <pc:docMk/>
              <pc:sldMasterMk cId="1112906127" sldId="2147483721"/>
              <pc:sldLayoutMk cId="1369015136" sldId="2147483728"/>
              <ac:spMk id="14" creationId="{00000000-0000-0000-0000-000000000000}"/>
            </ac:spMkLst>
          </pc:spChg>
          <pc:spChg chg="mod">
            <ac:chgData name="MOREAU Julien" userId="4556f34e-148c-4782-9c35-86b1f98a0b00" providerId="ADAL" clId="{92D19668-8982-413B-8D86-30C180CC21AC}" dt="2024-04-16T15:42:17.779" v="6457" actId="790"/>
            <ac:spMkLst>
              <pc:docMk/>
              <pc:sldMasterMk cId="1112906127" sldId="2147483721"/>
              <pc:sldLayoutMk cId="1369015136" sldId="2147483728"/>
              <ac:spMk id="17" creationId="{00000000-0000-0000-0000-000000000000}"/>
            </ac:spMkLst>
          </pc:spChg>
          <pc:spChg chg="mod">
            <ac:chgData name="MOREAU Julien" userId="4556f34e-148c-4782-9c35-86b1f98a0b00" providerId="ADAL" clId="{92D19668-8982-413B-8D86-30C180CC21AC}" dt="2024-04-16T15:42:17.779" v="6463" actId="790"/>
            <ac:spMkLst>
              <pc:docMk/>
              <pc:sldMasterMk cId="1112906127" sldId="2147483721"/>
              <pc:sldLayoutMk cId="1369015136" sldId="2147483728"/>
              <ac:spMk id="24" creationId="{00000000-0000-0000-0000-000000000000}"/>
            </ac:spMkLst>
          </pc:spChg>
          <pc:spChg chg="mod">
            <ac:chgData name="MOREAU Julien" userId="4556f34e-148c-4782-9c35-86b1f98a0b00" providerId="ADAL" clId="{92D19668-8982-413B-8D86-30C180CC21AC}" dt="2024-04-16T15:42:17.795" v="6471" actId="790"/>
            <ac:spMkLst>
              <pc:docMk/>
              <pc:sldMasterMk cId="1112906127" sldId="2147483721"/>
              <pc:sldLayoutMk cId="1369015136" sldId="2147483728"/>
              <ac:spMk id="25" creationId="{FDAD4236-E1A6-4923-BD0E-5F1ED8651149}"/>
            </ac:spMkLst>
          </pc:spChg>
          <pc:spChg chg="mod">
            <ac:chgData name="MOREAU Julien" userId="4556f34e-148c-4782-9c35-86b1f98a0b00" providerId="ADAL" clId="{92D19668-8982-413B-8D86-30C180CC21AC}" dt="2024-04-16T15:42:17.779" v="6464" actId="790"/>
            <ac:spMkLst>
              <pc:docMk/>
              <pc:sldMasterMk cId="1112906127" sldId="2147483721"/>
              <pc:sldLayoutMk cId="1369015136" sldId="2147483728"/>
              <ac:spMk id="26" creationId="{00000000-0000-0000-0000-000000000000}"/>
            </ac:spMkLst>
          </pc:spChg>
          <pc:spChg chg="mod">
            <ac:chgData name="MOREAU Julien" userId="4556f34e-148c-4782-9c35-86b1f98a0b00" providerId="ADAL" clId="{92D19668-8982-413B-8D86-30C180CC21AC}" dt="2024-04-16T15:42:17.795" v="6472" actId="790"/>
            <ac:spMkLst>
              <pc:docMk/>
              <pc:sldMasterMk cId="1112906127" sldId="2147483721"/>
              <pc:sldLayoutMk cId="1369015136" sldId="2147483728"/>
              <ac:spMk id="27" creationId="{E2A7FF4B-2522-4544-B013-F7FC92F53620}"/>
            </ac:spMkLst>
          </pc:spChg>
          <pc:spChg chg="mod">
            <ac:chgData name="MOREAU Julien" userId="4556f34e-148c-4782-9c35-86b1f98a0b00" providerId="ADAL" clId="{92D19668-8982-413B-8D86-30C180CC21AC}" dt="2024-04-16T15:42:17.779" v="6458" actId="790"/>
            <ac:spMkLst>
              <pc:docMk/>
              <pc:sldMasterMk cId="1112906127" sldId="2147483721"/>
              <pc:sldLayoutMk cId="1369015136" sldId="2147483728"/>
              <ac:spMk id="30" creationId="{00000000-0000-0000-0000-000000000000}"/>
            </ac:spMkLst>
          </pc:spChg>
          <pc:spChg chg="mod">
            <ac:chgData name="MOREAU Julien" userId="4556f34e-148c-4782-9c35-86b1f98a0b00" providerId="ADAL" clId="{92D19668-8982-413B-8D86-30C180CC21AC}" dt="2024-04-16T15:42:17.779" v="6459" actId="790"/>
            <ac:spMkLst>
              <pc:docMk/>
              <pc:sldMasterMk cId="1112906127" sldId="2147483721"/>
              <pc:sldLayoutMk cId="1369015136" sldId="2147483728"/>
              <ac:spMk id="32" creationId="{00000000-0000-0000-0000-000000000000}"/>
            </ac:spMkLst>
          </pc:spChg>
          <pc:spChg chg="mod">
            <ac:chgData name="MOREAU Julien" userId="4556f34e-148c-4782-9c35-86b1f98a0b00" providerId="ADAL" clId="{92D19668-8982-413B-8D86-30C180CC21AC}" dt="2024-04-16T15:42:17.779" v="6460" actId="790"/>
            <ac:spMkLst>
              <pc:docMk/>
              <pc:sldMasterMk cId="1112906127" sldId="2147483721"/>
              <pc:sldLayoutMk cId="1369015136" sldId="2147483728"/>
              <ac:spMk id="33" creationId="{00000000-0000-0000-0000-000000000000}"/>
            </ac:spMkLst>
          </pc:spChg>
          <pc:spChg chg="mod">
            <ac:chgData name="MOREAU Julien" userId="4556f34e-148c-4782-9c35-86b1f98a0b00" providerId="ADAL" clId="{92D19668-8982-413B-8D86-30C180CC21AC}" dt="2024-04-16T15:42:17.779" v="6461" actId="790"/>
            <ac:spMkLst>
              <pc:docMk/>
              <pc:sldMasterMk cId="1112906127" sldId="2147483721"/>
              <pc:sldLayoutMk cId="1369015136" sldId="2147483728"/>
              <ac:spMk id="34" creationId="{00000000-0000-0000-0000-000000000000}"/>
            </ac:spMkLst>
          </pc:spChg>
          <pc:spChg chg="mod">
            <ac:chgData name="MOREAU Julien" userId="4556f34e-148c-4782-9c35-86b1f98a0b00" providerId="ADAL" clId="{92D19668-8982-413B-8D86-30C180CC21AC}" dt="2024-04-16T15:42:17.779" v="6462" actId="790"/>
            <ac:spMkLst>
              <pc:docMk/>
              <pc:sldMasterMk cId="1112906127" sldId="2147483721"/>
              <pc:sldLayoutMk cId="1369015136" sldId="2147483728"/>
              <ac:spMk id="35" creationId="{00000000-0000-0000-0000-000000000000}"/>
            </ac:spMkLst>
          </pc:spChg>
          <pc:spChg chg="mod">
            <ac:chgData name="MOREAU Julien" userId="4556f34e-148c-4782-9c35-86b1f98a0b00" providerId="ADAL" clId="{92D19668-8982-413B-8D86-30C180CC21AC}" dt="2024-04-16T15:42:17.779" v="6465" actId="790"/>
            <ac:spMkLst>
              <pc:docMk/>
              <pc:sldMasterMk cId="1112906127" sldId="2147483721"/>
              <pc:sldLayoutMk cId="1369015136" sldId="2147483728"/>
              <ac:spMk id="44" creationId="{00000000-0000-0000-0000-000000000000}"/>
            </ac:spMkLst>
          </pc:spChg>
          <pc:spChg chg="mod">
            <ac:chgData name="MOREAU Julien" userId="4556f34e-148c-4782-9c35-86b1f98a0b00" providerId="ADAL" clId="{92D19668-8982-413B-8D86-30C180CC21AC}" dt="2024-04-16T15:42:17.779" v="6466" actId="790"/>
            <ac:spMkLst>
              <pc:docMk/>
              <pc:sldMasterMk cId="1112906127" sldId="2147483721"/>
              <pc:sldLayoutMk cId="1369015136" sldId="2147483728"/>
              <ac:spMk id="45" creationId="{00000000-0000-0000-0000-000000000000}"/>
            </ac:spMkLst>
          </pc:spChg>
          <pc:spChg chg="mod">
            <ac:chgData name="MOREAU Julien" userId="4556f34e-148c-4782-9c35-86b1f98a0b00" providerId="ADAL" clId="{92D19668-8982-413B-8D86-30C180CC21AC}" dt="2024-04-16T15:42:17.779" v="6467" actId="790"/>
            <ac:spMkLst>
              <pc:docMk/>
              <pc:sldMasterMk cId="1112906127" sldId="2147483721"/>
              <pc:sldLayoutMk cId="1369015136" sldId="2147483728"/>
              <ac:spMk id="46" creationId="{00000000-0000-0000-0000-000000000000}"/>
            </ac:spMkLst>
          </pc:spChg>
          <pc:spChg chg="mod">
            <ac:chgData name="MOREAU Julien" userId="4556f34e-148c-4782-9c35-86b1f98a0b00" providerId="ADAL" clId="{92D19668-8982-413B-8D86-30C180CC21AC}" dt="2024-04-16T15:42:17.795" v="6468" actId="790"/>
            <ac:spMkLst>
              <pc:docMk/>
              <pc:sldMasterMk cId="1112906127" sldId="2147483721"/>
              <pc:sldLayoutMk cId="1369015136" sldId="2147483728"/>
              <ac:spMk id="47" creationId="{00000000-0000-0000-0000-000000000000}"/>
            </ac:spMkLst>
          </pc:spChg>
          <pc:spChg chg="mod">
            <ac:chgData name="MOREAU Julien" userId="4556f34e-148c-4782-9c35-86b1f98a0b00" providerId="ADAL" clId="{92D19668-8982-413B-8D86-30C180CC21AC}" dt="2024-04-16T15:42:17.795" v="6469" actId="790"/>
            <ac:spMkLst>
              <pc:docMk/>
              <pc:sldMasterMk cId="1112906127" sldId="2147483721"/>
              <pc:sldLayoutMk cId="1369015136" sldId="2147483728"/>
              <ac:spMk id="48" creationId="{00000000-0000-0000-0000-000000000000}"/>
            </ac:spMkLst>
          </pc:spChg>
          <pc:spChg chg="mod">
            <ac:chgData name="MOREAU Julien" userId="4556f34e-148c-4782-9c35-86b1f98a0b00" providerId="ADAL" clId="{92D19668-8982-413B-8D86-30C180CC21AC}" dt="2024-04-16T15:42:17.795" v="6470" actId="790"/>
            <ac:spMkLst>
              <pc:docMk/>
              <pc:sldMasterMk cId="1112906127" sldId="2147483721"/>
              <pc:sldLayoutMk cId="1369015136" sldId="2147483728"/>
              <ac:spMk id="49" creationId="{00000000-0000-0000-0000-000000000000}"/>
            </ac:spMkLst>
          </pc:spChg>
        </pc:sldLayoutChg>
        <pc:sldLayoutChg chg="modSp mod">
          <pc:chgData name="MOREAU Julien" userId="4556f34e-148c-4782-9c35-86b1f98a0b00" providerId="ADAL" clId="{92D19668-8982-413B-8D86-30C180CC21AC}" dt="2024-04-16T15:42:17.832" v="6503" actId="790"/>
          <pc:sldLayoutMkLst>
            <pc:docMk/>
            <pc:sldMasterMk cId="1112906127" sldId="2147483721"/>
            <pc:sldLayoutMk cId="1445134033" sldId="2147483729"/>
          </pc:sldLayoutMkLst>
          <pc:spChg chg="mod">
            <ac:chgData name="MOREAU Julien" userId="4556f34e-148c-4782-9c35-86b1f98a0b00" providerId="ADAL" clId="{92D19668-8982-413B-8D86-30C180CC21AC}" dt="2024-04-16T15:42:17.795" v="6473" actId="790"/>
            <ac:spMkLst>
              <pc:docMk/>
              <pc:sldMasterMk cId="1112906127" sldId="2147483721"/>
              <pc:sldLayoutMk cId="1445134033" sldId="2147483729"/>
              <ac:spMk id="5" creationId="{00000000-0000-0000-0000-000000000000}"/>
            </ac:spMkLst>
          </pc:spChg>
          <pc:spChg chg="mod">
            <ac:chgData name="MOREAU Julien" userId="4556f34e-148c-4782-9c35-86b1f98a0b00" providerId="ADAL" clId="{92D19668-8982-413B-8D86-30C180CC21AC}" dt="2024-04-16T15:42:17.795" v="6474" actId="790"/>
            <ac:spMkLst>
              <pc:docMk/>
              <pc:sldMasterMk cId="1112906127" sldId="2147483721"/>
              <pc:sldLayoutMk cId="1445134033" sldId="2147483729"/>
              <ac:spMk id="8" creationId="{00000000-0000-0000-0000-000000000000}"/>
            </ac:spMkLst>
          </pc:spChg>
          <pc:spChg chg="mod">
            <ac:chgData name="MOREAU Julien" userId="4556f34e-148c-4782-9c35-86b1f98a0b00" providerId="ADAL" clId="{92D19668-8982-413B-8D86-30C180CC21AC}" dt="2024-04-16T15:42:17.795" v="6475" actId="790"/>
            <ac:spMkLst>
              <pc:docMk/>
              <pc:sldMasterMk cId="1112906127" sldId="2147483721"/>
              <pc:sldLayoutMk cId="1445134033" sldId="2147483729"/>
              <ac:spMk id="11" creationId="{00000000-0000-0000-0000-000000000000}"/>
            </ac:spMkLst>
          </pc:spChg>
          <pc:spChg chg="mod">
            <ac:chgData name="MOREAU Julien" userId="4556f34e-148c-4782-9c35-86b1f98a0b00" providerId="ADAL" clId="{92D19668-8982-413B-8D86-30C180CC21AC}" dt="2024-04-16T15:42:17.795" v="6476" actId="790"/>
            <ac:spMkLst>
              <pc:docMk/>
              <pc:sldMasterMk cId="1112906127" sldId="2147483721"/>
              <pc:sldLayoutMk cId="1445134033" sldId="2147483729"/>
              <ac:spMk id="14" creationId="{00000000-0000-0000-0000-000000000000}"/>
            </ac:spMkLst>
          </pc:spChg>
          <pc:spChg chg="mod">
            <ac:chgData name="MOREAU Julien" userId="4556f34e-148c-4782-9c35-86b1f98a0b00" providerId="ADAL" clId="{92D19668-8982-413B-8D86-30C180CC21AC}" dt="2024-04-16T15:42:17.795" v="6477" actId="790"/>
            <ac:spMkLst>
              <pc:docMk/>
              <pc:sldMasterMk cId="1112906127" sldId="2147483721"/>
              <pc:sldLayoutMk cId="1445134033" sldId="2147483729"/>
              <ac:spMk id="17" creationId="{00000000-0000-0000-0000-000000000000}"/>
            </ac:spMkLst>
          </pc:spChg>
          <pc:spChg chg="mod">
            <ac:chgData name="MOREAU Julien" userId="4556f34e-148c-4782-9c35-86b1f98a0b00" providerId="ADAL" clId="{92D19668-8982-413B-8D86-30C180CC21AC}" dt="2024-04-16T15:42:17.810" v="6483" actId="790"/>
            <ac:spMkLst>
              <pc:docMk/>
              <pc:sldMasterMk cId="1112906127" sldId="2147483721"/>
              <pc:sldLayoutMk cId="1445134033" sldId="2147483729"/>
              <ac:spMk id="22" creationId="{00000000-0000-0000-0000-000000000000}"/>
            </ac:spMkLst>
          </pc:spChg>
          <pc:spChg chg="mod">
            <ac:chgData name="MOREAU Julien" userId="4556f34e-148c-4782-9c35-86b1f98a0b00" providerId="ADAL" clId="{92D19668-8982-413B-8D86-30C180CC21AC}" dt="2024-04-16T15:42:17.810" v="6484" actId="790"/>
            <ac:spMkLst>
              <pc:docMk/>
              <pc:sldMasterMk cId="1112906127" sldId="2147483721"/>
              <pc:sldLayoutMk cId="1445134033" sldId="2147483729"/>
              <ac:spMk id="24" creationId="{00000000-0000-0000-0000-000000000000}"/>
            </ac:spMkLst>
          </pc:spChg>
          <pc:spChg chg="mod">
            <ac:chgData name="MOREAU Julien" userId="4556f34e-148c-4782-9c35-86b1f98a0b00" providerId="ADAL" clId="{92D19668-8982-413B-8D86-30C180CC21AC}" dt="2024-04-16T15:42:17.810" v="6485" actId="790"/>
            <ac:spMkLst>
              <pc:docMk/>
              <pc:sldMasterMk cId="1112906127" sldId="2147483721"/>
              <pc:sldLayoutMk cId="1445134033" sldId="2147483729"/>
              <ac:spMk id="25" creationId="{00000000-0000-0000-0000-000000000000}"/>
            </ac:spMkLst>
          </pc:spChg>
          <pc:spChg chg="mod">
            <ac:chgData name="MOREAU Julien" userId="4556f34e-148c-4782-9c35-86b1f98a0b00" providerId="ADAL" clId="{92D19668-8982-413B-8D86-30C180CC21AC}" dt="2024-04-16T15:42:17.810" v="6486" actId="790"/>
            <ac:spMkLst>
              <pc:docMk/>
              <pc:sldMasterMk cId="1112906127" sldId="2147483721"/>
              <pc:sldLayoutMk cId="1445134033" sldId="2147483729"/>
              <ac:spMk id="27" creationId="{00000000-0000-0000-0000-000000000000}"/>
            </ac:spMkLst>
          </pc:spChg>
          <pc:spChg chg="mod">
            <ac:chgData name="MOREAU Julien" userId="4556f34e-148c-4782-9c35-86b1f98a0b00" providerId="ADAL" clId="{92D19668-8982-413B-8D86-30C180CC21AC}" dt="2024-04-16T15:42:17.810" v="6487" actId="790"/>
            <ac:spMkLst>
              <pc:docMk/>
              <pc:sldMasterMk cId="1112906127" sldId="2147483721"/>
              <pc:sldLayoutMk cId="1445134033" sldId="2147483729"/>
              <ac:spMk id="29" creationId="{00000000-0000-0000-0000-000000000000}"/>
            </ac:spMkLst>
          </pc:spChg>
          <pc:spChg chg="mod">
            <ac:chgData name="MOREAU Julien" userId="4556f34e-148c-4782-9c35-86b1f98a0b00" providerId="ADAL" clId="{92D19668-8982-413B-8D86-30C180CC21AC}" dt="2024-04-16T15:42:17.810" v="6478" actId="790"/>
            <ac:spMkLst>
              <pc:docMk/>
              <pc:sldMasterMk cId="1112906127" sldId="2147483721"/>
              <pc:sldLayoutMk cId="1445134033" sldId="2147483729"/>
              <ac:spMk id="30" creationId="{00000000-0000-0000-0000-000000000000}"/>
            </ac:spMkLst>
          </pc:spChg>
          <pc:spChg chg="mod">
            <ac:chgData name="MOREAU Julien" userId="4556f34e-148c-4782-9c35-86b1f98a0b00" providerId="ADAL" clId="{92D19668-8982-413B-8D86-30C180CC21AC}" dt="2024-04-16T15:42:17.810" v="6488" actId="790"/>
            <ac:spMkLst>
              <pc:docMk/>
              <pc:sldMasterMk cId="1112906127" sldId="2147483721"/>
              <pc:sldLayoutMk cId="1445134033" sldId="2147483729"/>
              <ac:spMk id="31" creationId="{00000000-0000-0000-0000-000000000000}"/>
            </ac:spMkLst>
          </pc:spChg>
          <pc:spChg chg="mod">
            <ac:chgData name="MOREAU Julien" userId="4556f34e-148c-4782-9c35-86b1f98a0b00" providerId="ADAL" clId="{92D19668-8982-413B-8D86-30C180CC21AC}" dt="2024-04-16T15:42:17.810" v="6479" actId="790"/>
            <ac:spMkLst>
              <pc:docMk/>
              <pc:sldMasterMk cId="1112906127" sldId="2147483721"/>
              <pc:sldLayoutMk cId="1445134033" sldId="2147483729"/>
              <ac:spMk id="32" creationId="{00000000-0000-0000-0000-000000000000}"/>
            </ac:spMkLst>
          </pc:spChg>
          <pc:spChg chg="mod">
            <ac:chgData name="MOREAU Julien" userId="4556f34e-148c-4782-9c35-86b1f98a0b00" providerId="ADAL" clId="{92D19668-8982-413B-8D86-30C180CC21AC}" dt="2024-04-16T15:42:17.810" v="6480" actId="790"/>
            <ac:spMkLst>
              <pc:docMk/>
              <pc:sldMasterMk cId="1112906127" sldId="2147483721"/>
              <pc:sldLayoutMk cId="1445134033" sldId="2147483729"/>
              <ac:spMk id="33" creationId="{00000000-0000-0000-0000-000000000000}"/>
            </ac:spMkLst>
          </pc:spChg>
          <pc:spChg chg="mod">
            <ac:chgData name="MOREAU Julien" userId="4556f34e-148c-4782-9c35-86b1f98a0b00" providerId="ADAL" clId="{92D19668-8982-413B-8D86-30C180CC21AC}" dt="2024-04-16T15:42:17.810" v="6481" actId="790"/>
            <ac:spMkLst>
              <pc:docMk/>
              <pc:sldMasterMk cId="1112906127" sldId="2147483721"/>
              <pc:sldLayoutMk cId="1445134033" sldId="2147483729"/>
              <ac:spMk id="34" creationId="{00000000-0000-0000-0000-000000000000}"/>
            </ac:spMkLst>
          </pc:spChg>
          <pc:spChg chg="mod">
            <ac:chgData name="MOREAU Julien" userId="4556f34e-148c-4782-9c35-86b1f98a0b00" providerId="ADAL" clId="{92D19668-8982-413B-8D86-30C180CC21AC}" dt="2024-04-16T15:42:17.810" v="6482" actId="790"/>
            <ac:spMkLst>
              <pc:docMk/>
              <pc:sldMasterMk cId="1112906127" sldId="2147483721"/>
              <pc:sldLayoutMk cId="1445134033" sldId="2147483729"/>
              <ac:spMk id="35" creationId="{00000000-0000-0000-0000-000000000000}"/>
            </ac:spMkLst>
          </pc:spChg>
          <pc:spChg chg="mod">
            <ac:chgData name="MOREAU Julien" userId="4556f34e-148c-4782-9c35-86b1f98a0b00" providerId="ADAL" clId="{92D19668-8982-413B-8D86-30C180CC21AC}" dt="2024-04-16T15:42:17.832" v="6503" actId="790"/>
            <ac:spMkLst>
              <pc:docMk/>
              <pc:sldMasterMk cId="1112906127" sldId="2147483721"/>
              <pc:sldLayoutMk cId="1445134033" sldId="2147483729"/>
              <ac:spMk id="36" creationId="{00000000-0000-0000-0000-000000000000}"/>
            </ac:spMkLst>
          </pc:spChg>
          <pc:spChg chg="mod">
            <ac:chgData name="MOREAU Julien" userId="4556f34e-148c-4782-9c35-86b1f98a0b00" providerId="ADAL" clId="{92D19668-8982-413B-8D86-30C180CC21AC}" dt="2024-04-16T15:42:17.810" v="6489" actId="790"/>
            <ac:spMkLst>
              <pc:docMk/>
              <pc:sldMasterMk cId="1112906127" sldId="2147483721"/>
              <pc:sldLayoutMk cId="1445134033" sldId="2147483729"/>
              <ac:spMk id="39" creationId="{00000000-0000-0000-0000-000000000000}"/>
            </ac:spMkLst>
          </pc:spChg>
          <pc:spChg chg="mod">
            <ac:chgData name="MOREAU Julien" userId="4556f34e-148c-4782-9c35-86b1f98a0b00" providerId="ADAL" clId="{92D19668-8982-413B-8D86-30C180CC21AC}" dt="2024-04-16T15:42:17.826" v="6493" actId="790"/>
            <ac:spMkLst>
              <pc:docMk/>
              <pc:sldMasterMk cId="1112906127" sldId="2147483721"/>
              <pc:sldLayoutMk cId="1445134033" sldId="2147483729"/>
              <ac:spMk id="40" creationId="{00000000-0000-0000-0000-000000000000}"/>
            </ac:spMkLst>
          </pc:spChg>
          <pc:spChg chg="mod">
            <ac:chgData name="MOREAU Julien" userId="4556f34e-148c-4782-9c35-86b1f98a0b00" providerId="ADAL" clId="{92D19668-8982-413B-8D86-30C180CC21AC}" dt="2024-04-16T15:42:17.810" v="6490" actId="790"/>
            <ac:spMkLst>
              <pc:docMk/>
              <pc:sldMasterMk cId="1112906127" sldId="2147483721"/>
              <pc:sldLayoutMk cId="1445134033" sldId="2147483729"/>
              <ac:spMk id="41" creationId="{00000000-0000-0000-0000-000000000000}"/>
            </ac:spMkLst>
          </pc:spChg>
          <pc:spChg chg="mod">
            <ac:chgData name="MOREAU Julien" userId="4556f34e-148c-4782-9c35-86b1f98a0b00" providerId="ADAL" clId="{92D19668-8982-413B-8D86-30C180CC21AC}" dt="2024-04-16T15:42:17.826" v="6491" actId="790"/>
            <ac:spMkLst>
              <pc:docMk/>
              <pc:sldMasterMk cId="1112906127" sldId="2147483721"/>
              <pc:sldLayoutMk cId="1445134033" sldId="2147483729"/>
              <ac:spMk id="42" creationId="{00000000-0000-0000-0000-000000000000}"/>
            </ac:spMkLst>
          </pc:spChg>
          <pc:spChg chg="mod">
            <ac:chgData name="MOREAU Julien" userId="4556f34e-148c-4782-9c35-86b1f98a0b00" providerId="ADAL" clId="{92D19668-8982-413B-8D86-30C180CC21AC}" dt="2024-04-16T15:42:17.826" v="6494" actId="790"/>
            <ac:spMkLst>
              <pc:docMk/>
              <pc:sldMasterMk cId="1112906127" sldId="2147483721"/>
              <pc:sldLayoutMk cId="1445134033" sldId="2147483729"/>
              <ac:spMk id="43" creationId="{00000000-0000-0000-0000-000000000000}"/>
            </ac:spMkLst>
          </pc:spChg>
          <pc:spChg chg="mod">
            <ac:chgData name="MOREAU Julien" userId="4556f34e-148c-4782-9c35-86b1f98a0b00" providerId="ADAL" clId="{92D19668-8982-413B-8D86-30C180CC21AC}" dt="2024-04-16T15:42:17.826" v="6492" actId="790"/>
            <ac:spMkLst>
              <pc:docMk/>
              <pc:sldMasterMk cId="1112906127" sldId="2147483721"/>
              <pc:sldLayoutMk cId="1445134033" sldId="2147483729"/>
              <ac:spMk id="44" creationId="{00000000-0000-0000-0000-000000000000}"/>
            </ac:spMkLst>
          </pc:spChg>
          <pc:spChg chg="mod">
            <ac:chgData name="MOREAU Julien" userId="4556f34e-148c-4782-9c35-86b1f98a0b00" providerId="ADAL" clId="{92D19668-8982-413B-8D86-30C180CC21AC}" dt="2024-04-16T15:42:17.826" v="6495" actId="790"/>
            <ac:spMkLst>
              <pc:docMk/>
              <pc:sldMasterMk cId="1112906127" sldId="2147483721"/>
              <pc:sldLayoutMk cId="1445134033" sldId="2147483729"/>
              <ac:spMk id="48" creationId="{00000000-0000-0000-0000-000000000000}"/>
            </ac:spMkLst>
          </pc:spChg>
          <pc:spChg chg="mod">
            <ac:chgData name="MOREAU Julien" userId="4556f34e-148c-4782-9c35-86b1f98a0b00" providerId="ADAL" clId="{92D19668-8982-413B-8D86-30C180CC21AC}" dt="2024-04-16T15:42:17.832" v="6496" actId="790"/>
            <ac:spMkLst>
              <pc:docMk/>
              <pc:sldMasterMk cId="1112906127" sldId="2147483721"/>
              <pc:sldLayoutMk cId="1445134033" sldId="2147483729"/>
              <ac:spMk id="59" creationId="{00000000-0000-0000-0000-000000000000}"/>
            </ac:spMkLst>
          </pc:spChg>
          <pc:spChg chg="mod">
            <ac:chgData name="MOREAU Julien" userId="4556f34e-148c-4782-9c35-86b1f98a0b00" providerId="ADAL" clId="{92D19668-8982-413B-8D86-30C180CC21AC}" dt="2024-04-16T15:42:17.832" v="6497" actId="790"/>
            <ac:spMkLst>
              <pc:docMk/>
              <pc:sldMasterMk cId="1112906127" sldId="2147483721"/>
              <pc:sldLayoutMk cId="1445134033" sldId="2147483729"/>
              <ac:spMk id="60" creationId="{00000000-0000-0000-0000-000000000000}"/>
            </ac:spMkLst>
          </pc:spChg>
          <pc:spChg chg="mod">
            <ac:chgData name="MOREAU Julien" userId="4556f34e-148c-4782-9c35-86b1f98a0b00" providerId="ADAL" clId="{92D19668-8982-413B-8D86-30C180CC21AC}" dt="2024-04-16T15:42:17.832" v="6498" actId="790"/>
            <ac:spMkLst>
              <pc:docMk/>
              <pc:sldMasterMk cId="1112906127" sldId="2147483721"/>
              <pc:sldLayoutMk cId="1445134033" sldId="2147483729"/>
              <ac:spMk id="61" creationId="{00000000-0000-0000-0000-000000000000}"/>
            </ac:spMkLst>
          </pc:spChg>
          <pc:spChg chg="mod">
            <ac:chgData name="MOREAU Julien" userId="4556f34e-148c-4782-9c35-86b1f98a0b00" providerId="ADAL" clId="{92D19668-8982-413B-8D86-30C180CC21AC}" dt="2024-04-16T15:42:17.832" v="6499" actId="790"/>
            <ac:spMkLst>
              <pc:docMk/>
              <pc:sldMasterMk cId="1112906127" sldId="2147483721"/>
              <pc:sldLayoutMk cId="1445134033" sldId="2147483729"/>
              <ac:spMk id="62" creationId="{00000000-0000-0000-0000-000000000000}"/>
            </ac:spMkLst>
          </pc:spChg>
          <pc:spChg chg="mod">
            <ac:chgData name="MOREAU Julien" userId="4556f34e-148c-4782-9c35-86b1f98a0b00" providerId="ADAL" clId="{92D19668-8982-413B-8D86-30C180CC21AC}" dt="2024-04-16T15:42:17.832" v="6500" actId="790"/>
            <ac:spMkLst>
              <pc:docMk/>
              <pc:sldMasterMk cId="1112906127" sldId="2147483721"/>
              <pc:sldLayoutMk cId="1445134033" sldId="2147483729"/>
              <ac:spMk id="63" creationId="{00000000-0000-0000-0000-000000000000}"/>
            </ac:spMkLst>
          </pc:spChg>
          <pc:spChg chg="mod">
            <ac:chgData name="MOREAU Julien" userId="4556f34e-148c-4782-9c35-86b1f98a0b00" providerId="ADAL" clId="{92D19668-8982-413B-8D86-30C180CC21AC}" dt="2024-04-16T15:42:17.832" v="6501" actId="790"/>
            <ac:spMkLst>
              <pc:docMk/>
              <pc:sldMasterMk cId="1112906127" sldId="2147483721"/>
              <pc:sldLayoutMk cId="1445134033" sldId="2147483729"/>
              <ac:spMk id="64" creationId="{00000000-0000-0000-0000-000000000000}"/>
            </ac:spMkLst>
          </pc:spChg>
          <pc:spChg chg="mod">
            <ac:chgData name="MOREAU Julien" userId="4556f34e-148c-4782-9c35-86b1f98a0b00" providerId="ADAL" clId="{92D19668-8982-413B-8D86-30C180CC21AC}" dt="2024-04-16T15:42:17.832" v="6502" actId="790"/>
            <ac:spMkLst>
              <pc:docMk/>
              <pc:sldMasterMk cId="1112906127" sldId="2147483721"/>
              <pc:sldLayoutMk cId="1445134033" sldId="2147483729"/>
              <ac:spMk id="65" creationId="{00000000-0000-0000-0000-000000000000}"/>
            </ac:spMkLst>
          </pc:spChg>
        </pc:sldLayoutChg>
        <pc:sldLayoutChg chg="modSp mod">
          <pc:chgData name="MOREAU Julien" userId="4556f34e-148c-4782-9c35-86b1f98a0b00" providerId="ADAL" clId="{92D19668-8982-413B-8D86-30C180CC21AC}" dt="2024-04-16T15:42:17.848" v="6506" actId="790"/>
          <pc:sldLayoutMkLst>
            <pc:docMk/>
            <pc:sldMasterMk cId="1112906127" sldId="2147483721"/>
            <pc:sldLayoutMk cId="2079348953" sldId="2147483730"/>
          </pc:sldLayoutMkLst>
          <pc:spChg chg="mod">
            <ac:chgData name="MOREAU Julien" userId="4556f34e-148c-4782-9c35-86b1f98a0b00" providerId="ADAL" clId="{92D19668-8982-413B-8D86-30C180CC21AC}" dt="2024-04-16T15:42:17.832" v="6504" actId="790"/>
            <ac:spMkLst>
              <pc:docMk/>
              <pc:sldMasterMk cId="1112906127" sldId="2147483721"/>
              <pc:sldLayoutMk cId="2079348953" sldId="2147483730"/>
              <ac:spMk id="8" creationId="{00000000-0000-0000-0000-000000000000}"/>
            </ac:spMkLst>
          </pc:spChg>
          <pc:spChg chg="mod">
            <ac:chgData name="MOREAU Julien" userId="4556f34e-148c-4782-9c35-86b1f98a0b00" providerId="ADAL" clId="{92D19668-8982-413B-8D86-30C180CC21AC}" dt="2024-04-16T15:42:17.832" v="6505" actId="790"/>
            <ac:spMkLst>
              <pc:docMk/>
              <pc:sldMasterMk cId="1112906127" sldId="2147483721"/>
              <pc:sldLayoutMk cId="2079348953" sldId="2147483730"/>
              <ac:spMk id="9" creationId="{00000000-0000-0000-0000-000000000000}"/>
            </ac:spMkLst>
          </pc:spChg>
          <pc:spChg chg="mod">
            <ac:chgData name="MOREAU Julien" userId="4556f34e-148c-4782-9c35-86b1f98a0b00" providerId="ADAL" clId="{92D19668-8982-413B-8D86-30C180CC21AC}" dt="2024-04-16T15:42:17.848" v="6506" actId="790"/>
            <ac:spMkLst>
              <pc:docMk/>
              <pc:sldMasterMk cId="1112906127" sldId="2147483721"/>
              <pc:sldLayoutMk cId="2079348953" sldId="2147483730"/>
              <ac:spMk id="10" creationId="{00000000-0000-0000-0000-000000000000}"/>
            </ac:spMkLst>
          </pc:spChg>
        </pc:sldLayoutChg>
        <pc:sldLayoutChg chg="modSp mod">
          <pc:chgData name="MOREAU Julien" userId="4556f34e-148c-4782-9c35-86b1f98a0b00" providerId="ADAL" clId="{92D19668-8982-413B-8D86-30C180CC21AC}" dt="2024-04-16T15:42:17.848" v="6509" actId="790"/>
          <pc:sldLayoutMkLst>
            <pc:docMk/>
            <pc:sldMasterMk cId="1112906127" sldId="2147483721"/>
            <pc:sldLayoutMk cId="2931561769" sldId="2147483731"/>
          </pc:sldLayoutMkLst>
          <pc:spChg chg="mod">
            <ac:chgData name="MOREAU Julien" userId="4556f34e-148c-4782-9c35-86b1f98a0b00" providerId="ADAL" clId="{92D19668-8982-413B-8D86-30C180CC21AC}" dt="2024-04-16T15:42:17.848" v="6508" actId="790"/>
            <ac:spMkLst>
              <pc:docMk/>
              <pc:sldMasterMk cId="1112906127" sldId="2147483721"/>
              <pc:sldLayoutMk cId="2931561769" sldId="2147483731"/>
              <ac:spMk id="5" creationId="{00000000-0000-0000-0000-000000000000}"/>
            </ac:spMkLst>
          </pc:spChg>
          <pc:spChg chg="mod">
            <ac:chgData name="MOREAU Julien" userId="4556f34e-148c-4782-9c35-86b1f98a0b00" providerId="ADAL" clId="{92D19668-8982-413B-8D86-30C180CC21AC}" dt="2024-04-16T15:42:17.848" v="6507" actId="790"/>
            <ac:spMkLst>
              <pc:docMk/>
              <pc:sldMasterMk cId="1112906127" sldId="2147483721"/>
              <pc:sldLayoutMk cId="2931561769" sldId="2147483731"/>
              <ac:spMk id="6" creationId="{00000000-0000-0000-0000-000000000000}"/>
            </ac:spMkLst>
          </pc:spChg>
          <pc:spChg chg="mod">
            <ac:chgData name="MOREAU Julien" userId="4556f34e-148c-4782-9c35-86b1f98a0b00" providerId="ADAL" clId="{92D19668-8982-413B-8D86-30C180CC21AC}" dt="2024-04-16T15:42:17.848" v="6509" actId="790"/>
            <ac:spMkLst>
              <pc:docMk/>
              <pc:sldMasterMk cId="1112906127" sldId="2147483721"/>
              <pc:sldLayoutMk cId="2931561769" sldId="2147483731"/>
              <ac:spMk id="8" creationId="{00000000-0000-0000-0000-000000000000}"/>
            </ac:spMkLst>
          </pc:spChg>
        </pc:sldLayoutChg>
        <pc:sldLayoutChg chg="modSp mod">
          <pc:chgData name="MOREAU Julien" userId="4556f34e-148c-4782-9c35-86b1f98a0b00" providerId="ADAL" clId="{92D19668-8982-413B-8D86-30C180CC21AC}" dt="2024-04-16T15:42:17.848" v="6512" actId="790"/>
          <pc:sldLayoutMkLst>
            <pc:docMk/>
            <pc:sldMasterMk cId="1112906127" sldId="2147483721"/>
            <pc:sldLayoutMk cId="4116300363" sldId="2147483732"/>
          </pc:sldLayoutMkLst>
          <pc:spChg chg="mod">
            <ac:chgData name="MOREAU Julien" userId="4556f34e-148c-4782-9c35-86b1f98a0b00" providerId="ADAL" clId="{92D19668-8982-413B-8D86-30C180CC21AC}" dt="2024-04-16T15:42:17.848" v="6512" actId="790"/>
            <ac:spMkLst>
              <pc:docMk/>
              <pc:sldMasterMk cId="1112906127" sldId="2147483721"/>
              <pc:sldLayoutMk cId="4116300363" sldId="2147483732"/>
              <ac:spMk id="5" creationId="{00000000-0000-0000-0000-000000000000}"/>
            </ac:spMkLst>
          </pc:spChg>
          <pc:spChg chg="mod">
            <ac:chgData name="MOREAU Julien" userId="4556f34e-148c-4782-9c35-86b1f98a0b00" providerId="ADAL" clId="{92D19668-8982-413B-8D86-30C180CC21AC}" dt="2024-04-16T15:42:17.848" v="6510" actId="790"/>
            <ac:spMkLst>
              <pc:docMk/>
              <pc:sldMasterMk cId="1112906127" sldId="2147483721"/>
              <pc:sldLayoutMk cId="4116300363" sldId="2147483732"/>
              <ac:spMk id="6" creationId="{00000000-0000-0000-0000-000000000000}"/>
            </ac:spMkLst>
          </pc:spChg>
          <pc:spChg chg="mod">
            <ac:chgData name="MOREAU Julien" userId="4556f34e-148c-4782-9c35-86b1f98a0b00" providerId="ADAL" clId="{92D19668-8982-413B-8D86-30C180CC21AC}" dt="2024-04-16T15:42:17.848" v="6511" actId="790"/>
            <ac:spMkLst>
              <pc:docMk/>
              <pc:sldMasterMk cId="1112906127" sldId="2147483721"/>
              <pc:sldLayoutMk cId="4116300363" sldId="2147483732"/>
              <ac:spMk id="8" creationId="{00000000-0000-0000-0000-000000000000}"/>
            </ac:spMkLst>
          </pc:spChg>
        </pc:sldLayoutChg>
        <pc:sldLayoutChg chg="modSp mod">
          <pc:chgData name="MOREAU Julien" userId="4556f34e-148c-4782-9c35-86b1f98a0b00" providerId="ADAL" clId="{92D19668-8982-413B-8D86-30C180CC21AC}" dt="2024-04-16T15:42:17.848" v="6515" actId="790"/>
          <pc:sldLayoutMkLst>
            <pc:docMk/>
            <pc:sldMasterMk cId="1112906127" sldId="2147483721"/>
            <pc:sldLayoutMk cId="2647496842" sldId="2147483733"/>
          </pc:sldLayoutMkLst>
          <pc:spChg chg="mod">
            <ac:chgData name="MOREAU Julien" userId="4556f34e-148c-4782-9c35-86b1f98a0b00" providerId="ADAL" clId="{92D19668-8982-413B-8D86-30C180CC21AC}" dt="2024-04-16T15:42:17.848" v="6515" actId="790"/>
            <ac:spMkLst>
              <pc:docMk/>
              <pc:sldMasterMk cId="1112906127" sldId="2147483721"/>
              <pc:sldLayoutMk cId="2647496842" sldId="2147483733"/>
              <ac:spMk id="5" creationId="{00000000-0000-0000-0000-000000000000}"/>
            </ac:spMkLst>
          </pc:spChg>
          <pc:spChg chg="mod">
            <ac:chgData name="MOREAU Julien" userId="4556f34e-148c-4782-9c35-86b1f98a0b00" providerId="ADAL" clId="{92D19668-8982-413B-8D86-30C180CC21AC}" dt="2024-04-16T15:42:17.848" v="6513" actId="790"/>
            <ac:spMkLst>
              <pc:docMk/>
              <pc:sldMasterMk cId="1112906127" sldId="2147483721"/>
              <pc:sldLayoutMk cId="2647496842" sldId="2147483733"/>
              <ac:spMk id="6" creationId="{00000000-0000-0000-0000-000000000000}"/>
            </ac:spMkLst>
          </pc:spChg>
          <pc:spChg chg="mod">
            <ac:chgData name="MOREAU Julien" userId="4556f34e-148c-4782-9c35-86b1f98a0b00" providerId="ADAL" clId="{92D19668-8982-413B-8D86-30C180CC21AC}" dt="2024-04-16T15:42:17.848" v="6514" actId="790"/>
            <ac:spMkLst>
              <pc:docMk/>
              <pc:sldMasterMk cId="1112906127" sldId="2147483721"/>
              <pc:sldLayoutMk cId="2647496842" sldId="2147483733"/>
              <ac:spMk id="8" creationId="{00000000-0000-0000-0000-000000000000}"/>
            </ac:spMkLst>
          </pc:spChg>
        </pc:sldLayoutChg>
        <pc:sldLayoutChg chg="modSp mod">
          <pc:chgData name="MOREAU Julien" userId="4556f34e-148c-4782-9c35-86b1f98a0b00" providerId="ADAL" clId="{92D19668-8982-413B-8D86-30C180CC21AC}" dt="2024-04-16T15:42:17.864" v="6517" actId="790"/>
          <pc:sldLayoutMkLst>
            <pc:docMk/>
            <pc:sldMasterMk cId="1112906127" sldId="2147483721"/>
            <pc:sldLayoutMk cId="418405970" sldId="2147483736"/>
          </pc:sldLayoutMkLst>
          <pc:spChg chg="mod">
            <ac:chgData name="MOREAU Julien" userId="4556f34e-148c-4782-9c35-86b1f98a0b00" providerId="ADAL" clId="{92D19668-8982-413B-8D86-30C180CC21AC}" dt="2024-04-16T15:42:17.864" v="6517" actId="790"/>
            <ac:spMkLst>
              <pc:docMk/>
              <pc:sldMasterMk cId="1112906127" sldId="2147483721"/>
              <pc:sldLayoutMk cId="418405970" sldId="2147483736"/>
              <ac:spMk id="2" creationId="{00000000-0000-0000-0000-000000000000}"/>
            </ac:spMkLst>
          </pc:spChg>
          <pc:spChg chg="mod">
            <ac:chgData name="MOREAU Julien" userId="4556f34e-148c-4782-9c35-86b1f98a0b00" providerId="ADAL" clId="{92D19668-8982-413B-8D86-30C180CC21AC}" dt="2024-04-16T15:42:17.864" v="6516" actId="790"/>
            <ac:spMkLst>
              <pc:docMk/>
              <pc:sldMasterMk cId="1112906127" sldId="2147483721"/>
              <pc:sldLayoutMk cId="418405970" sldId="2147483736"/>
              <ac:spMk id="10" creationId="{00000000-0000-0000-0000-000000000000}"/>
            </ac:spMkLst>
          </pc:spChg>
        </pc:sldLayoutChg>
        <pc:sldLayoutChg chg="modSp mod">
          <pc:chgData name="MOREAU Julien" userId="4556f34e-148c-4782-9c35-86b1f98a0b00" providerId="ADAL" clId="{92D19668-8982-413B-8D86-30C180CC21AC}" dt="2024-04-16T15:42:17.995" v="6625" actId="790"/>
          <pc:sldLayoutMkLst>
            <pc:docMk/>
            <pc:sldMasterMk cId="1112906127" sldId="2147483721"/>
            <pc:sldLayoutMk cId="1938134570" sldId="2147483737"/>
          </pc:sldLayoutMkLst>
          <pc:spChg chg="mod">
            <ac:chgData name="MOREAU Julien" userId="4556f34e-148c-4782-9c35-86b1f98a0b00" providerId="ADAL" clId="{92D19668-8982-413B-8D86-30C180CC21AC}" dt="2024-04-16T15:42:17.948" v="6583" actId="790"/>
            <ac:spMkLst>
              <pc:docMk/>
              <pc:sldMasterMk cId="1112906127" sldId="2147483721"/>
              <pc:sldLayoutMk cId="1938134570" sldId="2147483737"/>
              <ac:spMk id="6" creationId="{00000000-0000-0000-0000-000000000000}"/>
            </ac:spMkLst>
          </pc:spChg>
          <pc:spChg chg="mod">
            <ac:chgData name="MOREAU Julien" userId="4556f34e-148c-4782-9c35-86b1f98a0b00" providerId="ADAL" clId="{92D19668-8982-413B-8D86-30C180CC21AC}" dt="2024-04-16T15:42:17.864" v="6518" actId="790"/>
            <ac:spMkLst>
              <pc:docMk/>
              <pc:sldMasterMk cId="1112906127" sldId="2147483721"/>
              <pc:sldLayoutMk cId="1938134570" sldId="2147483737"/>
              <ac:spMk id="9" creationId="{00000000-0000-0000-0000-000000000000}"/>
            </ac:spMkLst>
          </pc:spChg>
          <pc:spChg chg="mod">
            <ac:chgData name="MOREAU Julien" userId="4556f34e-148c-4782-9c35-86b1f98a0b00" providerId="ADAL" clId="{92D19668-8982-413B-8D86-30C180CC21AC}" dt="2024-04-16T15:42:17.995" v="6624" actId="790"/>
            <ac:spMkLst>
              <pc:docMk/>
              <pc:sldMasterMk cId="1112906127" sldId="2147483721"/>
              <pc:sldLayoutMk cId="1938134570" sldId="2147483737"/>
              <ac:spMk id="10" creationId="{00000000-0000-0000-0000-000000000000}"/>
            </ac:spMkLst>
          </pc:spChg>
          <pc:spChg chg="mod">
            <ac:chgData name="MOREAU Julien" userId="4556f34e-148c-4782-9c35-86b1f98a0b00" providerId="ADAL" clId="{92D19668-8982-413B-8D86-30C180CC21AC}" dt="2024-04-16T15:42:17.995" v="6625" actId="790"/>
            <ac:spMkLst>
              <pc:docMk/>
              <pc:sldMasterMk cId="1112906127" sldId="2147483721"/>
              <pc:sldLayoutMk cId="1938134570" sldId="2147483737"/>
              <ac:spMk id="11" creationId="{00000000-0000-0000-0000-000000000000}"/>
            </ac:spMkLst>
          </pc:spChg>
          <pc:graphicFrameChg chg="modGraphic">
            <ac:chgData name="MOREAU Julien" userId="4556f34e-148c-4782-9c35-86b1f98a0b00" providerId="ADAL" clId="{92D19668-8982-413B-8D86-30C180CC21AC}" dt="2024-04-16T15:42:17.948" v="6582" actId="790"/>
            <ac:graphicFrameMkLst>
              <pc:docMk/>
              <pc:sldMasterMk cId="1112906127" sldId="2147483721"/>
              <pc:sldLayoutMk cId="1938134570" sldId="2147483737"/>
              <ac:graphicFrameMk id="5" creationId="{00000000-0000-0000-0000-000000000000}"/>
            </ac:graphicFrameMkLst>
          </pc:graphicFrameChg>
          <pc:graphicFrameChg chg="modGraphic">
            <ac:chgData name="MOREAU Julien" userId="4556f34e-148c-4782-9c35-86b1f98a0b00" providerId="ADAL" clId="{92D19668-8982-413B-8D86-30C180CC21AC}" dt="2024-04-16T15:42:17.995" v="6623" actId="790"/>
            <ac:graphicFrameMkLst>
              <pc:docMk/>
              <pc:sldMasterMk cId="1112906127" sldId="2147483721"/>
              <pc:sldLayoutMk cId="1938134570" sldId="2147483737"/>
              <ac:graphicFrameMk id="7" creationId="{00000000-0000-0000-0000-000000000000}"/>
            </ac:graphicFrameMkLst>
          </pc:graphicFrameChg>
        </pc:sldLayoutChg>
        <pc:sldLayoutChg chg="modSp mod">
          <pc:chgData name="MOREAU Julien" userId="4556f34e-148c-4782-9c35-86b1f98a0b00" providerId="ADAL" clId="{92D19668-8982-413B-8D86-30C180CC21AC}" dt="2024-04-16T15:42:18.080" v="6651" actId="790"/>
          <pc:sldLayoutMkLst>
            <pc:docMk/>
            <pc:sldMasterMk cId="1112906127" sldId="2147483721"/>
            <pc:sldLayoutMk cId="3756306013" sldId="2147483738"/>
          </pc:sldLayoutMkLst>
          <pc:spChg chg="mod">
            <ac:chgData name="MOREAU Julien" userId="4556f34e-148c-4782-9c35-86b1f98a0b00" providerId="ADAL" clId="{92D19668-8982-413B-8D86-30C180CC21AC}" dt="2024-04-16T15:42:17.995" v="6626" actId="790"/>
            <ac:spMkLst>
              <pc:docMk/>
              <pc:sldMasterMk cId="1112906127" sldId="2147483721"/>
              <pc:sldLayoutMk cId="3756306013" sldId="2147483738"/>
              <ac:spMk id="2" creationId="{74A6C4A6-E22E-4A37-B7B1-B4B7B0C29959}"/>
            </ac:spMkLst>
          </pc:spChg>
          <pc:spChg chg="mod">
            <ac:chgData name="MOREAU Julien" userId="4556f34e-148c-4782-9c35-86b1f98a0b00" providerId="ADAL" clId="{92D19668-8982-413B-8D86-30C180CC21AC}" dt="2024-04-16T15:42:18.049" v="6627" actId="790"/>
            <ac:spMkLst>
              <pc:docMk/>
              <pc:sldMasterMk cId="1112906127" sldId="2147483721"/>
              <pc:sldLayoutMk cId="3756306013" sldId="2147483738"/>
              <ac:spMk id="3" creationId="{5E895B4E-C423-4429-B464-DDF75D35688C}"/>
            </ac:spMkLst>
          </pc:spChg>
          <pc:spChg chg="mod">
            <ac:chgData name="MOREAU Julien" userId="4556f34e-148c-4782-9c35-86b1f98a0b00" providerId="ADAL" clId="{92D19668-8982-413B-8D86-30C180CC21AC}" dt="2024-04-16T15:42:18.049" v="6628" actId="790"/>
            <ac:spMkLst>
              <pc:docMk/>
              <pc:sldMasterMk cId="1112906127" sldId="2147483721"/>
              <pc:sldLayoutMk cId="3756306013" sldId="2147483738"/>
              <ac:spMk id="5" creationId="{F3DF0E0B-07A7-44A9-A9B5-4E75AAC73396}"/>
            </ac:spMkLst>
          </pc:spChg>
          <pc:spChg chg="mod">
            <ac:chgData name="MOREAU Julien" userId="4556f34e-148c-4782-9c35-86b1f98a0b00" providerId="ADAL" clId="{92D19668-8982-413B-8D86-30C180CC21AC}" dt="2024-04-16T15:42:18.049" v="6629" actId="790"/>
            <ac:spMkLst>
              <pc:docMk/>
              <pc:sldMasterMk cId="1112906127" sldId="2147483721"/>
              <pc:sldLayoutMk cId="3756306013" sldId="2147483738"/>
              <ac:spMk id="6" creationId="{000A2B03-643D-4074-BC30-46B131284575}"/>
            </ac:spMkLst>
          </pc:spChg>
          <pc:spChg chg="mod">
            <ac:chgData name="MOREAU Julien" userId="4556f34e-148c-4782-9c35-86b1f98a0b00" providerId="ADAL" clId="{92D19668-8982-413B-8D86-30C180CC21AC}" dt="2024-04-16T15:42:18.049" v="6630" actId="790"/>
            <ac:spMkLst>
              <pc:docMk/>
              <pc:sldMasterMk cId="1112906127" sldId="2147483721"/>
              <pc:sldLayoutMk cId="3756306013" sldId="2147483738"/>
              <ac:spMk id="7" creationId="{CE0B5B95-C84A-497A-A35B-56EF5F0A4FD0}"/>
            </ac:spMkLst>
          </pc:spChg>
          <pc:spChg chg="mod">
            <ac:chgData name="MOREAU Julien" userId="4556f34e-148c-4782-9c35-86b1f98a0b00" providerId="ADAL" clId="{92D19668-8982-413B-8D86-30C180CC21AC}" dt="2024-04-16T15:42:18.049" v="6631" actId="790"/>
            <ac:spMkLst>
              <pc:docMk/>
              <pc:sldMasterMk cId="1112906127" sldId="2147483721"/>
              <pc:sldLayoutMk cId="3756306013" sldId="2147483738"/>
              <ac:spMk id="8" creationId="{E95D13C9-10F1-406C-9127-FD0DA3CFA7DF}"/>
            </ac:spMkLst>
          </pc:spChg>
          <pc:spChg chg="mod">
            <ac:chgData name="MOREAU Julien" userId="4556f34e-148c-4782-9c35-86b1f98a0b00" providerId="ADAL" clId="{92D19668-8982-413B-8D86-30C180CC21AC}" dt="2024-04-16T15:42:18.049" v="6632" actId="790"/>
            <ac:spMkLst>
              <pc:docMk/>
              <pc:sldMasterMk cId="1112906127" sldId="2147483721"/>
              <pc:sldLayoutMk cId="3756306013" sldId="2147483738"/>
              <ac:spMk id="9" creationId="{3F801685-6DA8-4E4E-9CBD-EA35BA90E6CE}"/>
            </ac:spMkLst>
          </pc:spChg>
          <pc:spChg chg="mod">
            <ac:chgData name="MOREAU Julien" userId="4556f34e-148c-4782-9c35-86b1f98a0b00" providerId="ADAL" clId="{92D19668-8982-413B-8D86-30C180CC21AC}" dt="2024-04-16T15:42:18.049" v="6633" actId="790"/>
            <ac:spMkLst>
              <pc:docMk/>
              <pc:sldMasterMk cId="1112906127" sldId="2147483721"/>
              <pc:sldLayoutMk cId="3756306013" sldId="2147483738"/>
              <ac:spMk id="10" creationId="{E64CAF5B-D956-4F51-9918-EBFDD1245EE1}"/>
            </ac:spMkLst>
          </pc:spChg>
          <pc:spChg chg="mod">
            <ac:chgData name="MOREAU Julien" userId="4556f34e-148c-4782-9c35-86b1f98a0b00" providerId="ADAL" clId="{92D19668-8982-413B-8D86-30C180CC21AC}" dt="2024-04-16T15:42:18.064" v="6634" actId="790"/>
            <ac:spMkLst>
              <pc:docMk/>
              <pc:sldMasterMk cId="1112906127" sldId="2147483721"/>
              <pc:sldLayoutMk cId="3756306013" sldId="2147483738"/>
              <ac:spMk id="12" creationId="{2B101C29-1017-4BEA-9E0E-99B96DF648E9}"/>
            </ac:spMkLst>
          </pc:spChg>
          <pc:spChg chg="mod">
            <ac:chgData name="MOREAU Julien" userId="4556f34e-148c-4782-9c35-86b1f98a0b00" providerId="ADAL" clId="{92D19668-8982-413B-8D86-30C180CC21AC}" dt="2024-04-16T15:42:18.064" v="6635" actId="790"/>
            <ac:spMkLst>
              <pc:docMk/>
              <pc:sldMasterMk cId="1112906127" sldId="2147483721"/>
              <pc:sldLayoutMk cId="3756306013" sldId="2147483738"/>
              <ac:spMk id="13" creationId="{A09E4DE6-051B-46C6-86FB-A89493342A7A}"/>
            </ac:spMkLst>
          </pc:spChg>
          <pc:spChg chg="mod">
            <ac:chgData name="MOREAU Julien" userId="4556f34e-148c-4782-9c35-86b1f98a0b00" providerId="ADAL" clId="{92D19668-8982-413B-8D86-30C180CC21AC}" dt="2024-04-16T15:42:18.064" v="6636" actId="790"/>
            <ac:spMkLst>
              <pc:docMk/>
              <pc:sldMasterMk cId="1112906127" sldId="2147483721"/>
              <pc:sldLayoutMk cId="3756306013" sldId="2147483738"/>
              <ac:spMk id="14" creationId="{F37DF091-6998-44AC-AB8C-FF82CF887723}"/>
            </ac:spMkLst>
          </pc:spChg>
          <pc:spChg chg="mod">
            <ac:chgData name="MOREAU Julien" userId="4556f34e-148c-4782-9c35-86b1f98a0b00" providerId="ADAL" clId="{92D19668-8982-413B-8D86-30C180CC21AC}" dt="2024-04-16T15:42:18.064" v="6637" actId="790"/>
            <ac:spMkLst>
              <pc:docMk/>
              <pc:sldMasterMk cId="1112906127" sldId="2147483721"/>
              <pc:sldLayoutMk cId="3756306013" sldId="2147483738"/>
              <ac:spMk id="15" creationId="{9C5E475E-A13C-4C50-8E74-AB7A25D0B006}"/>
            </ac:spMkLst>
          </pc:spChg>
          <pc:spChg chg="mod">
            <ac:chgData name="MOREAU Julien" userId="4556f34e-148c-4782-9c35-86b1f98a0b00" providerId="ADAL" clId="{92D19668-8982-413B-8D86-30C180CC21AC}" dt="2024-04-16T15:42:18.064" v="6638" actId="790"/>
            <ac:spMkLst>
              <pc:docMk/>
              <pc:sldMasterMk cId="1112906127" sldId="2147483721"/>
              <pc:sldLayoutMk cId="3756306013" sldId="2147483738"/>
              <ac:spMk id="16" creationId="{71DF072B-616E-4BBA-A588-F4BF100851C9}"/>
            </ac:spMkLst>
          </pc:spChg>
          <pc:spChg chg="mod">
            <ac:chgData name="MOREAU Julien" userId="4556f34e-148c-4782-9c35-86b1f98a0b00" providerId="ADAL" clId="{92D19668-8982-413B-8D86-30C180CC21AC}" dt="2024-04-16T15:42:18.064" v="6639" actId="790"/>
            <ac:spMkLst>
              <pc:docMk/>
              <pc:sldMasterMk cId="1112906127" sldId="2147483721"/>
              <pc:sldLayoutMk cId="3756306013" sldId="2147483738"/>
              <ac:spMk id="17" creationId="{062FF975-2E44-4BA2-A43E-C27E346565BA}"/>
            </ac:spMkLst>
          </pc:spChg>
          <pc:spChg chg="mod">
            <ac:chgData name="MOREAU Julien" userId="4556f34e-148c-4782-9c35-86b1f98a0b00" providerId="ADAL" clId="{92D19668-8982-413B-8D86-30C180CC21AC}" dt="2024-04-16T15:42:18.064" v="6640" actId="790"/>
            <ac:spMkLst>
              <pc:docMk/>
              <pc:sldMasterMk cId="1112906127" sldId="2147483721"/>
              <pc:sldLayoutMk cId="3756306013" sldId="2147483738"/>
              <ac:spMk id="19" creationId="{A314D9B4-6AE8-4F4A-804B-B8B9CDFC4C6A}"/>
            </ac:spMkLst>
          </pc:spChg>
          <pc:spChg chg="mod">
            <ac:chgData name="MOREAU Julien" userId="4556f34e-148c-4782-9c35-86b1f98a0b00" providerId="ADAL" clId="{92D19668-8982-413B-8D86-30C180CC21AC}" dt="2024-04-16T15:42:18.064" v="6641" actId="790"/>
            <ac:spMkLst>
              <pc:docMk/>
              <pc:sldMasterMk cId="1112906127" sldId="2147483721"/>
              <pc:sldLayoutMk cId="3756306013" sldId="2147483738"/>
              <ac:spMk id="20" creationId="{ED11B71D-9DED-4507-BE76-E1A6CED6ED0B}"/>
            </ac:spMkLst>
          </pc:spChg>
          <pc:spChg chg="mod">
            <ac:chgData name="MOREAU Julien" userId="4556f34e-148c-4782-9c35-86b1f98a0b00" providerId="ADAL" clId="{92D19668-8982-413B-8D86-30C180CC21AC}" dt="2024-04-16T15:42:18.064" v="6642" actId="790"/>
            <ac:spMkLst>
              <pc:docMk/>
              <pc:sldMasterMk cId="1112906127" sldId="2147483721"/>
              <pc:sldLayoutMk cId="3756306013" sldId="2147483738"/>
              <ac:spMk id="21" creationId="{A2F741C2-8C11-4FF9-8C37-46925A199591}"/>
            </ac:spMkLst>
          </pc:spChg>
          <pc:spChg chg="mod">
            <ac:chgData name="MOREAU Julien" userId="4556f34e-148c-4782-9c35-86b1f98a0b00" providerId="ADAL" clId="{92D19668-8982-413B-8D86-30C180CC21AC}" dt="2024-04-16T15:42:18.064" v="6643" actId="790"/>
            <ac:spMkLst>
              <pc:docMk/>
              <pc:sldMasterMk cId="1112906127" sldId="2147483721"/>
              <pc:sldLayoutMk cId="3756306013" sldId="2147483738"/>
              <ac:spMk id="22" creationId="{F543F845-D162-44F0-ACEA-F2EB097290EF}"/>
            </ac:spMkLst>
          </pc:spChg>
          <pc:spChg chg="mod">
            <ac:chgData name="MOREAU Julien" userId="4556f34e-148c-4782-9c35-86b1f98a0b00" providerId="ADAL" clId="{92D19668-8982-413B-8D86-30C180CC21AC}" dt="2024-04-16T15:42:18.064" v="6644" actId="790"/>
            <ac:spMkLst>
              <pc:docMk/>
              <pc:sldMasterMk cId="1112906127" sldId="2147483721"/>
              <pc:sldLayoutMk cId="3756306013" sldId="2147483738"/>
              <ac:spMk id="23" creationId="{F3362147-5915-48B1-A381-560110CCA705}"/>
            </ac:spMkLst>
          </pc:spChg>
          <pc:spChg chg="mod">
            <ac:chgData name="MOREAU Julien" userId="4556f34e-148c-4782-9c35-86b1f98a0b00" providerId="ADAL" clId="{92D19668-8982-413B-8D86-30C180CC21AC}" dt="2024-04-16T15:42:18.064" v="6645" actId="790"/>
            <ac:spMkLst>
              <pc:docMk/>
              <pc:sldMasterMk cId="1112906127" sldId="2147483721"/>
              <pc:sldLayoutMk cId="3756306013" sldId="2147483738"/>
              <ac:spMk id="24" creationId="{63907629-555C-43B5-AC71-B0C2A1C6A4CF}"/>
            </ac:spMkLst>
          </pc:spChg>
          <pc:spChg chg="mod">
            <ac:chgData name="MOREAU Julien" userId="4556f34e-148c-4782-9c35-86b1f98a0b00" providerId="ADAL" clId="{92D19668-8982-413B-8D86-30C180CC21AC}" dt="2024-04-16T15:42:18.064" v="6646" actId="790"/>
            <ac:spMkLst>
              <pc:docMk/>
              <pc:sldMasterMk cId="1112906127" sldId="2147483721"/>
              <pc:sldLayoutMk cId="3756306013" sldId="2147483738"/>
              <ac:spMk id="26" creationId="{05864438-B23B-48D1-81A1-F6B1DA332739}"/>
            </ac:spMkLst>
          </pc:spChg>
          <pc:spChg chg="mod">
            <ac:chgData name="MOREAU Julien" userId="4556f34e-148c-4782-9c35-86b1f98a0b00" providerId="ADAL" clId="{92D19668-8982-413B-8D86-30C180CC21AC}" dt="2024-04-16T15:42:18.080" v="6647" actId="790"/>
            <ac:spMkLst>
              <pc:docMk/>
              <pc:sldMasterMk cId="1112906127" sldId="2147483721"/>
              <pc:sldLayoutMk cId="3756306013" sldId="2147483738"/>
              <ac:spMk id="27" creationId="{52123FFA-D4E3-4517-8638-435B95915250}"/>
            </ac:spMkLst>
          </pc:spChg>
          <pc:spChg chg="mod">
            <ac:chgData name="MOREAU Julien" userId="4556f34e-148c-4782-9c35-86b1f98a0b00" providerId="ADAL" clId="{92D19668-8982-413B-8D86-30C180CC21AC}" dt="2024-04-16T15:42:18.080" v="6648" actId="790"/>
            <ac:spMkLst>
              <pc:docMk/>
              <pc:sldMasterMk cId="1112906127" sldId="2147483721"/>
              <pc:sldLayoutMk cId="3756306013" sldId="2147483738"/>
              <ac:spMk id="28" creationId="{9518938A-CE49-451A-B696-5E6B5BDFEAF7}"/>
            </ac:spMkLst>
          </pc:spChg>
          <pc:spChg chg="mod">
            <ac:chgData name="MOREAU Julien" userId="4556f34e-148c-4782-9c35-86b1f98a0b00" providerId="ADAL" clId="{92D19668-8982-413B-8D86-30C180CC21AC}" dt="2024-04-16T15:42:18.080" v="6649" actId="790"/>
            <ac:spMkLst>
              <pc:docMk/>
              <pc:sldMasterMk cId="1112906127" sldId="2147483721"/>
              <pc:sldLayoutMk cId="3756306013" sldId="2147483738"/>
              <ac:spMk id="29" creationId="{4D6B08B6-2F76-4809-9D3D-7D2E6DD99321}"/>
            </ac:spMkLst>
          </pc:spChg>
          <pc:spChg chg="mod">
            <ac:chgData name="MOREAU Julien" userId="4556f34e-148c-4782-9c35-86b1f98a0b00" providerId="ADAL" clId="{92D19668-8982-413B-8D86-30C180CC21AC}" dt="2024-04-16T15:42:18.080" v="6650" actId="790"/>
            <ac:spMkLst>
              <pc:docMk/>
              <pc:sldMasterMk cId="1112906127" sldId="2147483721"/>
              <pc:sldLayoutMk cId="3756306013" sldId="2147483738"/>
              <ac:spMk id="30" creationId="{0BEC79F2-6555-4540-ADB0-9DC45029F5BC}"/>
            </ac:spMkLst>
          </pc:spChg>
          <pc:spChg chg="mod">
            <ac:chgData name="MOREAU Julien" userId="4556f34e-148c-4782-9c35-86b1f98a0b00" providerId="ADAL" clId="{92D19668-8982-413B-8D86-30C180CC21AC}" dt="2024-04-16T15:42:18.080" v="6651" actId="790"/>
            <ac:spMkLst>
              <pc:docMk/>
              <pc:sldMasterMk cId="1112906127" sldId="2147483721"/>
              <pc:sldLayoutMk cId="3756306013" sldId="2147483738"/>
              <ac:spMk id="31" creationId="{17582B1F-9678-4420-AF87-4AEF15B8E4F8}"/>
            </ac:spMkLst>
          </pc:spChg>
        </pc:sldLayoutChg>
        <pc:sldLayoutChg chg="modSp mod">
          <pc:chgData name="MOREAU Julien" userId="4556f34e-148c-4782-9c35-86b1f98a0b00" providerId="ADAL" clId="{92D19668-8982-413B-8D86-30C180CC21AC}" dt="2024-04-16T15:42:18.111" v="6660" actId="790"/>
          <pc:sldLayoutMkLst>
            <pc:docMk/>
            <pc:sldMasterMk cId="1112906127" sldId="2147483721"/>
            <pc:sldLayoutMk cId="3623143258" sldId="2147483739"/>
          </pc:sldLayoutMkLst>
          <pc:spChg chg="mod">
            <ac:chgData name="MOREAU Julien" userId="4556f34e-148c-4782-9c35-86b1f98a0b00" providerId="ADAL" clId="{92D19668-8982-413B-8D86-30C180CC21AC}" dt="2024-04-16T15:42:18.111" v="6659" actId="790"/>
            <ac:spMkLst>
              <pc:docMk/>
              <pc:sldMasterMk cId="1112906127" sldId="2147483721"/>
              <pc:sldLayoutMk cId="3623143258" sldId="2147483739"/>
              <ac:spMk id="12" creationId="{00000000-0000-0000-0000-000000000000}"/>
            </ac:spMkLst>
          </pc:spChg>
          <pc:spChg chg="mod">
            <ac:chgData name="MOREAU Julien" userId="4556f34e-148c-4782-9c35-86b1f98a0b00" providerId="ADAL" clId="{92D19668-8982-413B-8D86-30C180CC21AC}" dt="2024-04-16T15:42:18.080" v="6653" actId="790"/>
            <ac:spMkLst>
              <pc:docMk/>
              <pc:sldMasterMk cId="1112906127" sldId="2147483721"/>
              <pc:sldLayoutMk cId="3623143258" sldId="2147483739"/>
              <ac:spMk id="13" creationId="{00000000-0000-0000-0000-000000000000}"/>
            </ac:spMkLst>
          </pc:spChg>
          <pc:spChg chg="mod">
            <ac:chgData name="MOREAU Julien" userId="4556f34e-148c-4782-9c35-86b1f98a0b00" providerId="ADAL" clId="{92D19668-8982-413B-8D86-30C180CC21AC}" dt="2024-04-16T15:42:18.111" v="6660" actId="790"/>
            <ac:spMkLst>
              <pc:docMk/>
              <pc:sldMasterMk cId="1112906127" sldId="2147483721"/>
              <pc:sldLayoutMk cId="3623143258" sldId="2147483739"/>
              <ac:spMk id="14" creationId="{00000000-0000-0000-0000-000000000000}"/>
            </ac:spMkLst>
          </pc:spChg>
          <pc:spChg chg="mod">
            <ac:chgData name="MOREAU Julien" userId="4556f34e-148c-4782-9c35-86b1f98a0b00" providerId="ADAL" clId="{92D19668-8982-413B-8D86-30C180CC21AC}" dt="2024-04-16T15:42:18.095" v="6654" actId="790"/>
            <ac:spMkLst>
              <pc:docMk/>
              <pc:sldMasterMk cId="1112906127" sldId="2147483721"/>
              <pc:sldLayoutMk cId="3623143258" sldId="2147483739"/>
              <ac:spMk id="16" creationId="{00000000-0000-0000-0000-000000000000}"/>
            </ac:spMkLst>
          </pc:spChg>
          <pc:spChg chg="mod">
            <ac:chgData name="MOREAU Julien" userId="4556f34e-148c-4782-9c35-86b1f98a0b00" providerId="ADAL" clId="{92D19668-8982-413B-8D86-30C180CC21AC}" dt="2024-04-16T15:42:18.095" v="6655" actId="790"/>
            <ac:spMkLst>
              <pc:docMk/>
              <pc:sldMasterMk cId="1112906127" sldId="2147483721"/>
              <pc:sldLayoutMk cId="3623143258" sldId="2147483739"/>
              <ac:spMk id="17" creationId="{00000000-0000-0000-0000-000000000000}"/>
            </ac:spMkLst>
          </pc:spChg>
          <pc:spChg chg="mod">
            <ac:chgData name="MOREAU Julien" userId="4556f34e-148c-4782-9c35-86b1f98a0b00" providerId="ADAL" clId="{92D19668-8982-413B-8D86-30C180CC21AC}" dt="2024-04-16T15:42:18.080" v="6652" actId="790"/>
            <ac:spMkLst>
              <pc:docMk/>
              <pc:sldMasterMk cId="1112906127" sldId="2147483721"/>
              <pc:sldLayoutMk cId="3623143258" sldId="2147483739"/>
              <ac:spMk id="18" creationId="{00000000-0000-0000-0000-000000000000}"/>
            </ac:spMkLst>
          </pc:spChg>
          <pc:spChg chg="mod">
            <ac:chgData name="MOREAU Julien" userId="4556f34e-148c-4782-9c35-86b1f98a0b00" providerId="ADAL" clId="{92D19668-8982-413B-8D86-30C180CC21AC}" dt="2024-04-16T15:42:18.095" v="6656" actId="790"/>
            <ac:spMkLst>
              <pc:docMk/>
              <pc:sldMasterMk cId="1112906127" sldId="2147483721"/>
              <pc:sldLayoutMk cId="3623143258" sldId="2147483739"/>
              <ac:spMk id="26" creationId="{00000000-0000-0000-0000-000000000000}"/>
            </ac:spMkLst>
          </pc:spChg>
          <pc:spChg chg="mod">
            <ac:chgData name="MOREAU Julien" userId="4556f34e-148c-4782-9c35-86b1f98a0b00" providerId="ADAL" clId="{92D19668-8982-413B-8D86-30C180CC21AC}" dt="2024-04-16T15:42:18.095" v="6657" actId="790"/>
            <ac:spMkLst>
              <pc:docMk/>
              <pc:sldMasterMk cId="1112906127" sldId="2147483721"/>
              <pc:sldLayoutMk cId="3623143258" sldId="2147483739"/>
              <ac:spMk id="27" creationId="{00000000-0000-0000-0000-000000000000}"/>
            </ac:spMkLst>
          </pc:spChg>
          <pc:spChg chg="mod">
            <ac:chgData name="MOREAU Julien" userId="4556f34e-148c-4782-9c35-86b1f98a0b00" providerId="ADAL" clId="{92D19668-8982-413B-8D86-30C180CC21AC}" dt="2024-04-16T15:42:18.095" v="6658" actId="790"/>
            <ac:spMkLst>
              <pc:docMk/>
              <pc:sldMasterMk cId="1112906127" sldId="2147483721"/>
              <pc:sldLayoutMk cId="3623143258" sldId="2147483739"/>
              <ac:spMk id="28" creationId="{00000000-0000-0000-0000-000000000000}"/>
            </ac:spMkLst>
          </pc:spChg>
        </pc:sldLayoutChg>
        <pc:sldLayoutChg chg="modSp mod">
          <pc:chgData name="MOREAU Julien" userId="4556f34e-148c-4782-9c35-86b1f98a0b00" providerId="ADAL" clId="{92D19668-8982-413B-8D86-30C180CC21AC}" dt="2024-04-16T15:42:18.133" v="6669" actId="790"/>
          <pc:sldLayoutMkLst>
            <pc:docMk/>
            <pc:sldMasterMk cId="1112906127" sldId="2147483721"/>
            <pc:sldLayoutMk cId="4017082449" sldId="2147483740"/>
          </pc:sldLayoutMkLst>
          <pc:spChg chg="mod">
            <ac:chgData name="MOREAU Julien" userId="4556f34e-148c-4782-9c35-86b1f98a0b00" providerId="ADAL" clId="{92D19668-8982-413B-8D86-30C180CC21AC}" dt="2024-04-16T15:42:18.133" v="6668" actId="790"/>
            <ac:spMkLst>
              <pc:docMk/>
              <pc:sldMasterMk cId="1112906127" sldId="2147483721"/>
              <pc:sldLayoutMk cId="4017082449" sldId="2147483740"/>
              <ac:spMk id="12" creationId="{00000000-0000-0000-0000-000000000000}"/>
            </ac:spMkLst>
          </pc:spChg>
          <pc:spChg chg="mod">
            <ac:chgData name="MOREAU Julien" userId="4556f34e-148c-4782-9c35-86b1f98a0b00" providerId="ADAL" clId="{92D19668-8982-413B-8D86-30C180CC21AC}" dt="2024-04-16T15:42:18.111" v="6662" actId="790"/>
            <ac:spMkLst>
              <pc:docMk/>
              <pc:sldMasterMk cId="1112906127" sldId="2147483721"/>
              <pc:sldLayoutMk cId="4017082449" sldId="2147483740"/>
              <ac:spMk id="13" creationId="{00000000-0000-0000-0000-000000000000}"/>
            </ac:spMkLst>
          </pc:spChg>
          <pc:spChg chg="mod">
            <ac:chgData name="MOREAU Julien" userId="4556f34e-148c-4782-9c35-86b1f98a0b00" providerId="ADAL" clId="{92D19668-8982-413B-8D86-30C180CC21AC}" dt="2024-04-16T15:42:18.133" v="6669" actId="790"/>
            <ac:spMkLst>
              <pc:docMk/>
              <pc:sldMasterMk cId="1112906127" sldId="2147483721"/>
              <pc:sldLayoutMk cId="4017082449" sldId="2147483740"/>
              <ac:spMk id="14" creationId="{00000000-0000-0000-0000-000000000000}"/>
            </ac:spMkLst>
          </pc:spChg>
          <pc:spChg chg="mod">
            <ac:chgData name="MOREAU Julien" userId="4556f34e-148c-4782-9c35-86b1f98a0b00" providerId="ADAL" clId="{92D19668-8982-413B-8D86-30C180CC21AC}" dt="2024-04-16T15:42:18.127" v="6663" actId="790"/>
            <ac:spMkLst>
              <pc:docMk/>
              <pc:sldMasterMk cId="1112906127" sldId="2147483721"/>
              <pc:sldLayoutMk cId="4017082449" sldId="2147483740"/>
              <ac:spMk id="16" creationId="{00000000-0000-0000-0000-000000000000}"/>
            </ac:spMkLst>
          </pc:spChg>
          <pc:spChg chg="mod">
            <ac:chgData name="MOREAU Julien" userId="4556f34e-148c-4782-9c35-86b1f98a0b00" providerId="ADAL" clId="{92D19668-8982-413B-8D86-30C180CC21AC}" dt="2024-04-16T15:42:18.127" v="6664" actId="790"/>
            <ac:spMkLst>
              <pc:docMk/>
              <pc:sldMasterMk cId="1112906127" sldId="2147483721"/>
              <pc:sldLayoutMk cId="4017082449" sldId="2147483740"/>
              <ac:spMk id="17" creationId="{00000000-0000-0000-0000-000000000000}"/>
            </ac:spMkLst>
          </pc:spChg>
          <pc:spChg chg="mod">
            <ac:chgData name="MOREAU Julien" userId="4556f34e-148c-4782-9c35-86b1f98a0b00" providerId="ADAL" clId="{92D19668-8982-413B-8D86-30C180CC21AC}" dt="2024-04-16T15:42:18.111" v="6661" actId="790"/>
            <ac:spMkLst>
              <pc:docMk/>
              <pc:sldMasterMk cId="1112906127" sldId="2147483721"/>
              <pc:sldLayoutMk cId="4017082449" sldId="2147483740"/>
              <ac:spMk id="18" creationId="{00000000-0000-0000-0000-000000000000}"/>
            </ac:spMkLst>
          </pc:spChg>
          <pc:spChg chg="mod">
            <ac:chgData name="MOREAU Julien" userId="4556f34e-148c-4782-9c35-86b1f98a0b00" providerId="ADAL" clId="{92D19668-8982-413B-8D86-30C180CC21AC}" dt="2024-04-16T15:42:18.133" v="6665" actId="790"/>
            <ac:spMkLst>
              <pc:docMk/>
              <pc:sldMasterMk cId="1112906127" sldId="2147483721"/>
              <pc:sldLayoutMk cId="4017082449" sldId="2147483740"/>
              <ac:spMk id="26" creationId="{00000000-0000-0000-0000-000000000000}"/>
            </ac:spMkLst>
          </pc:spChg>
          <pc:spChg chg="mod">
            <ac:chgData name="MOREAU Julien" userId="4556f34e-148c-4782-9c35-86b1f98a0b00" providerId="ADAL" clId="{92D19668-8982-413B-8D86-30C180CC21AC}" dt="2024-04-16T15:42:18.133" v="6666" actId="790"/>
            <ac:spMkLst>
              <pc:docMk/>
              <pc:sldMasterMk cId="1112906127" sldId="2147483721"/>
              <pc:sldLayoutMk cId="4017082449" sldId="2147483740"/>
              <ac:spMk id="27" creationId="{00000000-0000-0000-0000-000000000000}"/>
            </ac:spMkLst>
          </pc:spChg>
          <pc:spChg chg="mod">
            <ac:chgData name="MOREAU Julien" userId="4556f34e-148c-4782-9c35-86b1f98a0b00" providerId="ADAL" clId="{92D19668-8982-413B-8D86-30C180CC21AC}" dt="2024-04-16T15:42:18.133" v="6667" actId="790"/>
            <ac:spMkLst>
              <pc:docMk/>
              <pc:sldMasterMk cId="1112906127" sldId="2147483721"/>
              <pc:sldLayoutMk cId="4017082449" sldId="2147483740"/>
              <ac:spMk id="28" creationId="{00000000-0000-0000-0000-000000000000}"/>
            </ac:spMkLst>
          </pc:spChg>
        </pc:sldLayoutChg>
        <pc:sldLayoutChg chg="modSp mod">
          <pc:chgData name="MOREAU Julien" userId="4556f34e-148c-4782-9c35-86b1f98a0b00" providerId="ADAL" clId="{92D19668-8982-413B-8D86-30C180CC21AC}" dt="2024-04-16T15:42:18.164" v="6678" actId="790"/>
          <pc:sldLayoutMkLst>
            <pc:docMk/>
            <pc:sldMasterMk cId="1112906127" sldId="2147483721"/>
            <pc:sldLayoutMk cId="989541652" sldId="2147483741"/>
          </pc:sldLayoutMkLst>
          <pc:spChg chg="mod">
            <ac:chgData name="MOREAU Julien" userId="4556f34e-148c-4782-9c35-86b1f98a0b00" providerId="ADAL" clId="{92D19668-8982-413B-8D86-30C180CC21AC}" dt="2024-04-16T15:42:18.133" v="6670" actId="790"/>
            <ac:spMkLst>
              <pc:docMk/>
              <pc:sldMasterMk cId="1112906127" sldId="2147483721"/>
              <pc:sldLayoutMk cId="989541652" sldId="2147483741"/>
              <ac:spMk id="13" creationId="{00000000-0000-0000-0000-000000000000}"/>
            </ac:spMkLst>
          </pc:spChg>
          <pc:spChg chg="mod">
            <ac:chgData name="MOREAU Julien" userId="4556f34e-148c-4782-9c35-86b1f98a0b00" providerId="ADAL" clId="{92D19668-8982-413B-8D86-30C180CC21AC}" dt="2024-04-16T15:42:18.164" v="6678" actId="790"/>
            <ac:spMkLst>
              <pc:docMk/>
              <pc:sldMasterMk cId="1112906127" sldId="2147483721"/>
              <pc:sldLayoutMk cId="989541652" sldId="2147483741"/>
              <ac:spMk id="15" creationId="{00000000-0000-0000-0000-000000000000}"/>
            </ac:spMkLst>
          </pc:spChg>
          <pc:spChg chg="mod">
            <ac:chgData name="MOREAU Julien" userId="4556f34e-148c-4782-9c35-86b1f98a0b00" providerId="ADAL" clId="{92D19668-8982-413B-8D86-30C180CC21AC}" dt="2024-04-16T15:42:18.149" v="6671" actId="790"/>
            <ac:spMkLst>
              <pc:docMk/>
              <pc:sldMasterMk cId="1112906127" sldId="2147483721"/>
              <pc:sldLayoutMk cId="989541652" sldId="2147483741"/>
              <ac:spMk id="16" creationId="{00000000-0000-0000-0000-000000000000}"/>
            </ac:spMkLst>
          </pc:spChg>
          <pc:spChg chg="mod">
            <ac:chgData name="MOREAU Julien" userId="4556f34e-148c-4782-9c35-86b1f98a0b00" providerId="ADAL" clId="{92D19668-8982-413B-8D86-30C180CC21AC}" dt="2024-04-16T15:42:18.149" v="6672" actId="790"/>
            <ac:spMkLst>
              <pc:docMk/>
              <pc:sldMasterMk cId="1112906127" sldId="2147483721"/>
              <pc:sldLayoutMk cId="989541652" sldId="2147483741"/>
              <ac:spMk id="17" creationId="{00000000-0000-0000-0000-000000000000}"/>
            </ac:spMkLst>
          </pc:spChg>
          <pc:spChg chg="mod">
            <ac:chgData name="MOREAU Julien" userId="4556f34e-148c-4782-9c35-86b1f98a0b00" providerId="ADAL" clId="{92D19668-8982-413B-8D86-30C180CC21AC}" dt="2024-04-16T15:42:18.149" v="6673" actId="790"/>
            <ac:spMkLst>
              <pc:docMk/>
              <pc:sldMasterMk cId="1112906127" sldId="2147483721"/>
              <pc:sldLayoutMk cId="989541652" sldId="2147483741"/>
              <ac:spMk id="24" creationId="{00000000-0000-0000-0000-000000000000}"/>
            </ac:spMkLst>
          </pc:spChg>
          <pc:spChg chg="mod">
            <ac:chgData name="MOREAU Julien" userId="4556f34e-148c-4782-9c35-86b1f98a0b00" providerId="ADAL" clId="{92D19668-8982-413B-8D86-30C180CC21AC}" dt="2024-04-16T15:42:18.149" v="6674" actId="790"/>
            <ac:spMkLst>
              <pc:docMk/>
              <pc:sldMasterMk cId="1112906127" sldId="2147483721"/>
              <pc:sldLayoutMk cId="989541652" sldId="2147483741"/>
              <ac:spMk id="25" creationId="{00000000-0000-0000-0000-000000000000}"/>
            </ac:spMkLst>
          </pc:spChg>
          <pc:spChg chg="mod">
            <ac:chgData name="MOREAU Julien" userId="4556f34e-148c-4782-9c35-86b1f98a0b00" providerId="ADAL" clId="{92D19668-8982-413B-8D86-30C180CC21AC}" dt="2024-04-16T15:42:18.164" v="6675" actId="790"/>
            <ac:spMkLst>
              <pc:docMk/>
              <pc:sldMasterMk cId="1112906127" sldId="2147483721"/>
              <pc:sldLayoutMk cId="989541652" sldId="2147483741"/>
              <ac:spMk id="26" creationId="{00000000-0000-0000-0000-000000000000}"/>
            </ac:spMkLst>
          </pc:spChg>
          <pc:spChg chg="mod">
            <ac:chgData name="MOREAU Julien" userId="4556f34e-148c-4782-9c35-86b1f98a0b00" providerId="ADAL" clId="{92D19668-8982-413B-8D86-30C180CC21AC}" dt="2024-04-16T15:42:18.164" v="6676" actId="790"/>
            <ac:spMkLst>
              <pc:docMk/>
              <pc:sldMasterMk cId="1112906127" sldId="2147483721"/>
              <pc:sldLayoutMk cId="989541652" sldId="2147483741"/>
              <ac:spMk id="27" creationId="{00000000-0000-0000-0000-000000000000}"/>
            </ac:spMkLst>
          </pc:spChg>
          <pc:spChg chg="mod">
            <ac:chgData name="MOREAU Julien" userId="4556f34e-148c-4782-9c35-86b1f98a0b00" providerId="ADAL" clId="{92D19668-8982-413B-8D86-30C180CC21AC}" dt="2024-04-16T15:42:18.164" v="6677" actId="790"/>
            <ac:spMkLst>
              <pc:docMk/>
              <pc:sldMasterMk cId="1112906127" sldId="2147483721"/>
              <pc:sldLayoutMk cId="989541652" sldId="2147483741"/>
              <ac:spMk id="28" creationId="{00000000-0000-0000-0000-000000000000}"/>
            </ac:spMkLst>
          </pc:spChg>
        </pc:sldLayoutChg>
        <pc:sldLayoutChg chg="modSp mod">
          <pc:chgData name="MOREAU Julien" userId="4556f34e-148c-4782-9c35-86b1f98a0b00" providerId="ADAL" clId="{92D19668-8982-413B-8D86-30C180CC21AC}" dt="2024-04-16T15:42:18.196" v="6695" actId="790"/>
          <pc:sldLayoutMkLst>
            <pc:docMk/>
            <pc:sldMasterMk cId="1112906127" sldId="2147483721"/>
            <pc:sldLayoutMk cId="546900533" sldId="2147483742"/>
          </pc:sldLayoutMkLst>
          <pc:spChg chg="mod">
            <ac:chgData name="MOREAU Julien" userId="4556f34e-148c-4782-9c35-86b1f98a0b00" providerId="ADAL" clId="{92D19668-8982-413B-8D86-30C180CC21AC}" dt="2024-04-16T15:42:18.164" v="6679" actId="790"/>
            <ac:spMkLst>
              <pc:docMk/>
              <pc:sldMasterMk cId="1112906127" sldId="2147483721"/>
              <pc:sldLayoutMk cId="546900533" sldId="2147483742"/>
              <ac:spMk id="19" creationId="{00000000-0000-0000-0000-000000000000}"/>
            </ac:spMkLst>
          </pc:spChg>
          <pc:spChg chg="mod">
            <ac:chgData name="MOREAU Julien" userId="4556f34e-148c-4782-9c35-86b1f98a0b00" providerId="ADAL" clId="{92D19668-8982-413B-8D86-30C180CC21AC}" dt="2024-04-16T15:42:18.164" v="6680" actId="790"/>
            <ac:spMkLst>
              <pc:docMk/>
              <pc:sldMasterMk cId="1112906127" sldId="2147483721"/>
              <pc:sldLayoutMk cId="546900533" sldId="2147483742"/>
              <ac:spMk id="22" creationId="{00000000-0000-0000-0000-000000000000}"/>
            </ac:spMkLst>
          </pc:spChg>
          <pc:spChg chg="mod">
            <ac:chgData name="MOREAU Julien" userId="4556f34e-148c-4782-9c35-86b1f98a0b00" providerId="ADAL" clId="{92D19668-8982-413B-8D86-30C180CC21AC}" dt="2024-04-16T15:42:18.180" v="6681" actId="790"/>
            <ac:spMkLst>
              <pc:docMk/>
              <pc:sldMasterMk cId="1112906127" sldId="2147483721"/>
              <pc:sldLayoutMk cId="546900533" sldId="2147483742"/>
              <ac:spMk id="27" creationId="{00000000-0000-0000-0000-000000000000}"/>
            </ac:spMkLst>
          </pc:spChg>
          <pc:spChg chg="mod">
            <ac:chgData name="MOREAU Julien" userId="4556f34e-148c-4782-9c35-86b1f98a0b00" providerId="ADAL" clId="{92D19668-8982-413B-8D86-30C180CC21AC}" dt="2024-04-16T15:42:18.180" v="6682" actId="790"/>
            <ac:spMkLst>
              <pc:docMk/>
              <pc:sldMasterMk cId="1112906127" sldId="2147483721"/>
              <pc:sldLayoutMk cId="546900533" sldId="2147483742"/>
              <ac:spMk id="28" creationId="{00000000-0000-0000-0000-000000000000}"/>
            </ac:spMkLst>
          </pc:spChg>
          <pc:spChg chg="mod">
            <ac:chgData name="MOREAU Julien" userId="4556f34e-148c-4782-9c35-86b1f98a0b00" providerId="ADAL" clId="{92D19668-8982-413B-8D86-30C180CC21AC}" dt="2024-04-16T15:42:18.180" v="6683" actId="790"/>
            <ac:spMkLst>
              <pc:docMk/>
              <pc:sldMasterMk cId="1112906127" sldId="2147483721"/>
              <pc:sldLayoutMk cId="546900533" sldId="2147483742"/>
              <ac:spMk id="29" creationId="{00000000-0000-0000-0000-000000000000}"/>
            </ac:spMkLst>
          </pc:spChg>
          <pc:spChg chg="mod">
            <ac:chgData name="MOREAU Julien" userId="4556f34e-148c-4782-9c35-86b1f98a0b00" providerId="ADAL" clId="{92D19668-8982-413B-8D86-30C180CC21AC}" dt="2024-04-16T15:42:18.180" v="6684" actId="790"/>
            <ac:spMkLst>
              <pc:docMk/>
              <pc:sldMasterMk cId="1112906127" sldId="2147483721"/>
              <pc:sldLayoutMk cId="546900533" sldId="2147483742"/>
              <ac:spMk id="30" creationId="{00000000-0000-0000-0000-000000000000}"/>
            </ac:spMkLst>
          </pc:spChg>
          <pc:spChg chg="mod">
            <ac:chgData name="MOREAU Julien" userId="4556f34e-148c-4782-9c35-86b1f98a0b00" providerId="ADAL" clId="{92D19668-8982-413B-8D86-30C180CC21AC}" dt="2024-04-16T15:42:18.180" v="6685" actId="790"/>
            <ac:spMkLst>
              <pc:docMk/>
              <pc:sldMasterMk cId="1112906127" sldId="2147483721"/>
              <pc:sldLayoutMk cId="546900533" sldId="2147483742"/>
              <ac:spMk id="39" creationId="{00000000-0000-0000-0000-000000000000}"/>
            </ac:spMkLst>
          </pc:spChg>
          <pc:spChg chg="mod">
            <ac:chgData name="MOREAU Julien" userId="4556f34e-148c-4782-9c35-86b1f98a0b00" providerId="ADAL" clId="{92D19668-8982-413B-8D86-30C180CC21AC}" dt="2024-04-16T15:42:18.180" v="6686" actId="790"/>
            <ac:spMkLst>
              <pc:docMk/>
              <pc:sldMasterMk cId="1112906127" sldId="2147483721"/>
              <pc:sldLayoutMk cId="546900533" sldId="2147483742"/>
              <ac:spMk id="40" creationId="{00000000-0000-0000-0000-000000000000}"/>
            </ac:spMkLst>
          </pc:spChg>
          <pc:spChg chg="mod">
            <ac:chgData name="MOREAU Julien" userId="4556f34e-148c-4782-9c35-86b1f98a0b00" providerId="ADAL" clId="{92D19668-8982-413B-8D86-30C180CC21AC}" dt="2024-04-16T15:42:18.196" v="6687" actId="790"/>
            <ac:spMkLst>
              <pc:docMk/>
              <pc:sldMasterMk cId="1112906127" sldId="2147483721"/>
              <pc:sldLayoutMk cId="546900533" sldId="2147483742"/>
              <ac:spMk id="41" creationId="{00000000-0000-0000-0000-000000000000}"/>
            </ac:spMkLst>
          </pc:spChg>
          <pc:spChg chg="mod">
            <ac:chgData name="MOREAU Julien" userId="4556f34e-148c-4782-9c35-86b1f98a0b00" providerId="ADAL" clId="{92D19668-8982-413B-8D86-30C180CC21AC}" dt="2024-04-16T15:42:18.196" v="6688" actId="790"/>
            <ac:spMkLst>
              <pc:docMk/>
              <pc:sldMasterMk cId="1112906127" sldId="2147483721"/>
              <pc:sldLayoutMk cId="546900533" sldId="2147483742"/>
              <ac:spMk id="42" creationId="{00000000-0000-0000-0000-000000000000}"/>
            </ac:spMkLst>
          </pc:spChg>
          <pc:spChg chg="mod">
            <ac:chgData name="MOREAU Julien" userId="4556f34e-148c-4782-9c35-86b1f98a0b00" providerId="ADAL" clId="{92D19668-8982-413B-8D86-30C180CC21AC}" dt="2024-04-16T15:42:18.196" v="6689" actId="790"/>
            <ac:spMkLst>
              <pc:docMk/>
              <pc:sldMasterMk cId="1112906127" sldId="2147483721"/>
              <pc:sldLayoutMk cId="546900533" sldId="2147483742"/>
              <ac:spMk id="44" creationId="{00000000-0000-0000-0000-000000000000}"/>
            </ac:spMkLst>
          </pc:spChg>
          <pc:spChg chg="mod">
            <ac:chgData name="MOREAU Julien" userId="4556f34e-148c-4782-9c35-86b1f98a0b00" providerId="ADAL" clId="{92D19668-8982-413B-8D86-30C180CC21AC}" dt="2024-04-16T15:42:18.196" v="6690" actId="790"/>
            <ac:spMkLst>
              <pc:docMk/>
              <pc:sldMasterMk cId="1112906127" sldId="2147483721"/>
              <pc:sldLayoutMk cId="546900533" sldId="2147483742"/>
              <ac:spMk id="45" creationId="{00000000-0000-0000-0000-000000000000}"/>
            </ac:spMkLst>
          </pc:spChg>
          <pc:spChg chg="mod">
            <ac:chgData name="MOREAU Julien" userId="4556f34e-148c-4782-9c35-86b1f98a0b00" providerId="ADAL" clId="{92D19668-8982-413B-8D86-30C180CC21AC}" dt="2024-04-16T15:42:18.196" v="6691" actId="790"/>
            <ac:spMkLst>
              <pc:docMk/>
              <pc:sldMasterMk cId="1112906127" sldId="2147483721"/>
              <pc:sldLayoutMk cId="546900533" sldId="2147483742"/>
              <ac:spMk id="46" creationId="{00000000-0000-0000-0000-000000000000}"/>
            </ac:spMkLst>
          </pc:spChg>
          <pc:spChg chg="mod">
            <ac:chgData name="MOREAU Julien" userId="4556f34e-148c-4782-9c35-86b1f98a0b00" providerId="ADAL" clId="{92D19668-8982-413B-8D86-30C180CC21AC}" dt="2024-04-16T15:42:18.196" v="6692" actId="790"/>
            <ac:spMkLst>
              <pc:docMk/>
              <pc:sldMasterMk cId="1112906127" sldId="2147483721"/>
              <pc:sldLayoutMk cId="546900533" sldId="2147483742"/>
              <ac:spMk id="47" creationId="{00000000-0000-0000-0000-000000000000}"/>
            </ac:spMkLst>
          </pc:spChg>
          <pc:spChg chg="mod">
            <ac:chgData name="MOREAU Julien" userId="4556f34e-148c-4782-9c35-86b1f98a0b00" providerId="ADAL" clId="{92D19668-8982-413B-8D86-30C180CC21AC}" dt="2024-04-16T15:42:18.196" v="6693" actId="790"/>
            <ac:spMkLst>
              <pc:docMk/>
              <pc:sldMasterMk cId="1112906127" sldId="2147483721"/>
              <pc:sldLayoutMk cId="546900533" sldId="2147483742"/>
              <ac:spMk id="48" creationId="{00000000-0000-0000-0000-000000000000}"/>
            </ac:spMkLst>
          </pc:spChg>
          <pc:spChg chg="mod">
            <ac:chgData name="MOREAU Julien" userId="4556f34e-148c-4782-9c35-86b1f98a0b00" providerId="ADAL" clId="{92D19668-8982-413B-8D86-30C180CC21AC}" dt="2024-04-16T15:42:18.196" v="6694" actId="790"/>
            <ac:spMkLst>
              <pc:docMk/>
              <pc:sldMasterMk cId="1112906127" sldId="2147483721"/>
              <pc:sldLayoutMk cId="546900533" sldId="2147483742"/>
              <ac:spMk id="49" creationId="{00000000-0000-0000-0000-000000000000}"/>
            </ac:spMkLst>
          </pc:spChg>
          <pc:spChg chg="mod">
            <ac:chgData name="MOREAU Julien" userId="4556f34e-148c-4782-9c35-86b1f98a0b00" providerId="ADAL" clId="{92D19668-8982-413B-8D86-30C180CC21AC}" dt="2024-04-16T15:42:18.196" v="6695" actId="790"/>
            <ac:spMkLst>
              <pc:docMk/>
              <pc:sldMasterMk cId="1112906127" sldId="2147483721"/>
              <pc:sldLayoutMk cId="546900533" sldId="2147483742"/>
              <ac:spMk id="50" creationId="{00000000-0000-0000-0000-000000000000}"/>
            </ac:spMkLst>
          </pc:spChg>
        </pc:sldLayoutChg>
        <pc:sldLayoutChg chg="modSp mod">
          <pc:chgData name="MOREAU Julien" userId="4556f34e-148c-4782-9c35-86b1f98a0b00" providerId="ADAL" clId="{92D19668-8982-413B-8D86-30C180CC21AC}" dt="2024-04-16T15:42:18.234" v="6706" actId="790"/>
          <pc:sldLayoutMkLst>
            <pc:docMk/>
            <pc:sldMasterMk cId="1112906127" sldId="2147483721"/>
            <pc:sldLayoutMk cId="3642274343" sldId="2147483743"/>
          </pc:sldLayoutMkLst>
          <pc:spChg chg="mod">
            <ac:chgData name="MOREAU Julien" userId="4556f34e-148c-4782-9c35-86b1f98a0b00" providerId="ADAL" clId="{92D19668-8982-413B-8D86-30C180CC21AC}" dt="2024-04-16T15:42:18.196" v="6696" actId="790"/>
            <ac:spMkLst>
              <pc:docMk/>
              <pc:sldMasterMk cId="1112906127" sldId="2147483721"/>
              <pc:sldLayoutMk cId="3642274343" sldId="2147483743"/>
              <ac:spMk id="5" creationId="{00000000-0000-0000-0000-000000000000}"/>
            </ac:spMkLst>
          </pc:spChg>
          <pc:spChg chg="mod">
            <ac:chgData name="MOREAU Julien" userId="4556f34e-148c-4782-9c35-86b1f98a0b00" providerId="ADAL" clId="{92D19668-8982-413B-8D86-30C180CC21AC}" dt="2024-04-16T15:42:18.217" v="6702" actId="790"/>
            <ac:spMkLst>
              <pc:docMk/>
              <pc:sldMasterMk cId="1112906127" sldId="2147483721"/>
              <pc:sldLayoutMk cId="3642274343" sldId="2147483743"/>
              <ac:spMk id="10" creationId="{00000000-0000-0000-0000-000000000000}"/>
            </ac:spMkLst>
          </pc:spChg>
          <pc:spChg chg="mod">
            <ac:chgData name="MOREAU Julien" userId="4556f34e-148c-4782-9c35-86b1f98a0b00" providerId="ADAL" clId="{92D19668-8982-413B-8D86-30C180CC21AC}" dt="2024-04-16T15:42:18.217" v="6703" actId="790"/>
            <ac:spMkLst>
              <pc:docMk/>
              <pc:sldMasterMk cId="1112906127" sldId="2147483721"/>
              <pc:sldLayoutMk cId="3642274343" sldId="2147483743"/>
              <ac:spMk id="15" creationId="{00000000-0000-0000-0000-000000000000}"/>
            </ac:spMkLst>
          </pc:spChg>
          <pc:spChg chg="mod">
            <ac:chgData name="MOREAU Julien" userId="4556f34e-148c-4782-9c35-86b1f98a0b00" providerId="ADAL" clId="{92D19668-8982-413B-8D86-30C180CC21AC}" dt="2024-04-16T15:42:18.217" v="6704" actId="790"/>
            <ac:spMkLst>
              <pc:docMk/>
              <pc:sldMasterMk cId="1112906127" sldId="2147483721"/>
              <pc:sldLayoutMk cId="3642274343" sldId="2147483743"/>
              <ac:spMk id="16" creationId="{00000000-0000-0000-0000-000000000000}"/>
            </ac:spMkLst>
          </pc:spChg>
          <pc:spChg chg="mod">
            <ac:chgData name="MOREAU Julien" userId="4556f34e-148c-4782-9c35-86b1f98a0b00" providerId="ADAL" clId="{92D19668-8982-413B-8D86-30C180CC21AC}" dt="2024-04-16T15:42:18.234" v="6705" actId="790"/>
            <ac:spMkLst>
              <pc:docMk/>
              <pc:sldMasterMk cId="1112906127" sldId="2147483721"/>
              <pc:sldLayoutMk cId="3642274343" sldId="2147483743"/>
              <ac:spMk id="19" creationId="{00000000-0000-0000-0000-000000000000}"/>
            </ac:spMkLst>
          </pc:spChg>
          <pc:spChg chg="mod">
            <ac:chgData name="MOREAU Julien" userId="4556f34e-148c-4782-9c35-86b1f98a0b00" providerId="ADAL" clId="{92D19668-8982-413B-8D86-30C180CC21AC}" dt="2024-04-16T15:42:18.196" v="6697" actId="790"/>
            <ac:spMkLst>
              <pc:docMk/>
              <pc:sldMasterMk cId="1112906127" sldId="2147483721"/>
              <pc:sldLayoutMk cId="3642274343" sldId="2147483743"/>
              <ac:spMk id="20" creationId="{00000000-0000-0000-0000-000000000000}"/>
            </ac:spMkLst>
          </pc:spChg>
          <pc:spChg chg="mod">
            <ac:chgData name="MOREAU Julien" userId="4556f34e-148c-4782-9c35-86b1f98a0b00" providerId="ADAL" clId="{92D19668-8982-413B-8D86-30C180CC21AC}" dt="2024-04-16T15:42:18.211" v="6698" actId="790"/>
            <ac:spMkLst>
              <pc:docMk/>
              <pc:sldMasterMk cId="1112906127" sldId="2147483721"/>
              <pc:sldLayoutMk cId="3642274343" sldId="2147483743"/>
              <ac:spMk id="22" creationId="{00000000-0000-0000-0000-000000000000}"/>
            </ac:spMkLst>
          </pc:spChg>
          <pc:spChg chg="mod">
            <ac:chgData name="MOREAU Julien" userId="4556f34e-148c-4782-9c35-86b1f98a0b00" providerId="ADAL" clId="{92D19668-8982-413B-8D86-30C180CC21AC}" dt="2024-04-16T15:42:18.217" v="6699" actId="790"/>
            <ac:spMkLst>
              <pc:docMk/>
              <pc:sldMasterMk cId="1112906127" sldId="2147483721"/>
              <pc:sldLayoutMk cId="3642274343" sldId="2147483743"/>
              <ac:spMk id="23" creationId="{00000000-0000-0000-0000-000000000000}"/>
            </ac:spMkLst>
          </pc:spChg>
          <pc:spChg chg="mod">
            <ac:chgData name="MOREAU Julien" userId="4556f34e-148c-4782-9c35-86b1f98a0b00" providerId="ADAL" clId="{92D19668-8982-413B-8D86-30C180CC21AC}" dt="2024-04-16T15:42:18.234" v="6706" actId="790"/>
            <ac:spMkLst>
              <pc:docMk/>
              <pc:sldMasterMk cId="1112906127" sldId="2147483721"/>
              <pc:sldLayoutMk cId="3642274343" sldId="2147483743"/>
              <ac:spMk id="24" creationId="{00000000-0000-0000-0000-000000000000}"/>
            </ac:spMkLst>
          </pc:spChg>
          <pc:spChg chg="mod">
            <ac:chgData name="MOREAU Julien" userId="4556f34e-148c-4782-9c35-86b1f98a0b00" providerId="ADAL" clId="{92D19668-8982-413B-8D86-30C180CC21AC}" dt="2024-04-16T15:42:18.217" v="6700" actId="790"/>
            <ac:spMkLst>
              <pc:docMk/>
              <pc:sldMasterMk cId="1112906127" sldId="2147483721"/>
              <pc:sldLayoutMk cId="3642274343" sldId="2147483743"/>
              <ac:spMk id="25" creationId="{00000000-0000-0000-0000-000000000000}"/>
            </ac:spMkLst>
          </pc:spChg>
          <pc:spChg chg="mod">
            <ac:chgData name="MOREAU Julien" userId="4556f34e-148c-4782-9c35-86b1f98a0b00" providerId="ADAL" clId="{92D19668-8982-413B-8D86-30C180CC21AC}" dt="2024-04-16T15:42:18.217" v="6701" actId="790"/>
            <ac:spMkLst>
              <pc:docMk/>
              <pc:sldMasterMk cId="1112906127" sldId="2147483721"/>
              <pc:sldLayoutMk cId="3642274343" sldId="2147483743"/>
              <ac:spMk id="33" creationId="{00000000-0000-0000-0000-000000000000}"/>
            </ac:spMkLst>
          </pc:spChg>
        </pc:sldLayoutChg>
      </pc:sldMasterChg>
      <pc:sldMasterChg chg="modSp mod modSldLayout">
        <pc:chgData name="MOREAU Julien" userId="4556f34e-148c-4782-9c35-86b1f98a0b00" providerId="ADAL" clId="{92D19668-8982-413B-8D86-30C180CC21AC}" dt="2024-04-16T15:42:18.666" v="6944" actId="790"/>
        <pc:sldMasterMkLst>
          <pc:docMk/>
          <pc:sldMasterMk cId="1519052225" sldId="2147483744"/>
        </pc:sldMasterMkLst>
        <pc:spChg chg="mod">
          <ac:chgData name="MOREAU Julien" userId="4556f34e-148c-4782-9c35-86b1f98a0b00" providerId="ADAL" clId="{92D19668-8982-413B-8D86-30C180CC21AC}" dt="2024-04-16T15:42:18.234" v="6707" actId="790"/>
          <ac:spMkLst>
            <pc:docMk/>
            <pc:sldMasterMk cId="1519052225" sldId="2147483744"/>
            <ac:spMk id="2" creationId="{00000000-0000-0000-0000-000000000000}"/>
          </ac:spMkLst>
        </pc:spChg>
        <pc:spChg chg="mod">
          <ac:chgData name="MOREAU Julien" userId="4556f34e-148c-4782-9c35-86b1f98a0b00" providerId="ADAL" clId="{92D19668-8982-413B-8D86-30C180CC21AC}" dt="2024-04-16T15:42:18.249" v="6710" actId="790"/>
          <ac:spMkLst>
            <pc:docMk/>
            <pc:sldMasterMk cId="1519052225" sldId="2147483744"/>
            <ac:spMk id="4" creationId="{00000000-0000-0000-0000-000000000000}"/>
          </ac:spMkLst>
        </pc:spChg>
        <pc:spChg chg="mod">
          <ac:chgData name="MOREAU Julien" userId="4556f34e-148c-4782-9c35-86b1f98a0b00" providerId="ADAL" clId="{92D19668-8982-413B-8D86-30C180CC21AC}" dt="2024-04-16T15:42:18.234" v="6708" actId="790"/>
          <ac:spMkLst>
            <pc:docMk/>
            <pc:sldMasterMk cId="1519052225" sldId="2147483744"/>
            <ac:spMk id="34" creationId="{00000000-0000-0000-0000-000000000000}"/>
          </ac:spMkLst>
        </pc:spChg>
        <pc:spChg chg="mod">
          <ac:chgData name="MOREAU Julien" userId="4556f34e-148c-4782-9c35-86b1f98a0b00" providerId="ADAL" clId="{92D19668-8982-413B-8D86-30C180CC21AC}" dt="2024-04-16T15:42:18.234" v="6709" actId="790"/>
          <ac:spMkLst>
            <pc:docMk/>
            <pc:sldMasterMk cId="1519052225" sldId="2147483744"/>
            <ac:spMk id="98" creationId="{00000000-0000-0000-0000-000000000000}"/>
          </ac:spMkLst>
        </pc:spChg>
        <pc:sldLayoutChg chg="modSp mod">
          <pc:chgData name="MOREAU Julien" userId="4556f34e-148c-4782-9c35-86b1f98a0b00" providerId="ADAL" clId="{92D19668-8982-413B-8D86-30C180CC21AC}" dt="2024-04-16T15:42:18.249" v="6715" actId="790"/>
          <pc:sldLayoutMkLst>
            <pc:docMk/>
            <pc:sldMasterMk cId="1519052225" sldId="2147483744"/>
            <pc:sldLayoutMk cId="1380966214" sldId="2147483745"/>
          </pc:sldLayoutMkLst>
          <pc:spChg chg="mod">
            <ac:chgData name="MOREAU Julien" userId="4556f34e-148c-4782-9c35-86b1f98a0b00" providerId="ADAL" clId="{92D19668-8982-413B-8D86-30C180CC21AC}" dt="2024-04-16T15:42:18.249" v="6712" actId="790"/>
            <ac:spMkLst>
              <pc:docMk/>
              <pc:sldMasterMk cId="1519052225" sldId="2147483744"/>
              <pc:sldLayoutMk cId="1380966214" sldId="2147483745"/>
              <ac:spMk id="8" creationId="{00000000-0000-0000-0000-000000000000}"/>
            </ac:spMkLst>
          </pc:spChg>
          <pc:spChg chg="mod">
            <ac:chgData name="MOREAU Julien" userId="4556f34e-148c-4782-9c35-86b1f98a0b00" providerId="ADAL" clId="{92D19668-8982-413B-8D86-30C180CC21AC}" dt="2024-04-16T15:42:18.249" v="6713" actId="790"/>
            <ac:spMkLst>
              <pc:docMk/>
              <pc:sldMasterMk cId="1519052225" sldId="2147483744"/>
              <pc:sldLayoutMk cId="1380966214" sldId="2147483745"/>
              <ac:spMk id="10" creationId="{00000000-0000-0000-0000-000000000000}"/>
            </ac:spMkLst>
          </pc:spChg>
          <pc:spChg chg="mod">
            <ac:chgData name="MOREAU Julien" userId="4556f34e-148c-4782-9c35-86b1f98a0b00" providerId="ADAL" clId="{92D19668-8982-413B-8D86-30C180CC21AC}" dt="2024-04-16T15:42:18.249" v="6714" actId="790"/>
            <ac:spMkLst>
              <pc:docMk/>
              <pc:sldMasterMk cId="1519052225" sldId="2147483744"/>
              <pc:sldLayoutMk cId="1380966214" sldId="2147483745"/>
              <ac:spMk id="14" creationId="{00000000-0000-0000-0000-000000000000}"/>
            </ac:spMkLst>
          </pc:spChg>
          <pc:spChg chg="mod">
            <ac:chgData name="MOREAU Julien" userId="4556f34e-148c-4782-9c35-86b1f98a0b00" providerId="ADAL" clId="{92D19668-8982-413B-8D86-30C180CC21AC}" dt="2024-04-16T15:42:18.249" v="6715" actId="790"/>
            <ac:spMkLst>
              <pc:docMk/>
              <pc:sldMasterMk cId="1519052225" sldId="2147483744"/>
              <pc:sldLayoutMk cId="1380966214" sldId="2147483745"/>
              <ac:spMk id="15" creationId="{00000000-0000-0000-0000-000000000000}"/>
            </ac:spMkLst>
          </pc:spChg>
          <pc:spChg chg="mod">
            <ac:chgData name="MOREAU Julien" userId="4556f34e-148c-4782-9c35-86b1f98a0b00" providerId="ADAL" clId="{92D19668-8982-413B-8D86-30C180CC21AC}" dt="2024-04-16T15:42:18.249" v="6711" actId="790"/>
            <ac:spMkLst>
              <pc:docMk/>
              <pc:sldMasterMk cId="1519052225" sldId="2147483744"/>
              <pc:sldLayoutMk cId="1380966214" sldId="2147483745"/>
              <ac:spMk id="36" creationId="{00000000-0000-0000-0000-000000000000}"/>
            </ac:spMkLst>
          </pc:spChg>
        </pc:sldLayoutChg>
        <pc:sldLayoutChg chg="modSp mod">
          <pc:chgData name="MOREAU Julien" userId="4556f34e-148c-4782-9c35-86b1f98a0b00" providerId="ADAL" clId="{92D19668-8982-413B-8D86-30C180CC21AC}" dt="2024-04-16T15:42:18.265" v="6720" actId="790"/>
          <pc:sldLayoutMkLst>
            <pc:docMk/>
            <pc:sldMasterMk cId="1519052225" sldId="2147483744"/>
            <pc:sldLayoutMk cId="1228950521" sldId="2147483746"/>
          </pc:sldLayoutMkLst>
          <pc:spChg chg="mod">
            <ac:chgData name="MOREAU Julien" userId="4556f34e-148c-4782-9c35-86b1f98a0b00" providerId="ADAL" clId="{92D19668-8982-413B-8D86-30C180CC21AC}" dt="2024-04-16T15:42:18.249" v="6716" actId="790"/>
            <ac:spMkLst>
              <pc:docMk/>
              <pc:sldMasterMk cId="1519052225" sldId="2147483744"/>
              <pc:sldLayoutMk cId="1228950521" sldId="2147483746"/>
              <ac:spMk id="9" creationId="{00000000-0000-0000-0000-000000000000}"/>
            </ac:spMkLst>
          </pc:spChg>
          <pc:spChg chg="mod">
            <ac:chgData name="MOREAU Julien" userId="4556f34e-148c-4782-9c35-86b1f98a0b00" providerId="ADAL" clId="{92D19668-8982-413B-8D86-30C180CC21AC}" dt="2024-04-16T15:42:18.265" v="6717" actId="790"/>
            <ac:spMkLst>
              <pc:docMk/>
              <pc:sldMasterMk cId="1519052225" sldId="2147483744"/>
              <pc:sldLayoutMk cId="1228950521" sldId="2147483746"/>
              <ac:spMk id="10" creationId="{00000000-0000-0000-0000-000000000000}"/>
            </ac:spMkLst>
          </pc:spChg>
          <pc:spChg chg="mod">
            <ac:chgData name="MOREAU Julien" userId="4556f34e-148c-4782-9c35-86b1f98a0b00" providerId="ADAL" clId="{92D19668-8982-413B-8D86-30C180CC21AC}" dt="2024-04-16T15:42:18.265" v="6718" actId="790"/>
            <ac:spMkLst>
              <pc:docMk/>
              <pc:sldMasterMk cId="1519052225" sldId="2147483744"/>
              <pc:sldLayoutMk cId="1228950521" sldId="2147483746"/>
              <ac:spMk id="11" creationId="{00000000-0000-0000-0000-000000000000}"/>
            </ac:spMkLst>
          </pc:spChg>
          <pc:spChg chg="mod">
            <ac:chgData name="MOREAU Julien" userId="4556f34e-148c-4782-9c35-86b1f98a0b00" providerId="ADAL" clId="{92D19668-8982-413B-8D86-30C180CC21AC}" dt="2024-04-16T15:42:18.265" v="6719" actId="790"/>
            <ac:spMkLst>
              <pc:docMk/>
              <pc:sldMasterMk cId="1519052225" sldId="2147483744"/>
              <pc:sldLayoutMk cId="1228950521" sldId="2147483746"/>
              <ac:spMk id="15" creationId="{00000000-0000-0000-0000-000000000000}"/>
            </ac:spMkLst>
          </pc:spChg>
          <pc:spChg chg="mod">
            <ac:chgData name="MOREAU Julien" userId="4556f34e-148c-4782-9c35-86b1f98a0b00" providerId="ADAL" clId="{92D19668-8982-413B-8D86-30C180CC21AC}" dt="2024-04-16T15:42:18.265" v="6720" actId="790"/>
            <ac:spMkLst>
              <pc:docMk/>
              <pc:sldMasterMk cId="1519052225" sldId="2147483744"/>
              <pc:sldLayoutMk cId="1228950521" sldId="2147483746"/>
              <ac:spMk id="16" creationId="{00000000-0000-0000-0000-000000000000}"/>
            </ac:spMkLst>
          </pc:spChg>
        </pc:sldLayoutChg>
        <pc:sldLayoutChg chg="modSp mod">
          <pc:chgData name="MOREAU Julien" userId="4556f34e-148c-4782-9c35-86b1f98a0b00" providerId="ADAL" clId="{92D19668-8982-413B-8D86-30C180CC21AC}" dt="2024-04-16T15:42:18.265" v="6722" actId="790"/>
          <pc:sldLayoutMkLst>
            <pc:docMk/>
            <pc:sldMasterMk cId="1519052225" sldId="2147483744"/>
            <pc:sldLayoutMk cId="1443998828" sldId="2147483747"/>
          </pc:sldLayoutMkLst>
          <pc:spChg chg="mod">
            <ac:chgData name="MOREAU Julien" userId="4556f34e-148c-4782-9c35-86b1f98a0b00" providerId="ADAL" clId="{92D19668-8982-413B-8D86-30C180CC21AC}" dt="2024-04-16T15:42:18.265" v="6721" actId="790"/>
            <ac:spMkLst>
              <pc:docMk/>
              <pc:sldMasterMk cId="1519052225" sldId="2147483744"/>
              <pc:sldLayoutMk cId="1443998828" sldId="2147483747"/>
              <ac:spMk id="5" creationId="{00000000-0000-0000-0000-000000000000}"/>
            </ac:spMkLst>
          </pc:spChg>
          <pc:spChg chg="mod">
            <ac:chgData name="MOREAU Julien" userId="4556f34e-148c-4782-9c35-86b1f98a0b00" providerId="ADAL" clId="{92D19668-8982-413B-8D86-30C180CC21AC}" dt="2024-04-16T15:42:18.265" v="6722" actId="790"/>
            <ac:spMkLst>
              <pc:docMk/>
              <pc:sldMasterMk cId="1519052225" sldId="2147483744"/>
              <pc:sldLayoutMk cId="1443998828" sldId="2147483747"/>
              <ac:spMk id="6" creationId="{00000000-0000-0000-0000-000000000000}"/>
            </ac:spMkLst>
          </pc:spChg>
        </pc:sldLayoutChg>
        <pc:sldLayoutChg chg="modSp mod">
          <pc:chgData name="MOREAU Julien" userId="4556f34e-148c-4782-9c35-86b1f98a0b00" providerId="ADAL" clId="{92D19668-8982-413B-8D86-30C180CC21AC}" dt="2024-04-16T15:42:18.280" v="6725" actId="790"/>
          <pc:sldLayoutMkLst>
            <pc:docMk/>
            <pc:sldMasterMk cId="1519052225" sldId="2147483744"/>
            <pc:sldLayoutMk cId="3176941707" sldId="2147483748"/>
          </pc:sldLayoutMkLst>
          <pc:spChg chg="mod">
            <ac:chgData name="MOREAU Julien" userId="4556f34e-148c-4782-9c35-86b1f98a0b00" providerId="ADAL" clId="{92D19668-8982-413B-8D86-30C180CC21AC}" dt="2024-04-16T15:42:18.280" v="6723" actId="790"/>
            <ac:spMkLst>
              <pc:docMk/>
              <pc:sldMasterMk cId="1519052225" sldId="2147483744"/>
              <pc:sldLayoutMk cId="3176941707" sldId="2147483748"/>
              <ac:spMk id="2" creationId="{00000000-0000-0000-0000-000000000000}"/>
            </ac:spMkLst>
          </pc:spChg>
          <pc:spChg chg="mod">
            <ac:chgData name="MOREAU Julien" userId="4556f34e-148c-4782-9c35-86b1f98a0b00" providerId="ADAL" clId="{92D19668-8982-413B-8D86-30C180CC21AC}" dt="2024-04-16T15:42:18.280" v="6725" actId="790"/>
            <ac:spMkLst>
              <pc:docMk/>
              <pc:sldMasterMk cId="1519052225" sldId="2147483744"/>
              <pc:sldLayoutMk cId="3176941707" sldId="2147483748"/>
              <ac:spMk id="4" creationId="{00000000-0000-0000-0000-000000000000}"/>
            </ac:spMkLst>
          </pc:spChg>
          <pc:spChg chg="mod">
            <ac:chgData name="MOREAU Julien" userId="4556f34e-148c-4782-9c35-86b1f98a0b00" providerId="ADAL" clId="{92D19668-8982-413B-8D86-30C180CC21AC}" dt="2024-04-16T15:42:18.280" v="6724" actId="790"/>
            <ac:spMkLst>
              <pc:docMk/>
              <pc:sldMasterMk cId="1519052225" sldId="2147483744"/>
              <pc:sldLayoutMk cId="3176941707" sldId="2147483748"/>
              <ac:spMk id="9" creationId="{00000000-0000-0000-0000-000000000000}"/>
            </ac:spMkLst>
          </pc:spChg>
        </pc:sldLayoutChg>
        <pc:sldLayoutChg chg="modSp mod">
          <pc:chgData name="MOREAU Julien" userId="4556f34e-148c-4782-9c35-86b1f98a0b00" providerId="ADAL" clId="{92D19668-8982-413B-8D86-30C180CC21AC}" dt="2024-04-16T15:42:18.312" v="6729" actId="790"/>
          <pc:sldLayoutMkLst>
            <pc:docMk/>
            <pc:sldMasterMk cId="1519052225" sldId="2147483744"/>
            <pc:sldLayoutMk cId="3986167205" sldId="2147483749"/>
          </pc:sldLayoutMkLst>
          <pc:spChg chg="mod">
            <ac:chgData name="MOREAU Julien" userId="4556f34e-148c-4782-9c35-86b1f98a0b00" providerId="ADAL" clId="{92D19668-8982-413B-8D86-30C180CC21AC}" dt="2024-04-16T15:42:18.296" v="6726" actId="790"/>
            <ac:spMkLst>
              <pc:docMk/>
              <pc:sldMasterMk cId="1519052225" sldId="2147483744"/>
              <pc:sldLayoutMk cId="3986167205" sldId="2147483749"/>
              <ac:spMk id="6" creationId="{00000000-0000-0000-0000-000000000000}"/>
            </ac:spMkLst>
          </pc:spChg>
          <pc:spChg chg="mod">
            <ac:chgData name="MOREAU Julien" userId="4556f34e-148c-4782-9c35-86b1f98a0b00" providerId="ADAL" clId="{92D19668-8982-413B-8D86-30C180CC21AC}" dt="2024-04-16T15:42:18.296" v="6727" actId="790"/>
            <ac:spMkLst>
              <pc:docMk/>
              <pc:sldMasterMk cId="1519052225" sldId="2147483744"/>
              <pc:sldLayoutMk cId="3986167205" sldId="2147483749"/>
              <ac:spMk id="9" creationId="{00000000-0000-0000-0000-000000000000}"/>
            </ac:spMkLst>
          </pc:spChg>
          <pc:spChg chg="mod">
            <ac:chgData name="MOREAU Julien" userId="4556f34e-148c-4782-9c35-86b1f98a0b00" providerId="ADAL" clId="{92D19668-8982-413B-8D86-30C180CC21AC}" dt="2024-04-16T15:42:18.312" v="6728" actId="790"/>
            <ac:spMkLst>
              <pc:docMk/>
              <pc:sldMasterMk cId="1519052225" sldId="2147483744"/>
              <pc:sldLayoutMk cId="3986167205" sldId="2147483749"/>
              <ac:spMk id="10" creationId="{00000000-0000-0000-0000-000000000000}"/>
            </ac:spMkLst>
          </pc:spChg>
          <pc:spChg chg="mod">
            <ac:chgData name="MOREAU Julien" userId="4556f34e-148c-4782-9c35-86b1f98a0b00" providerId="ADAL" clId="{92D19668-8982-413B-8D86-30C180CC21AC}" dt="2024-04-16T15:42:18.312" v="6729" actId="790"/>
            <ac:spMkLst>
              <pc:docMk/>
              <pc:sldMasterMk cId="1519052225" sldId="2147483744"/>
              <pc:sldLayoutMk cId="3986167205" sldId="2147483749"/>
              <ac:spMk id="12" creationId="{00000000-0000-0000-0000-000000000000}"/>
            </ac:spMkLst>
          </pc:spChg>
        </pc:sldLayoutChg>
        <pc:sldLayoutChg chg="modSp mod">
          <pc:chgData name="MOREAU Julien" userId="4556f34e-148c-4782-9c35-86b1f98a0b00" providerId="ADAL" clId="{92D19668-8982-413B-8D86-30C180CC21AC}" dt="2024-04-16T15:42:18.334" v="6748" actId="790"/>
          <pc:sldLayoutMkLst>
            <pc:docMk/>
            <pc:sldMasterMk cId="1519052225" sldId="2147483744"/>
            <pc:sldLayoutMk cId="423643272" sldId="2147483750"/>
          </pc:sldLayoutMkLst>
          <pc:spChg chg="mod">
            <ac:chgData name="MOREAU Julien" userId="4556f34e-148c-4782-9c35-86b1f98a0b00" providerId="ADAL" clId="{92D19668-8982-413B-8D86-30C180CC21AC}" dt="2024-04-16T15:42:18.312" v="6731" actId="790"/>
            <ac:spMkLst>
              <pc:docMk/>
              <pc:sldMasterMk cId="1519052225" sldId="2147483744"/>
              <pc:sldLayoutMk cId="423643272" sldId="2147483750"/>
              <ac:spMk id="5" creationId="{00000000-0000-0000-0000-000000000000}"/>
            </ac:spMkLst>
          </pc:spChg>
          <pc:spChg chg="mod">
            <ac:chgData name="MOREAU Julien" userId="4556f34e-148c-4782-9c35-86b1f98a0b00" providerId="ADAL" clId="{92D19668-8982-413B-8D86-30C180CC21AC}" dt="2024-04-16T15:42:18.312" v="6732" actId="790"/>
            <ac:spMkLst>
              <pc:docMk/>
              <pc:sldMasterMk cId="1519052225" sldId="2147483744"/>
              <pc:sldLayoutMk cId="423643272" sldId="2147483750"/>
              <ac:spMk id="8" creationId="{00000000-0000-0000-0000-000000000000}"/>
            </ac:spMkLst>
          </pc:spChg>
          <pc:spChg chg="mod">
            <ac:chgData name="MOREAU Julien" userId="4556f34e-148c-4782-9c35-86b1f98a0b00" providerId="ADAL" clId="{92D19668-8982-413B-8D86-30C180CC21AC}" dt="2024-04-16T15:42:18.312" v="6733" actId="790"/>
            <ac:spMkLst>
              <pc:docMk/>
              <pc:sldMasterMk cId="1519052225" sldId="2147483744"/>
              <pc:sldLayoutMk cId="423643272" sldId="2147483750"/>
              <ac:spMk id="11" creationId="{00000000-0000-0000-0000-000000000000}"/>
            </ac:spMkLst>
          </pc:spChg>
          <pc:spChg chg="mod">
            <ac:chgData name="MOREAU Julien" userId="4556f34e-148c-4782-9c35-86b1f98a0b00" providerId="ADAL" clId="{92D19668-8982-413B-8D86-30C180CC21AC}" dt="2024-04-16T15:42:18.312" v="6734" actId="790"/>
            <ac:spMkLst>
              <pc:docMk/>
              <pc:sldMasterMk cId="1519052225" sldId="2147483744"/>
              <pc:sldLayoutMk cId="423643272" sldId="2147483750"/>
              <ac:spMk id="14" creationId="{00000000-0000-0000-0000-000000000000}"/>
            </ac:spMkLst>
          </pc:spChg>
          <pc:spChg chg="mod">
            <ac:chgData name="MOREAU Julien" userId="4556f34e-148c-4782-9c35-86b1f98a0b00" providerId="ADAL" clId="{92D19668-8982-413B-8D86-30C180CC21AC}" dt="2024-04-16T15:42:18.312" v="6735" actId="790"/>
            <ac:spMkLst>
              <pc:docMk/>
              <pc:sldMasterMk cId="1519052225" sldId="2147483744"/>
              <pc:sldLayoutMk cId="423643272" sldId="2147483750"/>
              <ac:spMk id="17" creationId="{00000000-0000-0000-0000-000000000000}"/>
            </ac:spMkLst>
          </pc:spChg>
          <pc:spChg chg="mod">
            <ac:chgData name="MOREAU Julien" userId="4556f34e-148c-4782-9c35-86b1f98a0b00" providerId="ADAL" clId="{92D19668-8982-413B-8D86-30C180CC21AC}" dt="2024-04-16T15:42:18.312" v="6730" actId="790"/>
            <ac:spMkLst>
              <pc:docMk/>
              <pc:sldMasterMk cId="1519052225" sldId="2147483744"/>
              <pc:sldLayoutMk cId="423643272" sldId="2147483750"/>
              <ac:spMk id="23" creationId="{00000000-0000-0000-0000-000000000000}"/>
            </ac:spMkLst>
          </pc:spChg>
          <pc:spChg chg="mod">
            <ac:chgData name="MOREAU Julien" userId="4556f34e-148c-4782-9c35-86b1f98a0b00" providerId="ADAL" clId="{92D19668-8982-413B-8D86-30C180CC21AC}" dt="2024-04-16T15:42:18.334" v="6741" actId="790"/>
            <ac:spMkLst>
              <pc:docMk/>
              <pc:sldMasterMk cId="1519052225" sldId="2147483744"/>
              <pc:sldLayoutMk cId="423643272" sldId="2147483750"/>
              <ac:spMk id="24" creationId="{00000000-0000-0000-0000-000000000000}"/>
            </ac:spMkLst>
          </pc:spChg>
          <pc:spChg chg="mod">
            <ac:chgData name="MOREAU Julien" userId="4556f34e-148c-4782-9c35-86b1f98a0b00" providerId="ADAL" clId="{92D19668-8982-413B-8D86-30C180CC21AC}" dt="2024-04-16T15:42:18.334" v="6742" actId="790"/>
            <ac:spMkLst>
              <pc:docMk/>
              <pc:sldMasterMk cId="1519052225" sldId="2147483744"/>
              <pc:sldLayoutMk cId="423643272" sldId="2147483750"/>
              <ac:spMk id="26" creationId="{00000000-0000-0000-0000-000000000000}"/>
            </ac:spMkLst>
          </pc:spChg>
          <pc:spChg chg="mod">
            <ac:chgData name="MOREAU Julien" userId="4556f34e-148c-4782-9c35-86b1f98a0b00" providerId="ADAL" clId="{92D19668-8982-413B-8D86-30C180CC21AC}" dt="2024-04-16T15:42:18.312" v="6736" actId="790"/>
            <ac:spMkLst>
              <pc:docMk/>
              <pc:sldMasterMk cId="1519052225" sldId="2147483744"/>
              <pc:sldLayoutMk cId="423643272" sldId="2147483750"/>
              <ac:spMk id="30" creationId="{00000000-0000-0000-0000-000000000000}"/>
            </ac:spMkLst>
          </pc:spChg>
          <pc:spChg chg="mod">
            <ac:chgData name="MOREAU Julien" userId="4556f34e-148c-4782-9c35-86b1f98a0b00" providerId="ADAL" clId="{92D19668-8982-413B-8D86-30C180CC21AC}" dt="2024-04-16T15:42:18.327" v="6737" actId="790"/>
            <ac:spMkLst>
              <pc:docMk/>
              <pc:sldMasterMk cId="1519052225" sldId="2147483744"/>
              <pc:sldLayoutMk cId="423643272" sldId="2147483750"/>
              <ac:spMk id="32" creationId="{00000000-0000-0000-0000-000000000000}"/>
            </ac:spMkLst>
          </pc:spChg>
          <pc:spChg chg="mod">
            <ac:chgData name="MOREAU Julien" userId="4556f34e-148c-4782-9c35-86b1f98a0b00" providerId="ADAL" clId="{92D19668-8982-413B-8D86-30C180CC21AC}" dt="2024-04-16T15:42:18.327" v="6738" actId="790"/>
            <ac:spMkLst>
              <pc:docMk/>
              <pc:sldMasterMk cId="1519052225" sldId="2147483744"/>
              <pc:sldLayoutMk cId="423643272" sldId="2147483750"/>
              <ac:spMk id="33" creationId="{00000000-0000-0000-0000-000000000000}"/>
            </ac:spMkLst>
          </pc:spChg>
          <pc:spChg chg="mod">
            <ac:chgData name="MOREAU Julien" userId="4556f34e-148c-4782-9c35-86b1f98a0b00" providerId="ADAL" clId="{92D19668-8982-413B-8D86-30C180CC21AC}" dt="2024-04-16T15:42:18.327" v="6739" actId="790"/>
            <ac:spMkLst>
              <pc:docMk/>
              <pc:sldMasterMk cId="1519052225" sldId="2147483744"/>
              <pc:sldLayoutMk cId="423643272" sldId="2147483750"/>
              <ac:spMk id="34" creationId="{00000000-0000-0000-0000-000000000000}"/>
            </ac:spMkLst>
          </pc:spChg>
          <pc:spChg chg="mod">
            <ac:chgData name="MOREAU Julien" userId="4556f34e-148c-4782-9c35-86b1f98a0b00" providerId="ADAL" clId="{92D19668-8982-413B-8D86-30C180CC21AC}" dt="2024-04-16T15:42:18.327" v="6740" actId="790"/>
            <ac:spMkLst>
              <pc:docMk/>
              <pc:sldMasterMk cId="1519052225" sldId="2147483744"/>
              <pc:sldLayoutMk cId="423643272" sldId="2147483750"/>
              <ac:spMk id="35" creationId="{00000000-0000-0000-0000-000000000000}"/>
            </ac:spMkLst>
          </pc:spChg>
          <pc:spChg chg="mod">
            <ac:chgData name="MOREAU Julien" userId="4556f34e-148c-4782-9c35-86b1f98a0b00" providerId="ADAL" clId="{92D19668-8982-413B-8D86-30C180CC21AC}" dt="2024-04-16T15:42:18.334" v="6743" actId="790"/>
            <ac:spMkLst>
              <pc:docMk/>
              <pc:sldMasterMk cId="1519052225" sldId="2147483744"/>
              <pc:sldLayoutMk cId="423643272" sldId="2147483750"/>
              <ac:spMk id="44" creationId="{00000000-0000-0000-0000-000000000000}"/>
            </ac:spMkLst>
          </pc:spChg>
          <pc:spChg chg="mod">
            <ac:chgData name="MOREAU Julien" userId="4556f34e-148c-4782-9c35-86b1f98a0b00" providerId="ADAL" clId="{92D19668-8982-413B-8D86-30C180CC21AC}" dt="2024-04-16T15:42:18.334" v="6744" actId="790"/>
            <ac:spMkLst>
              <pc:docMk/>
              <pc:sldMasterMk cId="1519052225" sldId="2147483744"/>
              <pc:sldLayoutMk cId="423643272" sldId="2147483750"/>
              <ac:spMk id="45" creationId="{00000000-0000-0000-0000-000000000000}"/>
            </ac:spMkLst>
          </pc:spChg>
          <pc:spChg chg="mod">
            <ac:chgData name="MOREAU Julien" userId="4556f34e-148c-4782-9c35-86b1f98a0b00" providerId="ADAL" clId="{92D19668-8982-413B-8D86-30C180CC21AC}" dt="2024-04-16T15:42:18.334" v="6745" actId="790"/>
            <ac:spMkLst>
              <pc:docMk/>
              <pc:sldMasterMk cId="1519052225" sldId="2147483744"/>
              <pc:sldLayoutMk cId="423643272" sldId="2147483750"/>
              <ac:spMk id="46" creationId="{00000000-0000-0000-0000-000000000000}"/>
            </ac:spMkLst>
          </pc:spChg>
          <pc:spChg chg="mod">
            <ac:chgData name="MOREAU Julien" userId="4556f34e-148c-4782-9c35-86b1f98a0b00" providerId="ADAL" clId="{92D19668-8982-413B-8D86-30C180CC21AC}" dt="2024-04-16T15:42:18.334" v="6746" actId="790"/>
            <ac:spMkLst>
              <pc:docMk/>
              <pc:sldMasterMk cId="1519052225" sldId="2147483744"/>
              <pc:sldLayoutMk cId="423643272" sldId="2147483750"/>
              <ac:spMk id="47" creationId="{00000000-0000-0000-0000-000000000000}"/>
            </ac:spMkLst>
          </pc:spChg>
          <pc:spChg chg="mod">
            <ac:chgData name="MOREAU Julien" userId="4556f34e-148c-4782-9c35-86b1f98a0b00" providerId="ADAL" clId="{92D19668-8982-413B-8D86-30C180CC21AC}" dt="2024-04-16T15:42:18.334" v="6747" actId="790"/>
            <ac:spMkLst>
              <pc:docMk/>
              <pc:sldMasterMk cId="1519052225" sldId="2147483744"/>
              <pc:sldLayoutMk cId="423643272" sldId="2147483750"/>
              <ac:spMk id="48" creationId="{00000000-0000-0000-0000-000000000000}"/>
            </ac:spMkLst>
          </pc:spChg>
          <pc:spChg chg="mod">
            <ac:chgData name="MOREAU Julien" userId="4556f34e-148c-4782-9c35-86b1f98a0b00" providerId="ADAL" clId="{92D19668-8982-413B-8D86-30C180CC21AC}" dt="2024-04-16T15:42:18.334" v="6748" actId="790"/>
            <ac:spMkLst>
              <pc:docMk/>
              <pc:sldMasterMk cId="1519052225" sldId="2147483744"/>
              <pc:sldLayoutMk cId="423643272" sldId="2147483750"/>
              <ac:spMk id="49" creationId="{00000000-0000-0000-0000-000000000000}"/>
            </ac:spMkLst>
          </pc:spChg>
        </pc:sldLayoutChg>
        <pc:sldLayoutChg chg="modSp mod">
          <pc:chgData name="MOREAU Julien" userId="4556f34e-148c-4782-9c35-86b1f98a0b00" providerId="ADAL" clId="{92D19668-8982-413B-8D86-30C180CC21AC}" dt="2024-04-16T15:42:18.381" v="6779" actId="790"/>
          <pc:sldLayoutMkLst>
            <pc:docMk/>
            <pc:sldMasterMk cId="1519052225" sldId="2147483744"/>
            <pc:sldLayoutMk cId="3476814807" sldId="2147483751"/>
          </pc:sldLayoutMkLst>
          <pc:spChg chg="mod">
            <ac:chgData name="MOREAU Julien" userId="4556f34e-148c-4782-9c35-86b1f98a0b00" providerId="ADAL" clId="{92D19668-8982-413B-8D86-30C180CC21AC}" dt="2024-04-16T15:42:18.334" v="6749" actId="790"/>
            <ac:spMkLst>
              <pc:docMk/>
              <pc:sldMasterMk cId="1519052225" sldId="2147483744"/>
              <pc:sldLayoutMk cId="3476814807" sldId="2147483751"/>
              <ac:spMk id="5" creationId="{00000000-0000-0000-0000-000000000000}"/>
            </ac:spMkLst>
          </pc:spChg>
          <pc:spChg chg="mod">
            <ac:chgData name="MOREAU Julien" userId="4556f34e-148c-4782-9c35-86b1f98a0b00" providerId="ADAL" clId="{92D19668-8982-413B-8D86-30C180CC21AC}" dt="2024-04-16T15:42:18.334" v="6750" actId="790"/>
            <ac:spMkLst>
              <pc:docMk/>
              <pc:sldMasterMk cId="1519052225" sldId="2147483744"/>
              <pc:sldLayoutMk cId="3476814807" sldId="2147483751"/>
              <ac:spMk id="8" creationId="{00000000-0000-0000-0000-000000000000}"/>
            </ac:spMkLst>
          </pc:spChg>
          <pc:spChg chg="mod">
            <ac:chgData name="MOREAU Julien" userId="4556f34e-148c-4782-9c35-86b1f98a0b00" providerId="ADAL" clId="{92D19668-8982-413B-8D86-30C180CC21AC}" dt="2024-04-16T15:42:18.334" v="6751" actId="790"/>
            <ac:spMkLst>
              <pc:docMk/>
              <pc:sldMasterMk cId="1519052225" sldId="2147483744"/>
              <pc:sldLayoutMk cId="3476814807" sldId="2147483751"/>
              <ac:spMk id="11" creationId="{00000000-0000-0000-0000-000000000000}"/>
            </ac:spMkLst>
          </pc:spChg>
          <pc:spChg chg="mod">
            <ac:chgData name="MOREAU Julien" userId="4556f34e-148c-4782-9c35-86b1f98a0b00" providerId="ADAL" clId="{92D19668-8982-413B-8D86-30C180CC21AC}" dt="2024-04-16T15:42:18.349" v="6752" actId="790"/>
            <ac:spMkLst>
              <pc:docMk/>
              <pc:sldMasterMk cId="1519052225" sldId="2147483744"/>
              <pc:sldLayoutMk cId="3476814807" sldId="2147483751"/>
              <ac:spMk id="14" creationId="{00000000-0000-0000-0000-000000000000}"/>
            </ac:spMkLst>
          </pc:spChg>
          <pc:spChg chg="mod">
            <ac:chgData name="MOREAU Julien" userId="4556f34e-148c-4782-9c35-86b1f98a0b00" providerId="ADAL" clId="{92D19668-8982-413B-8D86-30C180CC21AC}" dt="2024-04-16T15:42:18.349" v="6753" actId="790"/>
            <ac:spMkLst>
              <pc:docMk/>
              <pc:sldMasterMk cId="1519052225" sldId="2147483744"/>
              <pc:sldLayoutMk cId="3476814807" sldId="2147483751"/>
              <ac:spMk id="17" creationId="{00000000-0000-0000-0000-000000000000}"/>
            </ac:spMkLst>
          </pc:spChg>
          <pc:spChg chg="mod">
            <ac:chgData name="MOREAU Julien" userId="4556f34e-148c-4782-9c35-86b1f98a0b00" providerId="ADAL" clId="{92D19668-8982-413B-8D86-30C180CC21AC}" dt="2024-04-16T15:42:18.349" v="6759" actId="790"/>
            <ac:spMkLst>
              <pc:docMk/>
              <pc:sldMasterMk cId="1519052225" sldId="2147483744"/>
              <pc:sldLayoutMk cId="3476814807" sldId="2147483751"/>
              <ac:spMk id="22" creationId="{00000000-0000-0000-0000-000000000000}"/>
            </ac:spMkLst>
          </pc:spChg>
          <pc:spChg chg="mod">
            <ac:chgData name="MOREAU Julien" userId="4556f34e-148c-4782-9c35-86b1f98a0b00" providerId="ADAL" clId="{92D19668-8982-413B-8D86-30C180CC21AC}" dt="2024-04-16T15:42:18.349" v="6760" actId="790"/>
            <ac:spMkLst>
              <pc:docMk/>
              <pc:sldMasterMk cId="1519052225" sldId="2147483744"/>
              <pc:sldLayoutMk cId="3476814807" sldId="2147483751"/>
              <ac:spMk id="24" creationId="{00000000-0000-0000-0000-000000000000}"/>
            </ac:spMkLst>
          </pc:spChg>
          <pc:spChg chg="mod">
            <ac:chgData name="MOREAU Julien" userId="4556f34e-148c-4782-9c35-86b1f98a0b00" providerId="ADAL" clId="{92D19668-8982-413B-8D86-30C180CC21AC}" dt="2024-04-16T15:42:18.349" v="6761" actId="790"/>
            <ac:spMkLst>
              <pc:docMk/>
              <pc:sldMasterMk cId="1519052225" sldId="2147483744"/>
              <pc:sldLayoutMk cId="3476814807" sldId="2147483751"/>
              <ac:spMk id="25" creationId="{00000000-0000-0000-0000-000000000000}"/>
            </ac:spMkLst>
          </pc:spChg>
          <pc:spChg chg="mod">
            <ac:chgData name="MOREAU Julien" userId="4556f34e-148c-4782-9c35-86b1f98a0b00" providerId="ADAL" clId="{92D19668-8982-413B-8D86-30C180CC21AC}" dt="2024-04-16T15:42:18.349" v="6762" actId="790"/>
            <ac:spMkLst>
              <pc:docMk/>
              <pc:sldMasterMk cId="1519052225" sldId="2147483744"/>
              <pc:sldLayoutMk cId="3476814807" sldId="2147483751"/>
              <ac:spMk id="27" creationId="{00000000-0000-0000-0000-000000000000}"/>
            </ac:spMkLst>
          </pc:spChg>
          <pc:spChg chg="mod">
            <ac:chgData name="MOREAU Julien" userId="4556f34e-148c-4782-9c35-86b1f98a0b00" providerId="ADAL" clId="{92D19668-8982-413B-8D86-30C180CC21AC}" dt="2024-04-16T15:42:18.349" v="6763" actId="790"/>
            <ac:spMkLst>
              <pc:docMk/>
              <pc:sldMasterMk cId="1519052225" sldId="2147483744"/>
              <pc:sldLayoutMk cId="3476814807" sldId="2147483751"/>
              <ac:spMk id="29" creationId="{00000000-0000-0000-0000-000000000000}"/>
            </ac:spMkLst>
          </pc:spChg>
          <pc:spChg chg="mod">
            <ac:chgData name="MOREAU Julien" userId="4556f34e-148c-4782-9c35-86b1f98a0b00" providerId="ADAL" clId="{92D19668-8982-413B-8D86-30C180CC21AC}" dt="2024-04-16T15:42:18.349" v="6754" actId="790"/>
            <ac:spMkLst>
              <pc:docMk/>
              <pc:sldMasterMk cId="1519052225" sldId="2147483744"/>
              <pc:sldLayoutMk cId="3476814807" sldId="2147483751"/>
              <ac:spMk id="30" creationId="{00000000-0000-0000-0000-000000000000}"/>
            </ac:spMkLst>
          </pc:spChg>
          <pc:spChg chg="mod">
            <ac:chgData name="MOREAU Julien" userId="4556f34e-148c-4782-9c35-86b1f98a0b00" providerId="ADAL" clId="{92D19668-8982-413B-8D86-30C180CC21AC}" dt="2024-04-16T15:42:18.349" v="6764" actId="790"/>
            <ac:spMkLst>
              <pc:docMk/>
              <pc:sldMasterMk cId="1519052225" sldId="2147483744"/>
              <pc:sldLayoutMk cId="3476814807" sldId="2147483751"/>
              <ac:spMk id="31" creationId="{00000000-0000-0000-0000-000000000000}"/>
            </ac:spMkLst>
          </pc:spChg>
          <pc:spChg chg="mod">
            <ac:chgData name="MOREAU Julien" userId="4556f34e-148c-4782-9c35-86b1f98a0b00" providerId="ADAL" clId="{92D19668-8982-413B-8D86-30C180CC21AC}" dt="2024-04-16T15:42:18.349" v="6755" actId="790"/>
            <ac:spMkLst>
              <pc:docMk/>
              <pc:sldMasterMk cId="1519052225" sldId="2147483744"/>
              <pc:sldLayoutMk cId="3476814807" sldId="2147483751"/>
              <ac:spMk id="32" creationId="{00000000-0000-0000-0000-000000000000}"/>
            </ac:spMkLst>
          </pc:spChg>
          <pc:spChg chg="mod">
            <ac:chgData name="MOREAU Julien" userId="4556f34e-148c-4782-9c35-86b1f98a0b00" providerId="ADAL" clId="{92D19668-8982-413B-8D86-30C180CC21AC}" dt="2024-04-16T15:42:18.349" v="6756" actId="790"/>
            <ac:spMkLst>
              <pc:docMk/>
              <pc:sldMasterMk cId="1519052225" sldId="2147483744"/>
              <pc:sldLayoutMk cId="3476814807" sldId="2147483751"/>
              <ac:spMk id="33" creationId="{00000000-0000-0000-0000-000000000000}"/>
            </ac:spMkLst>
          </pc:spChg>
          <pc:spChg chg="mod">
            <ac:chgData name="MOREAU Julien" userId="4556f34e-148c-4782-9c35-86b1f98a0b00" providerId="ADAL" clId="{92D19668-8982-413B-8D86-30C180CC21AC}" dt="2024-04-16T15:42:18.349" v="6757" actId="790"/>
            <ac:spMkLst>
              <pc:docMk/>
              <pc:sldMasterMk cId="1519052225" sldId="2147483744"/>
              <pc:sldLayoutMk cId="3476814807" sldId="2147483751"/>
              <ac:spMk id="34" creationId="{00000000-0000-0000-0000-000000000000}"/>
            </ac:spMkLst>
          </pc:spChg>
          <pc:spChg chg="mod">
            <ac:chgData name="MOREAU Julien" userId="4556f34e-148c-4782-9c35-86b1f98a0b00" providerId="ADAL" clId="{92D19668-8982-413B-8D86-30C180CC21AC}" dt="2024-04-16T15:42:18.349" v="6758" actId="790"/>
            <ac:spMkLst>
              <pc:docMk/>
              <pc:sldMasterMk cId="1519052225" sldId="2147483744"/>
              <pc:sldLayoutMk cId="3476814807" sldId="2147483751"/>
              <ac:spMk id="35" creationId="{00000000-0000-0000-0000-000000000000}"/>
            </ac:spMkLst>
          </pc:spChg>
          <pc:spChg chg="mod">
            <ac:chgData name="MOREAU Julien" userId="4556f34e-148c-4782-9c35-86b1f98a0b00" providerId="ADAL" clId="{92D19668-8982-413B-8D86-30C180CC21AC}" dt="2024-04-16T15:42:18.381" v="6779" actId="790"/>
            <ac:spMkLst>
              <pc:docMk/>
              <pc:sldMasterMk cId="1519052225" sldId="2147483744"/>
              <pc:sldLayoutMk cId="3476814807" sldId="2147483751"/>
              <ac:spMk id="36" creationId="{00000000-0000-0000-0000-000000000000}"/>
            </ac:spMkLst>
          </pc:spChg>
          <pc:spChg chg="mod">
            <ac:chgData name="MOREAU Julien" userId="4556f34e-148c-4782-9c35-86b1f98a0b00" providerId="ADAL" clId="{92D19668-8982-413B-8D86-30C180CC21AC}" dt="2024-04-16T15:42:18.365" v="6765" actId="790"/>
            <ac:spMkLst>
              <pc:docMk/>
              <pc:sldMasterMk cId="1519052225" sldId="2147483744"/>
              <pc:sldLayoutMk cId="3476814807" sldId="2147483751"/>
              <ac:spMk id="39" creationId="{00000000-0000-0000-0000-000000000000}"/>
            </ac:spMkLst>
          </pc:spChg>
          <pc:spChg chg="mod">
            <ac:chgData name="MOREAU Julien" userId="4556f34e-148c-4782-9c35-86b1f98a0b00" providerId="ADAL" clId="{92D19668-8982-413B-8D86-30C180CC21AC}" dt="2024-04-16T15:42:18.365" v="6769" actId="790"/>
            <ac:spMkLst>
              <pc:docMk/>
              <pc:sldMasterMk cId="1519052225" sldId="2147483744"/>
              <pc:sldLayoutMk cId="3476814807" sldId="2147483751"/>
              <ac:spMk id="40" creationId="{00000000-0000-0000-0000-000000000000}"/>
            </ac:spMkLst>
          </pc:spChg>
          <pc:spChg chg="mod">
            <ac:chgData name="MOREAU Julien" userId="4556f34e-148c-4782-9c35-86b1f98a0b00" providerId="ADAL" clId="{92D19668-8982-413B-8D86-30C180CC21AC}" dt="2024-04-16T15:42:18.365" v="6766" actId="790"/>
            <ac:spMkLst>
              <pc:docMk/>
              <pc:sldMasterMk cId="1519052225" sldId="2147483744"/>
              <pc:sldLayoutMk cId="3476814807" sldId="2147483751"/>
              <ac:spMk id="41" creationId="{00000000-0000-0000-0000-000000000000}"/>
            </ac:spMkLst>
          </pc:spChg>
          <pc:spChg chg="mod">
            <ac:chgData name="MOREAU Julien" userId="4556f34e-148c-4782-9c35-86b1f98a0b00" providerId="ADAL" clId="{92D19668-8982-413B-8D86-30C180CC21AC}" dt="2024-04-16T15:42:18.365" v="6767" actId="790"/>
            <ac:spMkLst>
              <pc:docMk/>
              <pc:sldMasterMk cId="1519052225" sldId="2147483744"/>
              <pc:sldLayoutMk cId="3476814807" sldId="2147483751"/>
              <ac:spMk id="42" creationId="{00000000-0000-0000-0000-000000000000}"/>
            </ac:spMkLst>
          </pc:spChg>
          <pc:spChg chg="mod">
            <ac:chgData name="MOREAU Julien" userId="4556f34e-148c-4782-9c35-86b1f98a0b00" providerId="ADAL" clId="{92D19668-8982-413B-8D86-30C180CC21AC}" dt="2024-04-16T15:42:18.365" v="6770" actId="790"/>
            <ac:spMkLst>
              <pc:docMk/>
              <pc:sldMasterMk cId="1519052225" sldId="2147483744"/>
              <pc:sldLayoutMk cId="3476814807" sldId="2147483751"/>
              <ac:spMk id="43" creationId="{00000000-0000-0000-0000-000000000000}"/>
            </ac:spMkLst>
          </pc:spChg>
          <pc:spChg chg="mod">
            <ac:chgData name="MOREAU Julien" userId="4556f34e-148c-4782-9c35-86b1f98a0b00" providerId="ADAL" clId="{92D19668-8982-413B-8D86-30C180CC21AC}" dt="2024-04-16T15:42:18.365" v="6768" actId="790"/>
            <ac:spMkLst>
              <pc:docMk/>
              <pc:sldMasterMk cId="1519052225" sldId="2147483744"/>
              <pc:sldLayoutMk cId="3476814807" sldId="2147483751"/>
              <ac:spMk id="44" creationId="{00000000-0000-0000-0000-000000000000}"/>
            </ac:spMkLst>
          </pc:spChg>
          <pc:spChg chg="mod">
            <ac:chgData name="MOREAU Julien" userId="4556f34e-148c-4782-9c35-86b1f98a0b00" providerId="ADAL" clId="{92D19668-8982-413B-8D86-30C180CC21AC}" dt="2024-04-16T15:42:18.365" v="6771" actId="790"/>
            <ac:spMkLst>
              <pc:docMk/>
              <pc:sldMasterMk cId="1519052225" sldId="2147483744"/>
              <pc:sldLayoutMk cId="3476814807" sldId="2147483751"/>
              <ac:spMk id="48" creationId="{00000000-0000-0000-0000-000000000000}"/>
            </ac:spMkLst>
          </pc:spChg>
          <pc:spChg chg="mod">
            <ac:chgData name="MOREAU Julien" userId="4556f34e-148c-4782-9c35-86b1f98a0b00" providerId="ADAL" clId="{92D19668-8982-413B-8D86-30C180CC21AC}" dt="2024-04-16T15:42:18.365" v="6772" actId="790"/>
            <ac:spMkLst>
              <pc:docMk/>
              <pc:sldMasterMk cId="1519052225" sldId="2147483744"/>
              <pc:sldLayoutMk cId="3476814807" sldId="2147483751"/>
              <ac:spMk id="59" creationId="{00000000-0000-0000-0000-000000000000}"/>
            </ac:spMkLst>
          </pc:spChg>
          <pc:spChg chg="mod">
            <ac:chgData name="MOREAU Julien" userId="4556f34e-148c-4782-9c35-86b1f98a0b00" providerId="ADAL" clId="{92D19668-8982-413B-8D86-30C180CC21AC}" dt="2024-04-16T15:42:18.365" v="6773" actId="790"/>
            <ac:spMkLst>
              <pc:docMk/>
              <pc:sldMasterMk cId="1519052225" sldId="2147483744"/>
              <pc:sldLayoutMk cId="3476814807" sldId="2147483751"/>
              <ac:spMk id="60" creationId="{00000000-0000-0000-0000-000000000000}"/>
            </ac:spMkLst>
          </pc:spChg>
          <pc:spChg chg="mod">
            <ac:chgData name="MOREAU Julien" userId="4556f34e-148c-4782-9c35-86b1f98a0b00" providerId="ADAL" clId="{92D19668-8982-413B-8D86-30C180CC21AC}" dt="2024-04-16T15:42:18.365" v="6774" actId="790"/>
            <ac:spMkLst>
              <pc:docMk/>
              <pc:sldMasterMk cId="1519052225" sldId="2147483744"/>
              <pc:sldLayoutMk cId="3476814807" sldId="2147483751"/>
              <ac:spMk id="61" creationId="{00000000-0000-0000-0000-000000000000}"/>
            </ac:spMkLst>
          </pc:spChg>
          <pc:spChg chg="mod">
            <ac:chgData name="MOREAU Julien" userId="4556f34e-148c-4782-9c35-86b1f98a0b00" providerId="ADAL" clId="{92D19668-8982-413B-8D86-30C180CC21AC}" dt="2024-04-16T15:42:18.365" v="6775" actId="790"/>
            <ac:spMkLst>
              <pc:docMk/>
              <pc:sldMasterMk cId="1519052225" sldId="2147483744"/>
              <pc:sldLayoutMk cId="3476814807" sldId="2147483751"/>
              <ac:spMk id="62" creationId="{00000000-0000-0000-0000-000000000000}"/>
            </ac:spMkLst>
          </pc:spChg>
          <pc:spChg chg="mod">
            <ac:chgData name="MOREAU Julien" userId="4556f34e-148c-4782-9c35-86b1f98a0b00" providerId="ADAL" clId="{92D19668-8982-413B-8D86-30C180CC21AC}" dt="2024-04-16T15:42:18.365" v="6776" actId="790"/>
            <ac:spMkLst>
              <pc:docMk/>
              <pc:sldMasterMk cId="1519052225" sldId="2147483744"/>
              <pc:sldLayoutMk cId="3476814807" sldId="2147483751"/>
              <ac:spMk id="63" creationId="{00000000-0000-0000-0000-000000000000}"/>
            </ac:spMkLst>
          </pc:spChg>
          <pc:spChg chg="mod">
            <ac:chgData name="MOREAU Julien" userId="4556f34e-148c-4782-9c35-86b1f98a0b00" providerId="ADAL" clId="{92D19668-8982-413B-8D86-30C180CC21AC}" dt="2024-04-16T15:42:18.381" v="6777" actId="790"/>
            <ac:spMkLst>
              <pc:docMk/>
              <pc:sldMasterMk cId="1519052225" sldId="2147483744"/>
              <pc:sldLayoutMk cId="3476814807" sldId="2147483751"/>
              <ac:spMk id="64" creationId="{00000000-0000-0000-0000-000000000000}"/>
            </ac:spMkLst>
          </pc:spChg>
          <pc:spChg chg="mod">
            <ac:chgData name="MOREAU Julien" userId="4556f34e-148c-4782-9c35-86b1f98a0b00" providerId="ADAL" clId="{92D19668-8982-413B-8D86-30C180CC21AC}" dt="2024-04-16T15:42:18.381" v="6778" actId="790"/>
            <ac:spMkLst>
              <pc:docMk/>
              <pc:sldMasterMk cId="1519052225" sldId="2147483744"/>
              <pc:sldLayoutMk cId="3476814807" sldId="2147483751"/>
              <ac:spMk id="65" creationId="{00000000-0000-0000-0000-000000000000}"/>
            </ac:spMkLst>
          </pc:spChg>
        </pc:sldLayoutChg>
        <pc:sldLayoutChg chg="modSp mod">
          <pc:chgData name="MOREAU Julien" userId="4556f34e-148c-4782-9c35-86b1f98a0b00" providerId="ADAL" clId="{92D19668-8982-413B-8D86-30C180CC21AC}" dt="2024-04-16T15:42:18.381" v="6782" actId="790"/>
          <pc:sldLayoutMkLst>
            <pc:docMk/>
            <pc:sldMasterMk cId="1519052225" sldId="2147483744"/>
            <pc:sldLayoutMk cId="1002519539" sldId="2147483752"/>
          </pc:sldLayoutMkLst>
          <pc:spChg chg="mod">
            <ac:chgData name="MOREAU Julien" userId="4556f34e-148c-4782-9c35-86b1f98a0b00" providerId="ADAL" clId="{92D19668-8982-413B-8D86-30C180CC21AC}" dt="2024-04-16T15:42:18.381" v="6780" actId="790"/>
            <ac:spMkLst>
              <pc:docMk/>
              <pc:sldMasterMk cId="1519052225" sldId="2147483744"/>
              <pc:sldLayoutMk cId="1002519539" sldId="2147483752"/>
              <ac:spMk id="8" creationId="{00000000-0000-0000-0000-000000000000}"/>
            </ac:spMkLst>
          </pc:spChg>
          <pc:spChg chg="mod">
            <ac:chgData name="MOREAU Julien" userId="4556f34e-148c-4782-9c35-86b1f98a0b00" providerId="ADAL" clId="{92D19668-8982-413B-8D86-30C180CC21AC}" dt="2024-04-16T15:42:18.381" v="6781" actId="790"/>
            <ac:spMkLst>
              <pc:docMk/>
              <pc:sldMasterMk cId="1519052225" sldId="2147483744"/>
              <pc:sldLayoutMk cId="1002519539" sldId="2147483752"/>
              <ac:spMk id="9" creationId="{00000000-0000-0000-0000-000000000000}"/>
            </ac:spMkLst>
          </pc:spChg>
          <pc:spChg chg="mod">
            <ac:chgData name="MOREAU Julien" userId="4556f34e-148c-4782-9c35-86b1f98a0b00" providerId="ADAL" clId="{92D19668-8982-413B-8D86-30C180CC21AC}" dt="2024-04-16T15:42:18.381" v="6782" actId="790"/>
            <ac:spMkLst>
              <pc:docMk/>
              <pc:sldMasterMk cId="1519052225" sldId="2147483744"/>
              <pc:sldLayoutMk cId="1002519539" sldId="2147483752"/>
              <ac:spMk id="10" creationId="{00000000-0000-0000-0000-000000000000}"/>
            </ac:spMkLst>
          </pc:spChg>
        </pc:sldLayoutChg>
        <pc:sldLayoutChg chg="modSp mod">
          <pc:chgData name="MOREAU Julien" userId="4556f34e-148c-4782-9c35-86b1f98a0b00" providerId="ADAL" clId="{92D19668-8982-413B-8D86-30C180CC21AC}" dt="2024-04-16T15:42:18.381" v="6785" actId="790"/>
          <pc:sldLayoutMkLst>
            <pc:docMk/>
            <pc:sldMasterMk cId="1519052225" sldId="2147483744"/>
            <pc:sldLayoutMk cId="77084449" sldId="2147483753"/>
          </pc:sldLayoutMkLst>
          <pc:spChg chg="mod">
            <ac:chgData name="MOREAU Julien" userId="4556f34e-148c-4782-9c35-86b1f98a0b00" providerId="ADAL" clId="{92D19668-8982-413B-8D86-30C180CC21AC}" dt="2024-04-16T15:42:18.381" v="6784" actId="790"/>
            <ac:spMkLst>
              <pc:docMk/>
              <pc:sldMasterMk cId="1519052225" sldId="2147483744"/>
              <pc:sldLayoutMk cId="77084449" sldId="2147483753"/>
              <ac:spMk id="5" creationId="{00000000-0000-0000-0000-000000000000}"/>
            </ac:spMkLst>
          </pc:spChg>
          <pc:spChg chg="mod">
            <ac:chgData name="MOREAU Julien" userId="4556f34e-148c-4782-9c35-86b1f98a0b00" providerId="ADAL" clId="{92D19668-8982-413B-8D86-30C180CC21AC}" dt="2024-04-16T15:42:18.381" v="6783" actId="790"/>
            <ac:spMkLst>
              <pc:docMk/>
              <pc:sldMasterMk cId="1519052225" sldId="2147483744"/>
              <pc:sldLayoutMk cId="77084449" sldId="2147483753"/>
              <ac:spMk id="6" creationId="{00000000-0000-0000-0000-000000000000}"/>
            </ac:spMkLst>
          </pc:spChg>
          <pc:spChg chg="mod">
            <ac:chgData name="MOREAU Julien" userId="4556f34e-148c-4782-9c35-86b1f98a0b00" providerId="ADAL" clId="{92D19668-8982-413B-8D86-30C180CC21AC}" dt="2024-04-16T15:42:18.381" v="6785" actId="790"/>
            <ac:spMkLst>
              <pc:docMk/>
              <pc:sldMasterMk cId="1519052225" sldId="2147483744"/>
              <pc:sldLayoutMk cId="77084449" sldId="2147483753"/>
              <ac:spMk id="8" creationId="{00000000-0000-0000-0000-000000000000}"/>
            </ac:spMkLst>
          </pc:spChg>
        </pc:sldLayoutChg>
        <pc:sldLayoutChg chg="modSp mod">
          <pc:chgData name="MOREAU Julien" userId="4556f34e-148c-4782-9c35-86b1f98a0b00" providerId="ADAL" clId="{92D19668-8982-413B-8D86-30C180CC21AC}" dt="2024-04-16T15:42:18.396" v="6788" actId="790"/>
          <pc:sldLayoutMkLst>
            <pc:docMk/>
            <pc:sldMasterMk cId="1519052225" sldId="2147483744"/>
            <pc:sldLayoutMk cId="1168659154" sldId="2147483754"/>
          </pc:sldLayoutMkLst>
          <pc:spChg chg="mod">
            <ac:chgData name="MOREAU Julien" userId="4556f34e-148c-4782-9c35-86b1f98a0b00" providerId="ADAL" clId="{92D19668-8982-413B-8D86-30C180CC21AC}" dt="2024-04-16T15:42:18.396" v="6788" actId="790"/>
            <ac:spMkLst>
              <pc:docMk/>
              <pc:sldMasterMk cId="1519052225" sldId="2147483744"/>
              <pc:sldLayoutMk cId="1168659154" sldId="2147483754"/>
              <ac:spMk id="5" creationId="{00000000-0000-0000-0000-000000000000}"/>
            </ac:spMkLst>
          </pc:spChg>
          <pc:spChg chg="mod">
            <ac:chgData name="MOREAU Julien" userId="4556f34e-148c-4782-9c35-86b1f98a0b00" providerId="ADAL" clId="{92D19668-8982-413B-8D86-30C180CC21AC}" dt="2024-04-16T15:42:18.381" v="6786" actId="790"/>
            <ac:spMkLst>
              <pc:docMk/>
              <pc:sldMasterMk cId="1519052225" sldId="2147483744"/>
              <pc:sldLayoutMk cId="1168659154" sldId="2147483754"/>
              <ac:spMk id="6" creationId="{00000000-0000-0000-0000-000000000000}"/>
            </ac:spMkLst>
          </pc:spChg>
          <pc:spChg chg="mod">
            <ac:chgData name="MOREAU Julien" userId="4556f34e-148c-4782-9c35-86b1f98a0b00" providerId="ADAL" clId="{92D19668-8982-413B-8D86-30C180CC21AC}" dt="2024-04-16T15:42:18.396" v="6787" actId="790"/>
            <ac:spMkLst>
              <pc:docMk/>
              <pc:sldMasterMk cId="1519052225" sldId="2147483744"/>
              <pc:sldLayoutMk cId="1168659154" sldId="2147483754"/>
              <ac:spMk id="8" creationId="{00000000-0000-0000-0000-000000000000}"/>
            </ac:spMkLst>
          </pc:spChg>
        </pc:sldLayoutChg>
        <pc:sldLayoutChg chg="modSp mod">
          <pc:chgData name="MOREAU Julien" userId="4556f34e-148c-4782-9c35-86b1f98a0b00" providerId="ADAL" clId="{92D19668-8982-413B-8D86-30C180CC21AC}" dt="2024-04-16T15:42:18.396" v="6791" actId="790"/>
          <pc:sldLayoutMkLst>
            <pc:docMk/>
            <pc:sldMasterMk cId="1519052225" sldId="2147483744"/>
            <pc:sldLayoutMk cId="3773651832" sldId="2147483755"/>
          </pc:sldLayoutMkLst>
          <pc:spChg chg="mod">
            <ac:chgData name="MOREAU Julien" userId="4556f34e-148c-4782-9c35-86b1f98a0b00" providerId="ADAL" clId="{92D19668-8982-413B-8D86-30C180CC21AC}" dt="2024-04-16T15:42:18.396" v="6791" actId="790"/>
            <ac:spMkLst>
              <pc:docMk/>
              <pc:sldMasterMk cId="1519052225" sldId="2147483744"/>
              <pc:sldLayoutMk cId="3773651832" sldId="2147483755"/>
              <ac:spMk id="5" creationId="{00000000-0000-0000-0000-000000000000}"/>
            </ac:spMkLst>
          </pc:spChg>
          <pc:spChg chg="mod">
            <ac:chgData name="MOREAU Julien" userId="4556f34e-148c-4782-9c35-86b1f98a0b00" providerId="ADAL" clId="{92D19668-8982-413B-8D86-30C180CC21AC}" dt="2024-04-16T15:42:18.396" v="6789" actId="790"/>
            <ac:spMkLst>
              <pc:docMk/>
              <pc:sldMasterMk cId="1519052225" sldId="2147483744"/>
              <pc:sldLayoutMk cId="3773651832" sldId="2147483755"/>
              <ac:spMk id="6" creationId="{00000000-0000-0000-0000-000000000000}"/>
            </ac:spMkLst>
          </pc:spChg>
          <pc:spChg chg="mod">
            <ac:chgData name="MOREAU Julien" userId="4556f34e-148c-4782-9c35-86b1f98a0b00" providerId="ADAL" clId="{92D19668-8982-413B-8D86-30C180CC21AC}" dt="2024-04-16T15:42:18.396" v="6790" actId="790"/>
            <ac:spMkLst>
              <pc:docMk/>
              <pc:sldMasterMk cId="1519052225" sldId="2147483744"/>
              <pc:sldLayoutMk cId="3773651832" sldId="2147483755"/>
              <ac:spMk id="8" creationId="{00000000-0000-0000-0000-000000000000}"/>
            </ac:spMkLst>
          </pc:spChg>
        </pc:sldLayoutChg>
        <pc:sldLayoutChg chg="modSp mod">
          <pc:chgData name="MOREAU Julien" userId="4556f34e-148c-4782-9c35-86b1f98a0b00" providerId="ADAL" clId="{92D19668-8982-413B-8D86-30C180CC21AC}" dt="2024-04-16T15:42:18.396" v="6793" actId="790"/>
          <pc:sldLayoutMkLst>
            <pc:docMk/>
            <pc:sldMasterMk cId="1519052225" sldId="2147483744"/>
            <pc:sldLayoutMk cId="701676078" sldId="2147483758"/>
          </pc:sldLayoutMkLst>
          <pc:spChg chg="mod">
            <ac:chgData name="MOREAU Julien" userId="4556f34e-148c-4782-9c35-86b1f98a0b00" providerId="ADAL" clId="{92D19668-8982-413B-8D86-30C180CC21AC}" dt="2024-04-16T15:42:18.396" v="6793" actId="790"/>
            <ac:spMkLst>
              <pc:docMk/>
              <pc:sldMasterMk cId="1519052225" sldId="2147483744"/>
              <pc:sldLayoutMk cId="701676078" sldId="2147483758"/>
              <ac:spMk id="2" creationId="{00000000-0000-0000-0000-000000000000}"/>
            </ac:spMkLst>
          </pc:spChg>
          <pc:spChg chg="mod">
            <ac:chgData name="MOREAU Julien" userId="4556f34e-148c-4782-9c35-86b1f98a0b00" providerId="ADAL" clId="{92D19668-8982-413B-8D86-30C180CC21AC}" dt="2024-04-16T15:42:18.396" v="6792" actId="790"/>
            <ac:spMkLst>
              <pc:docMk/>
              <pc:sldMasterMk cId="1519052225" sldId="2147483744"/>
              <pc:sldLayoutMk cId="701676078" sldId="2147483758"/>
              <ac:spMk id="10" creationId="{00000000-0000-0000-0000-000000000000}"/>
            </ac:spMkLst>
          </pc:spChg>
        </pc:sldLayoutChg>
        <pc:sldLayoutChg chg="modSp mod">
          <pc:chgData name="MOREAU Julien" userId="4556f34e-148c-4782-9c35-86b1f98a0b00" providerId="ADAL" clId="{92D19668-8982-413B-8D86-30C180CC21AC}" dt="2024-04-16T15:42:18.565" v="6901" actId="790"/>
          <pc:sldLayoutMkLst>
            <pc:docMk/>
            <pc:sldMasterMk cId="1519052225" sldId="2147483744"/>
            <pc:sldLayoutMk cId="3781081774" sldId="2147483759"/>
          </pc:sldLayoutMkLst>
          <pc:spChg chg="mod">
            <ac:chgData name="MOREAU Julien" userId="4556f34e-148c-4782-9c35-86b1f98a0b00" providerId="ADAL" clId="{92D19668-8982-413B-8D86-30C180CC21AC}" dt="2024-04-16T15:42:18.512" v="6859" actId="790"/>
            <ac:spMkLst>
              <pc:docMk/>
              <pc:sldMasterMk cId="1519052225" sldId="2147483744"/>
              <pc:sldLayoutMk cId="3781081774" sldId="2147483759"/>
              <ac:spMk id="6" creationId="{00000000-0000-0000-0000-000000000000}"/>
            </ac:spMkLst>
          </pc:spChg>
          <pc:spChg chg="mod">
            <ac:chgData name="MOREAU Julien" userId="4556f34e-148c-4782-9c35-86b1f98a0b00" providerId="ADAL" clId="{92D19668-8982-413B-8D86-30C180CC21AC}" dt="2024-04-16T15:42:18.396" v="6794" actId="790"/>
            <ac:spMkLst>
              <pc:docMk/>
              <pc:sldMasterMk cId="1519052225" sldId="2147483744"/>
              <pc:sldLayoutMk cId="3781081774" sldId="2147483759"/>
              <ac:spMk id="9" creationId="{00000000-0000-0000-0000-000000000000}"/>
            </ac:spMkLst>
          </pc:spChg>
          <pc:spChg chg="mod">
            <ac:chgData name="MOREAU Julien" userId="4556f34e-148c-4782-9c35-86b1f98a0b00" providerId="ADAL" clId="{92D19668-8982-413B-8D86-30C180CC21AC}" dt="2024-04-16T15:42:18.550" v="6900" actId="790"/>
            <ac:spMkLst>
              <pc:docMk/>
              <pc:sldMasterMk cId="1519052225" sldId="2147483744"/>
              <pc:sldLayoutMk cId="3781081774" sldId="2147483759"/>
              <ac:spMk id="10" creationId="{00000000-0000-0000-0000-000000000000}"/>
            </ac:spMkLst>
          </pc:spChg>
          <pc:spChg chg="mod">
            <ac:chgData name="MOREAU Julien" userId="4556f34e-148c-4782-9c35-86b1f98a0b00" providerId="ADAL" clId="{92D19668-8982-413B-8D86-30C180CC21AC}" dt="2024-04-16T15:42:18.565" v="6901" actId="790"/>
            <ac:spMkLst>
              <pc:docMk/>
              <pc:sldMasterMk cId="1519052225" sldId="2147483744"/>
              <pc:sldLayoutMk cId="3781081774" sldId="2147483759"/>
              <ac:spMk id="11" creationId="{00000000-0000-0000-0000-000000000000}"/>
            </ac:spMkLst>
          </pc:spChg>
          <pc:graphicFrameChg chg="modGraphic">
            <ac:chgData name="MOREAU Julien" userId="4556f34e-148c-4782-9c35-86b1f98a0b00" providerId="ADAL" clId="{92D19668-8982-413B-8D86-30C180CC21AC}" dt="2024-04-16T15:42:18.496" v="6858" actId="790"/>
            <ac:graphicFrameMkLst>
              <pc:docMk/>
              <pc:sldMasterMk cId="1519052225" sldId="2147483744"/>
              <pc:sldLayoutMk cId="3781081774" sldId="2147483759"/>
              <ac:graphicFrameMk id="5" creationId="{00000000-0000-0000-0000-000000000000}"/>
            </ac:graphicFrameMkLst>
          </pc:graphicFrameChg>
          <pc:graphicFrameChg chg="modGraphic">
            <ac:chgData name="MOREAU Julien" userId="4556f34e-148c-4782-9c35-86b1f98a0b00" providerId="ADAL" clId="{92D19668-8982-413B-8D86-30C180CC21AC}" dt="2024-04-16T15:42:18.550" v="6899" actId="790"/>
            <ac:graphicFrameMkLst>
              <pc:docMk/>
              <pc:sldMasterMk cId="1519052225" sldId="2147483744"/>
              <pc:sldLayoutMk cId="3781081774" sldId="2147483759"/>
              <ac:graphicFrameMk id="7" creationId="{00000000-0000-0000-0000-000000000000}"/>
            </ac:graphicFrameMkLst>
          </pc:graphicFrameChg>
        </pc:sldLayoutChg>
        <pc:sldLayoutChg chg="modSp mod">
          <pc:chgData name="MOREAU Julien" userId="4556f34e-148c-4782-9c35-86b1f98a0b00" providerId="ADAL" clId="{92D19668-8982-413B-8D86-30C180CC21AC}" dt="2024-04-16T15:42:18.565" v="6907" actId="790"/>
          <pc:sldLayoutMkLst>
            <pc:docMk/>
            <pc:sldMasterMk cId="1519052225" sldId="2147483744"/>
            <pc:sldLayoutMk cId="3205619107" sldId="2147483760"/>
          </pc:sldLayoutMkLst>
          <pc:spChg chg="mod">
            <ac:chgData name="MOREAU Julien" userId="4556f34e-148c-4782-9c35-86b1f98a0b00" providerId="ADAL" clId="{92D19668-8982-413B-8D86-30C180CC21AC}" dt="2024-04-16T15:42:18.565" v="6902" actId="790"/>
            <ac:spMkLst>
              <pc:docMk/>
              <pc:sldMasterMk cId="1519052225" sldId="2147483744"/>
              <pc:sldLayoutMk cId="3205619107" sldId="2147483760"/>
              <ac:spMk id="3" creationId="{00000000-0000-0000-0000-000000000000}"/>
            </ac:spMkLst>
          </pc:spChg>
          <pc:spChg chg="mod">
            <ac:chgData name="MOREAU Julien" userId="4556f34e-148c-4782-9c35-86b1f98a0b00" providerId="ADAL" clId="{92D19668-8982-413B-8D86-30C180CC21AC}" dt="2024-04-16T15:42:18.565" v="6904" actId="790"/>
            <ac:spMkLst>
              <pc:docMk/>
              <pc:sldMasterMk cId="1519052225" sldId="2147483744"/>
              <pc:sldLayoutMk cId="3205619107" sldId="2147483760"/>
              <ac:spMk id="4" creationId="{00000000-0000-0000-0000-000000000000}"/>
            </ac:spMkLst>
          </pc:spChg>
          <pc:spChg chg="mod">
            <ac:chgData name="MOREAU Julien" userId="4556f34e-148c-4782-9c35-86b1f98a0b00" providerId="ADAL" clId="{92D19668-8982-413B-8D86-30C180CC21AC}" dt="2024-04-16T15:42:18.565" v="6905" actId="790"/>
            <ac:spMkLst>
              <pc:docMk/>
              <pc:sldMasterMk cId="1519052225" sldId="2147483744"/>
              <pc:sldLayoutMk cId="3205619107" sldId="2147483760"/>
              <ac:spMk id="5" creationId="{00000000-0000-0000-0000-000000000000}"/>
            </ac:spMkLst>
          </pc:spChg>
          <pc:spChg chg="mod">
            <ac:chgData name="MOREAU Julien" userId="4556f34e-148c-4782-9c35-86b1f98a0b00" providerId="ADAL" clId="{92D19668-8982-413B-8D86-30C180CC21AC}" dt="2024-04-16T15:42:18.565" v="6906" actId="790"/>
            <ac:spMkLst>
              <pc:docMk/>
              <pc:sldMasterMk cId="1519052225" sldId="2147483744"/>
              <pc:sldLayoutMk cId="3205619107" sldId="2147483760"/>
              <ac:spMk id="6" creationId="{00000000-0000-0000-0000-000000000000}"/>
            </ac:spMkLst>
          </pc:spChg>
          <pc:spChg chg="mod">
            <ac:chgData name="MOREAU Julien" userId="4556f34e-148c-4782-9c35-86b1f98a0b00" providerId="ADAL" clId="{92D19668-8982-413B-8D86-30C180CC21AC}" dt="2024-04-16T15:42:18.565" v="6903" actId="790"/>
            <ac:spMkLst>
              <pc:docMk/>
              <pc:sldMasterMk cId="1519052225" sldId="2147483744"/>
              <pc:sldLayoutMk cId="3205619107" sldId="2147483760"/>
              <ac:spMk id="7" creationId="{00000000-0000-0000-0000-000000000000}"/>
            </ac:spMkLst>
          </pc:spChg>
          <pc:spChg chg="mod">
            <ac:chgData name="MOREAU Julien" userId="4556f34e-148c-4782-9c35-86b1f98a0b00" providerId="ADAL" clId="{92D19668-8982-413B-8D86-30C180CC21AC}" dt="2024-04-16T15:42:18.565" v="6907" actId="790"/>
            <ac:spMkLst>
              <pc:docMk/>
              <pc:sldMasterMk cId="1519052225" sldId="2147483744"/>
              <pc:sldLayoutMk cId="3205619107" sldId="2147483760"/>
              <ac:spMk id="8" creationId="{00000000-0000-0000-0000-000000000000}"/>
            </ac:spMkLst>
          </pc:spChg>
        </pc:sldLayoutChg>
        <pc:sldLayoutChg chg="modSp mod">
          <pc:chgData name="MOREAU Julien" userId="4556f34e-148c-4782-9c35-86b1f98a0b00" providerId="ADAL" clId="{92D19668-8982-413B-8D86-30C180CC21AC}" dt="2024-04-16T15:42:18.597" v="6916" actId="790"/>
          <pc:sldLayoutMkLst>
            <pc:docMk/>
            <pc:sldMasterMk cId="1519052225" sldId="2147483744"/>
            <pc:sldLayoutMk cId="1542335522" sldId="2147483761"/>
          </pc:sldLayoutMkLst>
          <pc:spChg chg="mod">
            <ac:chgData name="MOREAU Julien" userId="4556f34e-148c-4782-9c35-86b1f98a0b00" providerId="ADAL" clId="{92D19668-8982-413B-8D86-30C180CC21AC}" dt="2024-04-16T15:42:18.597" v="6915" actId="790"/>
            <ac:spMkLst>
              <pc:docMk/>
              <pc:sldMasterMk cId="1519052225" sldId="2147483744"/>
              <pc:sldLayoutMk cId="1542335522" sldId="2147483761"/>
              <ac:spMk id="12" creationId="{00000000-0000-0000-0000-000000000000}"/>
            </ac:spMkLst>
          </pc:spChg>
          <pc:spChg chg="mod">
            <ac:chgData name="MOREAU Julien" userId="4556f34e-148c-4782-9c35-86b1f98a0b00" providerId="ADAL" clId="{92D19668-8982-413B-8D86-30C180CC21AC}" dt="2024-04-16T15:42:18.581" v="6909" actId="790"/>
            <ac:spMkLst>
              <pc:docMk/>
              <pc:sldMasterMk cId="1519052225" sldId="2147483744"/>
              <pc:sldLayoutMk cId="1542335522" sldId="2147483761"/>
              <ac:spMk id="13" creationId="{00000000-0000-0000-0000-000000000000}"/>
            </ac:spMkLst>
          </pc:spChg>
          <pc:spChg chg="mod">
            <ac:chgData name="MOREAU Julien" userId="4556f34e-148c-4782-9c35-86b1f98a0b00" providerId="ADAL" clId="{92D19668-8982-413B-8D86-30C180CC21AC}" dt="2024-04-16T15:42:18.597" v="6916" actId="790"/>
            <ac:spMkLst>
              <pc:docMk/>
              <pc:sldMasterMk cId="1519052225" sldId="2147483744"/>
              <pc:sldLayoutMk cId="1542335522" sldId="2147483761"/>
              <ac:spMk id="14" creationId="{00000000-0000-0000-0000-000000000000}"/>
            </ac:spMkLst>
          </pc:spChg>
          <pc:spChg chg="mod">
            <ac:chgData name="MOREAU Julien" userId="4556f34e-148c-4782-9c35-86b1f98a0b00" providerId="ADAL" clId="{92D19668-8982-413B-8D86-30C180CC21AC}" dt="2024-04-16T15:42:18.581" v="6910" actId="790"/>
            <ac:spMkLst>
              <pc:docMk/>
              <pc:sldMasterMk cId="1519052225" sldId="2147483744"/>
              <pc:sldLayoutMk cId="1542335522" sldId="2147483761"/>
              <ac:spMk id="16" creationId="{00000000-0000-0000-0000-000000000000}"/>
            </ac:spMkLst>
          </pc:spChg>
          <pc:spChg chg="mod">
            <ac:chgData name="MOREAU Julien" userId="4556f34e-148c-4782-9c35-86b1f98a0b00" providerId="ADAL" clId="{92D19668-8982-413B-8D86-30C180CC21AC}" dt="2024-04-16T15:42:18.581" v="6911" actId="790"/>
            <ac:spMkLst>
              <pc:docMk/>
              <pc:sldMasterMk cId="1519052225" sldId="2147483744"/>
              <pc:sldLayoutMk cId="1542335522" sldId="2147483761"/>
              <ac:spMk id="17" creationId="{00000000-0000-0000-0000-000000000000}"/>
            </ac:spMkLst>
          </pc:spChg>
          <pc:spChg chg="mod">
            <ac:chgData name="MOREAU Julien" userId="4556f34e-148c-4782-9c35-86b1f98a0b00" providerId="ADAL" clId="{92D19668-8982-413B-8D86-30C180CC21AC}" dt="2024-04-16T15:42:18.581" v="6908" actId="790"/>
            <ac:spMkLst>
              <pc:docMk/>
              <pc:sldMasterMk cId="1519052225" sldId="2147483744"/>
              <pc:sldLayoutMk cId="1542335522" sldId="2147483761"/>
              <ac:spMk id="18" creationId="{00000000-0000-0000-0000-000000000000}"/>
            </ac:spMkLst>
          </pc:spChg>
          <pc:spChg chg="mod">
            <ac:chgData name="MOREAU Julien" userId="4556f34e-148c-4782-9c35-86b1f98a0b00" providerId="ADAL" clId="{92D19668-8982-413B-8D86-30C180CC21AC}" dt="2024-04-16T15:42:18.597" v="6912" actId="790"/>
            <ac:spMkLst>
              <pc:docMk/>
              <pc:sldMasterMk cId="1519052225" sldId="2147483744"/>
              <pc:sldLayoutMk cId="1542335522" sldId="2147483761"/>
              <ac:spMk id="26" creationId="{00000000-0000-0000-0000-000000000000}"/>
            </ac:spMkLst>
          </pc:spChg>
          <pc:spChg chg="mod">
            <ac:chgData name="MOREAU Julien" userId="4556f34e-148c-4782-9c35-86b1f98a0b00" providerId="ADAL" clId="{92D19668-8982-413B-8D86-30C180CC21AC}" dt="2024-04-16T15:42:18.597" v="6913" actId="790"/>
            <ac:spMkLst>
              <pc:docMk/>
              <pc:sldMasterMk cId="1519052225" sldId="2147483744"/>
              <pc:sldLayoutMk cId="1542335522" sldId="2147483761"/>
              <ac:spMk id="27" creationId="{00000000-0000-0000-0000-000000000000}"/>
            </ac:spMkLst>
          </pc:spChg>
          <pc:spChg chg="mod">
            <ac:chgData name="MOREAU Julien" userId="4556f34e-148c-4782-9c35-86b1f98a0b00" providerId="ADAL" clId="{92D19668-8982-413B-8D86-30C180CC21AC}" dt="2024-04-16T15:42:18.597" v="6914" actId="790"/>
            <ac:spMkLst>
              <pc:docMk/>
              <pc:sldMasterMk cId="1519052225" sldId="2147483744"/>
              <pc:sldLayoutMk cId="1542335522" sldId="2147483761"/>
              <ac:spMk id="28" creationId="{00000000-0000-0000-0000-000000000000}"/>
            </ac:spMkLst>
          </pc:spChg>
        </pc:sldLayoutChg>
        <pc:sldLayoutChg chg="modSp mod">
          <pc:chgData name="MOREAU Julien" userId="4556f34e-148c-4782-9c35-86b1f98a0b00" providerId="ADAL" clId="{92D19668-8982-413B-8D86-30C180CC21AC}" dt="2024-04-16T15:42:18.650" v="6933" actId="790"/>
          <pc:sldLayoutMkLst>
            <pc:docMk/>
            <pc:sldMasterMk cId="1519052225" sldId="2147483744"/>
            <pc:sldLayoutMk cId="2486037218" sldId="2147483762"/>
          </pc:sldLayoutMkLst>
          <pc:spChg chg="mod">
            <ac:chgData name="MOREAU Julien" userId="4556f34e-148c-4782-9c35-86b1f98a0b00" providerId="ADAL" clId="{92D19668-8982-413B-8D86-30C180CC21AC}" dt="2024-04-16T15:42:18.612" v="6917" actId="790"/>
            <ac:spMkLst>
              <pc:docMk/>
              <pc:sldMasterMk cId="1519052225" sldId="2147483744"/>
              <pc:sldLayoutMk cId="2486037218" sldId="2147483762"/>
              <ac:spMk id="19" creationId="{00000000-0000-0000-0000-000000000000}"/>
            </ac:spMkLst>
          </pc:spChg>
          <pc:spChg chg="mod">
            <ac:chgData name="MOREAU Julien" userId="4556f34e-148c-4782-9c35-86b1f98a0b00" providerId="ADAL" clId="{92D19668-8982-413B-8D86-30C180CC21AC}" dt="2024-04-16T15:42:18.612" v="6918" actId="790"/>
            <ac:spMkLst>
              <pc:docMk/>
              <pc:sldMasterMk cId="1519052225" sldId="2147483744"/>
              <pc:sldLayoutMk cId="2486037218" sldId="2147483762"/>
              <ac:spMk id="22" creationId="{00000000-0000-0000-0000-000000000000}"/>
            </ac:spMkLst>
          </pc:spChg>
          <pc:spChg chg="mod">
            <ac:chgData name="MOREAU Julien" userId="4556f34e-148c-4782-9c35-86b1f98a0b00" providerId="ADAL" clId="{92D19668-8982-413B-8D86-30C180CC21AC}" dt="2024-04-16T15:42:18.612" v="6919" actId="790"/>
            <ac:spMkLst>
              <pc:docMk/>
              <pc:sldMasterMk cId="1519052225" sldId="2147483744"/>
              <pc:sldLayoutMk cId="2486037218" sldId="2147483762"/>
              <ac:spMk id="27" creationId="{00000000-0000-0000-0000-000000000000}"/>
            </ac:spMkLst>
          </pc:spChg>
          <pc:spChg chg="mod">
            <ac:chgData name="MOREAU Julien" userId="4556f34e-148c-4782-9c35-86b1f98a0b00" providerId="ADAL" clId="{92D19668-8982-413B-8D86-30C180CC21AC}" dt="2024-04-16T15:42:18.612" v="6920" actId="790"/>
            <ac:spMkLst>
              <pc:docMk/>
              <pc:sldMasterMk cId="1519052225" sldId="2147483744"/>
              <pc:sldLayoutMk cId="2486037218" sldId="2147483762"/>
              <ac:spMk id="28" creationId="{00000000-0000-0000-0000-000000000000}"/>
            </ac:spMkLst>
          </pc:spChg>
          <pc:spChg chg="mod">
            <ac:chgData name="MOREAU Julien" userId="4556f34e-148c-4782-9c35-86b1f98a0b00" providerId="ADAL" clId="{92D19668-8982-413B-8D86-30C180CC21AC}" dt="2024-04-16T15:42:18.612" v="6921" actId="790"/>
            <ac:spMkLst>
              <pc:docMk/>
              <pc:sldMasterMk cId="1519052225" sldId="2147483744"/>
              <pc:sldLayoutMk cId="2486037218" sldId="2147483762"/>
              <ac:spMk id="29" creationId="{00000000-0000-0000-0000-000000000000}"/>
            </ac:spMkLst>
          </pc:spChg>
          <pc:spChg chg="mod">
            <ac:chgData name="MOREAU Julien" userId="4556f34e-148c-4782-9c35-86b1f98a0b00" providerId="ADAL" clId="{92D19668-8982-413B-8D86-30C180CC21AC}" dt="2024-04-16T15:42:18.628" v="6922" actId="790"/>
            <ac:spMkLst>
              <pc:docMk/>
              <pc:sldMasterMk cId="1519052225" sldId="2147483744"/>
              <pc:sldLayoutMk cId="2486037218" sldId="2147483762"/>
              <ac:spMk id="30" creationId="{00000000-0000-0000-0000-000000000000}"/>
            </ac:spMkLst>
          </pc:spChg>
          <pc:spChg chg="mod">
            <ac:chgData name="MOREAU Julien" userId="4556f34e-148c-4782-9c35-86b1f98a0b00" providerId="ADAL" clId="{92D19668-8982-413B-8D86-30C180CC21AC}" dt="2024-04-16T15:42:18.628" v="6923" actId="790"/>
            <ac:spMkLst>
              <pc:docMk/>
              <pc:sldMasterMk cId="1519052225" sldId="2147483744"/>
              <pc:sldLayoutMk cId="2486037218" sldId="2147483762"/>
              <ac:spMk id="39" creationId="{00000000-0000-0000-0000-000000000000}"/>
            </ac:spMkLst>
          </pc:spChg>
          <pc:spChg chg="mod">
            <ac:chgData name="MOREAU Julien" userId="4556f34e-148c-4782-9c35-86b1f98a0b00" providerId="ADAL" clId="{92D19668-8982-413B-8D86-30C180CC21AC}" dt="2024-04-16T15:42:18.628" v="6924" actId="790"/>
            <ac:spMkLst>
              <pc:docMk/>
              <pc:sldMasterMk cId="1519052225" sldId="2147483744"/>
              <pc:sldLayoutMk cId="2486037218" sldId="2147483762"/>
              <ac:spMk id="40" creationId="{00000000-0000-0000-0000-000000000000}"/>
            </ac:spMkLst>
          </pc:spChg>
          <pc:spChg chg="mod">
            <ac:chgData name="MOREAU Julien" userId="4556f34e-148c-4782-9c35-86b1f98a0b00" providerId="ADAL" clId="{92D19668-8982-413B-8D86-30C180CC21AC}" dt="2024-04-16T15:42:18.634" v="6925" actId="790"/>
            <ac:spMkLst>
              <pc:docMk/>
              <pc:sldMasterMk cId="1519052225" sldId="2147483744"/>
              <pc:sldLayoutMk cId="2486037218" sldId="2147483762"/>
              <ac:spMk id="41" creationId="{00000000-0000-0000-0000-000000000000}"/>
            </ac:spMkLst>
          </pc:spChg>
          <pc:spChg chg="mod">
            <ac:chgData name="MOREAU Julien" userId="4556f34e-148c-4782-9c35-86b1f98a0b00" providerId="ADAL" clId="{92D19668-8982-413B-8D86-30C180CC21AC}" dt="2024-04-16T15:42:18.634" v="6926" actId="790"/>
            <ac:spMkLst>
              <pc:docMk/>
              <pc:sldMasterMk cId="1519052225" sldId="2147483744"/>
              <pc:sldLayoutMk cId="2486037218" sldId="2147483762"/>
              <ac:spMk id="42" creationId="{00000000-0000-0000-0000-000000000000}"/>
            </ac:spMkLst>
          </pc:spChg>
          <pc:spChg chg="mod">
            <ac:chgData name="MOREAU Julien" userId="4556f34e-148c-4782-9c35-86b1f98a0b00" providerId="ADAL" clId="{92D19668-8982-413B-8D86-30C180CC21AC}" dt="2024-04-16T15:42:18.634" v="6927" actId="790"/>
            <ac:spMkLst>
              <pc:docMk/>
              <pc:sldMasterMk cId="1519052225" sldId="2147483744"/>
              <pc:sldLayoutMk cId="2486037218" sldId="2147483762"/>
              <ac:spMk id="44" creationId="{00000000-0000-0000-0000-000000000000}"/>
            </ac:spMkLst>
          </pc:spChg>
          <pc:spChg chg="mod">
            <ac:chgData name="MOREAU Julien" userId="4556f34e-148c-4782-9c35-86b1f98a0b00" providerId="ADAL" clId="{92D19668-8982-413B-8D86-30C180CC21AC}" dt="2024-04-16T15:42:18.634" v="6928" actId="790"/>
            <ac:spMkLst>
              <pc:docMk/>
              <pc:sldMasterMk cId="1519052225" sldId="2147483744"/>
              <pc:sldLayoutMk cId="2486037218" sldId="2147483762"/>
              <ac:spMk id="45" creationId="{00000000-0000-0000-0000-000000000000}"/>
            </ac:spMkLst>
          </pc:spChg>
          <pc:spChg chg="mod">
            <ac:chgData name="MOREAU Julien" userId="4556f34e-148c-4782-9c35-86b1f98a0b00" providerId="ADAL" clId="{92D19668-8982-413B-8D86-30C180CC21AC}" dt="2024-04-16T15:42:18.634" v="6929" actId="790"/>
            <ac:spMkLst>
              <pc:docMk/>
              <pc:sldMasterMk cId="1519052225" sldId="2147483744"/>
              <pc:sldLayoutMk cId="2486037218" sldId="2147483762"/>
              <ac:spMk id="46" creationId="{00000000-0000-0000-0000-000000000000}"/>
            </ac:spMkLst>
          </pc:spChg>
          <pc:spChg chg="mod">
            <ac:chgData name="MOREAU Julien" userId="4556f34e-148c-4782-9c35-86b1f98a0b00" providerId="ADAL" clId="{92D19668-8982-413B-8D86-30C180CC21AC}" dt="2024-04-16T15:42:18.634" v="6930" actId="790"/>
            <ac:spMkLst>
              <pc:docMk/>
              <pc:sldMasterMk cId="1519052225" sldId="2147483744"/>
              <pc:sldLayoutMk cId="2486037218" sldId="2147483762"/>
              <ac:spMk id="47" creationId="{00000000-0000-0000-0000-000000000000}"/>
            </ac:spMkLst>
          </pc:spChg>
          <pc:spChg chg="mod">
            <ac:chgData name="MOREAU Julien" userId="4556f34e-148c-4782-9c35-86b1f98a0b00" providerId="ADAL" clId="{92D19668-8982-413B-8D86-30C180CC21AC}" dt="2024-04-16T15:42:18.634" v="6931" actId="790"/>
            <ac:spMkLst>
              <pc:docMk/>
              <pc:sldMasterMk cId="1519052225" sldId="2147483744"/>
              <pc:sldLayoutMk cId="2486037218" sldId="2147483762"/>
              <ac:spMk id="48" creationId="{00000000-0000-0000-0000-000000000000}"/>
            </ac:spMkLst>
          </pc:spChg>
          <pc:spChg chg="mod">
            <ac:chgData name="MOREAU Julien" userId="4556f34e-148c-4782-9c35-86b1f98a0b00" providerId="ADAL" clId="{92D19668-8982-413B-8D86-30C180CC21AC}" dt="2024-04-16T15:42:18.634" v="6932" actId="790"/>
            <ac:spMkLst>
              <pc:docMk/>
              <pc:sldMasterMk cId="1519052225" sldId="2147483744"/>
              <pc:sldLayoutMk cId="2486037218" sldId="2147483762"/>
              <ac:spMk id="49" creationId="{00000000-0000-0000-0000-000000000000}"/>
            </ac:spMkLst>
          </pc:spChg>
          <pc:spChg chg="mod">
            <ac:chgData name="MOREAU Julien" userId="4556f34e-148c-4782-9c35-86b1f98a0b00" providerId="ADAL" clId="{92D19668-8982-413B-8D86-30C180CC21AC}" dt="2024-04-16T15:42:18.650" v="6933" actId="790"/>
            <ac:spMkLst>
              <pc:docMk/>
              <pc:sldMasterMk cId="1519052225" sldId="2147483744"/>
              <pc:sldLayoutMk cId="2486037218" sldId="2147483762"/>
              <ac:spMk id="50" creationId="{00000000-0000-0000-0000-000000000000}"/>
            </ac:spMkLst>
          </pc:spChg>
        </pc:sldLayoutChg>
        <pc:sldLayoutChg chg="modSp mod">
          <pc:chgData name="MOREAU Julien" userId="4556f34e-148c-4782-9c35-86b1f98a0b00" providerId="ADAL" clId="{92D19668-8982-413B-8D86-30C180CC21AC}" dt="2024-04-16T15:42:18.666" v="6944" actId="790"/>
          <pc:sldLayoutMkLst>
            <pc:docMk/>
            <pc:sldMasterMk cId="1519052225" sldId="2147483744"/>
            <pc:sldLayoutMk cId="1964874234" sldId="2147483763"/>
          </pc:sldLayoutMkLst>
          <pc:spChg chg="mod">
            <ac:chgData name="MOREAU Julien" userId="4556f34e-148c-4782-9c35-86b1f98a0b00" providerId="ADAL" clId="{92D19668-8982-413B-8D86-30C180CC21AC}" dt="2024-04-16T15:42:18.650" v="6934" actId="790"/>
            <ac:spMkLst>
              <pc:docMk/>
              <pc:sldMasterMk cId="1519052225" sldId="2147483744"/>
              <pc:sldLayoutMk cId="1964874234" sldId="2147483763"/>
              <ac:spMk id="5" creationId="{00000000-0000-0000-0000-000000000000}"/>
            </ac:spMkLst>
          </pc:spChg>
          <pc:spChg chg="mod">
            <ac:chgData name="MOREAU Julien" userId="4556f34e-148c-4782-9c35-86b1f98a0b00" providerId="ADAL" clId="{92D19668-8982-413B-8D86-30C180CC21AC}" dt="2024-04-16T15:42:18.666" v="6940" actId="790"/>
            <ac:spMkLst>
              <pc:docMk/>
              <pc:sldMasterMk cId="1519052225" sldId="2147483744"/>
              <pc:sldLayoutMk cId="1964874234" sldId="2147483763"/>
              <ac:spMk id="10" creationId="{00000000-0000-0000-0000-000000000000}"/>
            </ac:spMkLst>
          </pc:spChg>
          <pc:spChg chg="mod">
            <ac:chgData name="MOREAU Julien" userId="4556f34e-148c-4782-9c35-86b1f98a0b00" providerId="ADAL" clId="{92D19668-8982-413B-8D86-30C180CC21AC}" dt="2024-04-16T15:42:18.666" v="6943" actId="790"/>
            <ac:spMkLst>
              <pc:docMk/>
              <pc:sldMasterMk cId="1519052225" sldId="2147483744"/>
              <pc:sldLayoutMk cId="1964874234" sldId="2147483763"/>
              <ac:spMk id="13" creationId="{E6D811E4-BF86-4738-8E5B-9300E810F812}"/>
            </ac:spMkLst>
          </pc:spChg>
          <pc:spChg chg="mod">
            <ac:chgData name="MOREAU Julien" userId="4556f34e-148c-4782-9c35-86b1f98a0b00" providerId="ADAL" clId="{92D19668-8982-413B-8D86-30C180CC21AC}" dt="2024-04-16T15:42:18.666" v="6944" actId="790"/>
            <ac:spMkLst>
              <pc:docMk/>
              <pc:sldMasterMk cId="1519052225" sldId="2147483744"/>
              <pc:sldLayoutMk cId="1964874234" sldId="2147483763"/>
              <ac:spMk id="14" creationId="{1353C5A6-7193-4C15-811F-8F94B43FA6CC}"/>
            </ac:spMkLst>
          </pc:spChg>
          <pc:spChg chg="mod">
            <ac:chgData name="MOREAU Julien" userId="4556f34e-148c-4782-9c35-86b1f98a0b00" providerId="ADAL" clId="{92D19668-8982-413B-8D86-30C180CC21AC}" dt="2024-04-16T15:42:18.666" v="6941" actId="790"/>
            <ac:spMkLst>
              <pc:docMk/>
              <pc:sldMasterMk cId="1519052225" sldId="2147483744"/>
              <pc:sldLayoutMk cId="1964874234" sldId="2147483763"/>
              <ac:spMk id="15" creationId="{00000000-0000-0000-0000-000000000000}"/>
            </ac:spMkLst>
          </pc:spChg>
          <pc:spChg chg="mod">
            <ac:chgData name="MOREAU Julien" userId="4556f34e-148c-4782-9c35-86b1f98a0b00" providerId="ADAL" clId="{92D19668-8982-413B-8D86-30C180CC21AC}" dt="2024-04-16T15:42:18.666" v="6942" actId="790"/>
            <ac:spMkLst>
              <pc:docMk/>
              <pc:sldMasterMk cId="1519052225" sldId="2147483744"/>
              <pc:sldLayoutMk cId="1964874234" sldId="2147483763"/>
              <ac:spMk id="16" creationId="{00000000-0000-0000-0000-000000000000}"/>
            </ac:spMkLst>
          </pc:spChg>
          <pc:spChg chg="mod">
            <ac:chgData name="MOREAU Julien" userId="4556f34e-148c-4782-9c35-86b1f98a0b00" providerId="ADAL" clId="{92D19668-8982-413B-8D86-30C180CC21AC}" dt="2024-04-16T15:42:18.650" v="6935" actId="790"/>
            <ac:spMkLst>
              <pc:docMk/>
              <pc:sldMasterMk cId="1519052225" sldId="2147483744"/>
              <pc:sldLayoutMk cId="1964874234" sldId="2147483763"/>
              <ac:spMk id="20" creationId="{00000000-0000-0000-0000-000000000000}"/>
            </ac:spMkLst>
          </pc:spChg>
          <pc:spChg chg="mod">
            <ac:chgData name="MOREAU Julien" userId="4556f34e-148c-4782-9c35-86b1f98a0b00" providerId="ADAL" clId="{92D19668-8982-413B-8D86-30C180CC21AC}" dt="2024-04-16T15:42:18.650" v="6936" actId="790"/>
            <ac:spMkLst>
              <pc:docMk/>
              <pc:sldMasterMk cId="1519052225" sldId="2147483744"/>
              <pc:sldLayoutMk cId="1964874234" sldId="2147483763"/>
              <ac:spMk id="22" creationId="{00000000-0000-0000-0000-000000000000}"/>
            </ac:spMkLst>
          </pc:spChg>
          <pc:spChg chg="mod">
            <ac:chgData name="MOREAU Julien" userId="4556f34e-148c-4782-9c35-86b1f98a0b00" providerId="ADAL" clId="{92D19668-8982-413B-8D86-30C180CC21AC}" dt="2024-04-16T15:42:18.650" v="6937" actId="790"/>
            <ac:spMkLst>
              <pc:docMk/>
              <pc:sldMasterMk cId="1519052225" sldId="2147483744"/>
              <pc:sldLayoutMk cId="1964874234" sldId="2147483763"/>
              <ac:spMk id="23" creationId="{00000000-0000-0000-0000-000000000000}"/>
            </ac:spMkLst>
          </pc:spChg>
          <pc:spChg chg="mod">
            <ac:chgData name="MOREAU Julien" userId="4556f34e-148c-4782-9c35-86b1f98a0b00" providerId="ADAL" clId="{92D19668-8982-413B-8D86-30C180CC21AC}" dt="2024-04-16T15:42:18.650" v="6938" actId="790"/>
            <ac:spMkLst>
              <pc:docMk/>
              <pc:sldMasterMk cId="1519052225" sldId="2147483744"/>
              <pc:sldLayoutMk cId="1964874234" sldId="2147483763"/>
              <ac:spMk id="25" creationId="{00000000-0000-0000-0000-000000000000}"/>
            </ac:spMkLst>
          </pc:spChg>
          <pc:spChg chg="mod">
            <ac:chgData name="MOREAU Julien" userId="4556f34e-148c-4782-9c35-86b1f98a0b00" providerId="ADAL" clId="{92D19668-8982-413B-8D86-30C180CC21AC}" dt="2024-04-16T15:42:18.666" v="6939" actId="790"/>
            <ac:spMkLst>
              <pc:docMk/>
              <pc:sldMasterMk cId="1519052225" sldId="2147483744"/>
              <pc:sldLayoutMk cId="1964874234" sldId="2147483763"/>
              <ac:spMk id="33" creationId="{00000000-0000-0000-0000-000000000000}"/>
            </ac:spMkLst>
          </pc:spChg>
        </pc:sldLayoutChg>
      </pc:sldMasterChg>
      <pc:sldMasterChg chg="modSp mod modSldLayout">
        <pc:chgData name="MOREAU Julien" userId="4556f34e-148c-4782-9c35-86b1f98a0b00" providerId="ADAL" clId="{92D19668-8982-413B-8D86-30C180CC21AC}" dt="2024-04-16T15:42:18.952" v="7142" actId="790"/>
        <pc:sldMasterMkLst>
          <pc:docMk/>
          <pc:sldMasterMk cId="791440947" sldId="2147483764"/>
        </pc:sldMasterMkLst>
        <pc:spChg chg="mod">
          <ac:chgData name="MOREAU Julien" userId="4556f34e-148c-4782-9c35-86b1f98a0b00" providerId="ADAL" clId="{92D19668-8982-413B-8D86-30C180CC21AC}" dt="2024-04-16T15:42:18.666" v="6945" actId="790"/>
          <ac:spMkLst>
            <pc:docMk/>
            <pc:sldMasterMk cId="791440947" sldId="2147483764"/>
            <ac:spMk id="2" creationId="{00000000-0000-0000-0000-000000000000}"/>
          </ac:spMkLst>
        </pc:spChg>
        <pc:spChg chg="mod">
          <ac:chgData name="MOREAU Julien" userId="4556f34e-148c-4782-9c35-86b1f98a0b00" providerId="ADAL" clId="{92D19668-8982-413B-8D86-30C180CC21AC}" dt="2024-04-16T15:42:18.681" v="6946" actId="790"/>
          <ac:spMkLst>
            <pc:docMk/>
            <pc:sldMasterMk cId="791440947" sldId="2147483764"/>
            <ac:spMk id="4" creationId="{00000000-0000-0000-0000-000000000000}"/>
          </ac:spMkLst>
        </pc:spChg>
        <pc:spChg chg="mod">
          <ac:chgData name="MOREAU Julien" userId="4556f34e-148c-4782-9c35-86b1f98a0b00" providerId="ADAL" clId="{92D19668-8982-413B-8D86-30C180CC21AC}" dt="2024-04-16T15:42:18.681" v="6947" actId="790"/>
          <ac:spMkLst>
            <pc:docMk/>
            <pc:sldMasterMk cId="791440947" sldId="2147483764"/>
            <ac:spMk id="8" creationId="{C58BAC12-E130-4DCA-82BA-549733B4FB0F}"/>
          </ac:spMkLst>
        </pc:spChg>
        <pc:spChg chg="mod">
          <ac:chgData name="MOREAU Julien" userId="4556f34e-148c-4782-9c35-86b1f98a0b00" providerId="ADAL" clId="{92D19668-8982-413B-8D86-30C180CC21AC}" dt="2024-04-16T15:42:18.681" v="6948" actId="790"/>
          <ac:spMkLst>
            <pc:docMk/>
            <pc:sldMasterMk cId="791440947" sldId="2147483764"/>
            <ac:spMk id="9" creationId="{A7CAD2F5-4D12-40D1-89B0-2FF5AC641A97}"/>
          </ac:spMkLst>
        </pc:spChg>
        <pc:sldLayoutChg chg="modSp mod">
          <pc:chgData name="MOREAU Julien" userId="4556f34e-148c-4782-9c35-86b1f98a0b00" providerId="ADAL" clId="{92D19668-8982-413B-8D86-30C180CC21AC}" dt="2024-04-16T15:42:18.681" v="6953" actId="790"/>
          <pc:sldLayoutMkLst>
            <pc:docMk/>
            <pc:sldMasterMk cId="791440947" sldId="2147483764"/>
            <pc:sldLayoutMk cId="364019903" sldId="2147483765"/>
          </pc:sldLayoutMkLst>
          <pc:spChg chg="mod">
            <ac:chgData name="MOREAU Julien" userId="4556f34e-148c-4782-9c35-86b1f98a0b00" providerId="ADAL" clId="{92D19668-8982-413B-8D86-30C180CC21AC}" dt="2024-04-16T15:42:18.681" v="6950" actId="790"/>
            <ac:spMkLst>
              <pc:docMk/>
              <pc:sldMasterMk cId="791440947" sldId="2147483764"/>
              <pc:sldLayoutMk cId="364019903" sldId="2147483765"/>
              <ac:spMk id="8" creationId="{00000000-0000-0000-0000-000000000000}"/>
            </ac:spMkLst>
          </pc:spChg>
          <pc:spChg chg="mod">
            <ac:chgData name="MOREAU Julien" userId="4556f34e-148c-4782-9c35-86b1f98a0b00" providerId="ADAL" clId="{92D19668-8982-413B-8D86-30C180CC21AC}" dt="2024-04-16T15:42:18.681" v="6951" actId="790"/>
            <ac:spMkLst>
              <pc:docMk/>
              <pc:sldMasterMk cId="791440947" sldId="2147483764"/>
              <pc:sldLayoutMk cId="364019903" sldId="2147483765"/>
              <ac:spMk id="10" creationId="{00000000-0000-0000-0000-000000000000}"/>
            </ac:spMkLst>
          </pc:spChg>
          <pc:spChg chg="mod">
            <ac:chgData name="MOREAU Julien" userId="4556f34e-148c-4782-9c35-86b1f98a0b00" providerId="ADAL" clId="{92D19668-8982-413B-8D86-30C180CC21AC}" dt="2024-04-16T15:42:18.681" v="6952" actId="790"/>
            <ac:spMkLst>
              <pc:docMk/>
              <pc:sldMasterMk cId="791440947" sldId="2147483764"/>
              <pc:sldLayoutMk cId="364019903" sldId="2147483765"/>
              <ac:spMk id="14" creationId="{00000000-0000-0000-0000-000000000000}"/>
            </ac:spMkLst>
          </pc:spChg>
          <pc:spChg chg="mod">
            <ac:chgData name="MOREAU Julien" userId="4556f34e-148c-4782-9c35-86b1f98a0b00" providerId="ADAL" clId="{92D19668-8982-413B-8D86-30C180CC21AC}" dt="2024-04-16T15:42:18.681" v="6953" actId="790"/>
            <ac:spMkLst>
              <pc:docMk/>
              <pc:sldMasterMk cId="791440947" sldId="2147483764"/>
              <pc:sldLayoutMk cId="364019903" sldId="2147483765"/>
              <ac:spMk id="15" creationId="{00000000-0000-0000-0000-000000000000}"/>
            </ac:spMkLst>
          </pc:spChg>
          <pc:spChg chg="mod">
            <ac:chgData name="MOREAU Julien" userId="4556f34e-148c-4782-9c35-86b1f98a0b00" providerId="ADAL" clId="{92D19668-8982-413B-8D86-30C180CC21AC}" dt="2024-04-16T15:42:18.681" v="6949" actId="790"/>
            <ac:spMkLst>
              <pc:docMk/>
              <pc:sldMasterMk cId="791440947" sldId="2147483764"/>
              <pc:sldLayoutMk cId="364019903" sldId="2147483765"/>
              <ac:spMk id="36" creationId="{00000000-0000-0000-0000-000000000000}"/>
            </ac:spMkLst>
          </pc:spChg>
        </pc:sldLayoutChg>
        <pc:sldLayoutChg chg="modSp mod">
          <pc:chgData name="MOREAU Julien" userId="4556f34e-148c-4782-9c35-86b1f98a0b00" providerId="ADAL" clId="{92D19668-8982-413B-8D86-30C180CC21AC}" dt="2024-04-16T15:42:18.697" v="6958" actId="790"/>
          <pc:sldLayoutMkLst>
            <pc:docMk/>
            <pc:sldMasterMk cId="791440947" sldId="2147483764"/>
            <pc:sldLayoutMk cId="2455884066" sldId="2147483766"/>
          </pc:sldLayoutMkLst>
          <pc:spChg chg="mod">
            <ac:chgData name="MOREAU Julien" userId="4556f34e-148c-4782-9c35-86b1f98a0b00" providerId="ADAL" clId="{92D19668-8982-413B-8D86-30C180CC21AC}" dt="2024-04-16T15:42:18.681" v="6954" actId="790"/>
            <ac:spMkLst>
              <pc:docMk/>
              <pc:sldMasterMk cId="791440947" sldId="2147483764"/>
              <pc:sldLayoutMk cId="2455884066" sldId="2147483766"/>
              <ac:spMk id="9" creationId="{00000000-0000-0000-0000-000000000000}"/>
            </ac:spMkLst>
          </pc:spChg>
          <pc:spChg chg="mod">
            <ac:chgData name="MOREAU Julien" userId="4556f34e-148c-4782-9c35-86b1f98a0b00" providerId="ADAL" clId="{92D19668-8982-413B-8D86-30C180CC21AC}" dt="2024-04-16T15:42:18.681" v="6955" actId="790"/>
            <ac:spMkLst>
              <pc:docMk/>
              <pc:sldMasterMk cId="791440947" sldId="2147483764"/>
              <pc:sldLayoutMk cId="2455884066" sldId="2147483766"/>
              <ac:spMk id="10" creationId="{00000000-0000-0000-0000-000000000000}"/>
            </ac:spMkLst>
          </pc:spChg>
          <pc:spChg chg="mod">
            <ac:chgData name="MOREAU Julien" userId="4556f34e-148c-4782-9c35-86b1f98a0b00" providerId="ADAL" clId="{92D19668-8982-413B-8D86-30C180CC21AC}" dt="2024-04-16T15:42:18.681" v="6956" actId="790"/>
            <ac:spMkLst>
              <pc:docMk/>
              <pc:sldMasterMk cId="791440947" sldId="2147483764"/>
              <pc:sldLayoutMk cId="2455884066" sldId="2147483766"/>
              <ac:spMk id="11" creationId="{00000000-0000-0000-0000-000000000000}"/>
            </ac:spMkLst>
          </pc:spChg>
          <pc:spChg chg="mod">
            <ac:chgData name="MOREAU Julien" userId="4556f34e-148c-4782-9c35-86b1f98a0b00" providerId="ADAL" clId="{92D19668-8982-413B-8D86-30C180CC21AC}" dt="2024-04-16T15:42:18.697" v="6957" actId="790"/>
            <ac:spMkLst>
              <pc:docMk/>
              <pc:sldMasterMk cId="791440947" sldId="2147483764"/>
              <pc:sldLayoutMk cId="2455884066" sldId="2147483766"/>
              <ac:spMk id="15" creationId="{00000000-0000-0000-0000-000000000000}"/>
            </ac:spMkLst>
          </pc:spChg>
          <pc:spChg chg="mod">
            <ac:chgData name="MOREAU Julien" userId="4556f34e-148c-4782-9c35-86b1f98a0b00" providerId="ADAL" clId="{92D19668-8982-413B-8D86-30C180CC21AC}" dt="2024-04-16T15:42:18.697" v="6958" actId="790"/>
            <ac:spMkLst>
              <pc:docMk/>
              <pc:sldMasterMk cId="791440947" sldId="2147483764"/>
              <pc:sldLayoutMk cId="2455884066" sldId="2147483766"/>
              <ac:spMk id="16" creationId="{00000000-0000-0000-0000-000000000000}"/>
            </ac:spMkLst>
          </pc:spChg>
        </pc:sldLayoutChg>
        <pc:sldLayoutChg chg="modSp mod">
          <pc:chgData name="MOREAU Julien" userId="4556f34e-148c-4782-9c35-86b1f98a0b00" providerId="ADAL" clId="{92D19668-8982-413B-8D86-30C180CC21AC}" dt="2024-04-16T15:42:18.697" v="6960" actId="790"/>
          <pc:sldLayoutMkLst>
            <pc:docMk/>
            <pc:sldMasterMk cId="791440947" sldId="2147483764"/>
            <pc:sldLayoutMk cId="2103346587" sldId="2147483767"/>
          </pc:sldLayoutMkLst>
          <pc:spChg chg="mod">
            <ac:chgData name="MOREAU Julien" userId="4556f34e-148c-4782-9c35-86b1f98a0b00" providerId="ADAL" clId="{92D19668-8982-413B-8D86-30C180CC21AC}" dt="2024-04-16T15:42:18.697" v="6959" actId="790"/>
            <ac:spMkLst>
              <pc:docMk/>
              <pc:sldMasterMk cId="791440947" sldId="2147483764"/>
              <pc:sldLayoutMk cId="2103346587" sldId="2147483767"/>
              <ac:spMk id="4" creationId="{00000000-0000-0000-0000-000000000000}"/>
            </ac:spMkLst>
          </pc:spChg>
          <pc:spChg chg="mod">
            <ac:chgData name="MOREAU Julien" userId="4556f34e-148c-4782-9c35-86b1f98a0b00" providerId="ADAL" clId="{92D19668-8982-413B-8D86-30C180CC21AC}" dt="2024-04-16T15:42:18.697" v="6960" actId="790"/>
            <ac:spMkLst>
              <pc:docMk/>
              <pc:sldMasterMk cId="791440947" sldId="2147483764"/>
              <pc:sldLayoutMk cId="2103346587" sldId="2147483767"/>
              <ac:spMk id="5" creationId="{00000000-0000-0000-0000-000000000000}"/>
            </ac:spMkLst>
          </pc:spChg>
        </pc:sldLayoutChg>
        <pc:sldLayoutChg chg="modSp mod">
          <pc:chgData name="MOREAU Julien" userId="4556f34e-148c-4782-9c35-86b1f98a0b00" providerId="ADAL" clId="{92D19668-8982-413B-8D86-30C180CC21AC}" dt="2024-04-16T15:42:18.697" v="6963" actId="790"/>
          <pc:sldLayoutMkLst>
            <pc:docMk/>
            <pc:sldMasterMk cId="791440947" sldId="2147483764"/>
            <pc:sldLayoutMk cId="3123723556" sldId="2147483768"/>
          </pc:sldLayoutMkLst>
          <pc:spChg chg="mod">
            <ac:chgData name="MOREAU Julien" userId="4556f34e-148c-4782-9c35-86b1f98a0b00" providerId="ADAL" clId="{92D19668-8982-413B-8D86-30C180CC21AC}" dt="2024-04-16T15:42:18.697" v="6961" actId="790"/>
            <ac:spMkLst>
              <pc:docMk/>
              <pc:sldMasterMk cId="791440947" sldId="2147483764"/>
              <pc:sldLayoutMk cId="3123723556" sldId="2147483768"/>
              <ac:spMk id="2" creationId="{00000000-0000-0000-0000-000000000000}"/>
            </ac:spMkLst>
          </pc:spChg>
          <pc:spChg chg="mod">
            <ac:chgData name="MOREAU Julien" userId="4556f34e-148c-4782-9c35-86b1f98a0b00" providerId="ADAL" clId="{92D19668-8982-413B-8D86-30C180CC21AC}" dt="2024-04-16T15:42:18.697" v="6963" actId="790"/>
            <ac:spMkLst>
              <pc:docMk/>
              <pc:sldMasterMk cId="791440947" sldId="2147483764"/>
              <pc:sldLayoutMk cId="3123723556" sldId="2147483768"/>
              <ac:spMk id="4" creationId="{00000000-0000-0000-0000-000000000000}"/>
            </ac:spMkLst>
          </pc:spChg>
          <pc:spChg chg="mod">
            <ac:chgData name="MOREAU Julien" userId="4556f34e-148c-4782-9c35-86b1f98a0b00" providerId="ADAL" clId="{92D19668-8982-413B-8D86-30C180CC21AC}" dt="2024-04-16T15:42:18.697" v="6962" actId="790"/>
            <ac:spMkLst>
              <pc:docMk/>
              <pc:sldMasterMk cId="791440947" sldId="2147483764"/>
              <pc:sldLayoutMk cId="3123723556" sldId="2147483768"/>
              <ac:spMk id="9" creationId="{00000000-0000-0000-0000-000000000000}"/>
            </ac:spMkLst>
          </pc:spChg>
        </pc:sldLayoutChg>
        <pc:sldLayoutChg chg="modSp mod">
          <pc:chgData name="MOREAU Julien" userId="4556f34e-148c-4782-9c35-86b1f98a0b00" providerId="ADAL" clId="{92D19668-8982-413B-8D86-30C180CC21AC}" dt="2024-04-16T15:42:18.713" v="6967" actId="790"/>
          <pc:sldLayoutMkLst>
            <pc:docMk/>
            <pc:sldMasterMk cId="791440947" sldId="2147483764"/>
            <pc:sldLayoutMk cId="2758819104" sldId="2147483769"/>
          </pc:sldLayoutMkLst>
          <pc:spChg chg="mod">
            <ac:chgData name="MOREAU Julien" userId="4556f34e-148c-4782-9c35-86b1f98a0b00" providerId="ADAL" clId="{92D19668-8982-413B-8D86-30C180CC21AC}" dt="2024-04-16T15:42:18.713" v="6964" actId="790"/>
            <ac:spMkLst>
              <pc:docMk/>
              <pc:sldMasterMk cId="791440947" sldId="2147483764"/>
              <pc:sldLayoutMk cId="2758819104" sldId="2147483769"/>
              <ac:spMk id="6" creationId="{00000000-0000-0000-0000-000000000000}"/>
            </ac:spMkLst>
          </pc:spChg>
          <pc:spChg chg="mod">
            <ac:chgData name="MOREAU Julien" userId="4556f34e-148c-4782-9c35-86b1f98a0b00" providerId="ADAL" clId="{92D19668-8982-413B-8D86-30C180CC21AC}" dt="2024-04-16T15:42:18.713" v="6965" actId="790"/>
            <ac:spMkLst>
              <pc:docMk/>
              <pc:sldMasterMk cId="791440947" sldId="2147483764"/>
              <pc:sldLayoutMk cId="2758819104" sldId="2147483769"/>
              <ac:spMk id="9" creationId="{00000000-0000-0000-0000-000000000000}"/>
            </ac:spMkLst>
          </pc:spChg>
          <pc:spChg chg="mod">
            <ac:chgData name="MOREAU Julien" userId="4556f34e-148c-4782-9c35-86b1f98a0b00" providerId="ADAL" clId="{92D19668-8982-413B-8D86-30C180CC21AC}" dt="2024-04-16T15:42:18.713" v="6966" actId="790"/>
            <ac:spMkLst>
              <pc:docMk/>
              <pc:sldMasterMk cId="791440947" sldId="2147483764"/>
              <pc:sldLayoutMk cId="2758819104" sldId="2147483769"/>
              <ac:spMk id="10" creationId="{00000000-0000-0000-0000-000000000000}"/>
            </ac:spMkLst>
          </pc:spChg>
          <pc:spChg chg="mod">
            <ac:chgData name="MOREAU Julien" userId="4556f34e-148c-4782-9c35-86b1f98a0b00" providerId="ADAL" clId="{92D19668-8982-413B-8D86-30C180CC21AC}" dt="2024-04-16T15:42:18.713" v="6967" actId="790"/>
            <ac:spMkLst>
              <pc:docMk/>
              <pc:sldMasterMk cId="791440947" sldId="2147483764"/>
              <pc:sldLayoutMk cId="2758819104" sldId="2147483769"/>
              <ac:spMk id="12" creationId="{00000000-0000-0000-0000-000000000000}"/>
            </ac:spMkLst>
          </pc:spChg>
        </pc:sldLayoutChg>
        <pc:sldLayoutChg chg="modSp mod">
          <pc:chgData name="MOREAU Julien" userId="4556f34e-148c-4782-9c35-86b1f98a0b00" providerId="ADAL" clId="{92D19668-8982-413B-8D86-30C180CC21AC}" dt="2024-04-16T15:42:18.747" v="6986" actId="790"/>
          <pc:sldLayoutMkLst>
            <pc:docMk/>
            <pc:sldMasterMk cId="791440947" sldId="2147483764"/>
            <pc:sldLayoutMk cId="3435517519" sldId="2147483770"/>
          </pc:sldLayoutMkLst>
          <pc:spChg chg="mod">
            <ac:chgData name="MOREAU Julien" userId="4556f34e-148c-4782-9c35-86b1f98a0b00" providerId="ADAL" clId="{92D19668-8982-413B-8D86-30C180CC21AC}" dt="2024-04-16T15:42:18.728" v="6969" actId="790"/>
            <ac:spMkLst>
              <pc:docMk/>
              <pc:sldMasterMk cId="791440947" sldId="2147483764"/>
              <pc:sldLayoutMk cId="3435517519" sldId="2147483770"/>
              <ac:spMk id="5" creationId="{00000000-0000-0000-0000-000000000000}"/>
            </ac:spMkLst>
          </pc:spChg>
          <pc:spChg chg="mod">
            <ac:chgData name="MOREAU Julien" userId="4556f34e-148c-4782-9c35-86b1f98a0b00" providerId="ADAL" clId="{92D19668-8982-413B-8D86-30C180CC21AC}" dt="2024-04-16T15:42:18.728" v="6970" actId="790"/>
            <ac:spMkLst>
              <pc:docMk/>
              <pc:sldMasterMk cId="791440947" sldId="2147483764"/>
              <pc:sldLayoutMk cId="3435517519" sldId="2147483770"/>
              <ac:spMk id="8" creationId="{00000000-0000-0000-0000-000000000000}"/>
            </ac:spMkLst>
          </pc:spChg>
          <pc:spChg chg="mod">
            <ac:chgData name="MOREAU Julien" userId="4556f34e-148c-4782-9c35-86b1f98a0b00" providerId="ADAL" clId="{92D19668-8982-413B-8D86-30C180CC21AC}" dt="2024-04-16T15:42:18.728" v="6971" actId="790"/>
            <ac:spMkLst>
              <pc:docMk/>
              <pc:sldMasterMk cId="791440947" sldId="2147483764"/>
              <pc:sldLayoutMk cId="3435517519" sldId="2147483770"/>
              <ac:spMk id="11" creationId="{00000000-0000-0000-0000-000000000000}"/>
            </ac:spMkLst>
          </pc:spChg>
          <pc:spChg chg="mod">
            <ac:chgData name="MOREAU Julien" userId="4556f34e-148c-4782-9c35-86b1f98a0b00" providerId="ADAL" clId="{92D19668-8982-413B-8D86-30C180CC21AC}" dt="2024-04-16T15:42:18.728" v="6972" actId="790"/>
            <ac:spMkLst>
              <pc:docMk/>
              <pc:sldMasterMk cId="791440947" sldId="2147483764"/>
              <pc:sldLayoutMk cId="3435517519" sldId="2147483770"/>
              <ac:spMk id="14" creationId="{00000000-0000-0000-0000-000000000000}"/>
            </ac:spMkLst>
          </pc:spChg>
          <pc:spChg chg="mod">
            <ac:chgData name="MOREAU Julien" userId="4556f34e-148c-4782-9c35-86b1f98a0b00" providerId="ADAL" clId="{92D19668-8982-413B-8D86-30C180CC21AC}" dt="2024-04-16T15:42:18.735" v="6973" actId="790"/>
            <ac:spMkLst>
              <pc:docMk/>
              <pc:sldMasterMk cId="791440947" sldId="2147483764"/>
              <pc:sldLayoutMk cId="3435517519" sldId="2147483770"/>
              <ac:spMk id="17" creationId="{00000000-0000-0000-0000-000000000000}"/>
            </ac:spMkLst>
          </pc:spChg>
          <pc:spChg chg="mod">
            <ac:chgData name="MOREAU Julien" userId="4556f34e-148c-4782-9c35-86b1f98a0b00" providerId="ADAL" clId="{92D19668-8982-413B-8D86-30C180CC21AC}" dt="2024-04-16T15:42:18.728" v="6968" actId="790"/>
            <ac:spMkLst>
              <pc:docMk/>
              <pc:sldMasterMk cId="791440947" sldId="2147483764"/>
              <pc:sldLayoutMk cId="3435517519" sldId="2147483770"/>
              <ac:spMk id="23" creationId="{00000000-0000-0000-0000-000000000000}"/>
            </ac:spMkLst>
          </pc:spChg>
          <pc:spChg chg="mod">
            <ac:chgData name="MOREAU Julien" userId="4556f34e-148c-4782-9c35-86b1f98a0b00" providerId="ADAL" clId="{92D19668-8982-413B-8D86-30C180CC21AC}" dt="2024-04-16T15:42:18.737" v="6979" actId="790"/>
            <ac:spMkLst>
              <pc:docMk/>
              <pc:sldMasterMk cId="791440947" sldId="2147483764"/>
              <pc:sldLayoutMk cId="3435517519" sldId="2147483770"/>
              <ac:spMk id="24" creationId="{00000000-0000-0000-0000-000000000000}"/>
            </ac:spMkLst>
          </pc:spChg>
          <pc:spChg chg="mod">
            <ac:chgData name="MOREAU Julien" userId="4556f34e-148c-4782-9c35-86b1f98a0b00" providerId="ADAL" clId="{92D19668-8982-413B-8D86-30C180CC21AC}" dt="2024-04-16T15:42:18.737" v="6980" actId="790"/>
            <ac:spMkLst>
              <pc:docMk/>
              <pc:sldMasterMk cId="791440947" sldId="2147483764"/>
              <pc:sldLayoutMk cId="3435517519" sldId="2147483770"/>
              <ac:spMk id="26" creationId="{00000000-0000-0000-0000-000000000000}"/>
            </ac:spMkLst>
          </pc:spChg>
          <pc:spChg chg="mod">
            <ac:chgData name="MOREAU Julien" userId="4556f34e-148c-4782-9c35-86b1f98a0b00" providerId="ADAL" clId="{92D19668-8982-413B-8D86-30C180CC21AC}" dt="2024-04-16T15:42:18.735" v="6974" actId="790"/>
            <ac:spMkLst>
              <pc:docMk/>
              <pc:sldMasterMk cId="791440947" sldId="2147483764"/>
              <pc:sldLayoutMk cId="3435517519" sldId="2147483770"/>
              <ac:spMk id="30" creationId="{00000000-0000-0000-0000-000000000000}"/>
            </ac:spMkLst>
          </pc:spChg>
          <pc:spChg chg="mod">
            <ac:chgData name="MOREAU Julien" userId="4556f34e-148c-4782-9c35-86b1f98a0b00" providerId="ADAL" clId="{92D19668-8982-413B-8D86-30C180CC21AC}" dt="2024-04-16T15:42:18.737" v="6975" actId="790"/>
            <ac:spMkLst>
              <pc:docMk/>
              <pc:sldMasterMk cId="791440947" sldId="2147483764"/>
              <pc:sldLayoutMk cId="3435517519" sldId="2147483770"/>
              <ac:spMk id="32" creationId="{00000000-0000-0000-0000-000000000000}"/>
            </ac:spMkLst>
          </pc:spChg>
          <pc:spChg chg="mod">
            <ac:chgData name="MOREAU Julien" userId="4556f34e-148c-4782-9c35-86b1f98a0b00" providerId="ADAL" clId="{92D19668-8982-413B-8D86-30C180CC21AC}" dt="2024-04-16T15:42:18.737" v="6976" actId="790"/>
            <ac:spMkLst>
              <pc:docMk/>
              <pc:sldMasterMk cId="791440947" sldId="2147483764"/>
              <pc:sldLayoutMk cId="3435517519" sldId="2147483770"/>
              <ac:spMk id="33" creationId="{00000000-0000-0000-0000-000000000000}"/>
            </ac:spMkLst>
          </pc:spChg>
          <pc:spChg chg="mod">
            <ac:chgData name="MOREAU Julien" userId="4556f34e-148c-4782-9c35-86b1f98a0b00" providerId="ADAL" clId="{92D19668-8982-413B-8D86-30C180CC21AC}" dt="2024-04-16T15:42:18.737" v="6977" actId="790"/>
            <ac:spMkLst>
              <pc:docMk/>
              <pc:sldMasterMk cId="791440947" sldId="2147483764"/>
              <pc:sldLayoutMk cId="3435517519" sldId="2147483770"/>
              <ac:spMk id="34" creationId="{00000000-0000-0000-0000-000000000000}"/>
            </ac:spMkLst>
          </pc:spChg>
          <pc:spChg chg="mod">
            <ac:chgData name="MOREAU Julien" userId="4556f34e-148c-4782-9c35-86b1f98a0b00" providerId="ADAL" clId="{92D19668-8982-413B-8D86-30C180CC21AC}" dt="2024-04-16T15:42:18.737" v="6978" actId="790"/>
            <ac:spMkLst>
              <pc:docMk/>
              <pc:sldMasterMk cId="791440947" sldId="2147483764"/>
              <pc:sldLayoutMk cId="3435517519" sldId="2147483770"/>
              <ac:spMk id="35" creationId="{00000000-0000-0000-0000-000000000000}"/>
            </ac:spMkLst>
          </pc:spChg>
          <pc:spChg chg="mod">
            <ac:chgData name="MOREAU Julien" userId="4556f34e-148c-4782-9c35-86b1f98a0b00" providerId="ADAL" clId="{92D19668-8982-413B-8D86-30C180CC21AC}" dt="2024-04-16T15:42:18.737" v="6981" actId="790"/>
            <ac:spMkLst>
              <pc:docMk/>
              <pc:sldMasterMk cId="791440947" sldId="2147483764"/>
              <pc:sldLayoutMk cId="3435517519" sldId="2147483770"/>
              <ac:spMk id="44" creationId="{00000000-0000-0000-0000-000000000000}"/>
            </ac:spMkLst>
          </pc:spChg>
          <pc:spChg chg="mod">
            <ac:chgData name="MOREAU Julien" userId="4556f34e-148c-4782-9c35-86b1f98a0b00" providerId="ADAL" clId="{92D19668-8982-413B-8D86-30C180CC21AC}" dt="2024-04-16T15:42:18.745" v="6982" actId="790"/>
            <ac:spMkLst>
              <pc:docMk/>
              <pc:sldMasterMk cId="791440947" sldId="2147483764"/>
              <pc:sldLayoutMk cId="3435517519" sldId="2147483770"/>
              <ac:spMk id="45" creationId="{00000000-0000-0000-0000-000000000000}"/>
            </ac:spMkLst>
          </pc:spChg>
          <pc:spChg chg="mod">
            <ac:chgData name="MOREAU Julien" userId="4556f34e-148c-4782-9c35-86b1f98a0b00" providerId="ADAL" clId="{92D19668-8982-413B-8D86-30C180CC21AC}" dt="2024-04-16T15:42:18.747" v="6983" actId="790"/>
            <ac:spMkLst>
              <pc:docMk/>
              <pc:sldMasterMk cId="791440947" sldId="2147483764"/>
              <pc:sldLayoutMk cId="3435517519" sldId="2147483770"/>
              <ac:spMk id="46" creationId="{00000000-0000-0000-0000-000000000000}"/>
            </ac:spMkLst>
          </pc:spChg>
          <pc:spChg chg="mod">
            <ac:chgData name="MOREAU Julien" userId="4556f34e-148c-4782-9c35-86b1f98a0b00" providerId="ADAL" clId="{92D19668-8982-413B-8D86-30C180CC21AC}" dt="2024-04-16T15:42:18.747" v="6984" actId="790"/>
            <ac:spMkLst>
              <pc:docMk/>
              <pc:sldMasterMk cId="791440947" sldId="2147483764"/>
              <pc:sldLayoutMk cId="3435517519" sldId="2147483770"/>
              <ac:spMk id="47" creationId="{00000000-0000-0000-0000-000000000000}"/>
            </ac:spMkLst>
          </pc:spChg>
          <pc:spChg chg="mod">
            <ac:chgData name="MOREAU Julien" userId="4556f34e-148c-4782-9c35-86b1f98a0b00" providerId="ADAL" clId="{92D19668-8982-413B-8D86-30C180CC21AC}" dt="2024-04-16T15:42:18.747" v="6985" actId="790"/>
            <ac:spMkLst>
              <pc:docMk/>
              <pc:sldMasterMk cId="791440947" sldId="2147483764"/>
              <pc:sldLayoutMk cId="3435517519" sldId="2147483770"/>
              <ac:spMk id="48" creationId="{00000000-0000-0000-0000-000000000000}"/>
            </ac:spMkLst>
          </pc:spChg>
          <pc:spChg chg="mod">
            <ac:chgData name="MOREAU Julien" userId="4556f34e-148c-4782-9c35-86b1f98a0b00" providerId="ADAL" clId="{92D19668-8982-413B-8D86-30C180CC21AC}" dt="2024-04-16T15:42:18.747" v="6986" actId="790"/>
            <ac:spMkLst>
              <pc:docMk/>
              <pc:sldMasterMk cId="791440947" sldId="2147483764"/>
              <pc:sldLayoutMk cId="3435517519" sldId="2147483770"/>
              <ac:spMk id="49" creationId="{00000000-0000-0000-0000-000000000000}"/>
            </ac:spMkLst>
          </pc:spChg>
        </pc:sldLayoutChg>
        <pc:sldLayoutChg chg="modSp mod">
          <pc:chgData name="MOREAU Julien" userId="4556f34e-148c-4782-9c35-86b1f98a0b00" providerId="ADAL" clId="{92D19668-8982-413B-8D86-30C180CC21AC}" dt="2024-04-16T15:42:18.788" v="7017" actId="790"/>
          <pc:sldLayoutMkLst>
            <pc:docMk/>
            <pc:sldMasterMk cId="791440947" sldId="2147483764"/>
            <pc:sldLayoutMk cId="3031148301" sldId="2147483771"/>
          </pc:sldLayoutMkLst>
          <pc:spChg chg="mod">
            <ac:chgData name="MOREAU Julien" userId="4556f34e-148c-4782-9c35-86b1f98a0b00" providerId="ADAL" clId="{92D19668-8982-413B-8D86-30C180CC21AC}" dt="2024-04-16T15:42:18.747" v="6987" actId="790"/>
            <ac:spMkLst>
              <pc:docMk/>
              <pc:sldMasterMk cId="791440947" sldId="2147483764"/>
              <pc:sldLayoutMk cId="3031148301" sldId="2147483771"/>
              <ac:spMk id="5" creationId="{00000000-0000-0000-0000-000000000000}"/>
            </ac:spMkLst>
          </pc:spChg>
          <pc:spChg chg="mod">
            <ac:chgData name="MOREAU Julien" userId="4556f34e-148c-4782-9c35-86b1f98a0b00" providerId="ADAL" clId="{92D19668-8982-413B-8D86-30C180CC21AC}" dt="2024-04-16T15:42:18.747" v="6988" actId="790"/>
            <ac:spMkLst>
              <pc:docMk/>
              <pc:sldMasterMk cId="791440947" sldId="2147483764"/>
              <pc:sldLayoutMk cId="3031148301" sldId="2147483771"/>
              <ac:spMk id="8" creationId="{00000000-0000-0000-0000-000000000000}"/>
            </ac:spMkLst>
          </pc:spChg>
          <pc:spChg chg="mod">
            <ac:chgData name="MOREAU Julien" userId="4556f34e-148c-4782-9c35-86b1f98a0b00" providerId="ADAL" clId="{92D19668-8982-413B-8D86-30C180CC21AC}" dt="2024-04-16T15:42:18.755" v="6989" actId="790"/>
            <ac:spMkLst>
              <pc:docMk/>
              <pc:sldMasterMk cId="791440947" sldId="2147483764"/>
              <pc:sldLayoutMk cId="3031148301" sldId="2147483771"/>
              <ac:spMk id="11" creationId="{00000000-0000-0000-0000-000000000000}"/>
            </ac:spMkLst>
          </pc:spChg>
          <pc:spChg chg="mod">
            <ac:chgData name="MOREAU Julien" userId="4556f34e-148c-4782-9c35-86b1f98a0b00" providerId="ADAL" clId="{92D19668-8982-413B-8D86-30C180CC21AC}" dt="2024-04-16T15:42:18.755" v="6990" actId="790"/>
            <ac:spMkLst>
              <pc:docMk/>
              <pc:sldMasterMk cId="791440947" sldId="2147483764"/>
              <pc:sldLayoutMk cId="3031148301" sldId="2147483771"/>
              <ac:spMk id="14" creationId="{00000000-0000-0000-0000-000000000000}"/>
            </ac:spMkLst>
          </pc:spChg>
          <pc:spChg chg="mod">
            <ac:chgData name="MOREAU Julien" userId="4556f34e-148c-4782-9c35-86b1f98a0b00" providerId="ADAL" clId="{92D19668-8982-413B-8D86-30C180CC21AC}" dt="2024-04-16T15:42:18.757" v="6991" actId="790"/>
            <ac:spMkLst>
              <pc:docMk/>
              <pc:sldMasterMk cId="791440947" sldId="2147483764"/>
              <pc:sldLayoutMk cId="3031148301" sldId="2147483771"/>
              <ac:spMk id="17" creationId="{00000000-0000-0000-0000-000000000000}"/>
            </ac:spMkLst>
          </pc:spChg>
          <pc:spChg chg="mod">
            <ac:chgData name="MOREAU Julien" userId="4556f34e-148c-4782-9c35-86b1f98a0b00" providerId="ADAL" clId="{92D19668-8982-413B-8D86-30C180CC21AC}" dt="2024-04-16T15:42:18.757" v="6997" actId="790"/>
            <ac:spMkLst>
              <pc:docMk/>
              <pc:sldMasterMk cId="791440947" sldId="2147483764"/>
              <pc:sldLayoutMk cId="3031148301" sldId="2147483771"/>
              <ac:spMk id="22" creationId="{00000000-0000-0000-0000-000000000000}"/>
            </ac:spMkLst>
          </pc:spChg>
          <pc:spChg chg="mod">
            <ac:chgData name="MOREAU Julien" userId="4556f34e-148c-4782-9c35-86b1f98a0b00" providerId="ADAL" clId="{92D19668-8982-413B-8D86-30C180CC21AC}" dt="2024-04-16T15:42:18.765" v="6998" actId="790"/>
            <ac:spMkLst>
              <pc:docMk/>
              <pc:sldMasterMk cId="791440947" sldId="2147483764"/>
              <pc:sldLayoutMk cId="3031148301" sldId="2147483771"/>
              <ac:spMk id="24" creationId="{00000000-0000-0000-0000-000000000000}"/>
            </ac:spMkLst>
          </pc:spChg>
          <pc:spChg chg="mod">
            <ac:chgData name="MOREAU Julien" userId="4556f34e-148c-4782-9c35-86b1f98a0b00" providerId="ADAL" clId="{92D19668-8982-413B-8D86-30C180CC21AC}" dt="2024-04-16T15:42:18.767" v="6999" actId="790"/>
            <ac:spMkLst>
              <pc:docMk/>
              <pc:sldMasterMk cId="791440947" sldId="2147483764"/>
              <pc:sldLayoutMk cId="3031148301" sldId="2147483771"/>
              <ac:spMk id="25" creationId="{00000000-0000-0000-0000-000000000000}"/>
            </ac:spMkLst>
          </pc:spChg>
          <pc:spChg chg="mod">
            <ac:chgData name="MOREAU Julien" userId="4556f34e-148c-4782-9c35-86b1f98a0b00" providerId="ADAL" clId="{92D19668-8982-413B-8D86-30C180CC21AC}" dt="2024-04-16T15:42:18.767" v="7000" actId="790"/>
            <ac:spMkLst>
              <pc:docMk/>
              <pc:sldMasterMk cId="791440947" sldId="2147483764"/>
              <pc:sldLayoutMk cId="3031148301" sldId="2147483771"/>
              <ac:spMk id="27" creationId="{00000000-0000-0000-0000-000000000000}"/>
            </ac:spMkLst>
          </pc:spChg>
          <pc:spChg chg="mod">
            <ac:chgData name="MOREAU Julien" userId="4556f34e-148c-4782-9c35-86b1f98a0b00" providerId="ADAL" clId="{92D19668-8982-413B-8D86-30C180CC21AC}" dt="2024-04-16T15:42:18.767" v="7001" actId="790"/>
            <ac:spMkLst>
              <pc:docMk/>
              <pc:sldMasterMk cId="791440947" sldId="2147483764"/>
              <pc:sldLayoutMk cId="3031148301" sldId="2147483771"/>
              <ac:spMk id="29" creationId="{00000000-0000-0000-0000-000000000000}"/>
            </ac:spMkLst>
          </pc:spChg>
          <pc:spChg chg="mod">
            <ac:chgData name="MOREAU Julien" userId="4556f34e-148c-4782-9c35-86b1f98a0b00" providerId="ADAL" clId="{92D19668-8982-413B-8D86-30C180CC21AC}" dt="2024-04-16T15:42:18.757" v="6992" actId="790"/>
            <ac:spMkLst>
              <pc:docMk/>
              <pc:sldMasterMk cId="791440947" sldId="2147483764"/>
              <pc:sldLayoutMk cId="3031148301" sldId="2147483771"/>
              <ac:spMk id="30" creationId="{00000000-0000-0000-0000-000000000000}"/>
            </ac:spMkLst>
          </pc:spChg>
          <pc:spChg chg="mod">
            <ac:chgData name="MOREAU Julien" userId="4556f34e-148c-4782-9c35-86b1f98a0b00" providerId="ADAL" clId="{92D19668-8982-413B-8D86-30C180CC21AC}" dt="2024-04-16T15:42:18.767" v="7002" actId="790"/>
            <ac:spMkLst>
              <pc:docMk/>
              <pc:sldMasterMk cId="791440947" sldId="2147483764"/>
              <pc:sldLayoutMk cId="3031148301" sldId="2147483771"/>
              <ac:spMk id="31" creationId="{00000000-0000-0000-0000-000000000000}"/>
            </ac:spMkLst>
          </pc:spChg>
          <pc:spChg chg="mod">
            <ac:chgData name="MOREAU Julien" userId="4556f34e-148c-4782-9c35-86b1f98a0b00" providerId="ADAL" clId="{92D19668-8982-413B-8D86-30C180CC21AC}" dt="2024-04-16T15:42:18.757" v="6993" actId="790"/>
            <ac:spMkLst>
              <pc:docMk/>
              <pc:sldMasterMk cId="791440947" sldId="2147483764"/>
              <pc:sldLayoutMk cId="3031148301" sldId="2147483771"/>
              <ac:spMk id="32" creationId="{00000000-0000-0000-0000-000000000000}"/>
            </ac:spMkLst>
          </pc:spChg>
          <pc:spChg chg="mod">
            <ac:chgData name="MOREAU Julien" userId="4556f34e-148c-4782-9c35-86b1f98a0b00" providerId="ADAL" clId="{92D19668-8982-413B-8D86-30C180CC21AC}" dt="2024-04-16T15:42:18.757" v="6994" actId="790"/>
            <ac:spMkLst>
              <pc:docMk/>
              <pc:sldMasterMk cId="791440947" sldId="2147483764"/>
              <pc:sldLayoutMk cId="3031148301" sldId="2147483771"/>
              <ac:spMk id="33" creationId="{00000000-0000-0000-0000-000000000000}"/>
            </ac:spMkLst>
          </pc:spChg>
          <pc:spChg chg="mod">
            <ac:chgData name="MOREAU Julien" userId="4556f34e-148c-4782-9c35-86b1f98a0b00" providerId="ADAL" clId="{92D19668-8982-413B-8D86-30C180CC21AC}" dt="2024-04-16T15:42:18.757" v="6995" actId="790"/>
            <ac:spMkLst>
              <pc:docMk/>
              <pc:sldMasterMk cId="791440947" sldId="2147483764"/>
              <pc:sldLayoutMk cId="3031148301" sldId="2147483771"/>
              <ac:spMk id="34" creationId="{00000000-0000-0000-0000-000000000000}"/>
            </ac:spMkLst>
          </pc:spChg>
          <pc:spChg chg="mod">
            <ac:chgData name="MOREAU Julien" userId="4556f34e-148c-4782-9c35-86b1f98a0b00" providerId="ADAL" clId="{92D19668-8982-413B-8D86-30C180CC21AC}" dt="2024-04-16T15:42:18.757" v="6996" actId="790"/>
            <ac:spMkLst>
              <pc:docMk/>
              <pc:sldMasterMk cId="791440947" sldId="2147483764"/>
              <pc:sldLayoutMk cId="3031148301" sldId="2147483771"/>
              <ac:spMk id="35" creationId="{00000000-0000-0000-0000-000000000000}"/>
            </ac:spMkLst>
          </pc:spChg>
          <pc:spChg chg="mod">
            <ac:chgData name="MOREAU Julien" userId="4556f34e-148c-4782-9c35-86b1f98a0b00" providerId="ADAL" clId="{92D19668-8982-413B-8D86-30C180CC21AC}" dt="2024-04-16T15:42:18.788" v="7017" actId="790"/>
            <ac:spMkLst>
              <pc:docMk/>
              <pc:sldMasterMk cId="791440947" sldId="2147483764"/>
              <pc:sldLayoutMk cId="3031148301" sldId="2147483771"/>
              <ac:spMk id="36" creationId="{00000000-0000-0000-0000-000000000000}"/>
            </ac:spMkLst>
          </pc:spChg>
          <pc:spChg chg="mod">
            <ac:chgData name="MOREAU Julien" userId="4556f34e-148c-4782-9c35-86b1f98a0b00" providerId="ADAL" clId="{92D19668-8982-413B-8D86-30C180CC21AC}" dt="2024-04-16T15:42:18.767" v="7003" actId="790"/>
            <ac:spMkLst>
              <pc:docMk/>
              <pc:sldMasterMk cId="791440947" sldId="2147483764"/>
              <pc:sldLayoutMk cId="3031148301" sldId="2147483771"/>
              <ac:spMk id="39" creationId="{00000000-0000-0000-0000-000000000000}"/>
            </ac:spMkLst>
          </pc:spChg>
          <pc:spChg chg="mod">
            <ac:chgData name="MOREAU Julien" userId="4556f34e-148c-4782-9c35-86b1f98a0b00" providerId="ADAL" clId="{92D19668-8982-413B-8D86-30C180CC21AC}" dt="2024-04-16T15:42:18.777" v="7007" actId="790"/>
            <ac:spMkLst>
              <pc:docMk/>
              <pc:sldMasterMk cId="791440947" sldId="2147483764"/>
              <pc:sldLayoutMk cId="3031148301" sldId="2147483771"/>
              <ac:spMk id="40" creationId="{00000000-0000-0000-0000-000000000000}"/>
            </ac:spMkLst>
          </pc:spChg>
          <pc:spChg chg="mod">
            <ac:chgData name="MOREAU Julien" userId="4556f34e-148c-4782-9c35-86b1f98a0b00" providerId="ADAL" clId="{92D19668-8982-413B-8D86-30C180CC21AC}" dt="2024-04-16T15:42:18.767" v="7004" actId="790"/>
            <ac:spMkLst>
              <pc:docMk/>
              <pc:sldMasterMk cId="791440947" sldId="2147483764"/>
              <pc:sldLayoutMk cId="3031148301" sldId="2147483771"/>
              <ac:spMk id="41" creationId="{00000000-0000-0000-0000-000000000000}"/>
            </ac:spMkLst>
          </pc:spChg>
          <pc:spChg chg="mod">
            <ac:chgData name="MOREAU Julien" userId="4556f34e-148c-4782-9c35-86b1f98a0b00" providerId="ADAL" clId="{92D19668-8982-413B-8D86-30C180CC21AC}" dt="2024-04-16T15:42:18.767" v="7005" actId="790"/>
            <ac:spMkLst>
              <pc:docMk/>
              <pc:sldMasterMk cId="791440947" sldId="2147483764"/>
              <pc:sldLayoutMk cId="3031148301" sldId="2147483771"/>
              <ac:spMk id="42" creationId="{00000000-0000-0000-0000-000000000000}"/>
            </ac:spMkLst>
          </pc:spChg>
          <pc:spChg chg="mod">
            <ac:chgData name="MOREAU Julien" userId="4556f34e-148c-4782-9c35-86b1f98a0b00" providerId="ADAL" clId="{92D19668-8982-413B-8D86-30C180CC21AC}" dt="2024-04-16T15:42:18.777" v="7008" actId="790"/>
            <ac:spMkLst>
              <pc:docMk/>
              <pc:sldMasterMk cId="791440947" sldId="2147483764"/>
              <pc:sldLayoutMk cId="3031148301" sldId="2147483771"/>
              <ac:spMk id="43" creationId="{00000000-0000-0000-0000-000000000000}"/>
            </ac:spMkLst>
          </pc:spChg>
          <pc:spChg chg="mod">
            <ac:chgData name="MOREAU Julien" userId="4556f34e-148c-4782-9c35-86b1f98a0b00" providerId="ADAL" clId="{92D19668-8982-413B-8D86-30C180CC21AC}" dt="2024-04-16T15:42:18.775" v="7006" actId="790"/>
            <ac:spMkLst>
              <pc:docMk/>
              <pc:sldMasterMk cId="791440947" sldId="2147483764"/>
              <pc:sldLayoutMk cId="3031148301" sldId="2147483771"/>
              <ac:spMk id="44" creationId="{00000000-0000-0000-0000-000000000000}"/>
            </ac:spMkLst>
          </pc:spChg>
          <pc:spChg chg="mod">
            <ac:chgData name="MOREAU Julien" userId="4556f34e-148c-4782-9c35-86b1f98a0b00" providerId="ADAL" clId="{92D19668-8982-413B-8D86-30C180CC21AC}" dt="2024-04-16T15:42:18.777" v="7009" actId="790"/>
            <ac:spMkLst>
              <pc:docMk/>
              <pc:sldMasterMk cId="791440947" sldId="2147483764"/>
              <pc:sldLayoutMk cId="3031148301" sldId="2147483771"/>
              <ac:spMk id="48" creationId="{00000000-0000-0000-0000-000000000000}"/>
            </ac:spMkLst>
          </pc:spChg>
          <pc:spChg chg="mod">
            <ac:chgData name="MOREAU Julien" userId="4556f34e-148c-4782-9c35-86b1f98a0b00" providerId="ADAL" clId="{92D19668-8982-413B-8D86-30C180CC21AC}" dt="2024-04-16T15:42:18.777" v="7010" actId="790"/>
            <ac:spMkLst>
              <pc:docMk/>
              <pc:sldMasterMk cId="791440947" sldId="2147483764"/>
              <pc:sldLayoutMk cId="3031148301" sldId="2147483771"/>
              <ac:spMk id="59" creationId="{00000000-0000-0000-0000-000000000000}"/>
            </ac:spMkLst>
          </pc:spChg>
          <pc:spChg chg="mod">
            <ac:chgData name="MOREAU Julien" userId="4556f34e-148c-4782-9c35-86b1f98a0b00" providerId="ADAL" clId="{92D19668-8982-413B-8D86-30C180CC21AC}" dt="2024-04-16T15:42:18.777" v="7011" actId="790"/>
            <ac:spMkLst>
              <pc:docMk/>
              <pc:sldMasterMk cId="791440947" sldId="2147483764"/>
              <pc:sldLayoutMk cId="3031148301" sldId="2147483771"/>
              <ac:spMk id="60" creationId="{00000000-0000-0000-0000-000000000000}"/>
            </ac:spMkLst>
          </pc:spChg>
          <pc:spChg chg="mod">
            <ac:chgData name="MOREAU Julien" userId="4556f34e-148c-4782-9c35-86b1f98a0b00" providerId="ADAL" clId="{92D19668-8982-413B-8D86-30C180CC21AC}" dt="2024-04-16T15:42:18.777" v="7012" actId="790"/>
            <ac:spMkLst>
              <pc:docMk/>
              <pc:sldMasterMk cId="791440947" sldId="2147483764"/>
              <pc:sldLayoutMk cId="3031148301" sldId="2147483771"/>
              <ac:spMk id="61" creationId="{00000000-0000-0000-0000-000000000000}"/>
            </ac:spMkLst>
          </pc:spChg>
          <pc:spChg chg="mod">
            <ac:chgData name="MOREAU Julien" userId="4556f34e-148c-4782-9c35-86b1f98a0b00" providerId="ADAL" clId="{92D19668-8982-413B-8D86-30C180CC21AC}" dt="2024-04-16T15:42:18.785" v="7013" actId="790"/>
            <ac:spMkLst>
              <pc:docMk/>
              <pc:sldMasterMk cId="791440947" sldId="2147483764"/>
              <pc:sldLayoutMk cId="3031148301" sldId="2147483771"/>
              <ac:spMk id="62" creationId="{00000000-0000-0000-0000-000000000000}"/>
            </ac:spMkLst>
          </pc:spChg>
          <pc:spChg chg="mod">
            <ac:chgData name="MOREAU Julien" userId="4556f34e-148c-4782-9c35-86b1f98a0b00" providerId="ADAL" clId="{92D19668-8982-413B-8D86-30C180CC21AC}" dt="2024-04-16T15:42:18.788" v="7014" actId="790"/>
            <ac:spMkLst>
              <pc:docMk/>
              <pc:sldMasterMk cId="791440947" sldId="2147483764"/>
              <pc:sldLayoutMk cId="3031148301" sldId="2147483771"/>
              <ac:spMk id="63" creationId="{00000000-0000-0000-0000-000000000000}"/>
            </ac:spMkLst>
          </pc:spChg>
          <pc:spChg chg="mod">
            <ac:chgData name="MOREAU Julien" userId="4556f34e-148c-4782-9c35-86b1f98a0b00" providerId="ADAL" clId="{92D19668-8982-413B-8D86-30C180CC21AC}" dt="2024-04-16T15:42:18.788" v="7015" actId="790"/>
            <ac:spMkLst>
              <pc:docMk/>
              <pc:sldMasterMk cId="791440947" sldId="2147483764"/>
              <pc:sldLayoutMk cId="3031148301" sldId="2147483771"/>
              <ac:spMk id="64" creationId="{00000000-0000-0000-0000-000000000000}"/>
            </ac:spMkLst>
          </pc:spChg>
          <pc:spChg chg="mod">
            <ac:chgData name="MOREAU Julien" userId="4556f34e-148c-4782-9c35-86b1f98a0b00" providerId="ADAL" clId="{92D19668-8982-413B-8D86-30C180CC21AC}" dt="2024-04-16T15:42:18.788" v="7016" actId="790"/>
            <ac:spMkLst>
              <pc:docMk/>
              <pc:sldMasterMk cId="791440947" sldId="2147483764"/>
              <pc:sldLayoutMk cId="3031148301" sldId="2147483771"/>
              <ac:spMk id="65" creationId="{00000000-0000-0000-0000-000000000000}"/>
            </ac:spMkLst>
          </pc:spChg>
        </pc:sldLayoutChg>
        <pc:sldLayoutChg chg="modSp mod">
          <pc:chgData name="MOREAU Julien" userId="4556f34e-148c-4782-9c35-86b1f98a0b00" providerId="ADAL" clId="{92D19668-8982-413B-8D86-30C180CC21AC}" dt="2024-04-16T15:42:18.796" v="7020" actId="790"/>
          <pc:sldLayoutMkLst>
            <pc:docMk/>
            <pc:sldMasterMk cId="791440947" sldId="2147483764"/>
            <pc:sldLayoutMk cId="554755921" sldId="2147483772"/>
          </pc:sldLayoutMkLst>
          <pc:spChg chg="mod">
            <ac:chgData name="MOREAU Julien" userId="4556f34e-148c-4782-9c35-86b1f98a0b00" providerId="ADAL" clId="{92D19668-8982-413B-8D86-30C180CC21AC}" dt="2024-04-16T15:42:18.796" v="7020" actId="790"/>
            <ac:spMkLst>
              <pc:docMk/>
              <pc:sldMasterMk cId="791440947" sldId="2147483764"/>
              <pc:sldLayoutMk cId="554755921" sldId="2147483772"/>
              <ac:spMk id="7" creationId="{00000000-0000-0000-0000-000000000000}"/>
            </ac:spMkLst>
          </pc:spChg>
          <pc:spChg chg="mod">
            <ac:chgData name="MOREAU Julien" userId="4556f34e-148c-4782-9c35-86b1f98a0b00" providerId="ADAL" clId="{92D19668-8982-413B-8D86-30C180CC21AC}" dt="2024-04-16T15:42:18.788" v="7018" actId="790"/>
            <ac:spMkLst>
              <pc:docMk/>
              <pc:sldMasterMk cId="791440947" sldId="2147483764"/>
              <pc:sldLayoutMk cId="554755921" sldId="2147483772"/>
              <ac:spMk id="8" creationId="{00000000-0000-0000-0000-000000000000}"/>
            </ac:spMkLst>
          </pc:spChg>
          <pc:spChg chg="mod">
            <ac:chgData name="MOREAU Julien" userId="4556f34e-148c-4782-9c35-86b1f98a0b00" providerId="ADAL" clId="{92D19668-8982-413B-8D86-30C180CC21AC}" dt="2024-04-16T15:42:18.788" v="7019" actId="790"/>
            <ac:spMkLst>
              <pc:docMk/>
              <pc:sldMasterMk cId="791440947" sldId="2147483764"/>
              <pc:sldLayoutMk cId="554755921" sldId="2147483772"/>
              <ac:spMk id="10" creationId="{00000000-0000-0000-0000-000000000000}"/>
            </ac:spMkLst>
          </pc:spChg>
        </pc:sldLayoutChg>
        <pc:sldLayoutChg chg="modSp mod">
          <pc:chgData name="MOREAU Julien" userId="4556f34e-148c-4782-9c35-86b1f98a0b00" providerId="ADAL" clId="{92D19668-8982-413B-8D86-30C180CC21AC}" dt="2024-04-16T15:42:18.798" v="7023" actId="790"/>
          <pc:sldLayoutMkLst>
            <pc:docMk/>
            <pc:sldMasterMk cId="791440947" sldId="2147483764"/>
            <pc:sldLayoutMk cId="3871403496" sldId="2147483773"/>
          </pc:sldLayoutMkLst>
          <pc:spChg chg="mod">
            <ac:chgData name="MOREAU Julien" userId="4556f34e-148c-4782-9c35-86b1f98a0b00" providerId="ADAL" clId="{92D19668-8982-413B-8D86-30C180CC21AC}" dt="2024-04-16T15:42:18.798" v="7023" actId="790"/>
            <ac:spMkLst>
              <pc:docMk/>
              <pc:sldMasterMk cId="791440947" sldId="2147483764"/>
              <pc:sldLayoutMk cId="3871403496" sldId="2147483773"/>
              <ac:spMk id="6" creationId="{00000000-0000-0000-0000-000000000000}"/>
            </ac:spMkLst>
          </pc:spChg>
          <pc:spChg chg="mod">
            <ac:chgData name="MOREAU Julien" userId="4556f34e-148c-4782-9c35-86b1f98a0b00" providerId="ADAL" clId="{92D19668-8982-413B-8D86-30C180CC21AC}" dt="2024-04-16T15:42:18.796" v="7021" actId="790"/>
            <ac:spMkLst>
              <pc:docMk/>
              <pc:sldMasterMk cId="791440947" sldId="2147483764"/>
              <pc:sldLayoutMk cId="3871403496" sldId="2147483773"/>
              <ac:spMk id="8" creationId="{00000000-0000-0000-0000-000000000000}"/>
            </ac:spMkLst>
          </pc:spChg>
          <pc:spChg chg="mod">
            <ac:chgData name="MOREAU Julien" userId="4556f34e-148c-4782-9c35-86b1f98a0b00" providerId="ADAL" clId="{92D19668-8982-413B-8D86-30C180CC21AC}" dt="2024-04-16T15:42:18.798" v="7022" actId="790"/>
            <ac:spMkLst>
              <pc:docMk/>
              <pc:sldMasterMk cId="791440947" sldId="2147483764"/>
              <pc:sldLayoutMk cId="3871403496" sldId="2147483773"/>
              <ac:spMk id="9" creationId="{00000000-0000-0000-0000-000000000000}"/>
            </ac:spMkLst>
          </pc:spChg>
        </pc:sldLayoutChg>
        <pc:sldLayoutChg chg="modSp mod">
          <pc:chgData name="MOREAU Julien" userId="4556f34e-148c-4782-9c35-86b1f98a0b00" providerId="ADAL" clId="{92D19668-8982-413B-8D86-30C180CC21AC}" dt="2024-04-16T15:42:18.798" v="7026" actId="790"/>
          <pc:sldLayoutMkLst>
            <pc:docMk/>
            <pc:sldMasterMk cId="791440947" sldId="2147483764"/>
            <pc:sldLayoutMk cId="100997870" sldId="2147483774"/>
          </pc:sldLayoutMkLst>
          <pc:spChg chg="mod">
            <ac:chgData name="MOREAU Julien" userId="4556f34e-148c-4782-9c35-86b1f98a0b00" providerId="ADAL" clId="{92D19668-8982-413B-8D86-30C180CC21AC}" dt="2024-04-16T15:42:18.798" v="7026" actId="790"/>
            <ac:spMkLst>
              <pc:docMk/>
              <pc:sldMasterMk cId="791440947" sldId="2147483764"/>
              <pc:sldLayoutMk cId="100997870" sldId="2147483774"/>
              <ac:spMk id="6" creationId="{00000000-0000-0000-0000-000000000000}"/>
            </ac:spMkLst>
          </pc:spChg>
          <pc:spChg chg="mod">
            <ac:chgData name="MOREAU Julien" userId="4556f34e-148c-4782-9c35-86b1f98a0b00" providerId="ADAL" clId="{92D19668-8982-413B-8D86-30C180CC21AC}" dt="2024-04-16T15:42:18.798" v="7024" actId="790"/>
            <ac:spMkLst>
              <pc:docMk/>
              <pc:sldMasterMk cId="791440947" sldId="2147483764"/>
              <pc:sldLayoutMk cId="100997870" sldId="2147483774"/>
              <ac:spMk id="8" creationId="{00000000-0000-0000-0000-000000000000}"/>
            </ac:spMkLst>
          </pc:spChg>
          <pc:spChg chg="mod">
            <ac:chgData name="MOREAU Julien" userId="4556f34e-148c-4782-9c35-86b1f98a0b00" providerId="ADAL" clId="{92D19668-8982-413B-8D86-30C180CC21AC}" dt="2024-04-16T15:42:18.798" v="7025" actId="790"/>
            <ac:spMkLst>
              <pc:docMk/>
              <pc:sldMasterMk cId="791440947" sldId="2147483764"/>
              <pc:sldLayoutMk cId="100997870" sldId="2147483774"/>
              <ac:spMk id="9" creationId="{00000000-0000-0000-0000-000000000000}"/>
            </ac:spMkLst>
          </pc:spChg>
        </pc:sldLayoutChg>
        <pc:sldLayoutChg chg="modSp mod">
          <pc:chgData name="MOREAU Julien" userId="4556f34e-148c-4782-9c35-86b1f98a0b00" providerId="ADAL" clId="{92D19668-8982-413B-8D86-30C180CC21AC}" dt="2024-04-16T15:42:18.808" v="7029" actId="790"/>
          <pc:sldLayoutMkLst>
            <pc:docMk/>
            <pc:sldMasterMk cId="791440947" sldId="2147483764"/>
            <pc:sldLayoutMk cId="2304250254" sldId="2147483775"/>
          </pc:sldLayoutMkLst>
          <pc:spChg chg="mod">
            <ac:chgData name="MOREAU Julien" userId="4556f34e-148c-4782-9c35-86b1f98a0b00" providerId="ADAL" clId="{92D19668-8982-413B-8D86-30C180CC21AC}" dt="2024-04-16T15:42:18.808" v="7029" actId="790"/>
            <ac:spMkLst>
              <pc:docMk/>
              <pc:sldMasterMk cId="791440947" sldId="2147483764"/>
              <pc:sldLayoutMk cId="2304250254" sldId="2147483775"/>
              <ac:spMk id="6" creationId="{00000000-0000-0000-0000-000000000000}"/>
            </ac:spMkLst>
          </pc:spChg>
          <pc:spChg chg="mod">
            <ac:chgData name="MOREAU Julien" userId="4556f34e-148c-4782-9c35-86b1f98a0b00" providerId="ADAL" clId="{92D19668-8982-413B-8D86-30C180CC21AC}" dt="2024-04-16T15:42:18.798" v="7027" actId="790"/>
            <ac:spMkLst>
              <pc:docMk/>
              <pc:sldMasterMk cId="791440947" sldId="2147483764"/>
              <pc:sldLayoutMk cId="2304250254" sldId="2147483775"/>
              <ac:spMk id="8" creationId="{00000000-0000-0000-0000-000000000000}"/>
            </ac:spMkLst>
          </pc:spChg>
          <pc:spChg chg="mod">
            <ac:chgData name="MOREAU Julien" userId="4556f34e-148c-4782-9c35-86b1f98a0b00" providerId="ADAL" clId="{92D19668-8982-413B-8D86-30C180CC21AC}" dt="2024-04-16T15:42:18.806" v="7028" actId="790"/>
            <ac:spMkLst>
              <pc:docMk/>
              <pc:sldMasterMk cId="791440947" sldId="2147483764"/>
              <pc:sldLayoutMk cId="2304250254" sldId="2147483775"/>
              <ac:spMk id="9" creationId="{00000000-0000-0000-0000-000000000000}"/>
            </ac:spMkLst>
          </pc:spChg>
        </pc:sldLayoutChg>
        <pc:sldLayoutChg chg="modSp mod">
          <pc:chgData name="MOREAU Julien" userId="4556f34e-148c-4782-9c35-86b1f98a0b00" providerId="ADAL" clId="{92D19668-8982-413B-8D86-30C180CC21AC}" dt="2024-04-16T15:42:18.808" v="7031" actId="790"/>
          <pc:sldLayoutMkLst>
            <pc:docMk/>
            <pc:sldMasterMk cId="791440947" sldId="2147483764"/>
            <pc:sldLayoutMk cId="1758191209" sldId="2147483778"/>
          </pc:sldLayoutMkLst>
          <pc:spChg chg="mod">
            <ac:chgData name="MOREAU Julien" userId="4556f34e-148c-4782-9c35-86b1f98a0b00" providerId="ADAL" clId="{92D19668-8982-413B-8D86-30C180CC21AC}" dt="2024-04-16T15:42:18.808" v="7031" actId="790"/>
            <ac:spMkLst>
              <pc:docMk/>
              <pc:sldMasterMk cId="791440947" sldId="2147483764"/>
              <pc:sldLayoutMk cId="1758191209" sldId="2147483778"/>
              <ac:spMk id="2" creationId="{00000000-0000-0000-0000-000000000000}"/>
            </ac:spMkLst>
          </pc:spChg>
          <pc:spChg chg="mod">
            <ac:chgData name="MOREAU Julien" userId="4556f34e-148c-4782-9c35-86b1f98a0b00" providerId="ADAL" clId="{92D19668-8982-413B-8D86-30C180CC21AC}" dt="2024-04-16T15:42:18.808" v="7030" actId="790"/>
            <ac:spMkLst>
              <pc:docMk/>
              <pc:sldMasterMk cId="791440947" sldId="2147483764"/>
              <pc:sldLayoutMk cId="1758191209" sldId="2147483778"/>
              <ac:spMk id="10" creationId="{00000000-0000-0000-0000-000000000000}"/>
            </ac:spMkLst>
          </pc:spChg>
        </pc:sldLayoutChg>
        <pc:sldLayoutChg chg="modSp mod">
          <pc:chgData name="MOREAU Julien" userId="4556f34e-148c-4782-9c35-86b1f98a0b00" providerId="ADAL" clId="{92D19668-8982-413B-8D86-30C180CC21AC}" dt="2024-04-16T15:42:18.952" v="7139" actId="790"/>
          <pc:sldLayoutMkLst>
            <pc:docMk/>
            <pc:sldMasterMk cId="791440947" sldId="2147483764"/>
            <pc:sldLayoutMk cId="3073849970" sldId="2147483779"/>
          </pc:sldLayoutMkLst>
          <pc:spChg chg="mod">
            <ac:chgData name="MOREAU Julien" userId="4556f34e-148c-4782-9c35-86b1f98a0b00" providerId="ADAL" clId="{92D19668-8982-413B-8D86-30C180CC21AC}" dt="2024-04-16T15:42:18.898" v="7096" actId="790"/>
            <ac:spMkLst>
              <pc:docMk/>
              <pc:sldMasterMk cId="791440947" sldId="2147483764"/>
              <pc:sldLayoutMk cId="3073849970" sldId="2147483779"/>
              <ac:spMk id="6" creationId="{00000000-0000-0000-0000-000000000000}"/>
            </ac:spMkLst>
          </pc:spChg>
          <pc:spChg chg="mod">
            <ac:chgData name="MOREAU Julien" userId="4556f34e-148c-4782-9c35-86b1f98a0b00" providerId="ADAL" clId="{92D19668-8982-413B-8D86-30C180CC21AC}" dt="2024-04-16T15:42:18.952" v="7138" actId="790"/>
            <ac:spMkLst>
              <pc:docMk/>
              <pc:sldMasterMk cId="791440947" sldId="2147483764"/>
              <pc:sldLayoutMk cId="3073849970" sldId="2147483779"/>
              <ac:spMk id="9" creationId="{00000000-0000-0000-0000-000000000000}"/>
            </ac:spMkLst>
          </pc:spChg>
          <pc:spChg chg="mod">
            <ac:chgData name="MOREAU Julien" userId="4556f34e-148c-4782-9c35-86b1f98a0b00" providerId="ADAL" clId="{92D19668-8982-413B-8D86-30C180CC21AC}" dt="2024-04-16T15:42:18.952" v="7137" actId="790"/>
            <ac:spMkLst>
              <pc:docMk/>
              <pc:sldMasterMk cId="791440947" sldId="2147483764"/>
              <pc:sldLayoutMk cId="3073849970" sldId="2147483779"/>
              <ac:spMk id="10" creationId="{00000000-0000-0000-0000-000000000000}"/>
            </ac:spMkLst>
          </pc:spChg>
          <pc:spChg chg="mod">
            <ac:chgData name="MOREAU Julien" userId="4556f34e-148c-4782-9c35-86b1f98a0b00" providerId="ADAL" clId="{92D19668-8982-413B-8D86-30C180CC21AC}" dt="2024-04-16T15:42:18.952" v="7139" actId="790"/>
            <ac:spMkLst>
              <pc:docMk/>
              <pc:sldMasterMk cId="791440947" sldId="2147483764"/>
              <pc:sldLayoutMk cId="3073849970" sldId="2147483779"/>
              <ac:spMk id="11" creationId="{00000000-0000-0000-0000-000000000000}"/>
            </ac:spMkLst>
          </pc:spChg>
          <pc:graphicFrameChg chg="modGraphic">
            <ac:chgData name="MOREAU Julien" userId="4556f34e-148c-4782-9c35-86b1f98a0b00" providerId="ADAL" clId="{92D19668-8982-413B-8D86-30C180CC21AC}" dt="2024-04-16T15:42:18.898" v="7095" actId="790"/>
            <ac:graphicFrameMkLst>
              <pc:docMk/>
              <pc:sldMasterMk cId="791440947" sldId="2147483764"/>
              <pc:sldLayoutMk cId="3073849970" sldId="2147483779"/>
              <ac:graphicFrameMk id="5" creationId="{00000000-0000-0000-0000-000000000000}"/>
            </ac:graphicFrameMkLst>
          </pc:graphicFrameChg>
          <pc:graphicFrameChg chg="modGraphic">
            <ac:chgData name="MOREAU Julien" userId="4556f34e-148c-4782-9c35-86b1f98a0b00" providerId="ADAL" clId="{92D19668-8982-413B-8D86-30C180CC21AC}" dt="2024-04-16T15:42:18.936" v="7136" actId="790"/>
            <ac:graphicFrameMkLst>
              <pc:docMk/>
              <pc:sldMasterMk cId="791440947" sldId="2147483764"/>
              <pc:sldLayoutMk cId="3073849970" sldId="2147483779"/>
              <ac:graphicFrameMk id="7" creationId="{00000000-0000-0000-0000-000000000000}"/>
            </ac:graphicFrameMkLst>
          </pc:graphicFrameChg>
        </pc:sldLayoutChg>
        <pc:sldLayoutChg chg="modSp mod">
          <pc:chgData name="MOREAU Julien" userId="4556f34e-148c-4782-9c35-86b1f98a0b00" providerId="ADAL" clId="{92D19668-8982-413B-8D86-30C180CC21AC}" dt="2024-04-16T15:42:18.952" v="7142" actId="790"/>
          <pc:sldLayoutMkLst>
            <pc:docMk/>
            <pc:sldMasterMk cId="791440947" sldId="2147483764"/>
            <pc:sldLayoutMk cId="1020067725" sldId="2147483780"/>
          </pc:sldLayoutMkLst>
          <pc:spChg chg="mod">
            <ac:chgData name="MOREAU Julien" userId="4556f34e-148c-4782-9c35-86b1f98a0b00" providerId="ADAL" clId="{92D19668-8982-413B-8D86-30C180CC21AC}" dt="2024-04-16T15:42:18.952" v="7141" actId="790"/>
            <ac:spMkLst>
              <pc:docMk/>
              <pc:sldMasterMk cId="791440947" sldId="2147483764"/>
              <pc:sldLayoutMk cId="1020067725" sldId="2147483780"/>
              <ac:spMk id="5" creationId="{00000000-0000-0000-0000-000000000000}"/>
            </ac:spMkLst>
          </pc:spChg>
          <pc:spChg chg="mod">
            <ac:chgData name="MOREAU Julien" userId="4556f34e-148c-4782-9c35-86b1f98a0b00" providerId="ADAL" clId="{92D19668-8982-413B-8D86-30C180CC21AC}" dt="2024-04-16T15:42:18.952" v="7140" actId="790"/>
            <ac:spMkLst>
              <pc:docMk/>
              <pc:sldMasterMk cId="791440947" sldId="2147483764"/>
              <pc:sldLayoutMk cId="1020067725" sldId="2147483780"/>
              <ac:spMk id="8" creationId="{00000000-0000-0000-0000-000000000000}"/>
            </ac:spMkLst>
          </pc:spChg>
          <pc:spChg chg="mod">
            <ac:chgData name="MOREAU Julien" userId="4556f34e-148c-4782-9c35-86b1f98a0b00" providerId="ADAL" clId="{92D19668-8982-413B-8D86-30C180CC21AC}" dt="2024-04-16T15:42:18.952" v="7142" actId="790"/>
            <ac:spMkLst>
              <pc:docMk/>
              <pc:sldMasterMk cId="791440947" sldId="2147483764"/>
              <pc:sldLayoutMk cId="1020067725" sldId="2147483780"/>
              <ac:spMk id="9" creationId="{00000000-0000-0000-0000-000000000000}"/>
            </ac:spMkLst>
          </pc:spChg>
        </pc:sldLayoutChg>
      </pc:sldMasterChg>
      <pc:sldMasterChg chg="modSp mod modSldLayout">
        <pc:chgData name="MOREAU Julien" userId="4556f34e-148c-4782-9c35-86b1f98a0b00" providerId="ADAL" clId="{92D19668-8982-413B-8D86-30C180CC21AC}" dt="2024-04-16T15:42:19.458" v="7390" actId="790"/>
        <pc:sldMasterMkLst>
          <pc:docMk/>
          <pc:sldMasterMk cId="4176779896" sldId="2147483781"/>
        </pc:sldMasterMkLst>
        <pc:spChg chg="mod">
          <ac:chgData name="MOREAU Julien" userId="4556f34e-148c-4782-9c35-86b1f98a0b00" providerId="ADAL" clId="{92D19668-8982-413B-8D86-30C180CC21AC}" dt="2024-04-16T15:42:18.967" v="7143" actId="790"/>
          <ac:spMkLst>
            <pc:docMk/>
            <pc:sldMasterMk cId="4176779896" sldId="2147483781"/>
            <ac:spMk id="2" creationId="{00000000-0000-0000-0000-000000000000}"/>
          </ac:spMkLst>
        </pc:spChg>
        <pc:spChg chg="mod">
          <ac:chgData name="MOREAU Julien" userId="4556f34e-148c-4782-9c35-86b1f98a0b00" providerId="ADAL" clId="{92D19668-8982-413B-8D86-30C180CC21AC}" dt="2024-04-16T15:42:18.967" v="7144" actId="790"/>
          <ac:spMkLst>
            <pc:docMk/>
            <pc:sldMasterMk cId="4176779896" sldId="2147483781"/>
            <ac:spMk id="4" creationId="{00000000-0000-0000-0000-000000000000}"/>
          </ac:spMkLst>
        </pc:spChg>
        <pc:spChg chg="mod">
          <ac:chgData name="MOREAU Julien" userId="4556f34e-148c-4782-9c35-86b1f98a0b00" providerId="ADAL" clId="{92D19668-8982-413B-8D86-30C180CC21AC}" dt="2024-04-16T15:42:18.967" v="7145" actId="790"/>
          <ac:spMkLst>
            <pc:docMk/>
            <pc:sldMasterMk cId="4176779896" sldId="2147483781"/>
            <ac:spMk id="7" creationId="{9164010C-C689-41D2-BDBD-4CE0BE834A5F}"/>
          </ac:spMkLst>
        </pc:spChg>
        <pc:spChg chg="mod">
          <ac:chgData name="MOREAU Julien" userId="4556f34e-148c-4782-9c35-86b1f98a0b00" providerId="ADAL" clId="{92D19668-8982-413B-8D86-30C180CC21AC}" dt="2024-04-16T15:42:18.967" v="7146" actId="790"/>
          <ac:spMkLst>
            <pc:docMk/>
            <pc:sldMasterMk cId="4176779896" sldId="2147483781"/>
            <ac:spMk id="9" creationId="{7C9B7266-9DDB-4A10-9117-38FB4CCD777A}"/>
          </ac:spMkLst>
        </pc:spChg>
        <pc:sldLayoutChg chg="modSp mod">
          <pc:chgData name="MOREAU Julien" userId="4556f34e-148c-4782-9c35-86b1f98a0b00" providerId="ADAL" clId="{92D19668-8982-413B-8D86-30C180CC21AC}" dt="2024-04-16T15:42:18.983" v="7151" actId="790"/>
          <pc:sldLayoutMkLst>
            <pc:docMk/>
            <pc:sldMasterMk cId="4176779896" sldId="2147483781"/>
            <pc:sldLayoutMk cId="3094948968" sldId="2147483782"/>
          </pc:sldLayoutMkLst>
          <pc:spChg chg="mod">
            <ac:chgData name="MOREAU Julien" userId="4556f34e-148c-4782-9c35-86b1f98a0b00" providerId="ADAL" clId="{92D19668-8982-413B-8D86-30C180CC21AC}" dt="2024-04-16T15:42:18.967" v="7148" actId="790"/>
            <ac:spMkLst>
              <pc:docMk/>
              <pc:sldMasterMk cId="4176779896" sldId="2147483781"/>
              <pc:sldLayoutMk cId="3094948968" sldId="2147483782"/>
              <ac:spMk id="8" creationId="{00000000-0000-0000-0000-000000000000}"/>
            </ac:spMkLst>
          </pc:spChg>
          <pc:spChg chg="mod">
            <ac:chgData name="MOREAU Julien" userId="4556f34e-148c-4782-9c35-86b1f98a0b00" providerId="ADAL" clId="{92D19668-8982-413B-8D86-30C180CC21AC}" dt="2024-04-16T15:42:18.983" v="7149" actId="790"/>
            <ac:spMkLst>
              <pc:docMk/>
              <pc:sldMasterMk cId="4176779896" sldId="2147483781"/>
              <pc:sldLayoutMk cId="3094948968" sldId="2147483782"/>
              <ac:spMk id="10" creationId="{00000000-0000-0000-0000-000000000000}"/>
            </ac:spMkLst>
          </pc:spChg>
          <pc:spChg chg="mod">
            <ac:chgData name="MOREAU Julien" userId="4556f34e-148c-4782-9c35-86b1f98a0b00" providerId="ADAL" clId="{92D19668-8982-413B-8D86-30C180CC21AC}" dt="2024-04-16T15:42:18.983" v="7150" actId="790"/>
            <ac:spMkLst>
              <pc:docMk/>
              <pc:sldMasterMk cId="4176779896" sldId="2147483781"/>
              <pc:sldLayoutMk cId="3094948968" sldId="2147483782"/>
              <ac:spMk id="14" creationId="{00000000-0000-0000-0000-000000000000}"/>
            </ac:spMkLst>
          </pc:spChg>
          <pc:spChg chg="mod">
            <ac:chgData name="MOREAU Julien" userId="4556f34e-148c-4782-9c35-86b1f98a0b00" providerId="ADAL" clId="{92D19668-8982-413B-8D86-30C180CC21AC}" dt="2024-04-16T15:42:18.983" v="7151" actId="790"/>
            <ac:spMkLst>
              <pc:docMk/>
              <pc:sldMasterMk cId="4176779896" sldId="2147483781"/>
              <pc:sldLayoutMk cId="3094948968" sldId="2147483782"/>
              <ac:spMk id="15" creationId="{00000000-0000-0000-0000-000000000000}"/>
            </ac:spMkLst>
          </pc:spChg>
          <pc:spChg chg="mod">
            <ac:chgData name="MOREAU Julien" userId="4556f34e-148c-4782-9c35-86b1f98a0b00" providerId="ADAL" clId="{92D19668-8982-413B-8D86-30C180CC21AC}" dt="2024-04-16T15:42:18.967" v="7147" actId="790"/>
            <ac:spMkLst>
              <pc:docMk/>
              <pc:sldMasterMk cId="4176779896" sldId="2147483781"/>
              <pc:sldLayoutMk cId="3094948968" sldId="2147483782"/>
              <ac:spMk id="36" creationId="{00000000-0000-0000-0000-000000000000}"/>
            </ac:spMkLst>
          </pc:spChg>
        </pc:sldLayoutChg>
        <pc:sldLayoutChg chg="modSp mod">
          <pc:chgData name="MOREAU Julien" userId="4556f34e-148c-4782-9c35-86b1f98a0b00" providerId="ADAL" clId="{92D19668-8982-413B-8D86-30C180CC21AC}" dt="2024-04-16T15:42:18.983" v="7156" actId="790"/>
          <pc:sldLayoutMkLst>
            <pc:docMk/>
            <pc:sldMasterMk cId="4176779896" sldId="2147483781"/>
            <pc:sldLayoutMk cId="4238700072" sldId="2147483783"/>
          </pc:sldLayoutMkLst>
          <pc:spChg chg="mod">
            <ac:chgData name="MOREAU Julien" userId="4556f34e-148c-4782-9c35-86b1f98a0b00" providerId="ADAL" clId="{92D19668-8982-413B-8D86-30C180CC21AC}" dt="2024-04-16T15:42:18.983" v="7152" actId="790"/>
            <ac:spMkLst>
              <pc:docMk/>
              <pc:sldMasterMk cId="4176779896" sldId="2147483781"/>
              <pc:sldLayoutMk cId="4238700072" sldId="2147483783"/>
              <ac:spMk id="9" creationId="{00000000-0000-0000-0000-000000000000}"/>
            </ac:spMkLst>
          </pc:spChg>
          <pc:spChg chg="mod">
            <ac:chgData name="MOREAU Julien" userId="4556f34e-148c-4782-9c35-86b1f98a0b00" providerId="ADAL" clId="{92D19668-8982-413B-8D86-30C180CC21AC}" dt="2024-04-16T15:42:18.983" v="7153" actId="790"/>
            <ac:spMkLst>
              <pc:docMk/>
              <pc:sldMasterMk cId="4176779896" sldId="2147483781"/>
              <pc:sldLayoutMk cId="4238700072" sldId="2147483783"/>
              <ac:spMk id="10" creationId="{00000000-0000-0000-0000-000000000000}"/>
            </ac:spMkLst>
          </pc:spChg>
          <pc:spChg chg="mod">
            <ac:chgData name="MOREAU Julien" userId="4556f34e-148c-4782-9c35-86b1f98a0b00" providerId="ADAL" clId="{92D19668-8982-413B-8D86-30C180CC21AC}" dt="2024-04-16T15:42:18.983" v="7154" actId="790"/>
            <ac:spMkLst>
              <pc:docMk/>
              <pc:sldMasterMk cId="4176779896" sldId="2147483781"/>
              <pc:sldLayoutMk cId="4238700072" sldId="2147483783"/>
              <ac:spMk id="11" creationId="{00000000-0000-0000-0000-000000000000}"/>
            </ac:spMkLst>
          </pc:spChg>
          <pc:spChg chg="mod">
            <ac:chgData name="MOREAU Julien" userId="4556f34e-148c-4782-9c35-86b1f98a0b00" providerId="ADAL" clId="{92D19668-8982-413B-8D86-30C180CC21AC}" dt="2024-04-16T15:42:18.983" v="7155" actId="790"/>
            <ac:spMkLst>
              <pc:docMk/>
              <pc:sldMasterMk cId="4176779896" sldId="2147483781"/>
              <pc:sldLayoutMk cId="4238700072" sldId="2147483783"/>
              <ac:spMk id="15" creationId="{00000000-0000-0000-0000-000000000000}"/>
            </ac:spMkLst>
          </pc:spChg>
          <pc:spChg chg="mod">
            <ac:chgData name="MOREAU Julien" userId="4556f34e-148c-4782-9c35-86b1f98a0b00" providerId="ADAL" clId="{92D19668-8982-413B-8D86-30C180CC21AC}" dt="2024-04-16T15:42:18.983" v="7156" actId="790"/>
            <ac:spMkLst>
              <pc:docMk/>
              <pc:sldMasterMk cId="4176779896" sldId="2147483781"/>
              <pc:sldLayoutMk cId="4238700072" sldId="2147483783"/>
              <ac:spMk id="16" creationId="{00000000-0000-0000-0000-000000000000}"/>
            </ac:spMkLst>
          </pc:spChg>
        </pc:sldLayoutChg>
        <pc:sldLayoutChg chg="modSp mod">
          <pc:chgData name="MOREAU Julien" userId="4556f34e-148c-4782-9c35-86b1f98a0b00" providerId="ADAL" clId="{92D19668-8982-413B-8D86-30C180CC21AC}" dt="2024-04-16T15:42:18.999" v="7158" actId="790"/>
          <pc:sldLayoutMkLst>
            <pc:docMk/>
            <pc:sldMasterMk cId="4176779896" sldId="2147483781"/>
            <pc:sldLayoutMk cId="287718606" sldId="2147483784"/>
          </pc:sldLayoutMkLst>
          <pc:spChg chg="mod">
            <ac:chgData name="MOREAU Julien" userId="4556f34e-148c-4782-9c35-86b1f98a0b00" providerId="ADAL" clId="{92D19668-8982-413B-8D86-30C180CC21AC}" dt="2024-04-16T15:42:18.999" v="7157" actId="790"/>
            <ac:spMkLst>
              <pc:docMk/>
              <pc:sldMasterMk cId="4176779896" sldId="2147483781"/>
              <pc:sldLayoutMk cId="287718606" sldId="2147483784"/>
              <ac:spMk id="4" creationId="{00000000-0000-0000-0000-000000000000}"/>
            </ac:spMkLst>
          </pc:spChg>
          <pc:spChg chg="mod">
            <ac:chgData name="MOREAU Julien" userId="4556f34e-148c-4782-9c35-86b1f98a0b00" providerId="ADAL" clId="{92D19668-8982-413B-8D86-30C180CC21AC}" dt="2024-04-16T15:42:18.999" v="7158" actId="790"/>
            <ac:spMkLst>
              <pc:docMk/>
              <pc:sldMasterMk cId="4176779896" sldId="2147483781"/>
              <pc:sldLayoutMk cId="287718606" sldId="2147483784"/>
              <ac:spMk id="5" creationId="{00000000-0000-0000-0000-000000000000}"/>
            </ac:spMkLst>
          </pc:spChg>
        </pc:sldLayoutChg>
        <pc:sldLayoutChg chg="modSp mod">
          <pc:chgData name="MOREAU Julien" userId="4556f34e-148c-4782-9c35-86b1f98a0b00" providerId="ADAL" clId="{92D19668-8982-413B-8D86-30C180CC21AC}" dt="2024-04-16T15:42:19.014" v="7161" actId="790"/>
          <pc:sldLayoutMkLst>
            <pc:docMk/>
            <pc:sldMasterMk cId="4176779896" sldId="2147483781"/>
            <pc:sldLayoutMk cId="1481549355" sldId="2147483785"/>
          </pc:sldLayoutMkLst>
          <pc:spChg chg="mod">
            <ac:chgData name="MOREAU Julien" userId="4556f34e-148c-4782-9c35-86b1f98a0b00" providerId="ADAL" clId="{92D19668-8982-413B-8D86-30C180CC21AC}" dt="2024-04-16T15:42:18.999" v="7159" actId="790"/>
            <ac:spMkLst>
              <pc:docMk/>
              <pc:sldMasterMk cId="4176779896" sldId="2147483781"/>
              <pc:sldLayoutMk cId="1481549355" sldId="2147483785"/>
              <ac:spMk id="2" creationId="{00000000-0000-0000-0000-000000000000}"/>
            </ac:spMkLst>
          </pc:spChg>
          <pc:spChg chg="mod">
            <ac:chgData name="MOREAU Julien" userId="4556f34e-148c-4782-9c35-86b1f98a0b00" providerId="ADAL" clId="{92D19668-8982-413B-8D86-30C180CC21AC}" dt="2024-04-16T15:42:19.014" v="7161" actId="790"/>
            <ac:spMkLst>
              <pc:docMk/>
              <pc:sldMasterMk cId="4176779896" sldId="2147483781"/>
              <pc:sldLayoutMk cId="1481549355" sldId="2147483785"/>
              <ac:spMk id="4" creationId="{00000000-0000-0000-0000-000000000000}"/>
            </ac:spMkLst>
          </pc:spChg>
          <pc:spChg chg="mod">
            <ac:chgData name="MOREAU Julien" userId="4556f34e-148c-4782-9c35-86b1f98a0b00" providerId="ADAL" clId="{92D19668-8982-413B-8D86-30C180CC21AC}" dt="2024-04-16T15:42:18.999" v="7160" actId="790"/>
            <ac:spMkLst>
              <pc:docMk/>
              <pc:sldMasterMk cId="4176779896" sldId="2147483781"/>
              <pc:sldLayoutMk cId="1481549355" sldId="2147483785"/>
              <ac:spMk id="9" creationId="{00000000-0000-0000-0000-000000000000}"/>
            </ac:spMkLst>
          </pc:spChg>
        </pc:sldLayoutChg>
        <pc:sldLayoutChg chg="modSp mod">
          <pc:chgData name="MOREAU Julien" userId="4556f34e-148c-4782-9c35-86b1f98a0b00" providerId="ADAL" clId="{92D19668-8982-413B-8D86-30C180CC21AC}" dt="2024-04-16T15:42:19.039" v="7165" actId="790"/>
          <pc:sldLayoutMkLst>
            <pc:docMk/>
            <pc:sldMasterMk cId="4176779896" sldId="2147483781"/>
            <pc:sldLayoutMk cId="3267680752" sldId="2147483786"/>
          </pc:sldLayoutMkLst>
          <pc:spChg chg="mod">
            <ac:chgData name="MOREAU Julien" userId="4556f34e-148c-4782-9c35-86b1f98a0b00" providerId="ADAL" clId="{92D19668-8982-413B-8D86-30C180CC21AC}" dt="2024-04-16T15:42:19.014" v="7162" actId="790"/>
            <ac:spMkLst>
              <pc:docMk/>
              <pc:sldMasterMk cId="4176779896" sldId="2147483781"/>
              <pc:sldLayoutMk cId="3267680752" sldId="2147483786"/>
              <ac:spMk id="6" creationId="{00000000-0000-0000-0000-000000000000}"/>
            </ac:spMkLst>
          </pc:spChg>
          <pc:spChg chg="mod">
            <ac:chgData name="MOREAU Julien" userId="4556f34e-148c-4782-9c35-86b1f98a0b00" providerId="ADAL" clId="{92D19668-8982-413B-8D86-30C180CC21AC}" dt="2024-04-16T15:42:19.030" v="7163" actId="790"/>
            <ac:spMkLst>
              <pc:docMk/>
              <pc:sldMasterMk cId="4176779896" sldId="2147483781"/>
              <pc:sldLayoutMk cId="3267680752" sldId="2147483786"/>
              <ac:spMk id="9" creationId="{00000000-0000-0000-0000-000000000000}"/>
            </ac:spMkLst>
          </pc:spChg>
          <pc:spChg chg="mod">
            <ac:chgData name="MOREAU Julien" userId="4556f34e-148c-4782-9c35-86b1f98a0b00" providerId="ADAL" clId="{92D19668-8982-413B-8D86-30C180CC21AC}" dt="2024-04-16T15:42:19.039" v="7164" actId="790"/>
            <ac:spMkLst>
              <pc:docMk/>
              <pc:sldMasterMk cId="4176779896" sldId="2147483781"/>
              <pc:sldLayoutMk cId="3267680752" sldId="2147483786"/>
              <ac:spMk id="10" creationId="{00000000-0000-0000-0000-000000000000}"/>
            </ac:spMkLst>
          </pc:spChg>
          <pc:spChg chg="mod">
            <ac:chgData name="MOREAU Julien" userId="4556f34e-148c-4782-9c35-86b1f98a0b00" providerId="ADAL" clId="{92D19668-8982-413B-8D86-30C180CC21AC}" dt="2024-04-16T15:42:19.039" v="7165" actId="790"/>
            <ac:spMkLst>
              <pc:docMk/>
              <pc:sldMasterMk cId="4176779896" sldId="2147483781"/>
              <pc:sldLayoutMk cId="3267680752" sldId="2147483786"/>
              <ac:spMk id="12" creationId="{00000000-0000-0000-0000-000000000000}"/>
            </ac:spMkLst>
          </pc:spChg>
        </pc:sldLayoutChg>
        <pc:sldLayoutChg chg="modSp mod">
          <pc:chgData name="MOREAU Julien" userId="4556f34e-148c-4782-9c35-86b1f98a0b00" providerId="ADAL" clId="{92D19668-8982-413B-8D86-30C180CC21AC}" dt="2024-04-16T15:42:19.059" v="7184" actId="790"/>
          <pc:sldLayoutMkLst>
            <pc:docMk/>
            <pc:sldMasterMk cId="4176779896" sldId="2147483781"/>
            <pc:sldLayoutMk cId="1557006389" sldId="2147483787"/>
          </pc:sldLayoutMkLst>
          <pc:spChg chg="mod">
            <ac:chgData name="MOREAU Julien" userId="4556f34e-148c-4782-9c35-86b1f98a0b00" providerId="ADAL" clId="{92D19668-8982-413B-8D86-30C180CC21AC}" dt="2024-04-16T15:42:19.039" v="7167" actId="790"/>
            <ac:spMkLst>
              <pc:docMk/>
              <pc:sldMasterMk cId="4176779896" sldId="2147483781"/>
              <pc:sldLayoutMk cId="1557006389" sldId="2147483787"/>
              <ac:spMk id="5" creationId="{00000000-0000-0000-0000-000000000000}"/>
            </ac:spMkLst>
          </pc:spChg>
          <pc:spChg chg="mod">
            <ac:chgData name="MOREAU Julien" userId="4556f34e-148c-4782-9c35-86b1f98a0b00" providerId="ADAL" clId="{92D19668-8982-413B-8D86-30C180CC21AC}" dt="2024-04-16T15:42:19.039" v="7168" actId="790"/>
            <ac:spMkLst>
              <pc:docMk/>
              <pc:sldMasterMk cId="4176779896" sldId="2147483781"/>
              <pc:sldLayoutMk cId="1557006389" sldId="2147483787"/>
              <ac:spMk id="8" creationId="{00000000-0000-0000-0000-000000000000}"/>
            </ac:spMkLst>
          </pc:spChg>
          <pc:spChg chg="mod">
            <ac:chgData name="MOREAU Julien" userId="4556f34e-148c-4782-9c35-86b1f98a0b00" providerId="ADAL" clId="{92D19668-8982-413B-8D86-30C180CC21AC}" dt="2024-04-16T15:42:19.047" v="7169" actId="790"/>
            <ac:spMkLst>
              <pc:docMk/>
              <pc:sldMasterMk cId="4176779896" sldId="2147483781"/>
              <pc:sldLayoutMk cId="1557006389" sldId="2147483787"/>
              <ac:spMk id="11" creationId="{00000000-0000-0000-0000-000000000000}"/>
            </ac:spMkLst>
          </pc:spChg>
          <pc:spChg chg="mod">
            <ac:chgData name="MOREAU Julien" userId="4556f34e-148c-4782-9c35-86b1f98a0b00" providerId="ADAL" clId="{92D19668-8982-413B-8D86-30C180CC21AC}" dt="2024-04-16T15:42:19.049" v="7170" actId="790"/>
            <ac:spMkLst>
              <pc:docMk/>
              <pc:sldMasterMk cId="4176779896" sldId="2147483781"/>
              <pc:sldLayoutMk cId="1557006389" sldId="2147483787"/>
              <ac:spMk id="14" creationId="{00000000-0000-0000-0000-000000000000}"/>
            </ac:spMkLst>
          </pc:spChg>
          <pc:spChg chg="mod">
            <ac:chgData name="MOREAU Julien" userId="4556f34e-148c-4782-9c35-86b1f98a0b00" providerId="ADAL" clId="{92D19668-8982-413B-8D86-30C180CC21AC}" dt="2024-04-16T15:42:19.049" v="7171" actId="790"/>
            <ac:spMkLst>
              <pc:docMk/>
              <pc:sldMasterMk cId="4176779896" sldId="2147483781"/>
              <pc:sldLayoutMk cId="1557006389" sldId="2147483787"/>
              <ac:spMk id="17" creationId="{00000000-0000-0000-0000-000000000000}"/>
            </ac:spMkLst>
          </pc:spChg>
          <pc:spChg chg="mod">
            <ac:chgData name="MOREAU Julien" userId="4556f34e-148c-4782-9c35-86b1f98a0b00" providerId="ADAL" clId="{92D19668-8982-413B-8D86-30C180CC21AC}" dt="2024-04-16T15:42:19.039" v="7166" actId="790"/>
            <ac:spMkLst>
              <pc:docMk/>
              <pc:sldMasterMk cId="4176779896" sldId="2147483781"/>
              <pc:sldLayoutMk cId="1557006389" sldId="2147483787"/>
              <ac:spMk id="23" creationId="{00000000-0000-0000-0000-000000000000}"/>
            </ac:spMkLst>
          </pc:spChg>
          <pc:spChg chg="mod">
            <ac:chgData name="MOREAU Julien" userId="4556f34e-148c-4782-9c35-86b1f98a0b00" providerId="ADAL" clId="{92D19668-8982-413B-8D86-30C180CC21AC}" dt="2024-04-16T15:42:19.057" v="7177" actId="790"/>
            <ac:spMkLst>
              <pc:docMk/>
              <pc:sldMasterMk cId="4176779896" sldId="2147483781"/>
              <pc:sldLayoutMk cId="1557006389" sldId="2147483787"/>
              <ac:spMk id="24" creationId="{00000000-0000-0000-0000-000000000000}"/>
            </ac:spMkLst>
          </pc:spChg>
          <pc:spChg chg="mod">
            <ac:chgData name="MOREAU Julien" userId="4556f34e-148c-4782-9c35-86b1f98a0b00" providerId="ADAL" clId="{92D19668-8982-413B-8D86-30C180CC21AC}" dt="2024-04-16T15:42:19.059" v="7178" actId="790"/>
            <ac:spMkLst>
              <pc:docMk/>
              <pc:sldMasterMk cId="4176779896" sldId="2147483781"/>
              <pc:sldLayoutMk cId="1557006389" sldId="2147483787"/>
              <ac:spMk id="26" creationId="{00000000-0000-0000-0000-000000000000}"/>
            </ac:spMkLst>
          </pc:spChg>
          <pc:spChg chg="mod">
            <ac:chgData name="MOREAU Julien" userId="4556f34e-148c-4782-9c35-86b1f98a0b00" providerId="ADAL" clId="{92D19668-8982-413B-8D86-30C180CC21AC}" dt="2024-04-16T15:42:19.049" v="7172" actId="790"/>
            <ac:spMkLst>
              <pc:docMk/>
              <pc:sldMasterMk cId="4176779896" sldId="2147483781"/>
              <pc:sldLayoutMk cId="1557006389" sldId="2147483787"/>
              <ac:spMk id="30" creationId="{00000000-0000-0000-0000-000000000000}"/>
            </ac:spMkLst>
          </pc:spChg>
          <pc:spChg chg="mod">
            <ac:chgData name="MOREAU Julien" userId="4556f34e-148c-4782-9c35-86b1f98a0b00" providerId="ADAL" clId="{92D19668-8982-413B-8D86-30C180CC21AC}" dt="2024-04-16T15:42:19.049" v="7173" actId="790"/>
            <ac:spMkLst>
              <pc:docMk/>
              <pc:sldMasterMk cId="4176779896" sldId="2147483781"/>
              <pc:sldLayoutMk cId="1557006389" sldId="2147483787"/>
              <ac:spMk id="32" creationId="{00000000-0000-0000-0000-000000000000}"/>
            </ac:spMkLst>
          </pc:spChg>
          <pc:spChg chg="mod">
            <ac:chgData name="MOREAU Julien" userId="4556f34e-148c-4782-9c35-86b1f98a0b00" providerId="ADAL" clId="{92D19668-8982-413B-8D86-30C180CC21AC}" dt="2024-04-16T15:42:19.049" v="7174" actId="790"/>
            <ac:spMkLst>
              <pc:docMk/>
              <pc:sldMasterMk cId="4176779896" sldId="2147483781"/>
              <pc:sldLayoutMk cId="1557006389" sldId="2147483787"/>
              <ac:spMk id="33" creationId="{00000000-0000-0000-0000-000000000000}"/>
            </ac:spMkLst>
          </pc:spChg>
          <pc:spChg chg="mod">
            <ac:chgData name="MOREAU Julien" userId="4556f34e-148c-4782-9c35-86b1f98a0b00" providerId="ADAL" clId="{92D19668-8982-413B-8D86-30C180CC21AC}" dt="2024-04-16T15:42:19.049" v="7175" actId="790"/>
            <ac:spMkLst>
              <pc:docMk/>
              <pc:sldMasterMk cId="4176779896" sldId="2147483781"/>
              <pc:sldLayoutMk cId="1557006389" sldId="2147483787"/>
              <ac:spMk id="34" creationId="{00000000-0000-0000-0000-000000000000}"/>
            </ac:spMkLst>
          </pc:spChg>
          <pc:spChg chg="mod">
            <ac:chgData name="MOREAU Julien" userId="4556f34e-148c-4782-9c35-86b1f98a0b00" providerId="ADAL" clId="{92D19668-8982-413B-8D86-30C180CC21AC}" dt="2024-04-16T15:42:19.049" v="7176" actId="790"/>
            <ac:spMkLst>
              <pc:docMk/>
              <pc:sldMasterMk cId="4176779896" sldId="2147483781"/>
              <pc:sldLayoutMk cId="1557006389" sldId="2147483787"/>
              <ac:spMk id="35" creationId="{00000000-0000-0000-0000-000000000000}"/>
            </ac:spMkLst>
          </pc:spChg>
          <pc:spChg chg="mod">
            <ac:chgData name="MOREAU Julien" userId="4556f34e-148c-4782-9c35-86b1f98a0b00" providerId="ADAL" clId="{92D19668-8982-413B-8D86-30C180CC21AC}" dt="2024-04-16T15:42:19.059" v="7179" actId="790"/>
            <ac:spMkLst>
              <pc:docMk/>
              <pc:sldMasterMk cId="4176779896" sldId="2147483781"/>
              <pc:sldLayoutMk cId="1557006389" sldId="2147483787"/>
              <ac:spMk id="44" creationId="{00000000-0000-0000-0000-000000000000}"/>
            </ac:spMkLst>
          </pc:spChg>
          <pc:spChg chg="mod">
            <ac:chgData name="MOREAU Julien" userId="4556f34e-148c-4782-9c35-86b1f98a0b00" providerId="ADAL" clId="{92D19668-8982-413B-8D86-30C180CC21AC}" dt="2024-04-16T15:42:19.059" v="7180" actId="790"/>
            <ac:spMkLst>
              <pc:docMk/>
              <pc:sldMasterMk cId="4176779896" sldId="2147483781"/>
              <pc:sldLayoutMk cId="1557006389" sldId="2147483787"/>
              <ac:spMk id="45" creationId="{00000000-0000-0000-0000-000000000000}"/>
            </ac:spMkLst>
          </pc:spChg>
          <pc:spChg chg="mod">
            <ac:chgData name="MOREAU Julien" userId="4556f34e-148c-4782-9c35-86b1f98a0b00" providerId="ADAL" clId="{92D19668-8982-413B-8D86-30C180CC21AC}" dt="2024-04-16T15:42:19.059" v="7181" actId="790"/>
            <ac:spMkLst>
              <pc:docMk/>
              <pc:sldMasterMk cId="4176779896" sldId="2147483781"/>
              <pc:sldLayoutMk cId="1557006389" sldId="2147483787"/>
              <ac:spMk id="46" creationId="{00000000-0000-0000-0000-000000000000}"/>
            </ac:spMkLst>
          </pc:spChg>
          <pc:spChg chg="mod">
            <ac:chgData name="MOREAU Julien" userId="4556f34e-148c-4782-9c35-86b1f98a0b00" providerId="ADAL" clId="{92D19668-8982-413B-8D86-30C180CC21AC}" dt="2024-04-16T15:42:19.059" v="7182" actId="790"/>
            <ac:spMkLst>
              <pc:docMk/>
              <pc:sldMasterMk cId="4176779896" sldId="2147483781"/>
              <pc:sldLayoutMk cId="1557006389" sldId="2147483787"/>
              <ac:spMk id="47" creationId="{00000000-0000-0000-0000-000000000000}"/>
            </ac:spMkLst>
          </pc:spChg>
          <pc:spChg chg="mod">
            <ac:chgData name="MOREAU Julien" userId="4556f34e-148c-4782-9c35-86b1f98a0b00" providerId="ADAL" clId="{92D19668-8982-413B-8D86-30C180CC21AC}" dt="2024-04-16T15:42:19.059" v="7183" actId="790"/>
            <ac:spMkLst>
              <pc:docMk/>
              <pc:sldMasterMk cId="4176779896" sldId="2147483781"/>
              <pc:sldLayoutMk cId="1557006389" sldId="2147483787"/>
              <ac:spMk id="48" creationId="{00000000-0000-0000-0000-000000000000}"/>
            </ac:spMkLst>
          </pc:spChg>
          <pc:spChg chg="mod">
            <ac:chgData name="MOREAU Julien" userId="4556f34e-148c-4782-9c35-86b1f98a0b00" providerId="ADAL" clId="{92D19668-8982-413B-8D86-30C180CC21AC}" dt="2024-04-16T15:42:19.059" v="7184" actId="790"/>
            <ac:spMkLst>
              <pc:docMk/>
              <pc:sldMasterMk cId="4176779896" sldId="2147483781"/>
              <pc:sldLayoutMk cId="1557006389" sldId="2147483787"/>
              <ac:spMk id="49" creationId="{00000000-0000-0000-0000-000000000000}"/>
            </ac:spMkLst>
          </pc:spChg>
        </pc:sldLayoutChg>
        <pc:sldLayoutChg chg="modSp mod">
          <pc:chgData name="MOREAU Julien" userId="4556f34e-148c-4782-9c35-86b1f98a0b00" providerId="ADAL" clId="{92D19668-8982-413B-8D86-30C180CC21AC}" dt="2024-04-16T15:42:19.108" v="7215" actId="790"/>
          <pc:sldLayoutMkLst>
            <pc:docMk/>
            <pc:sldMasterMk cId="4176779896" sldId="2147483781"/>
            <pc:sldLayoutMk cId="2702378934" sldId="2147483788"/>
          </pc:sldLayoutMkLst>
          <pc:spChg chg="mod">
            <ac:chgData name="MOREAU Julien" userId="4556f34e-148c-4782-9c35-86b1f98a0b00" providerId="ADAL" clId="{92D19668-8982-413B-8D86-30C180CC21AC}" dt="2024-04-16T15:42:19.067" v="7185" actId="790"/>
            <ac:spMkLst>
              <pc:docMk/>
              <pc:sldMasterMk cId="4176779896" sldId="2147483781"/>
              <pc:sldLayoutMk cId="2702378934" sldId="2147483788"/>
              <ac:spMk id="5" creationId="{00000000-0000-0000-0000-000000000000}"/>
            </ac:spMkLst>
          </pc:spChg>
          <pc:spChg chg="mod">
            <ac:chgData name="MOREAU Julien" userId="4556f34e-148c-4782-9c35-86b1f98a0b00" providerId="ADAL" clId="{92D19668-8982-413B-8D86-30C180CC21AC}" dt="2024-04-16T15:42:19.069" v="7186" actId="790"/>
            <ac:spMkLst>
              <pc:docMk/>
              <pc:sldMasterMk cId="4176779896" sldId="2147483781"/>
              <pc:sldLayoutMk cId="2702378934" sldId="2147483788"/>
              <ac:spMk id="8" creationId="{00000000-0000-0000-0000-000000000000}"/>
            </ac:spMkLst>
          </pc:spChg>
          <pc:spChg chg="mod">
            <ac:chgData name="MOREAU Julien" userId="4556f34e-148c-4782-9c35-86b1f98a0b00" providerId="ADAL" clId="{92D19668-8982-413B-8D86-30C180CC21AC}" dt="2024-04-16T15:42:19.069" v="7187" actId="790"/>
            <ac:spMkLst>
              <pc:docMk/>
              <pc:sldMasterMk cId="4176779896" sldId="2147483781"/>
              <pc:sldLayoutMk cId="2702378934" sldId="2147483788"/>
              <ac:spMk id="11" creationId="{00000000-0000-0000-0000-000000000000}"/>
            </ac:spMkLst>
          </pc:spChg>
          <pc:spChg chg="mod">
            <ac:chgData name="MOREAU Julien" userId="4556f34e-148c-4782-9c35-86b1f98a0b00" providerId="ADAL" clId="{92D19668-8982-413B-8D86-30C180CC21AC}" dt="2024-04-16T15:42:19.069" v="7188" actId="790"/>
            <ac:spMkLst>
              <pc:docMk/>
              <pc:sldMasterMk cId="4176779896" sldId="2147483781"/>
              <pc:sldLayoutMk cId="2702378934" sldId="2147483788"/>
              <ac:spMk id="14" creationId="{00000000-0000-0000-0000-000000000000}"/>
            </ac:spMkLst>
          </pc:spChg>
          <pc:spChg chg="mod">
            <ac:chgData name="MOREAU Julien" userId="4556f34e-148c-4782-9c35-86b1f98a0b00" providerId="ADAL" clId="{92D19668-8982-413B-8D86-30C180CC21AC}" dt="2024-04-16T15:42:19.069" v="7189" actId="790"/>
            <ac:spMkLst>
              <pc:docMk/>
              <pc:sldMasterMk cId="4176779896" sldId="2147483781"/>
              <pc:sldLayoutMk cId="2702378934" sldId="2147483788"/>
              <ac:spMk id="17" creationId="{00000000-0000-0000-0000-000000000000}"/>
            </ac:spMkLst>
          </pc:spChg>
          <pc:spChg chg="mod">
            <ac:chgData name="MOREAU Julien" userId="4556f34e-148c-4782-9c35-86b1f98a0b00" providerId="ADAL" clId="{92D19668-8982-413B-8D86-30C180CC21AC}" dt="2024-04-16T15:42:19.079" v="7195" actId="790"/>
            <ac:spMkLst>
              <pc:docMk/>
              <pc:sldMasterMk cId="4176779896" sldId="2147483781"/>
              <pc:sldLayoutMk cId="2702378934" sldId="2147483788"/>
              <ac:spMk id="22" creationId="{00000000-0000-0000-0000-000000000000}"/>
            </ac:spMkLst>
          </pc:spChg>
          <pc:spChg chg="mod">
            <ac:chgData name="MOREAU Julien" userId="4556f34e-148c-4782-9c35-86b1f98a0b00" providerId="ADAL" clId="{92D19668-8982-413B-8D86-30C180CC21AC}" dt="2024-04-16T15:42:19.079" v="7196" actId="790"/>
            <ac:spMkLst>
              <pc:docMk/>
              <pc:sldMasterMk cId="4176779896" sldId="2147483781"/>
              <pc:sldLayoutMk cId="2702378934" sldId="2147483788"/>
              <ac:spMk id="24" creationId="{00000000-0000-0000-0000-000000000000}"/>
            </ac:spMkLst>
          </pc:spChg>
          <pc:spChg chg="mod">
            <ac:chgData name="MOREAU Julien" userId="4556f34e-148c-4782-9c35-86b1f98a0b00" providerId="ADAL" clId="{92D19668-8982-413B-8D86-30C180CC21AC}" dt="2024-04-16T15:42:19.079" v="7197" actId="790"/>
            <ac:spMkLst>
              <pc:docMk/>
              <pc:sldMasterMk cId="4176779896" sldId="2147483781"/>
              <pc:sldLayoutMk cId="2702378934" sldId="2147483788"/>
              <ac:spMk id="25" creationId="{00000000-0000-0000-0000-000000000000}"/>
            </ac:spMkLst>
          </pc:spChg>
          <pc:spChg chg="mod">
            <ac:chgData name="MOREAU Julien" userId="4556f34e-148c-4782-9c35-86b1f98a0b00" providerId="ADAL" clId="{92D19668-8982-413B-8D86-30C180CC21AC}" dt="2024-04-16T15:42:19.079" v="7198" actId="790"/>
            <ac:spMkLst>
              <pc:docMk/>
              <pc:sldMasterMk cId="4176779896" sldId="2147483781"/>
              <pc:sldLayoutMk cId="2702378934" sldId="2147483788"/>
              <ac:spMk id="27" creationId="{00000000-0000-0000-0000-000000000000}"/>
            </ac:spMkLst>
          </pc:spChg>
          <pc:spChg chg="mod">
            <ac:chgData name="MOREAU Julien" userId="4556f34e-148c-4782-9c35-86b1f98a0b00" providerId="ADAL" clId="{92D19668-8982-413B-8D86-30C180CC21AC}" dt="2024-04-16T15:42:19.079" v="7199" actId="790"/>
            <ac:spMkLst>
              <pc:docMk/>
              <pc:sldMasterMk cId="4176779896" sldId="2147483781"/>
              <pc:sldLayoutMk cId="2702378934" sldId="2147483788"/>
              <ac:spMk id="29" creationId="{00000000-0000-0000-0000-000000000000}"/>
            </ac:spMkLst>
          </pc:spChg>
          <pc:spChg chg="mod">
            <ac:chgData name="MOREAU Julien" userId="4556f34e-148c-4782-9c35-86b1f98a0b00" providerId="ADAL" clId="{92D19668-8982-413B-8D86-30C180CC21AC}" dt="2024-04-16T15:42:19.069" v="7190" actId="790"/>
            <ac:spMkLst>
              <pc:docMk/>
              <pc:sldMasterMk cId="4176779896" sldId="2147483781"/>
              <pc:sldLayoutMk cId="2702378934" sldId="2147483788"/>
              <ac:spMk id="30" creationId="{00000000-0000-0000-0000-000000000000}"/>
            </ac:spMkLst>
          </pc:spChg>
          <pc:spChg chg="mod">
            <ac:chgData name="MOREAU Julien" userId="4556f34e-148c-4782-9c35-86b1f98a0b00" providerId="ADAL" clId="{92D19668-8982-413B-8D86-30C180CC21AC}" dt="2024-04-16T15:42:19.087" v="7200" actId="790"/>
            <ac:spMkLst>
              <pc:docMk/>
              <pc:sldMasterMk cId="4176779896" sldId="2147483781"/>
              <pc:sldLayoutMk cId="2702378934" sldId="2147483788"/>
              <ac:spMk id="31" creationId="{00000000-0000-0000-0000-000000000000}"/>
            </ac:spMkLst>
          </pc:spChg>
          <pc:spChg chg="mod">
            <ac:chgData name="MOREAU Julien" userId="4556f34e-148c-4782-9c35-86b1f98a0b00" providerId="ADAL" clId="{92D19668-8982-413B-8D86-30C180CC21AC}" dt="2024-04-16T15:42:19.069" v="7191" actId="790"/>
            <ac:spMkLst>
              <pc:docMk/>
              <pc:sldMasterMk cId="4176779896" sldId="2147483781"/>
              <pc:sldLayoutMk cId="2702378934" sldId="2147483788"/>
              <ac:spMk id="32" creationId="{00000000-0000-0000-0000-000000000000}"/>
            </ac:spMkLst>
          </pc:spChg>
          <pc:spChg chg="mod">
            <ac:chgData name="MOREAU Julien" userId="4556f34e-148c-4782-9c35-86b1f98a0b00" providerId="ADAL" clId="{92D19668-8982-413B-8D86-30C180CC21AC}" dt="2024-04-16T15:42:19.077" v="7192" actId="790"/>
            <ac:spMkLst>
              <pc:docMk/>
              <pc:sldMasterMk cId="4176779896" sldId="2147483781"/>
              <pc:sldLayoutMk cId="2702378934" sldId="2147483788"/>
              <ac:spMk id="33" creationId="{00000000-0000-0000-0000-000000000000}"/>
            </ac:spMkLst>
          </pc:spChg>
          <pc:spChg chg="mod">
            <ac:chgData name="MOREAU Julien" userId="4556f34e-148c-4782-9c35-86b1f98a0b00" providerId="ADAL" clId="{92D19668-8982-413B-8D86-30C180CC21AC}" dt="2024-04-16T15:42:19.079" v="7193" actId="790"/>
            <ac:spMkLst>
              <pc:docMk/>
              <pc:sldMasterMk cId="4176779896" sldId="2147483781"/>
              <pc:sldLayoutMk cId="2702378934" sldId="2147483788"/>
              <ac:spMk id="34" creationId="{00000000-0000-0000-0000-000000000000}"/>
            </ac:spMkLst>
          </pc:spChg>
          <pc:spChg chg="mod">
            <ac:chgData name="MOREAU Julien" userId="4556f34e-148c-4782-9c35-86b1f98a0b00" providerId="ADAL" clId="{92D19668-8982-413B-8D86-30C180CC21AC}" dt="2024-04-16T15:42:19.079" v="7194" actId="790"/>
            <ac:spMkLst>
              <pc:docMk/>
              <pc:sldMasterMk cId="4176779896" sldId="2147483781"/>
              <pc:sldLayoutMk cId="2702378934" sldId="2147483788"/>
              <ac:spMk id="35" creationId="{00000000-0000-0000-0000-000000000000}"/>
            </ac:spMkLst>
          </pc:spChg>
          <pc:spChg chg="mod">
            <ac:chgData name="MOREAU Julien" userId="4556f34e-148c-4782-9c35-86b1f98a0b00" providerId="ADAL" clId="{92D19668-8982-413B-8D86-30C180CC21AC}" dt="2024-04-16T15:42:19.108" v="7215" actId="790"/>
            <ac:spMkLst>
              <pc:docMk/>
              <pc:sldMasterMk cId="4176779896" sldId="2147483781"/>
              <pc:sldLayoutMk cId="2702378934" sldId="2147483788"/>
              <ac:spMk id="36" creationId="{00000000-0000-0000-0000-000000000000}"/>
            </ac:spMkLst>
          </pc:spChg>
          <pc:spChg chg="mod">
            <ac:chgData name="MOREAU Julien" userId="4556f34e-148c-4782-9c35-86b1f98a0b00" providerId="ADAL" clId="{92D19668-8982-413B-8D86-30C180CC21AC}" dt="2024-04-16T15:42:19.089" v="7201" actId="790"/>
            <ac:spMkLst>
              <pc:docMk/>
              <pc:sldMasterMk cId="4176779896" sldId="2147483781"/>
              <pc:sldLayoutMk cId="2702378934" sldId="2147483788"/>
              <ac:spMk id="39" creationId="{00000000-0000-0000-0000-000000000000}"/>
            </ac:spMkLst>
          </pc:spChg>
          <pc:spChg chg="mod">
            <ac:chgData name="MOREAU Julien" userId="4556f34e-148c-4782-9c35-86b1f98a0b00" providerId="ADAL" clId="{92D19668-8982-413B-8D86-30C180CC21AC}" dt="2024-04-16T15:42:19.089" v="7205" actId="790"/>
            <ac:spMkLst>
              <pc:docMk/>
              <pc:sldMasterMk cId="4176779896" sldId="2147483781"/>
              <pc:sldLayoutMk cId="2702378934" sldId="2147483788"/>
              <ac:spMk id="40" creationId="{00000000-0000-0000-0000-000000000000}"/>
            </ac:spMkLst>
          </pc:spChg>
          <pc:spChg chg="mod">
            <ac:chgData name="MOREAU Julien" userId="4556f34e-148c-4782-9c35-86b1f98a0b00" providerId="ADAL" clId="{92D19668-8982-413B-8D86-30C180CC21AC}" dt="2024-04-16T15:42:19.089" v="7202" actId="790"/>
            <ac:spMkLst>
              <pc:docMk/>
              <pc:sldMasterMk cId="4176779896" sldId="2147483781"/>
              <pc:sldLayoutMk cId="2702378934" sldId="2147483788"/>
              <ac:spMk id="41" creationId="{00000000-0000-0000-0000-000000000000}"/>
            </ac:spMkLst>
          </pc:spChg>
          <pc:spChg chg="mod">
            <ac:chgData name="MOREAU Julien" userId="4556f34e-148c-4782-9c35-86b1f98a0b00" providerId="ADAL" clId="{92D19668-8982-413B-8D86-30C180CC21AC}" dt="2024-04-16T15:42:19.089" v="7203" actId="790"/>
            <ac:spMkLst>
              <pc:docMk/>
              <pc:sldMasterMk cId="4176779896" sldId="2147483781"/>
              <pc:sldLayoutMk cId="2702378934" sldId="2147483788"/>
              <ac:spMk id="42" creationId="{00000000-0000-0000-0000-000000000000}"/>
            </ac:spMkLst>
          </pc:spChg>
          <pc:spChg chg="mod">
            <ac:chgData name="MOREAU Julien" userId="4556f34e-148c-4782-9c35-86b1f98a0b00" providerId="ADAL" clId="{92D19668-8982-413B-8D86-30C180CC21AC}" dt="2024-04-16T15:42:19.089" v="7206" actId="790"/>
            <ac:spMkLst>
              <pc:docMk/>
              <pc:sldMasterMk cId="4176779896" sldId="2147483781"/>
              <pc:sldLayoutMk cId="2702378934" sldId="2147483788"/>
              <ac:spMk id="43" creationId="{00000000-0000-0000-0000-000000000000}"/>
            </ac:spMkLst>
          </pc:spChg>
          <pc:spChg chg="mod">
            <ac:chgData name="MOREAU Julien" userId="4556f34e-148c-4782-9c35-86b1f98a0b00" providerId="ADAL" clId="{92D19668-8982-413B-8D86-30C180CC21AC}" dt="2024-04-16T15:42:19.089" v="7204" actId="790"/>
            <ac:spMkLst>
              <pc:docMk/>
              <pc:sldMasterMk cId="4176779896" sldId="2147483781"/>
              <pc:sldLayoutMk cId="2702378934" sldId="2147483788"/>
              <ac:spMk id="44" creationId="{00000000-0000-0000-0000-000000000000}"/>
            </ac:spMkLst>
          </pc:spChg>
          <pc:spChg chg="mod">
            <ac:chgData name="MOREAU Julien" userId="4556f34e-148c-4782-9c35-86b1f98a0b00" providerId="ADAL" clId="{92D19668-8982-413B-8D86-30C180CC21AC}" dt="2024-04-16T15:42:19.097" v="7207" actId="790"/>
            <ac:spMkLst>
              <pc:docMk/>
              <pc:sldMasterMk cId="4176779896" sldId="2147483781"/>
              <pc:sldLayoutMk cId="2702378934" sldId="2147483788"/>
              <ac:spMk id="48" creationId="{00000000-0000-0000-0000-000000000000}"/>
            </ac:spMkLst>
          </pc:spChg>
          <pc:spChg chg="mod">
            <ac:chgData name="MOREAU Julien" userId="4556f34e-148c-4782-9c35-86b1f98a0b00" providerId="ADAL" clId="{92D19668-8982-413B-8D86-30C180CC21AC}" dt="2024-04-16T15:42:19.097" v="7208" actId="790"/>
            <ac:spMkLst>
              <pc:docMk/>
              <pc:sldMasterMk cId="4176779896" sldId="2147483781"/>
              <pc:sldLayoutMk cId="2702378934" sldId="2147483788"/>
              <ac:spMk id="59" creationId="{00000000-0000-0000-0000-000000000000}"/>
            </ac:spMkLst>
          </pc:spChg>
          <pc:spChg chg="mod">
            <ac:chgData name="MOREAU Julien" userId="4556f34e-148c-4782-9c35-86b1f98a0b00" providerId="ADAL" clId="{92D19668-8982-413B-8D86-30C180CC21AC}" dt="2024-04-16T15:42:19.100" v="7209" actId="790"/>
            <ac:spMkLst>
              <pc:docMk/>
              <pc:sldMasterMk cId="4176779896" sldId="2147483781"/>
              <pc:sldLayoutMk cId="2702378934" sldId="2147483788"/>
              <ac:spMk id="60" creationId="{00000000-0000-0000-0000-000000000000}"/>
            </ac:spMkLst>
          </pc:spChg>
          <pc:spChg chg="mod">
            <ac:chgData name="MOREAU Julien" userId="4556f34e-148c-4782-9c35-86b1f98a0b00" providerId="ADAL" clId="{92D19668-8982-413B-8D86-30C180CC21AC}" dt="2024-04-16T15:42:19.100" v="7210" actId="790"/>
            <ac:spMkLst>
              <pc:docMk/>
              <pc:sldMasterMk cId="4176779896" sldId="2147483781"/>
              <pc:sldLayoutMk cId="2702378934" sldId="2147483788"/>
              <ac:spMk id="61" creationId="{00000000-0000-0000-0000-000000000000}"/>
            </ac:spMkLst>
          </pc:spChg>
          <pc:spChg chg="mod">
            <ac:chgData name="MOREAU Julien" userId="4556f34e-148c-4782-9c35-86b1f98a0b00" providerId="ADAL" clId="{92D19668-8982-413B-8D86-30C180CC21AC}" dt="2024-04-16T15:42:19.100" v="7211" actId="790"/>
            <ac:spMkLst>
              <pc:docMk/>
              <pc:sldMasterMk cId="4176779896" sldId="2147483781"/>
              <pc:sldLayoutMk cId="2702378934" sldId="2147483788"/>
              <ac:spMk id="62" creationId="{00000000-0000-0000-0000-000000000000}"/>
            </ac:spMkLst>
          </pc:spChg>
          <pc:spChg chg="mod">
            <ac:chgData name="MOREAU Julien" userId="4556f34e-148c-4782-9c35-86b1f98a0b00" providerId="ADAL" clId="{92D19668-8982-413B-8D86-30C180CC21AC}" dt="2024-04-16T15:42:19.100" v="7212" actId="790"/>
            <ac:spMkLst>
              <pc:docMk/>
              <pc:sldMasterMk cId="4176779896" sldId="2147483781"/>
              <pc:sldLayoutMk cId="2702378934" sldId="2147483788"/>
              <ac:spMk id="63" creationId="{00000000-0000-0000-0000-000000000000}"/>
            </ac:spMkLst>
          </pc:spChg>
          <pc:spChg chg="mod">
            <ac:chgData name="MOREAU Julien" userId="4556f34e-148c-4782-9c35-86b1f98a0b00" providerId="ADAL" clId="{92D19668-8982-413B-8D86-30C180CC21AC}" dt="2024-04-16T15:42:19.100" v="7213" actId="790"/>
            <ac:spMkLst>
              <pc:docMk/>
              <pc:sldMasterMk cId="4176779896" sldId="2147483781"/>
              <pc:sldLayoutMk cId="2702378934" sldId="2147483788"/>
              <ac:spMk id="64" creationId="{00000000-0000-0000-0000-000000000000}"/>
            </ac:spMkLst>
          </pc:spChg>
          <pc:spChg chg="mod">
            <ac:chgData name="MOREAU Julien" userId="4556f34e-148c-4782-9c35-86b1f98a0b00" providerId="ADAL" clId="{92D19668-8982-413B-8D86-30C180CC21AC}" dt="2024-04-16T15:42:19.100" v="7214" actId="790"/>
            <ac:spMkLst>
              <pc:docMk/>
              <pc:sldMasterMk cId="4176779896" sldId="2147483781"/>
              <pc:sldLayoutMk cId="2702378934" sldId="2147483788"/>
              <ac:spMk id="65" creationId="{00000000-0000-0000-0000-000000000000}"/>
            </ac:spMkLst>
          </pc:spChg>
        </pc:sldLayoutChg>
        <pc:sldLayoutChg chg="modSp mod">
          <pc:chgData name="MOREAU Julien" userId="4556f34e-148c-4782-9c35-86b1f98a0b00" providerId="ADAL" clId="{92D19668-8982-413B-8D86-30C180CC21AC}" dt="2024-04-16T15:42:19.110" v="7218" actId="790"/>
          <pc:sldLayoutMkLst>
            <pc:docMk/>
            <pc:sldMasterMk cId="4176779896" sldId="2147483781"/>
            <pc:sldLayoutMk cId="283130525" sldId="2147483789"/>
          </pc:sldLayoutMkLst>
          <pc:spChg chg="mod">
            <ac:chgData name="MOREAU Julien" userId="4556f34e-148c-4782-9c35-86b1f98a0b00" providerId="ADAL" clId="{92D19668-8982-413B-8D86-30C180CC21AC}" dt="2024-04-16T15:42:19.110" v="7216" actId="790"/>
            <ac:spMkLst>
              <pc:docMk/>
              <pc:sldMasterMk cId="4176779896" sldId="2147483781"/>
              <pc:sldLayoutMk cId="283130525" sldId="2147483789"/>
              <ac:spMk id="8" creationId="{00000000-0000-0000-0000-000000000000}"/>
            </ac:spMkLst>
          </pc:spChg>
          <pc:spChg chg="mod">
            <ac:chgData name="MOREAU Julien" userId="4556f34e-148c-4782-9c35-86b1f98a0b00" providerId="ADAL" clId="{92D19668-8982-413B-8D86-30C180CC21AC}" dt="2024-04-16T15:42:19.110" v="7217" actId="790"/>
            <ac:spMkLst>
              <pc:docMk/>
              <pc:sldMasterMk cId="4176779896" sldId="2147483781"/>
              <pc:sldLayoutMk cId="283130525" sldId="2147483789"/>
              <ac:spMk id="10" creationId="{00000000-0000-0000-0000-000000000000}"/>
            </ac:spMkLst>
          </pc:spChg>
          <pc:spChg chg="mod">
            <ac:chgData name="MOREAU Julien" userId="4556f34e-148c-4782-9c35-86b1f98a0b00" providerId="ADAL" clId="{92D19668-8982-413B-8D86-30C180CC21AC}" dt="2024-04-16T15:42:19.110" v="7218" actId="790"/>
            <ac:spMkLst>
              <pc:docMk/>
              <pc:sldMasterMk cId="4176779896" sldId="2147483781"/>
              <pc:sldLayoutMk cId="283130525" sldId="2147483789"/>
              <ac:spMk id="12" creationId="{00000000-0000-0000-0000-000000000000}"/>
            </ac:spMkLst>
          </pc:spChg>
        </pc:sldLayoutChg>
        <pc:sldLayoutChg chg="modSp mod">
          <pc:chgData name="MOREAU Julien" userId="4556f34e-148c-4782-9c35-86b1f98a0b00" providerId="ADAL" clId="{92D19668-8982-413B-8D86-30C180CC21AC}" dt="2024-04-16T15:42:19.118" v="7221" actId="790"/>
          <pc:sldLayoutMkLst>
            <pc:docMk/>
            <pc:sldMasterMk cId="4176779896" sldId="2147483781"/>
            <pc:sldLayoutMk cId="664369574" sldId="2147483790"/>
          </pc:sldLayoutMkLst>
          <pc:spChg chg="mod">
            <ac:chgData name="MOREAU Julien" userId="4556f34e-148c-4782-9c35-86b1f98a0b00" providerId="ADAL" clId="{92D19668-8982-413B-8D86-30C180CC21AC}" dt="2024-04-16T15:42:19.110" v="7219" actId="790"/>
            <ac:spMkLst>
              <pc:docMk/>
              <pc:sldMasterMk cId="4176779896" sldId="2147483781"/>
              <pc:sldLayoutMk cId="664369574" sldId="2147483790"/>
              <ac:spMk id="5" creationId="{00000000-0000-0000-0000-000000000000}"/>
            </ac:spMkLst>
          </pc:spChg>
          <pc:spChg chg="mod">
            <ac:chgData name="MOREAU Julien" userId="4556f34e-148c-4782-9c35-86b1f98a0b00" providerId="ADAL" clId="{92D19668-8982-413B-8D86-30C180CC21AC}" dt="2024-04-16T15:42:19.110" v="7220" actId="790"/>
            <ac:spMkLst>
              <pc:docMk/>
              <pc:sldMasterMk cId="4176779896" sldId="2147483781"/>
              <pc:sldLayoutMk cId="664369574" sldId="2147483790"/>
              <ac:spMk id="8" creationId="{00000000-0000-0000-0000-000000000000}"/>
            </ac:spMkLst>
          </pc:spChg>
          <pc:spChg chg="mod">
            <ac:chgData name="MOREAU Julien" userId="4556f34e-148c-4782-9c35-86b1f98a0b00" providerId="ADAL" clId="{92D19668-8982-413B-8D86-30C180CC21AC}" dt="2024-04-16T15:42:19.118" v="7221" actId="790"/>
            <ac:spMkLst>
              <pc:docMk/>
              <pc:sldMasterMk cId="4176779896" sldId="2147483781"/>
              <pc:sldLayoutMk cId="664369574" sldId="2147483790"/>
              <ac:spMk id="9" creationId="{00000000-0000-0000-0000-000000000000}"/>
            </ac:spMkLst>
          </pc:spChg>
        </pc:sldLayoutChg>
        <pc:sldLayoutChg chg="modSp mod">
          <pc:chgData name="MOREAU Julien" userId="4556f34e-148c-4782-9c35-86b1f98a0b00" providerId="ADAL" clId="{92D19668-8982-413B-8D86-30C180CC21AC}" dt="2024-04-16T15:42:19.120" v="7224" actId="790"/>
          <pc:sldLayoutMkLst>
            <pc:docMk/>
            <pc:sldMasterMk cId="4176779896" sldId="2147483781"/>
            <pc:sldLayoutMk cId="2430281099" sldId="2147483791"/>
          </pc:sldLayoutMkLst>
          <pc:spChg chg="mod">
            <ac:chgData name="MOREAU Julien" userId="4556f34e-148c-4782-9c35-86b1f98a0b00" providerId="ADAL" clId="{92D19668-8982-413B-8D86-30C180CC21AC}" dt="2024-04-16T15:42:19.120" v="7223" actId="790"/>
            <ac:spMkLst>
              <pc:docMk/>
              <pc:sldMasterMk cId="4176779896" sldId="2147483781"/>
              <pc:sldLayoutMk cId="2430281099" sldId="2147483791"/>
              <ac:spMk id="5" creationId="{00000000-0000-0000-0000-000000000000}"/>
            </ac:spMkLst>
          </pc:spChg>
          <pc:spChg chg="mod">
            <ac:chgData name="MOREAU Julien" userId="4556f34e-148c-4782-9c35-86b1f98a0b00" providerId="ADAL" clId="{92D19668-8982-413B-8D86-30C180CC21AC}" dt="2024-04-16T15:42:19.120" v="7222" actId="790"/>
            <ac:spMkLst>
              <pc:docMk/>
              <pc:sldMasterMk cId="4176779896" sldId="2147483781"/>
              <pc:sldLayoutMk cId="2430281099" sldId="2147483791"/>
              <ac:spMk id="8" creationId="{00000000-0000-0000-0000-000000000000}"/>
            </ac:spMkLst>
          </pc:spChg>
          <pc:spChg chg="mod">
            <ac:chgData name="MOREAU Julien" userId="4556f34e-148c-4782-9c35-86b1f98a0b00" providerId="ADAL" clId="{92D19668-8982-413B-8D86-30C180CC21AC}" dt="2024-04-16T15:42:19.120" v="7224" actId="790"/>
            <ac:spMkLst>
              <pc:docMk/>
              <pc:sldMasterMk cId="4176779896" sldId="2147483781"/>
              <pc:sldLayoutMk cId="2430281099" sldId="2147483791"/>
              <ac:spMk id="9" creationId="{00000000-0000-0000-0000-000000000000}"/>
            </ac:spMkLst>
          </pc:spChg>
        </pc:sldLayoutChg>
        <pc:sldLayoutChg chg="modSp mod">
          <pc:chgData name="MOREAU Julien" userId="4556f34e-148c-4782-9c35-86b1f98a0b00" providerId="ADAL" clId="{92D19668-8982-413B-8D86-30C180CC21AC}" dt="2024-04-16T15:42:19.128" v="7227" actId="790"/>
          <pc:sldLayoutMkLst>
            <pc:docMk/>
            <pc:sldMasterMk cId="4176779896" sldId="2147483781"/>
            <pc:sldLayoutMk cId="759372930" sldId="2147483792"/>
          </pc:sldLayoutMkLst>
          <pc:spChg chg="mod">
            <ac:chgData name="MOREAU Julien" userId="4556f34e-148c-4782-9c35-86b1f98a0b00" providerId="ADAL" clId="{92D19668-8982-413B-8D86-30C180CC21AC}" dt="2024-04-16T15:42:19.120" v="7226" actId="790"/>
            <ac:spMkLst>
              <pc:docMk/>
              <pc:sldMasterMk cId="4176779896" sldId="2147483781"/>
              <pc:sldLayoutMk cId="759372930" sldId="2147483792"/>
              <ac:spMk id="5" creationId="{00000000-0000-0000-0000-000000000000}"/>
            </ac:spMkLst>
          </pc:spChg>
          <pc:spChg chg="mod">
            <ac:chgData name="MOREAU Julien" userId="4556f34e-148c-4782-9c35-86b1f98a0b00" providerId="ADAL" clId="{92D19668-8982-413B-8D86-30C180CC21AC}" dt="2024-04-16T15:42:19.120" v="7225" actId="790"/>
            <ac:spMkLst>
              <pc:docMk/>
              <pc:sldMasterMk cId="4176779896" sldId="2147483781"/>
              <pc:sldLayoutMk cId="759372930" sldId="2147483792"/>
              <ac:spMk id="8" creationId="{00000000-0000-0000-0000-000000000000}"/>
            </ac:spMkLst>
          </pc:spChg>
          <pc:spChg chg="mod">
            <ac:chgData name="MOREAU Julien" userId="4556f34e-148c-4782-9c35-86b1f98a0b00" providerId="ADAL" clId="{92D19668-8982-413B-8D86-30C180CC21AC}" dt="2024-04-16T15:42:19.128" v="7227" actId="790"/>
            <ac:spMkLst>
              <pc:docMk/>
              <pc:sldMasterMk cId="4176779896" sldId="2147483781"/>
              <pc:sldLayoutMk cId="759372930" sldId="2147483792"/>
              <ac:spMk id="9" creationId="{00000000-0000-0000-0000-000000000000}"/>
            </ac:spMkLst>
          </pc:spChg>
        </pc:sldLayoutChg>
        <pc:sldLayoutChg chg="modSp mod">
          <pc:chgData name="MOREAU Julien" userId="4556f34e-148c-4782-9c35-86b1f98a0b00" providerId="ADAL" clId="{92D19668-8982-413B-8D86-30C180CC21AC}" dt="2024-04-16T15:42:19.130" v="7229" actId="790"/>
          <pc:sldLayoutMkLst>
            <pc:docMk/>
            <pc:sldMasterMk cId="4176779896" sldId="2147483781"/>
            <pc:sldLayoutMk cId="732733459" sldId="2147483795"/>
          </pc:sldLayoutMkLst>
          <pc:spChg chg="mod">
            <ac:chgData name="MOREAU Julien" userId="4556f34e-148c-4782-9c35-86b1f98a0b00" providerId="ADAL" clId="{92D19668-8982-413B-8D86-30C180CC21AC}" dt="2024-04-16T15:42:19.130" v="7229" actId="790"/>
            <ac:spMkLst>
              <pc:docMk/>
              <pc:sldMasterMk cId="4176779896" sldId="2147483781"/>
              <pc:sldLayoutMk cId="732733459" sldId="2147483795"/>
              <ac:spMk id="6" creationId="{00000000-0000-0000-0000-000000000000}"/>
            </ac:spMkLst>
          </pc:spChg>
          <pc:spChg chg="mod">
            <ac:chgData name="MOREAU Julien" userId="4556f34e-148c-4782-9c35-86b1f98a0b00" providerId="ADAL" clId="{92D19668-8982-413B-8D86-30C180CC21AC}" dt="2024-04-16T15:42:19.130" v="7228" actId="790"/>
            <ac:spMkLst>
              <pc:docMk/>
              <pc:sldMasterMk cId="4176779896" sldId="2147483781"/>
              <pc:sldLayoutMk cId="732733459" sldId="2147483795"/>
              <ac:spMk id="10" creationId="{00000000-0000-0000-0000-000000000000}"/>
            </ac:spMkLst>
          </pc:spChg>
        </pc:sldLayoutChg>
        <pc:sldLayoutChg chg="modSp mod">
          <pc:chgData name="MOREAU Julien" userId="4556f34e-148c-4782-9c35-86b1f98a0b00" providerId="ADAL" clId="{92D19668-8982-413B-8D86-30C180CC21AC}" dt="2024-04-16T15:42:19.295" v="7337" actId="790"/>
          <pc:sldLayoutMkLst>
            <pc:docMk/>
            <pc:sldMasterMk cId="4176779896" sldId="2147483781"/>
            <pc:sldLayoutMk cId="369809037" sldId="2147483796"/>
          </pc:sldLayoutMkLst>
          <pc:spChg chg="mod">
            <ac:chgData name="MOREAU Julien" userId="4556f34e-148c-4782-9c35-86b1f98a0b00" providerId="ADAL" clId="{92D19668-8982-413B-8D86-30C180CC21AC}" dt="2024-04-16T15:42:19.242" v="7295" actId="790"/>
            <ac:spMkLst>
              <pc:docMk/>
              <pc:sldMasterMk cId="4176779896" sldId="2147483781"/>
              <pc:sldLayoutMk cId="369809037" sldId="2147483796"/>
              <ac:spMk id="6" creationId="{00000000-0000-0000-0000-000000000000}"/>
            </ac:spMkLst>
          </pc:spChg>
          <pc:spChg chg="mod">
            <ac:chgData name="MOREAU Julien" userId="4556f34e-148c-4782-9c35-86b1f98a0b00" providerId="ADAL" clId="{92D19668-8982-413B-8D86-30C180CC21AC}" dt="2024-04-16T15:42:19.138" v="7230" actId="790"/>
            <ac:spMkLst>
              <pc:docMk/>
              <pc:sldMasterMk cId="4176779896" sldId="2147483781"/>
              <pc:sldLayoutMk cId="369809037" sldId="2147483796"/>
              <ac:spMk id="9" creationId="{00000000-0000-0000-0000-000000000000}"/>
            </ac:spMkLst>
          </pc:spChg>
          <pc:spChg chg="mod">
            <ac:chgData name="MOREAU Julien" userId="4556f34e-148c-4782-9c35-86b1f98a0b00" providerId="ADAL" clId="{92D19668-8982-413B-8D86-30C180CC21AC}" dt="2024-04-16T15:42:19.295" v="7336" actId="790"/>
            <ac:spMkLst>
              <pc:docMk/>
              <pc:sldMasterMk cId="4176779896" sldId="2147483781"/>
              <pc:sldLayoutMk cId="369809037" sldId="2147483796"/>
              <ac:spMk id="10" creationId="{00000000-0000-0000-0000-000000000000}"/>
            </ac:spMkLst>
          </pc:spChg>
          <pc:spChg chg="mod">
            <ac:chgData name="MOREAU Julien" userId="4556f34e-148c-4782-9c35-86b1f98a0b00" providerId="ADAL" clId="{92D19668-8982-413B-8D86-30C180CC21AC}" dt="2024-04-16T15:42:19.295" v="7337" actId="790"/>
            <ac:spMkLst>
              <pc:docMk/>
              <pc:sldMasterMk cId="4176779896" sldId="2147483781"/>
              <pc:sldLayoutMk cId="369809037" sldId="2147483796"/>
              <ac:spMk id="11" creationId="{00000000-0000-0000-0000-000000000000}"/>
            </ac:spMkLst>
          </pc:spChg>
          <pc:graphicFrameChg chg="modGraphic">
            <ac:chgData name="MOREAU Julien" userId="4556f34e-148c-4782-9c35-86b1f98a0b00" providerId="ADAL" clId="{92D19668-8982-413B-8D86-30C180CC21AC}" dt="2024-04-16T15:42:19.232" v="7294" actId="790"/>
            <ac:graphicFrameMkLst>
              <pc:docMk/>
              <pc:sldMasterMk cId="4176779896" sldId="2147483781"/>
              <pc:sldLayoutMk cId="369809037" sldId="2147483796"/>
              <ac:graphicFrameMk id="5" creationId="{00000000-0000-0000-0000-000000000000}"/>
            </ac:graphicFrameMkLst>
          </pc:graphicFrameChg>
          <pc:graphicFrameChg chg="modGraphic">
            <ac:chgData name="MOREAU Julien" userId="4556f34e-148c-4782-9c35-86b1f98a0b00" providerId="ADAL" clId="{92D19668-8982-413B-8D86-30C180CC21AC}" dt="2024-04-16T15:42:19.295" v="7335" actId="790"/>
            <ac:graphicFrameMkLst>
              <pc:docMk/>
              <pc:sldMasterMk cId="4176779896" sldId="2147483781"/>
              <pc:sldLayoutMk cId="369809037" sldId="2147483796"/>
              <ac:graphicFrameMk id="7" creationId="{00000000-0000-0000-0000-000000000000}"/>
            </ac:graphicFrameMkLst>
          </pc:graphicFrameChg>
        </pc:sldLayoutChg>
        <pc:sldLayoutChg chg="modSp mod">
          <pc:chgData name="MOREAU Julien" userId="4556f34e-148c-4782-9c35-86b1f98a0b00" providerId="ADAL" clId="{92D19668-8982-413B-8D86-30C180CC21AC}" dt="2024-04-16T15:42:19.377" v="7363" actId="790"/>
          <pc:sldLayoutMkLst>
            <pc:docMk/>
            <pc:sldMasterMk cId="4176779896" sldId="2147483781"/>
            <pc:sldLayoutMk cId="4074418857" sldId="2147483797"/>
          </pc:sldLayoutMkLst>
          <pc:spChg chg="mod">
            <ac:chgData name="MOREAU Julien" userId="4556f34e-148c-4782-9c35-86b1f98a0b00" providerId="ADAL" clId="{92D19668-8982-413B-8D86-30C180CC21AC}" dt="2024-04-16T15:42:19.377" v="7363" actId="790"/>
            <ac:spMkLst>
              <pc:docMk/>
              <pc:sldMasterMk cId="4176779896" sldId="2147483781"/>
              <pc:sldLayoutMk cId="4074418857" sldId="2147483797"/>
              <ac:spMk id="2" creationId="{F5119ABC-A96F-482C-A937-5E87EBFCE3C5}"/>
            </ac:spMkLst>
          </pc:spChg>
          <pc:spChg chg="mod">
            <ac:chgData name="MOREAU Julien" userId="4556f34e-148c-4782-9c35-86b1f98a0b00" providerId="ADAL" clId="{92D19668-8982-413B-8D86-30C180CC21AC}" dt="2024-04-16T15:42:19.346" v="7339" actId="790"/>
            <ac:spMkLst>
              <pc:docMk/>
              <pc:sldMasterMk cId="4176779896" sldId="2147483781"/>
              <pc:sldLayoutMk cId="4074418857" sldId="2147483797"/>
              <ac:spMk id="20" creationId="{00000000-0000-0000-0000-000000000000}"/>
            </ac:spMkLst>
          </pc:spChg>
          <pc:spChg chg="mod">
            <ac:chgData name="MOREAU Julien" userId="4556f34e-148c-4782-9c35-86b1f98a0b00" providerId="ADAL" clId="{92D19668-8982-413B-8D86-30C180CC21AC}" dt="2024-04-16T15:42:19.346" v="7340" actId="790"/>
            <ac:spMkLst>
              <pc:docMk/>
              <pc:sldMasterMk cId="4176779896" sldId="2147483781"/>
              <pc:sldLayoutMk cId="4074418857" sldId="2147483797"/>
              <ac:spMk id="21" creationId="{00000000-0000-0000-0000-000000000000}"/>
            </ac:spMkLst>
          </pc:spChg>
          <pc:spChg chg="mod">
            <ac:chgData name="MOREAU Julien" userId="4556f34e-148c-4782-9c35-86b1f98a0b00" providerId="ADAL" clId="{92D19668-8982-413B-8D86-30C180CC21AC}" dt="2024-04-16T15:42:19.346" v="7341" actId="790"/>
            <ac:spMkLst>
              <pc:docMk/>
              <pc:sldMasterMk cId="4176779896" sldId="2147483781"/>
              <pc:sldLayoutMk cId="4074418857" sldId="2147483797"/>
              <ac:spMk id="22" creationId="{00000000-0000-0000-0000-000000000000}"/>
            </ac:spMkLst>
          </pc:spChg>
          <pc:spChg chg="mod">
            <ac:chgData name="MOREAU Julien" userId="4556f34e-148c-4782-9c35-86b1f98a0b00" providerId="ADAL" clId="{92D19668-8982-413B-8D86-30C180CC21AC}" dt="2024-04-16T15:42:19.346" v="7342" actId="790"/>
            <ac:spMkLst>
              <pc:docMk/>
              <pc:sldMasterMk cId="4176779896" sldId="2147483781"/>
              <pc:sldLayoutMk cId="4074418857" sldId="2147483797"/>
              <ac:spMk id="24" creationId="{00000000-0000-0000-0000-000000000000}"/>
            </ac:spMkLst>
          </pc:spChg>
          <pc:spChg chg="mod">
            <ac:chgData name="MOREAU Julien" userId="4556f34e-148c-4782-9c35-86b1f98a0b00" providerId="ADAL" clId="{92D19668-8982-413B-8D86-30C180CC21AC}" dt="2024-04-16T15:42:19.354" v="7343" actId="790"/>
            <ac:spMkLst>
              <pc:docMk/>
              <pc:sldMasterMk cId="4176779896" sldId="2147483781"/>
              <pc:sldLayoutMk cId="4074418857" sldId="2147483797"/>
              <ac:spMk id="28" creationId="{00000000-0000-0000-0000-000000000000}"/>
            </ac:spMkLst>
          </pc:spChg>
          <pc:spChg chg="mod">
            <ac:chgData name="MOREAU Julien" userId="4556f34e-148c-4782-9c35-86b1f98a0b00" providerId="ADAL" clId="{92D19668-8982-413B-8D86-30C180CC21AC}" dt="2024-04-16T15:42:19.356" v="7344" actId="790"/>
            <ac:spMkLst>
              <pc:docMk/>
              <pc:sldMasterMk cId="4176779896" sldId="2147483781"/>
              <pc:sldLayoutMk cId="4074418857" sldId="2147483797"/>
              <ac:spMk id="29" creationId="{00000000-0000-0000-0000-000000000000}"/>
            </ac:spMkLst>
          </pc:spChg>
          <pc:spChg chg="mod">
            <ac:chgData name="MOREAU Julien" userId="4556f34e-148c-4782-9c35-86b1f98a0b00" providerId="ADAL" clId="{92D19668-8982-413B-8D86-30C180CC21AC}" dt="2024-04-16T15:42:19.346" v="7338" actId="790"/>
            <ac:spMkLst>
              <pc:docMk/>
              <pc:sldMasterMk cId="4176779896" sldId="2147483781"/>
              <pc:sldLayoutMk cId="4074418857" sldId="2147483797"/>
              <ac:spMk id="31" creationId="{00000000-0000-0000-0000-000000000000}"/>
            </ac:spMkLst>
          </pc:spChg>
          <pc:spChg chg="mod">
            <ac:chgData name="MOREAU Julien" userId="4556f34e-148c-4782-9c35-86b1f98a0b00" providerId="ADAL" clId="{92D19668-8982-413B-8D86-30C180CC21AC}" dt="2024-04-16T15:42:19.356" v="7345" actId="790"/>
            <ac:spMkLst>
              <pc:docMk/>
              <pc:sldMasterMk cId="4176779896" sldId="2147483781"/>
              <pc:sldLayoutMk cId="4074418857" sldId="2147483797"/>
              <ac:spMk id="32" creationId="{00000000-0000-0000-0000-000000000000}"/>
            </ac:spMkLst>
          </pc:spChg>
          <pc:spChg chg="mod">
            <ac:chgData name="MOREAU Julien" userId="4556f34e-148c-4782-9c35-86b1f98a0b00" providerId="ADAL" clId="{92D19668-8982-413B-8D86-30C180CC21AC}" dt="2024-04-16T15:42:19.356" v="7346" actId="790"/>
            <ac:spMkLst>
              <pc:docMk/>
              <pc:sldMasterMk cId="4176779896" sldId="2147483781"/>
              <pc:sldLayoutMk cId="4074418857" sldId="2147483797"/>
              <ac:spMk id="33" creationId="{00000000-0000-0000-0000-000000000000}"/>
            </ac:spMkLst>
          </pc:spChg>
          <pc:spChg chg="mod">
            <ac:chgData name="MOREAU Julien" userId="4556f34e-148c-4782-9c35-86b1f98a0b00" providerId="ADAL" clId="{92D19668-8982-413B-8D86-30C180CC21AC}" dt="2024-04-16T15:42:19.356" v="7347" actId="790"/>
            <ac:spMkLst>
              <pc:docMk/>
              <pc:sldMasterMk cId="4176779896" sldId="2147483781"/>
              <pc:sldLayoutMk cId="4074418857" sldId="2147483797"/>
              <ac:spMk id="34" creationId="{00000000-0000-0000-0000-000000000000}"/>
            </ac:spMkLst>
          </pc:spChg>
          <pc:spChg chg="mod">
            <ac:chgData name="MOREAU Julien" userId="4556f34e-148c-4782-9c35-86b1f98a0b00" providerId="ADAL" clId="{92D19668-8982-413B-8D86-30C180CC21AC}" dt="2024-04-16T15:42:19.356" v="7348" actId="790"/>
            <ac:spMkLst>
              <pc:docMk/>
              <pc:sldMasterMk cId="4176779896" sldId="2147483781"/>
              <pc:sldLayoutMk cId="4074418857" sldId="2147483797"/>
              <ac:spMk id="35" creationId="{00000000-0000-0000-0000-000000000000}"/>
            </ac:spMkLst>
          </pc:spChg>
          <pc:spChg chg="mod">
            <ac:chgData name="MOREAU Julien" userId="4556f34e-148c-4782-9c35-86b1f98a0b00" providerId="ADAL" clId="{92D19668-8982-413B-8D86-30C180CC21AC}" dt="2024-04-16T15:42:19.356" v="7349" actId="790"/>
            <ac:spMkLst>
              <pc:docMk/>
              <pc:sldMasterMk cId="4176779896" sldId="2147483781"/>
              <pc:sldLayoutMk cId="4074418857" sldId="2147483797"/>
              <ac:spMk id="36" creationId="{00000000-0000-0000-0000-000000000000}"/>
            </ac:spMkLst>
          </pc:spChg>
          <pc:spChg chg="mod">
            <ac:chgData name="MOREAU Julien" userId="4556f34e-148c-4782-9c35-86b1f98a0b00" providerId="ADAL" clId="{92D19668-8982-413B-8D86-30C180CC21AC}" dt="2024-04-16T15:42:19.356" v="7350" actId="790"/>
            <ac:spMkLst>
              <pc:docMk/>
              <pc:sldMasterMk cId="4176779896" sldId="2147483781"/>
              <pc:sldLayoutMk cId="4074418857" sldId="2147483797"/>
              <ac:spMk id="37" creationId="{00000000-0000-0000-0000-000000000000}"/>
            </ac:spMkLst>
          </pc:spChg>
          <pc:spChg chg="mod">
            <ac:chgData name="MOREAU Julien" userId="4556f34e-148c-4782-9c35-86b1f98a0b00" providerId="ADAL" clId="{92D19668-8982-413B-8D86-30C180CC21AC}" dt="2024-04-16T15:42:19.364" v="7351" actId="790"/>
            <ac:spMkLst>
              <pc:docMk/>
              <pc:sldMasterMk cId="4176779896" sldId="2147483781"/>
              <pc:sldLayoutMk cId="4074418857" sldId="2147483797"/>
              <ac:spMk id="39" creationId="{00000000-0000-0000-0000-000000000000}"/>
            </ac:spMkLst>
          </pc:spChg>
          <pc:spChg chg="mod">
            <ac:chgData name="MOREAU Julien" userId="4556f34e-148c-4782-9c35-86b1f98a0b00" providerId="ADAL" clId="{92D19668-8982-413B-8D86-30C180CC21AC}" dt="2024-04-16T15:42:19.364" v="7352" actId="790"/>
            <ac:spMkLst>
              <pc:docMk/>
              <pc:sldMasterMk cId="4176779896" sldId="2147483781"/>
              <pc:sldLayoutMk cId="4074418857" sldId="2147483797"/>
              <ac:spMk id="40" creationId="{00000000-0000-0000-0000-000000000000}"/>
            </ac:spMkLst>
          </pc:spChg>
          <pc:spChg chg="mod">
            <ac:chgData name="MOREAU Julien" userId="4556f34e-148c-4782-9c35-86b1f98a0b00" providerId="ADAL" clId="{92D19668-8982-413B-8D86-30C180CC21AC}" dt="2024-04-16T15:42:19.366" v="7353" actId="790"/>
            <ac:spMkLst>
              <pc:docMk/>
              <pc:sldMasterMk cId="4176779896" sldId="2147483781"/>
              <pc:sldLayoutMk cId="4074418857" sldId="2147483797"/>
              <ac:spMk id="41" creationId="{00000000-0000-0000-0000-000000000000}"/>
            </ac:spMkLst>
          </pc:spChg>
          <pc:spChg chg="mod">
            <ac:chgData name="MOREAU Julien" userId="4556f34e-148c-4782-9c35-86b1f98a0b00" providerId="ADAL" clId="{92D19668-8982-413B-8D86-30C180CC21AC}" dt="2024-04-16T15:42:19.366" v="7354" actId="790"/>
            <ac:spMkLst>
              <pc:docMk/>
              <pc:sldMasterMk cId="4176779896" sldId="2147483781"/>
              <pc:sldLayoutMk cId="4074418857" sldId="2147483797"/>
              <ac:spMk id="42" creationId="{00000000-0000-0000-0000-000000000000}"/>
            </ac:spMkLst>
          </pc:spChg>
          <pc:spChg chg="mod">
            <ac:chgData name="MOREAU Julien" userId="4556f34e-148c-4782-9c35-86b1f98a0b00" providerId="ADAL" clId="{92D19668-8982-413B-8D86-30C180CC21AC}" dt="2024-04-16T15:42:19.366" v="7355" actId="790"/>
            <ac:spMkLst>
              <pc:docMk/>
              <pc:sldMasterMk cId="4176779896" sldId="2147483781"/>
              <pc:sldLayoutMk cId="4074418857" sldId="2147483797"/>
              <ac:spMk id="43" creationId="{00000000-0000-0000-0000-000000000000}"/>
            </ac:spMkLst>
          </pc:spChg>
          <pc:spChg chg="mod">
            <ac:chgData name="MOREAU Julien" userId="4556f34e-148c-4782-9c35-86b1f98a0b00" providerId="ADAL" clId="{92D19668-8982-413B-8D86-30C180CC21AC}" dt="2024-04-16T15:42:19.366" v="7356" actId="790"/>
            <ac:spMkLst>
              <pc:docMk/>
              <pc:sldMasterMk cId="4176779896" sldId="2147483781"/>
              <pc:sldLayoutMk cId="4074418857" sldId="2147483797"/>
              <ac:spMk id="44" creationId="{00000000-0000-0000-0000-000000000000}"/>
            </ac:spMkLst>
          </pc:spChg>
          <pc:spChg chg="mod">
            <ac:chgData name="MOREAU Julien" userId="4556f34e-148c-4782-9c35-86b1f98a0b00" providerId="ADAL" clId="{92D19668-8982-413B-8D86-30C180CC21AC}" dt="2024-04-16T15:42:19.366" v="7357" actId="790"/>
            <ac:spMkLst>
              <pc:docMk/>
              <pc:sldMasterMk cId="4176779896" sldId="2147483781"/>
              <pc:sldLayoutMk cId="4074418857" sldId="2147483797"/>
              <ac:spMk id="46" creationId="{00000000-0000-0000-0000-000000000000}"/>
            </ac:spMkLst>
          </pc:spChg>
          <pc:spChg chg="mod">
            <ac:chgData name="MOREAU Julien" userId="4556f34e-148c-4782-9c35-86b1f98a0b00" providerId="ADAL" clId="{92D19668-8982-413B-8D86-30C180CC21AC}" dt="2024-04-16T15:42:19.366" v="7358" actId="790"/>
            <ac:spMkLst>
              <pc:docMk/>
              <pc:sldMasterMk cId="4176779896" sldId="2147483781"/>
              <pc:sldLayoutMk cId="4074418857" sldId="2147483797"/>
              <ac:spMk id="47" creationId="{00000000-0000-0000-0000-000000000000}"/>
            </ac:spMkLst>
          </pc:spChg>
          <pc:spChg chg="mod">
            <ac:chgData name="MOREAU Julien" userId="4556f34e-148c-4782-9c35-86b1f98a0b00" providerId="ADAL" clId="{92D19668-8982-413B-8D86-30C180CC21AC}" dt="2024-04-16T15:42:19.366" v="7359" actId="790"/>
            <ac:spMkLst>
              <pc:docMk/>
              <pc:sldMasterMk cId="4176779896" sldId="2147483781"/>
              <pc:sldLayoutMk cId="4074418857" sldId="2147483797"/>
              <ac:spMk id="48" creationId="{00000000-0000-0000-0000-000000000000}"/>
            </ac:spMkLst>
          </pc:spChg>
          <pc:spChg chg="mod">
            <ac:chgData name="MOREAU Julien" userId="4556f34e-148c-4782-9c35-86b1f98a0b00" providerId="ADAL" clId="{92D19668-8982-413B-8D86-30C180CC21AC}" dt="2024-04-16T15:42:19.375" v="7360" actId="790"/>
            <ac:spMkLst>
              <pc:docMk/>
              <pc:sldMasterMk cId="4176779896" sldId="2147483781"/>
              <pc:sldLayoutMk cId="4074418857" sldId="2147483797"/>
              <ac:spMk id="49" creationId="{00000000-0000-0000-0000-000000000000}"/>
            </ac:spMkLst>
          </pc:spChg>
          <pc:spChg chg="mod">
            <ac:chgData name="MOREAU Julien" userId="4556f34e-148c-4782-9c35-86b1f98a0b00" providerId="ADAL" clId="{92D19668-8982-413B-8D86-30C180CC21AC}" dt="2024-04-16T15:42:19.375" v="7361" actId="790"/>
            <ac:spMkLst>
              <pc:docMk/>
              <pc:sldMasterMk cId="4176779896" sldId="2147483781"/>
              <pc:sldLayoutMk cId="4074418857" sldId="2147483797"/>
              <ac:spMk id="50" creationId="{00000000-0000-0000-0000-000000000000}"/>
            </ac:spMkLst>
          </pc:spChg>
          <pc:spChg chg="mod">
            <ac:chgData name="MOREAU Julien" userId="4556f34e-148c-4782-9c35-86b1f98a0b00" providerId="ADAL" clId="{92D19668-8982-413B-8D86-30C180CC21AC}" dt="2024-04-16T15:42:19.377" v="7362" actId="790"/>
            <ac:spMkLst>
              <pc:docMk/>
              <pc:sldMasterMk cId="4176779896" sldId="2147483781"/>
              <pc:sldLayoutMk cId="4074418857" sldId="2147483797"/>
              <ac:spMk id="51" creationId="{00000000-0000-0000-0000-000000000000}"/>
            </ac:spMkLst>
          </pc:spChg>
        </pc:sldLayoutChg>
        <pc:sldLayoutChg chg="modSp mod">
          <pc:chgData name="MOREAU Julien" userId="4556f34e-148c-4782-9c35-86b1f98a0b00" providerId="ADAL" clId="{92D19668-8982-413B-8D86-30C180CC21AC}" dt="2024-04-16T15:42:19.438" v="7376" actId="790"/>
          <pc:sldLayoutMkLst>
            <pc:docMk/>
            <pc:sldMasterMk cId="4176779896" sldId="2147483781"/>
            <pc:sldLayoutMk cId="4281762848" sldId="2147483798"/>
          </pc:sldLayoutMkLst>
          <pc:spChg chg="mod">
            <ac:chgData name="MOREAU Julien" userId="4556f34e-148c-4782-9c35-86b1f98a0b00" providerId="ADAL" clId="{92D19668-8982-413B-8D86-30C180CC21AC}" dt="2024-04-16T15:42:19.427" v="7370" actId="790"/>
            <ac:spMkLst>
              <pc:docMk/>
              <pc:sldMasterMk cId="4176779896" sldId="2147483781"/>
              <pc:sldLayoutMk cId="4281762848" sldId="2147483798"/>
              <ac:spMk id="31" creationId="{00000000-0000-0000-0000-000000000000}"/>
            </ac:spMkLst>
          </pc:spChg>
          <pc:spChg chg="mod">
            <ac:chgData name="MOREAU Julien" userId="4556f34e-148c-4782-9c35-86b1f98a0b00" providerId="ADAL" clId="{92D19668-8982-413B-8D86-30C180CC21AC}" dt="2024-04-16T15:42:19.377" v="7364" actId="790"/>
            <ac:spMkLst>
              <pc:docMk/>
              <pc:sldMasterMk cId="4176779896" sldId="2147483781"/>
              <pc:sldLayoutMk cId="4281762848" sldId="2147483798"/>
              <ac:spMk id="72" creationId="{8BF45C0E-D24F-4800-98B2-20E0A3AC8C3F}"/>
            </ac:spMkLst>
          </pc:spChg>
          <pc:spChg chg="mod">
            <ac:chgData name="MOREAU Julien" userId="4556f34e-148c-4782-9c35-86b1f98a0b00" providerId="ADAL" clId="{92D19668-8982-413B-8D86-30C180CC21AC}" dt="2024-04-16T15:42:19.377" v="7365" actId="790"/>
            <ac:spMkLst>
              <pc:docMk/>
              <pc:sldMasterMk cId="4176779896" sldId="2147483781"/>
              <pc:sldLayoutMk cId="4281762848" sldId="2147483798"/>
              <ac:spMk id="73" creationId="{B36140C3-09D5-4D3F-906D-270C63E34027}"/>
            </ac:spMkLst>
          </pc:spChg>
          <pc:spChg chg="mod">
            <ac:chgData name="MOREAU Julien" userId="4556f34e-148c-4782-9c35-86b1f98a0b00" providerId="ADAL" clId="{92D19668-8982-413B-8D86-30C180CC21AC}" dt="2024-04-16T15:42:19.377" v="7366" actId="790"/>
            <ac:spMkLst>
              <pc:docMk/>
              <pc:sldMasterMk cId="4176779896" sldId="2147483781"/>
              <pc:sldLayoutMk cId="4281762848" sldId="2147483798"/>
              <ac:spMk id="74" creationId="{871FFF1F-6558-47A3-B57A-1327C25BF06E}"/>
            </ac:spMkLst>
          </pc:spChg>
          <pc:spChg chg="mod">
            <ac:chgData name="MOREAU Julien" userId="4556f34e-148c-4782-9c35-86b1f98a0b00" providerId="ADAL" clId="{92D19668-8982-413B-8D86-30C180CC21AC}" dt="2024-04-16T15:42:19.377" v="7367" actId="790"/>
            <ac:spMkLst>
              <pc:docMk/>
              <pc:sldMasterMk cId="4176779896" sldId="2147483781"/>
              <pc:sldLayoutMk cId="4281762848" sldId="2147483798"/>
              <ac:spMk id="75" creationId="{98FFC8B2-AAEA-4B46-BACD-C8587958201A}"/>
            </ac:spMkLst>
          </pc:spChg>
          <pc:spChg chg="mod">
            <ac:chgData name="MOREAU Julien" userId="4556f34e-148c-4782-9c35-86b1f98a0b00" providerId="ADAL" clId="{92D19668-8982-413B-8D86-30C180CC21AC}" dt="2024-04-16T15:42:19.385" v="7368" actId="790"/>
            <ac:spMkLst>
              <pc:docMk/>
              <pc:sldMasterMk cId="4176779896" sldId="2147483781"/>
              <pc:sldLayoutMk cId="4281762848" sldId="2147483798"/>
              <ac:spMk id="76" creationId="{0E8F7A35-E5F6-48B1-BC2B-4D8D2886AA71}"/>
            </ac:spMkLst>
          </pc:spChg>
          <pc:spChg chg="mod">
            <ac:chgData name="MOREAU Julien" userId="4556f34e-148c-4782-9c35-86b1f98a0b00" providerId="ADAL" clId="{92D19668-8982-413B-8D86-30C180CC21AC}" dt="2024-04-16T15:42:19.385" v="7369" actId="790"/>
            <ac:spMkLst>
              <pc:docMk/>
              <pc:sldMasterMk cId="4176779896" sldId="2147483781"/>
              <pc:sldLayoutMk cId="4281762848" sldId="2147483798"/>
              <ac:spMk id="77" creationId="{D42D33A2-C40A-44B6-BE0C-4D7653C496BC}"/>
            </ac:spMkLst>
          </pc:spChg>
          <pc:spChg chg="mod">
            <ac:chgData name="MOREAU Julien" userId="4556f34e-148c-4782-9c35-86b1f98a0b00" providerId="ADAL" clId="{92D19668-8982-413B-8D86-30C180CC21AC}" dt="2024-04-16T15:42:19.435" v="7371" actId="790"/>
            <ac:spMkLst>
              <pc:docMk/>
              <pc:sldMasterMk cId="4176779896" sldId="2147483781"/>
              <pc:sldLayoutMk cId="4281762848" sldId="2147483798"/>
              <ac:spMk id="79" creationId="{584D4FFB-892A-49C8-973F-893B258E19BF}"/>
            </ac:spMkLst>
          </pc:spChg>
          <pc:spChg chg="mod">
            <ac:chgData name="MOREAU Julien" userId="4556f34e-148c-4782-9c35-86b1f98a0b00" providerId="ADAL" clId="{92D19668-8982-413B-8D86-30C180CC21AC}" dt="2024-04-16T15:42:19.435" v="7372" actId="790"/>
            <ac:spMkLst>
              <pc:docMk/>
              <pc:sldMasterMk cId="4176779896" sldId="2147483781"/>
              <pc:sldLayoutMk cId="4281762848" sldId="2147483798"/>
              <ac:spMk id="80" creationId="{BB144044-4B4E-495D-8D8D-9D01BCCA9A24}"/>
            </ac:spMkLst>
          </pc:spChg>
          <pc:spChg chg="mod">
            <ac:chgData name="MOREAU Julien" userId="4556f34e-148c-4782-9c35-86b1f98a0b00" providerId="ADAL" clId="{92D19668-8982-413B-8D86-30C180CC21AC}" dt="2024-04-16T15:42:19.438" v="7373" actId="790"/>
            <ac:spMkLst>
              <pc:docMk/>
              <pc:sldMasterMk cId="4176779896" sldId="2147483781"/>
              <pc:sldLayoutMk cId="4281762848" sldId="2147483798"/>
              <ac:spMk id="81" creationId="{72849E41-8C22-4F28-A058-02BC25DF49BB}"/>
            </ac:spMkLst>
          </pc:spChg>
          <pc:spChg chg="mod">
            <ac:chgData name="MOREAU Julien" userId="4556f34e-148c-4782-9c35-86b1f98a0b00" providerId="ADAL" clId="{92D19668-8982-413B-8D86-30C180CC21AC}" dt="2024-04-16T15:42:19.438" v="7374" actId="790"/>
            <ac:spMkLst>
              <pc:docMk/>
              <pc:sldMasterMk cId="4176779896" sldId="2147483781"/>
              <pc:sldLayoutMk cId="4281762848" sldId="2147483798"/>
              <ac:spMk id="82" creationId="{CA1BEB0B-B88B-4782-BF66-3BC90122CA1F}"/>
            </ac:spMkLst>
          </pc:spChg>
          <pc:spChg chg="mod">
            <ac:chgData name="MOREAU Julien" userId="4556f34e-148c-4782-9c35-86b1f98a0b00" providerId="ADAL" clId="{92D19668-8982-413B-8D86-30C180CC21AC}" dt="2024-04-16T15:42:19.438" v="7375" actId="790"/>
            <ac:spMkLst>
              <pc:docMk/>
              <pc:sldMasterMk cId="4176779896" sldId="2147483781"/>
              <pc:sldLayoutMk cId="4281762848" sldId="2147483798"/>
              <ac:spMk id="83" creationId="{2488CE60-C0C7-4375-8E28-316DE55D3DE1}"/>
            </ac:spMkLst>
          </pc:spChg>
          <pc:spChg chg="mod">
            <ac:chgData name="MOREAU Julien" userId="4556f34e-148c-4782-9c35-86b1f98a0b00" providerId="ADAL" clId="{92D19668-8982-413B-8D86-30C180CC21AC}" dt="2024-04-16T15:42:19.438" v="7376" actId="790"/>
            <ac:spMkLst>
              <pc:docMk/>
              <pc:sldMasterMk cId="4176779896" sldId="2147483781"/>
              <pc:sldLayoutMk cId="4281762848" sldId="2147483798"/>
              <ac:spMk id="84" creationId="{FDCF7982-797D-46DB-BA8C-F96B93FBBFAF}"/>
            </ac:spMkLst>
          </pc:spChg>
        </pc:sldLayoutChg>
        <pc:sldLayoutChg chg="modSp mod">
          <pc:chgData name="MOREAU Julien" userId="4556f34e-148c-4782-9c35-86b1f98a0b00" providerId="ADAL" clId="{92D19668-8982-413B-8D86-30C180CC21AC}" dt="2024-04-16T15:42:19.446" v="7385" actId="790"/>
          <pc:sldLayoutMkLst>
            <pc:docMk/>
            <pc:sldMasterMk cId="4176779896" sldId="2147483781"/>
            <pc:sldLayoutMk cId="1423174197" sldId="2147483799"/>
          </pc:sldLayoutMkLst>
          <pc:spChg chg="mod">
            <ac:chgData name="MOREAU Julien" userId="4556f34e-148c-4782-9c35-86b1f98a0b00" providerId="ADAL" clId="{92D19668-8982-413B-8D86-30C180CC21AC}" dt="2024-04-16T15:42:19.446" v="7381" actId="790"/>
            <ac:spMkLst>
              <pc:docMk/>
              <pc:sldMasterMk cId="4176779896" sldId="2147483781"/>
              <pc:sldLayoutMk cId="1423174197" sldId="2147483799"/>
              <ac:spMk id="8" creationId="{00000000-0000-0000-0000-000000000000}"/>
            </ac:spMkLst>
          </pc:spChg>
          <pc:spChg chg="mod">
            <ac:chgData name="MOREAU Julien" userId="4556f34e-148c-4782-9c35-86b1f98a0b00" providerId="ADAL" clId="{92D19668-8982-413B-8D86-30C180CC21AC}" dt="2024-04-16T15:42:19.438" v="7377" actId="790"/>
            <ac:spMkLst>
              <pc:docMk/>
              <pc:sldMasterMk cId="4176779896" sldId="2147483781"/>
              <pc:sldLayoutMk cId="1423174197" sldId="2147483799"/>
              <ac:spMk id="15" creationId="{00000000-0000-0000-0000-000000000000}"/>
            </ac:spMkLst>
          </pc:spChg>
          <pc:spChg chg="mod">
            <ac:chgData name="MOREAU Julien" userId="4556f34e-148c-4782-9c35-86b1f98a0b00" providerId="ADAL" clId="{92D19668-8982-413B-8D86-30C180CC21AC}" dt="2024-04-16T15:42:19.438" v="7378" actId="790"/>
            <ac:spMkLst>
              <pc:docMk/>
              <pc:sldMasterMk cId="4176779896" sldId="2147483781"/>
              <pc:sldLayoutMk cId="1423174197" sldId="2147483799"/>
              <ac:spMk id="16" creationId="{00000000-0000-0000-0000-000000000000}"/>
            </ac:spMkLst>
          </pc:spChg>
          <pc:spChg chg="mod">
            <ac:chgData name="MOREAU Julien" userId="4556f34e-148c-4782-9c35-86b1f98a0b00" providerId="ADAL" clId="{92D19668-8982-413B-8D86-30C180CC21AC}" dt="2024-04-16T15:42:19.446" v="7379" actId="790"/>
            <ac:spMkLst>
              <pc:docMk/>
              <pc:sldMasterMk cId="4176779896" sldId="2147483781"/>
              <pc:sldLayoutMk cId="1423174197" sldId="2147483799"/>
              <ac:spMk id="18" creationId="{00000000-0000-0000-0000-000000000000}"/>
            </ac:spMkLst>
          </pc:spChg>
          <pc:spChg chg="mod">
            <ac:chgData name="MOREAU Julien" userId="4556f34e-148c-4782-9c35-86b1f98a0b00" providerId="ADAL" clId="{92D19668-8982-413B-8D86-30C180CC21AC}" dt="2024-04-16T15:42:19.446" v="7380" actId="790"/>
            <ac:spMkLst>
              <pc:docMk/>
              <pc:sldMasterMk cId="4176779896" sldId="2147483781"/>
              <pc:sldLayoutMk cId="1423174197" sldId="2147483799"/>
              <ac:spMk id="19" creationId="{00000000-0000-0000-0000-000000000000}"/>
            </ac:spMkLst>
          </pc:spChg>
          <pc:spChg chg="mod">
            <ac:chgData name="MOREAU Julien" userId="4556f34e-148c-4782-9c35-86b1f98a0b00" providerId="ADAL" clId="{92D19668-8982-413B-8D86-30C180CC21AC}" dt="2024-04-16T15:42:19.446" v="7382" actId="790"/>
            <ac:spMkLst>
              <pc:docMk/>
              <pc:sldMasterMk cId="4176779896" sldId="2147483781"/>
              <pc:sldLayoutMk cId="1423174197" sldId="2147483799"/>
              <ac:spMk id="21" creationId="{00000000-0000-0000-0000-000000000000}"/>
            </ac:spMkLst>
          </pc:spChg>
          <pc:spChg chg="mod">
            <ac:chgData name="MOREAU Julien" userId="4556f34e-148c-4782-9c35-86b1f98a0b00" providerId="ADAL" clId="{92D19668-8982-413B-8D86-30C180CC21AC}" dt="2024-04-16T15:42:19.446" v="7383" actId="790"/>
            <ac:spMkLst>
              <pc:docMk/>
              <pc:sldMasterMk cId="4176779896" sldId="2147483781"/>
              <pc:sldLayoutMk cId="1423174197" sldId="2147483799"/>
              <ac:spMk id="22" creationId="{00000000-0000-0000-0000-000000000000}"/>
            </ac:spMkLst>
          </pc:spChg>
          <pc:spChg chg="mod">
            <ac:chgData name="MOREAU Julien" userId="4556f34e-148c-4782-9c35-86b1f98a0b00" providerId="ADAL" clId="{92D19668-8982-413B-8D86-30C180CC21AC}" dt="2024-04-16T15:42:19.446" v="7384" actId="790"/>
            <ac:spMkLst>
              <pc:docMk/>
              <pc:sldMasterMk cId="4176779896" sldId="2147483781"/>
              <pc:sldLayoutMk cId="1423174197" sldId="2147483799"/>
              <ac:spMk id="24" creationId="{00000000-0000-0000-0000-000000000000}"/>
            </ac:spMkLst>
          </pc:spChg>
          <pc:spChg chg="mod">
            <ac:chgData name="MOREAU Julien" userId="4556f34e-148c-4782-9c35-86b1f98a0b00" providerId="ADAL" clId="{92D19668-8982-413B-8D86-30C180CC21AC}" dt="2024-04-16T15:42:19.446" v="7385" actId="790"/>
            <ac:spMkLst>
              <pc:docMk/>
              <pc:sldMasterMk cId="4176779896" sldId="2147483781"/>
              <pc:sldLayoutMk cId="1423174197" sldId="2147483799"/>
              <ac:spMk id="25" creationId="{00000000-0000-0000-0000-000000000000}"/>
            </ac:spMkLst>
          </pc:spChg>
        </pc:sldLayoutChg>
        <pc:sldLayoutChg chg="modSp mod">
          <pc:chgData name="MOREAU Julien" userId="4556f34e-148c-4782-9c35-86b1f98a0b00" providerId="ADAL" clId="{92D19668-8982-413B-8D86-30C180CC21AC}" dt="2024-04-16T15:42:19.458" v="7390" actId="790"/>
          <pc:sldLayoutMkLst>
            <pc:docMk/>
            <pc:sldMasterMk cId="4176779896" sldId="2147483781"/>
            <pc:sldLayoutMk cId="2438027487" sldId="2147483800"/>
          </pc:sldLayoutMkLst>
          <pc:spChg chg="mod">
            <ac:chgData name="MOREAU Julien" userId="4556f34e-148c-4782-9c35-86b1f98a0b00" providerId="ADAL" clId="{92D19668-8982-413B-8D86-30C180CC21AC}" dt="2024-04-16T15:42:19.458" v="7387" actId="790"/>
            <ac:spMkLst>
              <pc:docMk/>
              <pc:sldMasterMk cId="4176779896" sldId="2147483781"/>
              <pc:sldLayoutMk cId="2438027487" sldId="2147483800"/>
              <ac:spMk id="8" creationId="{00000000-0000-0000-0000-000000000000}"/>
            </ac:spMkLst>
          </pc:spChg>
          <pc:spChg chg="mod">
            <ac:chgData name="MOREAU Julien" userId="4556f34e-148c-4782-9c35-86b1f98a0b00" providerId="ADAL" clId="{92D19668-8982-413B-8D86-30C180CC21AC}" dt="2024-04-16T15:42:19.458" v="7388" actId="790"/>
            <ac:spMkLst>
              <pc:docMk/>
              <pc:sldMasterMk cId="4176779896" sldId="2147483781"/>
              <pc:sldLayoutMk cId="2438027487" sldId="2147483800"/>
              <ac:spMk id="10" creationId="{00000000-0000-0000-0000-000000000000}"/>
            </ac:spMkLst>
          </pc:spChg>
          <pc:spChg chg="mod">
            <ac:chgData name="MOREAU Julien" userId="4556f34e-148c-4782-9c35-86b1f98a0b00" providerId="ADAL" clId="{92D19668-8982-413B-8D86-30C180CC21AC}" dt="2024-04-16T15:42:19.458" v="7389" actId="790"/>
            <ac:spMkLst>
              <pc:docMk/>
              <pc:sldMasterMk cId="4176779896" sldId="2147483781"/>
              <pc:sldLayoutMk cId="2438027487" sldId="2147483800"/>
              <ac:spMk id="14" creationId="{00000000-0000-0000-0000-000000000000}"/>
            </ac:spMkLst>
          </pc:spChg>
          <pc:spChg chg="mod">
            <ac:chgData name="MOREAU Julien" userId="4556f34e-148c-4782-9c35-86b1f98a0b00" providerId="ADAL" clId="{92D19668-8982-413B-8D86-30C180CC21AC}" dt="2024-04-16T15:42:19.458" v="7390" actId="790"/>
            <ac:spMkLst>
              <pc:docMk/>
              <pc:sldMasterMk cId="4176779896" sldId="2147483781"/>
              <pc:sldLayoutMk cId="2438027487" sldId="2147483800"/>
              <ac:spMk id="15" creationId="{00000000-0000-0000-0000-000000000000}"/>
            </ac:spMkLst>
          </pc:spChg>
          <pc:spChg chg="mod">
            <ac:chgData name="MOREAU Julien" userId="4556f34e-148c-4782-9c35-86b1f98a0b00" providerId="ADAL" clId="{92D19668-8982-413B-8D86-30C180CC21AC}" dt="2024-04-16T15:42:19.456" v="7386" actId="790"/>
            <ac:spMkLst>
              <pc:docMk/>
              <pc:sldMasterMk cId="4176779896" sldId="2147483781"/>
              <pc:sldLayoutMk cId="2438027487" sldId="2147483800"/>
              <ac:spMk id="36" creationId="{00000000-0000-0000-0000-000000000000}"/>
            </ac:spMkLst>
          </pc:spChg>
        </pc:sldLayoutChg>
      </pc:sldMasterChg>
      <pc:sldMasterChg chg="modSp mod modSldLayout">
        <pc:chgData name="MOREAU Julien" userId="4556f34e-148c-4782-9c35-86b1f98a0b00" providerId="ADAL" clId="{92D19668-8982-413B-8D86-30C180CC21AC}" dt="2024-04-16T15:42:19.833" v="7560"/>
        <pc:sldMasterMkLst>
          <pc:docMk/>
          <pc:sldMasterMk cId="1232400157" sldId="2147483822"/>
        </pc:sldMasterMkLst>
        <pc:spChg chg="mod">
          <ac:chgData name="MOREAU Julien" userId="4556f34e-148c-4782-9c35-86b1f98a0b00" providerId="ADAL" clId="{92D19668-8982-413B-8D86-30C180CC21AC}" dt="2024-04-16T15:42:19.587" v="7461" actId="790"/>
          <ac:spMkLst>
            <pc:docMk/>
            <pc:sldMasterMk cId="1232400157" sldId="2147483822"/>
            <ac:spMk id="2" creationId="{00000000-0000-0000-0000-000000000000}"/>
          </ac:spMkLst>
        </pc:spChg>
        <pc:spChg chg="mod">
          <ac:chgData name="MOREAU Julien" userId="4556f34e-148c-4782-9c35-86b1f98a0b00" providerId="ADAL" clId="{92D19668-8982-413B-8D86-30C180CC21AC}" dt="2024-04-16T15:42:19.579" v="7458" actId="790"/>
          <ac:spMkLst>
            <pc:docMk/>
            <pc:sldMasterMk cId="1232400157" sldId="2147483822"/>
            <ac:spMk id="3" creationId="{00000000-0000-0000-0000-000000000000}"/>
          </ac:spMkLst>
        </pc:spChg>
        <pc:spChg chg="mod">
          <ac:chgData name="MOREAU Julien" userId="4556f34e-148c-4782-9c35-86b1f98a0b00" providerId="ADAL" clId="{92D19668-8982-413B-8D86-30C180CC21AC}" dt="2024-04-16T15:42:19.579" v="7460" actId="790"/>
          <ac:spMkLst>
            <pc:docMk/>
            <pc:sldMasterMk cId="1232400157" sldId="2147483822"/>
            <ac:spMk id="5" creationId="{00000000-0000-0000-0000-000000000000}"/>
          </ac:spMkLst>
        </pc:spChg>
        <pc:spChg chg="mod">
          <ac:chgData name="MOREAU Julien" userId="4556f34e-148c-4782-9c35-86b1f98a0b00" providerId="ADAL" clId="{92D19668-8982-413B-8D86-30C180CC21AC}" dt="2024-04-16T15:42:19.579" v="7459" actId="790"/>
          <ac:spMkLst>
            <pc:docMk/>
            <pc:sldMasterMk cId="1232400157" sldId="2147483822"/>
            <ac:spMk id="6" creationId="{00000000-0000-0000-0000-000000000000}"/>
          </ac:spMkLst>
        </pc:spChg>
        <pc:sldLayoutChg chg="modSp mod">
          <pc:chgData name="MOREAU Julien" userId="4556f34e-148c-4782-9c35-86b1f98a0b00" providerId="ADAL" clId="{92D19668-8982-413B-8D86-30C180CC21AC}" dt="2024-04-16T15:42:19.590" v="7466" actId="790"/>
          <pc:sldLayoutMkLst>
            <pc:docMk/>
            <pc:sldMasterMk cId="1232400157" sldId="2147483822"/>
            <pc:sldLayoutMk cId="4282720448" sldId="2147483823"/>
          </pc:sldLayoutMkLst>
          <pc:spChg chg="mod">
            <ac:chgData name="MOREAU Julien" userId="4556f34e-148c-4782-9c35-86b1f98a0b00" providerId="ADAL" clId="{92D19668-8982-413B-8D86-30C180CC21AC}" dt="2024-04-16T15:42:19.590" v="7463" actId="790"/>
            <ac:spMkLst>
              <pc:docMk/>
              <pc:sldMasterMk cId="1232400157" sldId="2147483822"/>
              <pc:sldLayoutMk cId="4282720448" sldId="2147483823"/>
              <ac:spMk id="2" creationId="{00000000-0000-0000-0000-000000000000}"/>
            </ac:spMkLst>
          </pc:spChg>
          <pc:spChg chg="mod">
            <ac:chgData name="MOREAU Julien" userId="4556f34e-148c-4782-9c35-86b1f98a0b00" providerId="ADAL" clId="{92D19668-8982-413B-8D86-30C180CC21AC}" dt="2024-04-16T15:42:19.590" v="7464" actId="790"/>
            <ac:spMkLst>
              <pc:docMk/>
              <pc:sldMasterMk cId="1232400157" sldId="2147483822"/>
              <pc:sldLayoutMk cId="4282720448" sldId="2147483823"/>
              <ac:spMk id="4" creationId="{00000000-0000-0000-0000-000000000000}"/>
            </ac:spMkLst>
          </pc:spChg>
          <pc:spChg chg="mod">
            <ac:chgData name="MOREAU Julien" userId="4556f34e-148c-4782-9c35-86b1f98a0b00" providerId="ADAL" clId="{92D19668-8982-413B-8D86-30C180CC21AC}" dt="2024-04-16T15:42:19.588" v="7462" actId="790"/>
            <ac:spMkLst>
              <pc:docMk/>
              <pc:sldMasterMk cId="1232400157" sldId="2147483822"/>
              <pc:sldLayoutMk cId="4282720448" sldId="2147483823"/>
              <ac:spMk id="9" creationId="{00000000-0000-0000-0000-000000000000}"/>
            </ac:spMkLst>
          </pc:spChg>
          <pc:spChg chg="mod">
            <ac:chgData name="MOREAU Julien" userId="4556f34e-148c-4782-9c35-86b1f98a0b00" providerId="ADAL" clId="{92D19668-8982-413B-8D86-30C180CC21AC}" dt="2024-04-16T15:42:19.590" v="7465" actId="790"/>
            <ac:spMkLst>
              <pc:docMk/>
              <pc:sldMasterMk cId="1232400157" sldId="2147483822"/>
              <pc:sldLayoutMk cId="4282720448" sldId="2147483823"/>
              <ac:spMk id="16" creationId="{00000000-0000-0000-0000-000000000000}"/>
            </ac:spMkLst>
          </pc:spChg>
          <pc:spChg chg="mod">
            <ac:chgData name="MOREAU Julien" userId="4556f34e-148c-4782-9c35-86b1f98a0b00" providerId="ADAL" clId="{92D19668-8982-413B-8D86-30C180CC21AC}" dt="2024-04-16T15:42:19.590" v="7466" actId="790"/>
            <ac:spMkLst>
              <pc:docMk/>
              <pc:sldMasterMk cId="1232400157" sldId="2147483822"/>
              <pc:sldLayoutMk cId="4282720448" sldId="2147483823"/>
              <ac:spMk id="17" creationId="{FC509A42-19AD-CE45-9631-39CA09E7EA3F}"/>
            </ac:spMkLst>
          </pc:spChg>
        </pc:sldLayoutChg>
        <pc:sldLayoutChg chg="modSp mod">
          <pc:chgData name="MOREAU Julien" userId="4556f34e-148c-4782-9c35-86b1f98a0b00" providerId="ADAL" clId="{92D19668-8982-413B-8D86-30C180CC21AC}" dt="2024-04-16T15:42:19.600" v="7473" actId="790"/>
          <pc:sldLayoutMkLst>
            <pc:docMk/>
            <pc:sldMasterMk cId="1232400157" sldId="2147483822"/>
            <pc:sldLayoutMk cId="2278276231" sldId="2147483824"/>
          </pc:sldLayoutMkLst>
          <pc:spChg chg="mod">
            <ac:chgData name="MOREAU Julien" userId="4556f34e-148c-4782-9c35-86b1f98a0b00" providerId="ADAL" clId="{92D19668-8982-413B-8D86-30C180CC21AC}" dt="2024-04-16T15:42:19.590" v="7468" actId="790"/>
            <ac:spMkLst>
              <pc:docMk/>
              <pc:sldMasterMk cId="1232400157" sldId="2147483822"/>
              <pc:sldLayoutMk cId="2278276231" sldId="2147483824"/>
              <ac:spMk id="6" creationId="{00000000-0000-0000-0000-000000000000}"/>
            </ac:spMkLst>
          </pc:spChg>
          <pc:spChg chg="mod">
            <ac:chgData name="MOREAU Julien" userId="4556f34e-148c-4782-9c35-86b1f98a0b00" providerId="ADAL" clId="{92D19668-8982-413B-8D86-30C180CC21AC}" dt="2024-04-16T15:42:19.598" v="7470" actId="790"/>
            <ac:spMkLst>
              <pc:docMk/>
              <pc:sldMasterMk cId="1232400157" sldId="2147483822"/>
              <pc:sldLayoutMk cId="2278276231" sldId="2147483824"/>
              <ac:spMk id="7" creationId="{00000000-0000-0000-0000-000000000000}"/>
            </ac:spMkLst>
          </pc:spChg>
          <pc:spChg chg="mod">
            <ac:chgData name="MOREAU Julien" userId="4556f34e-148c-4782-9c35-86b1f98a0b00" providerId="ADAL" clId="{92D19668-8982-413B-8D86-30C180CC21AC}" dt="2024-04-16T15:42:19.600" v="7472" actId="790"/>
            <ac:spMkLst>
              <pc:docMk/>
              <pc:sldMasterMk cId="1232400157" sldId="2147483822"/>
              <pc:sldLayoutMk cId="2278276231" sldId="2147483824"/>
              <ac:spMk id="8" creationId="{00000000-0000-0000-0000-000000000000}"/>
            </ac:spMkLst>
          </pc:spChg>
          <pc:spChg chg="mod">
            <ac:chgData name="MOREAU Julien" userId="4556f34e-148c-4782-9c35-86b1f98a0b00" providerId="ADAL" clId="{92D19668-8982-413B-8D86-30C180CC21AC}" dt="2024-04-16T15:42:19.600" v="7473" actId="790"/>
            <ac:spMkLst>
              <pc:docMk/>
              <pc:sldMasterMk cId="1232400157" sldId="2147483822"/>
              <pc:sldLayoutMk cId="2278276231" sldId="2147483824"/>
              <ac:spMk id="9" creationId="{00000000-0000-0000-0000-000000000000}"/>
            </ac:spMkLst>
          </pc:spChg>
          <pc:spChg chg="mod">
            <ac:chgData name="MOREAU Julien" userId="4556f34e-148c-4782-9c35-86b1f98a0b00" providerId="ADAL" clId="{92D19668-8982-413B-8D86-30C180CC21AC}" dt="2024-04-16T15:42:19.600" v="7471" actId="790"/>
            <ac:spMkLst>
              <pc:docMk/>
              <pc:sldMasterMk cId="1232400157" sldId="2147483822"/>
              <pc:sldLayoutMk cId="2278276231" sldId="2147483824"/>
              <ac:spMk id="10" creationId="{00000000-0000-0000-0000-000000000000}"/>
            </ac:spMkLst>
          </pc:spChg>
          <pc:spChg chg="mod">
            <ac:chgData name="MOREAU Julien" userId="4556f34e-148c-4782-9c35-86b1f98a0b00" providerId="ADAL" clId="{92D19668-8982-413B-8D86-30C180CC21AC}" dt="2024-04-16T15:42:19.590" v="7467" actId="790"/>
            <ac:spMkLst>
              <pc:docMk/>
              <pc:sldMasterMk cId="1232400157" sldId="2147483822"/>
              <pc:sldLayoutMk cId="2278276231" sldId="2147483824"/>
              <ac:spMk id="13" creationId="{00000000-0000-0000-0000-000000000000}"/>
            </ac:spMkLst>
          </pc:spChg>
          <pc:spChg chg="mod">
            <ac:chgData name="MOREAU Julien" userId="4556f34e-148c-4782-9c35-86b1f98a0b00" providerId="ADAL" clId="{92D19668-8982-413B-8D86-30C180CC21AC}" dt="2024-04-16T15:42:19.598" v="7469" actId="790"/>
            <ac:spMkLst>
              <pc:docMk/>
              <pc:sldMasterMk cId="1232400157" sldId="2147483822"/>
              <pc:sldLayoutMk cId="2278276231" sldId="2147483824"/>
              <ac:spMk id="63" creationId="{00000000-0000-0000-0000-000000000000}"/>
            </ac:spMkLst>
          </pc:spChg>
        </pc:sldLayoutChg>
        <pc:sldLayoutChg chg="modSp mod">
          <pc:chgData name="MOREAU Julien" userId="4556f34e-148c-4782-9c35-86b1f98a0b00" providerId="ADAL" clId="{92D19668-8982-413B-8D86-30C180CC21AC}" dt="2024-04-16T15:42:19.608" v="7478" actId="790"/>
          <pc:sldLayoutMkLst>
            <pc:docMk/>
            <pc:sldMasterMk cId="1232400157" sldId="2147483822"/>
            <pc:sldLayoutMk cId="958001759" sldId="2147483825"/>
          </pc:sldLayoutMkLst>
          <pc:spChg chg="mod">
            <ac:chgData name="MOREAU Julien" userId="4556f34e-148c-4782-9c35-86b1f98a0b00" providerId="ADAL" clId="{92D19668-8982-413B-8D86-30C180CC21AC}" dt="2024-04-16T15:42:19.600" v="7475" actId="790"/>
            <ac:spMkLst>
              <pc:docMk/>
              <pc:sldMasterMk cId="1232400157" sldId="2147483822"/>
              <pc:sldLayoutMk cId="958001759" sldId="2147483825"/>
              <ac:spMk id="6" creationId="{00000000-0000-0000-0000-000000000000}"/>
            </ac:spMkLst>
          </pc:spChg>
          <pc:spChg chg="mod">
            <ac:chgData name="MOREAU Julien" userId="4556f34e-148c-4782-9c35-86b1f98a0b00" providerId="ADAL" clId="{92D19668-8982-413B-8D86-30C180CC21AC}" dt="2024-04-16T15:42:19.608" v="7478" actId="790"/>
            <ac:spMkLst>
              <pc:docMk/>
              <pc:sldMasterMk cId="1232400157" sldId="2147483822"/>
              <pc:sldLayoutMk cId="958001759" sldId="2147483825"/>
              <ac:spMk id="8" creationId="{00000000-0000-0000-0000-000000000000}"/>
            </ac:spMkLst>
          </pc:spChg>
          <pc:spChg chg="mod">
            <ac:chgData name="MOREAU Julien" userId="4556f34e-148c-4782-9c35-86b1f98a0b00" providerId="ADAL" clId="{92D19668-8982-413B-8D86-30C180CC21AC}" dt="2024-04-16T15:42:19.600" v="7474" actId="790"/>
            <ac:spMkLst>
              <pc:docMk/>
              <pc:sldMasterMk cId="1232400157" sldId="2147483822"/>
              <pc:sldLayoutMk cId="958001759" sldId="2147483825"/>
              <ac:spMk id="15" creationId="{00000000-0000-0000-0000-000000000000}"/>
            </ac:spMkLst>
          </pc:spChg>
          <pc:spChg chg="mod">
            <ac:chgData name="MOREAU Julien" userId="4556f34e-148c-4782-9c35-86b1f98a0b00" providerId="ADAL" clId="{92D19668-8982-413B-8D86-30C180CC21AC}" dt="2024-04-16T15:42:19.600" v="7476" actId="790"/>
            <ac:spMkLst>
              <pc:docMk/>
              <pc:sldMasterMk cId="1232400157" sldId="2147483822"/>
              <pc:sldLayoutMk cId="958001759" sldId="2147483825"/>
              <ac:spMk id="17" creationId="{00000000-0000-0000-0000-000000000000}"/>
            </ac:spMkLst>
          </pc:spChg>
          <pc:spChg chg="mod">
            <ac:chgData name="MOREAU Julien" userId="4556f34e-148c-4782-9c35-86b1f98a0b00" providerId="ADAL" clId="{92D19668-8982-413B-8D86-30C180CC21AC}" dt="2024-04-16T15:42:19.600" v="7477" actId="790"/>
            <ac:spMkLst>
              <pc:docMk/>
              <pc:sldMasterMk cId="1232400157" sldId="2147483822"/>
              <pc:sldLayoutMk cId="958001759" sldId="2147483825"/>
              <ac:spMk id="18" creationId="{00000000-0000-0000-0000-000000000000}"/>
            </ac:spMkLst>
          </pc:spChg>
        </pc:sldLayoutChg>
        <pc:sldLayoutChg chg="modSp mod">
          <pc:chgData name="MOREAU Julien" userId="4556f34e-148c-4782-9c35-86b1f98a0b00" providerId="ADAL" clId="{92D19668-8982-413B-8D86-30C180CC21AC}" dt="2024-04-16T15:42:19.610" v="7483" actId="790"/>
          <pc:sldLayoutMkLst>
            <pc:docMk/>
            <pc:sldMasterMk cId="1232400157" sldId="2147483822"/>
            <pc:sldLayoutMk cId="592376521" sldId="2147483826"/>
          </pc:sldLayoutMkLst>
          <pc:spChg chg="mod">
            <ac:chgData name="MOREAU Julien" userId="4556f34e-148c-4782-9c35-86b1f98a0b00" providerId="ADAL" clId="{92D19668-8982-413B-8D86-30C180CC21AC}" dt="2024-04-16T15:42:19.610" v="7480" actId="790"/>
            <ac:spMkLst>
              <pc:docMk/>
              <pc:sldMasterMk cId="1232400157" sldId="2147483822"/>
              <pc:sldLayoutMk cId="592376521" sldId="2147483826"/>
              <ac:spMk id="3" creationId="{3A4A0B2A-58BC-1D4D-8883-191DA713D2F9}"/>
            </ac:spMkLst>
          </pc:spChg>
          <pc:spChg chg="mod">
            <ac:chgData name="MOREAU Julien" userId="4556f34e-148c-4782-9c35-86b1f98a0b00" providerId="ADAL" clId="{92D19668-8982-413B-8D86-30C180CC21AC}" dt="2024-04-16T15:42:19.610" v="7481" actId="790"/>
            <ac:spMkLst>
              <pc:docMk/>
              <pc:sldMasterMk cId="1232400157" sldId="2147483822"/>
              <pc:sldLayoutMk cId="592376521" sldId="2147483826"/>
              <ac:spMk id="6" creationId="{05C05DFA-F720-FF4C-A4AA-91C4E66A3103}"/>
            </ac:spMkLst>
          </pc:spChg>
          <pc:spChg chg="mod">
            <ac:chgData name="MOREAU Julien" userId="4556f34e-148c-4782-9c35-86b1f98a0b00" providerId="ADAL" clId="{92D19668-8982-413B-8D86-30C180CC21AC}" dt="2024-04-16T15:42:19.610" v="7482" actId="790"/>
            <ac:spMkLst>
              <pc:docMk/>
              <pc:sldMasterMk cId="1232400157" sldId="2147483822"/>
              <pc:sldLayoutMk cId="592376521" sldId="2147483826"/>
              <ac:spMk id="7" creationId="{00000000-0000-0000-0000-000000000000}"/>
            </ac:spMkLst>
          </pc:spChg>
          <pc:spChg chg="mod">
            <ac:chgData name="MOREAU Julien" userId="4556f34e-148c-4782-9c35-86b1f98a0b00" providerId="ADAL" clId="{92D19668-8982-413B-8D86-30C180CC21AC}" dt="2024-04-16T15:42:19.610" v="7479" actId="790"/>
            <ac:spMkLst>
              <pc:docMk/>
              <pc:sldMasterMk cId="1232400157" sldId="2147483822"/>
              <pc:sldLayoutMk cId="592376521" sldId="2147483826"/>
              <ac:spMk id="8" creationId="{00000000-0000-0000-0000-000000000000}"/>
            </ac:spMkLst>
          </pc:spChg>
          <pc:spChg chg="mod">
            <ac:chgData name="MOREAU Julien" userId="4556f34e-148c-4782-9c35-86b1f98a0b00" providerId="ADAL" clId="{92D19668-8982-413B-8D86-30C180CC21AC}" dt="2024-04-16T15:42:19.610" v="7483" actId="790"/>
            <ac:spMkLst>
              <pc:docMk/>
              <pc:sldMasterMk cId="1232400157" sldId="2147483822"/>
              <pc:sldLayoutMk cId="592376521" sldId="2147483826"/>
              <ac:spMk id="9" creationId="{00000000-0000-0000-0000-000000000000}"/>
            </ac:spMkLst>
          </pc:spChg>
        </pc:sldLayoutChg>
        <pc:sldLayoutChg chg="modSp mod">
          <pc:chgData name="MOREAU Julien" userId="4556f34e-148c-4782-9c35-86b1f98a0b00" providerId="ADAL" clId="{92D19668-8982-413B-8D86-30C180CC21AC}" dt="2024-04-16T15:42:19.618" v="7485" actId="790"/>
          <pc:sldLayoutMkLst>
            <pc:docMk/>
            <pc:sldMasterMk cId="1232400157" sldId="2147483822"/>
            <pc:sldLayoutMk cId="3176064965" sldId="2147483827"/>
          </pc:sldLayoutMkLst>
          <pc:spChg chg="mod">
            <ac:chgData name="MOREAU Julien" userId="4556f34e-148c-4782-9c35-86b1f98a0b00" providerId="ADAL" clId="{92D19668-8982-413B-8D86-30C180CC21AC}" dt="2024-04-16T15:42:19.610" v="7484" actId="790"/>
            <ac:spMkLst>
              <pc:docMk/>
              <pc:sldMasterMk cId="1232400157" sldId="2147483822"/>
              <pc:sldLayoutMk cId="3176064965" sldId="2147483827"/>
              <ac:spMk id="7" creationId="{C0E49024-B637-B846-AD7A-074C32D97EBE}"/>
            </ac:spMkLst>
          </pc:spChg>
          <pc:spChg chg="mod">
            <ac:chgData name="MOREAU Julien" userId="4556f34e-148c-4782-9c35-86b1f98a0b00" providerId="ADAL" clId="{92D19668-8982-413B-8D86-30C180CC21AC}" dt="2024-04-16T15:42:19.618" v="7485" actId="790"/>
            <ac:spMkLst>
              <pc:docMk/>
              <pc:sldMasterMk cId="1232400157" sldId="2147483822"/>
              <pc:sldLayoutMk cId="3176064965" sldId="2147483827"/>
              <ac:spMk id="9" creationId="{F9933515-A54B-C648-9452-ED438F800E2D}"/>
            </ac:spMkLst>
          </pc:spChg>
        </pc:sldLayoutChg>
        <pc:sldLayoutChg chg="modSp mod">
          <pc:chgData name="MOREAU Julien" userId="4556f34e-148c-4782-9c35-86b1f98a0b00" providerId="ADAL" clId="{92D19668-8982-413B-8D86-30C180CC21AC}" dt="2024-04-16T15:42:19.620" v="7488" actId="790"/>
          <pc:sldLayoutMkLst>
            <pc:docMk/>
            <pc:sldMasterMk cId="1232400157" sldId="2147483822"/>
            <pc:sldLayoutMk cId="3101980307" sldId="2147483828"/>
          </pc:sldLayoutMkLst>
          <pc:spChg chg="mod">
            <ac:chgData name="MOREAU Julien" userId="4556f34e-148c-4782-9c35-86b1f98a0b00" providerId="ADAL" clId="{92D19668-8982-413B-8D86-30C180CC21AC}" dt="2024-04-16T15:42:19.620" v="7486" actId="790"/>
            <ac:spMkLst>
              <pc:docMk/>
              <pc:sldMasterMk cId="1232400157" sldId="2147483822"/>
              <pc:sldLayoutMk cId="3101980307" sldId="2147483828"/>
              <ac:spMk id="2" creationId="{00000000-0000-0000-0000-000000000000}"/>
            </ac:spMkLst>
          </pc:spChg>
          <pc:spChg chg="mod">
            <ac:chgData name="MOREAU Julien" userId="4556f34e-148c-4782-9c35-86b1f98a0b00" providerId="ADAL" clId="{92D19668-8982-413B-8D86-30C180CC21AC}" dt="2024-04-16T15:42:19.620" v="7488" actId="790"/>
            <ac:spMkLst>
              <pc:docMk/>
              <pc:sldMasterMk cId="1232400157" sldId="2147483822"/>
              <pc:sldLayoutMk cId="3101980307" sldId="2147483828"/>
              <ac:spMk id="5" creationId="{00000000-0000-0000-0000-000000000000}"/>
            </ac:spMkLst>
          </pc:spChg>
          <pc:spChg chg="mod">
            <ac:chgData name="MOREAU Julien" userId="4556f34e-148c-4782-9c35-86b1f98a0b00" providerId="ADAL" clId="{92D19668-8982-413B-8D86-30C180CC21AC}" dt="2024-04-16T15:42:19.620" v="7487" actId="790"/>
            <ac:spMkLst>
              <pc:docMk/>
              <pc:sldMasterMk cId="1232400157" sldId="2147483822"/>
              <pc:sldLayoutMk cId="3101980307" sldId="2147483828"/>
              <ac:spMk id="6" creationId="{00000000-0000-0000-0000-000000000000}"/>
            </ac:spMkLst>
          </pc:spChg>
        </pc:sldLayoutChg>
        <pc:sldLayoutChg chg="modSp mod">
          <pc:chgData name="MOREAU Julien" userId="4556f34e-148c-4782-9c35-86b1f98a0b00" providerId="ADAL" clId="{92D19668-8982-413B-8D86-30C180CC21AC}" dt="2024-04-16T15:42:19.630" v="7492" actId="790"/>
          <pc:sldLayoutMkLst>
            <pc:docMk/>
            <pc:sldMasterMk cId="1232400157" sldId="2147483822"/>
            <pc:sldLayoutMk cId="2731322595" sldId="2147483829"/>
          </pc:sldLayoutMkLst>
          <pc:spChg chg="mod">
            <ac:chgData name="MOREAU Julien" userId="4556f34e-148c-4782-9c35-86b1f98a0b00" providerId="ADAL" clId="{92D19668-8982-413B-8D86-30C180CC21AC}" dt="2024-04-16T15:42:19.620" v="7489" actId="790"/>
            <ac:spMkLst>
              <pc:docMk/>
              <pc:sldMasterMk cId="1232400157" sldId="2147483822"/>
              <pc:sldLayoutMk cId="2731322595" sldId="2147483829"/>
              <ac:spMk id="2" creationId="{00000000-0000-0000-0000-000000000000}"/>
            </ac:spMkLst>
          </pc:spChg>
          <pc:spChg chg="mod">
            <ac:chgData name="MOREAU Julien" userId="4556f34e-148c-4782-9c35-86b1f98a0b00" providerId="ADAL" clId="{92D19668-8982-413B-8D86-30C180CC21AC}" dt="2024-04-16T15:42:19.620" v="7491" actId="790"/>
            <ac:spMkLst>
              <pc:docMk/>
              <pc:sldMasterMk cId="1232400157" sldId="2147483822"/>
              <pc:sldLayoutMk cId="2731322595" sldId="2147483829"/>
              <ac:spMk id="5" creationId="{00000000-0000-0000-0000-000000000000}"/>
            </ac:spMkLst>
          </pc:spChg>
          <pc:spChg chg="mod">
            <ac:chgData name="MOREAU Julien" userId="4556f34e-148c-4782-9c35-86b1f98a0b00" providerId="ADAL" clId="{92D19668-8982-413B-8D86-30C180CC21AC}" dt="2024-04-16T15:42:19.620" v="7490" actId="790"/>
            <ac:spMkLst>
              <pc:docMk/>
              <pc:sldMasterMk cId="1232400157" sldId="2147483822"/>
              <pc:sldLayoutMk cId="2731322595" sldId="2147483829"/>
              <ac:spMk id="6" creationId="{00000000-0000-0000-0000-000000000000}"/>
            </ac:spMkLst>
          </pc:spChg>
          <pc:spChg chg="mod">
            <ac:chgData name="MOREAU Julien" userId="4556f34e-148c-4782-9c35-86b1f98a0b00" providerId="ADAL" clId="{92D19668-8982-413B-8D86-30C180CC21AC}" dt="2024-04-16T15:42:19.630" v="7492" actId="790"/>
            <ac:spMkLst>
              <pc:docMk/>
              <pc:sldMasterMk cId="1232400157" sldId="2147483822"/>
              <pc:sldLayoutMk cId="2731322595" sldId="2147483829"/>
              <ac:spMk id="7" creationId="{00000000-0000-0000-0000-000000000000}"/>
            </ac:spMkLst>
          </pc:spChg>
        </pc:sldLayoutChg>
        <pc:sldLayoutChg chg="modSp mod">
          <pc:chgData name="MOREAU Julien" userId="4556f34e-148c-4782-9c35-86b1f98a0b00" providerId="ADAL" clId="{92D19668-8982-413B-8D86-30C180CC21AC}" dt="2024-04-16T15:42:19.640" v="7497" actId="790"/>
          <pc:sldLayoutMkLst>
            <pc:docMk/>
            <pc:sldMasterMk cId="1232400157" sldId="2147483822"/>
            <pc:sldLayoutMk cId="2700348578" sldId="2147483830"/>
          </pc:sldLayoutMkLst>
          <pc:spChg chg="mod">
            <ac:chgData name="MOREAU Julien" userId="4556f34e-148c-4782-9c35-86b1f98a0b00" providerId="ADAL" clId="{92D19668-8982-413B-8D86-30C180CC21AC}" dt="2024-04-16T15:42:19.630" v="7493" actId="790"/>
            <ac:spMkLst>
              <pc:docMk/>
              <pc:sldMasterMk cId="1232400157" sldId="2147483822"/>
              <pc:sldLayoutMk cId="2700348578" sldId="2147483830"/>
              <ac:spMk id="2" creationId="{00000000-0000-0000-0000-000000000000}"/>
            </ac:spMkLst>
          </pc:spChg>
          <pc:spChg chg="mod">
            <ac:chgData name="MOREAU Julien" userId="4556f34e-148c-4782-9c35-86b1f98a0b00" providerId="ADAL" clId="{92D19668-8982-413B-8D86-30C180CC21AC}" dt="2024-04-16T15:42:19.640" v="7497" actId="790"/>
            <ac:spMkLst>
              <pc:docMk/>
              <pc:sldMasterMk cId="1232400157" sldId="2147483822"/>
              <pc:sldLayoutMk cId="2700348578" sldId="2147483830"/>
              <ac:spMk id="4" creationId="{00000000-0000-0000-0000-000000000000}"/>
            </ac:spMkLst>
          </pc:spChg>
          <pc:spChg chg="mod">
            <ac:chgData name="MOREAU Julien" userId="4556f34e-148c-4782-9c35-86b1f98a0b00" providerId="ADAL" clId="{92D19668-8982-413B-8D86-30C180CC21AC}" dt="2024-04-16T15:42:19.630" v="7494" actId="790"/>
            <ac:spMkLst>
              <pc:docMk/>
              <pc:sldMasterMk cId="1232400157" sldId="2147483822"/>
              <pc:sldLayoutMk cId="2700348578" sldId="2147483830"/>
              <ac:spMk id="5" creationId="{00000000-0000-0000-0000-000000000000}"/>
            </ac:spMkLst>
          </pc:spChg>
          <pc:spChg chg="mod">
            <ac:chgData name="MOREAU Julien" userId="4556f34e-148c-4782-9c35-86b1f98a0b00" providerId="ADAL" clId="{92D19668-8982-413B-8D86-30C180CC21AC}" dt="2024-04-16T15:42:19.630" v="7495" actId="790"/>
            <ac:spMkLst>
              <pc:docMk/>
              <pc:sldMasterMk cId="1232400157" sldId="2147483822"/>
              <pc:sldLayoutMk cId="2700348578" sldId="2147483830"/>
              <ac:spMk id="11" creationId="{00000000-0000-0000-0000-000000000000}"/>
            </ac:spMkLst>
          </pc:spChg>
          <pc:spChg chg="mod">
            <ac:chgData name="MOREAU Julien" userId="4556f34e-148c-4782-9c35-86b1f98a0b00" providerId="ADAL" clId="{92D19668-8982-413B-8D86-30C180CC21AC}" dt="2024-04-16T15:42:19.638" v="7496" actId="790"/>
            <ac:spMkLst>
              <pc:docMk/>
              <pc:sldMasterMk cId="1232400157" sldId="2147483822"/>
              <pc:sldLayoutMk cId="2700348578" sldId="2147483830"/>
              <ac:spMk id="13" creationId="{00000000-0000-0000-0000-000000000000}"/>
            </ac:spMkLst>
          </pc:spChg>
        </pc:sldLayoutChg>
        <pc:sldLayoutChg chg="modSp mod">
          <pc:chgData name="MOREAU Julien" userId="4556f34e-148c-4782-9c35-86b1f98a0b00" providerId="ADAL" clId="{92D19668-8982-413B-8D86-30C180CC21AC}" dt="2024-04-16T15:42:19.651" v="7503" actId="790"/>
          <pc:sldLayoutMkLst>
            <pc:docMk/>
            <pc:sldMasterMk cId="1232400157" sldId="2147483822"/>
            <pc:sldLayoutMk cId="817334980" sldId="2147483831"/>
          </pc:sldLayoutMkLst>
          <pc:spChg chg="mod">
            <ac:chgData name="MOREAU Julien" userId="4556f34e-148c-4782-9c35-86b1f98a0b00" providerId="ADAL" clId="{92D19668-8982-413B-8D86-30C180CC21AC}" dt="2024-04-16T15:42:19.640" v="7499" actId="790"/>
            <ac:spMkLst>
              <pc:docMk/>
              <pc:sldMasterMk cId="1232400157" sldId="2147483822"/>
              <pc:sldLayoutMk cId="817334980" sldId="2147483831"/>
              <ac:spMk id="7" creationId="{00000000-0000-0000-0000-000000000000}"/>
            </ac:spMkLst>
          </pc:spChg>
          <pc:spChg chg="mod">
            <ac:chgData name="MOREAU Julien" userId="4556f34e-148c-4782-9c35-86b1f98a0b00" providerId="ADAL" clId="{92D19668-8982-413B-8D86-30C180CC21AC}" dt="2024-04-16T15:42:19.640" v="7498" actId="790"/>
            <ac:spMkLst>
              <pc:docMk/>
              <pc:sldMasterMk cId="1232400157" sldId="2147483822"/>
              <pc:sldLayoutMk cId="817334980" sldId="2147483831"/>
              <ac:spMk id="11" creationId="{00000000-0000-0000-0000-000000000000}"/>
            </ac:spMkLst>
          </pc:spChg>
          <pc:spChg chg="mod">
            <ac:chgData name="MOREAU Julien" userId="4556f34e-148c-4782-9c35-86b1f98a0b00" providerId="ADAL" clId="{92D19668-8982-413B-8D86-30C180CC21AC}" dt="2024-04-16T15:42:19.640" v="7500" actId="790"/>
            <ac:spMkLst>
              <pc:docMk/>
              <pc:sldMasterMk cId="1232400157" sldId="2147483822"/>
              <pc:sldLayoutMk cId="817334980" sldId="2147483831"/>
              <ac:spMk id="12" creationId="{00000000-0000-0000-0000-000000000000}"/>
            </ac:spMkLst>
          </pc:spChg>
          <pc:spChg chg="mod">
            <ac:chgData name="MOREAU Julien" userId="4556f34e-148c-4782-9c35-86b1f98a0b00" providerId="ADAL" clId="{92D19668-8982-413B-8D86-30C180CC21AC}" dt="2024-04-16T15:42:19.640" v="7501" actId="790"/>
            <ac:spMkLst>
              <pc:docMk/>
              <pc:sldMasterMk cId="1232400157" sldId="2147483822"/>
              <pc:sldLayoutMk cId="817334980" sldId="2147483831"/>
              <ac:spMk id="13" creationId="{00000000-0000-0000-0000-000000000000}"/>
            </ac:spMkLst>
          </pc:spChg>
          <pc:spChg chg="mod">
            <ac:chgData name="MOREAU Julien" userId="4556f34e-148c-4782-9c35-86b1f98a0b00" providerId="ADAL" clId="{92D19668-8982-413B-8D86-30C180CC21AC}" dt="2024-04-16T15:42:19.640" v="7502" actId="790"/>
            <ac:spMkLst>
              <pc:docMk/>
              <pc:sldMasterMk cId="1232400157" sldId="2147483822"/>
              <pc:sldLayoutMk cId="817334980" sldId="2147483831"/>
              <ac:spMk id="23" creationId="{00000000-0000-0000-0000-000000000000}"/>
            </ac:spMkLst>
          </pc:spChg>
          <pc:spChg chg="mod">
            <ac:chgData name="MOREAU Julien" userId="4556f34e-148c-4782-9c35-86b1f98a0b00" providerId="ADAL" clId="{92D19668-8982-413B-8D86-30C180CC21AC}" dt="2024-04-16T15:42:19.651" v="7503" actId="790"/>
            <ac:spMkLst>
              <pc:docMk/>
              <pc:sldMasterMk cId="1232400157" sldId="2147483822"/>
              <pc:sldLayoutMk cId="817334980" sldId="2147483831"/>
              <ac:spMk id="28" creationId="{00000000-0000-0000-0000-000000000000}"/>
            </ac:spMkLst>
          </pc:spChg>
        </pc:sldLayoutChg>
        <pc:sldLayoutChg chg="modSp mod">
          <pc:chgData name="MOREAU Julien" userId="4556f34e-148c-4782-9c35-86b1f98a0b00" providerId="ADAL" clId="{92D19668-8982-413B-8D86-30C180CC21AC}" dt="2024-04-16T15:42:19.732" v="7529" actId="790"/>
          <pc:sldLayoutMkLst>
            <pc:docMk/>
            <pc:sldMasterMk cId="1232400157" sldId="2147483822"/>
            <pc:sldLayoutMk cId="3610796348" sldId="2147483832"/>
          </pc:sldLayoutMkLst>
          <pc:spChg chg="mod">
            <ac:chgData name="MOREAU Julien" userId="4556f34e-148c-4782-9c35-86b1f98a0b00" providerId="ADAL" clId="{92D19668-8982-413B-8D86-30C180CC21AC}" dt="2024-04-16T15:42:19.732" v="7529" actId="790"/>
            <ac:spMkLst>
              <pc:docMk/>
              <pc:sldMasterMk cId="1232400157" sldId="2147483822"/>
              <pc:sldLayoutMk cId="3610796348" sldId="2147483832"/>
              <ac:spMk id="2" creationId="{9A1AC98A-DF21-47AC-925B-31281052CC9D}"/>
            </ac:spMkLst>
          </pc:spChg>
          <pc:spChg chg="mod">
            <ac:chgData name="MOREAU Julien" userId="4556f34e-148c-4782-9c35-86b1f98a0b00" providerId="ADAL" clId="{92D19668-8982-413B-8D86-30C180CC21AC}" dt="2024-04-16T15:42:19.701" v="7505" actId="790"/>
            <ac:spMkLst>
              <pc:docMk/>
              <pc:sldMasterMk cId="1232400157" sldId="2147483822"/>
              <pc:sldLayoutMk cId="3610796348" sldId="2147483832"/>
              <ac:spMk id="20" creationId="{00000000-0000-0000-0000-000000000000}"/>
            </ac:spMkLst>
          </pc:spChg>
          <pc:spChg chg="mod">
            <ac:chgData name="MOREAU Julien" userId="4556f34e-148c-4782-9c35-86b1f98a0b00" providerId="ADAL" clId="{92D19668-8982-413B-8D86-30C180CC21AC}" dt="2024-04-16T15:42:19.701" v="7506" actId="790"/>
            <ac:spMkLst>
              <pc:docMk/>
              <pc:sldMasterMk cId="1232400157" sldId="2147483822"/>
              <pc:sldLayoutMk cId="3610796348" sldId="2147483832"/>
              <ac:spMk id="21" creationId="{00000000-0000-0000-0000-000000000000}"/>
            </ac:spMkLst>
          </pc:spChg>
          <pc:spChg chg="mod">
            <ac:chgData name="MOREAU Julien" userId="4556f34e-148c-4782-9c35-86b1f98a0b00" providerId="ADAL" clId="{92D19668-8982-413B-8D86-30C180CC21AC}" dt="2024-04-16T15:42:19.701" v="7507" actId="790"/>
            <ac:spMkLst>
              <pc:docMk/>
              <pc:sldMasterMk cId="1232400157" sldId="2147483822"/>
              <pc:sldLayoutMk cId="3610796348" sldId="2147483832"/>
              <ac:spMk id="22" creationId="{00000000-0000-0000-0000-000000000000}"/>
            </ac:spMkLst>
          </pc:spChg>
          <pc:spChg chg="mod">
            <ac:chgData name="MOREAU Julien" userId="4556f34e-148c-4782-9c35-86b1f98a0b00" providerId="ADAL" clId="{92D19668-8982-413B-8D86-30C180CC21AC}" dt="2024-04-16T15:42:19.701" v="7508" actId="790"/>
            <ac:spMkLst>
              <pc:docMk/>
              <pc:sldMasterMk cId="1232400157" sldId="2147483822"/>
              <pc:sldLayoutMk cId="3610796348" sldId="2147483832"/>
              <ac:spMk id="24" creationId="{00000000-0000-0000-0000-000000000000}"/>
            </ac:spMkLst>
          </pc:spChg>
          <pc:spChg chg="mod">
            <ac:chgData name="MOREAU Julien" userId="4556f34e-148c-4782-9c35-86b1f98a0b00" providerId="ADAL" clId="{92D19668-8982-413B-8D86-30C180CC21AC}" dt="2024-04-16T15:42:19.701" v="7509" actId="790"/>
            <ac:spMkLst>
              <pc:docMk/>
              <pc:sldMasterMk cId="1232400157" sldId="2147483822"/>
              <pc:sldLayoutMk cId="3610796348" sldId="2147483832"/>
              <ac:spMk id="28" creationId="{00000000-0000-0000-0000-000000000000}"/>
            </ac:spMkLst>
          </pc:spChg>
          <pc:spChg chg="mod">
            <ac:chgData name="MOREAU Julien" userId="4556f34e-148c-4782-9c35-86b1f98a0b00" providerId="ADAL" clId="{92D19668-8982-413B-8D86-30C180CC21AC}" dt="2024-04-16T15:42:19.709" v="7510" actId="790"/>
            <ac:spMkLst>
              <pc:docMk/>
              <pc:sldMasterMk cId="1232400157" sldId="2147483822"/>
              <pc:sldLayoutMk cId="3610796348" sldId="2147483832"/>
              <ac:spMk id="29" creationId="{00000000-0000-0000-0000-000000000000}"/>
            </ac:spMkLst>
          </pc:spChg>
          <pc:spChg chg="mod">
            <ac:chgData name="MOREAU Julien" userId="4556f34e-148c-4782-9c35-86b1f98a0b00" providerId="ADAL" clId="{92D19668-8982-413B-8D86-30C180CC21AC}" dt="2024-04-16T15:42:19.701" v="7504" actId="790"/>
            <ac:spMkLst>
              <pc:docMk/>
              <pc:sldMasterMk cId="1232400157" sldId="2147483822"/>
              <pc:sldLayoutMk cId="3610796348" sldId="2147483832"/>
              <ac:spMk id="31" creationId="{00000000-0000-0000-0000-000000000000}"/>
            </ac:spMkLst>
          </pc:spChg>
          <pc:spChg chg="mod">
            <ac:chgData name="MOREAU Julien" userId="4556f34e-148c-4782-9c35-86b1f98a0b00" providerId="ADAL" clId="{92D19668-8982-413B-8D86-30C180CC21AC}" dt="2024-04-16T15:42:19.709" v="7511" actId="790"/>
            <ac:spMkLst>
              <pc:docMk/>
              <pc:sldMasterMk cId="1232400157" sldId="2147483822"/>
              <pc:sldLayoutMk cId="3610796348" sldId="2147483832"/>
              <ac:spMk id="32" creationId="{00000000-0000-0000-0000-000000000000}"/>
            </ac:spMkLst>
          </pc:spChg>
          <pc:spChg chg="mod">
            <ac:chgData name="MOREAU Julien" userId="4556f34e-148c-4782-9c35-86b1f98a0b00" providerId="ADAL" clId="{92D19668-8982-413B-8D86-30C180CC21AC}" dt="2024-04-16T15:42:19.711" v="7512" actId="790"/>
            <ac:spMkLst>
              <pc:docMk/>
              <pc:sldMasterMk cId="1232400157" sldId="2147483822"/>
              <pc:sldLayoutMk cId="3610796348" sldId="2147483832"/>
              <ac:spMk id="33" creationId="{00000000-0000-0000-0000-000000000000}"/>
            </ac:spMkLst>
          </pc:spChg>
          <pc:spChg chg="mod">
            <ac:chgData name="MOREAU Julien" userId="4556f34e-148c-4782-9c35-86b1f98a0b00" providerId="ADAL" clId="{92D19668-8982-413B-8D86-30C180CC21AC}" dt="2024-04-16T15:42:19.711" v="7513" actId="790"/>
            <ac:spMkLst>
              <pc:docMk/>
              <pc:sldMasterMk cId="1232400157" sldId="2147483822"/>
              <pc:sldLayoutMk cId="3610796348" sldId="2147483832"/>
              <ac:spMk id="34" creationId="{00000000-0000-0000-0000-000000000000}"/>
            </ac:spMkLst>
          </pc:spChg>
          <pc:spChg chg="mod">
            <ac:chgData name="MOREAU Julien" userId="4556f34e-148c-4782-9c35-86b1f98a0b00" providerId="ADAL" clId="{92D19668-8982-413B-8D86-30C180CC21AC}" dt="2024-04-16T15:42:19.711" v="7514" actId="790"/>
            <ac:spMkLst>
              <pc:docMk/>
              <pc:sldMasterMk cId="1232400157" sldId="2147483822"/>
              <pc:sldLayoutMk cId="3610796348" sldId="2147483832"/>
              <ac:spMk id="35" creationId="{00000000-0000-0000-0000-000000000000}"/>
            </ac:spMkLst>
          </pc:spChg>
          <pc:spChg chg="mod">
            <ac:chgData name="MOREAU Julien" userId="4556f34e-148c-4782-9c35-86b1f98a0b00" providerId="ADAL" clId="{92D19668-8982-413B-8D86-30C180CC21AC}" dt="2024-04-16T15:42:19.711" v="7515" actId="790"/>
            <ac:spMkLst>
              <pc:docMk/>
              <pc:sldMasterMk cId="1232400157" sldId="2147483822"/>
              <pc:sldLayoutMk cId="3610796348" sldId="2147483832"/>
              <ac:spMk id="36" creationId="{00000000-0000-0000-0000-000000000000}"/>
            </ac:spMkLst>
          </pc:spChg>
          <pc:spChg chg="mod">
            <ac:chgData name="MOREAU Julien" userId="4556f34e-148c-4782-9c35-86b1f98a0b00" providerId="ADAL" clId="{92D19668-8982-413B-8D86-30C180CC21AC}" dt="2024-04-16T15:42:19.711" v="7516" actId="790"/>
            <ac:spMkLst>
              <pc:docMk/>
              <pc:sldMasterMk cId="1232400157" sldId="2147483822"/>
              <pc:sldLayoutMk cId="3610796348" sldId="2147483832"/>
              <ac:spMk id="37" creationId="{00000000-0000-0000-0000-000000000000}"/>
            </ac:spMkLst>
          </pc:spChg>
          <pc:spChg chg="mod">
            <ac:chgData name="MOREAU Julien" userId="4556f34e-148c-4782-9c35-86b1f98a0b00" providerId="ADAL" clId="{92D19668-8982-413B-8D86-30C180CC21AC}" dt="2024-04-16T15:42:19.711" v="7517" actId="790"/>
            <ac:spMkLst>
              <pc:docMk/>
              <pc:sldMasterMk cId="1232400157" sldId="2147483822"/>
              <pc:sldLayoutMk cId="3610796348" sldId="2147483832"/>
              <ac:spMk id="39" creationId="{00000000-0000-0000-0000-000000000000}"/>
            </ac:spMkLst>
          </pc:spChg>
          <pc:spChg chg="mod">
            <ac:chgData name="MOREAU Julien" userId="4556f34e-148c-4782-9c35-86b1f98a0b00" providerId="ADAL" clId="{92D19668-8982-413B-8D86-30C180CC21AC}" dt="2024-04-16T15:42:19.719" v="7518" actId="790"/>
            <ac:spMkLst>
              <pc:docMk/>
              <pc:sldMasterMk cId="1232400157" sldId="2147483822"/>
              <pc:sldLayoutMk cId="3610796348" sldId="2147483832"/>
              <ac:spMk id="40" creationId="{00000000-0000-0000-0000-000000000000}"/>
            </ac:spMkLst>
          </pc:spChg>
          <pc:spChg chg="mod">
            <ac:chgData name="MOREAU Julien" userId="4556f34e-148c-4782-9c35-86b1f98a0b00" providerId="ADAL" clId="{92D19668-8982-413B-8D86-30C180CC21AC}" dt="2024-04-16T15:42:19.719" v="7519" actId="790"/>
            <ac:spMkLst>
              <pc:docMk/>
              <pc:sldMasterMk cId="1232400157" sldId="2147483822"/>
              <pc:sldLayoutMk cId="3610796348" sldId="2147483832"/>
              <ac:spMk id="41" creationId="{00000000-0000-0000-0000-000000000000}"/>
            </ac:spMkLst>
          </pc:spChg>
          <pc:spChg chg="mod">
            <ac:chgData name="MOREAU Julien" userId="4556f34e-148c-4782-9c35-86b1f98a0b00" providerId="ADAL" clId="{92D19668-8982-413B-8D86-30C180CC21AC}" dt="2024-04-16T15:42:19.722" v="7520" actId="790"/>
            <ac:spMkLst>
              <pc:docMk/>
              <pc:sldMasterMk cId="1232400157" sldId="2147483822"/>
              <pc:sldLayoutMk cId="3610796348" sldId="2147483832"/>
              <ac:spMk id="42" creationId="{00000000-0000-0000-0000-000000000000}"/>
            </ac:spMkLst>
          </pc:spChg>
          <pc:spChg chg="mod">
            <ac:chgData name="MOREAU Julien" userId="4556f34e-148c-4782-9c35-86b1f98a0b00" providerId="ADAL" clId="{92D19668-8982-413B-8D86-30C180CC21AC}" dt="2024-04-16T15:42:19.722" v="7521" actId="790"/>
            <ac:spMkLst>
              <pc:docMk/>
              <pc:sldMasterMk cId="1232400157" sldId="2147483822"/>
              <pc:sldLayoutMk cId="3610796348" sldId="2147483832"/>
              <ac:spMk id="43" creationId="{00000000-0000-0000-0000-000000000000}"/>
            </ac:spMkLst>
          </pc:spChg>
          <pc:spChg chg="mod">
            <ac:chgData name="MOREAU Julien" userId="4556f34e-148c-4782-9c35-86b1f98a0b00" providerId="ADAL" clId="{92D19668-8982-413B-8D86-30C180CC21AC}" dt="2024-04-16T15:42:19.722" v="7522" actId="790"/>
            <ac:spMkLst>
              <pc:docMk/>
              <pc:sldMasterMk cId="1232400157" sldId="2147483822"/>
              <pc:sldLayoutMk cId="3610796348" sldId="2147483832"/>
              <ac:spMk id="44" creationId="{00000000-0000-0000-0000-000000000000}"/>
            </ac:spMkLst>
          </pc:spChg>
          <pc:spChg chg="mod">
            <ac:chgData name="MOREAU Julien" userId="4556f34e-148c-4782-9c35-86b1f98a0b00" providerId="ADAL" clId="{92D19668-8982-413B-8D86-30C180CC21AC}" dt="2024-04-16T15:42:19.722" v="7523" actId="790"/>
            <ac:spMkLst>
              <pc:docMk/>
              <pc:sldMasterMk cId="1232400157" sldId="2147483822"/>
              <pc:sldLayoutMk cId="3610796348" sldId="2147483832"/>
              <ac:spMk id="46" creationId="{00000000-0000-0000-0000-000000000000}"/>
            </ac:spMkLst>
          </pc:spChg>
          <pc:spChg chg="mod">
            <ac:chgData name="MOREAU Julien" userId="4556f34e-148c-4782-9c35-86b1f98a0b00" providerId="ADAL" clId="{92D19668-8982-413B-8D86-30C180CC21AC}" dt="2024-04-16T15:42:19.722" v="7524" actId="790"/>
            <ac:spMkLst>
              <pc:docMk/>
              <pc:sldMasterMk cId="1232400157" sldId="2147483822"/>
              <pc:sldLayoutMk cId="3610796348" sldId="2147483832"/>
              <ac:spMk id="47" creationId="{00000000-0000-0000-0000-000000000000}"/>
            </ac:spMkLst>
          </pc:spChg>
          <pc:spChg chg="mod">
            <ac:chgData name="MOREAU Julien" userId="4556f34e-148c-4782-9c35-86b1f98a0b00" providerId="ADAL" clId="{92D19668-8982-413B-8D86-30C180CC21AC}" dt="2024-04-16T15:42:19.722" v="7525" actId="790"/>
            <ac:spMkLst>
              <pc:docMk/>
              <pc:sldMasterMk cId="1232400157" sldId="2147483822"/>
              <pc:sldLayoutMk cId="3610796348" sldId="2147483832"/>
              <ac:spMk id="48" creationId="{00000000-0000-0000-0000-000000000000}"/>
            </ac:spMkLst>
          </pc:spChg>
          <pc:spChg chg="mod">
            <ac:chgData name="MOREAU Julien" userId="4556f34e-148c-4782-9c35-86b1f98a0b00" providerId="ADAL" clId="{92D19668-8982-413B-8D86-30C180CC21AC}" dt="2024-04-16T15:42:19.722" v="7526" actId="790"/>
            <ac:spMkLst>
              <pc:docMk/>
              <pc:sldMasterMk cId="1232400157" sldId="2147483822"/>
              <pc:sldLayoutMk cId="3610796348" sldId="2147483832"/>
              <ac:spMk id="49" creationId="{00000000-0000-0000-0000-000000000000}"/>
            </ac:spMkLst>
          </pc:spChg>
          <pc:spChg chg="mod">
            <ac:chgData name="MOREAU Julien" userId="4556f34e-148c-4782-9c35-86b1f98a0b00" providerId="ADAL" clId="{92D19668-8982-413B-8D86-30C180CC21AC}" dt="2024-04-16T15:42:19.730" v="7527" actId="790"/>
            <ac:spMkLst>
              <pc:docMk/>
              <pc:sldMasterMk cId="1232400157" sldId="2147483822"/>
              <pc:sldLayoutMk cId="3610796348" sldId="2147483832"/>
              <ac:spMk id="50" creationId="{00000000-0000-0000-0000-000000000000}"/>
            </ac:spMkLst>
          </pc:spChg>
          <pc:spChg chg="mod">
            <ac:chgData name="MOREAU Julien" userId="4556f34e-148c-4782-9c35-86b1f98a0b00" providerId="ADAL" clId="{92D19668-8982-413B-8D86-30C180CC21AC}" dt="2024-04-16T15:42:19.730" v="7528" actId="790"/>
            <ac:spMkLst>
              <pc:docMk/>
              <pc:sldMasterMk cId="1232400157" sldId="2147483822"/>
              <pc:sldLayoutMk cId="3610796348" sldId="2147483832"/>
              <ac:spMk id="51" creationId="{00000000-0000-0000-0000-000000000000}"/>
            </ac:spMkLst>
          </pc:spChg>
        </pc:sldLayoutChg>
        <pc:sldLayoutChg chg="modSp mod">
          <pc:chgData name="MOREAU Julien" userId="4556f34e-148c-4782-9c35-86b1f98a0b00" providerId="ADAL" clId="{92D19668-8982-413B-8D86-30C180CC21AC}" dt="2024-04-16T15:42:19.793" v="7542" actId="790"/>
          <pc:sldLayoutMkLst>
            <pc:docMk/>
            <pc:sldMasterMk cId="1232400157" sldId="2147483822"/>
            <pc:sldLayoutMk cId="377161969" sldId="2147483833"/>
          </pc:sldLayoutMkLst>
          <pc:spChg chg="mod">
            <ac:chgData name="MOREAU Julien" userId="4556f34e-148c-4782-9c35-86b1f98a0b00" providerId="ADAL" clId="{92D19668-8982-413B-8D86-30C180CC21AC}" dt="2024-04-16T15:42:19.782" v="7536" actId="790"/>
            <ac:spMkLst>
              <pc:docMk/>
              <pc:sldMasterMk cId="1232400157" sldId="2147483822"/>
              <pc:sldLayoutMk cId="377161969" sldId="2147483833"/>
              <ac:spMk id="31" creationId="{00000000-0000-0000-0000-000000000000}"/>
            </ac:spMkLst>
          </pc:spChg>
          <pc:spChg chg="mod">
            <ac:chgData name="MOREAU Julien" userId="4556f34e-148c-4782-9c35-86b1f98a0b00" providerId="ADAL" clId="{92D19668-8982-413B-8D86-30C180CC21AC}" dt="2024-04-16T15:42:19.732" v="7530" actId="790"/>
            <ac:spMkLst>
              <pc:docMk/>
              <pc:sldMasterMk cId="1232400157" sldId="2147483822"/>
              <pc:sldLayoutMk cId="377161969" sldId="2147483833"/>
              <ac:spMk id="72" creationId="{8BF45C0E-D24F-4800-98B2-20E0A3AC8C3F}"/>
            </ac:spMkLst>
          </pc:spChg>
          <pc:spChg chg="mod">
            <ac:chgData name="MOREAU Julien" userId="4556f34e-148c-4782-9c35-86b1f98a0b00" providerId="ADAL" clId="{92D19668-8982-413B-8D86-30C180CC21AC}" dt="2024-04-16T15:42:19.732" v="7531" actId="790"/>
            <ac:spMkLst>
              <pc:docMk/>
              <pc:sldMasterMk cId="1232400157" sldId="2147483822"/>
              <pc:sldLayoutMk cId="377161969" sldId="2147483833"/>
              <ac:spMk id="73" creationId="{B36140C3-09D5-4D3F-906D-270C63E34027}"/>
            </ac:spMkLst>
          </pc:spChg>
          <pc:spChg chg="mod">
            <ac:chgData name="MOREAU Julien" userId="4556f34e-148c-4782-9c35-86b1f98a0b00" providerId="ADAL" clId="{92D19668-8982-413B-8D86-30C180CC21AC}" dt="2024-04-16T15:42:19.732" v="7532" actId="790"/>
            <ac:spMkLst>
              <pc:docMk/>
              <pc:sldMasterMk cId="1232400157" sldId="2147483822"/>
              <pc:sldLayoutMk cId="377161969" sldId="2147483833"/>
              <ac:spMk id="74" creationId="{871FFF1F-6558-47A3-B57A-1327C25BF06E}"/>
            </ac:spMkLst>
          </pc:spChg>
          <pc:spChg chg="mod">
            <ac:chgData name="MOREAU Julien" userId="4556f34e-148c-4782-9c35-86b1f98a0b00" providerId="ADAL" clId="{92D19668-8982-413B-8D86-30C180CC21AC}" dt="2024-04-16T15:42:19.732" v="7533" actId="790"/>
            <ac:spMkLst>
              <pc:docMk/>
              <pc:sldMasterMk cId="1232400157" sldId="2147483822"/>
              <pc:sldLayoutMk cId="377161969" sldId="2147483833"/>
              <ac:spMk id="75" creationId="{98FFC8B2-AAEA-4B46-BACD-C8587958201A}"/>
            </ac:spMkLst>
          </pc:spChg>
          <pc:spChg chg="mod">
            <ac:chgData name="MOREAU Julien" userId="4556f34e-148c-4782-9c35-86b1f98a0b00" providerId="ADAL" clId="{92D19668-8982-413B-8D86-30C180CC21AC}" dt="2024-04-16T15:42:19.732" v="7534" actId="790"/>
            <ac:spMkLst>
              <pc:docMk/>
              <pc:sldMasterMk cId="1232400157" sldId="2147483822"/>
              <pc:sldLayoutMk cId="377161969" sldId="2147483833"/>
              <ac:spMk id="76" creationId="{0E8F7A35-E5F6-48B1-BC2B-4D8D2886AA71}"/>
            </ac:spMkLst>
          </pc:spChg>
          <pc:spChg chg="mod">
            <ac:chgData name="MOREAU Julien" userId="4556f34e-148c-4782-9c35-86b1f98a0b00" providerId="ADAL" clId="{92D19668-8982-413B-8D86-30C180CC21AC}" dt="2024-04-16T15:42:19.740" v="7535" actId="790"/>
            <ac:spMkLst>
              <pc:docMk/>
              <pc:sldMasterMk cId="1232400157" sldId="2147483822"/>
              <pc:sldLayoutMk cId="377161969" sldId="2147483833"/>
              <ac:spMk id="77" creationId="{D42D33A2-C40A-44B6-BE0C-4D7653C496BC}"/>
            </ac:spMkLst>
          </pc:spChg>
          <pc:spChg chg="mod">
            <ac:chgData name="MOREAU Julien" userId="4556f34e-148c-4782-9c35-86b1f98a0b00" providerId="ADAL" clId="{92D19668-8982-413B-8D86-30C180CC21AC}" dt="2024-04-16T15:42:19.782" v="7537" actId="790"/>
            <ac:spMkLst>
              <pc:docMk/>
              <pc:sldMasterMk cId="1232400157" sldId="2147483822"/>
              <pc:sldLayoutMk cId="377161969" sldId="2147483833"/>
              <ac:spMk id="79" creationId="{584D4FFB-892A-49C8-973F-893B258E19BF}"/>
            </ac:spMkLst>
          </pc:spChg>
          <pc:spChg chg="mod">
            <ac:chgData name="MOREAU Julien" userId="4556f34e-148c-4782-9c35-86b1f98a0b00" providerId="ADAL" clId="{92D19668-8982-413B-8D86-30C180CC21AC}" dt="2024-04-16T15:42:19.782" v="7538" actId="790"/>
            <ac:spMkLst>
              <pc:docMk/>
              <pc:sldMasterMk cId="1232400157" sldId="2147483822"/>
              <pc:sldLayoutMk cId="377161969" sldId="2147483833"/>
              <ac:spMk id="80" creationId="{BB144044-4B4E-495D-8D8D-9D01BCCA9A24}"/>
            </ac:spMkLst>
          </pc:spChg>
          <pc:spChg chg="mod">
            <ac:chgData name="MOREAU Julien" userId="4556f34e-148c-4782-9c35-86b1f98a0b00" providerId="ADAL" clId="{92D19668-8982-413B-8D86-30C180CC21AC}" dt="2024-04-16T15:42:19.782" v="7539" actId="790"/>
            <ac:spMkLst>
              <pc:docMk/>
              <pc:sldMasterMk cId="1232400157" sldId="2147483822"/>
              <pc:sldLayoutMk cId="377161969" sldId="2147483833"/>
              <ac:spMk id="81" creationId="{72849E41-8C22-4F28-A058-02BC25DF49BB}"/>
            </ac:spMkLst>
          </pc:spChg>
          <pc:spChg chg="mod">
            <ac:chgData name="MOREAU Julien" userId="4556f34e-148c-4782-9c35-86b1f98a0b00" providerId="ADAL" clId="{92D19668-8982-413B-8D86-30C180CC21AC}" dt="2024-04-16T15:42:19.782" v="7540" actId="790"/>
            <ac:spMkLst>
              <pc:docMk/>
              <pc:sldMasterMk cId="1232400157" sldId="2147483822"/>
              <pc:sldLayoutMk cId="377161969" sldId="2147483833"/>
              <ac:spMk id="82" creationId="{CA1BEB0B-B88B-4782-BF66-3BC90122CA1F}"/>
            </ac:spMkLst>
          </pc:spChg>
          <pc:spChg chg="mod">
            <ac:chgData name="MOREAU Julien" userId="4556f34e-148c-4782-9c35-86b1f98a0b00" providerId="ADAL" clId="{92D19668-8982-413B-8D86-30C180CC21AC}" dt="2024-04-16T15:42:19.791" v="7541" actId="790"/>
            <ac:spMkLst>
              <pc:docMk/>
              <pc:sldMasterMk cId="1232400157" sldId="2147483822"/>
              <pc:sldLayoutMk cId="377161969" sldId="2147483833"/>
              <ac:spMk id="83" creationId="{2488CE60-C0C7-4375-8E28-316DE55D3DE1}"/>
            </ac:spMkLst>
          </pc:spChg>
          <pc:spChg chg="mod">
            <ac:chgData name="MOREAU Julien" userId="4556f34e-148c-4782-9c35-86b1f98a0b00" providerId="ADAL" clId="{92D19668-8982-413B-8D86-30C180CC21AC}" dt="2024-04-16T15:42:19.793" v="7542" actId="790"/>
            <ac:spMkLst>
              <pc:docMk/>
              <pc:sldMasterMk cId="1232400157" sldId="2147483822"/>
              <pc:sldLayoutMk cId="377161969" sldId="2147483833"/>
              <ac:spMk id="84" creationId="{FDCF7982-797D-46DB-BA8C-F96B93FBBFAF}"/>
            </ac:spMkLst>
          </pc:spChg>
        </pc:sldLayoutChg>
        <pc:sldLayoutChg chg="modSp mod">
          <pc:chgData name="MOREAU Julien" userId="4556f34e-148c-4782-9c35-86b1f98a0b00" providerId="ADAL" clId="{92D19668-8982-413B-8D86-30C180CC21AC}" dt="2024-04-16T15:42:19.793" v="7544" actId="790"/>
          <pc:sldLayoutMkLst>
            <pc:docMk/>
            <pc:sldMasterMk cId="1232400157" sldId="2147483822"/>
            <pc:sldLayoutMk cId="1263212152" sldId="2147483834"/>
          </pc:sldLayoutMkLst>
          <pc:spChg chg="mod">
            <ac:chgData name="MOREAU Julien" userId="4556f34e-148c-4782-9c35-86b1f98a0b00" providerId="ADAL" clId="{92D19668-8982-413B-8D86-30C180CC21AC}" dt="2024-04-16T15:42:19.793" v="7543" actId="790"/>
            <ac:spMkLst>
              <pc:docMk/>
              <pc:sldMasterMk cId="1232400157" sldId="2147483822"/>
              <pc:sldLayoutMk cId="1263212152" sldId="2147483834"/>
              <ac:spMk id="4" creationId="{00000000-0000-0000-0000-000000000000}"/>
            </ac:spMkLst>
          </pc:spChg>
          <pc:spChg chg="mod">
            <ac:chgData name="MOREAU Julien" userId="4556f34e-148c-4782-9c35-86b1f98a0b00" providerId="ADAL" clId="{92D19668-8982-413B-8D86-30C180CC21AC}" dt="2024-04-16T15:42:19.793" v="7544" actId="790"/>
            <ac:spMkLst>
              <pc:docMk/>
              <pc:sldMasterMk cId="1232400157" sldId="2147483822"/>
              <pc:sldLayoutMk cId="1263212152" sldId="2147483834"/>
              <ac:spMk id="5" creationId="{00000000-0000-0000-0000-000000000000}"/>
            </ac:spMkLst>
          </pc:spChg>
        </pc:sldLayoutChg>
        <pc:sldLayoutChg chg="modSp mod">
          <pc:chgData name="MOREAU Julien" userId="4556f34e-148c-4782-9c35-86b1f98a0b00" providerId="ADAL" clId="{92D19668-8982-413B-8D86-30C180CC21AC}" dt="2024-04-16T15:42:19.811" v="7547" actId="790"/>
          <pc:sldLayoutMkLst>
            <pc:docMk/>
            <pc:sldMasterMk cId="1232400157" sldId="2147483822"/>
            <pc:sldLayoutMk cId="3565858120" sldId="2147483835"/>
          </pc:sldLayoutMkLst>
          <pc:spChg chg="mod">
            <ac:chgData name="MOREAU Julien" userId="4556f34e-148c-4782-9c35-86b1f98a0b00" providerId="ADAL" clId="{92D19668-8982-413B-8D86-30C180CC21AC}" dt="2024-04-16T15:42:19.803" v="7545" actId="790"/>
            <ac:spMkLst>
              <pc:docMk/>
              <pc:sldMasterMk cId="1232400157" sldId="2147483822"/>
              <pc:sldLayoutMk cId="3565858120" sldId="2147483835"/>
              <ac:spMk id="4" creationId="{00000000-0000-0000-0000-000000000000}"/>
            </ac:spMkLst>
          </pc:spChg>
          <pc:spChg chg="mod">
            <ac:chgData name="MOREAU Julien" userId="4556f34e-148c-4782-9c35-86b1f98a0b00" providerId="ADAL" clId="{92D19668-8982-413B-8D86-30C180CC21AC}" dt="2024-04-16T15:42:19.811" v="7546" actId="790"/>
            <ac:spMkLst>
              <pc:docMk/>
              <pc:sldMasterMk cId="1232400157" sldId="2147483822"/>
              <pc:sldLayoutMk cId="3565858120" sldId="2147483835"/>
              <ac:spMk id="5" creationId="{42C34059-D4CA-4210-8E38-CDB64C89506A}"/>
            </ac:spMkLst>
          </pc:spChg>
          <pc:spChg chg="mod">
            <ac:chgData name="MOREAU Julien" userId="4556f34e-148c-4782-9c35-86b1f98a0b00" providerId="ADAL" clId="{92D19668-8982-413B-8D86-30C180CC21AC}" dt="2024-04-16T15:42:19.811" v="7547" actId="790"/>
            <ac:spMkLst>
              <pc:docMk/>
              <pc:sldMasterMk cId="1232400157" sldId="2147483822"/>
              <pc:sldLayoutMk cId="3565858120" sldId="2147483835"/>
              <ac:spMk id="6" creationId="{42CD65D2-F6BC-44F1-91EF-C5D6903AF840}"/>
            </ac:spMkLst>
          </pc:spChg>
        </pc:sldLayoutChg>
        <pc:sldLayoutChg chg="modSp mod">
          <pc:chgData name="MOREAU Julien" userId="4556f34e-148c-4782-9c35-86b1f98a0b00" providerId="ADAL" clId="{92D19668-8982-413B-8D86-30C180CC21AC}" dt="2024-04-16T15:42:19.811" v="7550" actId="790"/>
          <pc:sldLayoutMkLst>
            <pc:docMk/>
            <pc:sldMasterMk cId="1232400157" sldId="2147483822"/>
            <pc:sldLayoutMk cId="694173956" sldId="2147483838"/>
          </pc:sldLayoutMkLst>
          <pc:spChg chg="mod">
            <ac:chgData name="MOREAU Julien" userId="4556f34e-148c-4782-9c35-86b1f98a0b00" providerId="ADAL" clId="{92D19668-8982-413B-8D86-30C180CC21AC}" dt="2024-04-16T15:42:19.811" v="7548" actId="790"/>
            <ac:spMkLst>
              <pc:docMk/>
              <pc:sldMasterMk cId="1232400157" sldId="2147483822"/>
              <pc:sldLayoutMk cId="694173956" sldId="2147483838"/>
              <ac:spMk id="5" creationId="{00000000-0000-0000-0000-000000000000}"/>
            </ac:spMkLst>
          </pc:spChg>
          <pc:spChg chg="mod">
            <ac:chgData name="MOREAU Julien" userId="4556f34e-148c-4782-9c35-86b1f98a0b00" providerId="ADAL" clId="{92D19668-8982-413B-8D86-30C180CC21AC}" dt="2024-04-16T15:42:19.811" v="7549" actId="790"/>
            <ac:spMkLst>
              <pc:docMk/>
              <pc:sldMasterMk cId="1232400157" sldId="2147483822"/>
              <pc:sldLayoutMk cId="694173956" sldId="2147483838"/>
              <ac:spMk id="9" creationId="{00000000-0000-0000-0000-000000000000}"/>
            </ac:spMkLst>
          </pc:spChg>
          <pc:spChg chg="mod">
            <ac:chgData name="MOREAU Julien" userId="4556f34e-148c-4782-9c35-86b1f98a0b00" providerId="ADAL" clId="{92D19668-8982-413B-8D86-30C180CC21AC}" dt="2024-04-16T15:42:19.811" v="7550" actId="790"/>
            <ac:spMkLst>
              <pc:docMk/>
              <pc:sldMasterMk cId="1232400157" sldId="2147483822"/>
              <pc:sldLayoutMk cId="694173956" sldId="2147483838"/>
              <ac:spMk id="10" creationId="{420EEE7C-A570-4C11-B267-7E56E4E0F622}"/>
            </ac:spMkLst>
          </pc:spChg>
        </pc:sldLayoutChg>
        <pc:sldLayoutChg chg="modSp mod">
          <pc:chgData name="MOREAU Julien" userId="4556f34e-148c-4782-9c35-86b1f98a0b00" providerId="ADAL" clId="{92D19668-8982-413B-8D86-30C180CC21AC}" dt="2024-04-16T15:42:19.823" v="7555" actId="790"/>
          <pc:sldLayoutMkLst>
            <pc:docMk/>
            <pc:sldMasterMk cId="1232400157" sldId="2147483822"/>
            <pc:sldLayoutMk cId="2832412629" sldId="2147483839"/>
          </pc:sldLayoutMkLst>
          <pc:spChg chg="mod">
            <ac:chgData name="MOREAU Julien" userId="4556f34e-148c-4782-9c35-86b1f98a0b00" providerId="ADAL" clId="{92D19668-8982-413B-8D86-30C180CC21AC}" dt="2024-04-16T15:42:19.811" v="7551" actId="790"/>
            <ac:spMkLst>
              <pc:docMk/>
              <pc:sldMasterMk cId="1232400157" sldId="2147483822"/>
              <pc:sldLayoutMk cId="2832412629" sldId="2147483839"/>
              <ac:spMk id="2" creationId="{00000000-0000-0000-0000-000000000000}"/>
            </ac:spMkLst>
          </pc:spChg>
          <pc:spChg chg="mod">
            <ac:chgData name="MOREAU Julien" userId="4556f34e-148c-4782-9c35-86b1f98a0b00" providerId="ADAL" clId="{92D19668-8982-413B-8D86-30C180CC21AC}" dt="2024-04-16T15:42:19.821" v="7552" actId="790"/>
            <ac:spMkLst>
              <pc:docMk/>
              <pc:sldMasterMk cId="1232400157" sldId="2147483822"/>
              <pc:sldLayoutMk cId="2832412629" sldId="2147483839"/>
              <ac:spMk id="3" creationId="{00000000-0000-0000-0000-000000000000}"/>
            </ac:spMkLst>
          </pc:spChg>
          <pc:spChg chg="mod">
            <ac:chgData name="MOREAU Julien" userId="4556f34e-148c-4782-9c35-86b1f98a0b00" providerId="ADAL" clId="{92D19668-8982-413B-8D86-30C180CC21AC}" dt="2024-04-16T15:42:19.823" v="7553" actId="790"/>
            <ac:spMkLst>
              <pc:docMk/>
              <pc:sldMasterMk cId="1232400157" sldId="2147483822"/>
              <pc:sldLayoutMk cId="2832412629" sldId="2147483839"/>
              <ac:spMk id="4" creationId="{00000000-0000-0000-0000-000000000000}"/>
            </ac:spMkLst>
          </pc:spChg>
          <pc:spChg chg="mod">
            <ac:chgData name="MOREAU Julien" userId="4556f34e-148c-4782-9c35-86b1f98a0b00" providerId="ADAL" clId="{92D19668-8982-413B-8D86-30C180CC21AC}" dt="2024-04-16T15:42:19.823" v="7554" actId="790"/>
            <ac:spMkLst>
              <pc:docMk/>
              <pc:sldMasterMk cId="1232400157" sldId="2147483822"/>
              <pc:sldLayoutMk cId="2832412629" sldId="2147483839"/>
              <ac:spMk id="5" creationId="{00000000-0000-0000-0000-000000000000}"/>
            </ac:spMkLst>
          </pc:spChg>
          <pc:spChg chg="mod">
            <ac:chgData name="MOREAU Julien" userId="4556f34e-148c-4782-9c35-86b1f98a0b00" providerId="ADAL" clId="{92D19668-8982-413B-8D86-30C180CC21AC}" dt="2024-04-16T15:42:19.823" v="7555" actId="790"/>
            <ac:spMkLst>
              <pc:docMk/>
              <pc:sldMasterMk cId="1232400157" sldId="2147483822"/>
              <pc:sldLayoutMk cId="2832412629" sldId="2147483839"/>
              <ac:spMk id="6" creationId="{00000000-0000-0000-0000-000000000000}"/>
            </ac:spMkLst>
          </pc:spChg>
        </pc:sldLayoutChg>
        <pc:sldLayoutChg chg="modSp mod">
          <pc:chgData name="MOREAU Julien" userId="4556f34e-148c-4782-9c35-86b1f98a0b00" providerId="ADAL" clId="{92D19668-8982-413B-8D86-30C180CC21AC}" dt="2024-04-16T15:42:19.833" v="7560"/>
          <pc:sldLayoutMkLst>
            <pc:docMk/>
            <pc:sldMasterMk cId="1232400157" sldId="2147483822"/>
            <pc:sldLayoutMk cId="4045952607" sldId="2147483840"/>
          </pc:sldLayoutMkLst>
          <pc:spChg chg="mod">
            <ac:chgData name="MOREAU Julien" userId="4556f34e-148c-4782-9c35-86b1f98a0b00" providerId="ADAL" clId="{92D19668-8982-413B-8D86-30C180CC21AC}" dt="2024-04-16T15:42:19.823" v="7556" actId="790"/>
            <ac:spMkLst>
              <pc:docMk/>
              <pc:sldMasterMk cId="1232400157" sldId="2147483822"/>
              <pc:sldLayoutMk cId="4045952607" sldId="2147483840"/>
              <ac:spMk id="5" creationId="{FCC3A0E6-E630-4C26-B008-93BA0B5B1109}"/>
            </ac:spMkLst>
          </pc:spChg>
          <pc:spChg chg="mod">
            <ac:chgData name="MOREAU Julien" userId="4556f34e-148c-4782-9c35-86b1f98a0b00" providerId="ADAL" clId="{92D19668-8982-413B-8D86-30C180CC21AC}" dt="2024-04-16T15:42:19.833" v="7560"/>
            <ac:spMkLst>
              <pc:docMk/>
              <pc:sldMasterMk cId="1232400157" sldId="2147483822"/>
              <pc:sldLayoutMk cId="4045952607" sldId="2147483840"/>
              <ac:spMk id="8" creationId="{9238B1D6-2095-4826-AA45-9A4E6F7D1A16}"/>
            </ac:spMkLst>
          </pc:spChg>
          <pc:spChg chg="mod">
            <ac:chgData name="MOREAU Julien" userId="4556f34e-148c-4782-9c35-86b1f98a0b00" providerId="ADAL" clId="{92D19668-8982-413B-8D86-30C180CC21AC}" dt="2024-04-16T15:42:19.831" v="7559" actId="790"/>
            <ac:spMkLst>
              <pc:docMk/>
              <pc:sldMasterMk cId="1232400157" sldId="2147483822"/>
              <pc:sldLayoutMk cId="4045952607" sldId="2147483840"/>
              <ac:spMk id="9" creationId="{66686DBA-90DA-4033-B950-94CBD0D7A425}"/>
            </ac:spMkLst>
          </pc:spChg>
          <pc:spChg chg="mod">
            <ac:chgData name="MOREAU Julien" userId="4556f34e-148c-4782-9c35-86b1f98a0b00" providerId="ADAL" clId="{92D19668-8982-413B-8D86-30C180CC21AC}" dt="2024-04-16T15:42:19.823" v="7558" actId="790"/>
            <ac:spMkLst>
              <pc:docMk/>
              <pc:sldMasterMk cId="1232400157" sldId="2147483822"/>
              <pc:sldLayoutMk cId="4045952607" sldId="2147483840"/>
              <ac:spMk id="14" creationId="{D4D36123-678D-4B6C-A648-186F85BE34AE}"/>
            </ac:spMkLst>
          </pc:spChg>
          <pc:spChg chg="mod">
            <ac:chgData name="MOREAU Julien" userId="4556f34e-148c-4782-9c35-86b1f98a0b00" providerId="ADAL" clId="{92D19668-8982-413B-8D86-30C180CC21AC}" dt="2024-04-16T15:42:19.823" v="7557" actId="790"/>
            <ac:spMkLst>
              <pc:docMk/>
              <pc:sldMasterMk cId="1232400157" sldId="2147483822"/>
              <pc:sldLayoutMk cId="4045952607" sldId="2147483840"/>
              <ac:spMk id="15" creationId="{699FD2C4-82B5-475E-9235-DB128978B618}"/>
            </ac:spMkLst>
          </pc:spChg>
        </pc:sldLayoutChg>
      </pc:sldMasterChg>
      <pc:sldMasterChg chg="modSp mod modSldLayout">
        <pc:chgData name="MOREAU Julien" userId="4556f34e-148c-4782-9c35-86b1f98a0b00" providerId="ADAL" clId="{92D19668-8982-413B-8D86-30C180CC21AC}" dt="2024-04-16T15:42:20.087" v="7665" actId="790"/>
        <pc:sldMasterMkLst>
          <pc:docMk/>
          <pc:sldMasterMk cId="3057292096" sldId="2147483842"/>
        </pc:sldMasterMkLst>
        <pc:spChg chg="mod">
          <ac:chgData name="MOREAU Julien" userId="4556f34e-148c-4782-9c35-86b1f98a0b00" providerId="ADAL" clId="{92D19668-8982-413B-8D86-30C180CC21AC}" dt="2024-04-16T15:42:19.833" v="7564" actId="790"/>
          <ac:spMkLst>
            <pc:docMk/>
            <pc:sldMasterMk cId="3057292096" sldId="2147483842"/>
            <ac:spMk id="2" creationId="{00000000-0000-0000-0000-000000000000}"/>
          </ac:spMkLst>
        </pc:spChg>
        <pc:spChg chg="mod">
          <ac:chgData name="MOREAU Julien" userId="4556f34e-148c-4782-9c35-86b1f98a0b00" providerId="ADAL" clId="{92D19668-8982-413B-8D86-30C180CC21AC}" dt="2024-04-16T15:42:19.833" v="7561" actId="790"/>
          <ac:spMkLst>
            <pc:docMk/>
            <pc:sldMasterMk cId="3057292096" sldId="2147483842"/>
            <ac:spMk id="3" creationId="{00000000-0000-0000-0000-000000000000}"/>
          </ac:spMkLst>
        </pc:spChg>
        <pc:spChg chg="mod">
          <ac:chgData name="MOREAU Julien" userId="4556f34e-148c-4782-9c35-86b1f98a0b00" providerId="ADAL" clId="{92D19668-8982-413B-8D86-30C180CC21AC}" dt="2024-04-16T15:42:19.833" v="7563" actId="790"/>
          <ac:spMkLst>
            <pc:docMk/>
            <pc:sldMasterMk cId="3057292096" sldId="2147483842"/>
            <ac:spMk id="5" creationId="{00000000-0000-0000-0000-000000000000}"/>
          </ac:spMkLst>
        </pc:spChg>
        <pc:spChg chg="mod">
          <ac:chgData name="MOREAU Julien" userId="4556f34e-148c-4782-9c35-86b1f98a0b00" providerId="ADAL" clId="{92D19668-8982-413B-8D86-30C180CC21AC}" dt="2024-04-16T15:42:19.833" v="7562" actId="790"/>
          <ac:spMkLst>
            <pc:docMk/>
            <pc:sldMasterMk cId="3057292096" sldId="2147483842"/>
            <ac:spMk id="6" creationId="{00000000-0000-0000-0000-000000000000}"/>
          </ac:spMkLst>
        </pc:spChg>
        <pc:sldLayoutChg chg="modSp mod">
          <pc:chgData name="MOREAU Julien" userId="4556f34e-148c-4782-9c35-86b1f98a0b00" providerId="ADAL" clId="{92D19668-8982-413B-8D86-30C180CC21AC}" dt="2024-04-16T15:42:19.843" v="7569" actId="790"/>
          <pc:sldLayoutMkLst>
            <pc:docMk/>
            <pc:sldMasterMk cId="3057292096" sldId="2147483842"/>
            <pc:sldLayoutMk cId="1986960006" sldId="2147483843"/>
          </pc:sldLayoutMkLst>
          <pc:spChg chg="mod">
            <ac:chgData name="MOREAU Julien" userId="4556f34e-148c-4782-9c35-86b1f98a0b00" providerId="ADAL" clId="{92D19668-8982-413B-8D86-30C180CC21AC}" dt="2024-04-16T15:42:19.843" v="7566" actId="790"/>
            <ac:spMkLst>
              <pc:docMk/>
              <pc:sldMasterMk cId="3057292096" sldId="2147483842"/>
              <pc:sldLayoutMk cId="1986960006" sldId="2147483843"/>
              <ac:spMk id="2" creationId="{00000000-0000-0000-0000-000000000000}"/>
            </ac:spMkLst>
          </pc:spChg>
          <pc:spChg chg="mod">
            <ac:chgData name="MOREAU Julien" userId="4556f34e-148c-4782-9c35-86b1f98a0b00" providerId="ADAL" clId="{92D19668-8982-413B-8D86-30C180CC21AC}" dt="2024-04-16T15:42:19.843" v="7567" actId="790"/>
            <ac:spMkLst>
              <pc:docMk/>
              <pc:sldMasterMk cId="3057292096" sldId="2147483842"/>
              <pc:sldLayoutMk cId="1986960006" sldId="2147483843"/>
              <ac:spMk id="4" creationId="{00000000-0000-0000-0000-000000000000}"/>
            </ac:spMkLst>
          </pc:spChg>
          <pc:spChg chg="mod">
            <ac:chgData name="MOREAU Julien" userId="4556f34e-148c-4782-9c35-86b1f98a0b00" providerId="ADAL" clId="{92D19668-8982-413B-8D86-30C180CC21AC}" dt="2024-04-16T15:42:19.841" v="7565" actId="790"/>
            <ac:spMkLst>
              <pc:docMk/>
              <pc:sldMasterMk cId="3057292096" sldId="2147483842"/>
              <pc:sldLayoutMk cId="1986960006" sldId="2147483843"/>
              <ac:spMk id="9" creationId="{00000000-0000-0000-0000-000000000000}"/>
            </ac:spMkLst>
          </pc:spChg>
          <pc:spChg chg="mod">
            <ac:chgData name="MOREAU Julien" userId="4556f34e-148c-4782-9c35-86b1f98a0b00" providerId="ADAL" clId="{92D19668-8982-413B-8D86-30C180CC21AC}" dt="2024-04-16T15:42:19.843" v="7568" actId="790"/>
            <ac:spMkLst>
              <pc:docMk/>
              <pc:sldMasterMk cId="3057292096" sldId="2147483842"/>
              <pc:sldLayoutMk cId="1986960006" sldId="2147483843"/>
              <ac:spMk id="16" creationId="{00000000-0000-0000-0000-000000000000}"/>
            </ac:spMkLst>
          </pc:spChg>
          <pc:spChg chg="mod">
            <ac:chgData name="MOREAU Julien" userId="4556f34e-148c-4782-9c35-86b1f98a0b00" providerId="ADAL" clId="{92D19668-8982-413B-8D86-30C180CC21AC}" dt="2024-04-16T15:42:19.843" v="7569" actId="790"/>
            <ac:spMkLst>
              <pc:docMk/>
              <pc:sldMasterMk cId="3057292096" sldId="2147483842"/>
              <pc:sldLayoutMk cId="1986960006" sldId="2147483843"/>
              <ac:spMk id="17" creationId="{FC509A42-19AD-CE45-9631-39CA09E7EA3F}"/>
            </ac:spMkLst>
          </pc:spChg>
        </pc:sldLayoutChg>
        <pc:sldLayoutChg chg="modSp mod">
          <pc:chgData name="MOREAU Julien" userId="4556f34e-148c-4782-9c35-86b1f98a0b00" providerId="ADAL" clId="{92D19668-8982-413B-8D86-30C180CC21AC}" dt="2024-04-16T15:42:19.854" v="7576" actId="790"/>
          <pc:sldLayoutMkLst>
            <pc:docMk/>
            <pc:sldMasterMk cId="3057292096" sldId="2147483842"/>
            <pc:sldLayoutMk cId="2488770208" sldId="2147483844"/>
          </pc:sldLayoutMkLst>
          <pc:spChg chg="mod">
            <ac:chgData name="MOREAU Julien" userId="4556f34e-148c-4782-9c35-86b1f98a0b00" providerId="ADAL" clId="{92D19668-8982-413B-8D86-30C180CC21AC}" dt="2024-04-16T15:42:19.843" v="7571" actId="790"/>
            <ac:spMkLst>
              <pc:docMk/>
              <pc:sldMasterMk cId="3057292096" sldId="2147483842"/>
              <pc:sldLayoutMk cId="2488770208" sldId="2147483844"/>
              <ac:spMk id="6" creationId="{00000000-0000-0000-0000-000000000000}"/>
            </ac:spMkLst>
          </pc:spChg>
          <pc:spChg chg="mod">
            <ac:chgData name="MOREAU Julien" userId="4556f34e-148c-4782-9c35-86b1f98a0b00" providerId="ADAL" clId="{92D19668-8982-413B-8D86-30C180CC21AC}" dt="2024-04-16T15:42:19.851" v="7573" actId="790"/>
            <ac:spMkLst>
              <pc:docMk/>
              <pc:sldMasterMk cId="3057292096" sldId="2147483842"/>
              <pc:sldLayoutMk cId="2488770208" sldId="2147483844"/>
              <ac:spMk id="7" creationId="{00000000-0000-0000-0000-000000000000}"/>
            </ac:spMkLst>
          </pc:spChg>
          <pc:spChg chg="mod">
            <ac:chgData name="MOREAU Julien" userId="4556f34e-148c-4782-9c35-86b1f98a0b00" providerId="ADAL" clId="{92D19668-8982-413B-8D86-30C180CC21AC}" dt="2024-04-16T15:42:19.854" v="7575" actId="790"/>
            <ac:spMkLst>
              <pc:docMk/>
              <pc:sldMasterMk cId="3057292096" sldId="2147483842"/>
              <pc:sldLayoutMk cId="2488770208" sldId="2147483844"/>
              <ac:spMk id="8" creationId="{00000000-0000-0000-0000-000000000000}"/>
            </ac:spMkLst>
          </pc:spChg>
          <pc:spChg chg="mod">
            <ac:chgData name="MOREAU Julien" userId="4556f34e-148c-4782-9c35-86b1f98a0b00" providerId="ADAL" clId="{92D19668-8982-413B-8D86-30C180CC21AC}" dt="2024-04-16T15:42:19.854" v="7576" actId="790"/>
            <ac:spMkLst>
              <pc:docMk/>
              <pc:sldMasterMk cId="3057292096" sldId="2147483842"/>
              <pc:sldLayoutMk cId="2488770208" sldId="2147483844"/>
              <ac:spMk id="9" creationId="{00000000-0000-0000-0000-000000000000}"/>
            </ac:spMkLst>
          </pc:spChg>
          <pc:spChg chg="mod">
            <ac:chgData name="MOREAU Julien" userId="4556f34e-148c-4782-9c35-86b1f98a0b00" providerId="ADAL" clId="{92D19668-8982-413B-8D86-30C180CC21AC}" dt="2024-04-16T15:42:19.854" v="7574" actId="790"/>
            <ac:spMkLst>
              <pc:docMk/>
              <pc:sldMasterMk cId="3057292096" sldId="2147483842"/>
              <pc:sldLayoutMk cId="2488770208" sldId="2147483844"/>
              <ac:spMk id="10" creationId="{00000000-0000-0000-0000-000000000000}"/>
            </ac:spMkLst>
          </pc:spChg>
          <pc:spChg chg="mod">
            <ac:chgData name="MOREAU Julien" userId="4556f34e-148c-4782-9c35-86b1f98a0b00" providerId="ADAL" clId="{92D19668-8982-413B-8D86-30C180CC21AC}" dt="2024-04-16T15:42:19.843" v="7570" actId="790"/>
            <ac:spMkLst>
              <pc:docMk/>
              <pc:sldMasterMk cId="3057292096" sldId="2147483842"/>
              <pc:sldLayoutMk cId="2488770208" sldId="2147483844"/>
              <ac:spMk id="13" creationId="{00000000-0000-0000-0000-000000000000}"/>
            </ac:spMkLst>
          </pc:spChg>
          <pc:spChg chg="mod">
            <ac:chgData name="MOREAU Julien" userId="4556f34e-148c-4782-9c35-86b1f98a0b00" providerId="ADAL" clId="{92D19668-8982-413B-8D86-30C180CC21AC}" dt="2024-04-16T15:42:19.851" v="7572" actId="790"/>
            <ac:spMkLst>
              <pc:docMk/>
              <pc:sldMasterMk cId="3057292096" sldId="2147483842"/>
              <pc:sldLayoutMk cId="2488770208" sldId="2147483844"/>
              <ac:spMk id="63" creationId="{00000000-0000-0000-0000-000000000000}"/>
            </ac:spMkLst>
          </pc:spChg>
        </pc:sldLayoutChg>
        <pc:sldLayoutChg chg="modSp mod">
          <pc:chgData name="MOREAU Julien" userId="4556f34e-148c-4782-9c35-86b1f98a0b00" providerId="ADAL" clId="{92D19668-8982-413B-8D86-30C180CC21AC}" dt="2024-04-16T15:42:19.862" v="7581" actId="790"/>
          <pc:sldLayoutMkLst>
            <pc:docMk/>
            <pc:sldMasterMk cId="3057292096" sldId="2147483842"/>
            <pc:sldLayoutMk cId="1999080331" sldId="2147483845"/>
          </pc:sldLayoutMkLst>
          <pc:spChg chg="mod">
            <ac:chgData name="MOREAU Julien" userId="4556f34e-148c-4782-9c35-86b1f98a0b00" providerId="ADAL" clId="{92D19668-8982-413B-8D86-30C180CC21AC}" dt="2024-04-16T15:42:19.854" v="7578" actId="790"/>
            <ac:spMkLst>
              <pc:docMk/>
              <pc:sldMasterMk cId="3057292096" sldId="2147483842"/>
              <pc:sldLayoutMk cId="1999080331" sldId="2147483845"/>
              <ac:spMk id="6" creationId="{00000000-0000-0000-0000-000000000000}"/>
            </ac:spMkLst>
          </pc:spChg>
          <pc:spChg chg="mod">
            <ac:chgData name="MOREAU Julien" userId="4556f34e-148c-4782-9c35-86b1f98a0b00" providerId="ADAL" clId="{92D19668-8982-413B-8D86-30C180CC21AC}" dt="2024-04-16T15:42:19.862" v="7581" actId="790"/>
            <ac:spMkLst>
              <pc:docMk/>
              <pc:sldMasterMk cId="3057292096" sldId="2147483842"/>
              <pc:sldLayoutMk cId="1999080331" sldId="2147483845"/>
              <ac:spMk id="8" creationId="{00000000-0000-0000-0000-000000000000}"/>
            </ac:spMkLst>
          </pc:spChg>
          <pc:spChg chg="mod">
            <ac:chgData name="MOREAU Julien" userId="4556f34e-148c-4782-9c35-86b1f98a0b00" providerId="ADAL" clId="{92D19668-8982-413B-8D86-30C180CC21AC}" dt="2024-04-16T15:42:19.854" v="7577" actId="790"/>
            <ac:spMkLst>
              <pc:docMk/>
              <pc:sldMasterMk cId="3057292096" sldId="2147483842"/>
              <pc:sldLayoutMk cId="1999080331" sldId="2147483845"/>
              <ac:spMk id="15" creationId="{00000000-0000-0000-0000-000000000000}"/>
            </ac:spMkLst>
          </pc:spChg>
          <pc:spChg chg="mod">
            <ac:chgData name="MOREAU Julien" userId="4556f34e-148c-4782-9c35-86b1f98a0b00" providerId="ADAL" clId="{92D19668-8982-413B-8D86-30C180CC21AC}" dt="2024-04-16T15:42:19.854" v="7579" actId="790"/>
            <ac:spMkLst>
              <pc:docMk/>
              <pc:sldMasterMk cId="3057292096" sldId="2147483842"/>
              <pc:sldLayoutMk cId="1999080331" sldId="2147483845"/>
              <ac:spMk id="17" creationId="{00000000-0000-0000-0000-000000000000}"/>
            </ac:spMkLst>
          </pc:spChg>
          <pc:spChg chg="mod">
            <ac:chgData name="MOREAU Julien" userId="4556f34e-148c-4782-9c35-86b1f98a0b00" providerId="ADAL" clId="{92D19668-8982-413B-8D86-30C180CC21AC}" dt="2024-04-16T15:42:19.862" v="7580" actId="790"/>
            <ac:spMkLst>
              <pc:docMk/>
              <pc:sldMasterMk cId="3057292096" sldId="2147483842"/>
              <pc:sldLayoutMk cId="1999080331" sldId="2147483845"/>
              <ac:spMk id="18" creationId="{00000000-0000-0000-0000-000000000000}"/>
            </ac:spMkLst>
          </pc:spChg>
        </pc:sldLayoutChg>
        <pc:sldLayoutChg chg="modSp mod">
          <pc:chgData name="MOREAU Julien" userId="4556f34e-148c-4782-9c35-86b1f98a0b00" providerId="ADAL" clId="{92D19668-8982-413B-8D86-30C180CC21AC}" dt="2024-04-16T15:42:19.864" v="7586" actId="790"/>
          <pc:sldLayoutMkLst>
            <pc:docMk/>
            <pc:sldMasterMk cId="3057292096" sldId="2147483842"/>
            <pc:sldLayoutMk cId="635190579" sldId="2147483846"/>
          </pc:sldLayoutMkLst>
          <pc:spChg chg="mod">
            <ac:chgData name="MOREAU Julien" userId="4556f34e-148c-4782-9c35-86b1f98a0b00" providerId="ADAL" clId="{92D19668-8982-413B-8D86-30C180CC21AC}" dt="2024-04-16T15:42:19.864" v="7583" actId="790"/>
            <ac:spMkLst>
              <pc:docMk/>
              <pc:sldMasterMk cId="3057292096" sldId="2147483842"/>
              <pc:sldLayoutMk cId="635190579" sldId="2147483846"/>
              <ac:spMk id="3" creationId="{3A4A0B2A-58BC-1D4D-8883-191DA713D2F9}"/>
            </ac:spMkLst>
          </pc:spChg>
          <pc:spChg chg="mod">
            <ac:chgData name="MOREAU Julien" userId="4556f34e-148c-4782-9c35-86b1f98a0b00" providerId="ADAL" clId="{92D19668-8982-413B-8D86-30C180CC21AC}" dt="2024-04-16T15:42:19.864" v="7584" actId="790"/>
            <ac:spMkLst>
              <pc:docMk/>
              <pc:sldMasterMk cId="3057292096" sldId="2147483842"/>
              <pc:sldLayoutMk cId="635190579" sldId="2147483846"/>
              <ac:spMk id="6" creationId="{05C05DFA-F720-FF4C-A4AA-91C4E66A3103}"/>
            </ac:spMkLst>
          </pc:spChg>
          <pc:spChg chg="mod">
            <ac:chgData name="MOREAU Julien" userId="4556f34e-148c-4782-9c35-86b1f98a0b00" providerId="ADAL" clId="{92D19668-8982-413B-8D86-30C180CC21AC}" dt="2024-04-16T15:42:19.864" v="7585" actId="790"/>
            <ac:spMkLst>
              <pc:docMk/>
              <pc:sldMasterMk cId="3057292096" sldId="2147483842"/>
              <pc:sldLayoutMk cId="635190579" sldId="2147483846"/>
              <ac:spMk id="7" creationId="{00000000-0000-0000-0000-000000000000}"/>
            </ac:spMkLst>
          </pc:spChg>
          <pc:spChg chg="mod">
            <ac:chgData name="MOREAU Julien" userId="4556f34e-148c-4782-9c35-86b1f98a0b00" providerId="ADAL" clId="{92D19668-8982-413B-8D86-30C180CC21AC}" dt="2024-04-16T15:42:19.864" v="7582" actId="790"/>
            <ac:spMkLst>
              <pc:docMk/>
              <pc:sldMasterMk cId="3057292096" sldId="2147483842"/>
              <pc:sldLayoutMk cId="635190579" sldId="2147483846"/>
              <ac:spMk id="8" creationId="{00000000-0000-0000-0000-000000000000}"/>
            </ac:spMkLst>
          </pc:spChg>
          <pc:spChg chg="mod">
            <ac:chgData name="MOREAU Julien" userId="4556f34e-148c-4782-9c35-86b1f98a0b00" providerId="ADAL" clId="{92D19668-8982-413B-8D86-30C180CC21AC}" dt="2024-04-16T15:42:19.864" v="7586" actId="790"/>
            <ac:spMkLst>
              <pc:docMk/>
              <pc:sldMasterMk cId="3057292096" sldId="2147483842"/>
              <pc:sldLayoutMk cId="635190579" sldId="2147483846"/>
              <ac:spMk id="9" creationId="{00000000-0000-0000-0000-000000000000}"/>
            </ac:spMkLst>
          </pc:spChg>
        </pc:sldLayoutChg>
        <pc:sldLayoutChg chg="modSp mod">
          <pc:chgData name="MOREAU Julien" userId="4556f34e-148c-4782-9c35-86b1f98a0b00" providerId="ADAL" clId="{92D19668-8982-413B-8D86-30C180CC21AC}" dt="2024-04-16T15:42:19.872" v="7588" actId="790"/>
          <pc:sldLayoutMkLst>
            <pc:docMk/>
            <pc:sldMasterMk cId="3057292096" sldId="2147483842"/>
            <pc:sldLayoutMk cId="1750623422" sldId="2147483847"/>
          </pc:sldLayoutMkLst>
          <pc:spChg chg="mod">
            <ac:chgData name="MOREAU Julien" userId="4556f34e-148c-4782-9c35-86b1f98a0b00" providerId="ADAL" clId="{92D19668-8982-413B-8D86-30C180CC21AC}" dt="2024-04-16T15:42:19.864" v="7587" actId="790"/>
            <ac:spMkLst>
              <pc:docMk/>
              <pc:sldMasterMk cId="3057292096" sldId="2147483842"/>
              <pc:sldLayoutMk cId="1750623422" sldId="2147483847"/>
              <ac:spMk id="7" creationId="{C0E49024-B637-B846-AD7A-074C32D97EBE}"/>
            </ac:spMkLst>
          </pc:spChg>
          <pc:spChg chg="mod">
            <ac:chgData name="MOREAU Julien" userId="4556f34e-148c-4782-9c35-86b1f98a0b00" providerId="ADAL" clId="{92D19668-8982-413B-8D86-30C180CC21AC}" dt="2024-04-16T15:42:19.872" v="7588" actId="790"/>
            <ac:spMkLst>
              <pc:docMk/>
              <pc:sldMasterMk cId="3057292096" sldId="2147483842"/>
              <pc:sldLayoutMk cId="1750623422" sldId="2147483847"/>
              <ac:spMk id="9" creationId="{F9933515-A54B-C648-9452-ED438F800E2D}"/>
            </ac:spMkLst>
          </pc:spChg>
        </pc:sldLayoutChg>
        <pc:sldLayoutChg chg="modSp mod">
          <pc:chgData name="MOREAU Julien" userId="4556f34e-148c-4782-9c35-86b1f98a0b00" providerId="ADAL" clId="{92D19668-8982-413B-8D86-30C180CC21AC}" dt="2024-04-16T15:42:19.874" v="7591" actId="790"/>
          <pc:sldLayoutMkLst>
            <pc:docMk/>
            <pc:sldMasterMk cId="3057292096" sldId="2147483842"/>
            <pc:sldLayoutMk cId="604338808" sldId="2147483848"/>
          </pc:sldLayoutMkLst>
          <pc:spChg chg="mod">
            <ac:chgData name="MOREAU Julien" userId="4556f34e-148c-4782-9c35-86b1f98a0b00" providerId="ADAL" clId="{92D19668-8982-413B-8D86-30C180CC21AC}" dt="2024-04-16T15:42:19.874" v="7589" actId="790"/>
            <ac:spMkLst>
              <pc:docMk/>
              <pc:sldMasterMk cId="3057292096" sldId="2147483842"/>
              <pc:sldLayoutMk cId="604338808" sldId="2147483848"/>
              <ac:spMk id="2" creationId="{00000000-0000-0000-0000-000000000000}"/>
            </ac:spMkLst>
          </pc:spChg>
          <pc:spChg chg="mod">
            <ac:chgData name="MOREAU Julien" userId="4556f34e-148c-4782-9c35-86b1f98a0b00" providerId="ADAL" clId="{92D19668-8982-413B-8D86-30C180CC21AC}" dt="2024-04-16T15:42:19.874" v="7591" actId="790"/>
            <ac:spMkLst>
              <pc:docMk/>
              <pc:sldMasterMk cId="3057292096" sldId="2147483842"/>
              <pc:sldLayoutMk cId="604338808" sldId="2147483848"/>
              <ac:spMk id="5" creationId="{00000000-0000-0000-0000-000000000000}"/>
            </ac:spMkLst>
          </pc:spChg>
          <pc:spChg chg="mod">
            <ac:chgData name="MOREAU Julien" userId="4556f34e-148c-4782-9c35-86b1f98a0b00" providerId="ADAL" clId="{92D19668-8982-413B-8D86-30C180CC21AC}" dt="2024-04-16T15:42:19.874" v="7590" actId="790"/>
            <ac:spMkLst>
              <pc:docMk/>
              <pc:sldMasterMk cId="3057292096" sldId="2147483842"/>
              <pc:sldLayoutMk cId="604338808" sldId="2147483848"/>
              <ac:spMk id="6" creationId="{00000000-0000-0000-0000-000000000000}"/>
            </ac:spMkLst>
          </pc:spChg>
        </pc:sldLayoutChg>
        <pc:sldLayoutChg chg="modSp mod">
          <pc:chgData name="MOREAU Julien" userId="4556f34e-148c-4782-9c35-86b1f98a0b00" providerId="ADAL" clId="{92D19668-8982-413B-8D86-30C180CC21AC}" dt="2024-04-16T15:42:19.882" v="7595" actId="790"/>
          <pc:sldLayoutMkLst>
            <pc:docMk/>
            <pc:sldMasterMk cId="3057292096" sldId="2147483842"/>
            <pc:sldLayoutMk cId="2955930821" sldId="2147483849"/>
          </pc:sldLayoutMkLst>
          <pc:spChg chg="mod">
            <ac:chgData name="MOREAU Julien" userId="4556f34e-148c-4782-9c35-86b1f98a0b00" providerId="ADAL" clId="{92D19668-8982-413B-8D86-30C180CC21AC}" dt="2024-04-16T15:42:19.874" v="7592" actId="790"/>
            <ac:spMkLst>
              <pc:docMk/>
              <pc:sldMasterMk cId="3057292096" sldId="2147483842"/>
              <pc:sldLayoutMk cId="2955930821" sldId="2147483849"/>
              <ac:spMk id="2" creationId="{00000000-0000-0000-0000-000000000000}"/>
            </ac:spMkLst>
          </pc:spChg>
          <pc:spChg chg="mod">
            <ac:chgData name="MOREAU Julien" userId="4556f34e-148c-4782-9c35-86b1f98a0b00" providerId="ADAL" clId="{92D19668-8982-413B-8D86-30C180CC21AC}" dt="2024-04-16T15:42:19.874" v="7594" actId="790"/>
            <ac:spMkLst>
              <pc:docMk/>
              <pc:sldMasterMk cId="3057292096" sldId="2147483842"/>
              <pc:sldLayoutMk cId="2955930821" sldId="2147483849"/>
              <ac:spMk id="5" creationId="{00000000-0000-0000-0000-000000000000}"/>
            </ac:spMkLst>
          </pc:spChg>
          <pc:spChg chg="mod">
            <ac:chgData name="MOREAU Julien" userId="4556f34e-148c-4782-9c35-86b1f98a0b00" providerId="ADAL" clId="{92D19668-8982-413B-8D86-30C180CC21AC}" dt="2024-04-16T15:42:19.874" v="7593" actId="790"/>
            <ac:spMkLst>
              <pc:docMk/>
              <pc:sldMasterMk cId="3057292096" sldId="2147483842"/>
              <pc:sldLayoutMk cId="2955930821" sldId="2147483849"/>
              <ac:spMk id="6" creationId="{00000000-0000-0000-0000-000000000000}"/>
            </ac:spMkLst>
          </pc:spChg>
          <pc:spChg chg="mod">
            <ac:chgData name="MOREAU Julien" userId="4556f34e-148c-4782-9c35-86b1f98a0b00" providerId="ADAL" clId="{92D19668-8982-413B-8D86-30C180CC21AC}" dt="2024-04-16T15:42:19.882" v="7595" actId="790"/>
            <ac:spMkLst>
              <pc:docMk/>
              <pc:sldMasterMk cId="3057292096" sldId="2147483842"/>
              <pc:sldLayoutMk cId="2955930821" sldId="2147483849"/>
              <ac:spMk id="7" creationId="{00000000-0000-0000-0000-000000000000}"/>
            </ac:spMkLst>
          </pc:spChg>
        </pc:sldLayoutChg>
        <pc:sldLayoutChg chg="modSp mod">
          <pc:chgData name="MOREAU Julien" userId="4556f34e-148c-4782-9c35-86b1f98a0b00" providerId="ADAL" clId="{92D19668-8982-413B-8D86-30C180CC21AC}" dt="2024-04-16T15:42:19.894" v="7600" actId="790"/>
          <pc:sldLayoutMkLst>
            <pc:docMk/>
            <pc:sldMasterMk cId="3057292096" sldId="2147483842"/>
            <pc:sldLayoutMk cId="1363749786" sldId="2147483850"/>
          </pc:sldLayoutMkLst>
          <pc:spChg chg="mod">
            <ac:chgData name="MOREAU Julien" userId="4556f34e-148c-4782-9c35-86b1f98a0b00" providerId="ADAL" clId="{92D19668-8982-413B-8D86-30C180CC21AC}" dt="2024-04-16T15:42:19.884" v="7596" actId="790"/>
            <ac:spMkLst>
              <pc:docMk/>
              <pc:sldMasterMk cId="3057292096" sldId="2147483842"/>
              <pc:sldLayoutMk cId="1363749786" sldId="2147483850"/>
              <ac:spMk id="2" creationId="{00000000-0000-0000-0000-000000000000}"/>
            </ac:spMkLst>
          </pc:spChg>
          <pc:spChg chg="mod">
            <ac:chgData name="MOREAU Julien" userId="4556f34e-148c-4782-9c35-86b1f98a0b00" providerId="ADAL" clId="{92D19668-8982-413B-8D86-30C180CC21AC}" dt="2024-04-16T15:42:19.894" v="7600" actId="790"/>
            <ac:spMkLst>
              <pc:docMk/>
              <pc:sldMasterMk cId="3057292096" sldId="2147483842"/>
              <pc:sldLayoutMk cId="1363749786" sldId="2147483850"/>
              <ac:spMk id="4" creationId="{00000000-0000-0000-0000-000000000000}"/>
            </ac:spMkLst>
          </pc:spChg>
          <pc:spChg chg="mod">
            <ac:chgData name="MOREAU Julien" userId="4556f34e-148c-4782-9c35-86b1f98a0b00" providerId="ADAL" clId="{92D19668-8982-413B-8D86-30C180CC21AC}" dt="2024-04-16T15:42:19.884" v="7597" actId="790"/>
            <ac:spMkLst>
              <pc:docMk/>
              <pc:sldMasterMk cId="3057292096" sldId="2147483842"/>
              <pc:sldLayoutMk cId="1363749786" sldId="2147483850"/>
              <ac:spMk id="5" creationId="{00000000-0000-0000-0000-000000000000}"/>
            </ac:spMkLst>
          </pc:spChg>
          <pc:spChg chg="mod">
            <ac:chgData name="MOREAU Julien" userId="4556f34e-148c-4782-9c35-86b1f98a0b00" providerId="ADAL" clId="{92D19668-8982-413B-8D86-30C180CC21AC}" dt="2024-04-16T15:42:19.884" v="7598" actId="790"/>
            <ac:spMkLst>
              <pc:docMk/>
              <pc:sldMasterMk cId="3057292096" sldId="2147483842"/>
              <pc:sldLayoutMk cId="1363749786" sldId="2147483850"/>
              <ac:spMk id="11" creationId="{00000000-0000-0000-0000-000000000000}"/>
            </ac:spMkLst>
          </pc:spChg>
          <pc:spChg chg="mod">
            <ac:chgData name="MOREAU Julien" userId="4556f34e-148c-4782-9c35-86b1f98a0b00" providerId="ADAL" clId="{92D19668-8982-413B-8D86-30C180CC21AC}" dt="2024-04-16T15:42:19.892" v="7599" actId="790"/>
            <ac:spMkLst>
              <pc:docMk/>
              <pc:sldMasterMk cId="3057292096" sldId="2147483842"/>
              <pc:sldLayoutMk cId="1363749786" sldId="2147483850"/>
              <ac:spMk id="13" creationId="{00000000-0000-0000-0000-000000000000}"/>
            </ac:spMkLst>
          </pc:spChg>
        </pc:sldLayoutChg>
        <pc:sldLayoutChg chg="modSp mod">
          <pc:chgData name="MOREAU Julien" userId="4556f34e-148c-4782-9c35-86b1f98a0b00" providerId="ADAL" clId="{92D19668-8982-413B-8D86-30C180CC21AC}" dt="2024-04-16T15:42:19.904" v="7606" actId="790"/>
          <pc:sldLayoutMkLst>
            <pc:docMk/>
            <pc:sldMasterMk cId="3057292096" sldId="2147483842"/>
            <pc:sldLayoutMk cId="1944948686" sldId="2147483851"/>
          </pc:sldLayoutMkLst>
          <pc:spChg chg="mod">
            <ac:chgData name="MOREAU Julien" userId="4556f34e-148c-4782-9c35-86b1f98a0b00" providerId="ADAL" clId="{92D19668-8982-413B-8D86-30C180CC21AC}" dt="2024-04-16T15:42:19.894" v="7602" actId="790"/>
            <ac:spMkLst>
              <pc:docMk/>
              <pc:sldMasterMk cId="3057292096" sldId="2147483842"/>
              <pc:sldLayoutMk cId="1944948686" sldId="2147483851"/>
              <ac:spMk id="7" creationId="{00000000-0000-0000-0000-000000000000}"/>
            </ac:spMkLst>
          </pc:spChg>
          <pc:spChg chg="mod">
            <ac:chgData name="MOREAU Julien" userId="4556f34e-148c-4782-9c35-86b1f98a0b00" providerId="ADAL" clId="{92D19668-8982-413B-8D86-30C180CC21AC}" dt="2024-04-16T15:42:19.894" v="7601" actId="790"/>
            <ac:spMkLst>
              <pc:docMk/>
              <pc:sldMasterMk cId="3057292096" sldId="2147483842"/>
              <pc:sldLayoutMk cId="1944948686" sldId="2147483851"/>
              <ac:spMk id="11" creationId="{00000000-0000-0000-0000-000000000000}"/>
            </ac:spMkLst>
          </pc:spChg>
          <pc:spChg chg="mod">
            <ac:chgData name="MOREAU Julien" userId="4556f34e-148c-4782-9c35-86b1f98a0b00" providerId="ADAL" clId="{92D19668-8982-413B-8D86-30C180CC21AC}" dt="2024-04-16T15:42:19.894" v="7603" actId="790"/>
            <ac:spMkLst>
              <pc:docMk/>
              <pc:sldMasterMk cId="3057292096" sldId="2147483842"/>
              <pc:sldLayoutMk cId="1944948686" sldId="2147483851"/>
              <ac:spMk id="12" creationId="{00000000-0000-0000-0000-000000000000}"/>
            </ac:spMkLst>
          </pc:spChg>
          <pc:spChg chg="mod">
            <ac:chgData name="MOREAU Julien" userId="4556f34e-148c-4782-9c35-86b1f98a0b00" providerId="ADAL" clId="{92D19668-8982-413B-8D86-30C180CC21AC}" dt="2024-04-16T15:42:19.894" v="7604" actId="790"/>
            <ac:spMkLst>
              <pc:docMk/>
              <pc:sldMasterMk cId="3057292096" sldId="2147483842"/>
              <pc:sldLayoutMk cId="1944948686" sldId="2147483851"/>
              <ac:spMk id="13" creationId="{00000000-0000-0000-0000-000000000000}"/>
            </ac:spMkLst>
          </pc:spChg>
          <pc:spChg chg="mod">
            <ac:chgData name="MOREAU Julien" userId="4556f34e-148c-4782-9c35-86b1f98a0b00" providerId="ADAL" clId="{92D19668-8982-413B-8D86-30C180CC21AC}" dt="2024-04-16T15:42:19.894" v="7605" actId="790"/>
            <ac:spMkLst>
              <pc:docMk/>
              <pc:sldMasterMk cId="3057292096" sldId="2147483842"/>
              <pc:sldLayoutMk cId="1944948686" sldId="2147483851"/>
              <ac:spMk id="23" creationId="{00000000-0000-0000-0000-000000000000}"/>
            </ac:spMkLst>
          </pc:spChg>
          <pc:spChg chg="mod">
            <ac:chgData name="MOREAU Julien" userId="4556f34e-148c-4782-9c35-86b1f98a0b00" providerId="ADAL" clId="{92D19668-8982-413B-8D86-30C180CC21AC}" dt="2024-04-16T15:42:19.904" v="7606" actId="790"/>
            <ac:spMkLst>
              <pc:docMk/>
              <pc:sldMasterMk cId="3057292096" sldId="2147483842"/>
              <pc:sldLayoutMk cId="1944948686" sldId="2147483851"/>
              <ac:spMk id="28" creationId="{00000000-0000-0000-0000-000000000000}"/>
            </ac:spMkLst>
          </pc:spChg>
        </pc:sldLayoutChg>
        <pc:sldLayoutChg chg="modSp mod">
          <pc:chgData name="MOREAU Julien" userId="4556f34e-148c-4782-9c35-86b1f98a0b00" providerId="ADAL" clId="{92D19668-8982-413B-8D86-30C180CC21AC}" dt="2024-04-16T15:42:19.986" v="7632" actId="790"/>
          <pc:sldLayoutMkLst>
            <pc:docMk/>
            <pc:sldMasterMk cId="3057292096" sldId="2147483842"/>
            <pc:sldLayoutMk cId="1984742710" sldId="2147483852"/>
          </pc:sldLayoutMkLst>
          <pc:spChg chg="mod">
            <ac:chgData name="MOREAU Julien" userId="4556f34e-148c-4782-9c35-86b1f98a0b00" providerId="ADAL" clId="{92D19668-8982-413B-8D86-30C180CC21AC}" dt="2024-04-16T15:42:19.986" v="7632" actId="790"/>
            <ac:spMkLst>
              <pc:docMk/>
              <pc:sldMasterMk cId="3057292096" sldId="2147483842"/>
              <pc:sldLayoutMk cId="1984742710" sldId="2147483852"/>
              <ac:spMk id="2" creationId="{9A1AC98A-DF21-47AC-925B-31281052CC9D}"/>
            </ac:spMkLst>
          </pc:spChg>
          <pc:spChg chg="mod">
            <ac:chgData name="MOREAU Julien" userId="4556f34e-148c-4782-9c35-86b1f98a0b00" providerId="ADAL" clId="{92D19668-8982-413B-8D86-30C180CC21AC}" dt="2024-04-16T15:42:19.955" v="7608" actId="790"/>
            <ac:spMkLst>
              <pc:docMk/>
              <pc:sldMasterMk cId="3057292096" sldId="2147483842"/>
              <pc:sldLayoutMk cId="1984742710" sldId="2147483852"/>
              <ac:spMk id="20" creationId="{00000000-0000-0000-0000-000000000000}"/>
            </ac:spMkLst>
          </pc:spChg>
          <pc:spChg chg="mod">
            <ac:chgData name="MOREAU Julien" userId="4556f34e-148c-4782-9c35-86b1f98a0b00" providerId="ADAL" clId="{92D19668-8982-413B-8D86-30C180CC21AC}" dt="2024-04-16T15:42:19.955" v="7609" actId="790"/>
            <ac:spMkLst>
              <pc:docMk/>
              <pc:sldMasterMk cId="3057292096" sldId="2147483842"/>
              <pc:sldLayoutMk cId="1984742710" sldId="2147483852"/>
              <ac:spMk id="21" creationId="{00000000-0000-0000-0000-000000000000}"/>
            </ac:spMkLst>
          </pc:spChg>
          <pc:spChg chg="mod">
            <ac:chgData name="MOREAU Julien" userId="4556f34e-148c-4782-9c35-86b1f98a0b00" providerId="ADAL" clId="{92D19668-8982-413B-8D86-30C180CC21AC}" dt="2024-04-16T15:42:19.955" v="7610" actId="790"/>
            <ac:spMkLst>
              <pc:docMk/>
              <pc:sldMasterMk cId="3057292096" sldId="2147483842"/>
              <pc:sldLayoutMk cId="1984742710" sldId="2147483852"/>
              <ac:spMk id="22" creationId="{00000000-0000-0000-0000-000000000000}"/>
            </ac:spMkLst>
          </pc:spChg>
          <pc:spChg chg="mod">
            <ac:chgData name="MOREAU Julien" userId="4556f34e-148c-4782-9c35-86b1f98a0b00" providerId="ADAL" clId="{92D19668-8982-413B-8D86-30C180CC21AC}" dt="2024-04-16T15:42:19.955" v="7611" actId="790"/>
            <ac:spMkLst>
              <pc:docMk/>
              <pc:sldMasterMk cId="3057292096" sldId="2147483842"/>
              <pc:sldLayoutMk cId="1984742710" sldId="2147483852"/>
              <ac:spMk id="24" creationId="{00000000-0000-0000-0000-000000000000}"/>
            </ac:spMkLst>
          </pc:spChg>
          <pc:spChg chg="mod">
            <ac:chgData name="MOREAU Julien" userId="4556f34e-148c-4782-9c35-86b1f98a0b00" providerId="ADAL" clId="{92D19668-8982-413B-8D86-30C180CC21AC}" dt="2024-04-16T15:42:19.955" v="7612" actId="790"/>
            <ac:spMkLst>
              <pc:docMk/>
              <pc:sldMasterMk cId="3057292096" sldId="2147483842"/>
              <pc:sldLayoutMk cId="1984742710" sldId="2147483852"/>
              <ac:spMk id="28" creationId="{00000000-0000-0000-0000-000000000000}"/>
            </ac:spMkLst>
          </pc:spChg>
          <pc:spChg chg="mod">
            <ac:chgData name="MOREAU Julien" userId="4556f34e-148c-4782-9c35-86b1f98a0b00" providerId="ADAL" clId="{92D19668-8982-413B-8D86-30C180CC21AC}" dt="2024-04-16T15:42:19.963" v="7613" actId="790"/>
            <ac:spMkLst>
              <pc:docMk/>
              <pc:sldMasterMk cId="3057292096" sldId="2147483842"/>
              <pc:sldLayoutMk cId="1984742710" sldId="2147483852"/>
              <ac:spMk id="29" creationId="{00000000-0000-0000-0000-000000000000}"/>
            </ac:spMkLst>
          </pc:spChg>
          <pc:spChg chg="mod">
            <ac:chgData name="MOREAU Julien" userId="4556f34e-148c-4782-9c35-86b1f98a0b00" providerId="ADAL" clId="{92D19668-8982-413B-8D86-30C180CC21AC}" dt="2024-04-16T15:42:19.955" v="7607" actId="790"/>
            <ac:spMkLst>
              <pc:docMk/>
              <pc:sldMasterMk cId="3057292096" sldId="2147483842"/>
              <pc:sldLayoutMk cId="1984742710" sldId="2147483852"/>
              <ac:spMk id="31" creationId="{00000000-0000-0000-0000-000000000000}"/>
            </ac:spMkLst>
          </pc:spChg>
          <pc:spChg chg="mod">
            <ac:chgData name="MOREAU Julien" userId="4556f34e-148c-4782-9c35-86b1f98a0b00" providerId="ADAL" clId="{92D19668-8982-413B-8D86-30C180CC21AC}" dt="2024-04-16T15:42:19.965" v="7614" actId="790"/>
            <ac:spMkLst>
              <pc:docMk/>
              <pc:sldMasterMk cId="3057292096" sldId="2147483842"/>
              <pc:sldLayoutMk cId="1984742710" sldId="2147483852"/>
              <ac:spMk id="32" creationId="{00000000-0000-0000-0000-000000000000}"/>
            </ac:spMkLst>
          </pc:spChg>
          <pc:spChg chg="mod">
            <ac:chgData name="MOREAU Julien" userId="4556f34e-148c-4782-9c35-86b1f98a0b00" providerId="ADAL" clId="{92D19668-8982-413B-8D86-30C180CC21AC}" dt="2024-04-16T15:42:19.965" v="7615" actId="790"/>
            <ac:spMkLst>
              <pc:docMk/>
              <pc:sldMasterMk cId="3057292096" sldId="2147483842"/>
              <pc:sldLayoutMk cId="1984742710" sldId="2147483852"/>
              <ac:spMk id="33" creationId="{00000000-0000-0000-0000-000000000000}"/>
            </ac:spMkLst>
          </pc:spChg>
          <pc:spChg chg="mod">
            <ac:chgData name="MOREAU Julien" userId="4556f34e-148c-4782-9c35-86b1f98a0b00" providerId="ADAL" clId="{92D19668-8982-413B-8D86-30C180CC21AC}" dt="2024-04-16T15:42:19.965" v="7616" actId="790"/>
            <ac:spMkLst>
              <pc:docMk/>
              <pc:sldMasterMk cId="3057292096" sldId="2147483842"/>
              <pc:sldLayoutMk cId="1984742710" sldId="2147483852"/>
              <ac:spMk id="34" creationId="{00000000-0000-0000-0000-000000000000}"/>
            </ac:spMkLst>
          </pc:spChg>
          <pc:spChg chg="mod">
            <ac:chgData name="MOREAU Julien" userId="4556f34e-148c-4782-9c35-86b1f98a0b00" providerId="ADAL" clId="{92D19668-8982-413B-8D86-30C180CC21AC}" dt="2024-04-16T15:42:19.965" v="7617" actId="790"/>
            <ac:spMkLst>
              <pc:docMk/>
              <pc:sldMasterMk cId="3057292096" sldId="2147483842"/>
              <pc:sldLayoutMk cId="1984742710" sldId="2147483852"/>
              <ac:spMk id="35" creationId="{00000000-0000-0000-0000-000000000000}"/>
            </ac:spMkLst>
          </pc:spChg>
          <pc:spChg chg="mod">
            <ac:chgData name="MOREAU Julien" userId="4556f34e-148c-4782-9c35-86b1f98a0b00" providerId="ADAL" clId="{92D19668-8982-413B-8D86-30C180CC21AC}" dt="2024-04-16T15:42:19.965" v="7618" actId="790"/>
            <ac:spMkLst>
              <pc:docMk/>
              <pc:sldMasterMk cId="3057292096" sldId="2147483842"/>
              <pc:sldLayoutMk cId="1984742710" sldId="2147483852"/>
              <ac:spMk id="36" creationId="{00000000-0000-0000-0000-000000000000}"/>
            </ac:spMkLst>
          </pc:spChg>
          <pc:spChg chg="mod">
            <ac:chgData name="MOREAU Julien" userId="4556f34e-148c-4782-9c35-86b1f98a0b00" providerId="ADAL" clId="{92D19668-8982-413B-8D86-30C180CC21AC}" dt="2024-04-16T15:42:19.965" v="7619" actId="790"/>
            <ac:spMkLst>
              <pc:docMk/>
              <pc:sldMasterMk cId="3057292096" sldId="2147483842"/>
              <pc:sldLayoutMk cId="1984742710" sldId="2147483852"/>
              <ac:spMk id="37" creationId="{00000000-0000-0000-0000-000000000000}"/>
            </ac:spMkLst>
          </pc:spChg>
          <pc:spChg chg="mod">
            <ac:chgData name="MOREAU Julien" userId="4556f34e-148c-4782-9c35-86b1f98a0b00" providerId="ADAL" clId="{92D19668-8982-413B-8D86-30C180CC21AC}" dt="2024-04-16T15:42:19.965" v="7620" actId="790"/>
            <ac:spMkLst>
              <pc:docMk/>
              <pc:sldMasterMk cId="3057292096" sldId="2147483842"/>
              <pc:sldLayoutMk cId="1984742710" sldId="2147483852"/>
              <ac:spMk id="39" creationId="{00000000-0000-0000-0000-000000000000}"/>
            </ac:spMkLst>
          </pc:spChg>
          <pc:spChg chg="mod">
            <ac:chgData name="MOREAU Julien" userId="4556f34e-148c-4782-9c35-86b1f98a0b00" providerId="ADAL" clId="{92D19668-8982-413B-8D86-30C180CC21AC}" dt="2024-04-16T15:42:19.973" v="7621" actId="790"/>
            <ac:spMkLst>
              <pc:docMk/>
              <pc:sldMasterMk cId="3057292096" sldId="2147483842"/>
              <pc:sldLayoutMk cId="1984742710" sldId="2147483852"/>
              <ac:spMk id="40" creationId="{00000000-0000-0000-0000-000000000000}"/>
            </ac:spMkLst>
          </pc:spChg>
          <pc:spChg chg="mod">
            <ac:chgData name="MOREAU Julien" userId="4556f34e-148c-4782-9c35-86b1f98a0b00" providerId="ADAL" clId="{92D19668-8982-413B-8D86-30C180CC21AC}" dt="2024-04-16T15:42:19.973" v="7622" actId="790"/>
            <ac:spMkLst>
              <pc:docMk/>
              <pc:sldMasterMk cId="3057292096" sldId="2147483842"/>
              <pc:sldLayoutMk cId="1984742710" sldId="2147483852"/>
              <ac:spMk id="41" creationId="{00000000-0000-0000-0000-000000000000}"/>
            </ac:spMkLst>
          </pc:spChg>
          <pc:spChg chg="mod">
            <ac:chgData name="MOREAU Julien" userId="4556f34e-148c-4782-9c35-86b1f98a0b00" providerId="ADAL" clId="{92D19668-8982-413B-8D86-30C180CC21AC}" dt="2024-04-16T15:42:19.975" v="7623" actId="790"/>
            <ac:spMkLst>
              <pc:docMk/>
              <pc:sldMasterMk cId="3057292096" sldId="2147483842"/>
              <pc:sldLayoutMk cId="1984742710" sldId="2147483852"/>
              <ac:spMk id="42" creationId="{00000000-0000-0000-0000-000000000000}"/>
            </ac:spMkLst>
          </pc:spChg>
          <pc:spChg chg="mod">
            <ac:chgData name="MOREAU Julien" userId="4556f34e-148c-4782-9c35-86b1f98a0b00" providerId="ADAL" clId="{92D19668-8982-413B-8D86-30C180CC21AC}" dt="2024-04-16T15:42:19.975" v="7624" actId="790"/>
            <ac:spMkLst>
              <pc:docMk/>
              <pc:sldMasterMk cId="3057292096" sldId="2147483842"/>
              <pc:sldLayoutMk cId="1984742710" sldId="2147483852"/>
              <ac:spMk id="43" creationId="{00000000-0000-0000-0000-000000000000}"/>
            </ac:spMkLst>
          </pc:spChg>
          <pc:spChg chg="mod">
            <ac:chgData name="MOREAU Julien" userId="4556f34e-148c-4782-9c35-86b1f98a0b00" providerId="ADAL" clId="{92D19668-8982-413B-8D86-30C180CC21AC}" dt="2024-04-16T15:42:19.975" v="7625" actId="790"/>
            <ac:spMkLst>
              <pc:docMk/>
              <pc:sldMasterMk cId="3057292096" sldId="2147483842"/>
              <pc:sldLayoutMk cId="1984742710" sldId="2147483852"/>
              <ac:spMk id="44" creationId="{00000000-0000-0000-0000-000000000000}"/>
            </ac:spMkLst>
          </pc:spChg>
          <pc:spChg chg="mod">
            <ac:chgData name="MOREAU Julien" userId="4556f34e-148c-4782-9c35-86b1f98a0b00" providerId="ADAL" clId="{92D19668-8982-413B-8D86-30C180CC21AC}" dt="2024-04-16T15:42:19.975" v="7626" actId="790"/>
            <ac:spMkLst>
              <pc:docMk/>
              <pc:sldMasterMk cId="3057292096" sldId="2147483842"/>
              <pc:sldLayoutMk cId="1984742710" sldId="2147483852"/>
              <ac:spMk id="46" creationId="{00000000-0000-0000-0000-000000000000}"/>
            </ac:spMkLst>
          </pc:spChg>
          <pc:spChg chg="mod">
            <ac:chgData name="MOREAU Julien" userId="4556f34e-148c-4782-9c35-86b1f98a0b00" providerId="ADAL" clId="{92D19668-8982-413B-8D86-30C180CC21AC}" dt="2024-04-16T15:42:19.975" v="7627" actId="790"/>
            <ac:spMkLst>
              <pc:docMk/>
              <pc:sldMasterMk cId="3057292096" sldId="2147483842"/>
              <pc:sldLayoutMk cId="1984742710" sldId="2147483852"/>
              <ac:spMk id="47" creationId="{00000000-0000-0000-0000-000000000000}"/>
            </ac:spMkLst>
          </pc:spChg>
          <pc:spChg chg="mod">
            <ac:chgData name="MOREAU Julien" userId="4556f34e-148c-4782-9c35-86b1f98a0b00" providerId="ADAL" clId="{92D19668-8982-413B-8D86-30C180CC21AC}" dt="2024-04-16T15:42:19.975" v="7628" actId="790"/>
            <ac:spMkLst>
              <pc:docMk/>
              <pc:sldMasterMk cId="3057292096" sldId="2147483842"/>
              <pc:sldLayoutMk cId="1984742710" sldId="2147483852"/>
              <ac:spMk id="48" creationId="{00000000-0000-0000-0000-000000000000}"/>
            </ac:spMkLst>
          </pc:spChg>
          <pc:spChg chg="mod">
            <ac:chgData name="MOREAU Julien" userId="4556f34e-148c-4782-9c35-86b1f98a0b00" providerId="ADAL" clId="{92D19668-8982-413B-8D86-30C180CC21AC}" dt="2024-04-16T15:42:19.983" v="7629" actId="790"/>
            <ac:spMkLst>
              <pc:docMk/>
              <pc:sldMasterMk cId="3057292096" sldId="2147483842"/>
              <pc:sldLayoutMk cId="1984742710" sldId="2147483852"/>
              <ac:spMk id="49" creationId="{00000000-0000-0000-0000-000000000000}"/>
            </ac:spMkLst>
          </pc:spChg>
          <pc:spChg chg="mod">
            <ac:chgData name="MOREAU Julien" userId="4556f34e-148c-4782-9c35-86b1f98a0b00" providerId="ADAL" clId="{92D19668-8982-413B-8D86-30C180CC21AC}" dt="2024-04-16T15:42:19.986" v="7630" actId="790"/>
            <ac:spMkLst>
              <pc:docMk/>
              <pc:sldMasterMk cId="3057292096" sldId="2147483842"/>
              <pc:sldLayoutMk cId="1984742710" sldId="2147483852"/>
              <ac:spMk id="50" creationId="{00000000-0000-0000-0000-000000000000}"/>
            </ac:spMkLst>
          </pc:spChg>
          <pc:spChg chg="mod">
            <ac:chgData name="MOREAU Julien" userId="4556f34e-148c-4782-9c35-86b1f98a0b00" providerId="ADAL" clId="{92D19668-8982-413B-8D86-30C180CC21AC}" dt="2024-04-16T15:42:19.986" v="7631" actId="790"/>
            <ac:spMkLst>
              <pc:docMk/>
              <pc:sldMasterMk cId="3057292096" sldId="2147483842"/>
              <pc:sldLayoutMk cId="1984742710" sldId="2147483852"/>
              <ac:spMk id="51" creationId="{00000000-0000-0000-0000-000000000000}"/>
            </ac:spMkLst>
          </pc:spChg>
        </pc:sldLayoutChg>
        <pc:sldLayoutChg chg="modSp mod">
          <pc:chgData name="MOREAU Julien" userId="4556f34e-148c-4782-9c35-86b1f98a0b00" providerId="ADAL" clId="{92D19668-8982-413B-8D86-30C180CC21AC}" dt="2024-04-16T15:42:20.046" v="7645" actId="790"/>
          <pc:sldLayoutMkLst>
            <pc:docMk/>
            <pc:sldMasterMk cId="3057292096" sldId="2147483842"/>
            <pc:sldLayoutMk cId="3430839211" sldId="2147483853"/>
          </pc:sldLayoutMkLst>
          <pc:spChg chg="mod">
            <ac:chgData name="MOREAU Julien" userId="4556f34e-148c-4782-9c35-86b1f98a0b00" providerId="ADAL" clId="{92D19668-8982-413B-8D86-30C180CC21AC}" dt="2024-04-16T15:42:20.036" v="7639" actId="790"/>
            <ac:spMkLst>
              <pc:docMk/>
              <pc:sldMasterMk cId="3057292096" sldId="2147483842"/>
              <pc:sldLayoutMk cId="3430839211" sldId="2147483853"/>
              <ac:spMk id="31" creationId="{00000000-0000-0000-0000-000000000000}"/>
            </ac:spMkLst>
          </pc:spChg>
          <pc:spChg chg="mod">
            <ac:chgData name="MOREAU Julien" userId="4556f34e-148c-4782-9c35-86b1f98a0b00" providerId="ADAL" clId="{92D19668-8982-413B-8D86-30C180CC21AC}" dt="2024-04-16T15:42:19.986" v="7633" actId="790"/>
            <ac:spMkLst>
              <pc:docMk/>
              <pc:sldMasterMk cId="3057292096" sldId="2147483842"/>
              <pc:sldLayoutMk cId="3430839211" sldId="2147483853"/>
              <ac:spMk id="72" creationId="{8BF45C0E-D24F-4800-98B2-20E0A3AC8C3F}"/>
            </ac:spMkLst>
          </pc:spChg>
          <pc:spChg chg="mod">
            <ac:chgData name="MOREAU Julien" userId="4556f34e-148c-4782-9c35-86b1f98a0b00" providerId="ADAL" clId="{92D19668-8982-413B-8D86-30C180CC21AC}" dt="2024-04-16T15:42:19.986" v="7634" actId="790"/>
            <ac:spMkLst>
              <pc:docMk/>
              <pc:sldMasterMk cId="3057292096" sldId="2147483842"/>
              <pc:sldLayoutMk cId="3430839211" sldId="2147483853"/>
              <ac:spMk id="73" creationId="{B36140C3-09D5-4D3F-906D-270C63E34027}"/>
            </ac:spMkLst>
          </pc:spChg>
          <pc:spChg chg="mod">
            <ac:chgData name="MOREAU Julien" userId="4556f34e-148c-4782-9c35-86b1f98a0b00" providerId="ADAL" clId="{92D19668-8982-413B-8D86-30C180CC21AC}" dt="2024-04-16T15:42:19.986" v="7635" actId="790"/>
            <ac:spMkLst>
              <pc:docMk/>
              <pc:sldMasterMk cId="3057292096" sldId="2147483842"/>
              <pc:sldLayoutMk cId="3430839211" sldId="2147483853"/>
              <ac:spMk id="74" creationId="{871FFF1F-6558-47A3-B57A-1327C25BF06E}"/>
            </ac:spMkLst>
          </pc:spChg>
          <pc:spChg chg="mod">
            <ac:chgData name="MOREAU Julien" userId="4556f34e-148c-4782-9c35-86b1f98a0b00" providerId="ADAL" clId="{92D19668-8982-413B-8D86-30C180CC21AC}" dt="2024-04-16T15:42:19.986" v="7636" actId="790"/>
            <ac:spMkLst>
              <pc:docMk/>
              <pc:sldMasterMk cId="3057292096" sldId="2147483842"/>
              <pc:sldLayoutMk cId="3430839211" sldId="2147483853"/>
              <ac:spMk id="75" creationId="{98FFC8B2-AAEA-4B46-BACD-C8587958201A}"/>
            </ac:spMkLst>
          </pc:spChg>
          <pc:spChg chg="mod">
            <ac:chgData name="MOREAU Julien" userId="4556f34e-148c-4782-9c35-86b1f98a0b00" providerId="ADAL" clId="{92D19668-8982-413B-8D86-30C180CC21AC}" dt="2024-04-16T15:42:19.994" v="7637" actId="790"/>
            <ac:spMkLst>
              <pc:docMk/>
              <pc:sldMasterMk cId="3057292096" sldId="2147483842"/>
              <pc:sldLayoutMk cId="3430839211" sldId="2147483853"/>
              <ac:spMk id="76" creationId="{0E8F7A35-E5F6-48B1-BC2B-4D8D2886AA71}"/>
            </ac:spMkLst>
          </pc:spChg>
          <pc:spChg chg="mod">
            <ac:chgData name="MOREAU Julien" userId="4556f34e-148c-4782-9c35-86b1f98a0b00" providerId="ADAL" clId="{92D19668-8982-413B-8D86-30C180CC21AC}" dt="2024-04-16T15:42:19.994" v="7638" actId="790"/>
            <ac:spMkLst>
              <pc:docMk/>
              <pc:sldMasterMk cId="3057292096" sldId="2147483842"/>
              <pc:sldLayoutMk cId="3430839211" sldId="2147483853"/>
              <ac:spMk id="77" creationId="{D42D33A2-C40A-44B6-BE0C-4D7653C496BC}"/>
            </ac:spMkLst>
          </pc:spChg>
          <pc:spChg chg="mod">
            <ac:chgData name="MOREAU Julien" userId="4556f34e-148c-4782-9c35-86b1f98a0b00" providerId="ADAL" clId="{92D19668-8982-413B-8D86-30C180CC21AC}" dt="2024-04-16T15:42:20.036" v="7640" actId="790"/>
            <ac:spMkLst>
              <pc:docMk/>
              <pc:sldMasterMk cId="3057292096" sldId="2147483842"/>
              <pc:sldLayoutMk cId="3430839211" sldId="2147483853"/>
              <ac:spMk id="79" creationId="{584D4FFB-892A-49C8-973F-893B258E19BF}"/>
            </ac:spMkLst>
          </pc:spChg>
          <pc:spChg chg="mod">
            <ac:chgData name="MOREAU Julien" userId="4556f34e-148c-4782-9c35-86b1f98a0b00" providerId="ADAL" clId="{92D19668-8982-413B-8D86-30C180CC21AC}" dt="2024-04-16T15:42:20.036" v="7641" actId="790"/>
            <ac:spMkLst>
              <pc:docMk/>
              <pc:sldMasterMk cId="3057292096" sldId="2147483842"/>
              <pc:sldLayoutMk cId="3430839211" sldId="2147483853"/>
              <ac:spMk id="80" creationId="{BB144044-4B4E-495D-8D8D-9D01BCCA9A24}"/>
            </ac:spMkLst>
          </pc:spChg>
          <pc:spChg chg="mod">
            <ac:chgData name="MOREAU Julien" userId="4556f34e-148c-4782-9c35-86b1f98a0b00" providerId="ADAL" clId="{92D19668-8982-413B-8D86-30C180CC21AC}" dt="2024-04-16T15:42:20.044" v="7642" actId="790"/>
            <ac:spMkLst>
              <pc:docMk/>
              <pc:sldMasterMk cId="3057292096" sldId="2147483842"/>
              <pc:sldLayoutMk cId="3430839211" sldId="2147483853"/>
              <ac:spMk id="81" creationId="{72849E41-8C22-4F28-A058-02BC25DF49BB}"/>
            </ac:spMkLst>
          </pc:spChg>
          <pc:spChg chg="mod">
            <ac:chgData name="MOREAU Julien" userId="4556f34e-148c-4782-9c35-86b1f98a0b00" providerId="ADAL" clId="{92D19668-8982-413B-8D86-30C180CC21AC}" dt="2024-04-16T15:42:20.046" v="7643" actId="790"/>
            <ac:spMkLst>
              <pc:docMk/>
              <pc:sldMasterMk cId="3057292096" sldId="2147483842"/>
              <pc:sldLayoutMk cId="3430839211" sldId="2147483853"/>
              <ac:spMk id="82" creationId="{CA1BEB0B-B88B-4782-BF66-3BC90122CA1F}"/>
            </ac:spMkLst>
          </pc:spChg>
          <pc:spChg chg="mod">
            <ac:chgData name="MOREAU Julien" userId="4556f34e-148c-4782-9c35-86b1f98a0b00" providerId="ADAL" clId="{92D19668-8982-413B-8D86-30C180CC21AC}" dt="2024-04-16T15:42:20.046" v="7644" actId="790"/>
            <ac:spMkLst>
              <pc:docMk/>
              <pc:sldMasterMk cId="3057292096" sldId="2147483842"/>
              <pc:sldLayoutMk cId="3430839211" sldId="2147483853"/>
              <ac:spMk id="83" creationId="{2488CE60-C0C7-4375-8E28-316DE55D3DE1}"/>
            </ac:spMkLst>
          </pc:spChg>
          <pc:spChg chg="mod">
            <ac:chgData name="MOREAU Julien" userId="4556f34e-148c-4782-9c35-86b1f98a0b00" providerId="ADAL" clId="{92D19668-8982-413B-8D86-30C180CC21AC}" dt="2024-04-16T15:42:20.046" v="7645" actId="790"/>
            <ac:spMkLst>
              <pc:docMk/>
              <pc:sldMasterMk cId="3057292096" sldId="2147483842"/>
              <pc:sldLayoutMk cId="3430839211" sldId="2147483853"/>
              <ac:spMk id="84" creationId="{FDCF7982-797D-46DB-BA8C-F96B93FBBFAF}"/>
            </ac:spMkLst>
          </pc:spChg>
        </pc:sldLayoutChg>
        <pc:sldLayoutChg chg="modSp mod">
          <pc:chgData name="MOREAU Julien" userId="4556f34e-148c-4782-9c35-86b1f98a0b00" providerId="ADAL" clId="{92D19668-8982-413B-8D86-30C180CC21AC}" dt="2024-04-16T15:42:20.057" v="7648" actId="790"/>
          <pc:sldLayoutMkLst>
            <pc:docMk/>
            <pc:sldMasterMk cId="3057292096" sldId="2147483842"/>
            <pc:sldLayoutMk cId="1516110804" sldId="2147483855"/>
          </pc:sldLayoutMkLst>
          <pc:spChg chg="mod">
            <ac:chgData name="MOREAU Julien" userId="4556f34e-148c-4782-9c35-86b1f98a0b00" providerId="ADAL" clId="{92D19668-8982-413B-8D86-30C180CC21AC}" dt="2024-04-16T15:42:20.057" v="7646" actId="790"/>
            <ac:spMkLst>
              <pc:docMk/>
              <pc:sldMasterMk cId="3057292096" sldId="2147483842"/>
              <pc:sldLayoutMk cId="1516110804" sldId="2147483855"/>
              <ac:spMk id="4" creationId="{00000000-0000-0000-0000-000000000000}"/>
            </ac:spMkLst>
          </pc:spChg>
          <pc:spChg chg="mod">
            <ac:chgData name="MOREAU Julien" userId="4556f34e-148c-4782-9c35-86b1f98a0b00" providerId="ADAL" clId="{92D19668-8982-413B-8D86-30C180CC21AC}" dt="2024-04-16T15:42:20.057" v="7647" actId="790"/>
            <ac:spMkLst>
              <pc:docMk/>
              <pc:sldMasterMk cId="3057292096" sldId="2147483842"/>
              <pc:sldLayoutMk cId="1516110804" sldId="2147483855"/>
              <ac:spMk id="5" creationId="{42C34059-D4CA-4210-8E38-CDB64C89506A}"/>
            </ac:spMkLst>
          </pc:spChg>
          <pc:spChg chg="mod">
            <ac:chgData name="MOREAU Julien" userId="4556f34e-148c-4782-9c35-86b1f98a0b00" providerId="ADAL" clId="{92D19668-8982-413B-8D86-30C180CC21AC}" dt="2024-04-16T15:42:20.057" v="7648" actId="790"/>
            <ac:spMkLst>
              <pc:docMk/>
              <pc:sldMasterMk cId="3057292096" sldId="2147483842"/>
              <pc:sldLayoutMk cId="1516110804" sldId="2147483855"/>
              <ac:spMk id="6" creationId="{42CD65D2-F6BC-44F1-91EF-C5D6903AF840}"/>
            </ac:spMkLst>
          </pc:spChg>
        </pc:sldLayoutChg>
        <pc:sldLayoutChg chg="modSp mod">
          <pc:chgData name="MOREAU Julien" userId="4556f34e-148c-4782-9c35-86b1f98a0b00" providerId="ADAL" clId="{92D19668-8982-413B-8D86-30C180CC21AC}" dt="2024-04-16T15:42:20.067" v="7651" actId="790"/>
          <pc:sldLayoutMkLst>
            <pc:docMk/>
            <pc:sldMasterMk cId="3057292096" sldId="2147483842"/>
            <pc:sldLayoutMk cId="203319107" sldId="2147483858"/>
          </pc:sldLayoutMkLst>
          <pc:spChg chg="mod">
            <ac:chgData name="MOREAU Julien" userId="4556f34e-148c-4782-9c35-86b1f98a0b00" providerId="ADAL" clId="{92D19668-8982-413B-8D86-30C180CC21AC}" dt="2024-04-16T15:42:20.057" v="7649" actId="790"/>
            <ac:spMkLst>
              <pc:docMk/>
              <pc:sldMasterMk cId="3057292096" sldId="2147483842"/>
              <pc:sldLayoutMk cId="203319107" sldId="2147483858"/>
              <ac:spMk id="5" creationId="{00000000-0000-0000-0000-000000000000}"/>
            </ac:spMkLst>
          </pc:spChg>
          <pc:spChg chg="mod">
            <ac:chgData name="MOREAU Julien" userId="4556f34e-148c-4782-9c35-86b1f98a0b00" providerId="ADAL" clId="{92D19668-8982-413B-8D86-30C180CC21AC}" dt="2024-04-16T15:42:20.065" v="7650" actId="790"/>
            <ac:spMkLst>
              <pc:docMk/>
              <pc:sldMasterMk cId="3057292096" sldId="2147483842"/>
              <pc:sldLayoutMk cId="203319107" sldId="2147483858"/>
              <ac:spMk id="9" creationId="{00000000-0000-0000-0000-000000000000}"/>
            </ac:spMkLst>
          </pc:spChg>
          <pc:spChg chg="mod">
            <ac:chgData name="MOREAU Julien" userId="4556f34e-148c-4782-9c35-86b1f98a0b00" providerId="ADAL" clId="{92D19668-8982-413B-8D86-30C180CC21AC}" dt="2024-04-16T15:42:20.067" v="7651" actId="790"/>
            <ac:spMkLst>
              <pc:docMk/>
              <pc:sldMasterMk cId="3057292096" sldId="2147483842"/>
              <pc:sldLayoutMk cId="203319107" sldId="2147483858"/>
              <ac:spMk id="10" creationId="{420EEE7C-A570-4C11-B267-7E56E4E0F622}"/>
            </ac:spMkLst>
          </pc:spChg>
        </pc:sldLayoutChg>
        <pc:sldLayoutChg chg="modSp mod">
          <pc:chgData name="MOREAU Julien" userId="4556f34e-148c-4782-9c35-86b1f98a0b00" providerId="ADAL" clId="{92D19668-8982-413B-8D86-30C180CC21AC}" dt="2024-04-16T15:42:20.075" v="7656" actId="790"/>
          <pc:sldLayoutMkLst>
            <pc:docMk/>
            <pc:sldMasterMk cId="3057292096" sldId="2147483842"/>
            <pc:sldLayoutMk cId="2424423965" sldId="2147483859"/>
          </pc:sldLayoutMkLst>
          <pc:spChg chg="mod">
            <ac:chgData name="MOREAU Julien" userId="4556f34e-148c-4782-9c35-86b1f98a0b00" providerId="ADAL" clId="{92D19668-8982-413B-8D86-30C180CC21AC}" dt="2024-04-16T15:42:20.067" v="7652" actId="790"/>
            <ac:spMkLst>
              <pc:docMk/>
              <pc:sldMasterMk cId="3057292096" sldId="2147483842"/>
              <pc:sldLayoutMk cId="2424423965" sldId="2147483859"/>
              <ac:spMk id="2" creationId="{00000000-0000-0000-0000-000000000000}"/>
            </ac:spMkLst>
          </pc:spChg>
          <pc:spChg chg="mod">
            <ac:chgData name="MOREAU Julien" userId="4556f34e-148c-4782-9c35-86b1f98a0b00" providerId="ADAL" clId="{92D19668-8982-413B-8D86-30C180CC21AC}" dt="2024-04-16T15:42:20.067" v="7653" actId="790"/>
            <ac:spMkLst>
              <pc:docMk/>
              <pc:sldMasterMk cId="3057292096" sldId="2147483842"/>
              <pc:sldLayoutMk cId="2424423965" sldId="2147483859"/>
              <ac:spMk id="3" creationId="{00000000-0000-0000-0000-000000000000}"/>
            </ac:spMkLst>
          </pc:spChg>
          <pc:spChg chg="mod">
            <ac:chgData name="MOREAU Julien" userId="4556f34e-148c-4782-9c35-86b1f98a0b00" providerId="ADAL" clId="{92D19668-8982-413B-8D86-30C180CC21AC}" dt="2024-04-16T15:42:20.067" v="7654" actId="790"/>
            <ac:spMkLst>
              <pc:docMk/>
              <pc:sldMasterMk cId="3057292096" sldId="2147483842"/>
              <pc:sldLayoutMk cId="2424423965" sldId="2147483859"/>
              <ac:spMk id="4" creationId="{00000000-0000-0000-0000-000000000000}"/>
            </ac:spMkLst>
          </pc:spChg>
          <pc:spChg chg="mod">
            <ac:chgData name="MOREAU Julien" userId="4556f34e-148c-4782-9c35-86b1f98a0b00" providerId="ADAL" clId="{92D19668-8982-413B-8D86-30C180CC21AC}" dt="2024-04-16T15:42:20.067" v="7655" actId="790"/>
            <ac:spMkLst>
              <pc:docMk/>
              <pc:sldMasterMk cId="3057292096" sldId="2147483842"/>
              <pc:sldLayoutMk cId="2424423965" sldId="2147483859"/>
              <ac:spMk id="5" creationId="{00000000-0000-0000-0000-000000000000}"/>
            </ac:spMkLst>
          </pc:spChg>
          <pc:spChg chg="mod">
            <ac:chgData name="MOREAU Julien" userId="4556f34e-148c-4782-9c35-86b1f98a0b00" providerId="ADAL" clId="{92D19668-8982-413B-8D86-30C180CC21AC}" dt="2024-04-16T15:42:20.075" v="7656" actId="790"/>
            <ac:spMkLst>
              <pc:docMk/>
              <pc:sldMasterMk cId="3057292096" sldId="2147483842"/>
              <pc:sldLayoutMk cId="2424423965" sldId="2147483859"/>
              <ac:spMk id="6" creationId="{00000000-0000-0000-0000-000000000000}"/>
            </ac:spMkLst>
          </pc:spChg>
        </pc:sldLayoutChg>
        <pc:sldLayoutChg chg="modSp mod">
          <pc:chgData name="MOREAU Julien" userId="4556f34e-148c-4782-9c35-86b1f98a0b00" providerId="ADAL" clId="{92D19668-8982-413B-8D86-30C180CC21AC}" dt="2024-04-16T15:42:20.077" v="7661"/>
          <pc:sldLayoutMkLst>
            <pc:docMk/>
            <pc:sldMasterMk cId="3057292096" sldId="2147483842"/>
            <pc:sldLayoutMk cId="2251334697" sldId="2147483860"/>
          </pc:sldLayoutMkLst>
          <pc:spChg chg="mod">
            <ac:chgData name="MOREAU Julien" userId="4556f34e-148c-4782-9c35-86b1f98a0b00" providerId="ADAL" clId="{92D19668-8982-413B-8D86-30C180CC21AC}" dt="2024-04-16T15:42:20.075" v="7657" actId="790"/>
            <ac:spMkLst>
              <pc:docMk/>
              <pc:sldMasterMk cId="3057292096" sldId="2147483842"/>
              <pc:sldLayoutMk cId="2251334697" sldId="2147483860"/>
              <ac:spMk id="5" creationId="{FCC3A0E6-E630-4C26-B008-93BA0B5B1109}"/>
            </ac:spMkLst>
          </pc:spChg>
          <pc:spChg chg="mod">
            <ac:chgData name="MOREAU Julien" userId="4556f34e-148c-4782-9c35-86b1f98a0b00" providerId="ADAL" clId="{92D19668-8982-413B-8D86-30C180CC21AC}" dt="2024-04-16T15:42:20.077" v="7661"/>
            <ac:spMkLst>
              <pc:docMk/>
              <pc:sldMasterMk cId="3057292096" sldId="2147483842"/>
              <pc:sldLayoutMk cId="2251334697" sldId="2147483860"/>
              <ac:spMk id="8" creationId="{9238B1D6-2095-4826-AA45-9A4E6F7D1A16}"/>
            </ac:spMkLst>
          </pc:spChg>
          <pc:spChg chg="mod">
            <ac:chgData name="MOREAU Julien" userId="4556f34e-148c-4782-9c35-86b1f98a0b00" providerId="ADAL" clId="{92D19668-8982-413B-8D86-30C180CC21AC}" dt="2024-04-16T15:42:20.077" v="7660" actId="790"/>
            <ac:spMkLst>
              <pc:docMk/>
              <pc:sldMasterMk cId="3057292096" sldId="2147483842"/>
              <pc:sldLayoutMk cId="2251334697" sldId="2147483860"/>
              <ac:spMk id="9" creationId="{66686DBA-90DA-4033-B950-94CBD0D7A425}"/>
            </ac:spMkLst>
          </pc:spChg>
          <pc:spChg chg="mod">
            <ac:chgData name="MOREAU Julien" userId="4556f34e-148c-4782-9c35-86b1f98a0b00" providerId="ADAL" clId="{92D19668-8982-413B-8D86-30C180CC21AC}" dt="2024-04-16T15:42:20.077" v="7659" actId="790"/>
            <ac:spMkLst>
              <pc:docMk/>
              <pc:sldMasterMk cId="3057292096" sldId="2147483842"/>
              <pc:sldLayoutMk cId="2251334697" sldId="2147483860"/>
              <ac:spMk id="14" creationId="{D4D36123-678D-4B6C-A648-186F85BE34AE}"/>
            </ac:spMkLst>
          </pc:spChg>
          <pc:spChg chg="mod">
            <ac:chgData name="MOREAU Julien" userId="4556f34e-148c-4782-9c35-86b1f98a0b00" providerId="ADAL" clId="{92D19668-8982-413B-8D86-30C180CC21AC}" dt="2024-04-16T15:42:20.077" v="7658" actId="790"/>
            <ac:spMkLst>
              <pc:docMk/>
              <pc:sldMasterMk cId="3057292096" sldId="2147483842"/>
              <pc:sldLayoutMk cId="2251334697" sldId="2147483860"/>
              <ac:spMk id="15" creationId="{699FD2C4-82B5-475E-9235-DB128978B618}"/>
            </ac:spMkLst>
          </pc:spChg>
        </pc:sldLayoutChg>
        <pc:sldLayoutChg chg="modSp mod">
          <pc:chgData name="MOREAU Julien" userId="4556f34e-148c-4782-9c35-86b1f98a0b00" providerId="ADAL" clId="{92D19668-8982-413B-8D86-30C180CC21AC}" dt="2024-04-16T15:42:20.087" v="7665" actId="790"/>
          <pc:sldLayoutMkLst>
            <pc:docMk/>
            <pc:sldMasterMk cId="3057292096" sldId="2147483842"/>
            <pc:sldLayoutMk cId="2285336461" sldId="2147483861"/>
          </pc:sldLayoutMkLst>
          <pc:spChg chg="mod">
            <ac:chgData name="MOREAU Julien" userId="4556f34e-148c-4782-9c35-86b1f98a0b00" providerId="ADAL" clId="{92D19668-8982-413B-8D86-30C180CC21AC}" dt="2024-04-16T15:42:20.077" v="7662" actId="790"/>
            <ac:spMkLst>
              <pc:docMk/>
              <pc:sldMasterMk cId="3057292096" sldId="2147483842"/>
              <pc:sldLayoutMk cId="2285336461" sldId="2147483861"/>
              <ac:spMk id="6" creationId="{8ACA10F6-3E96-6540-9DE6-E2EBE1084AED}"/>
            </ac:spMkLst>
          </pc:spChg>
          <pc:spChg chg="mod">
            <ac:chgData name="MOREAU Julien" userId="4556f34e-148c-4782-9c35-86b1f98a0b00" providerId="ADAL" clId="{92D19668-8982-413B-8D86-30C180CC21AC}" dt="2024-04-16T15:42:20.087" v="7665" actId="790"/>
            <ac:spMkLst>
              <pc:docMk/>
              <pc:sldMasterMk cId="3057292096" sldId="2147483842"/>
              <pc:sldLayoutMk cId="2285336461" sldId="2147483861"/>
              <ac:spMk id="10" creationId="{BE3DDF97-EFD5-4734-AFB5-D8D88B95BED3}"/>
            </ac:spMkLst>
          </pc:spChg>
          <pc:spChg chg="mod">
            <ac:chgData name="MOREAU Julien" userId="4556f34e-148c-4782-9c35-86b1f98a0b00" providerId="ADAL" clId="{92D19668-8982-413B-8D86-30C180CC21AC}" dt="2024-04-16T15:42:20.077" v="7663" actId="790"/>
            <ac:spMkLst>
              <pc:docMk/>
              <pc:sldMasterMk cId="3057292096" sldId="2147483842"/>
              <pc:sldLayoutMk cId="2285336461" sldId="2147483861"/>
              <ac:spMk id="12" creationId="{5209781F-2CF8-3246-A11F-87B28488C9E2}"/>
            </ac:spMkLst>
          </pc:spChg>
          <pc:spChg chg="mod">
            <ac:chgData name="MOREAU Julien" userId="4556f34e-148c-4782-9c35-86b1f98a0b00" providerId="ADAL" clId="{92D19668-8982-413B-8D86-30C180CC21AC}" dt="2024-04-16T15:42:20.085" v="7664" actId="790"/>
            <ac:spMkLst>
              <pc:docMk/>
              <pc:sldMasterMk cId="3057292096" sldId="2147483842"/>
              <pc:sldLayoutMk cId="2285336461" sldId="2147483861"/>
              <ac:spMk id="13" creationId="{B4AD1FD0-4665-9D43-A14E-72B3BA3DDDE6}"/>
            </ac:spMkLst>
          </pc:spChg>
        </pc:sldLayoutChg>
      </pc:sldMasterChg>
      <pc:sldMasterChg chg="modSp mod modSldLayout">
        <pc:chgData name="MOREAU Julien" userId="4556f34e-148c-4782-9c35-86b1f98a0b00" providerId="ADAL" clId="{92D19668-8982-413B-8D86-30C180CC21AC}" dt="2024-04-16T15:42:20.340" v="7770" actId="790"/>
        <pc:sldMasterMkLst>
          <pc:docMk/>
          <pc:sldMasterMk cId="501257738" sldId="2147483862"/>
        </pc:sldMasterMkLst>
        <pc:spChg chg="mod">
          <ac:chgData name="MOREAU Julien" userId="4556f34e-148c-4782-9c35-86b1f98a0b00" providerId="ADAL" clId="{92D19668-8982-413B-8D86-30C180CC21AC}" dt="2024-04-16T15:42:20.087" v="7669" actId="790"/>
          <ac:spMkLst>
            <pc:docMk/>
            <pc:sldMasterMk cId="501257738" sldId="2147483862"/>
            <ac:spMk id="2" creationId="{00000000-0000-0000-0000-000000000000}"/>
          </ac:spMkLst>
        </pc:spChg>
        <pc:spChg chg="mod">
          <ac:chgData name="MOREAU Julien" userId="4556f34e-148c-4782-9c35-86b1f98a0b00" providerId="ADAL" clId="{92D19668-8982-413B-8D86-30C180CC21AC}" dt="2024-04-16T15:42:20.087" v="7666" actId="790"/>
          <ac:spMkLst>
            <pc:docMk/>
            <pc:sldMasterMk cId="501257738" sldId="2147483862"/>
            <ac:spMk id="3" creationId="{00000000-0000-0000-0000-000000000000}"/>
          </ac:spMkLst>
        </pc:spChg>
        <pc:spChg chg="mod">
          <ac:chgData name="MOREAU Julien" userId="4556f34e-148c-4782-9c35-86b1f98a0b00" providerId="ADAL" clId="{92D19668-8982-413B-8D86-30C180CC21AC}" dt="2024-04-16T15:42:20.087" v="7668" actId="790"/>
          <ac:spMkLst>
            <pc:docMk/>
            <pc:sldMasterMk cId="501257738" sldId="2147483862"/>
            <ac:spMk id="5" creationId="{00000000-0000-0000-0000-000000000000}"/>
          </ac:spMkLst>
        </pc:spChg>
        <pc:spChg chg="mod">
          <ac:chgData name="MOREAU Julien" userId="4556f34e-148c-4782-9c35-86b1f98a0b00" providerId="ADAL" clId="{92D19668-8982-413B-8D86-30C180CC21AC}" dt="2024-04-16T15:42:20.087" v="7667" actId="790"/>
          <ac:spMkLst>
            <pc:docMk/>
            <pc:sldMasterMk cId="501257738" sldId="2147483862"/>
            <ac:spMk id="6" creationId="{00000000-0000-0000-0000-000000000000}"/>
          </ac:spMkLst>
        </pc:spChg>
        <pc:sldLayoutChg chg="modSp mod">
          <pc:chgData name="MOREAU Julien" userId="4556f34e-148c-4782-9c35-86b1f98a0b00" providerId="ADAL" clId="{92D19668-8982-413B-8D86-30C180CC21AC}" dt="2024-04-16T15:42:20.097" v="7674" actId="790"/>
          <pc:sldLayoutMkLst>
            <pc:docMk/>
            <pc:sldMasterMk cId="501257738" sldId="2147483862"/>
            <pc:sldLayoutMk cId="4034832881" sldId="2147483863"/>
          </pc:sldLayoutMkLst>
          <pc:spChg chg="mod">
            <ac:chgData name="MOREAU Julien" userId="4556f34e-148c-4782-9c35-86b1f98a0b00" providerId="ADAL" clId="{92D19668-8982-413B-8D86-30C180CC21AC}" dt="2024-04-16T15:42:20.097" v="7671" actId="790"/>
            <ac:spMkLst>
              <pc:docMk/>
              <pc:sldMasterMk cId="501257738" sldId="2147483862"/>
              <pc:sldLayoutMk cId="4034832881" sldId="2147483863"/>
              <ac:spMk id="2" creationId="{00000000-0000-0000-0000-000000000000}"/>
            </ac:spMkLst>
          </pc:spChg>
          <pc:spChg chg="mod">
            <ac:chgData name="MOREAU Julien" userId="4556f34e-148c-4782-9c35-86b1f98a0b00" providerId="ADAL" clId="{92D19668-8982-413B-8D86-30C180CC21AC}" dt="2024-04-16T15:42:20.097" v="7672" actId="790"/>
            <ac:spMkLst>
              <pc:docMk/>
              <pc:sldMasterMk cId="501257738" sldId="2147483862"/>
              <pc:sldLayoutMk cId="4034832881" sldId="2147483863"/>
              <ac:spMk id="4" creationId="{00000000-0000-0000-0000-000000000000}"/>
            </ac:spMkLst>
          </pc:spChg>
          <pc:spChg chg="mod">
            <ac:chgData name="MOREAU Julien" userId="4556f34e-148c-4782-9c35-86b1f98a0b00" providerId="ADAL" clId="{92D19668-8982-413B-8D86-30C180CC21AC}" dt="2024-04-16T15:42:20.095" v="7670" actId="790"/>
            <ac:spMkLst>
              <pc:docMk/>
              <pc:sldMasterMk cId="501257738" sldId="2147483862"/>
              <pc:sldLayoutMk cId="4034832881" sldId="2147483863"/>
              <ac:spMk id="9" creationId="{00000000-0000-0000-0000-000000000000}"/>
            </ac:spMkLst>
          </pc:spChg>
          <pc:spChg chg="mod">
            <ac:chgData name="MOREAU Julien" userId="4556f34e-148c-4782-9c35-86b1f98a0b00" providerId="ADAL" clId="{92D19668-8982-413B-8D86-30C180CC21AC}" dt="2024-04-16T15:42:20.097" v="7673" actId="790"/>
            <ac:spMkLst>
              <pc:docMk/>
              <pc:sldMasterMk cId="501257738" sldId="2147483862"/>
              <pc:sldLayoutMk cId="4034832881" sldId="2147483863"/>
              <ac:spMk id="16" creationId="{00000000-0000-0000-0000-000000000000}"/>
            </ac:spMkLst>
          </pc:spChg>
          <pc:spChg chg="mod">
            <ac:chgData name="MOREAU Julien" userId="4556f34e-148c-4782-9c35-86b1f98a0b00" providerId="ADAL" clId="{92D19668-8982-413B-8D86-30C180CC21AC}" dt="2024-04-16T15:42:20.097" v="7674" actId="790"/>
            <ac:spMkLst>
              <pc:docMk/>
              <pc:sldMasterMk cId="501257738" sldId="2147483862"/>
              <pc:sldLayoutMk cId="4034832881" sldId="2147483863"/>
              <ac:spMk id="17" creationId="{FC509A42-19AD-CE45-9631-39CA09E7EA3F}"/>
            </ac:spMkLst>
          </pc:spChg>
        </pc:sldLayoutChg>
        <pc:sldLayoutChg chg="modSp mod">
          <pc:chgData name="MOREAU Julien" userId="4556f34e-148c-4782-9c35-86b1f98a0b00" providerId="ADAL" clId="{92D19668-8982-413B-8D86-30C180CC21AC}" dt="2024-04-16T15:42:20.107" v="7681" actId="790"/>
          <pc:sldLayoutMkLst>
            <pc:docMk/>
            <pc:sldMasterMk cId="501257738" sldId="2147483862"/>
            <pc:sldLayoutMk cId="1838951656" sldId="2147483864"/>
          </pc:sldLayoutMkLst>
          <pc:spChg chg="mod">
            <ac:chgData name="MOREAU Julien" userId="4556f34e-148c-4782-9c35-86b1f98a0b00" providerId="ADAL" clId="{92D19668-8982-413B-8D86-30C180CC21AC}" dt="2024-04-16T15:42:20.097" v="7676" actId="790"/>
            <ac:spMkLst>
              <pc:docMk/>
              <pc:sldMasterMk cId="501257738" sldId="2147483862"/>
              <pc:sldLayoutMk cId="1838951656" sldId="2147483864"/>
              <ac:spMk id="6" creationId="{00000000-0000-0000-0000-000000000000}"/>
            </ac:spMkLst>
          </pc:spChg>
          <pc:spChg chg="mod">
            <ac:chgData name="MOREAU Julien" userId="4556f34e-148c-4782-9c35-86b1f98a0b00" providerId="ADAL" clId="{92D19668-8982-413B-8D86-30C180CC21AC}" dt="2024-04-16T15:42:20.107" v="7678" actId="790"/>
            <ac:spMkLst>
              <pc:docMk/>
              <pc:sldMasterMk cId="501257738" sldId="2147483862"/>
              <pc:sldLayoutMk cId="1838951656" sldId="2147483864"/>
              <ac:spMk id="7" creationId="{00000000-0000-0000-0000-000000000000}"/>
            </ac:spMkLst>
          </pc:spChg>
          <pc:spChg chg="mod">
            <ac:chgData name="MOREAU Julien" userId="4556f34e-148c-4782-9c35-86b1f98a0b00" providerId="ADAL" clId="{92D19668-8982-413B-8D86-30C180CC21AC}" dt="2024-04-16T15:42:20.107" v="7680" actId="790"/>
            <ac:spMkLst>
              <pc:docMk/>
              <pc:sldMasterMk cId="501257738" sldId="2147483862"/>
              <pc:sldLayoutMk cId="1838951656" sldId="2147483864"/>
              <ac:spMk id="8" creationId="{00000000-0000-0000-0000-000000000000}"/>
            </ac:spMkLst>
          </pc:spChg>
          <pc:spChg chg="mod">
            <ac:chgData name="MOREAU Julien" userId="4556f34e-148c-4782-9c35-86b1f98a0b00" providerId="ADAL" clId="{92D19668-8982-413B-8D86-30C180CC21AC}" dt="2024-04-16T15:42:20.107" v="7681" actId="790"/>
            <ac:spMkLst>
              <pc:docMk/>
              <pc:sldMasterMk cId="501257738" sldId="2147483862"/>
              <pc:sldLayoutMk cId="1838951656" sldId="2147483864"/>
              <ac:spMk id="9" creationId="{00000000-0000-0000-0000-000000000000}"/>
            </ac:spMkLst>
          </pc:spChg>
          <pc:spChg chg="mod">
            <ac:chgData name="MOREAU Julien" userId="4556f34e-148c-4782-9c35-86b1f98a0b00" providerId="ADAL" clId="{92D19668-8982-413B-8D86-30C180CC21AC}" dt="2024-04-16T15:42:20.107" v="7679" actId="790"/>
            <ac:spMkLst>
              <pc:docMk/>
              <pc:sldMasterMk cId="501257738" sldId="2147483862"/>
              <pc:sldLayoutMk cId="1838951656" sldId="2147483864"/>
              <ac:spMk id="10" creationId="{00000000-0000-0000-0000-000000000000}"/>
            </ac:spMkLst>
          </pc:spChg>
          <pc:spChg chg="mod">
            <ac:chgData name="MOREAU Julien" userId="4556f34e-148c-4782-9c35-86b1f98a0b00" providerId="ADAL" clId="{92D19668-8982-413B-8D86-30C180CC21AC}" dt="2024-04-16T15:42:20.097" v="7675" actId="790"/>
            <ac:spMkLst>
              <pc:docMk/>
              <pc:sldMasterMk cId="501257738" sldId="2147483862"/>
              <pc:sldLayoutMk cId="1838951656" sldId="2147483864"/>
              <ac:spMk id="13" creationId="{00000000-0000-0000-0000-000000000000}"/>
            </ac:spMkLst>
          </pc:spChg>
          <pc:spChg chg="mod">
            <ac:chgData name="MOREAU Julien" userId="4556f34e-148c-4782-9c35-86b1f98a0b00" providerId="ADAL" clId="{92D19668-8982-413B-8D86-30C180CC21AC}" dt="2024-04-16T15:42:20.105" v="7677" actId="790"/>
            <ac:spMkLst>
              <pc:docMk/>
              <pc:sldMasterMk cId="501257738" sldId="2147483862"/>
              <pc:sldLayoutMk cId="1838951656" sldId="2147483864"/>
              <ac:spMk id="63" creationId="{00000000-0000-0000-0000-000000000000}"/>
            </ac:spMkLst>
          </pc:spChg>
        </pc:sldLayoutChg>
        <pc:sldLayoutChg chg="modSp mod">
          <pc:chgData name="MOREAU Julien" userId="4556f34e-148c-4782-9c35-86b1f98a0b00" providerId="ADAL" clId="{92D19668-8982-413B-8D86-30C180CC21AC}" dt="2024-04-16T15:42:20.118" v="7686" actId="790"/>
          <pc:sldLayoutMkLst>
            <pc:docMk/>
            <pc:sldMasterMk cId="501257738" sldId="2147483862"/>
            <pc:sldLayoutMk cId="1978155062" sldId="2147483865"/>
          </pc:sldLayoutMkLst>
          <pc:spChg chg="mod">
            <ac:chgData name="MOREAU Julien" userId="4556f34e-148c-4782-9c35-86b1f98a0b00" providerId="ADAL" clId="{92D19668-8982-413B-8D86-30C180CC21AC}" dt="2024-04-16T15:42:20.107" v="7683" actId="790"/>
            <ac:spMkLst>
              <pc:docMk/>
              <pc:sldMasterMk cId="501257738" sldId="2147483862"/>
              <pc:sldLayoutMk cId="1978155062" sldId="2147483865"/>
              <ac:spMk id="6" creationId="{00000000-0000-0000-0000-000000000000}"/>
            </ac:spMkLst>
          </pc:spChg>
          <pc:spChg chg="mod">
            <ac:chgData name="MOREAU Julien" userId="4556f34e-148c-4782-9c35-86b1f98a0b00" providerId="ADAL" clId="{92D19668-8982-413B-8D86-30C180CC21AC}" dt="2024-04-16T15:42:20.118" v="7686" actId="790"/>
            <ac:spMkLst>
              <pc:docMk/>
              <pc:sldMasterMk cId="501257738" sldId="2147483862"/>
              <pc:sldLayoutMk cId="1978155062" sldId="2147483865"/>
              <ac:spMk id="8" creationId="{00000000-0000-0000-0000-000000000000}"/>
            </ac:spMkLst>
          </pc:spChg>
          <pc:spChg chg="mod">
            <ac:chgData name="MOREAU Julien" userId="4556f34e-148c-4782-9c35-86b1f98a0b00" providerId="ADAL" clId="{92D19668-8982-413B-8D86-30C180CC21AC}" dt="2024-04-16T15:42:20.107" v="7682" actId="790"/>
            <ac:spMkLst>
              <pc:docMk/>
              <pc:sldMasterMk cId="501257738" sldId="2147483862"/>
              <pc:sldLayoutMk cId="1978155062" sldId="2147483865"/>
              <ac:spMk id="15" creationId="{00000000-0000-0000-0000-000000000000}"/>
            </ac:spMkLst>
          </pc:spChg>
          <pc:spChg chg="mod">
            <ac:chgData name="MOREAU Julien" userId="4556f34e-148c-4782-9c35-86b1f98a0b00" providerId="ADAL" clId="{92D19668-8982-413B-8D86-30C180CC21AC}" dt="2024-04-16T15:42:20.107" v="7684" actId="790"/>
            <ac:spMkLst>
              <pc:docMk/>
              <pc:sldMasterMk cId="501257738" sldId="2147483862"/>
              <pc:sldLayoutMk cId="1978155062" sldId="2147483865"/>
              <ac:spMk id="17" creationId="{00000000-0000-0000-0000-000000000000}"/>
            </ac:spMkLst>
          </pc:spChg>
          <pc:spChg chg="mod">
            <ac:chgData name="MOREAU Julien" userId="4556f34e-148c-4782-9c35-86b1f98a0b00" providerId="ADAL" clId="{92D19668-8982-413B-8D86-30C180CC21AC}" dt="2024-04-16T15:42:20.116" v="7685" actId="790"/>
            <ac:spMkLst>
              <pc:docMk/>
              <pc:sldMasterMk cId="501257738" sldId="2147483862"/>
              <pc:sldLayoutMk cId="1978155062" sldId="2147483865"/>
              <ac:spMk id="18" creationId="{00000000-0000-0000-0000-000000000000}"/>
            </ac:spMkLst>
          </pc:spChg>
        </pc:sldLayoutChg>
        <pc:sldLayoutChg chg="modSp mod">
          <pc:chgData name="MOREAU Julien" userId="4556f34e-148c-4782-9c35-86b1f98a0b00" providerId="ADAL" clId="{92D19668-8982-413B-8D86-30C180CC21AC}" dt="2024-04-16T15:42:20.118" v="7691" actId="790"/>
          <pc:sldLayoutMkLst>
            <pc:docMk/>
            <pc:sldMasterMk cId="501257738" sldId="2147483862"/>
            <pc:sldLayoutMk cId="2960163215" sldId="2147483866"/>
          </pc:sldLayoutMkLst>
          <pc:spChg chg="mod">
            <ac:chgData name="MOREAU Julien" userId="4556f34e-148c-4782-9c35-86b1f98a0b00" providerId="ADAL" clId="{92D19668-8982-413B-8D86-30C180CC21AC}" dt="2024-04-16T15:42:20.118" v="7688" actId="790"/>
            <ac:spMkLst>
              <pc:docMk/>
              <pc:sldMasterMk cId="501257738" sldId="2147483862"/>
              <pc:sldLayoutMk cId="2960163215" sldId="2147483866"/>
              <ac:spMk id="3" creationId="{3A4A0B2A-58BC-1D4D-8883-191DA713D2F9}"/>
            </ac:spMkLst>
          </pc:spChg>
          <pc:spChg chg="mod">
            <ac:chgData name="MOREAU Julien" userId="4556f34e-148c-4782-9c35-86b1f98a0b00" providerId="ADAL" clId="{92D19668-8982-413B-8D86-30C180CC21AC}" dt="2024-04-16T15:42:20.118" v="7689" actId="790"/>
            <ac:spMkLst>
              <pc:docMk/>
              <pc:sldMasterMk cId="501257738" sldId="2147483862"/>
              <pc:sldLayoutMk cId="2960163215" sldId="2147483866"/>
              <ac:spMk id="6" creationId="{05C05DFA-F720-FF4C-A4AA-91C4E66A3103}"/>
            </ac:spMkLst>
          </pc:spChg>
          <pc:spChg chg="mod">
            <ac:chgData name="MOREAU Julien" userId="4556f34e-148c-4782-9c35-86b1f98a0b00" providerId="ADAL" clId="{92D19668-8982-413B-8D86-30C180CC21AC}" dt="2024-04-16T15:42:20.118" v="7690" actId="790"/>
            <ac:spMkLst>
              <pc:docMk/>
              <pc:sldMasterMk cId="501257738" sldId="2147483862"/>
              <pc:sldLayoutMk cId="2960163215" sldId="2147483866"/>
              <ac:spMk id="7" creationId="{00000000-0000-0000-0000-000000000000}"/>
            </ac:spMkLst>
          </pc:spChg>
          <pc:spChg chg="mod">
            <ac:chgData name="MOREAU Julien" userId="4556f34e-148c-4782-9c35-86b1f98a0b00" providerId="ADAL" clId="{92D19668-8982-413B-8D86-30C180CC21AC}" dt="2024-04-16T15:42:20.118" v="7687" actId="790"/>
            <ac:spMkLst>
              <pc:docMk/>
              <pc:sldMasterMk cId="501257738" sldId="2147483862"/>
              <pc:sldLayoutMk cId="2960163215" sldId="2147483866"/>
              <ac:spMk id="8" creationId="{00000000-0000-0000-0000-000000000000}"/>
            </ac:spMkLst>
          </pc:spChg>
          <pc:spChg chg="mod">
            <ac:chgData name="MOREAU Julien" userId="4556f34e-148c-4782-9c35-86b1f98a0b00" providerId="ADAL" clId="{92D19668-8982-413B-8D86-30C180CC21AC}" dt="2024-04-16T15:42:20.118" v="7691" actId="790"/>
            <ac:spMkLst>
              <pc:docMk/>
              <pc:sldMasterMk cId="501257738" sldId="2147483862"/>
              <pc:sldLayoutMk cId="2960163215" sldId="2147483866"/>
              <ac:spMk id="9" creationId="{00000000-0000-0000-0000-000000000000}"/>
            </ac:spMkLst>
          </pc:spChg>
        </pc:sldLayoutChg>
        <pc:sldLayoutChg chg="modSp mod">
          <pc:chgData name="MOREAU Julien" userId="4556f34e-148c-4782-9c35-86b1f98a0b00" providerId="ADAL" clId="{92D19668-8982-413B-8D86-30C180CC21AC}" dt="2024-04-16T15:42:20.126" v="7693" actId="790"/>
          <pc:sldLayoutMkLst>
            <pc:docMk/>
            <pc:sldMasterMk cId="501257738" sldId="2147483862"/>
            <pc:sldLayoutMk cId="123473848" sldId="2147483867"/>
          </pc:sldLayoutMkLst>
          <pc:spChg chg="mod">
            <ac:chgData name="MOREAU Julien" userId="4556f34e-148c-4782-9c35-86b1f98a0b00" providerId="ADAL" clId="{92D19668-8982-413B-8D86-30C180CC21AC}" dt="2024-04-16T15:42:20.126" v="7692" actId="790"/>
            <ac:spMkLst>
              <pc:docMk/>
              <pc:sldMasterMk cId="501257738" sldId="2147483862"/>
              <pc:sldLayoutMk cId="123473848" sldId="2147483867"/>
              <ac:spMk id="7" creationId="{C0E49024-B637-B846-AD7A-074C32D97EBE}"/>
            </ac:spMkLst>
          </pc:spChg>
          <pc:spChg chg="mod">
            <ac:chgData name="MOREAU Julien" userId="4556f34e-148c-4782-9c35-86b1f98a0b00" providerId="ADAL" clId="{92D19668-8982-413B-8D86-30C180CC21AC}" dt="2024-04-16T15:42:20.126" v="7693" actId="790"/>
            <ac:spMkLst>
              <pc:docMk/>
              <pc:sldMasterMk cId="501257738" sldId="2147483862"/>
              <pc:sldLayoutMk cId="123473848" sldId="2147483867"/>
              <ac:spMk id="9" creationId="{F9933515-A54B-C648-9452-ED438F800E2D}"/>
            </ac:spMkLst>
          </pc:spChg>
        </pc:sldLayoutChg>
        <pc:sldLayoutChg chg="modSp mod">
          <pc:chgData name="MOREAU Julien" userId="4556f34e-148c-4782-9c35-86b1f98a0b00" providerId="ADAL" clId="{92D19668-8982-413B-8D86-30C180CC21AC}" dt="2024-04-16T15:42:20.128" v="7696" actId="790"/>
          <pc:sldLayoutMkLst>
            <pc:docMk/>
            <pc:sldMasterMk cId="501257738" sldId="2147483862"/>
            <pc:sldLayoutMk cId="1219653676" sldId="2147483868"/>
          </pc:sldLayoutMkLst>
          <pc:spChg chg="mod">
            <ac:chgData name="MOREAU Julien" userId="4556f34e-148c-4782-9c35-86b1f98a0b00" providerId="ADAL" clId="{92D19668-8982-413B-8D86-30C180CC21AC}" dt="2024-04-16T15:42:20.128" v="7694" actId="790"/>
            <ac:spMkLst>
              <pc:docMk/>
              <pc:sldMasterMk cId="501257738" sldId="2147483862"/>
              <pc:sldLayoutMk cId="1219653676" sldId="2147483868"/>
              <ac:spMk id="2" creationId="{00000000-0000-0000-0000-000000000000}"/>
            </ac:spMkLst>
          </pc:spChg>
          <pc:spChg chg="mod">
            <ac:chgData name="MOREAU Julien" userId="4556f34e-148c-4782-9c35-86b1f98a0b00" providerId="ADAL" clId="{92D19668-8982-413B-8D86-30C180CC21AC}" dt="2024-04-16T15:42:20.128" v="7696" actId="790"/>
            <ac:spMkLst>
              <pc:docMk/>
              <pc:sldMasterMk cId="501257738" sldId="2147483862"/>
              <pc:sldLayoutMk cId="1219653676" sldId="2147483868"/>
              <ac:spMk id="5" creationId="{00000000-0000-0000-0000-000000000000}"/>
            </ac:spMkLst>
          </pc:spChg>
          <pc:spChg chg="mod">
            <ac:chgData name="MOREAU Julien" userId="4556f34e-148c-4782-9c35-86b1f98a0b00" providerId="ADAL" clId="{92D19668-8982-413B-8D86-30C180CC21AC}" dt="2024-04-16T15:42:20.128" v="7695" actId="790"/>
            <ac:spMkLst>
              <pc:docMk/>
              <pc:sldMasterMk cId="501257738" sldId="2147483862"/>
              <pc:sldLayoutMk cId="1219653676" sldId="2147483868"/>
              <ac:spMk id="6" creationId="{00000000-0000-0000-0000-000000000000}"/>
            </ac:spMkLst>
          </pc:spChg>
        </pc:sldLayoutChg>
        <pc:sldLayoutChg chg="modSp mod">
          <pc:chgData name="MOREAU Julien" userId="4556f34e-148c-4782-9c35-86b1f98a0b00" providerId="ADAL" clId="{92D19668-8982-413B-8D86-30C180CC21AC}" dt="2024-04-16T15:42:20.138" v="7700" actId="790"/>
          <pc:sldLayoutMkLst>
            <pc:docMk/>
            <pc:sldMasterMk cId="501257738" sldId="2147483862"/>
            <pc:sldLayoutMk cId="3385411580" sldId="2147483869"/>
          </pc:sldLayoutMkLst>
          <pc:spChg chg="mod">
            <ac:chgData name="MOREAU Julien" userId="4556f34e-148c-4782-9c35-86b1f98a0b00" providerId="ADAL" clId="{92D19668-8982-413B-8D86-30C180CC21AC}" dt="2024-04-16T15:42:20.128" v="7697" actId="790"/>
            <ac:spMkLst>
              <pc:docMk/>
              <pc:sldMasterMk cId="501257738" sldId="2147483862"/>
              <pc:sldLayoutMk cId="3385411580" sldId="2147483869"/>
              <ac:spMk id="2" creationId="{00000000-0000-0000-0000-000000000000}"/>
            </ac:spMkLst>
          </pc:spChg>
          <pc:spChg chg="mod">
            <ac:chgData name="MOREAU Julien" userId="4556f34e-148c-4782-9c35-86b1f98a0b00" providerId="ADAL" clId="{92D19668-8982-413B-8D86-30C180CC21AC}" dt="2024-04-16T15:42:20.136" v="7699" actId="790"/>
            <ac:spMkLst>
              <pc:docMk/>
              <pc:sldMasterMk cId="501257738" sldId="2147483862"/>
              <pc:sldLayoutMk cId="3385411580" sldId="2147483869"/>
              <ac:spMk id="5" creationId="{00000000-0000-0000-0000-000000000000}"/>
            </ac:spMkLst>
          </pc:spChg>
          <pc:spChg chg="mod">
            <ac:chgData name="MOREAU Julien" userId="4556f34e-148c-4782-9c35-86b1f98a0b00" providerId="ADAL" clId="{92D19668-8982-413B-8D86-30C180CC21AC}" dt="2024-04-16T15:42:20.128" v="7698" actId="790"/>
            <ac:spMkLst>
              <pc:docMk/>
              <pc:sldMasterMk cId="501257738" sldId="2147483862"/>
              <pc:sldLayoutMk cId="3385411580" sldId="2147483869"/>
              <ac:spMk id="6" creationId="{00000000-0000-0000-0000-000000000000}"/>
            </ac:spMkLst>
          </pc:spChg>
          <pc:spChg chg="mod">
            <ac:chgData name="MOREAU Julien" userId="4556f34e-148c-4782-9c35-86b1f98a0b00" providerId="ADAL" clId="{92D19668-8982-413B-8D86-30C180CC21AC}" dt="2024-04-16T15:42:20.138" v="7700" actId="790"/>
            <ac:spMkLst>
              <pc:docMk/>
              <pc:sldMasterMk cId="501257738" sldId="2147483862"/>
              <pc:sldLayoutMk cId="3385411580" sldId="2147483869"/>
              <ac:spMk id="7" creationId="{00000000-0000-0000-0000-000000000000}"/>
            </ac:spMkLst>
          </pc:spChg>
        </pc:sldLayoutChg>
        <pc:sldLayoutChg chg="modSp mod">
          <pc:chgData name="MOREAU Julien" userId="4556f34e-148c-4782-9c35-86b1f98a0b00" providerId="ADAL" clId="{92D19668-8982-413B-8D86-30C180CC21AC}" dt="2024-04-16T15:42:20.148" v="7705" actId="790"/>
          <pc:sldLayoutMkLst>
            <pc:docMk/>
            <pc:sldMasterMk cId="501257738" sldId="2147483862"/>
            <pc:sldLayoutMk cId="2203956469" sldId="2147483870"/>
          </pc:sldLayoutMkLst>
          <pc:spChg chg="mod">
            <ac:chgData name="MOREAU Julien" userId="4556f34e-148c-4782-9c35-86b1f98a0b00" providerId="ADAL" clId="{92D19668-8982-413B-8D86-30C180CC21AC}" dt="2024-04-16T15:42:20.138" v="7701" actId="790"/>
            <ac:spMkLst>
              <pc:docMk/>
              <pc:sldMasterMk cId="501257738" sldId="2147483862"/>
              <pc:sldLayoutMk cId="2203956469" sldId="2147483870"/>
              <ac:spMk id="2" creationId="{00000000-0000-0000-0000-000000000000}"/>
            </ac:spMkLst>
          </pc:spChg>
          <pc:spChg chg="mod">
            <ac:chgData name="MOREAU Julien" userId="4556f34e-148c-4782-9c35-86b1f98a0b00" providerId="ADAL" clId="{92D19668-8982-413B-8D86-30C180CC21AC}" dt="2024-04-16T15:42:20.148" v="7705" actId="790"/>
            <ac:spMkLst>
              <pc:docMk/>
              <pc:sldMasterMk cId="501257738" sldId="2147483862"/>
              <pc:sldLayoutMk cId="2203956469" sldId="2147483870"/>
              <ac:spMk id="4" creationId="{00000000-0000-0000-0000-000000000000}"/>
            </ac:spMkLst>
          </pc:spChg>
          <pc:spChg chg="mod">
            <ac:chgData name="MOREAU Julien" userId="4556f34e-148c-4782-9c35-86b1f98a0b00" providerId="ADAL" clId="{92D19668-8982-413B-8D86-30C180CC21AC}" dt="2024-04-16T15:42:20.138" v="7702" actId="790"/>
            <ac:spMkLst>
              <pc:docMk/>
              <pc:sldMasterMk cId="501257738" sldId="2147483862"/>
              <pc:sldLayoutMk cId="2203956469" sldId="2147483870"/>
              <ac:spMk id="5" creationId="{00000000-0000-0000-0000-000000000000}"/>
            </ac:spMkLst>
          </pc:spChg>
          <pc:spChg chg="mod">
            <ac:chgData name="MOREAU Julien" userId="4556f34e-148c-4782-9c35-86b1f98a0b00" providerId="ADAL" clId="{92D19668-8982-413B-8D86-30C180CC21AC}" dt="2024-04-16T15:42:20.138" v="7703" actId="790"/>
            <ac:spMkLst>
              <pc:docMk/>
              <pc:sldMasterMk cId="501257738" sldId="2147483862"/>
              <pc:sldLayoutMk cId="2203956469" sldId="2147483870"/>
              <ac:spMk id="11" creationId="{00000000-0000-0000-0000-000000000000}"/>
            </ac:spMkLst>
          </pc:spChg>
          <pc:spChg chg="mod">
            <ac:chgData name="MOREAU Julien" userId="4556f34e-148c-4782-9c35-86b1f98a0b00" providerId="ADAL" clId="{92D19668-8982-413B-8D86-30C180CC21AC}" dt="2024-04-16T15:42:20.148" v="7704" actId="790"/>
            <ac:spMkLst>
              <pc:docMk/>
              <pc:sldMasterMk cId="501257738" sldId="2147483862"/>
              <pc:sldLayoutMk cId="2203956469" sldId="2147483870"/>
              <ac:spMk id="13" creationId="{00000000-0000-0000-0000-000000000000}"/>
            </ac:spMkLst>
          </pc:spChg>
        </pc:sldLayoutChg>
        <pc:sldLayoutChg chg="modSp mod">
          <pc:chgData name="MOREAU Julien" userId="4556f34e-148c-4782-9c35-86b1f98a0b00" providerId="ADAL" clId="{92D19668-8982-413B-8D86-30C180CC21AC}" dt="2024-04-16T15:42:20.166" v="7711" actId="790"/>
          <pc:sldLayoutMkLst>
            <pc:docMk/>
            <pc:sldMasterMk cId="501257738" sldId="2147483862"/>
            <pc:sldLayoutMk cId="292478209" sldId="2147483871"/>
          </pc:sldLayoutMkLst>
          <pc:spChg chg="mod">
            <ac:chgData name="MOREAU Julien" userId="4556f34e-148c-4782-9c35-86b1f98a0b00" providerId="ADAL" clId="{92D19668-8982-413B-8D86-30C180CC21AC}" dt="2024-04-16T15:42:20.148" v="7707" actId="790"/>
            <ac:spMkLst>
              <pc:docMk/>
              <pc:sldMasterMk cId="501257738" sldId="2147483862"/>
              <pc:sldLayoutMk cId="292478209" sldId="2147483871"/>
              <ac:spMk id="7" creationId="{00000000-0000-0000-0000-000000000000}"/>
            </ac:spMkLst>
          </pc:spChg>
          <pc:spChg chg="mod">
            <ac:chgData name="MOREAU Julien" userId="4556f34e-148c-4782-9c35-86b1f98a0b00" providerId="ADAL" clId="{92D19668-8982-413B-8D86-30C180CC21AC}" dt="2024-04-16T15:42:20.148" v="7706" actId="790"/>
            <ac:spMkLst>
              <pc:docMk/>
              <pc:sldMasterMk cId="501257738" sldId="2147483862"/>
              <pc:sldLayoutMk cId="292478209" sldId="2147483871"/>
              <ac:spMk id="11" creationId="{00000000-0000-0000-0000-000000000000}"/>
            </ac:spMkLst>
          </pc:spChg>
          <pc:spChg chg="mod">
            <ac:chgData name="MOREAU Julien" userId="4556f34e-148c-4782-9c35-86b1f98a0b00" providerId="ADAL" clId="{92D19668-8982-413B-8D86-30C180CC21AC}" dt="2024-04-16T15:42:20.148" v="7708" actId="790"/>
            <ac:spMkLst>
              <pc:docMk/>
              <pc:sldMasterMk cId="501257738" sldId="2147483862"/>
              <pc:sldLayoutMk cId="292478209" sldId="2147483871"/>
              <ac:spMk id="12" creationId="{00000000-0000-0000-0000-000000000000}"/>
            </ac:spMkLst>
          </pc:spChg>
          <pc:spChg chg="mod">
            <ac:chgData name="MOREAU Julien" userId="4556f34e-148c-4782-9c35-86b1f98a0b00" providerId="ADAL" clId="{92D19668-8982-413B-8D86-30C180CC21AC}" dt="2024-04-16T15:42:20.148" v="7709" actId="790"/>
            <ac:spMkLst>
              <pc:docMk/>
              <pc:sldMasterMk cId="501257738" sldId="2147483862"/>
              <pc:sldLayoutMk cId="292478209" sldId="2147483871"/>
              <ac:spMk id="13" creationId="{00000000-0000-0000-0000-000000000000}"/>
            </ac:spMkLst>
          </pc:spChg>
          <pc:spChg chg="mod">
            <ac:chgData name="MOREAU Julien" userId="4556f34e-148c-4782-9c35-86b1f98a0b00" providerId="ADAL" clId="{92D19668-8982-413B-8D86-30C180CC21AC}" dt="2024-04-16T15:42:20.156" v="7710" actId="790"/>
            <ac:spMkLst>
              <pc:docMk/>
              <pc:sldMasterMk cId="501257738" sldId="2147483862"/>
              <pc:sldLayoutMk cId="292478209" sldId="2147483871"/>
              <ac:spMk id="23" creationId="{00000000-0000-0000-0000-000000000000}"/>
            </ac:spMkLst>
          </pc:spChg>
          <pc:spChg chg="mod">
            <ac:chgData name="MOREAU Julien" userId="4556f34e-148c-4782-9c35-86b1f98a0b00" providerId="ADAL" clId="{92D19668-8982-413B-8D86-30C180CC21AC}" dt="2024-04-16T15:42:20.166" v="7711" actId="790"/>
            <ac:spMkLst>
              <pc:docMk/>
              <pc:sldMasterMk cId="501257738" sldId="2147483862"/>
              <pc:sldLayoutMk cId="292478209" sldId="2147483871"/>
              <ac:spMk id="28" creationId="{00000000-0000-0000-0000-000000000000}"/>
            </ac:spMkLst>
          </pc:spChg>
        </pc:sldLayoutChg>
        <pc:sldLayoutChg chg="modSp mod">
          <pc:chgData name="MOREAU Julien" userId="4556f34e-148c-4782-9c35-86b1f98a0b00" providerId="ADAL" clId="{92D19668-8982-413B-8D86-30C180CC21AC}" dt="2024-04-16T15:42:20.239" v="7737" actId="790"/>
          <pc:sldLayoutMkLst>
            <pc:docMk/>
            <pc:sldMasterMk cId="501257738" sldId="2147483862"/>
            <pc:sldLayoutMk cId="3922714295" sldId="2147483872"/>
          </pc:sldLayoutMkLst>
          <pc:spChg chg="mod">
            <ac:chgData name="MOREAU Julien" userId="4556f34e-148c-4782-9c35-86b1f98a0b00" providerId="ADAL" clId="{92D19668-8982-413B-8D86-30C180CC21AC}" dt="2024-04-16T15:42:20.239" v="7737" actId="790"/>
            <ac:spMkLst>
              <pc:docMk/>
              <pc:sldMasterMk cId="501257738" sldId="2147483862"/>
              <pc:sldLayoutMk cId="3922714295" sldId="2147483872"/>
              <ac:spMk id="2" creationId="{9A1AC98A-DF21-47AC-925B-31281052CC9D}"/>
            </ac:spMkLst>
          </pc:spChg>
          <pc:spChg chg="mod">
            <ac:chgData name="MOREAU Julien" userId="4556f34e-148c-4782-9c35-86b1f98a0b00" providerId="ADAL" clId="{92D19668-8982-413B-8D86-30C180CC21AC}" dt="2024-04-16T15:42:20.209" v="7713" actId="790"/>
            <ac:spMkLst>
              <pc:docMk/>
              <pc:sldMasterMk cId="501257738" sldId="2147483862"/>
              <pc:sldLayoutMk cId="3922714295" sldId="2147483872"/>
              <ac:spMk id="20" creationId="{00000000-0000-0000-0000-000000000000}"/>
            </ac:spMkLst>
          </pc:spChg>
          <pc:spChg chg="mod">
            <ac:chgData name="MOREAU Julien" userId="4556f34e-148c-4782-9c35-86b1f98a0b00" providerId="ADAL" clId="{92D19668-8982-413B-8D86-30C180CC21AC}" dt="2024-04-16T15:42:20.209" v="7714" actId="790"/>
            <ac:spMkLst>
              <pc:docMk/>
              <pc:sldMasterMk cId="501257738" sldId="2147483862"/>
              <pc:sldLayoutMk cId="3922714295" sldId="2147483872"/>
              <ac:spMk id="21" creationId="{00000000-0000-0000-0000-000000000000}"/>
            </ac:spMkLst>
          </pc:spChg>
          <pc:spChg chg="mod">
            <ac:chgData name="MOREAU Julien" userId="4556f34e-148c-4782-9c35-86b1f98a0b00" providerId="ADAL" clId="{92D19668-8982-413B-8D86-30C180CC21AC}" dt="2024-04-16T15:42:20.217" v="7715" actId="790"/>
            <ac:spMkLst>
              <pc:docMk/>
              <pc:sldMasterMk cId="501257738" sldId="2147483862"/>
              <pc:sldLayoutMk cId="3922714295" sldId="2147483872"/>
              <ac:spMk id="22" creationId="{00000000-0000-0000-0000-000000000000}"/>
            </ac:spMkLst>
          </pc:spChg>
          <pc:spChg chg="mod">
            <ac:chgData name="MOREAU Julien" userId="4556f34e-148c-4782-9c35-86b1f98a0b00" providerId="ADAL" clId="{92D19668-8982-413B-8D86-30C180CC21AC}" dt="2024-04-16T15:42:20.217" v="7716" actId="790"/>
            <ac:spMkLst>
              <pc:docMk/>
              <pc:sldMasterMk cId="501257738" sldId="2147483862"/>
              <pc:sldLayoutMk cId="3922714295" sldId="2147483872"/>
              <ac:spMk id="24" creationId="{00000000-0000-0000-0000-000000000000}"/>
            </ac:spMkLst>
          </pc:spChg>
          <pc:spChg chg="mod">
            <ac:chgData name="MOREAU Julien" userId="4556f34e-148c-4782-9c35-86b1f98a0b00" providerId="ADAL" clId="{92D19668-8982-413B-8D86-30C180CC21AC}" dt="2024-04-16T15:42:20.219" v="7717" actId="790"/>
            <ac:spMkLst>
              <pc:docMk/>
              <pc:sldMasterMk cId="501257738" sldId="2147483862"/>
              <pc:sldLayoutMk cId="3922714295" sldId="2147483872"/>
              <ac:spMk id="28" creationId="{00000000-0000-0000-0000-000000000000}"/>
            </ac:spMkLst>
          </pc:spChg>
          <pc:spChg chg="mod">
            <ac:chgData name="MOREAU Julien" userId="4556f34e-148c-4782-9c35-86b1f98a0b00" providerId="ADAL" clId="{92D19668-8982-413B-8D86-30C180CC21AC}" dt="2024-04-16T15:42:20.219" v="7718" actId="790"/>
            <ac:spMkLst>
              <pc:docMk/>
              <pc:sldMasterMk cId="501257738" sldId="2147483862"/>
              <pc:sldLayoutMk cId="3922714295" sldId="2147483872"/>
              <ac:spMk id="29" creationId="{00000000-0000-0000-0000-000000000000}"/>
            </ac:spMkLst>
          </pc:spChg>
          <pc:spChg chg="mod">
            <ac:chgData name="MOREAU Julien" userId="4556f34e-148c-4782-9c35-86b1f98a0b00" providerId="ADAL" clId="{92D19668-8982-413B-8D86-30C180CC21AC}" dt="2024-04-16T15:42:20.209" v="7712" actId="790"/>
            <ac:spMkLst>
              <pc:docMk/>
              <pc:sldMasterMk cId="501257738" sldId="2147483862"/>
              <pc:sldLayoutMk cId="3922714295" sldId="2147483872"/>
              <ac:spMk id="31" creationId="{00000000-0000-0000-0000-000000000000}"/>
            </ac:spMkLst>
          </pc:spChg>
          <pc:spChg chg="mod">
            <ac:chgData name="MOREAU Julien" userId="4556f34e-148c-4782-9c35-86b1f98a0b00" providerId="ADAL" clId="{92D19668-8982-413B-8D86-30C180CC21AC}" dt="2024-04-16T15:42:20.219" v="7719" actId="790"/>
            <ac:spMkLst>
              <pc:docMk/>
              <pc:sldMasterMk cId="501257738" sldId="2147483862"/>
              <pc:sldLayoutMk cId="3922714295" sldId="2147483872"/>
              <ac:spMk id="32" creationId="{00000000-0000-0000-0000-000000000000}"/>
            </ac:spMkLst>
          </pc:spChg>
          <pc:spChg chg="mod">
            <ac:chgData name="MOREAU Julien" userId="4556f34e-148c-4782-9c35-86b1f98a0b00" providerId="ADAL" clId="{92D19668-8982-413B-8D86-30C180CC21AC}" dt="2024-04-16T15:42:20.219" v="7720" actId="790"/>
            <ac:spMkLst>
              <pc:docMk/>
              <pc:sldMasterMk cId="501257738" sldId="2147483862"/>
              <pc:sldLayoutMk cId="3922714295" sldId="2147483872"/>
              <ac:spMk id="33" creationId="{00000000-0000-0000-0000-000000000000}"/>
            </ac:spMkLst>
          </pc:spChg>
          <pc:spChg chg="mod">
            <ac:chgData name="MOREAU Julien" userId="4556f34e-148c-4782-9c35-86b1f98a0b00" providerId="ADAL" clId="{92D19668-8982-413B-8D86-30C180CC21AC}" dt="2024-04-16T15:42:20.219" v="7721" actId="790"/>
            <ac:spMkLst>
              <pc:docMk/>
              <pc:sldMasterMk cId="501257738" sldId="2147483862"/>
              <pc:sldLayoutMk cId="3922714295" sldId="2147483872"/>
              <ac:spMk id="34" creationId="{00000000-0000-0000-0000-000000000000}"/>
            </ac:spMkLst>
          </pc:spChg>
          <pc:spChg chg="mod">
            <ac:chgData name="MOREAU Julien" userId="4556f34e-148c-4782-9c35-86b1f98a0b00" providerId="ADAL" clId="{92D19668-8982-413B-8D86-30C180CC21AC}" dt="2024-04-16T15:42:20.219" v="7722" actId="790"/>
            <ac:spMkLst>
              <pc:docMk/>
              <pc:sldMasterMk cId="501257738" sldId="2147483862"/>
              <pc:sldLayoutMk cId="3922714295" sldId="2147483872"/>
              <ac:spMk id="35" creationId="{00000000-0000-0000-0000-000000000000}"/>
            </ac:spMkLst>
          </pc:spChg>
          <pc:spChg chg="mod">
            <ac:chgData name="MOREAU Julien" userId="4556f34e-148c-4782-9c35-86b1f98a0b00" providerId="ADAL" clId="{92D19668-8982-413B-8D86-30C180CC21AC}" dt="2024-04-16T15:42:20.227" v="7723" actId="790"/>
            <ac:spMkLst>
              <pc:docMk/>
              <pc:sldMasterMk cId="501257738" sldId="2147483862"/>
              <pc:sldLayoutMk cId="3922714295" sldId="2147483872"/>
              <ac:spMk id="36" creationId="{00000000-0000-0000-0000-000000000000}"/>
            </ac:spMkLst>
          </pc:spChg>
          <pc:spChg chg="mod">
            <ac:chgData name="MOREAU Julien" userId="4556f34e-148c-4782-9c35-86b1f98a0b00" providerId="ADAL" clId="{92D19668-8982-413B-8D86-30C180CC21AC}" dt="2024-04-16T15:42:20.229" v="7724" actId="790"/>
            <ac:spMkLst>
              <pc:docMk/>
              <pc:sldMasterMk cId="501257738" sldId="2147483862"/>
              <pc:sldLayoutMk cId="3922714295" sldId="2147483872"/>
              <ac:spMk id="37" creationId="{00000000-0000-0000-0000-000000000000}"/>
            </ac:spMkLst>
          </pc:spChg>
          <pc:spChg chg="mod">
            <ac:chgData name="MOREAU Julien" userId="4556f34e-148c-4782-9c35-86b1f98a0b00" providerId="ADAL" clId="{92D19668-8982-413B-8D86-30C180CC21AC}" dt="2024-04-16T15:42:20.229" v="7725" actId="790"/>
            <ac:spMkLst>
              <pc:docMk/>
              <pc:sldMasterMk cId="501257738" sldId="2147483862"/>
              <pc:sldLayoutMk cId="3922714295" sldId="2147483872"/>
              <ac:spMk id="39" creationId="{00000000-0000-0000-0000-000000000000}"/>
            </ac:spMkLst>
          </pc:spChg>
          <pc:spChg chg="mod">
            <ac:chgData name="MOREAU Julien" userId="4556f34e-148c-4782-9c35-86b1f98a0b00" providerId="ADAL" clId="{92D19668-8982-413B-8D86-30C180CC21AC}" dt="2024-04-16T15:42:20.229" v="7726" actId="790"/>
            <ac:spMkLst>
              <pc:docMk/>
              <pc:sldMasterMk cId="501257738" sldId="2147483862"/>
              <pc:sldLayoutMk cId="3922714295" sldId="2147483872"/>
              <ac:spMk id="40" creationId="{00000000-0000-0000-0000-000000000000}"/>
            </ac:spMkLst>
          </pc:spChg>
          <pc:spChg chg="mod">
            <ac:chgData name="MOREAU Julien" userId="4556f34e-148c-4782-9c35-86b1f98a0b00" providerId="ADAL" clId="{92D19668-8982-413B-8D86-30C180CC21AC}" dt="2024-04-16T15:42:20.229" v="7727" actId="790"/>
            <ac:spMkLst>
              <pc:docMk/>
              <pc:sldMasterMk cId="501257738" sldId="2147483862"/>
              <pc:sldLayoutMk cId="3922714295" sldId="2147483872"/>
              <ac:spMk id="41" creationId="{00000000-0000-0000-0000-000000000000}"/>
            </ac:spMkLst>
          </pc:spChg>
          <pc:spChg chg="mod">
            <ac:chgData name="MOREAU Julien" userId="4556f34e-148c-4782-9c35-86b1f98a0b00" providerId="ADAL" clId="{92D19668-8982-413B-8D86-30C180CC21AC}" dt="2024-04-16T15:42:20.229" v="7728" actId="790"/>
            <ac:spMkLst>
              <pc:docMk/>
              <pc:sldMasterMk cId="501257738" sldId="2147483862"/>
              <pc:sldLayoutMk cId="3922714295" sldId="2147483872"/>
              <ac:spMk id="42" creationId="{00000000-0000-0000-0000-000000000000}"/>
            </ac:spMkLst>
          </pc:spChg>
          <pc:spChg chg="mod">
            <ac:chgData name="MOREAU Julien" userId="4556f34e-148c-4782-9c35-86b1f98a0b00" providerId="ADAL" clId="{92D19668-8982-413B-8D86-30C180CC21AC}" dt="2024-04-16T15:42:20.229" v="7729" actId="790"/>
            <ac:spMkLst>
              <pc:docMk/>
              <pc:sldMasterMk cId="501257738" sldId="2147483862"/>
              <pc:sldLayoutMk cId="3922714295" sldId="2147483872"/>
              <ac:spMk id="43" creationId="{00000000-0000-0000-0000-000000000000}"/>
            </ac:spMkLst>
          </pc:spChg>
          <pc:spChg chg="mod">
            <ac:chgData name="MOREAU Julien" userId="4556f34e-148c-4782-9c35-86b1f98a0b00" providerId="ADAL" clId="{92D19668-8982-413B-8D86-30C180CC21AC}" dt="2024-04-16T15:42:20.229" v="7730" actId="790"/>
            <ac:spMkLst>
              <pc:docMk/>
              <pc:sldMasterMk cId="501257738" sldId="2147483862"/>
              <pc:sldLayoutMk cId="3922714295" sldId="2147483872"/>
              <ac:spMk id="44" creationId="{00000000-0000-0000-0000-000000000000}"/>
            </ac:spMkLst>
          </pc:spChg>
          <pc:spChg chg="mod">
            <ac:chgData name="MOREAU Julien" userId="4556f34e-148c-4782-9c35-86b1f98a0b00" providerId="ADAL" clId="{92D19668-8982-413B-8D86-30C180CC21AC}" dt="2024-04-16T15:42:20.237" v="7731" actId="790"/>
            <ac:spMkLst>
              <pc:docMk/>
              <pc:sldMasterMk cId="501257738" sldId="2147483862"/>
              <pc:sldLayoutMk cId="3922714295" sldId="2147483872"/>
              <ac:spMk id="46" creationId="{00000000-0000-0000-0000-000000000000}"/>
            </ac:spMkLst>
          </pc:spChg>
          <pc:spChg chg="mod">
            <ac:chgData name="MOREAU Julien" userId="4556f34e-148c-4782-9c35-86b1f98a0b00" providerId="ADAL" clId="{92D19668-8982-413B-8D86-30C180CC21AC}" dt="2024-04-16T15:42:20.239" v="7732" actId="790"/>
            <ac:spMkLst>
              <pc:docMk/>
              <pc:sldMasterMk cId="501257738" sldId="2147483862"/>
              <pc:sldLayoutMk cId="3922714295" sldId="2147483872"/>
              <ac:spMk id="47" creationId="{00000000-0000-0000-0000-000000000000}"/>
            </ac:spMkLst>
          </pc:spChg>
          <pc:spChg chg="mod">
            <ac:chgData name="MOREAU Julien" userId="4556f34e-148c-4782-9c35-86b1f98a0b00" providerId="ADAL" clId="{92D19668-8982-413B-8D86-30C180CC21AC}" dt="2024-04-16T15:42:20.239" v="7733" actId="790"/>
            <ac:spMkLst>
              <pc:docMk/>
              <pc:sldMasterMk cId="501257738" sldId="2147483862"/>
              <pc:sldLayoutMk cId="3922714295" sldId="2147483872"/>
              <ac:spMk id="48" creationId="{00000000-0000-0000-0000-000000000000}"/>
            </ac:spMkLst>
          </pc:spChg>
          <pc:spChg chg="mod">
            <ac:chgData name="MOREAU Julien" userId="4556f34e-148c-4782-9c35-86b1f98a0b00" providerId="ADAL" clId="{92D19668-8982-413B-8D86-30C180CC21AC}" dt="2024-04-16T15:42:20.239" v="7734" actId="790"/>
            <ac:spMkLst>
              <pc:docMk/>
              <pc:sldMasterMk cId="501257738" sldId="2147483862"/>
              <pc:sldLayoutMk cId="3922714295" sldId="2147483872"/>
              <ac:spMk id="49" creationId="{00000000-0000-0000-0000-000000000000}"/>
            </ac:spMkLst>
          </pc:spChg>
          <pc:spChg chg="mod">
            <ac:chgData name="MOREAU Julien" userId="4556f34e-148c-4782-9c35-86b1f98a0b00" providerId="ADAL" clId="{92D19668-8982-413B-8D86-30C180CC21AC}" dt="2024-04-16T15:42:20.239" v="7735" actId="790"/>
            <ac:spMkLst>
              <pc:docMk/>
              <pc:sldMasterMk cId="501257738" sldId="2147483862"/>
              <pc:sldLayoutMk cId="3922714295" sldId="2147483872"/>
              <ac:spMk id="50" creationId="{00000000-0000-0000-0000-000000000000}"/>
            </ac:spMkLst>
          </pc:spChg>
          <pc:spChg chg="mod">
            <ac:chgData name="MOREAU Julien" userId="4556f34e-148c-4782-9c35-86b1f98a0b00" providerId="ADAL" clId="{92D19668-8982-413B-8D86-30C180CC21AC}" dt="2024-04-16T15:42:20.239" v="7736" actId="790"/>
            <ac:spMkLst>
              <pc:docMk/>
              <pc:sldMasterMk cId="501257738" sldId="2147483862"/>
              <pc:sldLayoutMk cId="3922714295" sldId="2147483872"/>
              <ac:spMk id="51" creationId="{00000000-0000-0000-0000-000000000000}"/>
            </ac:spMkLst>
          </pc:spChg>
        </pc:sldLayoutChg>
        <pc:sldLayoutChg chg="modSp mod">
          <pc:chgData name="MOREAU Julien" userId="4556f34e-148c-4782-9c35-86b1f98a0b00" providerId="ADAL" clId="{92D19668-8982-413B-8D86-30C180CC21AC}" dt="2024-04-16T15:42:20.300" v="7750" actId="790"/>
          <pc:sldLayoutMkLst>
            <pc:docMk/>
            <pc:sldMasterMk cId="501257738" sldId="2147483862"/>
            <pc:sldLayoutMk cId="3622476674" sldId="2147483873"/>
          </pc:sldLayoutMkLst>
          <pc:spChg chg="mod">
            <ac:chgData name="MOREAU Julien" userId="4556f34e-148c-4782-9c35-86b1f98a0b00" providerId="ADAL" clId="{92D19668-8982-413B-8D86-30C180CC21AC}" dt="2024-04-16T15:42:20.298" v="7744" actId="790"/>
            <ac:spMkLst>
              <pc:docMk/>
              <pc:sldMasterMk cId="501257738" sldId="2147483862"/>
              <pc:sldLayoutMk cId="3622476674" sldId="2147483873"/>
              <ac:spMk id="31" creationId="{00000000-0000-0000-0000-000000000000}"/>
            </ac:spMkLst>
          </pc:spChg>
          <pc:spChg chg="mod">
            <ac:chgData name="MOREAU Julien" userId="4556f34e-148c-4782-9c35-86b1f98a0b00" providerId="ADAL" clId="{92D19668-8982-413B-8D86-30C180CC21AC}" dt="2024-04-16T15:42:20.247" v="7738" actId="790"/>
            <ac:spMkLst>
              <pc:docMk/>
              <pc:sldMasterMk cId="501257738" sldId="2147483862"/>
              <pc:sldLayoutMk cId="3622476674" sldId="2147483873"/>
              <ac:spMk id="72" creationId="{8BF45C0E-D24F-4800-98B2-20E0A3AC8C3F}"/>
            </ac:spMkLst>
          </pc:spChg>
          <pc:spChg chg="mod">
            <ac:chgData name="MOREAU Julien" userId="4556f34e-148c-4782-9c35-86b1f98a0b00" providerId="ADAL" clId="{92D19668-8982-413B-8D86-30C180CC21AC}" dt="2024-04-16T15:42:20.247" v="7739" actId="790"/>
            <ac:spMkLst>
              <pc:docMk/>
              <pc:sldMasterMk cId="501257738" sldId="2147483862"/>
              <pc:sldLayoutMk cId="3622476674" sldId="2147483873"/>
              <ac:spMk id="73" creationId="{B36140C3-09D5-4D3F-906D-270C63E34027}"/>
            </ac:spMkLst>
          </pc:spChg>
          <pc:spChg chg="mod">
            <ac:chgData name="MOREAU Julien" userId="4556f34e-148c-4782-9c35-86b1f98a0b00" providerId="ADAL" clId="{92D19668-8982-413B-8D86-30C180CC21AC}" dt="2024-04-16T15:42:20.249" v="7740" actId="790"/>
            <ac:spMkLst>
              <pc:docMk/>
              <pc:sldMasterMk cId="501257738" sldId="2147483862"/>
              <pc:sldLayoutMk cId="3622476674" sldId="2147483873"/>
              <ac:spMk id="74" creationId="{871FFF1F-6558-47A3-B57A-1327C25BF06E}"/>
            </ac:spMkLst>
          </pc:spChg>
          <pc:spChg chg="mod">
            <ac:chgData name="MOREAU Julien" userId="4556f34e-148c-4782-9c35-86b1f98a0b00" providerId="ADAL" clId="{92D19668-8982-413B-8D86-30C180CC21AC}" dt="2024-04-16T15:42:20.249" v="7741" actId="790"/>
            <ac:spMkLst>
              <pc:docMk/>
              <pc:sldMasterMk cId="501257738" sldId="2147483862"/>
              <pc:sldLayoutMk cId="3622476674" sldId="2147483873"/>
              <ac:spMk id="75" creationId="{98FFC8B2-AAEA-4B46-BACD-C8587958201A}"/>
            </ac:spMkLst>
          </pc:spChg>
          <pc:spChg chg="mod">
            <ac:chgData name="MOREAU Julien" userId="4556f34e-148c-4782-9c35-86b1f98a0b00" providerId="ADAL" clId="{92D19668-8982-413B-8D86-30C180CC21AC}" dt="2024-04-16T15:42:20.249" v="7742" actId="790"/>
            <ac:spMkLst>
              <pc:docMk/>
              <pc:sldMasterMk cId="501257738" sldId="2147483862"/>
              <pc:sldLayoutMk cId="3622476674" sldId="2147483873"/>
              <ac:spMk id="76" creationId="{0E8F7A35-E5F6-48B1-BC2B-4D8D2886AA71}"/>
            </ac:spMkLst>
          </pc:spChg>
          <pc:spChg chg="mod">
            <ac:chgData name="MOREAU Julien" userId="4556f34e-148c-4782-9c35-86b1f98a0b00" providerId="ADAL" clId="{92D19668-8982-413B-8D86-30C180CC21AC}" dt="2024-04-16T15:42:20.249" v="7743" actId="790"/>
            <ac:spMkLst>
              <pc:docMk/>
              <pc:sldMasterMk cId="501257738" sldId="2147483862"/>
              <pc:sldLayoutMk cId="3622476674" sldId="2147483873"/>
              <ac:spMk id="77" creationId="{D42D33A2-C40A-44B6-BE0C-4D7653C496BC}"/>
            </ac:spMkLst>
          </pc:spChg>
          <pc:spChg chg="mod">
            <ac:chgData name="MOREAU Julien" userId="4556f34e-148c-4782-9c35-86b1f98a0b00" providerId="ADAL" clId="{92D19668-8982-413B-8D86-30C180CC21AC}" dt="2024-04-16T15:42:20.300" v="7745" actId="790"/>
            <ac:spMkLst>
              <pc:docMk/>
              <pc:sldMasterMk cId="501257738" sldId="2147483862"/>
              <pc:sldLayoutMk cId="3622476674" sldId="2147483873"/>
              <ac:spMk id="79" creationId="{584D4FFB-892A-49C8-973F-893B258E19BF}"/>
            </ac:spMkLst>
          </pc:spChg>
          <pc:spChg chg="mod">
            <ac:chgData name="MOREAU Julien" userId="4556f34e-148c-4782-9c35-86b1f98a0b00" providerId="ADAL" clId="{92D19668-8982-413B-8D86-30C180CC21AC}" dt="2024-04-16T15:42:20.300" v="7746" actId="790"/>
            <ac:spMkLst>
              <pc:docMk/>
              <pc:sldMasterMk cId="501257738" sldId="2147483862"/>
              <pc:sldLayoutMk cId="3622476674" sldId="2147483873"/>
              <ac:spMk id="80" creationId="{BB144044-4B4E-495D-8D8D-9D01BCCA9A24}"/>
            </ac:spMkLst>
          </pc:spChg>
          <pc:spChg chg="mod">
            <ac:chgData name="MOREAU Julien" userId="4556f34e-148c-4782-9c35-86b1f98a0b00" providerId="ADAL" clId="{92D19668-8982-413B-8D86-30C180CC21AC}" dt="2024-04-16T15:42:20.300" v="7747" actId="790"/>
            <ac:spMkLst>
              <pc:docMk/>
              <pc:sldMasterMk cId="501257738" sldId="2147483862"/>
              <pc:sldLayoutMk cId="3622476674" sldId="2147483873"/>
              <ac:spMk id="81" creationId="{72849E41-8C22-4F28-A058-02BC25DF49BB}"/>
            </ac:spMkLst>
          </pc:spChg>
          <pc:spChg chg="mod">
            <ac:chgData name="MOREAU Julien" userId="4556f34e-148c-4782-9c35-86b1f98a0b00" providerId="ADAL" clId="{92D19668-8982-413B-8D86-30C180CC21AC}" dt="2024-04-16T15:42:20.300" v="7748" actId="790"/>
            <ac:spMkLst>
              <pc:docMk/>
              <pc:sldMasterMk cId="501257738" sldId="2147483862"/>
              <pc:sldLayoutMk cId="3622476674" sldId="2147483873"/>
              <ac:spMk id="82" creationId="{CA1BEB0B-B88B-4782-BF66-3BC90122CA1F}"/>
            </ac:spMkLst>
          </pc:spChg>
          <pc:spChg chg="mod">
            <ac:chgData name="MOREAU Julien" userId="4556f34e-148c-4782-9c35-86b1f98a0b00" providerId="ADAL" clId="{92D19668-8982-413B-8D86-30C180CC21AC}" dt="2024-04-16T15:42:20.300" v="7749" actId="790"/>
            <ac:spMkLst>
              <pc:docMk/>
              <pc:sldMasterMk cId="501257738" sldId="2147483862"/>
              <pc:sldLayoutMk cId="3622476674" sldId="2147483873"/>
              <ac:spMk id="83" creationId="{2488CE60-C0C7-4375-8E28-316DE55D3DE1}"/>
            </ac:spMkLst>
          </pc:spChg>
          <pc:spChg chg="mod">
            <ac:chgData name="MOREAU Julien" userId="4556f34e-148c-4782-9c35-86b1f98a0b00" providerId="ADAL" clId="{92D19668-8982-413B-8D86-30C180CC21AC}" dt="2024-04-16T15:42:20.300" v="7750" actId="790"/>
            <ac:spMkLst>
              <pc:docMk/>
              <pc:sldMasterMk cId="501257738" sldId="2147483862"/>
              <pc:sldLayoutMk cId="3622476674" sldId="2147483873"/>
              <ac:spMk id="84" creationId="{FDCF7982-797D-46DB-BA8C-F96B93FBBFAF}"/>
            </ac:spMkLst>
          </pc:spChg>
        </pc:sldLayoutChg>
        <pc:sldLayoutChg chg="modSp mod">
          <pc:chgData name="MOREAU Julien" userId="4556f34e-148c-4782-9c35-86b1f98a0b00" providerId="ADAL" clId="{92D19668-8982-413B-8D86-30C180CC21AC}" dt="2024-04-16T15:42:20.320" v="7753" actId="790"/>
          <pc:sldLayoutMkLst>
            <pc:docMk/>
            <pc:sldMasterMk cId="501257738" sldId="2147483862"/>
            <pc:sldLayoutMk cId="950398070" sldId="2147483875"/>
          </pc:sldLayoutMkLst>
          <pc:spChg chg="mod">
            <ac:chgData name="MOREAU Julien" userId="4556f34e-148c-4782-9c35-86b1f98a0b00" providerId="ADAL" clId="{92D19668-8982-413B-8D86-30C180CC21AC}" dt="2024-04-16T15:42:20.310" v="7751" actId="790"/>
            <ac:spMkLst>
              <pc:docMk/>
              <pc:sldMasterMk cId="501257738" sldId="2147483862"/>
              <pc:sldLayoutMk cId="950398070" sldId="2147483875"/>
              <ac:spMk id="4" creationId="{00000000-0000-0000-0000-000000000000}"/>
            </ac:spMkLst>
          </pc:spChg>
          <pc:spChg chg="mod">
            <ac:chgData name="MOREAU Julien" userId="4556f34e-148c-4782-9c35-86b1f98a0b00" providerId="ADAL" clId="{92D19668-8982-413B-8D86-30C180CC21AC}" dt="2024-04-16T15:42:20.320" v="7752" actId="790"/>
            <ac:spMkLst>
              <pc:docMk/>
              <pc:sldMasterMk cId="501257738" sldId="2147483862"/>
              <pc:sldLayoutMk cId="950398070" sldId="2147483875"/>
              <ac:spMk id="5" creationId="{42C34059-D4CA-4210-8E38-CDB64C89506A}"/>
            </ac:spMkLst>
          </pc:spChg>
          <pc:spChg chg="mod">
            <ac:chgData name="MOREAU Julien" userId="4556f34e-148c-4782-9c35-86b1f98a0b00" providerId="ADAL" clId="{92D19668-8982-413B-8D86-30C180CC21AC}" dt="2024-04-16T15:42:20.320" v="7753" actId="790"/>
            <ac:spMkLst>
              <pc:docMk/>
              <pc:sldMasterMk cId="501257738" sldId="2147483862"/>
              <pc:sldLayoutMk cId="950398070" sldId="2147483875"/>
              <ac:spMk id="6" creationId="{42CD65D2-F6BC-44F1-91EF-C5D6903AF840}"/>
            </ac:spMkLst>
          </pc:spChg>
        </pc:sldLayoutChg>
        <pc:sldLayoutChg chg="modSp mod">
          <pc:chgData name="MOREAU Julien" userId="4556f34e-148c-4782-9c35-86b1f98a0b00" providerId="ADAL" clId="{92D19668-8982-413B-8D86-30C180CC21AC}" dt="2024-04-16T15:42:20.320" v="7756" actId="790"/>
          <pc:sldLayoutMkLst>
            <pc:docMk/>
            <pc:sldMasterMk cId="501257738" sldId="2147483862"/>
            <pc:sldLayoutMk cId="2904861405" sldId="2147483877"/>
          </pc:sldLayoutMkLst>
          <pc:spChg chg="mod">
            <ac:chgData name="MOREAU Julien" userId="4556f34e-148c-4782-9c35-86b1f98a0b00" providerId="ADAL" clId="{92D19668-8982-413B-8D86-30C180CC21AC}" dt="2024-04-16T15:42:20.320" v="7754" actId="790"/>
            <ac:spMkLst>
              <pc:docMk/>
              <pc:sldMasterMk cId="501257738" sldId="2147483862"/>
              <pc:sldLayoutMk cId="2904861405" sldId="2147483877"/>
              <ac:spMk id="5" creationId="{00000000-0000-0000-0000-000000000000}"/>
            </ac:spMkLst>
          </pc:spChg>
          <pc:spChg chg="mod">
            <ac:chgData name="MOREAU Julien" userId="4556f34e-148c-4782-9c35-86b1f98a0b00" providerId="ADAL" clId="{92D19668-8982-413B-8D86-30C180CC21AC}" dt="2024-04-16T15:42:20.320" v="7755" actId="790"/>
            <ac:spMkLst>
              <pc:docMk/>
              <pc:sldMasterMk cId="501257738" sldId="2147483862"/>
              <pc:sldLayoutMk cId="2904861405" sldId="2147483877"/>
              <ac:spMk id="9" creationId="{00000000-0000-0000-0000-000000000000}"/>
            </ac:spMkLst>
          </pc:spChg>
          <pc:spChg chg="mod">
            <ac:chgData name="MOREAU Julien" userId="4556f34e-148c-4782-9c35-86b1f98a0b00" providerId="ADAL" clId="{92D19668-8982-413B-8D86-30C180CC21AC}" dt="2024-04-16T15:42:20.320" v="7756" actId="790"/>
            <ac:spMkLst>
              <pc:docMk/>
              <pc:sldMasterMk cId="501257738" sldId="2147483862"/>
              <pc:sldLayoutMk cId="2904861405" sldId="2147483877"/>
              <ac:spMk id="10" creationId="{420EEE7C-A570-4C11-B267-7E56E4E0F622}"/>
            </ac:spMkLst>
          </pc:spChg>
        </pc:sldLayoutChg>
        <pc:sldLayoutChg chg="modSp mod">
          <pc:chgData name="MOREAU Julien" userId="4556f34e-148c-4782-9c35-86b1f98a0b00" providerId="ADAL" clId="{92D19668-8982-413B-8D86-30C180CC21AC}" dt="2024-04-16T15:42:20.330" v="7761" actId="790"/>
          <pc:sldLayoutMkLst>
            <pc:docMk/>
            <pc:sldMasterMk cId="501257738" sldId="2147483862"/>
            <pc:sldLayoutMk cId="1230695749" sldId="2147483879"/>
          </pc:sldLayoutMkLst>
          <pc:spChg chg="mod">
            <ac:chgData name="MOREAU Julien" userId="4556f34e-148c-4782-9c35-86b1f98a0b00" providerId="ADAL" clId="{92D19668-8982-413B-8D86-30C180CC21AC}" dt="2024-04-16T15:42:20.328" v="7757" actId="790"/>
            <ac:spMkLst>
              <pc:docMk/>
              <pc:sldMasterMk cId="501257738" sldId="2147483862"/>
              <pc:sldLayoutMk cId="1230695749" sldId="2147483879"/>
              <ac:spMk id="2" creationId="{00000000-0000-0000-0000-000000000000}"/>
            </ac:spMkLst>
          </pc:spChg>
          <pc:spChg chg="mod">
            <ac:chgData name="MOREAU Julien" userId="4556f34e-148c-4782-9c35-86b1f98a0b00" providerId="ADAL" clId="{92D19668-8982-413B-8D86-30C180CC21AC}" dt="2024-04-16T15:42:20.330" v="7758" actId="790"/>
            <ac:spMkLst>
              <pc:docMk/>
              <pc:sldMasterMk cId="501257738" sldId="2147483862"/>
              <pc:sldLayoutMk cId="1230695749" sldId="2147483879"/>
              <ac:spMk id="3" creationId="{00000000-0000-0000-0000-000000000000}"/>
            </ac:spMkLst>
          </pc:spChg>
          <pc:spChg chg="mod">
            <ac:chgData name="MOREAU Julien" userId="4556f34e-148c-4782-9c35-86b1f98a0b00" providerId="ADAL" clId="{92D19668-8982-413B-8D86-30C180CC21AC}" dt="2024-04-16T15:42:20.330" v="7759" actId="790"/>
            <ac:spMkLst>
              <pc:docMk/>
              <pc:sldMasterMk cId="501257738" sldId="2147483862"/>
              <pc:sldLayoutMk cId="1230695749" sldId="2147483879"/>
              <ac:spMk id="4" creationId="{00000000-0000-0000-0000-000000000000}"/>
            </ac:spMkLst>
          </pc:spChg>
          <pc:spChg chg="mod">
            <ac:chgData name="MOREAU Julien" userId="4556f34e-148c-4782-9c35-86b1f98a0b00" providerId="ADAL" clId="{92D19668-8982-413B-8D86-30C180CC21AC}" dt="2024-04-16T15:42:20.330" v="7760" actId="790"/>
            <ac:spMkLst>
              <pc:docMk/>
              <pc:sldMasterMk cId="501257738" sldId="2147483862"/>
              <pc:sldLayoutMk cId="1230695749" sldId="2147483879"/>
              <ac:spMk id="5" creationId="{00000000-0000-0000-0000-000000000000}"/>
            </ac:spMkLst>
          </pc:spChg>
          <pc:spChg chg="mod">
            <ac:chgData name="MOREAU Julien" userId="4556f34e-148c-4782-9c35-86b1f98a0b00" providerId="ADAL" clId="{92D19668-8982-413B-8D86-30C180CC21AC}" dt="2024-04-16T15:42:20.330" v="7761" actId="790"/>
            <ac:spMkLst>
              <pc:docMk/>
              <pc:sldMasterMk cId="501257738" sldId="2147483862"/>
              <pc:sldLayoutMk cId="1230695749" sldId="2147483879"/>
              <ac:spMk id="6" creationId="{00000000-0000-0000-0000-000000000000}"/>
            </ac:spMkLst>
          </pc:spChg>
        </pc:sldLayoutChg>
        <pc:sldLayoutChg chg="modSp mod">
          <pc:chgData name="MOREAU Julien" userId="4556f34e-148c-4782-9c35-86b1f98a0b00" providerId="ADAL" clId="{92D19668-8982-413B-8D86-30C180CC21AC}" dt="2024-04-16T15:42:20.340" v="7766"/>
          <pc:sldLayoutMkLst>
            <pc:docMk/>
            <pc:sldMasterMk cId="501257738" sldId="2147483862"/>
            <pc:sldLayoutMk cId="1345029590" sldId="2147483880"/>
          </pc:sldLayoutMkLst>
          <pc:spChg chg="mod">
            <ac:chgData name="MOREAU Julien" userId="4556f34e-148c-4782-9c35-86b1f98a0b00" providerId="ADAL" clId="{92D19668-8982-413B-8D86-30C180CC21AC}" dt="2024-04-16T15:42:20.330" v="7762" actId="790"/>
            <ac:spMkLst>
              <pc:docMk/>
              <pc:sldMasterMk cId="501257738" sldId="2147483862"/>
              <pc:sldLayoutMk cId="1345029590" sldId="2147483880"/>
              <ac:spMk id="5" creationId="{FCC3A0E6-E630-4C26-B008-93BA0B5B1109}"/>
            </ac:spMkLst>
          </pc:spChg>
          <pc:spChg chg="mod">
            <ac:chgData name="MOREAU Julien" userId="4556f34e-148c-4782-9c35-86b1f98a0b00" providerId="ADAL" clId="{92D19668-8982-413B-8D86-30C180CC21AC}" dt="2024-04-16T15:42:20.340" v="7766"/>
            <ac:spMkLst>
              <pc:docMk/>
              <pc:sldMasterMk cId="501257738" sldId="2147483862"/>
              <pc:sldLayoutMk cId="1345029590" sldId="2147483880"/>
              <ac:spMk id="8" creationId="{9238B1D6-2095-4826-AA45-9A4E6F7D1A16}"/>
            </ac:spMkLst>
          </pc:spChg>
          <pc:spChg chg="mod">
            <ac:chgData name="MOREAU Julien" userId="4556f34e-148c-4782-9c35-86b1f98a0b00" providerId="ADAL" clId="{92D19668-8982-413B-8D86-30C180CC21AC}" dt="2024-04-16T15:42:20.340" v="7765" actId="790"/>
            <ac:spMkLst>
              <pc:docMk/>
              <pc:sldMasterMk cId="501257738" sldId="2147483862"/>
              <pc:sldLayoutMk cId="1345029590" sldId="2147483880"/>
              <ac:spMk id="9" creationId="{66686DBA-90DA-4033-B950-94CBD0D7A425}"/>
            </ac:spMkLst>
          </pc:spChg>
          <pc:spChg chg="mod">
            <ac:chgData name="MOREAU Julien" userId="4556f34e-148c-4782-9c35-86b1f98a0b00" providerId="ADAL" clId="{92D19668-8982-413B-8D86-30C180CC21AC}" dt="2024-04-16T15:42:20.338" v="7764" actId="790"/>
            <ac:spMkLst>
              <pc:docMk/>
              <pc:sldMasterMk cId="501257738" sldId="2147483862"/>
              <pc:sldLayoutMk cId="1345029590" sldId="2147483880"/>
              <ac:spMk id="14" creationId="{D4D36123-678D-4B6C-A648-186F85BE34AE}"/>
            </ac:spMkLst>
          </pc:spChg>
          <pc:spChg chg="mod">
            <ac:chgData name="MOREAU Julien" userId="4556f34e-148c-4782-9c35-86b1f98a0b00" providerId="ADAL" clId="{92D19668-8982-413B-8D86-30C180CC21AC}" dt="2024-04-16T15:42:20.330" v="7763" actId="790"/>
            <ac:spMkLst>
              <pc:docMk/>
              <pc:sldMasterMk cId="501257738" sldId="2147483862"/>
              <pc:sldLayoutMk cId="1345029590" sldId="2147483880"/>
              <ac:spMk id="15" creationId="{699FD2C4-82B5-475E-9235-DB128978B618}"/>
            </ac:spMkLst>
          </pc:spChg>
        </pc:sldLayoutChg>
        <pc:sldLayoutChg chg="modSp mod">
          <pc:chgData name="MOREAU Julien" userId="4556f34e-148c-4782-9c35-86b1f98a0b00" providerId="ADAL" clId="{92D19668-8982-413B-8D86-30C180CC21AC}" dt="2024-04-16T15:42:20.340" v="7770" actId="790"/>
          <pc:sldLayoutMkLst>
            <pc:docMk/>
            <pc:sldMasterMk cId="501257738" sldId="2147483862"/>
            <pc:sldLayoutMk cId="2672373283" sldId="2147483881"/>
          </pc:sldLayoutMkLst>
          <pc:spChg chg="mod">
            <ac:chgData name="MOREAU Julien" userId="4556f34e-148c-4782-9c35-86b1f98a0b00" providerId="ADAL" clId="{92D19668-8982-413B-8D86-30C180CC21AC}" dt="2024-04-16T15:42:20.340" v="7767" actId="790"/>
            <ac:spMkLst>
              <pc:docMk/>
              <pc:sldMasterMk cId="501257738" sldId="2147483862"/>
              <pc:sldLayoutMk cId="2672373283" sldId="2147483881"/>
              <ac:spMk id="6" creationId="{8ACA10F6-3E96-6540-9DE6-E2EBE1084AED}"/>
            </ac:spMkLst>
          </pc:spChg>
          <pc:spChg chg="mod">
            <ac:chgData name="MOREAU Julien" userId="4556f34e-148c-4782-9c35-86b1f98a0b00" providerId="ADAL" clId="{92D19668-8982-413B-8D86-30C180CC21AC}" dt="2024-04-16T15:42:20.340" v="7770" actId="790"/>
            <ac:spMkLst>
              <pc:docMk/>
              <pc:sldMasterMk cId="501257738" sldId="2147483862"/>
              <pc:sldLayoutMk cId="2672373283" sldId="2147483881"/>
              <ac:spMk id="10" creationId="{BE3DDF97-EFD5-4734-AFB5-D8D88B95BED3}"/>
            </ac:spMkLst>
          </pc:spChg>
          <pc:spChg chg="mod">
            <ac:chgData name="MOREAU Julien" userId="4556f34e-148c-4782-9c35-86b1f98a0b00" providerId="ADAL" clId="{92D19668-8982-413B-8D86-30C180CC21AC}" dt="2024-04-16T15:42:20.340" v="7768" actId="790"/>
            <ac:spMkLst>
              <pc:docMk/>
              <pc:sldMasterMk cId="501257738" sldId="2147483862"/>
              <pc:sldLayoutMk cId="2672373283" sldId="2147483881"/>
              <ac:spMk id="12" creationId="{5209781F-2CF8-3246-A11F-87B28488C9E2}"/>
            </ac:spMkLst>
          </pc:spChg>
          <pc:spChg chg="mod">
            <ac:chgData name="MOREAU Julien" userId="4556f34e-148c-4782-9c35-86b1f98a0b00" providerId="ADAL" clId="{92D19668-8982-413B-8D86-30C180CC21AC}" dt="2024-04-16T15:42:20.340" v="7769" actId="790"/>
            <ac:spMkLst>
              <pc:docMk/>
              <pc:sldMasterMk cId="501257738" sldId="2147483862"/>
              <pc:sldLayoutMk cId="2672373283" sldId="2147483881"/>
              <ac:spMk id="13" creationId="{B4AD1FD0-4665-9D43-A14E-72B3BA3DDDE6}"/>
            </ac:spMkLst>
          </pc:spChg>
        </pc:sldLayoutChg>
      </pc:sldMasterChg>
      <pc:sldMasterChg chg="modSp mod modSldLayout">
        <pc:chgData name="MOREAU Julien" userId="4556f34e-148c-4782-9c35-86b1f98a0b00" providerId="ADAL" clId="{92D19668-8982-413B-8D86-30C180CC21AC}" dt="2024-04-16T15:42:20.705" v="7997"/>
        <pc:sldMasterMkLst>
          <pc:docMk/>
          <pc:sldMasterMk cId="16066200" sldId="2147483882"/>
        </pc:sldMasterMkLst>
        <pc:spChg chg="mod">
          <ac:chgData name="MOREAU Julien" userId="4556f34e-148c-4782-9c35-86b1f98a0b00" providerId="ADAL" clId="{92D19668-8982-413B-8D86-30C180CC21AC}" dt="2024-04-16T15:42:20.351" v="7771" actId="790"/>
          <ac:spMkLst>
            <pc:docMk/>
            <pc:sldMasterMk cId="16066200" sldId="2147483882"/>
            <ac:spMk id="2" creationId="{00000000-0000-0000-0000-000000000000}"/>
          </ac:spMkLst>
        </pc:spChg>
        <pc:spChg chg="mod">
          <ac:chgData name="MOREAU Julien" userId="4556f34e-148c-4782-9c35-86b1f98a0b00" providerId="ADAL" clId="{92D19668-8982-413B-8D86-30C180CC21AC}" dt="2024-04-16T15:42:20.361" v="7772" actId="790"/>
          <ac:spMkLst>
            <pc:docMk/>
            <pc:sldMasterMk cId="16066200" sldId="2147483882"/>
            <ac:spMk id="4" creationId="{00000000-0000-0000-0000-000000000000}"/>
          </ac:spMkLst>
        </pc:spChg>
        <pc:spChg chg="mod">
          <ac:chgData name="MOREAU Julien" userId="4556f34e-148c-4782-9c35-86b1f98a0b00" providerId="ADAL" clId="{92D19668-8982-413B-8D86-30C180CC21AC}" dt="2024-04-16T15:42:20.361" v="7775" actId="790"/>
          <ac:spMkLst>
            <pc:docMk/>
            <pc:sldMasterMk cId="16066200" sldId="2147483882"/>
            <ac:spMk id="9" creationId="{E019CD9C-87B2-4ABF-8630-53A3E8B42DC1}"/>
          </ac:spMkLst>
        </pc:spChg>
        <pc:spChg chg="mod">
          <ac:chgData name="MOREAU Julien" userId="4556f34e-148c-4782-9c35-86b1f98a0b00" providerId="ADAL" clId="{92D19668-8982-413B-8D86-30C180CC21AC}" dt="2024-04-16T15:42:20.361" v="7773" actId="790"/>
          <ac:spMkLst>
            <pc:docMk/>
            <pc:sldMasterMk cId="16066200" sldId="2147483882"/>
            <ac:spMk id="11" creationId="{C1761CCD-F3D4-4FB9-A087-3C28AEC59F2E}"/>
          </ac:spMkLst>
        </pc:spChg>
        <pc:spChg chg="mod">
          <ac:chgData name="MOREAU Julien" userId="4556f34e-148c-4782-9c35-86b1f98a0b00" providerId="ADAL" clId="{92D19668-8982-413B-8D86-30C180CC21AC}" dt="2024-04-16T15:42:20.361" v="7774" actId="790"/>
          <ac:spMkLst>
            <pc:docMk/>
            <pc:sldMasterMk cId="16066200" sldId="2147483882"/>
            <ac:spMk id="12" creationId="{F56DE59C-224C-446E-9E45-A7372E2854F5}"/>
          </ac:spMkLst>
        </pc:spChg>
        <pc:spChg chg="mod">
          <ac:chgData name="MOREAU Julien" userId="4556f34e-148c-4782-9c35-86b1f98a0b00" providerId="ADAL" clId="{92D19668-8982-413B-8D86-30C180CC21AC}" dt="2024-04-16T15:42:20.361" v="7776" actId="790"/>
          <ac:spMkLst>
            <pc:docMk/>
            <pc:sldMasterMk cId="16066200" sldId="2147483882"/>
            <ac:spMk id="15" creationId="{494E2D40-8D1E-4A54-BF61-3575337B74A1}"/>
          </ac:spMkLst>
        </pc:spChg>
        <pc:spChg chg="mod">
          <ac:chgData name="MOREAU Julien" userId="4556f34e-148c-4782-9c35-86b1f98a0b00" providerId="ADAL" clId="{92D19668-8982-413B-8D86-30C180CC21AC}" dt="2024-04-16T15:42:20.369" v="7777" actId="790"/>
          <ac:spMkLst>
            <pc:docMk/>
            <pc:sldMasterMk cId="16066200" sldId="2147483882"/>
            <ac:spMk id="19" creationId="{7342D9D3-520D-408A-A15F-8A6D806F926B}"/>
          </ac:spMkLst>
        </pc:spChg>
        <pc:spChg chg="mod">
          <ac:chgData name="MOREAU Julien" userId="4556f34e-148c-4782-9c35-86b1f98a0b00" providerId="ADAL" clId="{92D19668-8982-413B-8D86-30C180CC21AC}" dt="2024-04-16T15:42:20.369" v="7778" actId="790"/>
          <ac:spMkLst>
            <pc:docMk/>
            <pc:sldMasterMk cId="16066200" sldId="2147483882"/>
            <ac:spMk id="23" creationId="{5477B0FB-5957-4F92-A8D5-E9EA282693ED}"/>
          </ac:spMkLst>
        </pc:spChg>
        <pc:spChg chg="mod">
          <ac:chgData name="MOREAU Julien" userId="4556f34e-148c-4782-9c35-86b1f98a0b00" providerId="ADAL" clId="{92D19668-8982-413B-8D86-30C180CC21AC}" dt="2024-04-16T15:42:20.371" v="7779" actId="790"/>
          <ac:spMkLst>
            <pc:docMk/>
            <pc:sldMasterMk cId="16066200" sldId="2147483882"/>
            <ac:spMk id="27" creationId="{92203E4C-D033-4B28-9088-8DAD5746C952}"/>
          </ac:spMkLst>
        </pc:spChg>
        <pc:spChg chg="mod">
          <ac:chgData name="MOREAU Julien" userId="4556f34e-148c-4782-9c35-86b1f98a0b00" providerId="ADAL" clId="{92D19668-8982-413B-8D86-30C180CC21AC}" dt="2024-04-16T15:42:20.371" v="7780" actId="790"/>
          <ac:spMkLst>
            <pc:docMk/>
            <pc:sldMasterMk cId="16066200" sldId="2147483882"/>
            <ac:spMk id="31" creationId="{018452F8-C4CD-431F-A343-1F50BD510520}"/>
          </ac:spMkLst>
        </pc:spChg>
        <pc:spChg chg="mod">
          <ac:chgData name="MOREAU Julien" userId="4556f34e-148c-4782-9c35-86b1f98a0b00" providerId="ADAL" clId="{92D19668-8982-413B-8D86-30C180CC21AC}" dt="2024-04-16T15:42:20.371" v="7781" actId="790"/>
          <ac:spMkLst>
            <pc:docMk/>
            <pc:sldMasterMk cId="16066200" sldId="2147483882"/>
            <ac:spMk id="35" creationId="{7C01AA8A-05EC-4481-802F-A9B63682ACFE}"/>
          </ac:spMkLst>
        </pc:spChg>
        <pc:spChg chg="mod">
          <ac:chgData name="MOREAU Julien" userId="4556f34e-148c-4782-9c35-86b1f98a0b00" providerId="ADAL" clId="{92D19668-8982-413B-8D86-30C180CC21AC}" dt="2024-04-16T15:42:20.371" v="7782" actId="790"/>
          <ac:spMkLst>
            <pc:docMk/>
            <pc:sldMasterMk cId="16066200" sldId="2147483882"/>
            <ac:spMk id="39" creationId="{26FD0416-6B71-44A1-B322-98E123FF622D}"/>
          </ac:spMkLst>
        </pc:spChg>
        <pc:spChg chg="mod">
          <ac:chgData name="MOREAU Julien" userId="4556f34e-148c-4782-9c35-86b1f98a0b00" providerId="ADAL" clId="{92D19668-8982-413B-8D86-30C180CC21AC}" dt="2024-04-16T15:42:20.371" v="7783" actId="790"/>
          <ac:spMkLst>
            <pc:docMk/>
            <pc:sldMasterMk cId="16066200" sldId="2147483882"/>
            <ac:spMk id="42" creationId="{22D87BE2-BD0E-41D0-9701-53CDA475CFB4}"/>
          </ac:spMkLst>
        </pc:spChg>
        <pc:spChg chg="mod">
          <ac:chgData name="MOREAU Julien" userId="4556f34e-148c-4782-9c35-86b1f98a0b00" providerId="ADAL" clId="{92D19668-8982-413B-8D86-30C180CC21AC}" dt="2024-04-16T15:42:20.371" v="7784" actId="790"/>
          <ac:spMkLst>
            <pc:docMk/>
            <pc:sldMasterMk cId="16066200" sldId="2147483882"/>
            <ac:spMk id="43" creationId="{31A64185-82F6-4780-BE25-EEB553A38B25}"/>
          </ac:spMkLst>
        </pc:spChg>
        <pc:spChg chg="mod">
          <ac:chgData name="MOREAU Julien" userId="4556f34e-148c-4782-9c35-86b1f98a0b00" providerId="ADAL" clId="{92D19668-8982-413B-8D86-30C180CC21AC}" dt="2024-04-16T15:42:20.379" v="7785"/>
          <ac:spMkLst>
            <pc:docMk/>
            <pc:sldMasterMk cId="16066200" sldId="2147483882"/>
            <ac:spMk id="45" creationId="{6D0AE00F-3E46-4576-AC64-30CDBB013210}"/>
          </ac:spMkLst>
        </pc:spChg>
        <pc:sldLayoutChg chg="modSp mod">
          <pc:chgData name="MOREAU Julien" userId="4556f34e-148c-4782-9c35-86b1f98a0b00" providerId="ADAL" clId="{92D19668-8982-413B-8D86-30C180CC21AC}" dt="2024-04-16T15:42:20.389" v="7790" actId="790"/>
          <pc:sldLayoutMkLst>
            <pc:docMk/>
            <pc:sldMasterMk cId="16066200" sldId="2147483882"/>
            <pc:sldLayoutMk cId="1504840268" sldId="2147483883"/>
          </pc:sldLayoutMkLst>
          <pc:spChg chg="mod">
            <ac:chgData name="MOREAU Julien" userId="4556f34e-148c-4782-9c35-86b1f98a0b00" providerId="ADAL" clId="{92D19668-8982-413B-8D86-30C180CC21AC}" dt="2024-04-16T15:42:20.381" v="7786" actId="790"/>
            <ac:spMkLst>
              <pc:docMk/>
              <pc:sldMasterMk cId="16066200" sldId="2147483882"/>
              <pc:sldLayoutMk cId="1504840268" sldId="2147483883"/>
              <ac:spMk id="17" creationId="{6328F25F-7364-45ED-9D4E-53682CCBA0CF}"/>
            </ac:spMkLst>
          </pc:spChg>
          <pc:spChg chg="mod">
            <ac:chgData name="MOREAU Julien" userId="4556f34e-148c-4782-9c35-86b1f98a0b00" providerId="ADAL" clId="{92D19668-8982-413B-8D86-30C180CC21AC}" dt="2024-04-16T15:42:20.381" v="7787" actId="790"/>
            <ac:spMkLst>
              <pc:docMk/>
              <pc:sldMasterMk cId="16066200" sldId="2147483882"/>
              <pc:sldLayoutMk cId="1504840268" sldId="2147483883"/>
              <ac:spMk id="18" creationId="{70816926-DA15-4998-9A44-8B955E0B3874}"/>
            </ac:spMkLst>
          </pc:spChg>
          <pc:spChg chg="mod">
            <ac:chgData name="MOREAU Julien" userId="4556f34e-148c-4782-9c35-86b1f98a0b00" providerId="ADAL" clId="{92D19668-8982-413B-8D86-30C180CC21AC}" dt="2024-04-16T15:42:20.381" v="7788" actId="790"/>
            <ac:spMkLst>
              <pc:docMk/>
              <pc:sldMasterMk cId="16066200" sldId="2147483882"/>
              <pc:sldLayoutMk cId="1504840268" sldId="2147483883"/>
              <ac:spMk id="19" creationId="{021CD344-1D74-4413-AB31-E7F823C20C51}"/>
            </ac:spMkLst>
          </pc:spChg>
          <pc:spChg chg="mod">
            <ac:chgData name="MOREAU Julien" userId="4556f34e-148c-4782-9c35-86b1f98a0b00" providerId="ADAL" clId="{92D19668-8982-413B-8D86-30C180CC21AC}" dt="2024-04-16T15:42:20.381" v="7789" actId="790"/>
            <ac:spMkLst>
              <pc:docMk/>
              <pc:sldMasterMk cId="16066200" sldId="2147483882"/>
              <pc:sldLayoutMk cId="1504840268" sldId="2147483883"/>
              <ac:spMk id="20" creationId="{96826080-0182-4789-BD4F-B9CF0DD043EF}"/>
            </ac:spMkLst>
          </pc:spChg>
          <pc:spChg chg="mod">
            <ac:chgData name="MOREAU Julien" userId="4556f34e-148c-4782-9c35-86b1f98a0b00" providerId="ADAL" clId="{92D19668-8982-413B-8D86-30C180CC21AC}" dt="2024-04-16T15:42:20.389" v="7790" actId="790"/>
            <ac:spMkLst>
              <pc:docMk/>
              <pc:sldMasterMk cId="16066200" sldId="2147483882"/>
              <pc:sldLayoutMk cId="1504840268" sldId="2147483883"/>
              <ac:spMk id="21" creationId="{70CDFC21-495F-4566-A344-048EE366C0DD}"/>
            </ac:spMkLst>
          </pc:spChg>
        </pc:sldLayoutChg>
        <pc:sldLayoutChg chg="modSp mod">
          <pc:chgData name="MOREAU Julien" userId="4556f34e-148c-4782-9c35-86b1f98a0b00" providerId="ADAL" clId="{92D19668-8982-413B-8D86-30C180CC21AC}" dt="2024-04-16T15:42:20.391" v="7795" actId="790"/>
          <pc:sldLayoutMkLst>
            <pc:docMk/>
            <pc:sldMasterMk cId="16066200" sldId="2147483882"/>
            <pc:sldLayoutMk cId="3929519442" sldId="2147483884"/>
          </pc:sldLayoutMkLst>
          <pc:spChg chg="mod">
            <ac:chgData name="MOREAU Julien" userId="4556f34e-148c-4782-9c35-86b1f98a0b00" providerId="ADAL" clId="{92D19668-8982-413B-8D86-30C180CC21AC}" dt="2024-04-16T15:42:20.391" v="7791" actId="790"/>
            <ac:spMkLst>
              <pc:docMk/>
              <pc:sldMasterMk cId="16066200" sldId="2147483882"/>
              <pc:sldLayoutMk cId="3929519442" sldId="2147483884"/>
              <ac:spMk id="19" creationId="{4180B3C3-EB79-4278-B305-1147733698AE}"/>
            </ac:spMkLst>
          </pc:spChg>
          <pc:spChg chg="mod">
            <ac:chgData name="MOREAU Julien" userId="4556f34e-148c-4782-9c35-86b1f98a0b00" providerId="ADAL" clId="{92D19668-8982-413B-8D86-30C180CC21AC}" dt="2024-04-16T15:42:20.391" v="7792" actId="790"/>
            <ac:spMkLst>
              <pc:docMk/>
              <pc:sldMasterMk cId="16066200" sldId="2147483882"/>
              <pc:sldLayoutMk cId="3929519442" sldId="2147483884"/>
              <ac:spMk id="20" creationId="{010D9593-3B22-4F09-9633-52FB116EB951}"/>
            </ac:spMkLst>
          </pc:spChg>
          <pc:spChg chg="mod">
            <ac:chgData name="MOREAU Julien" userId="4556f34e-148c-4782-9c35-86b1f98a0b00" providerId="ADAL" clId="{92D19668-8982-413B-8D86-30C180CC21AC}" dt="2024-04-16T15:42:20.391" v="7793" actId="790"/>
            <ac:spMkLst>
              <pc:docMk/>
              <pc:sldMasterMk cId="16066200" sldId="2147483882"/>
              <pc:sldLayoutMk cId="3929519442" sldId="2147483884"/>
              <ac:spMk id="21" creationId="{B4B570A9-BAD4-4831-8421-7B6B5EE944AB}"/>
            </ac:spMkLst>
          </pc:spChg>
          <pc:spChg chg="mod">
            <ac:chgData name="MOREAU Julien" userId="4556f34e-148c-4782-9c35-86b1f98a0b00" providerId="ADAL" clId="{92D19668-8982-413B-8D86-30C180CC21AC}" dt="2024-04-16T15:42:20.391" v="7794" actId="790"/>
            <ac:spMkLst>
              <pc:docMk/>
              <pc:sldMasterMk cId="16066200" sldId="2147483882"/>
              <pc:sldLayoutMk cId="3929519442" sldId="2147483884"/>
              <ac:spMk id="22" creationId="{8B31AFBE-DCDB-460D-96F3-F68938627A04}"/>
            </ac:spMkLst>
          </pc:spChg>
          <pc:spChg chg="mod">
            <ac:chgData name="MOREAU Julien" userId="4556f34e-148c-4782-9c35-86b1f98a0b00" providerId="ADAL" clId="{92D19668-8982-413B-8D86-30C180CC21AC}" dt="2024-04-16T15:42:20.391" v="7795" actId="790"/>
            <ac:spMkLst>
              <pc:docMk/>
              <pc:sldMasterMk cId="16066200" sldId="2147483882"/>
              <pc:sldLayoutMk cId="3929519442" sldId="2147483884"/>
              <ac:spMk id="23" creationId="{33CB6551-5636-45C4-A00F-985B7160408C}"/>
            </ac:spMkLst>
          </pc:spChg>
        </pc:sldLayoutChg>
        <pc:sldLayoutChg chg="modSp mod">
          <pc:chgData name="MOREAU Julien" userId="4556f34e-148c-4782-9c35-86b1f98a0b00" providerId="ADAL" clId="{92D19668-8982-413B-8D86-30C180CC21AC}" dt="2024-04-16T15:42:20.401" v="7797" actId="790"/>
          <pc:sldLayoutMkLst>
            <pc:docMk/>
            <pc:sldMasterMk cId="16066200" sldId="2147483882"/>
            <pc:sldLayoutMk cId="317122287" sldId="2147483885"/>
          </pc:sldLayoutMkLst>
          <pc:spChg chg="mod">
            <ac:chgData name="MOREAU Julien" userId="4556f34e-148c-4782-9c35-86b1f98a0b00" providerId="ADAL" clId="{92D19668-8982-413B-8D86-30C180CC21AC}" dt="2024-04-16T15:42:20.401" v="7796" actId="790"/>
            <ac:spMkLst>
              <pc:docMk/>
              <pc:sldMasterMk cId="16066200" sldId="2147483882"/>
              <pc:sldLayoutMk cId="317122287" sldId="2147483885"/>
              <ac:spMk id="6" creationId="{3AE7ED06-144A-459E-9A3E-68DBD8E64CEA}"/>
            </ac:spMkLst>
          </pc:spChg>
          <pc:spChg chg="mod">
            <ac:chgData name="MOREAU Julien" userId="4556f34e-148c-4782-9c35-86b1f98a0b00" providerId="ADAL" clId="{92D19668-8982-413B-8D86-30C180CC21AC}" dt="2024-04-16T15:42:20.401" v="7797" actId="790"/>
            <ac:spMkLst>
              <pc:docMk/>
              <pc:sldMasterMk cId="16066200" sldId="2147483882"/>
              <pc:sldLayoutMk cId="317122287" sldId="2147483885"/>
              <ac:spMk id="7" creationId="{D0E5DEDC-10AF-4C40-A708-F9FD7166B773}"/>
            </ac:spMkLst>
          </pc:spChg>
        </pc:sldLayoutChg>
        <pc:sldLayoutChg chg="modSp mod">
          <pc:chgData name="MOREAU Julien" userId="4556f34e-148c-4782-9c35-86b1f98a0b00" providerId="ADAL" clId="{92D19668-8982-413B-8D86-30C180CC21AC}" dt="2024-04-16T15:42:20.419" v="7800" actId="790"/>
          <pc:sldLayoutMkLst>
            <pc:docMk/>
            <pc:sldMasterMk cId="16066200" sldId="2147483882"/>
            <pc:sldLayoutMk cId="3115018124" sldId="2147483886"/>
          </pc:sldLayoutMkLst>
          <pc:spChg chg="mod">
            <ac:chgData name="MOREAU Julien" userId="4556f34e-148c-4782-9c35-86b1f98a0b00" providerId="ADAL" clId="{92D19668-8982-413B-8D86-30C180CC21AC}" dt="2024-04-16T15:42:20.409" v="7798" actId="790"/>
            <ac:spMkLst>
              <pc:docMk/>
              <pc:sldMasterMk cId="16066200" sldId="2147483882"/>
              <pc:sldLayoutMk cId="3115018124" sldId="2147483886"/>
              <ac:spMk id="5" creationId="{DAF08EA1-2D4C-4AC8-B168-A147E14C4870}"/>
            </ac:spMkLst>
          </pc:spChg>
          <pc:spChg chg="mod">
            <ac:chgData name="MOREAU Julien" userId="4556f34e-148c-4782-9c35-86b1f98a0b00" providerId="ADAL" clId="{92D19668-8982-413B-8D86-30C180CC21AC}" dt="2024-04-16T15:42:20.411" v="7799" actId="790"/>
            <ac:spMkLst>
              <pc:docMk/>
              <pc:sldMasterMk cId="16066200" sldId="2147483882"/>
              <pc:sldLayoutMk cId="3115018124" sldId="2147483886"/>
              <ac:spMk id="6" creationId="{81F5231C-3CF6-4577-9B9E-7BEB7870EE1E}"/>
            </ac:spMkLst>
          </pc:spChg>
          <pc:spChg chg="mod">
            <ac:chgData name="MOREAU Julien" userId="4556f34e-148c-4782-9c35-86b1f98a0b00" providerId="ADAL" clId="{92D19668-8982-413B-8D86-30C180CC21AC}" dt="2024-04-16T15:42:20.419" v="7800" actId="790"/>
            <ac:spMkLst>
              <pc:docMk/>
              <pc:sldMasterMk cId="16066200" sldId="2147483882"/>
              <pc:sldLayoutMk cId="3115018124" sldId="2147483886"/>
              <ac:spMk id="7" creationId="{B789DC46-1883-4A5B-B337-4B6652F98488}"/>
            </ac:spMkLst>
          </pc:spChg>
        </pc:sldLayoutChg>
        <pc:sldLayoutChg chg="modSp mod">
          <pc:chgData name="MOREAU Julien" userId="4556f34e-148c-4782-9c35-86b1f98a0b00" providerId="ADAL" clId="{92D19668-8982-413B-8D86-30C180CC21AC}" dt="2024-04-16T15:42:20.442" v="7804" actId="790"/>
          <pc:sldLayoutMkLst>
            <pc:docMk/>
            <pc:sldMasterMk cId="16066200" sldId="2147483882"/>
            <pc:sldLayoutMk cId="1140111535" sldId="2147483887"/>
          </pc:sldLayoutMkLst>
          <pc:spChg chg="mod">
            <ac:chgData name="MOREAU Julien" userId="4556f34e-148c-4782-9c35-86b1f98a0b00" providerId="ADAL" clId="{92D19668-8982-413B-8D86-30C180CC21AC}" dt="2024-04-16T15:42:20.422" v="7801" actId="790"/>
            <ac:spMkLst>
              <pc:docMk/>
              <pc:sldMasterMk cId="16066200" sldId="2147483882"/>
              <pc:sldLayoutMk cId="1140111535" sldId="2147483887"/>
              <ac:spMk id="7" creationId="{F4059657-1CF5-4805-A10F-A28D25CBB3AE}"/>
            </ac:spMkLst>
          </pc:spChg>
          <pc:spChg chg="mod">
            <ac:chgData name="MOREAU Julien" userId="4556f34e-148c-4782-9c35-86b1f98a0b00" providerId="ADAL" clId="{92D19668-8982-413B-8D86-30C180CC21AC}" dt="2024-04-16T15:42:20.432" v="7802" actId="790"/>
            <ac:spMkLst>
              <pc:docMk/>
              <pc:sldMasterMk cId="16066200" sldId="2147483882"/>
              <pc:sldLayoutMk cId="1140111535" sldId="2147483887"/>
              <ac:spMk id="8" creationId="{7E68565A-AC9B-444C-88F9-5EA99146D927}"/>
            </ac:spMkLst>
          </pc:spChg>
          <pc:spChg chg="mod">
            <ac:chgData name="MOREAU Julien" userId="4556f34e-148c-4782-9c35-86b1f98a0b00" providerId="ADAL" clId="{92D19668-8982-413B-8D86-30C180CC21AC}" dt="2024-04-16T15:42:20.440" v="7803" actId="790"/>
            <ac:spMkLst>
              <pc:docMk/>
              <pc:sldMasterMk cId="16066200" sldId="2147483882"/>
              <pc:sldLayoutMk cId="1140111535" sldId="2147483887"/>
              <ac:spMk id="11" creationId="{EEC68B33-94CB-4B27-A248-FF0CB87ACCA7}"/>
            </ac:spMkLst>
          </pc:spChg>
          <pc:spChg chg="mod">
            <ac:chgData name="MOREAU Julien" userId="4556f34e-148c-4782-9c35-86b1f98a0b00" providerId="ADAL" clId="{92D19668-8982-413B-8D86-30C180CC21AC}" dt="2024-04-16T15:42:20.442" v="7804" actId="790"/>
            <ac:spMkLst>
              <pc:docMk/>
              <pc:sldMasterMk cId="16066200" sldId="2147483882"/>
              <pc:sldLayoutMk cId="1140111535" sldId="2147483887"/>
              <ac:spMk id="13" creationId="{6B9830AB-083D-4B66-836A-2AC3E3BA6ECF}"/>
            </ac:spMkLst>
          </pc:spChg>
        </pc:sldLayoutChg>
        <pc:sldLayoutChg chg="modSp mod">
          <pc:chgData name="MOREAU Julien" userId="4556f34e-148c-4782-9c35-86b1f98a0b00" providerId="ADAL" clId="{92D19668-8982-413B-8D86-30C180CC21AC}" dt="2024-04-16T15:42:20.462" v="7823" actId="790"/>
          <pc:sldLayoutMkLst>
            <pc:docMk/>
            <pc:sldMasterMk cId="16066200" sldId="2147483882"/>
            <pc:sldLayoutMk cId="3094109786" sldId="2147483888"/>
          </pc:sldLayoutMkLst>
          <pc:spChg chg="mod">
            <ac:chgData name="MOREAU Julien" userId="4556f34e-148c-4782-9c35-86b1f98a0b00" providerId="ADAL" clId="{92D19668-8982-413B-8D86-30C180CC21AC}" dt="2024-04-16T15:42:20.442" v="7805" actId="790"/>
            <ac:spMkLst>
              <pc:docMk/>
              <pc:sldMasterMk cId="16066200" sldId="2147483882"/>
              <pc:sldLayoutMk cId="3094109786" sldId="2147483888"/>
              <ac:spMk id="21" creationId="{7C5D4737-F620-45E6-8DF0-DA2AEB0FEC4A}"/>
            </ac:spMkLst>
          </pc:spChg>
          <pc:spChg chg="mod">
            <ac:chgData name="MOREAU Julien" userId="4556f34e-148c-4782-9c35-86b1f98a0b00" providerId="ADAL" clId="{92D19668-8982-413B-8D86-30C180CC21AC}" dt="2024-04-16T15:42:20.442" v="7806" actId="790"/>
            <ac:spMkLst>
              <pc:docMk/>
              <pc:sldMasterMk cId="16066200" sldId="2147483882"/>
              <pc:sldLayoutMk cId="3094109786" sldId="2147483888"/>
              <ac:spMk id="22" creationId="{F493AF9A-FD24-466B-A545-FD3348A6884A}"/>
            </ac:spMkLst>
          </pc:spChg>
          <pc:spChg chg="mod">
            <ac:chgData name="MOREAU Julien" userId="4556f34e-148c-4782-9c35-86b1f98a0b00" providerId="ADAL" clId="{92D19668-8982-413B-8D86-30C180CC21AC}" dt="2024-04-16T15:42:20.442" v="7807" actId="790"/>
            <ac:spMkLst>
              <pc:docMk/>
              <pc:sldMasterMk cId="16066200" sldId="2147483882"/>
              <pc:sldLayoutMk cId="3094109786" sldId="2147483888"/>
              <ac:spMk id="25" creationId="{B32FDDD9-9DE4-4D9A-98BF-70E3C332F4E5}"/>
            </ac:spMkLst>
          </pc:spChg>
          <pc:spChg chg="mod">
            <ac:chgData name="MOREAU Julien" userId="4556f34e-148c-4782-9c35-86b1f98a0b00" providerId="ADAL" clId="{92D19668-8982-413B-8D86-30C180CC21AC}" dt="2024-04-16T15:42:20.450" v="7808" actId="790"/>
            <ac:spMkLst>
              <pc:docMk/>
              <pc:sldMasterMk cId="16066200" sldId="2147483882"/>
              <pc:sldLayoutMk cId="3094109786" sldId="2147483888"/>
              <ac:spMk id="27" creationId="{431279E0-D758-4620-99ED-2D4980995F9B}"/>
            </ac:spMkLst>
          </pc:spChg>
          <pc:spChg chg="mod">
            <ac:chgData name="MOREAU Julien" userId="4556f34e-148c-4782-9c35-86b1f98a0b00" providerId="ADAL" clId="{92D19668-8982-413B-8D86-30C180CC21AC}" dt="2024-04-16T15:42:20.450" v="7809" actId="790"/>
            <ac:spMkLst>
              <pc:docMk/>
              <pc:sldMasterMk cId="16066200" sldId="2147483882"/>
              <pc:sldLayoutMk cId="3094109786" sldId="2147483888"/>
              <ac:spMk id="28" creationId="{34BD0ADF-36E1-44A9-B893-99F6BA14F0FA}"/>
            </ac:spMkLst>
          </pc:spChg>
          <pc:spChg chg="mod">
            <ac:chgData name="MOREAU Julien" userId="4556f34e-148c-4782-9c35-86b1f98a0b00" providerId="ADAL" clId="{92D19668-8982-413B-8D86-30C180CC21AC}" dt="2024-04-16T15:42:20.452" v="7810" actId="790"/>
            <ac:spMkLst>
              <pc:docMk/>
              <pc:sldMasterMk cId="16066200" sldId="2147483882"/>
              <pc:sldLayoutMk cId="3094109786" sldId="2147483888"/>
              <ac:spMk id="29" creationId="{05A25902-8C15-403C-B6C2-B54CF4DCEB07}"/>
            </ac:spMkLst>
          </pc:spChg>
          <pc:spChg chg="mod">
            <ac:chgData name="MOREAU Julien" userId="4556f34e-148c-4782-9c35-86b1f98a0b00" providerId="ADAL" clId="{92D19668-8982-413B-8D86-30C180CC21AC}" dt="2024-04-16T15:42:20.452" v="7811" actId="790"/>
            <ac:spMkLst>
              <pc:docMk/>
              <pc:sldMasterMk cId="16066200" sldId="2147483882"/>
              <pc:sldLayoutMk cId="3094109786" sldId="2147483888"/>
              <ac:spMk id="31" creationId="{9CD2DFAF-20E3-4E2C-9D8E-3781FB179BC0}"/>
            </ac:spMkLst>
          </pc:spChg>
          <pc:spChg chg="mod">
            <ac:chgData name="MOREAU Julien" userId="4556f34e-148c-4782-9c35-86b1f98a0b00" providerId="ADAL" clId="{92D19668-8982-413B-8D86-30C180CC21AC}" dt="2024-04-16T15:42:20.452" v="7812" actId="790"/>
            <ac:spMkLst>
              <pc:docMk/>
              <pc:sldMasterMk cId="16066200" sldId="2147483882"/>
              <pc:sldLayoutMk cId="3094109786" sldId="2147483888"/>
              <ac:spMk id="36" creationId="{263D36A1-8771-400A-9807-9CF1E1F64C65}"/>
            </ac:spMkLst>
          </pc:spChg>
          <pc:spChg chg="mod">
            <ac:chgData name="MOREAU Julien" userId="4556f34e-148c-4782-9c35-86b1f98a0b00" providerId="ADAL" clId="{92D19668-8982-413B-8D86-30C180CC21AC}" dt="2024-04-16T15:42:20.452" v="7813" actId="790"/>
            <ac:spMkLst>
              <pc:docMk/>
              <pc:sldMasterMk cId="16066200" sldId="2147483882"/>
              <pc:sldLayoutMk cId="3094109786" sldId="2147483888"/>
              <ac:spMk id="37" creationId="{2BC9F5C0-6D0D-4890-819B-0C05695B0915}"/>
            </ac:spMkLst>
          </pc:spChg>
          <pc:spChg chg="mod">
            <ac:chgData name="MOREAU Julien" userId="4556f34e-148c-4782-9c35-86b1f98a0b00" providerId="ADAL" clId="{92D19668-8982-413B-8D86-30C180CC21AC}" dt="2024-04-16T15:42:20.452" v="7814" actId="790"/>
            <ac:spMkLst>
              <pc:docMk/>
              <pc:sldMasterMk cId="16066200" sldId="2147483882"/>
              <pc:sldLayoutMk cId="3094109786" sldId="2147483888"/>
              <ac:spMk id="38" creationId="{C0AC9C1F-E3AB-4817-8AD6-84D2FAED2893}"/>
            </ac:spMkLst>
          </pc:spChg>
          <pc:spChg chg="mod">
            <ac:chgData name="MOREAU Julien" userId="4556f34e-148c-4782-9c35-86b1f98a0b00" providerId="ADAL" clId="{92D19668-8982-413B-8D86-30C180CC21AC}" dt="2024-04-16T15:42:20.452" v="7815" actId="790"/>
            <ac:spMkLst>
              <pc:docMk/>
              <pc:sldMasterMk cId="16066200" sldId="2147483882"/>
              <pc:sldLayoutMk cId="3094109786" sldId="2147483888"/>
              <ac:spMk id="39" creationId="{470B2599-1ECC-4E54-8341-BEE1AC484C0A}"/>
            </ac:spMkLst>
          </pc:spChg>
          <pc:spChg chg="mod">
            <ac:chgData name="MOREAU Julien" userId="4556f34e-148c-4782-9c35-86b1f98a0b00" providerId="ADAL" clId="{92D19668-8982-413B-8D86-30C180CC21AC}" dt="2024-04-16T15:42:20.460" v="7816" actId="790"/>
            <ac:spMkLst>
              <pc:docMk/>
              <pc:sldMasterMk cId="16066200" sldId="2147483882"/>
              <pc:sldLayoutMk cId="3094109786" sldId="2147483888"/>
              <ac:spMk id="40" creationId="{6C4F4072-8479-4184-8D98-27AEFFF03AB0}"/>
            </ac:spMkLst>
          </pc:spChg>
          <pc:spChg chg="mod">
            <ac:chgData name="MOREAU Julien" userId="4556f34e-148c-4782-9c35-86b1f98a0b00" providerId="ADAL" clId="{92D19668-8982-413B-8D86-30C180CC21AC}" dt="2024-04-16T15:42:20.460" v="7817" actId="790"/>
            <ac:spMkLst>
              <pc:docMk/>
              <pc:sldMasterMk cId="16066200" sldId="2147483882"/>
              <pc:sldLayoutMk cId="3094109786" sldId="2147483888"/>
              <ac:spMk id="41" creationId="{85332CC9-8B7F-4911-8DB1-4EEC86BBFF7E}"/>
            </ac:spMkLst>
          </pc:spChg>
          <pc:spChg chg="mod">
            <ac:chgData name="MOREAU Julien" userId="4556f34e-148c-4782-9c35-86b1f98a0b00" providerId="ADAL" clId="{92D19668-8982-413B-8D86-30C180CC21AC}" dt="2024-04-16T15:42:20.462" v="7818" actId="790"/>
            <ac:spMkLst>
              <pc:docMk/>
              <pc:sldMasterMk cId="16066200" sldId="2147483882"/>
              <pc:sldLayoutMk cId="3094109786" sldId="2147483888"/>
              <ac:spMk id="42" creationId="{17A9A096-3A47-49B0-9F9E-05F528ABC4A7}"/>
            </ac:spMkLst>
          </pc:spChg>
          <pc:spChg chg="mod">
            <ac:chgData name="MOREAU Julien" userId="4556f34e-148c-4782-9c35-86b1f98a0b00" providerId="ADAL" clId="{92D19668-8982-413B-8D86-30C180CC21AC}" dt="2024-04-16T15:42:20.462" v="7819" actId="790"/>
            <ac:spMkLst>
              <pc:docMk/>
              <pc:sldMasterMk cId="16066200" sldId="2147483882"/>
              <pc:sldLayoutMk cId="3094109786" sldId="2147483888"/>
              <ac:spMk id="43" creationId="{32037B21-F907-45AB-B679-6A8F7BAA6B32}"/>
            </ac:spMkLst>
          </pc:spChg>
          <pc:spChg chg="mod">
            <ac:chgData name="MOREAU Julien" userId="4556f34e-148c-4782-9c35-86b1f98a0b00" providerId="ADAL" clId="{92D19668-8982-413B-8D86-30C180CC21AC}" dt="2024-04-16T15:42:20.462" v="7820" actId="790"/>
            <ac:spMkLst>
              <pc:docMk/>
              <pc:sldMasterMk cId="16066200" sldId="2147483882"/>
              <pc:sldLayoutMk cId="3094109786" sldId="2147483888"/>
              <ac:spMk id="50" creationId="{581B547F-0FB1-4AF7-8457-A2CB6C8D96C4}"/>
            </ac:spMkLst>
          </pc:spChg>
          <pc:spChg chg="mod">
            <ac:chgData name="MOREAU Julien" userId="4556f34e-148c-4782-9c35-86b1f98a0b00" providerId="ADAL" clId="{92D19668-8982-413B-8D86-30C180CC21AC}" dt="2024-04-16T15:42:20.462" v="7821" actId="790"/>
            <ac:spMkLst>
              <pc:docMk/>
              <pc:sldMasterMk cId="16066200" sldId="2147483882"/>
              <pc:sldLayoutMk cId="3094109786" sldId="2147483888"/>
              <ac:spMk id="51" creationId="{84312A2D-16DA-4FAA-AE44-6A6719AEC4AF}"/>
            </ac:spMkLst>
          </pc:spChg>
          <pc:spChg chg="mod">
            <ac:chgData name="MOREAU Julien" userId="4556f34e-148c-4782-9c35-86b1f98a0b00" providerId="ADAL" clId="{92D19668-8982-413B-8D86-30C180CC21AC}" dt="2024-04-16T15:42:20.462" v="7822" actId="790"/>
            <ac:spMkLst>
              <pc:docMk/>
              <pc:sldMasterMk cId="16066200" sldId="2147483882"/>
              <pc:sldLayoutMk cId="3094109786" sldId="2147483888"/>
              <ac:spMk id="52" creationId="{0F5D0C79-2B56-4469-A0F4-BFE19E61B3CA}"/>
            </ac:spMkLst>
          </pc:spChg>
          <pc:spChg chg="mod">
            <ac:chgData name="MOREAU Julien" userId="4556f34e-148c-4782-9c35-86b1f98a0b00" providerId="ADAL" clId="{92D19668-8982-413B-8D86-30C180CC21AC}" dt="2024-04-16T15:42:20.462" v="7823" actId="790"/>
            <ac:spMkLst>
              <pc:docMk/>
              <pc:sldMasterMk cId="16066200" sldId="2147483882"/>
              <pc:sldLayoutMk cId="3094109786" sldId="2147483888"/>
              <ac:spMk id="53" creationId="{31E3B4A7-24AB-4000-AB01-694E07EA1F51}"/>
            </ac:spMkLst>
          </pc:spChg>
        </pc:sldLayoutChg>
        <pc:sldLayoutChg chg="modSp mod">
          <pc:chgData name="MOREAU Julien" userId="4556f34e-148c-4782-9c35-86b1f98a0b00" providerId="ADAL" clId="{92D19668-8982-413B-8D86-30C180CC21AC}" dt="2024-04-16T15:42:20.511" v="7854" actId="790"/>
          <pc:sldLayoutMkLst>
            <pc:docMk/>
            <pc:sldMasterMk cId="16066200" sldId="2147483882"/>
            <pc:sldLayoutMk cId="1069953283" sldId="2147483889"/>
          </pc:sldLayoutMkLst>
          <pc:spChg chg="mod">
            <ac:chgData name="MOREAU Julien" userId="4556f34e-148c-4782-9c35-86b1f98a0b00" providerId="ADAL" clId="{92D19668-8982-413B-8D86-30C180CC21AC}" dt="2024-04-16T15:42:20.470" v="7824" actId="790"/>
            <ac:spMkLst>
              <pc:docMk/>
              <pc:sldMasterMk cId="16066200" sldId="2147483882"/>
              <pc:sldLayoutMk cId="1069953283" sldId="2147483889"/>
              <ac:spMk id="37" creationId="{4174D0AB-63A0-49EC-9231-7E73BCFBCE34}"/>
            </ac:spMkLst>
          </pc:spChg>
          <pc:spChg chg="mod">
            <ac:chgData name="MOREAU Julien" userId="4556f34e-148c-4782-9c35-86b1f98a0b00" providerId="ADAL" clId="{92D19668-8982-413B-8D86-30C180CC21AC}" dt="2024-04-16T15:42:20.472" v="7825" actId="790"/>
            <ac:spMkLst>
              <pc:docMk/>
              <pc:sldMasterMk cId="16066200" sldId="2147483882"/>
              <pc:sldLayoutMk cId="1069953283" sldId="2147483889"/>
              <ac:spMk id="38" creationId="{C450F284-6111-48E5-8A35-BB40D837A799}"/>
            </ac:spMkLst>
          </pc:spChg>
          <pc:spChg chg="mod">
            <ac:chgData name="MOREAU Julien" userId="4556f34e-148c-4782-9c35-86b1f98a0b00" providerId="ADAL" clId="{92D19668-8982-413B-8D86-30C180CC21AC}" dt="2024-04-16T15:42:20.472" v="7826" actId="790"/>
            <ac:spMkLst>
              <pc:docMk/>
              <pc:sldMasterMk cId="16066200" sldId="2147483882"/>
              <pc:sldLayoutMk cId="1069953283" sldId="2147483889"/>
              <ac:spMk id="45" creationId="{0650AC18-C9AD-4C3C-9FEE-DBDE3A93BDD0}"/>
            </ac:spMkLst>
          </pc:spChg>
          <pc:spChg chg="mod">
            <ac:chgData name="MOREAU Julien" userId="4556f34e-148c-4782-9c35-86b1f98a0b00" providerId="ADAL" clId="{92D19668-8982-413B-8D86-30C180CC21AC}" dt="2024-04-16T15:42:20.472" v="7827" actId="790"/>
            <ac:spMkLst>
              <pc:docMk/>
              <pc:sldMasterMk cId="16066200" sldId="2147483882"/>
              <pc:sldLayoutMk cId="1069953283" sldId="2147483889"/>
              <ac:spMk id="46" creationId="{5559A605-43A4-4338-BA22-F15550C25C0B}"/>
            </ac:spMkLst>
          </pc:spChg>
          <pc:spChg chg="mod">
            <ac:chgData name="MOREAU Julien" userId="4556f34e-148c-4782-9c35-86b1f98a0b00" providerId="ADAL" clId="{92D19668-8982-413B-8D86-30C180CC21AC}" dt="2024-04-16T15:42:20.472" v="7828" actId="790"/>
            <ac:spMkLst>
              <pc:docMk/>
              <pc:sldMasterMk cId="16066200" sldId="2147483882"/>
              <pc:sldLayoutMk cId="1069953283" sldId="2147483889"/>
              <ac:spMk id="47" creationId="{FEC69A41-A600-4283-8DBC-E9CCBA18BBEE}"/>
            </ac:spMkLst>
          </pc:spChg>
          <pc:spChg chg="mod">
            <ac:chgData name="MOREAU Julien" userId="4556f34e-148c-4782-9c35-86b1f98a0b00" providerId="ADAL" clId="{92D19668-8982-413B-8D86-30C180CC21AC}" dt="2024-04-16T15:42:20.472" v="7829" actId="790"/>
            <ac:spMkLst>
              <pc:docMk/>
              <pc:sldMasterMk cId="16066200" sldId="2147483882"/>
              <pc:sldLayoutMk cId="1069953283" sldId="2147483889"/>
              <ac:spMk id="49" creationId="{B4C4AAC4-3FCE-4A4A-A629-48F623D957E8}"/>
            </ac:spMkLst>
          </pc:spChg>
          <pc:spChg chg="mod">
            <ac:chgData name="MOREAU Julien" userId="4556f34e-148c-4782-9c35-86b1f98a0b00" providerId="ADAL" clId="{92D19668-8982-413B-8D86-30C180CC21AC}" dt="2024-04-16T15:42:20.472" v="7830" actId="790"/>
            <ac:spMkLst>
              <pc:docMk/>
              <pc:sldMasterMk cId="16066200" sldId="2147483882"/>
              <pc:sldLayoutMk cId="1069953283" sldId="2147483889"/>
              <ac:spMk id="50" creationId="{8AE0CAF7-393E-4D55-B361-57B204EA569A}"/>
            </ac:spMkLst>
          </pc:spChg>
          <pc:spChg chg="mod">
            <ac:chgData name="MOREAU Julien" userId="4556f34e-148c-4782-9c35-86b1f98a0b00" providerId="ADAL" clId="{92D19668-8982-413B-8D86-30C180CC21AC}" dt="2024-04-16T15:42:20.480" v="7831" actId="790"/>
            <ac:spMkLst>
              <pc:docMk/>
              <pc:sldMasterMk cId="16066200" sldId="2147483882"/>
              <pc:sldLayoutMk cId="1069953283" sldId="2147483889"/>
              <ac:spMk id="51" creationId="{02A50A89-548A-4A2F-88BD-4ACD008D015F}"/>
            </ac:spMkLst>
          </pc:spChg>
          <pc:spChg chg="mod">
            <ac:chgData name="MOREAU Julien" userId="4556f34e-148c-4782-9c35-86b1f98a0b00" providerId="ADAL" clId="{92D19668-8982-413B-8D86-30C180CC21AC}" dt="2024-04-16T15:42:20.480" v="7832" actId="790"/>
            <ac:spMkLst>
              <pc:docMk/>
              <pc:sldMasterMk cId="16066200" sldId="2147483882"/>
              <pc:sldLayoutMk cId="1069953283" sldId="2147483889"/>
              <ac:spMk id="52" creationId="{E89D5810-3274-402E-83C8-7B775772834D}"/>
            </ac:spMkLst>
          </pc:spChg>
          <pc:spChg chg="mod">
            <ac:chgData name="MOREAU Julien" userId="4556f34e-148c-4782-9c35-86b1f98a0b00" providerId="ADAL" clId="{92D19668-8982-413B-8D86-30C180CC21AC}" dt="2024-04-16T15:42:20.483" v="7833" actId="790"/>
            <ac:spMkLst>
              <pc:docMk/>
              <pc:sldMasterMk cId="16066200" sldId="2147483882"/>
              <pc:sldLayoutMk cId="1069953283" sldId="2147483889"/>
              <ac:spMk id="53" creationId="{1EFD60CC-F8D6-4556-8873-2E6F10BB4CAB}"/>
            </ac:spMkLst>
          </pc:spChg>
          <pc:spChg chg="mod">
            <ac:chgData name="MOREAU Julien" userId="4556f34e-148c-4782-9c35-86b1f98a0b00" providerId="ADAL" clId="{92D19668-8982-413B-8D86-30C180CC21AC}" dt="2024-04-16T15:42:20.483" v="7834" actId="790"/>
            <ac:spMkLst>
              <pc:docMk/>
              <pc:sldMasterMk cId="16066200" sldId="2147483882"/>
              <pc:sldLayoutMk cId="1069953283" sldId="2147483889"/>
              <ac:spMk id="54" creationId="{F076214A-7BF3-4882-817C-299A5D557E5F}"/>
            </ac:spMkLst>
          </pc:spChg>
          <pc:spChg chg="mod">
            <ac:chgData name="MOREAU Julien" userId="4556f34e-148c-4782-9c35-86b1f98a0b00" providerId="ADAL" clId="{92D19668-8982-413B-8D86-30C180CC21AC}" dt="2024-04-16T15:42:20.483" v="7835" actId="790"/>
            <ac:spMkLst>
              <pc:docMk/>
              <pc:sldMasterMk cId="16066200" sldId="2147483882"/>
              <pc:sldLayoutMk cId="1069953283" sldId="2147483889"/>
              <ac:spMk id="55" creationId="{6798F106-98C7-480D-8224-0B9CC54B917F}"/>
            </ac:spMkLst>
          </pc:spChg>
          <pc:spChg chg="mod">
            <ac:chgData name="MOREAU Julien" userId="4556f34e-148c-4782-9c35-86b1f98a0b00" providerId="ADAL" clId="{92D19668-8982-413B-8D86-30C180CC21AC}" dt="2024-04-16T15:42:20.483" v="7836" actId="790"/>
            <ac:spMkLst>
              <pc:docMk/>
              <pc:sldMasterMk cId="16066200" sldId="2147483882"/>
              <pc:sldLayoutMk cId="1069953283" sldId="2147483889"/>
              <ac:spMk id="56" creationId="{BA1753BA-2C31-4179-B120-2D34045CBEE4}"/>
            </ac:spMkLst>
          </pc:spChg>
          <pc:spChg chg="mod">
            <ac:chgData name="MOREAU Julien" userId="4556f34e-148c-4782-9c35-86b1f98a0b00" providerId="ADAL" clId="{92D19668-8982-413B-8D86-30C180CC21AC}" dt="2024-04-16T15:42:20.483" v="7837" actId="790"/>
            <ac:spMkLst>
              <pc:docMk/>
              <pc:sldMasterMk cId="16066200" sldId="2147483882"/>
              <pc:sldLayoutMk cId="1069953283" sldId="2147483889"/>
              <ac:spMk id="57" creationId="{08EF813D-B954-4FE3-AA5F-676838D0DD3A}"/>
            </ac:spMkLst>
          </pc:spChg>
          <pc:spChg chg="mod">
            <ac:chgData name="MOREAU Julien" userId="4556f34e-148c-4782-9c35-86b1f98a0b00" providerId="ADAL" clId="{92D19668-8982-413B-8D86-30C180CC21AC}" dt="2024-04-16T15:42:20.483" v="7838" actId="790"/>
            <ac:spMkLst>
              <pc:docMk/>
              <pc:sldMasterMk cId="16066200" sldId="2147483882"/>
              <pc:sldLayoutMk cId="1069953283" sldId="2147483889"/>
              <ac:spMk id="58" creationId="{3EDF020B-0CCE-441B-9D44-E348F062B5CF}"/>
            </ac:spMkLst>
          </pc:spChg>
          <pc:spChg chg="mod">
            <ac:chgData name="MOREAU Julien" userId="4556f34e-148c-4782-9c35-86b1f98a0b00" providerId="ADAL" clId="{92D19668-8982-413B-8D86-30C180CC21AC}" dt="2024-04-16T15:42:20.491" v="7839" actId="790"/>
            <ac:spMkLst>
              <pc:docMk/>
              <pc:sldMasterMk cId="16066200" sldId="2147483882"/>
              <pc:sldLayoutMk cId="1069953283" sldId="2147483889"/>
              <ac:spMk id="66" creationId="{50D6C77A-2496-400D-8AE5-3568B7EBECF5}"/>
            </ac:spMkLst>
          </pc:spChg>
          <pc:spChg chg="mod">
            <ac:chgData name="MOREAU Julien" userId="4556f34e-148c-4782-9c35-86b1f98a0b00" providerId="ADAL" clId="{92D19668-8982-413B-8D86-30C180CC21AC}" dt="2024-04-16T15:42:20.491" v="7840" actId="790"/>
            <ac:spMkLst>
              <pc:docMk/>
              <pc:sldMasterMk cId="16066200" sldId="2147483882"/>
              <pc:sldLayoutMk cId="1069953283" sldId="2147483889"/>
              <ac:spMk id="67" creationId="{2354AFDE-DB2A-4857-806E-E7D190534626}"/>
            </ac:spMkLst>
          </pc:spChg>
          <pc:spChg chg="mod">
            <ac:chgData name="MOREAU Julien" userId="4556f34e-148c-4782-9c35-86b1f98a0b00" providerId="ADAL" clId="{92D19668-8982-413B-8D86-30C180CC21AC}" dt="2024-04-16T15:42:20.493" v="7841" actId="790"/>
            <ac:spMkLst>
              <pc:docMk/>
              <pc:sldMasterMk cId="16066200" sldId="2147483882"/>
              <pc:sldLayoutMk cId="1069953283" sldId="2147483889"/>
              <ac:spMk id="68" creationId="{6740C0E7-9C69-4F0C-9795-3D4189098303}"/>
            </ac:spMkLst>
          </pc:spChg>
          <pc:spChg chg="mod">
            <ac:chgData name="MOREAU Julien" userId="4556f34e-148c-4782-9c35-86b1f98a0b00" providerId="ADAL" clId="{92D19668-8982-413B-8D86-30C180CC21AC}" dt="2024-04-16T15:42:20.493" v="7842" actId="790"/>
            <ac:spMkLst>
              <pc:docMk/>
              <pc:sldMasterMk cId="16066200" sldId="2147483882"/>
              <pc:sldLayoutMk cId="1069953283" sldId="2147483889"/>
              <ac:spMk id="69" creationId="{C77B65D8-2453-4E25-BFF1-F096E7B9252F}"/>
            </ac:spMkLst>
          </pc:spChg>
          <pc:spChg chg="mod">
            <ac:chgData name="MOREAU Julien" userId="4556f34e-148c-4782-9c35-86b1f98a0b00" providerId="ADAL" clId="{92D19668-8982-413B-8D86-30C180CC21AC}" dt="2024-04-16T15:42:20.493" v="7843" actId="790"/>
            <ac:spMkLst>
              <pc:docMk/>
              <pc:sldMasterMk cId="16066200" sldId="2147483882"/>
              <pc:sldLayoutMk cId="1069953283" sldId="2147483889"/>
              <ac:spMk id="70" creationId="{B7F0F5F0-5C6A-4EB8-B12E-0DC435182858}"/>
            </ac:spMkLst>
          </pc:spChg>
          <pc:spChg chg="mod">
            <ac:chgData name="MOREAU Julien" userId="4556f34e-148c-4782-9c35-86b1f98a0b00" providerId="ADAL" clId="{92D19668-8982-413B-8D86-30C180CC21AC}" dt="2024-04-16T15:42:20.493" v="7844" actId="790"/>
            <ac:spMkLst>
              <pc:docMk/>
              <pc:sldMasterMk cId="16066200" sldId="2147483882"/>
              <pc:sldLayoutMk cId="1069953283" sldId="2147483889"/>
              <ac:spMk id="71" creationId="{81BCEB20-1825-489C-83FA-F9112422F9EB}"/>
            </ac:spMkLst>
          </pc:spChg>
          <pc:spChg chg="mod">
            <ac:chgData name="MOREAU Julien" userId="4556f34e-148c-4782-9c35-86b1f98a0b00" providerId="ADAL" clId="{92D19668-8982-413B-8D86-30C180CC21AC}" dt="2024-04-16T15:42:20.493" v="7845" actId="790"/>
            <ac:spMkLst>
              <pc:docMk/>
              <pc:sldMasterMk cId="16066200" sldId="2147483882"/>
              <pc:sldLayoutMk cId="1069953283" sldId="2147483889"/>
              <ac:spMk id="72" creationId="{8802330B-7F48-411C-9349-D6BC25FF00AA}"/>
            </ac:spMkLst>
          </pc:spChg>
          <pc:spChg chg="mod">
            <ac:chgData name="MOREAU Julien" userId="4556f34e-148c-4782-9c35-86b1f98a0b00" providerId="ADAL" clId="{92D19668-8982-413B-8D86-30C180CC21AC}" dt="2024-04-16T15:42:20.493" v="7846" actId="790"/>
            <ac:spMkLst>
              <pc:docMk/>
              <pc:sldMasterMk cId="16066200" sldId="2147483882"/>
              <pc:sldLayoutMk cId="1069953283" sldId="2147483889"/>
              <ac:spMk id="73" creationId="{8858E0C8-AD17-43F9-B6A8-2DF286AEDD87}"/>
            </ac:spMkLst>
          </pc:spChg>
          <pc:spChg chg="mod">
            <ac:chgData name="MOREAU Julien" userId="4556f34e-148c-4782-9c35-86b1f98a0b00" providerId="ADAL" clId="{92D19668-8982-413B-8D86-30C180CC21AC}" dt="2024-04-16T15:42:20.501" v="7847" actId="790"/>
            <ac:spMkLst>
              <pc:docMk/>
              <pc:sldMasterMk cId="16066200" sldId="2147483882"/>
              <pc:sldLayoutMk cId="1069953283" sldId="2147483889"/>
              <ac:spMk id="74" creationId="{A33745B8-C671-4B98-8051-C2BCFE3C1334}"/>
            </ac:spMkLst>
          </pc:spChg>
          <pc:spChg chg="mod">
            <ac:chgData name="MOREAU Julien" userId="4556f34e-148c-4782-9c35-86b1f98a0b00" providerId="ADAL" clId="{92D19668-8982-413B-8D86-30C180CC21AC}" dt="2024-04-16T15:42:20.503" v="7848" actId="790"/>
            <ac:spMkLst>
              <pc:docMk/>
              <pc:sldMasterMk cId="16066200" sldId="2147483882"/>
              <pc:sldLayoutMk cId="1069953283" sldId="2147483889"/>
              <ac:spMk id="75" creationId="{5B2D93CA-1581-46B3-97AC-201EC175D52A}"/>
            </ac:spMkLst>
          </pc:spChg>
          <pc:spChg chg="mod">
            <ac:chgData name="MOREAU Julien" userId="4556f34e-148c-4782-9c35-86b1f98a0b00" providerId="ADAL" clId="{92D19668-8982-413B-8D86-30C180CC21AC}" dt="2024-04-16T15:42:20.503" v="7849" actId="790"/>
            <ac:spMkLst>
              <pc:docMk/>
              <pc:sldMasterMk cId="16066200" sldId="2147483882"/>
              <pc:sldLayoutMk cId="1069953283" sldId="2147483889"/>
              <ac:spMk id="76" creationId="{5A1DEB5A-823E-41CA-A685-8E15EE02559A}"/>
            </ac:spMkLst>
          </pc:spChg>
          <pc:spChg chg="mod">
            <ac:chgData name="MOREAU Julien" userId="4556f34e-148c-4782-9c35-86b1f98a0b00" providerId="ADAL" clId="{92D19668-8982-413B-8D86-30C180CC21AC}" dt="2024-04-16T15:42:20.503" v="7850" actId="790"/>
            <ac:spMkLst>
              <pc:docMk/>
              <pc:sldMasterMk cId="16066200" sldId="2147483882"/>
              <pc:sldLayoutMk cId="1069953283" sldId="2147483889"/>
              <ac:spMk id="77" creationId="{DA3C4F64-3056-4456-9224-76A3E7F22D87}"/>
            </ac:spMkLst>
          </pc:spChg>
          <pc:spChg chg="mod">
            <ac:chgData name="MOREAU Julien" userId="4556f34e-148c-4782-9c35-86b1f98a0b00" providerId="ADAL" clId="{92D19668-8982-413B-8D86-30C180CC21AC}" dt="2024-04-16T15:42:20.503" v="7851" actId="790"/>
            <ac:spMkLst>
              <pc:docMk/>
              <pc:sldMasterMk cId="16066200" sldId="2147483882"/>
              <pc:sldLayoutMk cId="1069953283" sldId="2147483889"/>
              <ac:spMk id="78" creationId="{C2DCDE0F-29FA-4A09-9AE3-E6B90A761186}"/>
            </ac:spMkLst>
          </pc:spChg>
          <pc:spChg chg="mod">
            <ac:chgData name="MOREAU Julien" userId="4556f34e-148c-4782-9c35-86b1f98a0b00" providerId="ADAL" clId="{92D19668-8982-413B-8D86-30C180CC21AC}" dt="2024-04-16T15:42:20.503" v="7852" actId="790"/>
            <ac:spMkLst>
              <pc:docMk/>
              <pc:sldMasterMk cId="16066200" sldId="2147483882"/>
              <pc:sldLayoutMk cId="1069953283" sldId="2147483889"/>
              <ac:spMk id="79" creationId="{E477BCBB-082C-4A22-AB25-1238EEFBEA6B}"/>
            </ac:spMkLst>
          </pc:spChg>
          <pc:spChg chg="mod">
            <ac:chgData name="MOREAU Julien" userId="4556f34e-148c-4782-9c35-86b1f98a0b00" providerId="ADAL" clId="{92D19668-8982-413B-8D86-30C180CC21AC}" dt="2024-04-16T15:42:20.503" v="7853" actId="790"/>
            <ac:spMkLst>
              <pc:docMk/>
              <pc:sldMasterMk cId="16066200" sldId="2147483882"/>
              <pc:sldLayoutMk cId="1069953283" sldId="2147483889"/>
              <ac:spMk id="80" creationId="{E0FB1ABB-814B-4A3C-AB30-92522AFB9B65}"/>
            </ac:spMkLst>
          </pc:spChg>
          <pc:spChg chg="mod">
            <ac:chgData name="MOREAU Julien" userId="4556f34e-148c-4782-9c35-86b1f98a0b00" providerId="ADAL" clId="{92D19668-8982-413B-8D86-30C180CC21AC}" dt="2024-04-16T15:42:20.511" v="7854" actId="790"/>
            <ac:spMkLst>
              <pc:docMk/>
              <pc:sldMasterMk cId="16066200" sldId="2147483882"/>
              <pc:sldLayoutMk cId="1069953283" sldId="2147483889"/>
              <ac:spMk id="81" creationId="{D51E266C-76E2-4848-A340-8CDE82C53752}"/>
            </ac:spMkLst>
          </pc:spChg>
        </pc:sldLayoutChg>
        <pc:sldLayoutChg chg="modSp mod">
          <pc:chgData name="MOREAU Julien" userId="4556f34e-148c-4782-9c35-86b1f98a0b00" providerId="ADAL" clId="{92D19668-8982-413B-8D86-30C180CC21AC}" dt="2024-04-16T15:42:20.513" v="7857" actId="790"/>
          <pc:sldLayoutMkLst>
            <pc:docMk/>
            <pc:sldMasterMk cId="16066200" sldId="2147483882"/>
            <pc:sldLayoutMk cId="1579998189" sldId="2147483890"/>
          </pc:sldLayoutMkLst>
          <pc:spChg chg="mod">
            <ac:chgData name="MOREAU Julien" userId="4556f34e-148c-4782-9c35-86b1f98a0b00" providerId="ADAL" clId="{92D19668-8982-413B-8D86-30C180CC21AC}" dt="2024-04-16T15:42:20.513" v="7855" actId="790"/>
            <ac:spMkLst>
              <pc:docMk/>
              <pc:sldMasterMk cId="16066200" sldId="2147483882"/>
              <pc:sldLayoutMk cId="1579998189" sldId="2147483890"/>
              <ac:spMk id="11" creationId="{FB135814-DF4B-4110-9330-D83C2C0E58BA}"/>
            </ac:spMkLst>
          </pc:spChg>
          <pc:spChg chg="mod">
            <ac:chgData name="MOREAU Julien" userId="4556f34e-148c-4782-9c35-86b1f98a0b00" providerId="ADAL" clId="{92D19668-8982-413B-8D86-30C180CC21AC}" dt="2024-04-16T15:42:20.513" v="7856" actId="790"/>
            <ac:spMkLst>
              <pc:docMk/>
              <pc:sldMasterMk cId="16066200" sldId="2147483882"/>
              <pc:sldLayoutMk cId="1579998189" sldId="2147483890"/>
              <ac:spMk id="13" creationId="{C01C675C-AA53-47C2-BC53-29099510DA6E}"/>
            </ac:spMkLst>
          </pc:spChg>
          <pc:spChg chg="mod">
            <ac:chgData name="MOREAU Julien" userId="4556f34e-148c-4782-9c35-86b1f98a0b00" providerId="ADAL" clId="{92D19668-8982-413B-8D86-30C180CC21AC}" dt="2024-04-16T15:42:20.513" v="7857" actId="790"/>
            <ac:spMkLst>
              <pc:docMk/>
              <pc:sldMasterMk cId="16066200" sldId="2147483882"/>
              <pc:sldLayoutMk cId="1579998189" sldId="2147483890"/>
              <ac:spMk id="14" creationId="{329CD258-3397-4E0B-BA90-4C0041E8419E}"/>
            </ac:spMkLst>
          </pc:spChg>
        </pc:sldLayoutChg>
        <pc:sldLayoutChg chg="modSp mod">
          <pc:chgData name="MOREAU Julien" userId="4556f34e-148c-4782-9c35-86b1f98a0b00" providerId="ADAL" clId="{92D19668-8982-413B-8D86-30C180CC21AC}" dt="2024-04-16T15:42:20.521" v="7860" actId="790"/>
          <pc:sldLayoutMkLst>
            <pc:docMk/>
            <pc:sldMasterMk cId="16066200" sldId="2147483882"/>
            <pc:sldLayoutMk cId="2393550251" sldId="2147483891"/>
          </pc:sldLayoutMkLst>
          <pc:spChg chg="mod">
            <ac:chgData name="MOREAU Julien" userId="4556f34e-148c-4782-9c35-86b1f98a0b00" providerId="ADAL" clId="{92D19668-8982-413B-8D86-30C180CC21AC}" dt="2024-04-16T15:42:20.513" v="7858" actId="790"/>
            <ac:spMkLst>
              <pc:docMk/>
              <pc:sldMasterMk cId="16066200" sldId="2147483882"/>
              <pc:sldLayoutMk cId="2393550251" sldId="2147483891"/>
              <ac:spMk id="11" creationId="{146FAC74-4E8F-4F26-9ED0-DD5640B8C68E}"/>
            </ac:spMkLst>
          </pc:spChg>
          <pc:spChg chg="mod">
            <ac:chgData name="MOREAU Julien" userId="4556f34e-148c-4782-9c35-86b1f98a0b00" providerId="ADAL" clId="{92D19668-8982-413B-8D86-30C180CC21AC}" dt="2024-04-16T15:42:20.513" v="7859" actId="790"/>
            <ac:spMkLst>
              <pc:docMk/>
              <pc:sldMasterMk cId="16066200" sldId="2147483882"/>
              <pc:sldLayoutMk cId="2393550251" sldId="2147483891"/>
              <ac:spMk id="12" creationId="{2FD510A7-E11D-421A-9463-795B6B07258A}"/>
            </ac:spMkLst>
          </pc:spChg>
          <pc:spChg chg="mod">
            <ac:chgData name="MOREAU Julien" userId="4556f34e-148c-4782-9c35-86b1f98a0b00" providerId="ADAL" clId="{92D19668-8982-413B-8D86-30C180CC21AC}" dt="2024-04-16T15:42:20.521" v="7860" actId="790"/>
            <ac:spMkLst>
              <pc:docMk/>
              <pc:sldMasterMk cId="16066200" sldId="2147483882"/>
              <pc:sldLayoutMk cId="2393550251" sldId="2147483891"/>
              <ac:spMk id="13" creationId="{5AD3190A-8109-4010-9194-2E2BCD02B89E}"/>
            </ac:spMkLst>
          </pc:spChg>
        </pc:sldLayoutChg>
        <pc:sldLayoutChg chg="modSp mod">
          <pc:chgData name="MOREAU Julien" userId="4556f34e-148c-4782-9c35-86b1f98a0b00" providerId="ADAL" clId="{92D19668-8982-413B-8D86-30C180CC21AC}" dt="2024-04-16T15:42:20.523" v="7863" actId="790"/>
          <pc:sldLayoutMkLst>
            <pc:docMk/>
            <pc:sldMasterMk cId="16066200" sldId="2147483882"/>
            <pc:sldLayoutMk cId="778357654" sldId="2147483892"/>
          </pc:sldLayoutMkLst>
          <pc:spChg chg="mod">
            <ac:chgData name="MOREAU Julien" userId="4556f34e-148c-4782-9c35-86b1f98a0b00" providerId="ADAL" clId="{92D19668-8982-413B-8D86-30C180CC21AC}" dt="2024-04-16T15:42:20.523" v="7861" actId="790"/>
            <ac:spMkLst>
              <pc:docMk/>
              <pc:sldMasterMk cId="16066200" sldId="2147483882"/>
              <pc:sldLayoutMk cId="778357654" sldId="2147483892"/>
              <ac:spMk id="11" creationId="{E406E324-ADF4-4419-9D58-3BD3AC1972D5}"/>
            </ac:spMkLst>
          </pc:spChg>
          <pc:spChg chg="mod">
            <ac:chgData name="MOREAU Julien" userId="4556f34e-148c-4782-9c35-86b1f98a0b00" providerId="ADAL" clId="{92D19668-8982-413B-8D86-30C180CC21AC}" dt="2024-04-16T15:42:20.523" v="7862" actId="790"/>
            <ac:spMkLst>
              <pc:docMk/>
              <pc:sldMasterMk cId="16066200" sldId="2147483882"/>
              <pc:sldLayoutMk cId="778357654" sldId="2147483892"/>
              <ac:spMk id="12" creationId="{5929A7D3-100A-4D79-B9ED-FFB81EE02660}"/>
            </ac:spMkLst>
          </pc:spChg>
          <pc:spChg chg="mod">
            <ac:chgData name="MOREAU Julien" userId="4556f34e-148c-4782-9c35-86b1f98a0b00" providerId="ADAL" clId="{92D19668-8982-413B-8D86-30C180CC21AC}" dt="2024-04-16T15:42:20.523" v="7863" actId="790"/>
            <ac:spMkLst>
              <pc:docMk/>
              <pc:sldMasterMk cId="16066200" sldId="2147483882"/>
              <pc:sldLayoutMk cId="778357654" sldId="2147483892"/>
              <ac:spMk id="13" creationId="{5BBFF665-4ECE-42E7-86E6-EDFEF283548C}"/>
            </ac:spMkLst>
          </pc:spChg>
        </pc:sldLayoutChg>
        <pc:sldLayoutChg chg="modSp mod">
          <pc:chgData name="MOREAU Julien" userId="4556f34e-148c-4782-9c35-86b1f98a0b00" providerId="ADAL" clId="{92D19668-8982-413B-8D86-30C180CC21AC}" dt="2024-04-16T15:42:20.687" v="7971" actId="790"/>
          <pc:sldLayoutMkLst>
            <pc:docMk/>
            <pc:sldMasterMk cId="16066200" sldId="2147483882"/>
            <pc:sldLayoutMk cId="2882762626" sldId="2147483896"/>
          </pc:sldLayoutMkLst>
          <pc:spChg chg="mod">
            <ac:chgData name="MOREAU Julien" userId="4556f34e-148c-4782-9c35-86b1f98a0b00" providerId="ADAL" clId="{92D19668-8982-413B-8D86-30C180CC21AC}" dt="2024-04-16T15:42:20.675" v="7968" actId="790"/>
            <ac:spMkLst>
              <pc:docMk/>
              <pc:sldMasterMk cId="16066200" sldId="2147483882"/>
              <pc:sldLayoutMk cId="2882762626" sldId="2147483896"/>
              <ac:spMk id="19" creationId="{A8F50204-29CA-4987-84E2-B7F1FE913515}"/>
            </ac:spMkLst>
          </pc:spChg>
          <pc:spChg chg="mod">
            <ac:chgData name="MOREAU Julien" userId="4556f34e-148c-4782-9c35-86b1f98a0b00" providerId="ADAL" clId="{92D19668-8982-413B-8D86-30C180CC21AC}" dt="2024-04-16T15:42:20.677" v="7969" actId="790"/>
            <ac:spMkLst>
              <pc:docMk/>
              <pc:sldMasterMk cId="16066200" sldId="2147483882"/>
              <pc:sldLayoutMk cId="2882762626" sldId="2147483896"/>
              <ac:spMk id="20" creationId="{B6D9B50F-A09D-4DC1-B409-B13A2412594F}"/>
            </ac:spMkLst>
          </pc:spChg>
          <pc:spChg chg="mod">
            <ac:chgData name="MOREAU Julien" userId="4556f34e-148c-4782-9c35-86b1f98a0b00" providerId="ADAL" clId="{92D19668-8982-413B-8D86-30C180CC21AC}" dt="2024-04-16T15:42:20.677" v="7970" actId="790"/>
            <ac:spMkLst>
              <pc:docMk/>
              <pc:sldMasterMk cId="16066200" sldId="2147483882"/>
              <pc:sldLayoutMk cId="2882762626" sldId="2147483896"/>
              <ac:spMk id="21" creationId="{1E1555E5-E1A1-455F-9EBB-8F644EE325BE}"/>
            </ac:spMkLst>
          </pc:spChg>
          <pc:spChg chg="mod">
            <ac:chgData name="MOREAU Julien" userId="4556f34e-148c-4782-9c35-86b1f98a0b00" providerId="ADAL" clId="{92D19668-8982-413B-8D86-30C180CC21AC}" dt="2024-04-16T15:42:20.687" v="7971" actId="790"/>
            <ac:spMkLst>
              <pc:docMk/>
              <pc:sldMasterMk cId="16066200" sldId="2147483882"/>
              <pc:sldLayoutMk cId="2882762626" sldId="2147483896"/>
              <ac:spMk id="23" creationId="{BB2FF864-6AAE-4C97-944C-797E0B63930C}"/>
            </ac:spMkLst>
          </pc:spChg>
          <pc:graphicFrameChg chg="modGraphic">
            <ac:chgData name="MOREAU Julien" userId="4556f34e-148c-4782-9c35-86b1f98a0b00" providerId="ADAL" clId="{92D19668-8982-413B-8D86-30C180CC21AC}" dt="2024-04-16T15:42:20.615" v="7927" actId="790"/>
            <ac:graphicFrameMkLst>
              <pc:docMk/>
              <pc:sldMasterMk cId="16066200" sldId="2147483882"/>
              <pc:sldLayoutMk cId="2882762626" sldId="2147483896"/>
              <ac:graphicFrameMk id="13" creationId="{A7AA602E-90C6-46D4-BE65-2D3D0B5A2CAE}"/>
            </ac:graphicFrameMkLst>
          </pc:graphicFrameChg>
          <pc:graphicFrameChg chg="modGraphic">
            <ac:chgData name="MOREAU Julien" userId="4556f34e-148c-4782-9c35-86b1f98a0b00" providerId="ADAL" clId="{92D19668-8982-413B-8D86-30C180CC21AC}" dt="2024-04-16T15:42:20.665" v="7967" actId="790"/>
            <ac:graphicFrameMkLst>
              <pc:docMk/>
              <pc:sldMasterMk cId="16066200" sldId="2147483882"/>
              <pc:sldLayoutMk cId="2882762626" sldId="2147483896"/>
              <ac:graphicFrameMk id="15" creationId="{5262F742-89A0-4F34-BD21-D03D3768295C}"/>
            </ac:graphicFrameMkLst>
          </pc:graphicFrameChg>
        </pc:sldLayoutChg>
        <pc:sldLayoutChg chg="modSp mod">
          <pc:chgData name="MOREAU Julien" userId="4556f34e-148c-4782-9c35-86b1f98a0b00" providerId="ADAL" clId="{92D19668-8982-413B-8D86-30C180CC21AC}" dt="2024-04-16T15:42:20.695" v="7984"/>
          <pc:sldLayoutMkLst>
            <pc:docMk/>
            <pc:sldMasterMk cId="16066200" sldId="2147483882"/>
            <pc:sldLayoutMk cId="3531521506" sldId="2147483897"/>
          </pc:sldLayoutMkLst>
          <pc:spChg chg="mod">
            <ac:chgData name="MOREAU Julien" userId="4556f34e-148c-4782-9c35-86b1f98a0b00" providerId="ADAL" clId="{92D19668-8982-413B-8D86-30C180CC21AC}" dt="2024-04-16T15:42:20.687" v="7972" actId="790"/>
            <ac:spMkLst>
              <pc:docMk/>
              <pc:sldMasterMk cId="16066200" sldId="2147483882"/>
              <pc:sldLayoutMk cId="3531521506" sldId="2147483897"/>
              <ac:spMk id="38" creationId="{E591E704-3F17-404C-B460-AD92F7BC6294}"/>
            </ac:spMkLst>
          </pc:spChg>
          <pc:spChg chg="mod">
            <ac:chgData name="MOREAU Julien" userId="4556f34e-148c-4782-9c35-86b1f98a0b00" providerId="ADAL" clId="{92D19668-8982-413B-8D86-30C180CC21AC}" dt="2024-04-16T15:42:20.687" v="7973"/>
            <ac:spMkLst>
              <pc:docMk/>
              <pc:sldMasterMk cId="16066200" sldId="2147483882"/>
              <pc:sldLayoutMk cId="3531521506" sldId="2147483897"/>
              <ac:spMk id="52" creationId="{F1FB3B8E-CCCB-4799-86AC-E6E1C7DEB80B}"/>
            </ac:spMkLst>
          </pc:spChg>
          <pc:spChg chg="mod">
            <ac:chgData name="MOREAU Julien" userId="4556f34e-148c-4782-9c35-86b1f98a0b00" providerId="ADAL" clId="{92D19668-8982-413B-8D86-30C180CC21AC}" dt="2024-04-16T15:42:20.687" v="7974"/>
            <ac:spMkLst>
              <pc:docMk/>
              <pc:sldMasterMk cId="16066200" sldId="2147483882"/>
              <pc:sldLayoutMk cId="3531521506" sldId="2147483897"/>
              <ac:spMk id="53" creationId="{59B50CB9-7FA6-4B89-BE45-50C8B85C7E72}"/>
            </ac:spMkLst>
          </pc:spChg>
          <pc:spChg chg="mod">
            <ac:chgData name="MOREAU Julien" userId="4556f34e-148c-4782-9c35-86b1f98a0b00" providerId="ADAL" clId="{92D19668-8982-413B-8D86-30C180CC21AC}" dt="2024-04-16T15:42:20.687" v="7975"/>
            <ac:spMkLst>
              <pc:docMk/>
              <pc:sldMasterMk cId="16066200" sldId="2147483882"/>
              <pc:sldLayoutMk cId="3531521506" sldId="2147483897"/>
              <ac:spMk id="54" creationId="{114E5980-B6EF-4F21-8788-F077C72B0FF0}"/>
            </ac:spMkLst>
          </pc:spChg>
          <pc:spChg chg="mod">
            <ac:chgData name="MOREAU Julien" userId="4556f34e-148c-4782-9c35-86b1f98a0b00" providerId="ADAL" clId="{92D19668-8982-413B-8D86-30C180CC21AC}" dt="2024-04-16T15:42:20.687" v="7976"/>
            <ac:spMkLst>
              <pc:docMk/>
              <pc:sldMasterMk cId="16066200" sldId="2147483882"/>
              <pc:sldLayoutMk cId="3531521506" sldId="2147483897"/>
              <ac:spMk id="56" creationId="{588DDC6B-5ECF-498B-8DBA-366E2A3A0B1D}"/>
            </ac:spMkLst>
          </pc:spChg>
          <pc:spChg chg="mod">
            <ac:chgData name="MOREAU Julien" userId="4556f34e-148c-4782-9c35-86b1f98a0b00" providerId="ADAL" clId="{92D19668-8982-413B-8D86-30C180CC21AC}" dt="2024-04-16T15:42:20.687" v="7977"/>
            <ac:spMkLst>
              <pc:docMk/>
              <pc:sldMasterMk cId="16066200" sldId="2147483882"/>
              <pc:sldLayoutMk cId="3531521506" sldId="2147483897"/>
              <ac:spMk id="57" creationId="{4CCAC344-1E2F-48B9-95CE-33982A7D3EFB}"/>
            </ac:spMkLst>
          </pc:spChg>
          <pc:spChg chg="mod">
            <ac:chgData name="MOREAU Julien" userId="4556f34e-148c-4782-9c35-86b1f98a0b00" providerId="ADAL" clId="{92D19668-8982-413B-8D86-30C180CC21AC}" dt="2024-04-16T15:42:20.687" v="7978"/>
            <ac:spMkLst>
              <pc:docMk/>
              <pc:sldMasterMk cId="16066200" sldId="2147483882"/>
              <pc:sldLayoutMk cId="3531521506" sldId="2147483897"/>
              <ac:spMk id="58" creationId="{6A7C46F4-B4A6-461C-AAB6-CCDBCD1DCB81}"/>
            </ac:spMkLst>
          </pc:spChg>
          <pc:spChg chg="mod">
            <ac:chgData name="MOREAU Julien" userId="4556f34e-148c-4782-9c35-86b1f98a0b00" providerId="ADAL" clId="{92D19668-8982-413B-8D86-30C180CC21AC}" dt="2024-04-16T15:42:20.687" v="7979"/>
            <ac:spMkLst>
              <pc:docMk/>
              <pc:sldMasterMk cId="16066200" sldId="2147483882"/>
              <pc:sldLayoutMk cId="3531521506" sldId="2147483897"/>
              <ac:spMk id="60" creationId="{9B4CD365-D4A9-4D87-8F1A-E7CBEE002C65}"/>
            </ac:spMkLst>
          </pc:spChg>
          <pc:spChg chg="mod">
            <ac:chgData name="MOREAU Julien" userId="4556f34e-148c-4782-9c35-86b1f98a0b00" providerId="ADAL" clId="{92D19668-8982-413B-8D86-30C180CC21AC}" dt="2024-04-16T15:42:20.687" v="7980"/>
            <ac:spMkLst>
              <pc:docMk/>
              <pc:sldMasterMk cId="16066200" sldId="2147483882"/>
              <pc:sldLayoutMk cId="3531521506" sldId="2147483897"/>
              <ac:spMk id="61" creationId="{259E57C0-7D15-4D42-99B0-388B0AD38040}"/>
            </ac:spMkLst>
          </pc:spChg>
          <pc:spChg chg="mod">
            <ac:chgData name="MOREAU Julien" userId="4556f34e-148c-4782-9c35-86b1f98a0b00" providerId="ADAL" clId="{92D19668-8982-413B-8D86-30C180CC21AC}" dt="2024-04-16T15:42:20.687" v="7981"/>
            <ac:spMkLst>
              <pc:docMk/>
              <pc:sldMasterMk cId="16066200" sldId="2147483882"/>
              <pc:sldLayoutMk cId="3531521506" sldId="2147483897"/>
              <ac:spMk id="62" creationId="{890BE66A-B31C-40B5-8209-60FA2F2E0D99}"/>
            </ac:spMkLst>
          </pc:spChg>
          <pc:spChg chg="mod">
            <ac:chgData name="MOREAU Julien" userId="4556f34e-148c-4782-9c35-86b1f98a0b00" providerId="ADAL" clId="{92D19668-8982-413B-8D86-30C180CC21AC}" dt="2024-04-16T15:42:20.687" v="7982"/>
            <ac:spMkLst>
              <pc:docMk/>
              <pc:sldMasterMk cId="16066200" sldId="2147483882"/>
              <pc:sldLayoutMk cId="3531521506" sldId="2147483897"/>
              <ac:spMk id="64" creationId="{60B5CDE7-2CF2-495E-81C2-BBB8131B9DBC}"/>
            </ac:spMkLst>
          </pc:spChg>
          <pc:spChg chg="mod">
            <ac:chgData name="MOREAU Julien" userId="4556f34e-148c-4782-9c35-86b1f98a0b00" providerId="ADAL" clId="{92D19668-8982-413B-8D86-30C180CC21AC}" dt="2024-04-16T15:42:20.695" v="7983"/>
            <ac:spMkLst>
              <pc:docMk/>
              <pc:sldMasterMk cId="16066200" sldId="2147483882"/>
              <pc:sldLayoutMk cId="3531521506" sldId="2147483897"/>
              <ac:spMk id="65" creationId="{927B3B1A-DD17-4FB3-8083-0E50D87656B3}"/>
            </ac:spMkLst>
          </pc:spChg>
          <pc:spChg chg="mod">
            <ac:chgData name="MOREAU Julien" userId="4556f34e-148c-4782-9c35-86b1f98a0b00" providerId="ADAL" clId="{92D19668-8982-413B-8D86-30C180CC21AC}" dt="2024-04-16T15:42:20.695" v="7984"/>
            <ac:spMkLst>
              <pc:docMk/>
              <pc:sldMasterMk cId="16066200" sldId="2147483882"/>
              <pc:sldLayoutMk cId="3531521506" sldId="2147483897"/>
              <ac:spMk id="66" creationId="{C8399873-18C4-49BB-9AC4-3A8655D4B77C}"/>
            </ac:spMkLst>
          </pc:spChg>
        </pc:sldLayoutChg>
        <pc:sldLayoutChg chg="modSp mod">
          <pc:chgData name="MOREAU Julien" userId="4556f34e-148c-4782-9c35-86b1f98a0b00" providerId="ADAL" clId="{92D19668-8982-413B-8D86-30C180CC21AC}" dt="2024-04-16T15:42:20.705" v="7997"/>
          <pc:sldLayoutMkLst>
            <pc:docMk/>
            <pc:sldMasterMk cId="16066200" sldId="2147483882"/>
            <pc:sldLayoutMk cId="3417026460" sldId="2147483898"/>
          </pc:sldLayoutMkLst>
          <pc:spChg chg="mod">
            <ac:chgData name="MOREAU Julien" userId="4556f34e-148c-4782-9c35-86b1f98a0b00" providerId="ADAL" clId="{92D19668-8982-413B-8D86-30C180CC21AC}" dt="2024-04-16T15:42:20.697" v="7985" actId="790"/>
            <ac:spMkLst>
              <pc:docMk/>
              <pc:sldMasterMk cId="16066200" sldId="2147483882"/>
              <pc:sldLayoutMk cId="3417026460" sldId="2147483898"/>
              <ac:spMk id="38" creationId="{E591E704-3F17-404C-B460-AD92F7BC6294}"/>
            </ac:spMkLst>
          </pc:spChg>
          <pc:spChg chg="mod">
            <ac:chgData name="MOREAU Julien" userId="4556f34e-148c-4782-9c35-86b1f98a0b00" providerId="ADAL" clId="{92D19668-8982-413B-8D86-30C180CC21AC}" dt="2024-04-16T15:42:20.697" v="7986"/>
            <ac:spMkLst>
              <pc:docMk/>
              <pc:sldMasterMk cId="16066200" sldId="2147483882"/>
              <pc:sldLayoutMk cId="3417026460" sldId="2147483898"/>
              <ac:spMk id="52" creationId="{F1FB3B8E-CCCB-4799-86AC-E6E1C7DEB80B}"/>
            </ac:spMkLst>
          </pc:spChg>
          <pc:spChg chg="mod">
            <ac:chgData name="MOREAU Julien" userId="4556f34e-148c-4782-9c35-86b1f98a0b00" providerId="ADAL" clId="{92D19668-8982-413B-8D86-30C180CC21AC}" dt="2024-04-16T15:42:20.697" v="7987"/>
            <ac:spMkLst>
              <pc:docMk/>
              <pc:sldMasterMk cId="16066200" sldId="2147483882"/>
              <pc:sldLayoutMk cId="3417026460" sldId="2147483898"/>
              <ac:spMk id="53" creationId="{59B50CB9-7FA6-4B89-BE45-50C8B85C7E72}"/>
            </ac:spMkLst>
          </pc:spChg>
          <pc:spChg chg="mod">
            <ac:chgData name="MOREAU Julien" userId="4556f34e-148c-4782-9c35-86b1f98a0b00" providerId="ADAL" clId="{92D19668-8982-413B-8D86-30C180CC21AC}" dt="2024-04-16T15:42:20.697" v="7988"/>
            <ac:spMkLst>
              <pc:docMk/>
              <pc:sldMasterMk cId="16066200" sldId="2147483882"/>
              <pc:sldLayoutMk cId="3417026460" sldId="2147483898"/>
              <ac:spMk id="54" creationId="{114E5980-B6EF-4F21-8788-F077C72B0FF0}"/>
            </ac:spMkLst>
          </pc:spChg>
          <pc:spChg chg="mod">
            <ac:chgData name="MOREAU Julien" userId="4556f34e-148c-4782-9c35-86b1f98a0b00" providerId="ADAL" clId="{92D19668-8982-413B-8D86-30C180CC21AC}" dt="2024-04-16T15:42:20.697" v="7989"/>
            <ac:spMkLst>
              <pc:docMk/>
              <pc:sldMasterMk cId="16066200" sldId="2147483882"/>
              <pc:sldLayoutMk cId="3417026460" sldId="2147483898"/>
              <ac:spMk id="56" creationId="{588DDC6B-5ECF-498B-8DBA-366E2A3A0B1D}"/>
            </ac:spMkLst>
          </pc:spChg>
          <pc:spChg chg="mod">
            <ac:chgData name="MOREAU Julien" userId="4556f34e-148c-4782-9c35-86b1f98a0b00" providerId="ADAL" clId="{92D19668-8982-413B-8D86-30C180CC21AC}" dt="2024-04-16T15:42:20.697" v="7990"/>
            <ac:spMkLst>
              <pc:docMk/>
              <pc:sldMasterMk cId="16066200" sldId="2147483882"/>
              <pc:sldLayoutMk cId="3417026460" sldId="2147483898"/>
              <ac:spMk id="57" creationId="{4CCAC344-1E2F-48B9-95CE-33982A7D3EFB}"/>
            </ac:spMkLst>
          </pc:spChg>
          <pc:spChg chg="mod">
            <ac:chgData name="MOREAU Julien" userId="4556f34e-148c-4782-9c35-86b1f98a0b00" providerId="ADAL" clId="{92D19668-8982-413B-8D86-30C180CC21AC}" dt="2024-04-16T15:42:20.697" v="7991"/>
            <ac:spMkLst>
              <pc:docMk/>
              <pc:sldMasterMk cId="16066200" sldId="2147483882"/>
              <pc:sldLayoutMk cId="3417026460" sldId="2147483898"/>
              <ac:spMk id="58" creationId="{6A7C46F4-B4A6-461C-AAB6-CCDBCD1DCB81}"/>
            </ac:spMkLst>
          </pc:spChg>
          <pc:spChg chg="mod">
            <ac:chgData name="MOREAU Julien" userId="4556f34e-148c-4782-9c35-86b1f98a0b00" providerId="ADAL" clId="{92D19668-8982-413B-8D86-30C180CC21AC}" dt="2024-04-16T15:42:20.697" v="7992"/>
            <ac:spMkLst>
              <pc:docMk/>
              <pc:sldMasterMk cId="16066200" sldId="2147483882"/>
              <pc:sldLayoutMk cId="3417026460" sldId="2147483898"/>
              <ac:spMk id="60" creationId="{9B4CD365-D4A9-4D87-8F1A-E7CBEE002C65}"/>
            </ac:spMkLst>
          </pc:spChg>
          <pc:spChg chg="mod">
            <ac:chgData name="MOREAU Julien" userId="4556f34e-148c-4782-9c35-86b1f98a0b00" providerId="ADAL" clId="{92D19668-8982-413B-8D86-30C180CC21AC}" dt="2024-04-16T15:42:20.697" v="7993"/>
            <ac:spMkLst>
              <pc:docMk/>
              <pc:sldMasterMk cId="16066200" sldId="2147483882"/>
              <pc:sldLayoutMk cId="3417026460" sldId="2147483898"/>
              <ac:spMk id="61" creationId="{259E57C0-7D15-4D42-99B0-388B0AD38040}"/>
            </ac:spMkLst>
          </pc:spChg>
          <pc:spChg chg="mod">
            <ac:chgData name="MOREAU Julien" userId="4556f34e-148c-4782-9c35-86b1f98a0b00" providerId="ADAL" clId="{92D19668-8982-413B-8D86-30C180CC21AC}" dt="2024-04-16T15:42:20.697" v="7994"/>
            <ac:spMkLst>
              <pc:docMk/>
              <pc:sldMasterMk cId="16066200" sldId="2147483882"/>
              <pc:sldLayoutMk cId="3417026460" sldId="2147483898"/>
              <ac:spMk id="62" creationId="{890BE66A-B31C-40B5-8209-60FA2F2E0D99}"/>
            </ac:spMkLst>
          </pc:spChg>
          <pc:spChg chg="mod">
            <ac:chgData name="MOREAU Julien" userId="4556f34e-148c-4782-9c35-86b1f98a0b00" providerId="ADAL" clId="{92D19668-8982-413B-8D86-30C180CC21AC}" dt="2024-04-16T15:42:20.697" v="7995"/>
            <ac:spMkLst>
              <pc:docMk/>
              <pc:sldMasterMk cId="16066200" sldId="2147483882"/>
              <pc:sldLayoutMk cId="3417026460" sldId="2147483898"/>
              <ac:spMk id="64" creationId="{60B5CDE7-2CF2-495E-81C2-BBB8131B9DBC}"/>
            </ac:spMkLst>
          </pc:spChg>
          <pc:spChg chg="mod">
            <ac:chgData name="MOREAU Julien" userId="4556f34e-148c-4782-9c35-86b1f98a0b00" providerId="ADAL" clId="{92D19668-8982-413B-8D86-30C180CC21AC}" dt="2024-04-16T15:42:20.705" v="7996"/>
            <ac:spMkLst>
              <pc:docMk/>
              <pc:sldMasterMk cId="16066200" sldId="2147483882"/>
              <pc:sldLayoutMk cId="3417026460" sldId="2147483898"/>
              <ac:spMk id="65" creationId="{927B3B1A-DD17-4FB3-8083-0E50D87656B3}"/>
            </ac:spMkLst>
          </pc:spChg>
          <pc:spChg chg="mod">
            <ac:chgData name="MOREAU Julien" userId="4556f34e-148c-4782-9c35-86b1f98a0b00" providerId="ADAL" clId="{92D19668-8982-413B-8D86-30C180CC21AC}" dt="2024-04-16T15:42:20.705" v="7997"/>
            <ac:spMkLst>
              <pc:docMk/>
              <pc:sldMasterMk cId="16066200" sldId="2147483882"/>
              <pc:sldLayoutMk cId="3417026460" sldId="2147483898"/>
              <ac:spMk id="66" creationId="{C8399873-18C4-49BB-9AC4-3A8655D4B77C}"/>
            </ac:spMkLst>
          </pc:spChg>
        </pc:sldLayoutChg>
      </pc:sldMasterChg>
      <pc:sldMasterChg chg="modSp mod modSldLayout">
        <pc:chgData name="MOREAU Julien" userId="4556f34e-148c-4782-9c35-86b1f98a0b00" providerId="ADAL" clId="{92D19668-8982-413B-8D86-30C180CC21AC}" dt="2024-04-16T15:42:20.999" v="8102" actId="790"/>
        <pc:sldMasterMkLst>
          <pc:docMk/>
          <pc:sldMasterMk cId="2747446294" sldId="2147483899"/>
        </pc:sldMasterMkLst>
        <pc:spChg chg="mod">
          <ac:chgData name="MOREAU Julien" userId="4556f34e-148c-4782-9c35-86b1f98a0b00" providerId="ADAL" clId="{92D19668-8982-413B-8D86-30C180CC21AC}" dt="2024-04-16T15:42:20.707" v="8001" actId="790"/>
          <ac:spMkLst>
            <pc:docMk/>
            <pc:sldMasterMk cId="2747446294" sldId="2147483899"/>
            <ac:spMk id="2" creationId="{00000000-0000-0000-0000-000000000000}"/>
          </ac:spMkLst>
        </pc:spChg>
        <pc:spChg chg="mod">
          <ac:chgData name="MOREAU Julien" userId="4556f34e-148c-4782-9c35-86b1f98a0b00" providerId="ADAL" clId="{92D19668-8982-413B-8D86-30C180CC21AC}" dt="2024-04-16T15:42:20.707" v="7998" actId="790"/>
          <ac:spMkLst>
            <pc:docMk/>
            <pc:sldMasterMk cId="2747446294" sldId="2147483899"/>
            <ac:spMk id="3" creationId="{00000000-0000-0000-0000-000000000000}"/>
          </ac:spMkLst>
        </pc:spChg>
        <pc:spChg chg="mod">
          <ac:chgData name="MOREAU Julien" userId="4556f34e-148c-4782-9c35-86b1f98a0b00" providerId="ADAL" clId="{92D19668-8982-413B-8D86-30C180CC21AC}" dt="2024-04-16T15:42:20.707" v="8000" actId="790"/>
          <ac:spMkLst>
            <pc:docMk/>
            <pc:sldMasterMk cId="2747446294" sldId="2147483899"/>
            <ac:spMk id="5" creationId="{00000000-0000-0000-0000-000000000000}"/>
          </ac:spMkLst>
        </pc:spChg>
        <pc:spChg chg="mod">
          <ac:chgData name="MOREAU Julien" userId="4556f34e-148c-4782-9c35-86b1f98a0b00" providerId="ADAL" clId="{92D19668-8982-413B-8D86-30C180CC21AC}" dt="2024-04-16T15:42:20.707" v="7999" actId="790"/>
          <ac:spMkLst>
            <pc:docMk/>
            <pc:sldMasterMk cId="2747446294" sldId="2147483899"/>
            <ac:spMk id="6" creationId="{00000000-0000-0000-0000-000000000000}"/>
          </ac:spMkLst>
        </pc:spChg>
        <pc:sldLayoutChg chg="modSp mod">
          <pc:chgData name="MOREAU Julien" userId="4556f34e-148c-4782-9c35-86b1f98a0b00" providerId="ADAL" clId="{92D19668-8982-413B-8D86-30C180CC21AC}" dt="2024-04-16T15:42:20.717" v="8006" actId="790"/>
          <pc:sldLayoutMkLst>
            <pc:docMk/>
            <pc:sldMasterMk cId="2747446294" sldId="2147483899"/>
            <pc:sldLayoutMk cId="1485376669" sldId="2147483900"/>
          </pc:sldLayoutMkLst>
          <pc:spChg chg="mod">
            <ac:chgData name="MOREAU Julien" userId="4556f34e-148c-4782-9c35-86b1f98a0b00" providerId="ADAL" clId="{92D19668-8982-413B-8D86-30C180CC21AC}" dt="2024-04-16T15:42:20.715" v="8003" actId="790"/>
            <ac:spMkLst>
              <pc:docMk/>
              <pc:sldMasterMk cId="2747446294" sldId="2147483899"/>
              <pc:sldLayoutMk cId="1485376669" sldId="2147483900"/>
              <ac:spMk id="2" creationId="{00000000-0000-0000-0000-000000000000}"/>
            </ac:spMkLst>
          </pc:spChg>
          <pc:spChg chg="mod">
            <ac:chgData name="MOREAU Julien" userId="4556f34e-148c-4782-9c35-86b1f98a0b00" providerId="ADAL" clId="{92D19668-8982-413B-8D86-30C180CC21AC}" dt="2024-04-16T15:42:20.717" v="8004" actId="790"/>
            <ac:spMkLst>
              <pc:docMk/>
              <pc:sldMasterMk cId="2747446294" sldId="2147483899"/>
              <pc:sldLayoutMk cId="1485376669" sldId="2147483900"/>
              <ac:spMk id="4" creationId="{00000000-0000-0000-0000-000000000000}"/>
            </ac:spMkLst>
          </pc:spChg>
          <pc:spChg chg="mod">
            <ac:chgData name="MOREAU Julien" userId="4556f34e-148c-4782-9c35-86b1f98a0b00" providerId="ADAL" clId="{92D19668-8982-413B-8D86-30C180CC21AC}" dt="2024-04-16T15:42:20.707" v="8002" actId="790"/>
            <ac:spMkLst>
              <pc:docMk/>
              <pc:sldMasterMk cId="2747446294" sldId="2147483899"/>
              <pc:sldLayoutMk cId="1485376669" sldId="2147483900"/>
              <ac:spMk id="9" creationId="{00000000-0000-0000-0000-000000000000}"/>
            </ac:spMkLst>
          </pc:spChg>
          <pc:spChg chg="mod">
            <ac:chgData name="MOREAU Julien" userId="4556f34e-148c-4782-9c35-86b1f98a0b00" providerId="ADAL" clId="{92D19668-8982-413B-8D86-30C180CC21AC}" dt="2024-04-16T15:42:20.717" v="8005" actId="790"/>
            <ac:spMkLst>
              <pc:docMk/>
              <pc:sldMasterMk cId="2747446294" sldId="2147483899"/>
              <pc:sldLayoutMk cId="1485376669" sldId="2147483900"/>
              <ac:spMk id="16" creationId="{00000000-0000-0000-0000-000000000000}"/>
            </ac:spMkLst>
          </pc:spChg>
          <pc:spChg chg="mod">
            <ac:chgData name="MOREAU Julien" userId="4556f34e-148c-4782-9c35-86b1f98a0b00" providerId="ADAL" clId="{92D19668-8982-413B-8D86-30C180CC21AC}" dt="2024-04-16T15:42:20.717" v="8006" actId="790"/>
            <ac:spMkLst>
              <pc:docMk/>
              <pc:sldMasterMk cId="2747446294" sldId="2147483899"/>
              <pc:sldLayoutMk cId="1485376669" sldId="2147483900"/>
              <ac:spMk id="17" creationId="{FC509A42-19AD-CE45-9631-39CA09E7EA3F}"/>
            </ac:spMkLst>
          </pc:spChg>
        </pc:sldLayoutChg>
        <pc:sldLayoutChg chg="modSp mod">
          <pc:chgData name="MOREAU Julien" userId="4556f34e-148c-4782-9c35-86b1f98a0b00" providerId="ADAL" clId="{92D19668-8982-413B-8D86-30C180CC21AC}" dt="2024-04-16T15:42:20.727" v="8013" actId="790"/>
          <pc:sldLayoutMkLst>
            <pc:docMk/>
            <pc:sldMasterMk cId="2747446294" sldId="2147483899"/>
            <pc:sldLayoutMk cId="2679396787" sldId="2147483901"/>
          </pc:sldLayoutMkLst>
          <pc:spChg chg="mod">
            <ac:chgData name="MOREAU Julien" userId="4556f34e-148c-4782-9c35-86b1f98a0b00" providerId="ADAL" clId="{92D19668-8982-413B-8D86-30C180CC21AC}" dt="2024-04-16T15:42:20.717" v="8008" actId="790"/>
            <ac:spMkLst>
              <pc:docMk/>
              <pc:sldMasterMk cId="2747446294" sldId="2147483899"/>
              <pc:sldLayoutMk cId="2679396787" sldId="2147483901"/>
              <ac:spMk id="6" creationId="{00000000-0000-0000-0000-000000000000}"/>
            </ac:spMkLst>
          </pc:spChg>
          <pc:spChg chg="mod">
            <ac:chgData name="MOREAU Julien" userId="4556f34e-148c-4782-9c35-86b1f98a0b00" providerId="ADAL" clId="{92D19668-8982-413B-8D86-30C180CC21AC}" dt="2024-04-16T15:42:20.725" v="8010" actId="790"/>
            <ac:spMkLst>
              <pc:docMk/>
              <pc:sldMasterMk cId="2747446294" sldId="2147483899"/>
              <pc:sldLayoutMk cId="2679396787" sldId="2147483901"/>
              <ac:spMk id="7" creationId="{00000000-0000-0000-0000-000000000000}"/>
            </ac:spMkLst>
          </pc:spChg>
          <pc:spChg chg="mod">
            <ac:chgData name="MOREAU Julien" userId="4556f34e-148c-4782-9c35-86b1f98a0b00" providerId="ADAL" clId="{92D19668-8982-413B-8D86-30C180CC21AC}" dt="2024-04-16T15:42:20.727" v="8012" actId="790"/>
            <ac:spMkLst>
              <pc:docMk/>
              <pc:sldMasterMk cId="2747446294" sldId="2147483899"/>
              <pc:sldLayoutMk cId="2679396787" sldId="2147483901"/>
              <ac:spMk id="8" creationId="{00000000-0000-0000-0000-000000000000}"/>
            </ac:spMkLst>
          </pc:spChg>
          <pc:spChg chg="mod">
            <ac:chgData name="MOREAU Julien" userId="4556f34e-148c-4782-9c35-86b1f98a0b00" providerId="ADAL" clId="{92D19668-8982-413B-8D86-30C180CC21AC}" dt="2024-04-16T15:42:20.727" v="8013" actId="790"/>
            <ac:spMkLst>
              <pc:docMk/>
              <pc:sldMasterMk cId="2747446294" sldId="2147483899"/>
              <pc:sldLayoutMk cId="2679396787" sldId="2147483901"/>
              <ac:spMk id="9" creationId="{00000000-0000-0000-0000-000000000000}"/>
            </ac:spMkLst>
          </pc:spChg>
          <pc:spChg chg="mod">
            <ac:chgData name="MOREAU Julien" userId="4556f34e-148c-4782-9c35-86b1f98a0b00" providerId="ADAL" clId="{92D19668-8982-413B-8D86-30C180CC21AC}" dt="2024-04-16T15:42:20.727" v="8011" actId="790"/>
            <ac:spMkLst>
              <pc:docMk/>
              <pc:sldMasterMk cId="2747446294" sldId="2147483899"/>
              <pc:sldLayoutMk cId="2679396787" sldId="2147483901"/>
              <ac:spMk id="10" creationId="{00000000-0000-0000-0000-000000000000}"/>
            </ac:spMkLst>
          </pc:spChg>
          <pc:spChg chg="mod">
            <ac:chgData name="MOREAU Julien" userId="4556f34e-148c-4782-9c35-86b1f98a0b00" providerId="ADAL" clId="{92D19668-8982-413B-8D86-30C180CC21AC}" dt="2024-04-16T15:42:20.717" v="8007" actId="790"/>
            <ac:spMkLst>
              <pc:docMk/>
              <pc:sldMasterMk cId="2747446294" sldId="2147483899"/>
              <pc:sldLayoutMk cId="2679396787" sldId="2147483901"/>
              <ac:spMk id="13" creationId="{00000000-0000-0000-0000-000000000000}"/>
            </ac:spMkLst>
          </pc:spChg>
          <pc:spChg chg="mod">
            <ac:chgData name="MOREAU Julien" userId="4556f34e-148c-4782-9c35-86b1f98a0b00" providerId="ADAL" clId="{92D19668-8982-413B-8D86-30C180CC21AC}" dt="2024-04-16T15:42:20.717" v="8009" actId="790"/>
            <ac:spMkLst>
              <pc:docMk/>
              <pc:sldMasterMk cId="2747446294" sldId="2147483899"/>
              <pc:sldLayoutMk cId="2679396787" sldId="2147483901"/>
              <ac:spMk id="63" creationId="{00000000-0000-0000-0000-000000000000}"/>
            </ac:spMkLst>
          </pc:spChg>
        </pc:sldLayoutChg>
        <pc:sldLayoutChg chg="modSp mod">
          <pc:chgData name="MOREAU Julien" userId="4556f34e-148c-4782-9c35-86b1f98a0b00" providerId="ADAL" clId="{92D19668-8982-413B-8D86-30C180CC21AC}" dt="2024-04-16T15:42:20.735" v="8018" actId="790"/>
          <pc:sldLayoutMkLst>
            <pc:docMk/>
            <pc:sldMasterMk cId="2747446294" sldId="2147483899"/>
            <pc:sldLayoutMk cId="3740179068" sldId="2147483902"/>
          </pc:sldLayoutMkLst>
          <pc:spChg chg="mod">
            <ac:chgData name="MOREAU Julien" userId="4556f34e-148c-4782-9c35-86b1f98a0b00" providerId="ADAL" clId="{92D19668-8982-413B-8D86-30C180CC21AC}" dt="2024-04-16T15:42:20.727" v="8015" actId="790"/>
            <ac:spMkLst>
              <pc:docMk/>
              <pc:sldMasterMk cId="2747446294" sldId="2147483899"/>
              <pc:sldLayoutMk cId="3740179068" sldId="2147483902"/>
              <ac:spMk id="6" creationId="{00000000-0000-0000-0000-000000000000}"/>
            </ac:spMkLst>
          </pc:spChg>
          <pc:spChg chg="mod">
            <ac:chgData name="MOREAU Julien" userId="4556f34e-148c-4782-9c35-86b1f98a0b00" providerId="ADAL" clId="{92D19668-8982-413B-8D86-30C180CC21AC}" dt="2024-04-16T15:42:20.735" v="8018" actId="790"/>
            <ac:spMkLst>
              <pc:docMk/>
              <pc:sldMasterMk cId="2747446294" sldId="2147483899"/>
              <pc:sldLayoutMk cId="3740179068" sldId="2147483902"/>
              <ac:spMk id="8" creationId="{00000000-0000-0000-0000-000000000000}"/>
            </ac:spMkLst>
          </pc:spChg>
          <pc:spChg chg="mod">
            <ac:chgData name="MOREAU Julien" userId="4556f34e-148c-4782-9c35-86b1f98a0b00" providerId="ADAL" clId="{92D19668-8982-413B-8D86-30C180CC21AC}" dt="2024-04-16T15:42:20.727" v="8014" actId="790"/>
            <ac:spMkLst>
              <pc:docMk/>
              <pc:sldMasterMk cId="2747446294" sldId="2147483899"/>
              <pc:sldLayoutMk cId="3740179068" sldId="2147483902"/>
              <ac:spMk id="15" creationId="{00000000-0000-0000-0000-000000000000}"/>
            </ac:spMkLst>
          </pc:spChg>
          <pc:spChg chg="mod">
            <ac:chgData name="MOREAU Julien" userId="4556f34e-148c-4782-9c35-86b1f98a0b00" providerId="ADAL" clId="{92D19668-8982-413B-8D86-30C180CC21AC}" dt="2024-04-16T15:42:20.727" v="8016" actId="790"/>
            <ac:spMkLst>
              <pc:docMk/>
              <pc:sldMasterMk cId="2747446294" sldId="2147483899"/>
              <pc:sldLayoutMk cId="3740179068" sldId="2147483902"/>
              <ac:spMk id="17" creationId="{00000000-0000-0000-0000-000000000000}"/>
            </ac:spMkLst>
          </pc:spChg>
          <pc:spChg chg="mod">
            <ac:chgData name="MOREAU Julien" userId="4556f34e-148c-4782-9c35-86b1f98a0b00" providerId="ADAL" clId="{92D19668-8982-413B-8D86-30C180CC21AC}" dt="2024-04-16T15:42:20.727" v="8017" actId="790"/>
            <ac:spMkLst>
              <pc:docMk/>
              <pc:sldMasterMk cId="2747446294" sldId="2147483899"/>
              <pc:sldLayoutMk cId="3740179068" sldId="2147483902"/>
              <ac:spMk id="18" creationId="{00000000-0000-0000-0000-000000000000}"/>
            </ac:spMkLst>
          </pc:spChg>
        </pc:sldLayoutChg>
        <pc:sldLayoutChg chg="modSp mod">
          <pc:chgData name="MOREAU Julien" userId="4556f34e-148c-4782-9c35-86b1f98a0b00" providerId="ADAL" clId="{92D19668-8982-413B-8D86-30C180CC21AC}" dt="2024-04-16T15:42:20.738" v="8023" actId="790"/>
          <pc:sldLayoutMkLst>
            <pc:docMk/>
            <pc:sldMasterMk cId="2747446294" sldId="2147483899"/>
            <pc:sldLayoutMk cId="574491108" sldId="2147483903"/>
          </pc:sldLayoutMkLst>
          <pc:spChg chg="mod">
            <ac:chgData name="MOREAU Julien" userId="4556f34e-148c-4782-9c35-86b1f98a0b00" providerId="ADAL" clId="{92D19668-8982-413B-8D86-30C180CC21AC}" dt="2024-04-16T15:42:20.738" v="8020" actId="790"/>
            <ac:spMkLst>
              <pc:docMk/>
              <pc:sldMasterMk cId="2747446294" sldId="2147483899"/>
              <pc:sldLayoutMk cId="574491108" sldId="2147483903"/>
              <ac:spMk id="3" creationId="{3A4A0B2A-58BC-1D4D-8883-191DA713D2F9}"/>
            </ac:spMkLst>
          </pc:spChg>
          <pc:spChg chg="mod">
            <ac:chgData name="MOREAU Julien" userId="4556f34e-148c-4782-9c35-86b1f98a0b00" providerId="ADAL" clId="{92D19668-8982-413B-8D86-30C180CC21AC}" dt="2024-04-16T15:42:20.738" v="8021" actId="790"/>
            <ac:spMkLst>
              <pc:docMk/>
              <pc:sldMasterMk cId="2747446294" sldId="2147483899"/>
              <pc:sldLayoutMk cId="574491108" sldId="2147483903"/>
              <ac:spMk id="6" creationId="{05C05DFA-F720-FF4C-A4AA-91C4E66A3103}"/>
            </ac:spMkLst>
          </pc:spChg>
          <pc:spChg chg="mod">
            <ac:chgData name="MOREAU Julien" userId="4556f34e-148c-4782-9c35-86b1f98a0b00" providerId="ADAL" clId="{92D19668-8982-413B-8D86-30C180CC21AC}" dt="2024-04-16T15:42:20.738" v="8022" actId="790"/>
            <ac:spMkLst>
              <pc:docMk/>
              <pc:sldMasterMk cId="2747446294" sldId="2147483899"/>
              <pc:sldLayoutMk cId="574491108" sldId="2147483903"/>
              <ac:spMk id="7" creationId="{00000000-0000-0000-0000-000000000000}"/>
            </ac:spMkLst>
          </pc:spChg>
          <pc:spChg chg="mod">
            <ac:chgData name="MOREAU Julien" userId="4556f34e-148c-4782-9c35-86b1f98a0b00" providerId="ADAL" clId="{92D19668-8982-413B-8D86-30C180CC21AC}" dt="2024-04-16T15:42:20.735" v="8019" actId="790"/>
            <ac:spMkLst>
              <pc:docMk/>
              <pc:sldMasterMk cId="2747446294" sldId="2147483899"/>
              <pc:sldLayoutMk cId="574491108" sldId="2147483903"/>
              <ac:spMk id="8" creationId="{00000000-0000-0000-0000-000000000000}"/>
            </ac:spMkLst>
          </pc:spChg>
          <pc:spChg chg="mod">
            <ac:chgData name="MOREAU Julien" userId="4556f34e-148c-4782-9c35-86b1f98a0b00" providerId="ADAL" clId="{92D19668-8982-413B-8D86-30C180CC21AC}" dt="2024-04-16T15:42:20.738" v="8023" actId="790"/>
            <ac:spMkLst>
              <pc:docMk/>
              <pc:sldMasterMk cId="2747446294" sldId="2147483899"/>
              <pc:sldLayoutMk cId="574491108" sldId="2147483903"/>
              <ac:spMk id="9" creationId="{00000000-0000-0000-0000-000000000000}"/>
            </ac:spMkLst>
          </pc:spChg>
        </pc:sldLayoutChg>
        <pc:sldLayoutChg chg="modSp mod">
          <pc:chgData name="MOREAU Julien" userId="4556f34e-148c-4782-9c35-86b1f98a0b00" providerId="ADAL" clId="{92D19668-8982-413B-8D86-30C180CC21AC}" dt="2024-04-16T15:42:20.746" v="8025" actId="790"/>
          <pc:sldLayoutMkLst>
            <pc:docMk/>
            <pc:sldMasterMk cId="2747446294" sldId="2147483899"/>
            <pc:sldLayoutMk cId="723815651" sldId="2147483904"/>
          </pc:sldLayoutMkLst>
          <pc:spChg chg="mod">
            <ac:chgData name="MOREAU Julien" userId="4556f34e-148c-4782-9c35-86b1f98a0b00" providerId="ADAL" clId="{92D19668-8982-413B-8D86-30C180CC21AC}" dt="2024-04-16T15:42:20.738" v="8024" actId="790"/>
            <ac:spMkLst>
              <pc:docMk/>
              <pc:sldMasterMk cId="2747446294" sldId="2147483899"/>
              <pc:sldLayoutMk cId="723815651" sldId="2147483904"/>
              <ac:spMk id="7" creationId="{C0E49024-B637-B846-AD7A-074C32D97EBE}"/>
            </ac:spMkLst>
          </pc:spChg>
          <pc:spChg chg="mod">
            <ac:chgData name="MOREAU Julien" userId="4556f34e-148c-4782-9c35-86b1f98a0b00" providerId="ADAL" clId="{92D19668-8982-413B-8D86-30C180CC21AC}" dt="2024-04-16T15:42:20.746" v="8025" actId="790"/>
            <ac:spMkLst>
              <pc:docMk/>
              <pc:sldMasterMk cId="2747446294" sldId="2147483899"/>
              <pc:sldLayoutMk cId="723815651" sldId="2147483904"/>
              <ac:spMk id="9" creationId="{F9933515-A54B-C648-9452-ED438F800E2D}"/>
            </ac:spMkLst>
          </pc:spChg>
        </pc:sldLayoutChg>
        <pc:sldLayoutChg chg="modSp mod">
          <pc:chgData name="MOREAU Julien" userId="4556f34e-148c-4782-9c35-86b1f98a0b00" providerId="ADAL" clId="{92D19668-8982-413B-8D86-30C180CC21AC}" dt="2024-04-16T15:42:20.748" v="8028" actId="790"/>
          <pc:sldLayoutMkLst>
            <pc:docMk/>
            <pc:sldMasterMk cId="2747446294" sldId="2147483899"/>
            <pc:sldLayoutMk cId="2554450578" sldId="2147483905"/>
          </pc:sldLayoutMkLst>
          <pc:spChg chg="mod">
            <ac:chgData name="MOREAU Julien" userId="4556f34e-148c-4782-9c35-86b1f98a0b00" providerId="ADAL" clId="{92D19668-8982-413B-8D86-30C180CC21AC}" dt="2024-04-16T15:42:20.746" v="8026" actId="790"/>
            <ac:spMkLst>
              <pc:docMk/>
              <pc:sldMasterMk cId="2747446294" sldId="2147483899"/>
              <pc:sldLayoutMk cId="2554450578" sldId="2147483905"/>
              <ac:spMk id="2" creationId="{00000000-0000-0000-0000-000000000000}"/>
            </ac:spMkLst>
          </pc:spChg>
          <pc:spChg chg="mod">
            <ac:chgData name="MOREAU Julien" userId="4556f34e-148c-4782-9c35-86b1f98a0b00" providerId="ADAL" clId="{92D19668-8982-413B-8D86-30C180CC21AC}" dt="2024-04-16T15:42:20.748" v="8028" actId="790"/>
            <ac:spMkLst>
              <pc:docMk/>
              <pc:sldMasterMk cId="2747446294" sldId="2147483899"/>
              <pc:sldLayoutMk cId="2554450578" sldId="2147483905"/>
              <ac:spMk id="5" creationId="{00000000-0000-0000-0000-000000000000}"/>
            </ac:spMkLst>
          </pc:spChg>
          <pc:spChg chg="mod">
            <ac:chgData name="MOREAU Julien" userId="4556f34e-148c-4782-9c35-86b1f98a0b00" providerId="ADAL" clId="{92D19668-8982-413B-8D86-30C180CC21AC}" dt="2024-04-16T15:42:20.748" v="8027" actId="790"/>
            <ac:spMkLst>
              <pc:docMk/>
              <pc:sldMasterMk cId="2747446294" sldId="2147483899"/>
              <pc:sldLayoutMk cId="2554450578" sldId="2147483905"/>
              <ac:spMk id="6" creationId="{00000000-0000-0000-0000-000000000000}"/>
            </ac:spMkLst>
          </pc:spChg>
        </pc:sldLayoutChg>
        <pc:sldLayoutChg chg="modSp mod">
          <pc:chgData name="MOREAU Julien" userId="4556f34e-148c-4782-9c35-86b1f98a0b00" providerId="ADAL" clId="{92D19668-8982-413B-8D86-30C180CC21AC}" dt="2024-04-16T15:42:20.758" v="8032" actId="790"/>
          <pc:sldLayoutMkLst>
            <pc:docMk/>
            <pc:sldMasterMk cId="2747446294" sldId="2147483899"/>
            <pc:sldLayoutMk cId="2512861236" sldId="2147483906"/>
          </pc:sldLayoutMkLst>
          <pc:spChg chg="mod">
            <ac:chgData name="MOREAU Julien" userId="4556f34e-148c-4782-9c35-86b1f98a0b00" providerId="ADAL" clId="{92D19668-8982-413B-8D86-30C180CC21AC}" dt="2024-04-16T15:42:20.748" v="8029" actId="790"/>
            <ac:spMkLst>
              <pc:docMk/>
              <pc:sldMasterMk cId="2747446294" sldId="2147483899"/>
              <pc:sldLayoutMk cId="2512861236" sldId="2147483906"/>
              <ac:spMk id="2" creationId="{00000000-0000-0000-0000-000000000000}"/>
            </ac:spMkLst>
          </pc:spChg>
          <pc:spChg chg="mod">
            <ac:chgData name="MOREAU Julien" userId="4556f34e-148c-4782-9c35-86b1f98a0b00" providerId="ADAL" clId="{92D19668-8982-413B-8D86-30C180CC21AC}" dt="2024-04-16T15:42:20.748" v="8031" actId="790"/>
            <ac:spMkLst>
              <pc:docMk/>
              <pc:sldMasterMk cId="2747446294" sldId="2147483899"/>
              <pc:sldLayoutMk cId="2512861236" sldId="2147483906"/>
              <ac:spMk id="5" creationId="{00000000-0000-0000-0000-000000000000}"/>
            </ac:spMkLst>
          </pc:spChg>
          <pc:spChg chg="mod">
            <ac:chgData name="MOREAU Julien" userId="4556f34e-148c-4782-9c35-86b1f98a0b00" providerId="ADAL" clId="{92D19668-8982-413B-8D86-30C180CC21AC}" dt="2024-04-16T15:42:20.748" v="8030" actId="790"/>
            <ac:spMkLst>
              <pc:docMk/>
              <pc:sldMasterMk cId="2747446294" sldId="2147483899"/>
              <pc:sldLayoutMk cId="2512861236" sldId="2147483906"/>
              <ac:spMk id="6" creationId="{00000000-0000-0000-0000-000000000000}"/>
            </ac:spMkLst>
          </pc:spChg>
          <pc:spChg chg="mod">
            <ac:chgData name="MOREAU Julien" userId="4556f34e-148c-4782-9c35-86b1f98a0b00" providerId="ADAL" clId="{92D19668-8982-413B-8D86-30C180CC21AC}" dt="2024-04-16T15:42:20.758" v="8032" actId="790"/>
            <ac:spMkLst>
              <pc:docMk/>
              <pc:sldMasterMk cId="2747446294" sldId="2147483899"/>
              <pc:sldLayoutMk cId="2512861236" sldId="2147483906"/>
              <ac:spMk id="7" creationId="{00000000-0000-0000-0000-000000000000}"/>
            </ac:spMkLst>
          </pc:spChg>
        </pc:sldLayoutChg>
        <pc:sldLayoutChg chg="modSp mod">
          <pc:chgData name="MOREAU Julien" userId="4556f34e-148c-4782-9c35-86b1f98a0b00" providerId="ADAL" clId="{92D19668-8982-413B-8D86-30C180CC21AC}" dt="2024-04-16T15:42:20.768" v="8037" actId="790"/>
          <pc:sldLayoutMkLst>
            <pc:docMk/>
            <pc:sldMasterMk cId="2747446294" sldId="2147483899"/>
            <pc:sldLayoutMk cId="1502691423" sldId="2147483907"/>
          </pc:sldLayoutMkLst>
          <pc:spChg chg="mod">
            <ac:chgData name="MOREAU Julien" userId="4556f34e-148c-4782-9c35-86b1f98a0b00" providerId="ADAL" clId="{92D19668-8982-413B-8D86-30C180CC21AC}" dt="2024-04-16T15:42:20.758" v="8033" actId="790"/>
            <ac:spMkLst>
              <pc:docMk/>
              <pc:sldMasterMk cId="2747446294" sldId="2147483899"/>
              <pc:sldLayoutMk cId="1502691423" sldId="2147483907"/>
              <ac:spMk id="2" creationId="{00000000-0000-0000-0000-000000000000}"/>
            </ac:spMkLst>
          </pc:spChg>
          <pc:spChg chg="mod">
            <ac:chgData name="MOREAU Julien" userId="4556f34e-148c-4782-9c35-86b1f98a0b00" providerId="ADAL" clId="{92D19668-8982-413B-8D86-30C180CC21AC}" dt="2024-04-16T15:42:20.768" v="8037" actId="790"/>
            <ac:spMkLst>
              <pc:docMk/>
              <pc:sldMasterMk cId="2747446294" sldId="2147483899"/>
              <pc:sldLayoutMk cId="1502691423" sldId="2147483907"/>
              <ac:spMk id="4" creationId="{00000000-0000-0000-0000-000000000000}"/>
            </ac:spMkLst>
          </pc:spChg>
          <pc:spChg chg="mod">
            <ac:chgData name="MOREAU Julien" userId="4556f34e-148c-4782-9c35-86b1f98a0b00" providerId="ADAL" clId="{92D19668-8982-413B-8D86-30C180CC21AC}" dt="2024-04-16T15:42:20.758" v="8034" actId="790"/>
            <ac:spMkLst>
              <pc:docMk/>
              <pc:sldMasterMk cId="2747446294" sldId="2147483899"/>
              <pc:sldLayoutMk cId="1502691423" sldId="2147483907"/>
              <ac:spMk id="5" creationId="{00000000-0000-0000-0000-000000000000}"/>
            </ac:spMkLst>
          </pc:spChg>
          <pc:spChg chg="mod">
            <ac:chgData name="MOREAU Julien" userId="4556f34e-148c-4782-9c35-86b1f98a0b00" providerId="ADAL" clId="{92D19668-8982-413B-8D86-30C180CC21AC}" dt="2024-04-16T15:42:20.758" v="8035" actId="790"/>
            <ac:spMkLst>
              <pc:docMk/>
              <pc:sldMasterMk cId="2747446294" sldId="2147483899"/>
              <pc:sldLayoutMk cId="1502691423" sldId="2147483907"/>
              <ac:spMk id="11" creationId="{00000000-0000-0000-0000-000000000000}"/>
            </ac:spMkLst>
          </pc:spChg>
          <pc:spChg chg="mod">
            <ac:chgData name="MOREAU Julien" userId="4556f34e-148c-4782-9c35-86b1f98a0b00" providerId="ADAL" clId="{92D19668-8982-413B-8D86-30C180CC21AC}" dt="2024-04-16T15:42:20.766" v="8036" actId="790"/>
            <ac:spMkLst>
              <pc:docMk/>
              <pc:sldMasterMk cId="2747446294" sldId="2147483899"/>
              <pc:sldLayoutMk cId="1502691423" sldId="2147483907"/>
              <ac:spMk id="13" creationId="{00000000-0000-0000-0000-000000000000}"/>
            </ac:spMkLst>
          </pc:spChg>
        </pc:sldLayoutChg>
        <pc:sldLayoutChg chg="modSp mod">
          <pc:chgData name="MOREAU Julien" userId="4556f34e-148c-4782-9c35-86b1f98a0b00" providerId="ADAL" clId="{92D19668-8982-413B-8D86-30C180CC21AC}" dt="2024-04-16T15:42:20.778" v="8043" actId="790"/>
          <pc:sldLayoutMkLst>
            <pc:docMk/>
            <pc:sldMasterMk cId="2747446294" sldId="2147483899"/>
            <pc:sldLayoutMk cId="4200534276" sldId="2147483908"/>
          </pc:sldLayoutMkLst>
          <pc:spChg chg="mod">
            <ac:chgData name="MOREAU Julien" userId="4556f34e-148c-4782-9c35-86b1f98a0b00" providerId="ADAL" clId="{92D19668-8982-413B-8D86-30C180CC21AC}" dt="2024-04-16T15:42:20.768" v="8039" actId="790"/>
            <ac:spMkLst>
              <pc:docMk/>
              <pc:sldMasterMk cId="2747446294" sldId="2147483899"/>
              <pc:sldLayoutMk cId="4200534276" sldId="2147483908"/>
              <ac:spMk id="7" creationId="{00000000-0000-0000-0000-000000000000}"/>
            </ac:spMkLst>
          </pc:spChg>
          <pc:spChg chg="mod">
            <ac:chgData name="MOREAU Julien" userId="4556f34e-148c-4782-9c35-86b1f98a0b00" providerId="ADAL" clId="{92D19668-8982-413B-8D86-30C180CC21AC}" dt="2024-04-16T15:42:20.768" v="8038" actId="790"/>
            <ac:spMkLst>
              <pc:docMk/>
              <pc:sldMasterMk cId="2747446294" sldId="2147483899"/>
              <pc:sldLayoutMk cId="4200534276" sldId="2147483908"/>
              <ac:spMk id="11" creationId="{00000000-0000-0000-0000-000000000000}"/>
            </ac:spMkLst>
          </pc:spChg>
          <pc:spChg chg="mod">
            <ac:chgData name="MOREAU Julien" userId="4556f34e-148c-4782-9c35-86b1f98a0b00" providerId="ADAL" clId="{92D19668-8982-413B-8D86-30C180CC21AC}" dt="2024-04-16T15:42:20.768" v="8040" actId="790"/>
            <ac:spMkLst>
              <pc:docMk/>
              <pc:sldMasterMk cId="2747446294" sldId="2147483899"/>
              <pc:sldLayoutMk cId="4200534276" sldId="2147483908"/>
              <ac:spMk id="12" creationId="{00000000-0000-0000-0000-000000000000}"/>
            </ac:spMkLst>
          </pc:spChg>
          <pc:spChg chg="mod">
            <ac:chgData name="MOREAU Julien" userId="4556f34e-148c-4782-9c35-86b1f98a0b00" providerId="ADAL" clId="{92D19668-8982-413B-8D86-30C180CC21AC}" dt="2024-04-16T15:42:20.768" v="8041" actId="790"/>
            <ac:spMkLst>
              <pc:docMk/>
              <pc:sldMasterMk cId="2747446294" sldId="2147483899"/>
              <pc:sldLayoutMk cId="4200534276" sldId="2147483908"/>
              <ac:spMk id="13" creationId="{00000000-0000-0000-0000-000000000000}"/>
            </ac:spMkLst>
          </pc:spChg>
          <pc:spChg chg="mod">
            <ac:chgData name="MOREAU Julien" userId="4556f34e-148c-4782-9c35-86b1f98a0b00" providerId="ADAL" clId="{92D19668-8982-413B-8D86-30C180CC21AC}" dt="2024-04-16T15:42:20.776" v="8042" actId="790"/>
            <ac:spMkLst>
              <pc:docMk/>
              <pc:sldMasterMk cId="2747446294" sldId="2147483899"/>
              <pc:sldLayoutMk cId="4200534276" sldId="2147483908"/>
              <ac:spMk id="23" creationId="{00000000-0000-0000-0000-000000000000}"/>
            </ac:spMkLst>
          </pc:spChg>
          <pc:spChg chg="mod">
            <ac:chgData name="MOREAU Julien" userId="4556f34e-148c-4782-9c35-86b1f98a0b00" providerId="ADAL" clId="{92D19668-8982-413B-8D86-30C180CC21AC}" dt="2024-04-16T15:42:20.778" v="8043" actId="790"/>
            <ac:spMkLst>
              <pc:docMk/>
              <pc:sldMasterMk cId="2747446294" sldId="2147483899"/>
              <pc:sldLayoutMk cId="4200534276" sldId="2147483908"/>
              <ac:spMk id="28" creationId="{00000000-0000-0000-0000-000000000000}"/>
            </ac:spMkLst>
          </pc:spChg>
        </pc:sldLayoutChg>
        <pc:sldLayoutChg chg="modSp mod">
          <pc:chgData name="MOREAU Julien" userId="4556f34e-148c-4782-9c35-86b1f98a0b00" providerId="ADAL" clId="{92D19668-8982-413B-8D86-30C180CC21AC}" dt="2024-04-16T15:42:20.859" v="8069" actId="790"/>
          <pc:sldLayoutMkLst>
            <pc:docMk/>
            <pc:sldMasterMk cId="2747446294" sldId="2147483899"/>
            <pc:sldLayoutMk cId="3911388089" sldId="2147483909"/>
          </pc:sldLayoutMkLst>
          <pc:spChg chg="mod">
            <ac:chgData name="MOREAU Julien" userId="4556f34e-148c-4782-9c35-86b1f98a0b00" providerId="ADAL" clId="{92D19668-8982-413B-8D86-30C180CC21AC}" dt="2024-04-16T15:42:20.859" v="8069" actId="790"/>
            <ac:spMkLst>
              <pc:docMk/>
              <pc:sldMasterMk cId="2747446294" sldId="2147483899"/>
              <pc:sldLayoutMk cId="3911388089" sldId="2147483909"/>
              <ac:spMk id="2" creationId="{9A1AC98A-DF21-47AC-925B-31281052CC9D}"/>
            </ac:spMkLst>
          </pc:spChg>
          <pc:spChg chg="mod">
            <ac:chgData name="MOREAU Julien" userId="4556f34e-148c-4782-9c35-86b1f98a0b00" providerId="ADAL" clId="{92D19668-8982-413B-8D86-30C180CC21AC}" dt="2024-04-16T15:42:20.829" v="8045" actId="790"/>
            <ac:spMkLst>
              <pc:docMk/>
              <pc:sldMasterMk cId="2747446294" sldId="2147483899"/>
              <pc:sldLayoutMk cId="3911388089" sldId="2147483909"/>
              <ac:spMk id="20" creationId="{00000000-0000-0000-0000-000000000000}"/>
            </ac:spMkLst>
          </pc:spChg>
          <pc:spChg chg="mod">
            <ac:chgData name="MOREAU Julien" userId="4556f34e-148c-4782-9c35-86b1f98a0b00" providerId="ADAL" clId="{92D19668-8982-413B-8D86-30C180CC21AC}" dt="2024-04-16T15:42:20.829" v="8046" actId="790"/>
            <ac:spMkLst>
              <pc:docMk/>
              <pc:sldMasterMk cId="2747446294" sldId="2147483899"/>
              <pc:sldLayoutMk cId="3911388089" sldId="2147483909"/>
              <ac:spMk id="21" creationId="{00000000-0000-0000-0000-000000000000}"/>
            </ac:spMkLst>
          </pc:spChg>
          <pc:spChg chg="mod">
            <ac:chgData name="MOREAU Julien" userId="4556f34e-148c-4782-9c35-86b1f98a0b00" providerId="ADAL" clId="{92D19668-8982-413B-8D86-30C180CC21AC}" dt="2024-04-16T15:42:20.829" v="8047" actId="790"/>
            <ac:spMkLst>
              <pc:docMk/>
              <pc:sldMasterMk cId="2747446294" sldId="2147483899"/>
              <pc:sldLayoutMk cId="3911388089" sldId="2147483909"/>
              <ac:spMk id="22" creationId="{00000000-0000-0000-0000-000000000000}"/>
            </ac:spMkLst>
          </pc:spChg>
          <pc:spChg chg="mod">
            <ac:chgData name="MOREAU Julien" userId="4556f34e-148c-4782-9c35-86b1f98a0b00" providerId="ADAL" clId="{92D19668-8982-413B-8D86-30C180CC21AC}" dt="2024-04-16T15:42:20.829" v="8048" actId="790"/>
            <ac:spMkLst>
              <pc:docMk/>
              <pc:sldMasterMk cId="2747446294" sldId="2147483899"/>
              <pc:sldLayoutMk cId="3911388089" sldId="2147483909"/>
              <ac:spMk id="24" creationId="{00000000-0000-0000-0000-000000000000}"/>
            </ac:spMkLst>
          </pc:spChg>
          <pc:spChg chg="mod">
            <ac:chgData name="MOREAU Julien" userId="4556f34e-148c-4782-9c35-86b1f98a0b00" providerId="ADAL" clId="{92D19668-8982-413B-8D86-30C180CC21AC}" dt="2024-04-16T15:42:20.837" v="8049" actId="790"/>
            <ac:spMkLst>
              <pc:docMk/>
              <pc:sldMasterMk cId="2747446294" sldId="2147483899"/>
              <pc:sldLayoutMk cId="3911388089" sldId="2147483909"/>
              <ac:spMk id="28" creationId="{00000000-0000-0000-0000-000000000000}"/>
            </ac:spMkLst>
          </pc:spChg>
          <pc:spChg chg="mod">
            <ac:chgData name="MOREAU Julien" userId="4556f34e-148c-4782-9c35-86b1f98a0b00" providerId="ADAL" clId="{92D19668-8982-413B-8D86-30C180CC21AC}" dt="2024-04-16T15:42:20.839" v="8050" actId="790"/>
            <ac:spMkLst>
              <pc:docMk/>
              <pc:sldMasterMk cId="2747446294" sldId="2147483899"/>
              <pc:sldLayoutMk cId="3911388089" sldId="2147483909"/>
              <ac:spMk id="29" creationId="{00000000-0000-0000-0000-000000000000}"/>
            </ac:spMkLst>
          </pc:spChg>
          <pc:spChg chg="mod">
            <ac:chgData name="MOREAU Julien" userId="4556f34e-148c-4782-9c35-86b1f98a0b00" providerId="ADAL" clId="{92D19668-8982-413B-8D86-30C180CC21AC}" dt="2024-04-16T15:42:20.829" v="8044" actId="790"/>
            <ac:spMkLst>
              <pc:docMk/>
              <pc:sldMasterMk cId="2747446294" sldId="2147483899"/>
              <pc:sldLayoutMk cId="3911388089" sldId="2147483909"/>
              <ac:spMk id="31" creationId="{00000000-0000-0000-0000-000000000000}"/>
            </ac:spMkLst>
          </pc:spChg>
          <pc:spChg chg="mod">
            <ac:chgData name="MOREAU Julien" userId="4556f34e-148c-4782-9c35-86b1f98a0b00" providerId="ADAL" clId="{92D19668-8982-413B-8D86-30C180CC21AC}" dt="2024-04-16T15:42:20.839" v="8051" actId="790"/>
            <ac:spMkLst>
              <pc:docMk/>
              <pc:sldMasterMk cId="2747446294" sldId="2147483899"/>
              <pc:sldLayoutMk cId="3911388089" sldId="2147483909"/>
              <ac:spMk id="32" creationId="{00000000-0000-0000-0000-000000000000}"/>
            </ac:spMkLst>
          </pc:spChg>
          <pc:spChg chg="mod">
            <ac:chgData name="MOREAU Julien" userId="4556f34e-148c-4782-9c35-86b1f98a0b00" providerId="ADAL" clId="{92D19668-8982-413B-8D86-30C180CC21AC}" dt="2024-04-16T15:42:20.839" v="8052" actId="790"/>
            <ac:spMkLst>
              <pc:docMk/>
              <pc:sldMasterMk cId="2747446294" sldId="2147483899"/>
              <pc:sldLayoutMk cId="3911388089" sldId="2147483909"/>
              <ac:spMk id="33" creationId="{00000000-0000-0000-0000-000000000000}"/>
            </ac:spMkLst>
          </pc:spChg>
          <pc:spChg chg="mod">
            <ac:chgData name="MOREAU Julien" userId="4556f34e-148c-4782-9c35-86b1f98a0b00" providerId="ADAL" clId="{92D19668-8982-413B-8D86-30C180CC21AC}" dt="2024-04-16T15:42:20.839" v="8053" actId="790"/>
            <ac:spMkLst>
              <pc:docMk/>
              <pc:sldMasterMk cId="2747446294" sldId="2147483899"/>
              <pc:sldLayoutMk cId="3911388089" sldId="2147483909"/>
              <ac:spMk id="34" creationId="{00000000-0000-0000-0000-000000000000}"/>
            </ac:spMkLst>
          </pc:spChg>
          <pc:spChg chg="mod">
            <ac:chgData name="MOREAU Julien" userId="4556f34e-148c-4782-9c35-86b1f98a0b00" providerId="ADAL" clId="{92D19668-8982-413B-8D86-30C180CC21AC}" dt="2024-04-16T15:42:20.839" v="8054" actId="790"/>
            <ac:spMkLst>
              <pc:docMk/>
              <pc:sldMasterMk cId="2747446294" sldId="2147483899"/>
              <pc:sldLayoutMk cId="3911388089" sldId="2147483909"/>
              <ac:spMk id="35" creationId="{00000000-0000-0000-0000-000000000000}"/>
            </ac:spMkLst>
          </pc:spChg>
          <pc:spChg chg="mod">
            <ac:chgData name="MOREAU Julien" userId="4556f34e-148c-4782-9c35-86b1f98a0b00" providerId="ADAL" clId="{92D19668-8982-413B-8D86-30C180CC21AC}" dt="2024-04-16T15:42:20.839" v="8055" actId="790"/>
            <ac:spMkLst>
              <pc:docMk/>
              <pc:sldMasterMk cId="2747446294" sldId="2147483899"/>
              <pc:sldLayoutMk cId="3911388089" sldId="2147483909"/>
              <ac:spMk id="36" creationId="{00000000-0000-0000-0000-000000000000}"/>
            </ac:spMkLst>
          </pc:spChg>
          <pc:spChg chg="mod">
            <ac:chgData name="MOREAU Julien" userId="4556f34e-148c-4782-9c35-86b1f98a0b00" providerId="ADAL" clId="{92D19668-8982-413B-8D86-30C180CC21AC}" dt="2024-04-16T15:42:20.839" v="8056" actId="790"/>
            <ac:spMkLst>
              <pc:docMk/>
              <pc:sldMasterMk cId="2747446294" sldId="2147483899"/>
              <pc:sldLayoutMk cId="3911388089" sldId="2147483909"/>
              <ac:spMk id="37" creationId="{00000000-0000-0000-0000-000000000000}"/>
            </ac:spMkLst>
          </pc:spChg>
          <pc:spChg chg="mod">
            <ac:chgData name="MOREAU Julien" userId="4556f34e-148c-4782-9c35-86b1f98a0b00" providerId="ADAL" clId="{92D19668-8982-413B-8D86-30C180CC21AC}" dt="2024-04-16T15:42:20.847" v="8057" actId="790"/>
            <ac:spMkLst>
              <pc:docMk/>
              <pc:sldMasterMk cId="2747446294" sldId="2147483899"/>
              <pc:sldLayoutMk cId="3911388089" sldId="2147483909"/>
              <ac:spMk id="39" creationId="{00000000-0000-0000-0000-000000000000}"/>
            </ac:spMkLst>
          </pc:spChg>
          <pc:spChg chg="mod">
            <ac:chgData name="MOREAU Julien" userId="4556f34e-148c-4782-9c35-86b1f98a0b00" providerId="ADAL" clId="{92D19668-8982-413B-8D86-30C180CC21AC}" dt="2024-04-16T15:42:20.849" v="8058" actId="790"/>
            <ac:spMkLst>
              <pc:docMk/>
              <pc:sldMasterMk cId="2747446294" sldId="2147483899"/>
              <pc:sldLayoutMk cId="3911388089" sldId="2147483909"/>
              <ac:spMk id="40" creationId="{00000000-0000-0000-0000-000000000000}"/>
            </ac:spMkLst>
          </pc:spChg>
          <pc:spChg chg="mod">
            <ac:chgData name="MOREAU Julien" userId="4556f34e-148c-4782-9c35-86b1f98a0b00" providerId="ADAL" clId="{92D19668-8982-413B-8D86-30C180CC21AC}" dt="2024-04-16T15:42:20.849" v="8059" actId="790"/>
            <ac:spMkLst>
              <pc:docMk/>
              <pc:sldMasterMk cId="2747446294" sldId="2147483899"/>
              <pc:sldLayoutMk cId="3911388089" sldId="2147483909"/>
              <ac:spMk id="41" creationId="{00000000-0000-0000-0000-000000000000}"/>
            </ac:spMkLst>
          </pc:spChg>
          <pc:spChg chg="mod">
            <ac:chgData name="MOREAU Julien" userId="4556f34e-148c-4782-9c35-86b1f98a0b00" providerId="ADAL" clId="{92D19668-8982-413B-8D86-30C180CC21AC}" dt="2024-04-16T15:42:20.849" v="8060" actId="790"/>
            <ac:spMkLst>
              <pc:docMk/>
              <pc:sldMasterMk cId="2747446294" sldId="2147483899"/>
              <pc:sldLayoutMk cId="3911388089" sldId="2147483909"/>
              <ac:spMk id="42" creationId="{00000000-0000-0000-0000-000000000000}"/>
            </ac:spMkLst>
          </pc:spChg>
          <pc:spChg chg="mod">
            <ac:chgData name="MOREAU Julien" userId="4556f34e-148c-4782-9c35-86b1f98a0b00" providerId="ADAL" clId="{92D19668-8982-413B-8D86-30C180CC21AC}" dt="2024-04-16T15:42:20.849" v="8061" actId="790"/>
            <ac:spMkLst>
              <pc:docMk/>
              <pc:sldMasterMk cId="2747446294" sldId="2147483899"/>
              <pc:sldLayoutMk cId="3911388089" sldId="2147483909"/>
              <ac:spMk id="43" creationId="{00000000-0000-0000-0000-000000000000}"/>
            </ac:spMkLst>
          </pc:spChg>
          <pc:spChg chg="mod">
            <ac:chgData name="MOREAU Julien" userId="4556f34e-148c-4782-9c35-86b1f98a0b00" providerId="ADAL" clId="{92D19668-8982-413B-8D86-30C180CC21AC}" dt="2024-04-16T15:42:20.849" v="8062" actId="790"/>
            <ac:spMkLst>
              <pc:docMk/>
              <pc:sldMasterMk cId="2747446294" sldId="2147483899"/>
              <pc:sldLayoutMk cId="3911388089" sldId="2147483909"/>
              <ac:spMk id="44" creationId="{00000000-0000-0000-0000-000000000000}"/>
            </ac:spMkLst>
          </pc:spChg>
          <pc:spChg chg="mod">
            <ac:chgData name="MOREAU Julien" userId="4556f34e-148c-4782-9c35-86b1f98a0b00" providerId="ADAL" clId="{92D19668-8982-413B-8D86-30C180CC21AC}" dt="2024-04-16T15:42:20.849" v="8063" actId="790"/>
            <ac:spMkLst>
              <pc:docMk/>
              <pc:sldMasterMk cId="2747446294" sldId="2147483899"/>
              <pc:sldLayoutMk cId="3911388089" sldId="2147483909"/>
              <ac:spMk id="46" creationId="{00000000-0000-0000-0000-000000000000}"/>
            </ac:spMkLst>
          </pc:spChg>
          <pc:spChg chg="mod">
            <ac:chgData name="MOREAU Julien" userId="4556f34e-148c-4782-9c35-86b1f98a0b00" providerId="ADAL" clId="{92D19668-8982-413B-8D86-30C180CC21AC}" dt="2024-04-16T15:42:20.857" v="8064" actId="790"/>
            <ac:spMkLst>
              <pc:docMk/>
              <pc:sldMasterMk cId="2747446294" sldId="2147483899"/>
              <pc:sldLayoutMk cId="3911388089" sldId="2147483909"/>
              <ac:spMk id="47" creationId="{00000000-0000-0000-0000-000000000000}"/>
            </ac:spMkLst>
          </pc:spChg>
          <pc:spChg chg="mod">
            <ac:chgData name="MOREAU Julien" userId="4556f34e-148c-4782-9c35-86b1f98a0b00" providerId="ADAL" clId="{92D19668-8982-413B-8D86-30C180CC21AC}" dt="2024-04-16T15:42:20.857" v="8065" actId="790"/>
            <ac:spMkLst>
              <pc:docMk/>
              <pc:sldMasterMk cId="2747446294" sldId="2147483899"/>
              <pc:sldLayoutMk cId="3911388089" sldId="2147483909"/>
              <ac:spMk id="48" creationId="{00000000-0000-0000-0000-000000000000}"/>
            </ac:spMkLst>
          </pc:spChg>
          <pc:spChg chg="mod">
            <ac:chgData name="MOREAU Julien" userId="4556f34e-148c-4782-9c35-86b1f98a0b00" providerId="ADAL" clId="{92D19668-8982-413B-8D86-30C180CC21AC}" dt="2024-04-16T15:42:20.859" v="8066" actId="790"/>
            <ac:spMkLst>
              <pc:docMk/>
              <pc:sldMasterMk cId="2747446294" sldId="2147483899"/>
              <pc:sldLayoutMk cId="3911388089" sldId="2147483909"/>
              <ac:spMk id="49" creationId="{00000000-0000-0000-0000-000000000000}"/>
            </ac:spMkLst>
          </pc:spChg>
          <pc:spChg chg="mod">
            <ac:chgData name="MOREAU Julien" userId="4556f34e-148c-4782-9c35-86b1f98a0b00" providerId="ADAL" clId="{92D19668-8982-413B-8D86-30C180CC21AC}" dt="2024-04-16T15:42:20.859" v="8067" actId="790"/>
            <ac:spMkLst>
              <pc:docMk/>
              <pc:sldMasterMk cId="2747446294" sldId="2147483899"/>
              <pc:sldLayoutMk cId="3911388089" sldId="2147483909"/>
              <ac:spMk id="50" creationId="{00000000-0000-0000-0000-000000000000}"/>
            </ac:spMkLst>
          </pc:spChg>
          <pc:spChg chg="mod">
            <ac:chgData name="MOREAU Julien" userId="4556f34e-148c-4782-9c35-86b1f98a0b00" providerId="ADAL" clId="{92D19668-8982-413B-8D86-30C180CC21AC}" dt="2024-04-16T15:42:20.859" v="8068" actId="790"/>
            <ac:spMkLst>
              <pc:docMk/>
              <pc:sldMasterMk cId="2747446294" sldId="2147483899"/>
              <pc:sldLayoutMk cId="3911388089" sldId="2147483909"/>
              <ac:spMk id="51" creationId="{00000000-0000-0000-0000-000000000000}"/>
            </ac:spMkLst>
          </pc:spChg>
        </pc:sldLayoutChg>
        <pc:sldLayoutChg chg="modSp mod">
          <pc:chgData name="MOREAU Julien" userId="4556f34e-148c-4782-9c35-86b1f98a0b00" providerId="ADAL" clId="{92D19668-8982-413B-8D86-30C180CC21AC}" dt="2024-04-16T15:42:20.920" v="8082" actId="790"/>
          <pc:sldLayoutMkLst>
            <pc:docMk/>
            <pc:sldMasterMk cId="2747446294" sldId="2147483899"/>
            <pc:sldLayoutMk cId="4018951117" sldId="2147483910"/>
          </pc:sldLayoutMkLst>
          <pc:spChg chg="mod">
            <ac:chgData name="MOREAU Julien" userId="4556f34e-148c-4782-9c35-86b1f98a0b00" providerId="ADAL" clId="{92D19668-8982-413B-8D86-30C180CC21AC}" dt="2024-04-16T15:42:20.910" v="8076" actId="790"/>
            <ac:spMkLst>
              <pc:docMk/>
              <pc:sldMasterMk cId="2747446294" sldId="2147483899"/>
              <pc:sldLayoutMk cId="4018951117" sldId="2147483910"/>
              <ac:spMk id="31" creationId="{00000000-0000-0000-0000-000000000000}"/>
            </ac:spMkLst>
          </pc:spChg>
          <pc:spChg chg="mod">
            <ac:chgData name="MOREAU Julien" userId="4556f34e-148c-4782-9c35-86b1f98a0b00" providerId="ADAL" clId="{92D19668-8982-413B-8D86-30C180CC21AC}" dt="2024-04-16T15:42:20.859" v="8070" actId="790"/>
            <ac:spMkLst>
              <pc:docMk/>
              <pc:sldMasterMk cId="2747446294" sldId="2147483899"/>
              <pc:sldLayoutMk cId="4018951117" sldId="2147483910"/>
              <ac:spMk id="72" creationId="{8BF45C0E-D24F-4800-98B2-20E0A3AC8C3F}"/>
            </ac:spMkLst>
          </pc:spChg>
          <pc:spChg chg="mod">
            <ac:chgData name="MOREAU Julien" userId="4556f34e-148c-4782-9c35-86b1f98a0b00" providerId="ADAL" clId="{92D19668-8982-413B-8D86-30C180CC21AC}" dt="2024-04-16T15:42:20.859" v="8071" actId="790"/>
            <ac:spMkLst>
              <pc:docMk/>
              <pc:sldMasterMk cId="2747446294" sldId="2147483899"/>
              <pc:sldLayoutMk cId="4018951117" sldId="2147483910"/>
              <ac:spMk id="73" creationId="{B36140C3-09D5-4D3F-906D-270C63E34027}"/>
            </ac:spMkLst>
          </pc:spChg>
          <pc:spChg chg="mod">
            <ac:chgData name="MOREAU Julien" userId="4556f34e-148c-4782-9c35-86b1f98a0b00" providerId="ADAL" clId="{92D19668-8982-413B-8D86-30C180CC21AC}" dt="2024-04-16T15:42:20.868" v="8072" actId="790"/>
            <ac:spMkLst>
              <pc:docMk/>
              <pc:sldMasterMk cId="2747446294" sldId="2147483899"/>
              <pc:sldLayoutMk cId="4018951117" sldId="2147483910"/>
              <ac:spMk id="74" creationId="{871FFF1F-6558-47A3-B57A-1327C25BF06E}"/>
            </ac:spMkLst>
          </pc:spChg>
          <pc:spChg chg="mod">
            <ac:chgData name="MOREAU Julien" userId="4556f34e-148c-4782-9c35-86b1f98a0b00" providerId="ADAL" clId="{92D19668-8982-413B-8D86-30C180CC21AC}" dt="2024-04-16T15:42:20.868" v="8073" actId="790"/>
            <ac:spMkLst>
              <pc:docMk/>
              <pc:sldMasterMk cId="2747446294" sldId="2147483899"/>
              <pc:sldLayoutMk cId="4018951117" sldId="2147483910"/>
              <ac:spMk id="75" creationId="{98FFC8B2-AAEA-4B46-BACD-C8587958201A}"/>
            </ac:spMkLst>
          </pc:spChg>
          <pc:spChg chg="mod">
            <ac:chgData name="MOREAU Julien" userId="4556f34e-148c-4782-9c35-86b1f98a0b00" providerId="ADAL" clId="{92D19668-8982-413B-8D86-30C180CC21AC}" dt="2024-04-16T15:42:20.870" v="8074" actId="790"/>
            <ac:spMkLst>
              <pc:docMk/>
              <pc:sldMasterMk cId="2747446294" sldId="2147483899"/>
              <pc:sldLayoutMk cId="4018951117" sldId="2147483910"/>
              <ac:spMk id="76" creationId="{0E8F7A35-E5F6-48B1-BC2B-4D8D2886AA71}"/>
            </ac:spMkLst>
          </pc:spChg>
          <pc:spChg chg="mod">
            <ac:chgData name="MOREAU Julien" userId="4556f34e-148c-4782-9c35-86b1f98a0b00" providerId="ADAL" clId="{92D19668-8982-413B-8D86-30C180CC21AC}" dt="2024-04-16T15:42:20.870" v="8075" actId="790"/>
            <ac:spMkLst>
              <pc:docMk/>
              <pc:sldMasterMk cId="2747446294" sldId="2147483899"/>
              <pc:sldLayoutMk cId="4018951117" sldId="2147483910"/>
              <ac:spMk id="77" creationId="{D42D33A2-C40A-44B6-BE0C-4D7653C496BC}"/>
            </ac:spMkLst>
          </pc:spChg>
          <pc:spChg chg="mod">
            <ac:chgData name="MOREAU Julien" userId="4556f34e-148c-4782-9c35-86b1f98a0b00" providerId="ADAL" clId="{92D19668-8982-413B-8D86-30C180CC21AC}" dt="2024-04-16T15:42:20.918" v="8077" actId="790"/>
            <ac:spMkLst>
              <pc:docMk/>
              <pc:sldMasterMk cId="2747446294" sldId="2147483899"/>
              <pc:sldLayoutMk cId="4018951117" sldId="2147483910"/>
              <ac:spMk id="79" creationId="{584D4FFB-892A-49C8-973F-893B258E19BF}"/>
            </ac:spMkLst>
          </pc:spChg>
          <pc:spChg chg="mod">
            <ac:chgData name="MOREAU Julien" userId="4556f34e-148c-4782-9c35-86b1f98a0b00" providerId="ADAL" clId="{92D19668-8982-413B-8D86-30C180CC21AC}" dt="2024-04-16T15:42:20.918" v="8078" actId="790"/>
            <ac:spMkLst>
              <pc:docMk/>
              <pc:sldMasterMk cId="2747446294" sldId="2147483899"/>
              <pc:sldLayoutMk cId="4018951117" sldId="2147483910"/>
              <ac:spMk id="80" creationId="{BB144044-4B4E-495D-8D8D-9D01BCCA9A24}"/>
            </ac:spMkLst>
          </pc:spChg>
          <pc:spChg chg="mod">
            <ac:chgData name="MOREAU Julien" userId="4556f34e-148c-4782-9c35-86b1f98a0b00" providerId="ADAL" clId="{92D19668-8982-413B-8D86-30C180CC21AC}" dt="2024-04-16T15:42:20.920" v="8079" actId="790"/>
            <ac:spMkLst>
              <pc:docMk/>
              <pc:sldMasterMk cId="2747446294" sldId="2147483899"/>
              <pc:sldLayoutMk cId="4018951117" sldId="2147483910"/>
              <ac:spMk id="81" creationId="{72849E41-8C22-4F28-A058-02BC25DF49BB}"/>
            </ac:spMkLst>
          </pc:spChg>
          <pc:spChg chg="mod">
            <ac:chgData name="MOREAU Julien" userId="4556f34e-148c-4782-9c35-86b1f98a0b00" providerId="ADAL" clId="{92D19668-8982-413B-8D86-30C180CC21AC}" dt="2024-04-16T15:42:20.920" v="8080" actId="790"/>
            <ac:spMkLst>
              <pc:docMk/>
              <pc:sldMasterMk cId="2747446294" sldId="2147483899"/>
              <pc:sldLayoutMk cId="4018951117" sldId="2147483910"/>
              <ac:spMk id="82" creationId="{CA1BEB0B-B88B-4782-BF66-3BC90122CA1F}"/>
            </ac:spMkLst>
          </pc:spChg>
          <pc:spChg chg="mod">
            <ac:chgData name="MOREAU Julien" userId="4556f34e-148c-4782-9c35-86b1f98a0b00" providerId="ADAL" clId="{92D19668-8982-413B-8D86-30C180CC21AC}" dt="2024-04-16T15:42:20.920" v="8081" actId="790"/>
            <ac:spMkLst>
              <pc:docMk/>
              <pc:sldMasterMk cId="2747446294" sldId="2147483899"/>
              <pc:sldLayoutMk cId="4018951117" sldId="2147483910"/>
              <ac:spMk id="83" creationId="{2488CE60-C0C7-4375-8E28-316DE55D3DE1}"/>
            </ac:spMkLst>
          </pc:spChg>
          <pc:spChg chg="mod">
            <ac:chgData name="MOREAU Julien" userId="4556f34e-148c-4782-9c35-86b1f98a0b00" providerId="ADAL" clId="{92D19668-8982-413B-8D86-30C180CC21AC}" dt="2024-04-16T15:42:20.920" v="8082" actId="790"/>
            <ac:spMkLst>
              <pc:docMk/>
              <pc:sldMasterMk cId="2747446294" sldId="2147483899"/>
              <pc:sldLayoutMk cId="4018951117" sldId="2147483910"/>
              <ac:spMk id="84" creationId="{FDCF7982-797D-46DB-BA8C-F96B93FBBFAF}"/>
            </ac:spMkLst>
          </pc:spChg>
        </pc:sldLayoutChg>
        <pc:sldLayoutChg chg="modSp mod">
          <pc:chgData name="MOREAU Julien" userId="4556f34e-148c-4782-9c35-86b1f98a0b00" providerId="ADAL" clId="{92D19668-8982-413B-8D86-30C180CC21AC}" dt="2024-04-16T15:42:20.931" v="8084" actId="790"/>
          <pc:sldLayoutMkLst>
            <pc:docMk/>
            <pc:sldMasterMk cId="2747446294" sldId="2147483899"/>
            <pc:sldLayoutMk cId="4017912522" sldId="2147483911"/>
          </pc:sldLayoutMkLst>
          <pc:spChg chg="mod">
            <ac:chgData name="MOREAU Julien" userId="4556f34e-148c-4782-9c35-86b1f98a0b00" providerId="ADAL" clId="{92D19668-8982-413B-8D86-30C180CC21AC}" dt="2024-04-16T15:42:20.928" v="8083" actId="790"/>
            <ac:spMkLst>
              <pc:docMk/>
              <pc:sldMasterMk cId="2747446294" sldId="2147483899"/>
              <pc:sldLayoutMk cId="4017912522" sldId="2147483911"/>
              <ac:spMk id="4" creationId="{00000000-0000-0000-0000-000000000000}"/>
            </ac:spMkLst>
          </pc:spChg>
          <pc:spChg chg="mod">
            <ac:chgData name="MOREAU Julien" userId="4556f34e-148c-4782-9c35-86b1f98a0b00" providerId="ADAL" clId="{92D19668-8982-413B-8D86-30C180CC21AC}" dt="2024-04-16T15:42:20.931" v="8084" actId="790"/>
            <ac:spMkLst>
              <pc:docMk/>
              <pc:sldMasterMk cId="2747446294" sldId="2147483899"/>
              <pc:sldLayoutMk cId="4017912522" sldId="2147483911"/>
              <ac:spMk id="5" creationId="{00000000-0000-0000-0000-000000000000}"/>
            </ac:spMkLst>
          </pc:spChg>
        </pc:sldLayoutChg>
        <pc:sldLayoutChg chg="modSp mod">
          <pc:chgData name="MOREAU Julien" userId="4556f34e-148c-4782-9c35-86b1f98a0b00" providerId="ADAL" clId="{92D19668-8982-413B-8D86-30C180CC21AC}" dt="2024-04-16T15:42:20.981" v="8087" actId="790"/>
          <pc:sldLayoutMkLst>
            <pc:docMk/>
            <pc:sldMasterMk cId="2747446294" sldId="2147483899"/>
            <pc:sldLayoutMk cId="3323435928" sldId="2147483912"/>
          </pc:sldLayoutMkLst>
          <pc:spChg chg="mod">
            <ac:chgData name="MOREAU Julien" userId="4556f34e-148c-4782-9c35-86b1f98a0b00" providerId="ADAL" clId="{92D19668-8982-413B-8D86-30C180CC21AC}" dt="2024-04-16T15:42:20.961" v="8085" actId="790"/>
            <ac:spMkLst>
              <pc:docMk/>
              <pc:sldMasterMk cId="2747446294" sldId="2147483899"/>
              <pc:sldLayoutMk cId="3323435928" sldId="2147483912"/>
              <ac:spMk id="4" creationId="{00000000-0000-0000-0000-000000000000}"/>
            </ac:spMkLst>
          </pc:spChg>
          <pc:spChg chg="mod">
            <ac:chgData name="MOREAU Julien" userId="4556f34e-148c-4782-9c35-86b1f98a0b00" providerId="ADAL" clId="{92D19668-8982-413B-8D86-30C180CC21AC}" dt="2024-04-16T15:42:20.969" v="8086" actId="790"/>
            <ac:spMkLst>
              <pc:docMk/>
              <pc:sldMasterMk cId="2747446294" sldId="2147483899"/>
              <pc:sldLayoutMk cId="3323435928" sldId="2147483912"/>
              <ac:spMk id="5" creationId="{42C34059-D4CA-4210-8E38-CDB64C89506A}"/>
            </ac:spMkLst>
          </pc:spChg>
          <pc:spChg chg="mod">
            <ac:chgData name="MOREAU Julien" userId="4556f34e-148c-4782-9c35-86b1f98a0b00" providerId="ADAL" clId="{92D19668-8982-413B-8D86-30C180CC21AC}" dt="2024-04-16T15:42:20.981" v="8087" actId="790"/>
            <ac:spMkLst>
              <pc:docMk/>
              <pc:sldMasterMk cId="2747446294" sldId="2147483899"/>
              <pc:sldLayoutMk cId="3323435928" sldId="2147483912"/>
              <ac:spMk id="6" creationId="{42CD65D2-F6BC-44F1-91EF-C5D6903AF840}"/>
            </ac:spMkLst>
          </pc:spChg>
        </pc:sldLayoutChg>
        <pc:sldLayoutChg chg="modSp mod">
          <pc:chgData name="MOREAU Julien" userId="4556f34e-148c-4782-9c35-86b1f98a0b00" providerId="ADAL" clId="{92D19668-8982-413B-8D86-30C180CC21AC}" dt="2024-04-16T15:42:20.989" v="8090" actId="790"/>
          <pc:sldLayoutMkLst>
            <pc:docMk/>
            <pc:sldMasterMk cId="2747446294" sldId="2147483899"/>
            <pc:sldLayoutMk cId="1251527318" sldId="2147483914"/>
          </pc:sldLayoutMkLst>
          <pc:spChg chg="mod">
            <ac:chgData name="MOREAU Julien" userId="4556f34e-148c-4782-9c35-86b1f98a0b00" providerId="ADAL" clId="{92D19668-8982-413B-8D86-30C180CC21AC}" dt="2024-04-16T15:42:20.981" v="8088" actId="790"/>
            <ac:spMkLst>
              <pc:docMk/>
              <pc:sldMasterMk cId="2747446294" sldId="2147483899"/>
              <pc:sldLayoutMk cId="1251527318" sldId="2147483914"/>
              <ac:spMk id="5" creationId="{00000000-0000-0000-0000-000000000000}"/>
            </ac:spMkLst>
          </pc:spChg>
          <pc:spChg chg="mod">
            <ac:chgData name="MOREAU Julien" userId="4556f34e-148c-4782-9c35-86b1f98a0b00" providerId="ADAL" clId="{92D19668-8982-413B-8D86-30C180CC21AC}" dt="2024-04-16T15:42:20.981" v="8089" actId="790"/>
            <ac:spMkLst>
              <pc:docMk/>
              <pc:sldMasterMk cId="2747446294" sldId="2147483899"/>
              <pc:sldLayoutMk cId="1251527318" sldId="2147483914"/>
              <ac:spMk id="9" creationId="{00000000-0000-0000-0000-000000000000}"/>
            </ac:spMkLst>
          </pc:spChg>
          <pc:spChg chg="mod">
            <ac:chgData name="MOREAU Julien" userId="4556f34e-148c-4782-9c35-86b1f98a0b00" providerId="ADAL" clId="{92D19668-8982-413B-8D86-30C180CC21AC}" dt="2024-04-16T15:42:20.989" v="8090" actId="790"/>
            <ac:spMkLst>
              <pc:docMk/>
              <pc:sldMasterMk cId="2747446294" sldId="2147483899"/>
              <pc:sldLayoutMk cId="1251527318" sldId="2147483914"/>
              <ac:spMk id="10" creationId="{420EEE7C-A570-4C11-B267-7E56E4E0F622}"/>
            </ac:spMkLst>
          </pc:spChg>
        </pc:sldLayoutChg>
        <pc:sldLayoutChg chg="modSp mod">
          <pc:chgData name="MOREAU Julien" userId="4556f34e-148c-4782-9c35-86b1f98a0b00" providerId="ADAL" clId="{92D19668-8982-413B-8D86-30C180CC21AC}" dt="2024-04-16T15:42:20.999" v="8093" actId="790"/>
          <pc:sldLayoutMkLst>
            <pc:docMk/>
            <pc:sldMasterMk cId="2747446294" sldId="2147483899"/>
            <pc:sldLayoutMk cId="2291787973" sldId="2147483915"/>
          </pc:sldLayoutMkLst>
          <pc:spChg chg="mod">
            <ac:chgData name="MOREAU Julien" userId="4556f34e-148c-4782-9c35-86b1f98a0b00" providerId="ADAL" clId="{92D19668-8982-413B-8D86-30C180CC21AC}" dt="2024-04-16T15:42:20.989" v="8091" actId="790"/>
            <ac:spMkLst>
              <pc:docMk/>
              <pc:sldMasterMk cId="2747446294" sldId="2147483899"/>
              <pc:sldLayoutMk cId="2291787973" sldId="2147483915"/>
              <ac:spMk id="5" creationId="{00000000-0000-0000-0000-000000000000}"/>
            </ac:spMkLst>
          </pc:spChg>
          <pc:spChg chg="mod">
            <ac:chgData name="MOREAU Julien" userId="4556f34e-148c-4782-9c35-86b1f98a0b00" providerId="ADAL" clId="{92D19668-8982-413B-8D86-30C180CC21AC}" dt="2024-04-16T15:42:20.999" v="8092" actId="790"/>
            <ac:spMkLst>
              <pc:docMk/>
              <pc:sldMasterMk cId="2747446294" sldId="2147483899"/>
              <pc:sldLayoutMk cId="2291787973" sldId="2147483915"/>
              <ac:spMk id="9" creationId="{00000000-0000-0000-0000-000000000000}"/>
            </ac:spMkLst>
          </pc:spChg>
          <pc:spChg chg="mod">
            <ac:chgData name="MOREAU Julien" userId="4556f34e-148c-4782-9c35-86b1f98a0b00" providerId="ADAL" clId="{92D19668-8982-413B-8D86-30C180CC21AC}" dt="2024-04-16T15:42:20.999" v="8093" actId="790"/>
            <ac:spMkLst>
              <pc:docMk/>
              <pc:sldMasterMk cId="2747446294" sldId="2147483899"/>
              <pc:sldLayoutMk cId="2291787973" sldId="2147483915"/>
              <ac:spMk id="10" creationId="{420EEE7C-A570-4C11-B267-7E56E4E0F622}"/>
            </ac:spMkLst>
          </pc:spChg>
        </pc:sldLayoutChg>
        <pc:sldLayoutChg chg="modSp mod">
          <pc:chgData name="MOREAU Julien" userId="4556f34e-148c-4782-9c35-86b1f98a0b00" providerId="ADAL" clId="{92D19668-8982-413B-8D86-30C180CC21AC}" dt="2024-04-16T15:42:20.999" v="8098" actId="790"/>
          <pc:sldLayoutMkLst>
            <pc:docMk/>
            <pc:sldMasterMk cId="2747446294" sldId="2147483899"/>
            <pc:sldLayoutMk cId="1993720375" sldId="2147483916"/>
          </pc:sldLayoutMkLst>
          <pc:spChg chg="mod">
            <ac:chgData name="MOREAU Julien" userId="4556f34e-148c-4782-9c35-86b1f98a0b00" providerId="ADAL" clId="{92D19668-8982-413B-8D86-30C180CC21AC}" dt="2024-04-16T15:42:20.999" v="8094" actId="790"/>
            <ac:spMkLst>
              <pc:docMk/>
              <pc:sldMasterMk cId="2747446294" sldId="2147483899"/>
              <pc:sldLayoutMk cId="1993720375" sldId="2147483916"/>
              <ac:spMk id="2" creationId="{00000000-0000-0000-0000-000000000000}"/>
            </ac:spMkLst>
          </pc:spChg>
          <pc:spChg chg="mod">
            <ac:chgData name="MOREAU Julien" userId="4556f34e-148c-4782-9c35-86b1f98a0b00" providerId="ADAL" clId="{92D19668-8982-413B-8D86-30C180CC21AC}" dt="2024-04-16T15:42:20.999" v="8095" actId="790"/>
            <ac:spMkLst>
              <pc:docMk/>
              <pc:sldMasterMk cId="2747446294" sldId="2147483899"/>
              <pc:sldLayoutMk cId="1993720375" sldId="2147483916"/>
              <ac:spMk id="3" creationId="{00000000-0000-0000-0000-000000000000}"/>
            </ac:spMkLst>
          </pc:spChg>
          <pc:spChg chg="mod">
            <ac:chgData name="MOREAU Julien" userId="4556f34e-148c-4782-9c35-86b1f98a0b00" providerId="ADAL" clId="{92D19668-8982-413B-8D86-30C180CC21AC}" dt="2024-04-16T15:42:20.999" v="8096" actId="790"/>
            <ac:spMkLst>
              <pc:docMk/>
              <pc:sldMasterMk cId="2747446294" sldId="2147483899"/>
              <pc:sldLayoutMk cId="1993720375" sldId="2147483916"/>
              <ac:spMk id="4" creationId="{00000000-0000-0000-0000-000000000000}"/>
            </ac:spMkLst>
          </pc:spChg>
          <pc:spChg chg="mod">
            <ac:chgData name="MOREAU Julien" userId="4556f34e-148c-4782-9c35-86b1f98a0b00" providerId="ADAL" clId="{92D19668-8982-413B-8D86-30C180CC21AC}" dt="2024-04-16T15:42:20.999" v="8097" actId="790"/>
            <ac:spMkLst>
              <pc:docMk/>
              <pc:sldMasterMk cId="2747446294" sldId="2147483899"/>
              <pc:sldLayoutMk cId="1993720375" sldId="2147483916"/>
              <ac:spMk id="5" creationId="{00000000-0000-0000-0000-000000000000}"/>
            </ac:spMkLst>
          </pc:spChg>
          <pc:spChg chg="mod">
            <ac:chgData name="MOREAU Julien" userId="4556f34e-148c-4782-9c35-86b1f98a0b00" providerId="ADAL" clId="{92D19668-8982-413B-8D86-30C180CC21AC}" dt="2024-04-16T15:42:20.999" v="8098" actId="790"/>
            <ac:spMkLst>
              <pc:docMk/>
              <pc:sldMasterMk cId="2747446294" sldId="2147483899"/>
              <pc:sldLayoutMk cId="1993720375" sldId="2147483916"/>
              <ac:spMk id="6" creationId="{00000000-0000-0000-0000-000000000000}"/>
            </ac:spMkLst>
          </pc:spChg>
        </pc:sldLayoutChg>
        <pc:sldLayoutChg chg="modSp mod">
          <pc:chgData name="MOREAU Julien" userId="4556f34e-148c-4782-9c35-86b1f98a0b00" providerId="ADAL" clId="{92D19668-8982-413B-8D86-30C180CC21AC}" dt="2024-04-16T15:42:20.999" v="8102" actId="790"/>
          <pc:sldLayoutMkLst>
            <pc:docMk/>
            <pc:sldMasterMk cId="2747446294" sldId="2147483899"/>
            <pc:sldLayoutMk cId="3212561188" sldId="2147483917"/>
          </pc:sldLayoutMkLst>
          <pc:spChg chg="mod">
            <ac:chgData name="MOREAU Julien" userId="4556f34e-148c-4782-9c35-86b1f98a0b00" providerId="ADAL" clId="{92D19668-8982-413B-8D86-30C180CC21AC}" dt="2024-04-16T15:42:20.999" v="8099" actId="790"/>
            <ac:spMkLst>
              <pc:docMk/>
              <pc:sldMasterMk cId="2747446294" sldId="2147483899"/>
              <pc:sldLayoutMk cId="3212561188" sldId="2147483917"/>
              <ac:spMk id="6" creationId="{8ACA10F6-3E96-6540-9DE6-E2EBE1084AED}"/>
            </ac:spMkLst>
          </pc:spChg>
          <pc:spChg chg="mod">
            <ac:chgData name="MOREAU Julien" userId="4556f34e-148c-4782-9c35-86b1f98a0b00" providerId="ADAL" clId="{92D19668-8982-413B-8D86-30C180CC21AC}" dt="2024-04-16T15:42:20.999" v="8102" actId="790"/>
            <ac:spMkLst>
              <pc:docMk/>
              <pc:sldMasterMk cId="2747446294" sldId="2147483899"/>
              <pc:sldLayoutMk cId="3212561188" sldId="2147483917"/>
              <ac:spMk id="10" creationId="{BE3DDF97-EFD5-4734-AFB5-D8D88B95BED3}"/>
            </ac:spMkLst>
          </pc:spChg>
          <pc:spChg chg="mod">
            <ac:chgData name="MOREAU Julien" userId="4556f34e-148c-4782-9c35-86b1f98a0b00" providerId="ADAL" clId="{92D19668-8982-413B-8D86-30C180CC21AC}" dt="2024-04-16T15:42:20.999" v="8100" actId="790"/>
            <ac:spMkLst>
              <pc:docMk/>
              <pc:sldMasterMk cId="2747446294" sldId="2147483899"/>
              <pc:sldLayoutMk cId="3212561188" sldId="2147483917"/>
              <ac:spMk id="12" creationId="{5209781F-2CF8-3246-A11F-87B28488C9E2}"/>
            </ac:spMkLst>
          </pc:spChg>
          <pc:spChg chg="mod">
            <ac:chgData name="MOREAU Julien" userId="4556f34e-148c-4782-9c35-86b1f98a0b00" providerId="ADAL" clId="{92D19668-8982-413B-8D86-30C180CC21AC}" dt="2024-04-16T15:42:20.999" v="8101" actId="790"/>
            <ac:spMkLst>
              <pc:docMk/>
              <pc:sldMasterMk cId="2747446294" sldId="2147483899"/>
              <pc:sldLayoutMk cId="3212561188" sldId="2147483917"/>
              <ac:spMk id="13" creationId="{B4AD1FD0-4665-9D43-A14E-72B3BA3DDDE6}"/>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1342" y="0"/>
            <a:ext cx="2946347" cy="496491"/>
          </a:xfrm>
          <a:prstGeom prst="rect">
            <a:avLst/>
          </a:prstGeom>
        </p:spPr>
        <p:txBody>
          <a:bodyPr vert="horz" lIns="91440" tIns="45720" rIns="91440" bIns="45720" rtlCol="0"/>
          <a:lstStyle>
            <a:lvl1pPr algn="r">
              <a:defRPr sz="1200"/>
            </a:lvl1pPr>
          </a:lstStyle>
          <a:p>
            <a:fld id="{142104ED-560C-4120-89D5-A40EBF371D29}" type="datetimeFigureOut">
              <a:rPr lang="fr-FR" smtClean="0"/>
              <a:t>24/04/2024</a:t>
            </a:fld>
            <a:endParaRPr lang="fr-FR"/>
          </a:p>
        </p:txBody>
      </p:sp>
      <p:sp>
        <p:nvSpPr>
          <p:cNvPr id="4" name="Espace réservé du pied de page 3"/>
          <p:cNvSpPr>
            <a:spLocks noGrp="1"/>
          </p:cNvSpPr>
          <p:nvPr>
            <p:ph type="ftr" sz="quarter" idx="2"/>
          </p:nvPr>
        </p:nvSpPr>
        <p:spPr>
          <a:xfrm>
            <a:off x="0" y="9431599"/>
            <a:ext cx="2946347" cy="496491"/>
          </a:xfrm>
          <a:prstGeom prst="rect">
            <a:avLst/>
          </a:prstGeom>
        </p:spPr>
        <p:txBody>
          <a:bodyPr vert="horz" lIns="91440" tIns="45720" rIns="91440" bIns="45720" rtlCol="0" anchor="b"/>
          <a:lstStyle>
            <a:lvl1pPr algn="l">
              <a:defRPr sz="1200"/>
            </a:lvl1pPr>
          </a:lstStyle>
          <a:p>
            <a:endParaRPr lang="fr-FR"/>
          </a:p>
        </p:txBody>
      </p:sp>
      <p:sp>
        <p:nvSpPr>
          <p:cNvPr id="6" name="Espace réservé du numéro de diapositive 5"/>
          <p:cNvSpPr>
            <a:spLocks noGrp="1"/>
          </p:cNvSpPr>
          <p:nvPr>
            <p:ph type="sldNum" sz="quarter" idx="3"/>
          </p:nvPr>
        </p:nvSpPr>
        <p:spPr>
          <a:xfrm>
            <a:off x="3851342" y="9431599"/>
            <a:ext cx="2946347" cy="496491"/>
          </a:xfrm>
          <a:prstGeom prst="rect">
            <a:avLst/>
          </a:prstGeom>
        </p:spPr>
        <p:txBody>
          <a:bodyPr vert="horz" lIns="91440" tIns="45720" rIns="91440" bIns="45720" rtlCol="0" anchor="b"/>
          <a:lstStyle>
            <a:lvl1pPr algn="r">
              <a:defRPr sz="1200"/>
            </a:lvl1pPr>
          </a:lstStyle>
          <a:p>
            <a:fld id="{F8B7C83D-2704-4EF9-9935-2CF956BF747F}" type="slidenum">
              <a:rPr lang="fr-FR" smtClean="0"/>
              <a:t>‹N°›</a:t>
            </a:fld>
            <a:endParaRPr lang="fr-FR"/>
          </a:p>
        </p:txBody>
      </p:sp>
    </p:spTree>
    <p:extLst>
      <p:ext uri="{BB962C8B-B14F-4D97-AF65-F5344CB8AC3E}">
        <p14:creationId xmlns:p14="http://schemas.microsoft.com/office/powerpoint/2010/main" val="2536831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6347" cy="4964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fr-FR"/>
          </a:p>
        </p:txBody>
      </p:sp>
      <p:sp>
        <p:nvSpPr>
          <p:cNvPr id="5123" name="Rectangle 3"/>
          <p:cNvSpPr>
            <a:spLocks noGrp="1" noChangeArrowheads="1"/>
          </p:cNvSpPr>
          <p:nvPr>
            <p:ph type="dt" idx="1"/>
          </p:nvPr>
        </p:nvSpPr>
        <p:spPr bwMode="auto">
          <a:xfrm>
            <a:off x="3851342" y="0"/>
            <a:ext cx="2946347" cy="4964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defRPr>
            </a:lvl1pPr>
          </a:lstStyle>
          <a:p>
            <a:pPr>
              <a:defRPr/>
            </a:pPr>
            <a:endParaRPr lang="fr-FR"/>
          </a:p>
        </p:txBody>
      </p:sp>
      <p:sp>
        <p:nvSpPr>
          <p:cNvPr id="7172" name="Rectangle 4"/>
          <p:cNvSpPr>
            <a:spLocks noGrp="1" noRot="1" noChangeAspect="1" noChangeArrowheads="1" noTextEdit="1"/>
          </p:cNvSpPr>
          <p:nvPr>
            <p:ph type="sldImg" idx="2"/>
          </p:nvPr>
        </p:nvSpPr>
        <p:spPr bwMode="auto">
          <a:xfrm>
            <a:off x="90488" y="744538"/>
            <a:ext cx="6618287" cy="372427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79927" y="4716661"/>
            <a:ext cx="5439410" cy="44684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5126" name="Rectangle 6"/>
          <p:cNvSpPr>
            <a:spLocks noGrp="1" noChangeArrowheads="1"/>
          </p:cNvSpPr>
          <p:nvPr>
            <p:ph type="ftr" sz="quarter" idx="4"/>
          </p:nvPr>
        </p:nvSpPr>
        <p:spPr bwMode="auto">
          <a:xfrm>
            <a:off x="0" y="9431599"/>
            <a:ext cx="2946347" cy="496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fr-FR"/>
          </a:p>
        </p:txBody>
      </p:sp>
      <p:sp>
        <p:nvSpPr>
          <p:cNvPr id="5127" name="Rectangle 7"/>
          <p:cNvSpPr>
            <a:spLocks noGrp="1" noChangeArrowheads="1"/>
          </p:cNvSpPr>
          <p:nvPr>
            <p:ph type="sldNum" sz="quarter" idx="5"/>
          </p:nvPr>
        </p:nvSpPr>
        <p:spPr bwMode="auto">
          <a:xfrm>
            <a:off x="3851342" y="9431599"/>
            <a:ext cx="2946347" cy="496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43599C48-8A9F-4257-828B-FB74267884A8}" type="slidenum">
              <a:rPr lang="fr-FR"/>
              <a:pPr>
                <a:defRPr/>
              </a:pPr>
              <a:t>‹N°›</a:t>
            </a:fld>
            <a:endParaRPr lang="fr-FR"/>
          </a:p>
        </p:txBody>
      </p:sp>
    </p:spTree>
    <p:extLst>
      <p:ext uri="{BB962C8B-B14F-4D97-AF65-F5344CB8AC3E}">
        <p14:creationId xmlns:p14="http://schemas.microsoft.com/office/powerpoint/2010/main" val="2733372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Geneva"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Geneva"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Geneva"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Geneva"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Geneva"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43599C48-8A9F-4257-828B-FB74267884A8}" type="slidenum">
              <a:rPr lang="fr-FR" smtClean="0"/>
              <a:pPr>
                <a:defRPr/>
              </a:pPr>
              <a:t>1</a:t>
            </a:fld>
            <a:endParaRPr lang="fr-FR"/>
          </a:p>
        </p:txBody>
      </p:sp>
    </p:spTree>
    <p:extLst>
      <p:ext uri="{BB962C8B-B14F-4D97-AF65-F5344CB8AC3E}">
        <p14:creationId xmlns:p14="http://schemas.microsoft.com/office/powerpoint/2010/main" val="1049888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3FEB26-E651-480C-990A-3CF59768ECE4}" type="slidenum">
              <a:rPr lang="en-GB"/>
              <a:t>6</a:t>
            </a:fld>
            <a:endParaRPr lang="en-GB"/>
          </a:p>
        </p:txBody>
      </p:sp>
    </p:spTree>
    <p:extLst>
      <p:ext uri="{BB962C8B-B14F-4D97-AF65-F5344CB8AC3E}">
        <p14:creationId xmlns:p14="http://schemas.microsoft.com/office/powerpoint/2010/main" val="2593820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00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3599C48-8A9F-4257-828B-FB74267884A8}" type="slidenum">
              <a:rPr kumimoji="0" lang="fr-FR" sz="1200" b="0" i="0" u="none" strike="noStrike" kern="1200" cap="none" spc="0" normalizeH="0" baseline="0" noProof="0" smtClean="0">
                <a:ln>
                  <a:noFill/>
                </a:ln>
                <a:solidFill>
                  <a:srgbClr val="000000"/>
                </a:solidFill>
                <a:effectLst/>
                <a:uLnTx/>
                <a:uFillTx/>
                <a:latin typeface="Arial" charset="0"/>
                <a:ea typeface="Geneva"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fr-FR" sz="1200" b="0" i="0" u="none" strike="noStrike" kern="1200" cap="none" spc="0" normalizeH="0" baseline="0" noProof="0">
              <a:ln>
                <a:noFill/>
              </a:ln>
              <a:solidFill>
                <a:srgbClr val="000000"/>
              </a:solidFill>
              <a:effectLst/>
              <a:uLnTx/>
              <a:uFillTx/>
              <a:latin typeface="Arial" charset="0"/>
              <a:ea typeface="Geneva" charset="-128"/>
              <a:cs typeface="+mn-cs"/>
            </a:endParaRPr>
          </a:p>
        </p:txBody>
      </p:sp>
    </p:spTree>
    <p:extLst>
      <p:ext uri="{BB962C8B-B14F-4D97-AF65-F5344CB8AC3E}">
        <p14:creationId xmlns:p14="http://schemas.microsoft.com/office/powerpoint/2010/main" val="3446247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fr-FR" sz="1200" dirty="0">
              <a:solidFill>
                <a:srgbClr val="575757"/>
              </a:solidFill>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3599C48-8A9F-4257-828B-FB74267884A8}" type="slidenum">
              <a:rPr kumimoji="0" lang="fr-FR" sz="1200" b="0" i="0" u="none" strike="noStrike" kern="1200" cap="none" spc="0" normalizeH="0" baseline="0" noProof="0" smtClean="0">
                <a:ln>
                  <a:noFill/>
                </a:ln>
                <a:solidFill>
                  <a:srgbClr val="000000"/>
                </a:solidFill>
                <a:effectLst/>
                <a:uLnTx/>
                <a:uFillTx/>
                <a:latin typeface="Arial" charset="0"/>
                <a:ea typeface="Geneva"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fr-FR" sz="1200" b="0" i="0" u="none" strike="noStrike" kern="1200" cap="none" spc="0" normalizeH="0" baseline="0" noProof="0">
              <a:ln>
                <a:noFill/>
              </a:ln>
              <a:solidFill>
                <a:srgbClr val="000000"/>
              </a:solidFill>
              <a:effectLst/>
              <a:uLnTx/>
              <a:uFillTx/>
              <a:latin typeface="Arial" charset="0"/>
              <a:ea typeface="Geneva" charset="-128"/>
              <a:cs typeface="+mn-cs"/>
            </a:endParaRPr>
          </a:p>
        </p:txBody>
      </p:sp>
    </p:spTree>
    <p:extLst>
      <p:ext uri="{BB962C8B-B14F-4D97-AF65-F5344CB8AC3E}">
        <p14:creationId xmlns:p14="http://schemas.microsoft.com/office/powerpoint/2010/main" val="3619416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fr-FR" sz="1200">
              <a:solidFill>
                <a:srgbClr val="575757"/>
              </a:solidFill>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3599C48-8A9F-4257-828B-FB74267884A8}" type="slidenum">
              <a:rPr kumimoji="0" lang="fr-FR" sz="1200" b="0" i="0" u="none" strike="noStrike" kern="1200" cap="none" spc="0" normalizeH="0" baseline="0" noProof="0" smtClean="0">
                <a:ln>
                  <a:noFill/>
                </a:ln>
                <a:solidFill>
                  <a:srgbClr val="000000"/>
                </a:solidFill>
                <a:effectLst/>
                <a:uLnTx/>
                <a:uFillTx/>
                <a:latin typeface="Arial" charset="0"/>
                <a:ea typeface="Geneva"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fr-FR" sz="1200" b="0" i="0" u="none" strike="noStrike" kern="1200" cap="none" spc="0" normalizeH="0" baseline="0" noProof="0">
              <a:ln>
                <a:noFill/>
              </a:ln>
              <a:solidFill>
                <a:srgbClr val="000000"/>
              </a:solidFill>
              <a:effectLst/>
              <a:uLnTx/>
              <a:uFillTx/>
              <a:latin typeface="Arial" charset="0"/>
              <a:ea typeface="Geneva" charset="-128"/>
              <a:cs typeface="+mn-cs"/>
            </a:endParaRPr>
          </a:p>
        </p:txBody>
      </p:sp>
    </p:spTree>
    <p:extLst>
      <p:ext uri="{BB962C8B-B14F-4D97-AF65-F5344CB8AC3E}">
        <p14:creationId xmlns:p14="http://schemas.microsoft.com/office/powerpoint/2010/main" val="3431869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fr-FR" sz="1200">
              <a:solidFill>
                <a:srgbClr val="575757"/>
              </a:solidFill>
            </a:endParaRPr>
          </a:p>
        </p:txBody>
      </p:sp>
      <p:sp>
        <p:nvSpPr>
          <p:cNvPr id="4" name="Espace réservé du numéro de diapositive 3"/>
          <p:cNvSpPr>
            <a:spLocks noGrp="1"/>
          </p:cNvSpPr>
          <p:nvPr>
            <p:ph type="sldNum" sz="quarter" idx="5"/>
          </p:nvPr>
        </p:nvSpPr>
        <p:spPr/>
        <p:txBody>
          <a:bodyPr/>
          <a:lstStyle/>
          <a:p>
            <a:pPr>
              <a:defRPr/>
            </a:pPr>
            <a:fld id="{43599C48-8A9F-4257-828B-FB74267884A8}" type="slidenum">
              <a:rPr lang="fr-FR" smtClean="0"/>
              <a:pPr>
                <a:defRPr/>
              </a:pPr>
              <a:t>12</a:t>
            </a:fld>
            <a:endParaRPr lang="fr-FR"/>
          </a:p>
        </p:txBody>
      </p:sp>
    </p:spTree>
    <p:extLst>
      <p:ext uri="{BB962C8B-B14F-4D97-AF65-F5344CB8AC3E}">
        <p14:creationId xmlns:p14="http://schemas.microsoft.com/office/powerpoint/2010/main" val="2854140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B163CBF7-B7C1-41F0-B525-4D4E5E9E8750}" type="slidenum">
              <a:rPr lang="fr-FR" smtClean="0"/>
              <a:t>14</a:t>
            </a:fld>
            <a:endParaRPr lang="fr-FR"/>
          </a:p>
        </p:txBody>
      </p:sp>
    </p:spTree>
    <p:extLst>
      <p:ext uri="{BB962C8B-B14F-4D97-AF65-F5344CB8AC3E}">
        <p14:creationId xmlns:p14="http://schemas.microsoft.com/office/powerpoint/2010/main" val="511263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F717F8-D713-4A5B-A9C6-AC39DECC3283}" type="slidenum">
              <a:rPr kumimoji="0" lang="fr-FR" sz="1200" b="0" i="0" u="none" strike="noStrike" kern="1200" cap="none" spc="0" normalizeH="0" baseline="0" noProof="0" smtClean="0">
                <a:ln>
                  <a:noFill/>
                </a:ln>
                <a:solidFill>
                  <a:srgbClr val="000000"/>
                </a:solidFill>
                <a:effectLst/>
                <a:uLnTx/>
                <a:uFillTx/>
                <a:latin typeface="Arial" charset="0"/>
                <a:ea typeface="Geneva"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fr-FR" sz="1200" b="0" i="0" u="none" strike="noStrike" kern="1200" cap="none" spc="0" normalizeH="0" baseline="0" noProof="0">
              <a:ln>
                <a:noFill/>
              </a:ln>
              <a:solidFill>
                <a:srgbClr val="000000"/>
              </a:solidFill>
              <a:effectLst/>
              <a:uLnTx/>
              <a:uFillTx/>
              <a:latin typeface="Arial" charset="0"/>
              <a:ea typeface="Geneva" charset="-128"/>
              <a:cs typeface="+mn-cs"/>
            </a:endParaRPr>
          </a:p>
        </p:txBody>
      </p:sp>
    </p:spTree>
    <p:extLst>
      <p:ext uri="{BB962C8B-B14F-4D97-AF65-F5344CB8AC3E}">
        <p14:creationId xmlns:p14="http://schemas.microsoft.com/office/powerpoint/2010/main" val="3070447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B163CBF7-B7C1-41F0-B525-4D4E5E9E8750}" type="slidenum">
              <a:rPr lang="fr-FR" smtClean="0"/>
              <a:t>22</a:t>
            </a:fld>
            <a:endParaRPr lang="fr-FR"/>
          </a:p>
        </p:txBody>
      </p:sp>
    </p:spTree>
    <p:extLst>
      <p:ext uri="{BB962C8B-B14F-4D97-AF65-F5344CB8AC3E}">
        <p14:creationId xmlns:p14="http://schemas.microsoft.com/office/powerpoint/2010/main" val="21230200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tags" Target="../tags/tag90.xml"/><Relationship Id="rId7" Type="http://schemas.openxmlformats.org/officeDocument/2006/relationships/slideMaster" Target="../slideMasters/slideMaster7.xml"/><Relationship Id="rId12" Type="http://schemas.openxmlformats.org/officeDocument/2006/relationships/image" Target="../media/image31.pn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tags" Target="../tags/tag93.xml"/><Relationship Id="rId11" Type="http://schemas.openxmlformats.org/officeDocument/2006/relationships/image" Target="../media/image35.png"/><Relationship Id="rId5" Type="http://schemas.openxmlformats.org/officeDocument/2006/relationships/tags" Target="../tags/tag92.xml"/><Relationship Id="rId10" Type="http://schemas.openxmlformats.org/officeDocument/2006/relationships/image" Target="../media/image34.png"/><Relationship Id="rId4" Type="http://schemas.openxmlformats.org/officeDocument/2006/relationships/tags" Target="../tags/tag91.xml"/><Relationship Id="rId9" Type="http://schemas.openxmlformats.org/officeDocument/2006/relationships/image" Target="../media/image29.emf"/></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tags" Target="../tags/tag102.xml"/><Relationship Id="rId7" Type="http://schemas.openxmlformats.org/officeDocument/2006/relationships/slideMaster" Target="../slideMasters/slideMaster8.xml"/><Relationship Id="rId12" Type="http://schemas.openxmlformats.org/officeDocument/2006/relationships/image" Target="../media/image31.png"/><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tags" Target="../tags/tag105.xml"/><Relationship Id="rId11" Type="http://schemas.openxmlformats.org/officeDocument/2006/relationships/image" Target="../media/image35.png"/><Relationship Id="rId5" Type="http://schemas.openxmlformats.org/officeDocument/2006/relationships/tags" Target="../tags/tag104.xml"/><Relationship Id="rId10" Type="http://schemas.openxmlformats.org/officeDocument/2006/relationships/image" Target="../media/image34.png"/><Relationship Id="rId4" Type="http://schemas.openxmlformats.org/officeDocument/2006/relationships/tags" Target="../tags/tag103.xml"/><Relationship Id="rId9" Type="http://schemas.openxmlformats.org/officeDocument/2006/relationships/image" Target="../media/image29.emf"/></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tags" Target="../tags/tag114.xml"/><Relationship Id="rId7" Type="http://schemas.openxmlformats.org/officeDocument/2006/relationships/slideMaster" Target="../slideMasters/slideMaster9.xml"/><Relationship Id="rId12" Type="http://schemas.openxmlformats.org/officeDocument/2006/relationships/image" Target="../media/image31.pn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tags" Target="../tags/tag117.xml"/><Relationship Id="rId11" Type="http://schemas.openxmlformats.org/officeDocument/2006/relationships/image" Target="../media/image35.png"/><Relationship Id="rId5" Type="http://schemas.openxmlformats.org/officeDocument/2006/relationships/tags" Target="../tags/tag116.xml"/><Relationship Id="rId10" Type="http://schemas.openxmlformats.org/officeDocument/2006/relationships/image" Target="../media/image34.png"/><Relationship Id="rId4" Type="http://schemas.openxmlformats.org/officeDocument/2006/relationships/tags" Target="../tags/tag115.xml"/><Relationship Id="rId9" Type="http://schemas.openxmlformats.org/officeDocument/2006/relationships/image" Target="../media/image29.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png"/><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4.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tags" Target="../tags/tag40.xml"/><Relationship Id="rId7" Type="http://schemas.openxmlformats.org/officeDocument/2006/relationships/oleObject" Target="../embeddings/oleObject2.bin"/><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Master" Target="../slideMasters/slideMaster6.xml"/><Relationship Id="rId11" Type="http://schemas.openxmlformats.org/officeDocument/2006/relationships/image" Target="../media/image33.png"/><Relationship Id="rId5" Type="http://schemas.openxmlformats.org/officeDocument/2006/relationships/tags" Target="../tags/tag42.xml"/><Relationship Id="rId10" Type="http://schemas.openxmlformats.org/officeDocument/2006/relationships/image" Target="../media/image32.png"/><Relationship Id="rId4" Type="http://schemas.openxmlformats.org/officeDocument/2006/relationships/tags" Target="../tags/tag41.xml"/><Relationship Id="rId9" Type="http://schemas.openxmlformats.org/officeDocument/2006/relationships/image" Target="../media/image31.png"/></Relationships>
</file>

<file path=ppt/slideLayouts/_rels/slideLayout9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45.xml"/><Relationship Id="rId7" Type="http://schemas.openxmlformats.org/officeDocument/2006/relationships/slideMaster" Target="../slideMasters/slideMaster6.xml"/><Relationship Id="rId12" Type="http://schemas.openxmlformats.org/officeDocument/2006/relationships/image" Target="../media/image31.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image" Target="../media/image35.png"/><Relationship Id="rId5" Type="http://schemas.openxmlformats.org/officeDocument/2006/relationships/tags" Target="../tags/tag47.xml"/><Relationship Id="rId10" Type="http://schemas.openxmlformats.org/officeDocument/2006/relationships/image" Target="../media/image34.png"/><Relationship Id="rId4" Type="http://schemas.openxmlformats.org/officeDocument/2006/relationships/tags" Target="../tags/tag46.xml"/><Relationship Id="rId9" Type="http://schemas.openxmlformats.org/officeDocument/2006/relationships/image" Target="../media/image29.emf"/></Relationships>
</file>

<file path=ppt/slideLayouts/_rels/slideLayout93.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36.jpeg"/><Relationship Id="rId3" Type="http://schemas.openxmlformats.org/officeDocument/2006/relationships/tags" Target="../tags/tag51.xml"/><Relationship Id="rId7" Type="http://schemas.openxmlformats.org/officeDocument/2006/relationships/slideMaster" Target="../slideMasters/slideMaster6.xml"/><Relationship Id="rId12" Type="http://schemas.openxmlformats.org/officeDocument/2006/relationships/image" Target="../media/image31.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image" Target="../media/image35.png"/><Relationship Id="rId5" Type="http://schemas.openxmlformats.org/officeDocument/2006/relationships/tags" Target="../tags/tag53.xml"/><Relationship Id="rId10" Type="http://schemas.openxmlformats.org/officeDocument/2006/relationships/image" Target="../media/image34.png"/><Relationship Id="rId4" Type="http://schemas.openxmlformats.org/officeDocument/2006/relationships/tags" Target="../tags/tag52.xml"/><Relationship Id="rId9" Type="http://schemas.openxmlformats.org/officeDocument/2006/relationships/image" Target="../media/image29.emf"/></Relationships>
</file>

<file path=ppt/slideLayouts/_rels/slideLayout94.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tags" Target="../tags/tag57.xml"/><Relationship Id="rId7" Type="http://schemas.openxmlformats.org/officeDocument/2006/relationships/oleObject" Target="../embeddings/oleObject5.bin"/><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slideMaster" Target="../slideMasters/slideMaster6.xml"/><Relationship Id="rId11" Type="http://schemas.openxmlformats.org/officeDocument/2006/relationships/image" Target="../media/image33.png"/><Relationship Id="rId5" Type="http://schemas.openxmlformats.org/officeDocument/2006/relationships/tags" Target="../tags/tag59.xml"/><Relationship Id="rId10" Type="http://schemas.openxmlformats.org/officeDocument/2006/relationships/image" Target="../media/image32.png"/><Relationship Id="rId4" Type="http://schemas.openxmlformats.org/officeDocument/2006/relationships/tags" Target="../tags/tag58.xml"/><Relationship Id="rId9" Type="http://schemas.openxmlformats.org/officeDocument/2006/relationships/image" Target="../media/image31.png"/></Relationships>
</file>

<file path=ppt/slideLayouts/_rels/slideLayout9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62.xml"/><Relationship Id="rId7" Type="http://schemas.openxmlformats.org/officeDocument/2006/relationships/slideMaster" Target="../slideMasters/slideMaster6.xml"/><Relationship Id="rId12" Type="http://schemas.openxmlformats.org/officeDocument/2006/relationships/image" Target="../media/image38.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image" Target="../media/image37.png"/><Relationship Id="rId5" Type="http://schemas.openxmlformats.org/officeDocument/2006/relationships/tags" Target="../tags/tag64.xml"/><Relationship Id="rId10" Type="http://schemas.openxmlformats.org/officeDocument/2006/relationships/image" Target="../media/image31.png"/><Relationship Id="rId4" Type="http://schemas.openxmlformats.org/officeDocument/2006/relationships/tags" Target="../tags/tag63.xml"/><Relationship Id="rId9" Type="http://schemas.openxmlformats.org/officeDocument/2006/relationships/image" Target="../media/image29.emf"/></Relationships>
</file>

<file path=ppt/slideLayouts/_rels/slideLayout96.xml.rels><?xml version="1.0" encoding="UTF-8" standalone="yes"?>
<Relationships xmlns="http://schemas.openxmlformats.org/package/2006/relationships"><Relationship Id="rId8" Type="http://schemas.openxmlformats.org/officeDocument/2006/relationships/tags" Target="../tags/tag73.xml"/><Relationship Id="rId13" Type="http://schemas.openxmlformats.org/officeDocument/2006/relationships/oleObject" Target="../embeddings/oleObject8.bin"/><Relationship Id="rId3" Type="http://schemas.openxmlformats.org/officeDocument/2006/relationships/tags" Target="../tags/tag68.xml"/><Relationship Id="rId7" Type="http://schemas.openxmlformats.org/officeDocument/2006/relationships/tags" Target="../tags/tag72.xml"/><Relationship Id="rId12" Type="http://schemas.openxmlformats.org/officeDocument/2006/relationships/image" Target="../media/image29.emf"/><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oleObject" Target="../embeddings/oleObject7.bin"/><Relationship Id="rId5" Type="http://schemas.openxmlformats.org/officeDocument/2006/relationships/tags" Target="../tags/tag70.xml"/><Relationship Id="rId10" Type="http://schemas.openxmlformats.org/officeDocument/2006/relationships/slideMaster" Target="../slideMasters/slideMaster6.xml"/><Relationship Id="rId4" Type="http://schemas.openxmlformats.org/officeDocument/2006/relationships/tags" Target="../tags/tag69.xml"/><Relationship Id="rId9" Type="http://schemas.openxmlformats.org/officeDocument/2006/relationships/tags" Target="../tags/tag74.xml"/></Relationships>
</file>

<file path=ppt/slideLayouts/_rels/slideLayout97.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tags" Target="../tags/tag77.xml"/><Relationship Id="rId7" Type="http://schemas.openxmlformats.org/officeDocument/2006/relationships/slideMaster" Target="../slideMasters/slideMaster6.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9" Type="http://schemas.openxmlformats.org/officeDocument/2006/relationships/image" Target="../media/image29.emf"/></Relationships>
</file>

<file path=ppt/slideLayouts/_rels/slideLayout98.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oleObject" Target="../embeddings/oleObject11.bin"/><Relationship Id="rId5" Type="http://schemas.openxmlformats.org/officeDocument/2006/relationships/tags" Target="../tags/tag85.xml"/><Relationship Id="rId10" Type="http://schemas.openxmlformats.org/officeDocument/2006/relationships/image" Target="../media/image29.emf"/><Relationship Id="rId4" Type="http://schemas.openxmlformats.org/officeDocument/2006/relationships/tags" Target="../tags/tag84.xml"/><Relationship Id="rId9" Type="http://schemas.openxmlformats.org/officeDocument/2006/relationships/oleObject" Target="../embeddings/oleObject10.bin"/></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Page de garde standard">
    <p:spTree>
      <p:nvGrpSpPr>
        <p:cNvPr id="1" name=""/>
        <p:cNvGrpSpPr/>
        <p:nvPr/>
      </p:nvGrpSpPr>
      <p:grpSpPr>
        <a:xfrm>
          <a:off x="0" y="0"/>
          <a:ext cx="0" cy="0"/>
          <a:chOff x="0" y="0"/>
          <a:chExt cx="0" cy="0"/>
        </a:xfrm>
      </p:grpSpPr>
      <p:sp>
        <p:nvSpPr>
          <p:cNvPr id="9" name="Rectangle 8"/>
          <p:cNvSpPr/>
          <p:nvPr userDrawn="1"/>
        </p:nvSpPr>
        <p:spPr>
          <a:xfrm>
            <a:off x="0" y="-2046"/>
            <a:ext cx="9144000" cy="845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p:cNvSpPr>
            <a:spLocks noGrp="1"/>
          </p:cNvSpPr>
          <p:nvPr>
            <p:ph type="ctrTitle" hasCustomPrompt="1"/>
          </p:nvPr>
        </p:nvSpPr>
        <p:spPr>
          <a:xfrm>
            <a:off x="4211960" y="1683271"/>
            <a:ext cx="4527550" cy="1032495"/>
          </a:xfrm>
        </p:spPr>
        <p:txBody>
          <a:bodyPr anchor="ctr" anchorCtr="0">
            <a:noAutofit/>
          </a:bodyPr>
          <a:lstStyle>
            <a:lvl1pPr algn="l">
              <a:lnSpc>
                <a:spcPts val="2700"/>
              </a:lnSpc>
              <a:spcBef>
                <a:spcPts val="0"/>
              </a:spcBef>
              <a:defRPr sz="2800" baseline="0">
                <a:solidFill>
                  <a:srgbClr val="006AB2"/>
                </a:solidFill>
              </a:defRPr>
            </a:lvl1pPr>
          </a:lstStyle>
          <a:p>
            <a:r>
              <a:rPr lang="fr-FR" dirty="0"/>
              <a:t>Titre de la présentation</a:t>
            </a:r>
          </a:p>
        </p:txBody>
      </p:sp>
      <p:sp>
        <p:nvSpPr>
          <p:cNvPr id="4" name="Espace réservé du texte 3"/>
          <p:cNvSpPr>
            <a:spLocks noGrp="1"/>
          </p:cNvSpPr>
          <p:nvPr>
            <p:ph type="body" sz="quarter" idx="10" hasCustomPrompt="1"/>
          </p:nvPr>
        </p:nvSpPr>
        <p:spPr>
          <a:xfrm>
            <a:off x="4211960" y="2815605"/>
            <a:ext cx="4527550" cy="664418"/>
          </a:xfrm>
        </p:spPr>
        <p:txBody>
          <a:bodyPr>
            <a:noAutofit/>
          </a:bodyPr>
          <a:lstStyle>
            <a:lvl1pPr algn="l">
              <a:defRPr sz="2000">
                <a:solidFill>
                  <a:srgbClr val="575757"/>
                </a:solidFill>
              </a:defRPr>
            </a:lvl1pPr>
          </a:lstStyle>
          <a:p>
            <a:pPr lvl="0"/>
            <a:r>
              <a:rPr lang="fr-FR" dirty="0"/>
              <a:t>Cliquer pour ajouter un sous-titre</a:t>
            </a:r>
          </a:p>
        </p:txBody>
      </p:sp>
      <p:pic>
        <p:nvPicPr>
          <p:cNvPr id="13" name="Imag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2536" y="222405"/>
            <a:ext cx="1361391" cy="4698691"/>
          </a:xfrm>
          <a:prstGeom prst="rect">
            <a:avLst/>
          </a:prstGeom>
        </p:spPr>
      </p:pic>
      <p:sp>
        <p:nvSpPr>
          <p:cNvPr id="16" name="Rectangle 15"/>
          <p:cNvSpPr/>
          <p:nvPr userDrawn="1"/>
        </p:nvSpPr>
        <p:spPr>
          <a:xfrm>
            <a:off x="0" y="4948014"/>
            <a:ext cx="914400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7" name="Espace réservé du texte 21">
            <a:extLst>
              <a:ext uri="{FF2B5EF4-FFF2-40B4-BE49-F238E27FC236}">
                <a16:creationId xmlns:a16="http://schemas.microsoft.com/office/drawing/2014/main" id="{FC509A42-19AD-CE45-9631-39CA09E7EA3F}"/>
              </a:ext>
            </a:extLst>
          </p:cNvPr>
          <p:cNvSpPr>
            <a:spLocks noGrp="1"/>
          </p:cNvSpPr>
          <p:nvPr userDrawn="1">
            <p:ph type="body" sz="quarter" idx="12" hasCustomPrompt="1"/>
          </p:nvPr>
        </p:nvSpPr>
        <p:spPr>
          <a:xfrm>
            <a:off x="4211960" y="3914822"/>
            <a:ext cx="4527550" cy="385120"/>
          </a:xfrm>
          <a:prstGeom prst="rect">
            <a:avLst/>
          </a:prstGeom>
        </p:spPr>
        <p:txBody>
          <a:bodyPr/>
          <a:lstStyle>
            <a:lvl1pPr>
              <a:defRPr sz="1200" b="0">
                <a:solidFill>
                  <a:srgbClr val="575757"/>
                </a:solidFill>
              </a:defRPr>
            </a:lvl1pPr>
          </a:lstStyle>
          <a:p>
            <a:pPr lvl="0"/>
            <a:r>
              <a:rPr lang="fr-FR" dirty="0"/>
              <a:t>Date | Emetteur</a:t>
            </a:r>
          </a:p>
        </p:txBody>
      </p:sp>
      <p:pic>
        <p:nvPicPr>
          <p:cNvPr id="20" name="Imag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8985" y="1960852"/>
            <a:ext cx="1384703" cy="1221797"/>
          </a:xfrm>
          <a:prstGeom prst="rect">
            <a:avLst/>
          </a:prstGeom>
        </p:spPr>
      </p:pic>
    </p:spTree>
    <p:extLst>
      <p:ext uri="{BB962C8B-B14F-4D97-AF65-F5344CB8AC3E}">
        <p14:creationId xmlns:p14="http://schemas.microsoft.com/office/powerpoint/2010/main" val="367426736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 TOC">
    <p:spTree>
      <p:nvGrpSpPr>
        <p:cNvPr id="1" name=""/>
        <p:cNvGrpSpPr/>
        <p:nvPr/>
      </p:nvGrpSpPr>
      <p:grpSpPr>
        <a:xfrm>
          <a:off x="0" y="0"/>
          <a:ext cx="0" cy="0"/>
          <a:chOff x="0" y="0"/>
          <a:chExt cx="0" cy="0"/>
        </a:xfrm>
      </p:grpSpPr>
      <p:sp>
        <p:nvSpPr>
          <p:cNvPr id="31" name="SP Agenda Notice" hidden="1"/>
          <p:cNvSpPr>
            <a:spLocks noGrp="1"/>
          </p:cNvSpPr>
          <p:nvPr>
            <p:ph sz="quarter" idx="13" hasCustomPrompt="1"/>
          </p:nvPr>
        </p:nvSpPr>
        <p:spPr>
          <a:xfrm>
            <a:off x="9258300" y="36236"/>
            <a:ext cx="2327400" cy="0"/>
          </a:xfrm>
          <a:prstGeom prst="rect">
            <a:avLst/>
          </a:prstGeom>
          <a:solidFill>
            <a:schemeClr val="accent2"/>
          </a:solidFill>
        </p:spPr>
        <p:txBody>
          <a:bodyPr>
            <a:noAutofit/>
          </a:bodyPr>
          <a:lstStyle>
            <a:lvl1pPr marL="0" indent="0">
              <a:buFontTx/>
              <a:buNone/>
              <a:defRPr sz="600" b="0" i="0" baseline="0">
                <a:solidFill>
                  <a:schemeClr val="tx1"/>
                </a:solidFill>
              </a:defRPr>
            </a:lvl1pPr>
            <a:lvl2pPr marL="129481" marR="0" indent="-128588" algn="l" defTabSz="513445" rtl="0" eaLnBrk="1" fontAlgn="base" latinLnBrk="0" hangingPunct="1">
              <a:lnSpc>
                <a:spcPct val="100000"/>
              </a:lnSpc>
              <a:spcBef>
                <a:spcPct val="0"/>
              </a:spcBef>
              <a:spcAft>
                <a:spcPts val="0"/>
              </a:spcAft>
              <a:buClrTx/>
              <a:buSzTx/>
              <a:buFont typeface="Arial" panose="020B0604020202020204" pitchFamily="34" charset="0"/>
              <a:buChar char="•"/>
              <a:tabLst/>
              <a:defRPr sz="600" baseline="0">
                <a:solidFill>
                  <a:schemeClr val="tx1"/>
                </a:solidFill>
              </a:defRPr>
            </a:lvl2pPr>
            <a:lvl3pPr>
              <a:defRPr sz="675"/>
            </a:lvl3pPr>
            <a:lvl4pPr>
              <a:defRPr sz="675"/>
            </a:lvl4pPr>
            <a:lvl5pPr>
              <a:defRPr sz="675"/>
            </a:lvl5pPr>
          </a:lstStyle>
          <a:p>
            <a:pPr lvl="0"/>
            <a:r>
              <a:rPr lang="fr-FR" noProof="0" dirty="0"/>
              <a:t>This </a:t>
            </a:r>
            <a:r>
              <a:rPr lang="fr-FR" noProof="0" dirty="0" err="1"/>
              <a:t>is</a:t>
            </a:r>
            <a:r>
              <a:rPr lang="fr-FR" noProof="0" dirty="0"/>
              <a:t> the </a:t>
            </a:r>
            <a:r>
              <a:rPr lang="fr-FR" noProof="0" dirty="0" err="1"/>
              <a:t>SlideProof</a:t>
            </a:r>
            <a:r>
              <a:rPr lang="fr-FR" noProof="0" dirty="0"/>
              <a:t> Agenda </a:t>
            </a:r>
            <a:r>
              <a:rPr lang="fr-FR" noProof="0" dirty="0" err="1"/>
              <a:t>Layout</a:t>
            </a:r>
            <a:endParaRPr lang="fr-FR" noProof="0" dirty="0"/>
          </a:p>
          <a:p>
            <a:pPr lvl="0"/>
            <a:r>
              <a:rPr lang="fr-FR" noProof="0" dirty="0"/>
              <a:t>http://www.veodin.com/slideproof/manual/agenda/</a:t>
            </a:r>
          </a:p>
          <a:p>
            <a:pPr lvl="0"/>
            <a:r>
              <a:rPr lang="fr-FR" noProof="0" dirty="0"/>
              <a:t>Use the </a:t>
            </a:r>
            <a:r>
              <a:rPr lang="fr-FR" noProof="0" dirty="0" err="1"/>
              <a:t>Selection</a:t>
            </a:r>
            <a:r>
              <a:rPr lang="fr-FR" noProof="0" dirty="0"/>
              <a:t> Pane (Alt+F10) to </a:t>
            </a:r>
            <a:r>
              <a:rPr lang="fr-FR" noProof="0" dirty="0" err="1"/>
              <a:t>make</a:t>
            </a:r>
            <a:r>
              <a:rPr lang="fr-FR" noProof="0" dirty="0"/>
              <a:t> the </a:t>
            </a:r>
            <a:r>
              <a:rPr lang="fr-FR" noProof="0" dirty="0" err="1"/>
              <a:t>hidden</a:t>
            </a:r>
            <a:r>
              <a:rPr lang="fr-FR" noProof="0" dirty="0"/>
              <a:t> </a:t>
            </a:r>
            <a:r>
              <a:rPr lang="fr-FR" noProof="0" dirty="0" err="1"/>
              <a:t>shapes</a:t>
            </a:r>
            <a:r>
              <a:rPr lang="fr-FR" noProof="0" dirty="0"/>
              <a:t> of the Agenda visible. </a:t>
            </a:r>
            <a:r>
              <a:rPr lang="fr-FR" noProof="0" dirty="0" err="1"/>
              <a:t>Make</a:t>
            </a:r>
            <a:r>
              <a:rPr lang="fr-FR" noProof="0" dirty="0"/>
              <a:t> sure </a:t>
            </a:r>
            <a:r>
              <a:rPr lang="fr-FR" noProof="0" dirty="0" err="1"/>
              <a:t>you</a:t>
            </a:r>
            <a:r>
              <a:rPr lang="fr-FR" noProof="0" dirty="0"/>
              <a:t> group </a:t>
            </a:r>
            <a:r>
              <a:rPr lang="fr-FR" noProof="0" dirty="0" err="1"/>
              <a:t>them</a:t>
            </a:r>
            <a:r>
              <a:rPr lang="fr-FR" noProof="0" dirty="0"/>
              <a:t> </a:t>
            </a:r>
            <a:r>
              <a:rPr lang="fr-FR" noProof="0" dirty="0" err="1"/>
              <a:t>again</a:t>
            </a:r>
            <a:r>
              <a:rPr lang="fr-FR" noProof="0" dirty="0"/>
              <a:t> </a:t>
            </a:r>
            <a:r>
              <a:rPr lang="fr-FR" noProof="0" dirty="0" err="1"/>
              <a:t>after</a:t>
            </a:r>
            <a:r>
              <a:rPr lang="fr-FR" noProof="0" dirty="0"/>
              <a:t> </a:t>
            </a:r>
            <a:r>
              <a:rPr lang="fr-FR" noProof="0" dirty="0" err="1"/>
              <a:t>editing</a:t>
            </a:r>
            <a:r>
              <a:rPr lang="fr-FR" noProof="0" dirty="0"/>
              <a:t> and </a:t>
            </a:r>
            <a:r>
              <a:rPr lang="fr-FR" noProof="0" dirty="0" err="1"/>
              <a:t>rename</a:t>
            </a:r>
            <a:r>
              <a:rPr lang="fr-FR" noProof="0" dirty="0"/>
              <a:t> </a:t>
            </a:r>
            <a:r>
              <a:rPr lang="fr-FR" noProof="0" dirty="0" err="1"/>
              <a:t>them</a:t>
            </a:r>
            <a:r>
              <a:rPr lang="fr-FR" noProof="0" dirty="0"/>
              <a:t> </a:t>
            </a:r>
            <a:r>
              <a:rPr lang="fr-FR" noProof="0" dirty="0" err="1"/>
              <a:t>with</a:t>
            </a:r>
            <a:r>
              <a:rPr lang="fr-FR" noProof="0" dirty="0"/>
              <a:t> </a:t>
            </a:r>
            <a:r>
              <a:rPr lang="fr-FR" noProof="0" dirty="0" err="1"/>
              <a:t>SlideProof</a:t>
            </a:r>
            <a:r>
              <a:rPr lang="fr-FR" noProof="0" dirty="0"/>
              <a:t> &gt; Agenda &gt; Rename Agenda Groups</a:t>
            </a:r>
          </a:p>
          <a:p>
            <a:pPr lvl="0"/>
            <a:r>
              <a:rPr lang="fr-FR" noProof="0" dirty="0" err="1"/>
              <a:t>Expected</a:t>
            </a:r>
            <a:r>
              <a:rPr lang="fr-FR" noProof="0" dirty="0"/>
              <a:t> group </a:t>
            </a:r>
            <a:r>
              <a:rPr lang="fr-FR" noProof="0" dirty="0" err="1"/>
              <a:t>names</a:t>
            </a:r>
            <a:r>
              <a:rPr lang="fr-FR" noProof="0" dirty="0"/>
              <a:t> are:</a:t>
            </a:r>
          </a:p>
          <a:p>
            <a:pPr lvl="1"/>
            <a:endParaRPr lang="fr-FR" noProof="0" dirty="0"/>
          </a:p>
          <a:p>
            <a:pPr lvl="1"/>
            <a:r>
              <a:rPr lang="fr-FR" noProof="0" dirty="0"/>
              <a:t>SP Agenda Section - </a:t>
            </a:r>
            <a:r>
              <a:rPr lang="fr-FR" noProof="0" dirty="0" err="1"/>
              <a:t>Mandatory</a:t>
            </a:r>
            <a:endParaRPr lang="fr-FR" noProof="0" dirty="0"/>
          </a:p>
          <a:p>
            <a:pPr lvl="1"/>
            <a:r>
              <a:rPr lang="fr-FR" noProof="0" dirty="0"/>
              <a:t>SP Agenda Section Highlight - Highlight the </a:t>
            </a:r>
            <a:r>
              <a:rPr lang="fr-FR" noProof="0" dirty="0" err="1"/>
              <a:t>current</a:t>
            </a:r>
            <a:r>
              <a:rPr lang="fr-FR" noProof="0" dirty="0"/>
              <a:t> section</a:t>
            </a:r>
          </a:p>
          <a:p>
            <a:pPr lvl="1"/>
            <a:r>
              <a:rPr lang="fr-FR" noProof="0" dirty="0"/>
              <a:t>SP Agenda </a:t>
            </a:r>
            <a:r>
              <a:rPr lang="fr-FR" noProof="0" dirty="0" err="1"/>
              <a:t>Subsection</a:t>
            </a:r>
            <a:r>
              <a:rPr lang="fr-FR" noProof="0" dirty="0"/>
              <a:t> - </a:t>
            </a:r>
            <a:r>
              <a:rPr lang="fr-FR" noProof="0" dirty="0" err="1"/>
              <a:t>Mandatory</a:t>
            </a:r>
            <a:r>
              <a:rPr lang="fr-FR" noProof="0" dirty="0"/>
              <a:t> if </a:t>
            </a:r>
            <a:r>
              <a:rPr lang="fr-FR" noProof="0" dirty="0" err="1"/>
              <a:t>showing</a:t>
            </a:r>
            <a:r>
              <a:rPr lang="fr-FR" noProof="0" dirty="0"/>
              <a:t> </a:t>
            </a:r>
            <a:r>
              <a:rPr lang="fr-FR" noProof="0" dirty="0" err="1"/>
              <a:t>subsections</a:t>
            </a:r>
            <a:endParaRPr lang="fr-FR" noProof="0" dirty="0"/>
          </a:p>
          <a:p>
            <a:pPr lvl="1"/>
            <a:r>
              <a:rPr lang="fr-FR" noProof="0" dirty="0"/>
              <a:t>SP Agenda </a:t>
            </a:r>
            <a:r>
              <a:rPr lang="fr-FR" noProof="0" dirty="0" err="1"/>
              <a:t>Subsection</a:t>
            </a:r>
            <a:r>
              <a:rPr lang="fr-FR" noProof="0" dirty="0"/>
              <a:t> Highlight - Highlight the </a:t>
            </a:r>
            <a:r>
              <a:rPr lang="fr-FR" noProof="0" dirty="0" err="1"/>
              <a:t>current</a:t>
            </a:r>
            <a:r>
              <a:rPr lang="fr-FR" noProof="0" dirty="0"/>
              <a:t> </a:t>
            </a:r>
            <a:r>
              <a:rPr lang="fr-FR" noProof="0" dirty="0" err="1"/>
              <a:t>subsection</a:t>
            </a:r>
            <a:endParaRPr lang="fr-FR" noProof="0" dirty="0"/>
          </a:p>
          <a:p>
            <a:pPr lvl="0"/>
            <a:r>
              <a:rPr lang="fr-FR" noProof="0" dirty="0" err="1"/>
              <a:t>Any</a:t>
            </a:r>
            <a:r>
              <a:rPr lang="fr-FR" noProof="0" dirty="0"/>
              <a:t> </a:t>
            </a:r>
            <a:r>
              <a:rPr lang="fr-FR" noProof="0" dirty="0" err="1"/>
              <a:t>shapes</a:t>
            </a:r>
            <a:r>
              <a:rPr lang="fr-FR" noProof="0" dirty="0"/>
              <a:t> or images </a:t>
            </a:r>
            <a:r>
              <a:rPr lang="fr-FR" noProof="0" dirty="0" err="1"/>
              <a:t>inside</a:t>
            </a:r>
            <a:r>
              <a:rPr lang="fr-FR" noProof="0" dirty="0"/>
              <a:t> the groups </a:t>
            </a:r>
            <a:r>
              <a:rPr lang="fr-FR" noProof="0" dirty="0" err="1"/>
              <a:t>will</a:t>
            </a:r>
            <a:r>
              <a:rPr lang="fr-FR" noProof="0" dirty="0"/>
              <a:t> </a:t>
            </a:r>
            <a:r>
              <a:rPr lang="fr-FR" noProof="0" dirty="0" err="1"/>
              <a:t>appear</a:t>
            </a:r>
            <a:r>
              <a:rPr lang="fr-FR" noProof="0" dirty="0"/>
              <a:t> on the agenda pages. This notice (SP Agenda Notice) </a:t>
            </a:r>
            <a:r>
              <a:rPr lang="fr-FR" noProof="0" dirty="0" err="1"/>
              <a:t>will</a:t>
            </a:r>
            <a:r>
              <a:rPr lang="fr-FR" noProof="0" dirty="0"/>
              <a:t> not </a:t>
            </a:r>
            <a:r>
              <a:rPr lang="fr-FR" noProof="0" dirty="0" err="1"/>
              <a:t>appear</a:t>
            </a:r>
            <a:r>
              <a:rPr lang="fr-FR" noProof="0" dirty="0"/>
              <a:t> on the agenda pages.</a:t>
            </a:r>
          </a:p>
          <a:p>
            <a:pPr lvl="0"/>
            <a:r>
              <a:rPr lang="fr-FR" noProof="0" dirty="0" err="1"/>
              <a:t>Valid</a:t>
            </a:r>
            <a:r>
              <a:rPr lang="fr-FR" noProof="0" dirty="0"/>
              <a:t> </a:t>
            </a:r>
            <a:r>
              <a:rPr lang="fr-FR" noProof="0" dirty="0" err="1"/>
              <a:t>text</a:t>
            </a:r>
            <a:r>
              <a:rPr lang="fr-FR" noProof="0" dirty="0"/>
              <a:t> </a:t>
            </a:r>
            <a:r>
              <a:rPr lang="fr-FR" noProof="0" dirty="0" err="1"/>
              <a:t>placeholders</a:t>
            </a:r>
            <a:r>
              <a:rPr lang="fr-FR" noProof="0" dirty="0"/>
              <a:t> are:</a:t>
            </a:r>
          </a:p>
          <a:p>
            <a:pPr lvl="1"/>
            <a:endParaRPr lang="fr-FR" noProof="0" dirty="0"/>
          </a:p>
          <a:p>
            <a:pPr lvl="1"/>
            <a:r>
              <a:rPr lang="fr-FR" noProof="0" dirty="0"/>
              <a:t>Section </a:t>
            </a:r>
            <a:r>
              <a:rPr lang="fr-FR" noProof="0" dirty="0" err="1"/>
              <a:t>number</a:t>
            </a:r>
            <a:r>
              <a:rPr lang="fr-FR" noProof="0" dirty="0"/>
              <a:t>:</a:t>
            </a:r>
          </a:p>
          <a:p>
            <a:pPr lvl="1"/>
            <a:r>
              <a:rPr lang="fr-FR" noProof="0" dirty="0"/>
              <a:t>&lt;N&gt; for </a:t>
            </a:r>
            <a:r>
              <a:rPr lang="fr-FR" noProof="0" dirty="0" err="1"/>
              <a:t>Arabic</a:t>
            </a:r>
            <a:r>
              <a:rPr lang="fr-FR" noProof="0" dirty="0"/>
              <a:t> </a:t>
            </a:r>
            <a:r>
              <a:rPr lang="fr-FR" noProof="0" dirty="0" err="1"/>
              <a:t>number</a:t>
            </a:r>
            <a:r>
              <a:rPr lang="fr-FR" noProof="0" dirty="0"/>
              <a:t> 1, 2, 3</a:t>
            </a:r>
          </a:p>
          <a:p>
            <a:pPr lvl="1"/>
            <a:r>
              <a:rPr lang="fr-FR" noProof="0" dirty="0"/>
              <a:t>&lt;R&gt; for Roman </a:t>
            </a:r>
            <a:r>
              <a:rPr lang="fr-FR" noProof="0" dirty="0" err="1"/>
              <a:t>numeral</a:t>
            </a:r>
            <a:r>
              <a:rPr lang="fr-FR" noProof="0" dirty="0"/>
              <a:t> I, II, III</a:t>
            </a:r>
          </a:p>
          <a:p>
            <a:pPr lvl="1"/>
            <a:r>
              <a:rPr lang="fr-FR" noProof="0" dirty="0"/>
              <a:t>&lt;RL&gt; for </a:t>
            </a:r>
            <a:r>
              <a:rPr lang="fr-FR" noProof="0" dirty="0" err="1"/>
              <a:t>lower</a:t>
            </a:r>
            <a:r>
              <a:rPr lang="fr-FR" noProof="0" dirty="0"/>
              <a:t>-case Roman </a:t>
            </a:r>
            <a:r>
              <a:rPr lang="fr-FR" noProof="0" dirty="0" err="1"/>
              <a:t>numeral</a:t>
            </a:r>
            <a:r>
              <a:rPr lang="fr-FR" noProof="0" dirty="0"/>
              <a:t> i, ii, iii</a:t>
            </a:r>
          </a:p>
          <a:p>
            <a:pPr lvl="1"/>
            <a:r>
              <a:rPr lang="fr-FR" noProof="0" dirty="0"/>
              <a:t>&lt;A&gt; for </a:t>
            </a:r>
            <a:r>
              <a:rPr lang="fr-FR" noProof="0" dirty="0" err="1"/>
              <a:t>alphabetic</a:t>
            </a:r>
            <a:r>
              <a:rPr lang="fr-FR" noProof="0" dirty="0"/>
              <a:t> </a:t>
            </a:r>
            <a:r>
              <a:rPr lang="fr-FR" noProof="0" dirty="0" err="1"/>
              <a:t>character</a:t>
            </a:r>
            <a:r>
              <a:rPr lang="fr-FR" noProof="0" dirty="0"/>
              <a:t> A, B, C</a:t>
            </a:r>
          </a:p>
          <a:p>
            <a:pPr lvl="1"/>
            <a:r>
              <a:rPr lang="fr-FR" noProof="0" dirty="0"/>
              <a:t>&lt;AL&gt; for </a:t>
            </a:r>
            <a:r>
              <a:rPr lang="fr-FR" noProof="0" dirty="0" err="1"/>
              <a:t>lower</a:t>
            </a:r>
            <a:r>
              <a:rPr lang="fr-FR" noProof="0" dirty="0"/>
              <a:t>-case </a:t>
            </a:r>
            <a:r>
              <a:rPr lang="fr-FR" noProof="0" dirty="0" err="1"/>
              <a:t>Alphabetic</a:t>
            </a:r>
            <a:r>
              <a:rPr lang="fr-FR" noProof="0" dirty="0"/>
              <a:t> </a:t>
            </a:r>
            <a:r>
              <a:rPr lang="fr-FR" noProof="0" dirty="0" err="1"/>
              <a:t>character</a:t>
            </a:r>
            <a:endParaRPr lang="fr-FR" noProof="0" dirty="0"/>
          </a:p>
          <a:p>
            <a:pPr lvl="1"/>
            <a:r>
              <a:rPr lang="fr-FR" noProof="0" dirty="0"/>
              <a:t>&lt;TEXT&gt;</a:t>
            </a:r>
          </a:p>
          <a:p>
            <a:pPr lvl="1"/>
            <a:r>
              <a:rPr lang="fr-FR" noProof="0" dirty="0"/>
              <a:t>&lt;RESPONSIBLE&gt;</a:t>
            </a:r>
          </a:p>
          <a:p>
            <a:pPr lvl="1"/>
            <a:r>
              <a:rPr lang="fr-FR" noProof="0" dirty="0"/>
              <a:t>&lt;TIMESLOT&gt;</a:t>
            </a:r>
          </a:p>
          <a:p>
            <a:pPr lvl="1"/>
            <a:r>
              <a:rPr lang="fr-FR" noProof="0" dirty="0"/>
              <a:t>&lt;DURATION&gt; for duration</a:t>
            </a:r>
          </a:p>
          <a:p>
            <a:pPr lvl="1"/>
            <a:r>
              <a:rPr lang="fr-FR" noProof="0" dirty="0"/>
              <a:t>&lt;P&gt; for page </a:t>
            </a:r>
            <a:r>
              <a:rPr lang="fr-FR" noProof="0" dirty="0" err="1"/>
              <a:t>number</a:t>
            </a:r>
            <a:endParaRPr lang="fr-FR" noProof="0" dirty="0"/>
          </a:p>
          <a:p>
            <a:pPr lvl="0"/>
            <a:r>
              <a:rPr lang="fr-FR" noProof="0" dirty="0"/>
              <a:t>If </a:t>
            </a:r>
            <a:r>
              <a:rPr lang="fr-FR" noProof="0" dirty="0" err="1"/>
              <a:t>you</a:t>
            </a:r>
            <a:r>
              <a:rPr lang="fr-FR" noProof="0" dirty="0"/>
              <a:t> </a:t>
            </a:r>
            <a:r>
              <a:rPr lang="fr-FR" noProof="0" dirty="0" err="1"/>
              <a:t>want</a:t>
            </a:r>
            <a:r>
              <a:rPr lang="fr-FR" noProof="0" dirty="0"/>
              <a:t> the agenda to </a:t>
            </a:r>
            <a:r>
              <a:rPr lang="fr-FR" noProof="0" dirty="0" err="1"/>
              <a:t>be</a:t>
            </a:r>
            <a:r>
              <a:rPr lang="fr-FR" noProof="0" dirty="0"/>
              <a:t> </a:t>
            </a:r>
            <a:r>
              <a:rPr lang="fr-FR" noProof="0" dirty="0" err="1"/>
              <a:t>vertically</a:t>
            </a:r>
            <a:r>
              <a:rPr lang="fr-FR" noProof="0" dirty="0"/>
              <a:t> </a:t>
            </a:r>
            <a:r>
              <a:rPr lang="fr-FR" noProof="0" dirty="0" err="1"/>
              <a:t>centered</a:t>
            </a:r>
            <a:r>
              <a:rPr lang="fr-FR" noProof="0" dirty="0"/>
              <a:t> on </a:t>
            </a:r>
            <a:r>
              <a:rPr lang="fr-FR" noProof="0" dirty="0" err="1"/>
              <a:t>each</a:t>
            </a:r>
            <a:r>
              <a:rPr lang="fr-FR" noProof="0" dirty="0"/>
              <a:t> Agenda slide, </a:t>
            </a:r>
            <a:r>
              <a:rPr lang="fr-FR" noProof="0" dirty="0" err="1"/>
              <a:t>rename</a:t>
            </a:r>
            <a:r>
              <a:rPr lang="fr-FR" noProof="0" dirty="0"/>
              <a:t> </a:t>
            </a:r>
            <a:r>
              <a:rPr lang="fr-FR" noProof="0" dirty="0" err="1"/>
              <a:t>this</a:t>
            </a:r>
            <a:r>
              <a:rPr lang="fr-FR" noProof="0" dirty="0"/>
              <a:t> </a:t>
            </a:r>
            <a:r>
              <a:rPr lang="fr-FR" noProof="0" dirty="0" err="1"/>
              <a:t>layout</a:t>
            </a:r>
            <a:r>
              <a:rPr lang="fr-FR" noProof="0" dirty="0"/>
              <a:t> to:</a:t>
            </a:r>
          </a:p>
          <a:p>
            <a:pPr lvl="1"/>
            <a:endParaRPr lang="fr-FR" noProof="0" dirty="0"/>
          </a:p>
          <a:p>
            <a:pPr lvl="1"/>
            <a:r>
              <a:rPr lang="fr-FR" noProof="0" dirty="0"/>
              <a:t>SP Agenda Vertical</a:t>
            </a:r>
          </a:p>
        </p:txBody>
      </p:sp>
      <p:grpSp>
        <p:nvGrpSpPr>
          <p:cNvPr id="3" name="SP Agenda Section" hidden="1"/>
          <p:cNvGrpSpPr/>
          <p:nvPr userDrawn="1"/>
        </p:nvGrpSpPr>
        <p:grpSpPr>
          <a:xfrm>
            <a:off x="1348249" y="1564223"/>
            <a:ext cx="6492956" cy="276999"/>
            <a:chOff x="1797664" y="2085631"/>
            <a:chExt cx="8657274" cy="369332"/>
          </a:xfrm>
        </p:grpSpPr>
        <p:sp>
          <p:nvSpPr>
            <p:cNvPr id="20" name="Textbox" hidden="1"/>
            <p:cNvSpPr txBox="1">
              <a:spLocks/>
            </p:cNvSpPr>
            <p:nvPr userDrawn="1"/>
          </p:nvSpPr>
          <p:spPr>
            <a:xfrm>
              <a:off x="2267220" y="2085631"/>
              <a:ext cx="3843347" cy="369332"/>
            </a:xfrm>
            <a:prstGeom prst="rect">
              <a:avLst/>
            </a:prstGeom>
            <a:noFill/>
          </p:spPr>
          <p:txBody>
            <a:bodyPr wrap="square" rtlCol="0" anchor="ctr">
              <a:normAutofit/>
            </a:bodyPr>
            <a:lstStyle/>
            <a:p>
              <a:pPr defTabSz="7000700">
                <a:tabLst>
                  <a:tab pos="7134047" algn="l"/>
                </a:tabLst>
              </a:pPr>
              <a:r>
                <a:rPr lang="fr-FR" sz="1050" dirty="0"/>
                <a:t>&lt;TEXT&gt;</a:t>
              </a:r>
            </a:p>
          </p:txBody>
        </p:sp>
        <p:sp>
          <p:nvSpPr>
            <p:cNvPr id="21" name="Textbox" hidden="1"/>
            <p:cNvSpPr txBox="1">
              <a:spLocks/>
            </p:cNvSpPr>
            <p:nvPr userDrawn="1"/>
          </p:nvSpPr>
          <p:spPr>
            <a:xfrm>
              <a:off x="1797664" y="2085631"/>
              <a:ext cx="379556" cy="369332"/>
            </a:xfrm>
            <a:prstGeom prst="rect">
              <a:avLst/>
            </a:prstGeom>
            <a:noFill/>
          </p:spPr>
          <p:txBody>
            <a:bodyPr wrap="none" rtlCol="0" anchor="ctr">
              <a:noAutofit/>
            </a:bodyPr>
            <a:lstStyle/>
            <a:p>
              <a:pPr algn="ctr"/>
              <a:r>
                <a:rPr lang="fr-FR" sz="1050" dirty="0"/>
                <a:t>&lt;N&gt;</a:t>
              </a:r>
            </a:p>
          </p:txBody>
        </p:sp>
        <p:sp>
          <p:nvSpPr>
            <p:cNvPr id="22" name="Textbox" hidden="1"/>
            <p:cNvSpPr txBox="1">
              <a:spLocks/>
            </p:cNvSpPr>
            <p:nvPr userDrawn="1"/>
          </p:nvSpPr>
          <p:spPr>
            <a:xfrm>
              <a:off x="9817944" y="2085631"/>
              <a:ext cx="636994" cy="369332"/>
            </a:xfrm>
            <a:prstGeom prst="rect">
              <a:avLst/>
            </a:prstGeom>
            <a:noFill/>
          </p:spPr>
          <p:txBody>
            <a:bodyPr wrap="none" rtlCol="0" anchor="ctr">
              <a:noAutofit/>
            </a:bodyPr>
            <a:lstStyle/>
            <a:p>
              <a:pPr algn="r"/>
              <a:r>
                <a:rPr lang="fr-FR" sz="1050" dirty="0"/>
                <a:t>&lt;P&gt;</a:t>
              </a:r>
            </a:p>
          </p:txBody>
        </p:sp>
        <p:sp>
          <p:nvSpPr>
            <p:cNvPr id="24" name="Textbox" hidden="1"/>
            <p:cNvSpPr txBox="1">
              <a:spLocks/>
            </p:cNvSpPr>
            <p:nvPr userDrawn="1"/>
          </p:nvSpPr>
          <p:spPr>
            <a:xfrm>
              <a:off x="7696160" y="2085631"/>
              <a:ext cx="1257061" cy="369332"/>
            </a:xfrm>
            <a:prstGeom prst="rect">
              <a:avLst/>
            </a:prstGeom>
            <a:noFill/>
          </p:spPr>
          <p:txBody>
            <a:bodyPr wrap="none" rtlCol="0" anchor="ctr">
              <a:noAutofit/>
            </a:bodyPr>
            <a:lstStyle/>
            <a:p>
              <a:pPr algn="l"/>
              <a:r>
                <a:rPr lang="fr-FR" sz="1050" dirty="0"/>
                <a:t>&lt;TIMESLOT&gt;</a:t>
              </a:r>
            </a:p>
          </p:txBody>
        </p:sp>
        <p:sp>
          <p:nvSpPr>
            <p:cNvPr id="28" name="Textbox" hidden="1"/>
            <p:cNvSpPr txBox="1">
              <a:spLocks/>
            </p:cNvSpPr>
            <p:nvPr userDrawn="1"/>
          </p:nvSpPr>
          <p:spPr>
            <a:xfrm>
              <a:off x="6209330" y="2085631"/>
              <a:ext cx="1388067" cy="369332"/>
            </a:xfrm>
            <a:prstGeom prst="rect">
              <a:avLst/>
            </a:prstGeom>
            <a:noFill/>
          </p:spPr>
          <p:txBody>
            <a:bodyPr wrap="none" rtlCol="0" anchor="ctr">
              <a:noAutofit/>
            </a:bodyPr>
            <a:lstStyle/>
            <a:p>
              <a:pPr algn="l"/>
              <a:r>
                <a:rPr lang="fr-FR" sz="1050" dirty="0"/>
                <a:t>&lt;RESPONSIBLE&gt;</a:t>
              </a:r>
            </a:p>
          </p:txBody>
        </p:sp>
        <p:sp>
          <p:nvSpPr>
            <p:cNvPr id="29" name="Textbox" hidden="1"/>
            <p:cNvSpPr txBox="1">
              <a:spLocks/>
            </p:cNvSpPr>
            <p:nvPr userDrawn="1"/>
          </p:nvSpPr>
          <p:spPr>
            <a:xfrm>
              <a:off x="9043221" y="2085631"/>
              <a:ext cx="684723" cy="369332"/>
            </a:xfrm>
            <a:prstGeom prst="rect">
              <a:avLst/>
            </a:prstGeom>
            <a:noFill/>
          </p:spPr>
          <p:txBody>
            <a:bodyPr wrap="none" rtlCol="0" anchor="ctr">
              <a:noAutofit/>
            </a:bodyPr>
            <a:lstStyle/>
            <a:p>
              <a:pPr algn="l"/>
              <a:r>
                <a:rPr lang="fr-FR" sz="1050" dirty="0"/>
                <a:t>&lt;DURATION&gt;</a:t>
              </a:r>
            </a:p>
          </p:txBody>
        </p:sp>
      </p:grpSp>
      <p:grpSp>
        <p:nvGrpSpPr>
          <p:cNvPr id="4" name="SP Agenda Section Highlight" hidden="1"/>
          <p:cNvGrpSpPr>
            <a:grpSpLocks/>
          </p:cNvGrpSpPr>
          <p:nvPr userDrawn="1"/>
        </p:nvGrpSpPr>
        <p:grpSpPr>
          <a:xfrm>
            <a:off x="1348248" y="1962722"/>
            <a:ext cx="6492956" cy="276999"/>
            <a:chOff x="1797664" y="2616963"/>
            <a:chExt cx="8657274" cy="369332"/>
          </a:xfrm>
          <a:solidFill>
            <a:schemeClr val="accent1">
              <a:lumMod val="60000"/>
              <a:lumOff val="40000"/>
            </a:schemeClr>
          </a:solidFill>
        </p:grpSpPr>
        <p:sp>
          <p:nvSpPr>
            <p:cNvPr id="32" name="Textbox" hidden="1"/>
            <p:cNvSpPr txBox="1">
              <a:spLocks/>
            </p:cNvSpPr>
            <p:nvPr userDrawn="1"/>
          </p:nvSpPr>
          <p:spPr>
            <a:xfrm>
              <a:off x="2267220" y="2616963"/>
              <a:ext cx="3843347" cy="369332"/>
            </a:xfrm>
            <a:prstGeom prst="rect">
              <a:avLst/>
            </a:prstGeom>
            <a:grpFill/>
          </p:spPr>
          <p:txBody>
            <a:bodyPr wrap="square" rtlCol="0" anchor="ctr">
              <a:normAutofit/>
            </a:bodyPr>
            <a:lstStyle/>
            <a:p>
              <a:pPr defTabSz="7000700">
                <a:tabLst>
                  <a:tab pos="7134047" algn="l"/>
                </a:tabLst>
              </a:pPr>
              <a:r>
                <a:rPr lang="fr-FR" sz="1050" b="1" dirty="0"/>
                <a:t>&lt;TEXT&gt;</a:t>
              </a:r>
            </a:p>
          </p:txBody>
        </p:sp>
        <p:sp>
          <p:nvSpPr>
            <p:cNvPr id="33" name="Textbox" hidden="1"/>
            <p:cNvSpPr txBox="1">
              <a:spLocks/>
            </p:cNvSpPr>
            <p:nvPr userDrawn="1"/>
          </p:nvSpPr>
          <p:spPr>
            <a:xfrm>
              <a:off x="1797664" y="2616963"/>
              <a:ext cx="379556" cy="369332"/>
            </a:xfrm>
            <a:prstGeom prst="rect">
              <a:avLst/>
            </a:prstGeom>
            <a:grpFill/>
          </p:spPr>
          <p:txBody>
            <a:bodyPr wrap="none" rtlCol="0" anchor="ctr">
              <a:noAutofit/>
            </a:bodyPr>
            <a:lstStyle/>
            <a:p>
              <a:pPr algn="ctr"/>
              <a:r>
                <a:rPr lang="fr-FR" sz="1050" b="1" dirty="0"/>
                <a:t>&lt;N&gt;</a:t>
              </a:r>
            </a:p>
          </p:txBody>
        </p:sp>
        <p:sp>
          <p:nvSpPr>
            <p:cNvPr id="34" name="Textbox" hidden="1"/>
            <p:cNvSpPr txBox="1">
              <a:spLocks/>
            </p:cNvSpPr>
            <p:nvPr userDrawn="1"/>
          </p:nvSpPr>
          <p:spPr>
            <a:xfrm>
              <a:off x="9817944" y="2616963"/>
              <a:ext cx="636994" cy="369332"/>
            </a:xfrm>
            <a:prstGeom prst="rect">
              <a:avLst/>
            </a:prstGeom>
            <a:grpFill/>
          </p:spPr>
          <p:txBody>
            <a:bodyPr wrap="none" rtlCol="0" anchor="ctr">
              <a:noAutofit/>
            </a:bodyPr>
            <a:lstStyle/>
            <a:p>
              <a:pPr algn="r"/>
              <a:r>
                <a:rPr lang="fr-FR" sz="1050" b="1" dirty="0"/>
                <a:t>&lt;P&gt;</a:t>
              </a:r>
            </a:p>
          </p:txBody>
        </p:sp>
        <p:sp>
          <p:nvSpPr>
            <p:cNvPr id="35" name="Textbox" hidden="1"/>
            <p:cNvSpPr txBox="1">
              <a:spLocks/>
            </p:cNvSpPr>
            <p:nvPr userDrawn="1"/>
          </p:nvSpPr>
          <p:spPr>
            <a:xfrm>
              <a:off x="7696160" y="2616963"/>
              <a:ext cx="1257061" cy="369332"/>
            </a:xfrm>
            <a:prstGeom prst="rect">
              <a:avLst/>
            </a:prstGeom>
            <a:grpFill/>
          </p:spPr>
          <p:txBody>
            <a:bodyPr wrap="none" rtlCol="0" anchor="ctr">
              <a:noAutofit/>
            </a:bodyPr>
            <a:lstStyle/>
            <a:p>
              <a:pPr algn="l"/>
              <a:r>
                <a:rPr lang="fr-FR" sz="1050" b="1" dirty="0"/>
                <a:t>&lt;TIMESLOT&gt;</a:t>
              </a:r>
            </a:p>
          </p:txBody>
        </p:sp>
        <p:sp>
          <p:nvSpPr>
            <p:cNvPr id="36" name="Textbox" hidden="1"/>
            <p:cNvSpPr txBox="1">
              <a:spLocks/>
            </p:cNvSpPr>
            <p:nvPr userDrawn="1"/>
          </p:nvSpPr>
          <p:spPr>
            <a:xfrm>
              <a:off x="6209330" y="2616963"/>
              <a:ext cx="1388067" cy="369332"/>
            </a:xfrm>
            <a:prstGeom prst="rect">
              <a:avLst/>
            </a:prstGeom>
            <a:grpFill/>
          </p:spPr>
          <p:txBody>
            <a:bodyPr wrap="none" rtlCol="0" anchor="ctr">
              <a:noAutofit/>
            </a:bodyPr>
            <a:lstStyle/>
            <a:p>
              <a:pPr algn="l"/>
              <a:r>
                <a:rPr lang="fr-FR" sz="1050" b="1" dirty="0"/>
                <a:t>&lt;RESPONSIBLE&gt;</a:t>
              </a:r>
            </a:p>
          </p:txBody>
        </p:sp>
        <p:sp>
          <p:nvSpPr>
            <p:cNvPr id="37" name="Textbox" hidden="1"/>
            <p:cNvSpPr txBox="1">
              <a:spLocks/>
            </p:cNvSpPr>
            <p:nvPr userDrawn="1"/>
          </p:nvSpPr>
          <p:spPr>
            <a:xfrm>
              <a:off x="9043221" y="2616963"/>
              <a:ext cx="684723" cy="369332"/>
            </a:xfrm>
            <a:prstGeom prst="rect">
              <a:avLst/>
            </a:prstGeom>
            <a:grpFill/>
          </p:spPr>
          <p:txBody>
            <a:bodyPr wrap="none" rtlCol="0" anchor="ctr">
              <a:noAutofit/>
            </a:bodyPr>
            <a:lstStyle/>
            <a:p>
              <a:pPr algn="l"/>
              <a:r>
                <a:rPr lang="fr-FR" sz="1050" b="1" dirty="0"/>
                <a:t>&lt;DURATION&gt;</a:t>
              </a:r>
            </a:p>
          </p:txBody>
        </p:sp>
      </p:grpSp>
      <p:grpSp>
        <p:nvGrpSpPr>
          <p:cNvPr id="8" name="SP Agenda Subsection" hidden="1"/>
          <p:cNvGrpSpPr>
            <a:grpSpLocks/>
          </p:cNvGrpSpPr>
          <p:nvPr userDrawn="1"/>
        </p:nvGrpSpPr>
        <p:grpSpPr>
          <a:xfrm>
            <a:off x="1699354" y="2361221"/>
            <a:ext cx="6141851" cy="276999"/>
            <a:chOff x="2265804" y="3155687"/>
            <a:chExt cx="8189134" cy="369332"/>
          </a:xfrm>
        </p:grpSpPr>
        <p:sp>
          <p:nvSpPr>
            <p:cNvPr id="39" name="Textbox" hidden="1"/>
            <p:cNvSpPr txBox="1">
              <a:spLocks/>
            </p:cNvSpPr>
            <p:nvPr userDrawn="1"/>
          </p:nvSpPr>
          <p:spPr>
            <a:xfrm>
              <a:off x="2744123" y="3155687"/>
              <a:ext cx="3366444" cy="369332"/>
            </a:xfrm>
            <a:prstGeom prst="rect">
              <a:avLst/>
            </a:prstGeom>
            <a:noFill/>
          </p:spPr>
          <p:txBody>
            <a:bodyPr wrap="square" rtlCol="0" anchor="ctr">
              <a:normAutofit/>
            </a:bodyPr>
            <a:lstStyle/>
            <a:p>
              <a:pPr defTabSz="7000700">
                <a:tabLst>
                  <a:tab pos="7134047" algn="l"/>
                </a:tabLst>
              </a:pPr>
              <a:r>
                <a:rPr lang="fr-FR" sz="1050" dirty="0"/>
                <a:t>&lt;TEXT&gt;</a:t>
              </a:r>
            </a:p>
          </p:txBody>
        </p:sp>
        <p:sp>
          <p:nvSpPr>
            <p:cNvPr id="40" name="Textbox" hidden="1"/>
            <p:cNvSpPr txBox="1">
              <a:spLocks/>
            </p:cNvSpPr>
            <p:nvPr userDrawn="1"/>
          </p:nvSpPr>
          <p:spPr>
            <a:xfrm>
              <a:off x="2265804" y="3155687"/>
              <a:ext cx="379556" cy="369332"/>
            </a:xfrm>
            <a:prstGeom prst="rect">
              <a:avLst/>
            </a:prstGeom>
            <a:noFill/>
          </p:spPr>
          <p:txBody>
            <a:bodyPr wrap="none" rtlCol="0" anchor="ctr">
              <a:noAutofit/>
            </a:bodyPr>
            <a:lstStyle/>
            <a:p>
              <a:pPr algn="ctr"/>
              <a:r>
                <a:rPr lang="fr-FR" sz="1050" dirty="0"/>
                <a:t>&lt;N&gt;</a:t>
              </a:r>
            </a:p>
          </p:txBody>
        </p:sp>
        <p:sp>
          <p:nvSpPr>
            <p:cNvPr id="41" name="Textbox" hidden="1"/>
            <p:cNvSpPr txBox="1">
              <a:spLocks/>
            </p:cNvSpPr>
            <p:nvPr userDrawn="1"/>
          </p:nvSpPr>
          <p:spPr>
            <a:xfrm>
              <a:off x="9817944" y="3155687"/>
              <a:ext cx="636994" cy="369332"/>
            </a:xfrm>
            <a:prstGeom prst="rect">
              <a:avLst/>
            </a:prstGeom>
            <a:noFill/>
          </p:spPr>
          <p:txBody>
            <a:bodyPr wrap="none" rtlCol="0" anchor="ctr">
              <a:noAutofit/>
            </a:bodyPr>
            <a:lstStyle/>
            <a:p>
              <a:pPr algn="r"/>
              <a:r>
                <a:rPr lang="fr-FR" sz="1050" dirty="0"/>
                <a:t>&lt;P&gt;</a:t>
              </a:r>
            </a:p>
          </p:txBody>
        </p:sp>
        <p:sp>
          <p:nvSpPr>
            <p:cNvPr id="42" name="Textbox" hidden="1"/>
            <p:cNvSpPr txBox="1">
              <a:spLocks/>
            </p:cNvSpPr>
            <p:nvPr userDrawn="1"/>
          </p:nvSpPr>
          <p:spPr>
            <a:xfrm>
              <a:off x="7696160" y="3155687"/>
              <a:ext cx="1257061" cy="369332"/>
            </a:xfrm>
            <a:prstGeom prst="rect">
              <a:avLst/>
            </a:prstGeom>
            <a:noFill/>
          </p:spPr>
          <p:txBody>
            <a:bodyPr wrap="none" rtlCol="0" anchor="ctr">
              <a:noAutofit/>
            </a:bodyPr>
            <a:lstStyle/>
            <a:p>
              <a:pPr algn="l"/>
              <a:r>
                <a:rPr lang="fr-FR" sz="1050" dirty="0"/>
                <a:t>&lt;TIMESLOT&gt;</a:t>
              </a:r>
            </a:p>
          </p:txBody>
        </p:sp>
        <p:sp>
          <p:nvSpPr>
            <p:cNvPr id="43" name="Textbox" hidden="1"/>
            <p:cNvSpPr txBox="1">
              <a:spLocks/>
            </p:cNvSpPr>
            <p:nvPr userDrawn="1"/>
          </p:nvSpPr>
          <p:spPr>
            <a:xfrm>
              <a:off x="6209330" y="3155687"/>
              <a:ext cx="1388067" cy="369332"/>
            </a:xfrm>
            <a:prstGeom prst="rect">
              <a:avLst/>
            </a:prstGeom>
            <a:noFill/>
          </p:spPr>
          <p:txBody>
            <a:bodyPr wrap="none" rtlCol="0" anchor="ctr">
              <a:noAutofit/>
            </a:bodyPr>
            <a:lstStyle/>
            <a:p>
              <a:pPr algn="l"/>
              <a:r>
                <a:rPr lang="fr-FR" sz="1050" dirty="0"/>
                <a:t>&lt;RESPONSIBLE&gt;</a:t>
              </a:r>
            </a:p>
          </p:txBody>
        </p:sp>
        <p:sp>
          <p:nvSpPr>
            <p:cNvPr id="44" name="Textbox" hidden="1"/>
            <p:cNvSpPr txBox="1">
              <a:spLocks/>
            </p:cNvSpPr>
            <p:nvPr userDrawn="1"/>
          </p:nvSpPr>
          <p:spPr>
            <a:xfrm>
              <a:off x="9043221" y="3155687"/>
              <a:ext cx="684723" cy="369332"/>
            </a:xfrm>
            <a:prstGeom prst="rect">
              <a:avLst/>
            </a:prstGeom>
            <a:noFill/>
          </p:spPr>
          <p:txBody>
            <a:bodyPr wrap="none" rtlCol="0" anchor="ctr">
              <a:noAutofit/>
            </a:bodyPr>
            <a:lstStyle/>
            <a:p>
              <a:pPr algn="l"/>
              <a:r>
                <a:rPr lang="fr-FR" sz="1050" dirty="0"/>
                <a:t>&lt;DURATION&gt;</a:t>
              </a:r>
            </a:p>
          </p:txBody>
        </p:sp>
      </p:grpSp>
      <p:grpSp>
        <p:nvGrpSpPr>
          <p:cNvPr id="9" name="SP Agenda Subsection Highlight" hidden="1"/>
          <p:cNvGrpSpPr>
            <a:grpSpLocks/>
          </p:cNvGrpSpPr>
          <p:nvPr userDrawn="1"/>
        </p:nvGrpSpPr>
        <p:grpSpPr>
          <a:xfrm>
            <a:off x="1699353" y="2759720"/>
            <a:ext cx="6141851" cy="276999"/>
            <a:chOff x="2265804" y="3694411"/>
            <a:chExt cx="8189134" cy="369332"/>
          </a:xfrm>
          <a:solidFill>
            <a:schemeClr val="accent1">
              <a:lumMod val="60000"/>
              <a:lumOff val="40000"/>
            </a:schemeClr>
          </a:solidFill>
        </p:grpSpPr>
        <p:sp>
          <p:nvSpPr>
            <p:cNvPr id="46" name="Textbox" hidden="1"/>
            <p:cNvSpPr txBox="1">
              <a:spLocks/>
            </p:cNvSpPr>
            <p:nvPr userDrawn="1"/>
          </p:nvSpPr>
          <p:spPr>
            <a:xfrm>
              <a:off x="2744123" y="3694411"/>
              <a:ext cx="3366444" cy="369332"/>
            </a:xfrm>
            <a:prstGeom prst="rect">
              <a:avLst/>
            </a:prstGeom>
            <a:grpFill/>
          </p:spPr>
          <p:txBody>
            <a:bodyPr wrap="square" rtlCol="0" anchor="ctr">
              <a:normAutofit/>
            </a:bodyPr>
            <a:lstStyle/>
            <a:p>
              <a:pPr defTabSz="7000700">
                <a:tabLst>
                  <a:tab pos="7134047" algn="l"/>
                </a:tabLst>
              </a:pPr>
              <a:r>
                <a:rPr lang="fr-FR" sz="1050" b="1" dirty="0"/>
                <a:t>&lt;TEXT&gt;</a:t>
              </a:r>
            </a:p>
          </p:txBody>
        </p:sp>
        <p:sp>
          <p:nvSpPr>
            <p:cNvPr id="47" name="Textbox" hidden="1"/>
            <p:cNvSpPr txBox="1">
              <a:spLocks/>
            </p:cNvSpPr>
            <p:nvPr userDrawn="1"/>
          </p:nvSpPr>
          <p:spPr>
            <a:xfrm>
              <a:off x="2265804" y="3694411"/>
              <a:ext cx="379556" cy="369332"/>
            </a:xfrm>
            <a:prstGeom prst="rect">
              <a:avLst/>
            </a:prstGeom>
            <a:grpFill/>
          </p:spPr>
          <p:txBody>
            <a:bodyPr wrap="none" rtlCol="0" anchor="ctr">
              <a:noAutofit/>
            </a:bodyPr>
            <a:lstStyle/>
            <a:p>
              <a:pPr algn="ctr"/>
              <a:r>
                <a:rPr lang="fr-FR" sz="1050" b="1" dirty="0"/>
                <a:t>&lt;N&gt;</a:t>
              </a:r>
            </a:p>
          </p:txBody>
        </p:sp>
        <p:sp>
          <p:nvSpPr>
            <p:cNvPr id="48" name="Textbox" hidden="1"/>
            <p:cNvSpPr txBox="1">
              <a:spLocks/>
            </p:cNvSpPr>
            <p:nvPr userDrawn="1"/>
          </p:nvSpPr>
          <p:spPr>
            <a:xfrm>
              <a:off x="9817944" y="3694411"/>
              <a:ext cx="636994" cy="369332"/>
            </a:xfrm>
            <a:prstGeom prst="rect">
              <a:avLst/>
            </a:prstGeom>
            <a:grpFill/>
          </p:spPr>
          <p:txBody>
            <a:bodyPr wrap="none" rtlCol="0" anchor="ctr">
              <a:noAutofit/>
            </a:bodyPr>
            <a:lstStyle/>
            <a:p>
              <a:pPr algn="r"/>
              <a:r>
                <a:rPr lang="fr-FR" sz="1050" b="1" dirty="0"/>
                <a:t>&lt;P&gt;</a:t>
              </a:r>
            </a:p>
          </p:txBody>
        </p:sp>
        <p:sp>
          <p:nvSpPr>
            <p:cNvPr id="49" name="Textbox" hidden="1"/>
            <p:cNvSpPr txBox="1">
              <a:spLocks/>
            </p:cNvSpPr>
            <p:nvPr userDrawn="1"/>
          </p:nvSpPr>
          <p:spPr>
            <a:xfrm>
              <a:off x="7696160" y="3694411"/>
              <a:ext cx="1257061" cy="369332"/>
            </a:xfrm>
            <a:prstGeom prst="rect">
              <a:avLst/>
            </a:prstGeom>
            <a:grpFill/>
          </p:spPr>
          <p:txBody>
            <a:bodyPr wrap="none" rtlCol="0" anchor="ctr">
              <a:noAutofit/>
            </a:bodyPr>
            <a:lstStyle/>
            <a:p>
              <a:pPr algn="l"/>
              <a:r>
                <a:rPr lang="fr-FR" sz="1050" b="1" dirty="0"/>
                <a:t>&lt;TIMESLOT&gt;</a:t>
              </a:r>
            </a:p>
          </p:txBody>
        </p:sp>
        <p:sp>
          <p:nvSpPr>
            <p:cNvPr id="50" name="Textbox" hidden="1"/>
            <p:cNvSpPr txBox="1">
              <a:spLocks/>
            </p:cNvSpPr>
            <p:nvPr userDrawn="1"/>
          </p:nvSpPr>
          <p:spPr>
            <a:xfrm>
              <a:off x="6209330" y="3694411"/>
              <a:ext cx="1388067" cy="369332"/>
            </a:xfrm>
            <a:prstGeom prst="rect">
              <a:avLst/>
            </a:prstGeom>
            <a:grpFill/>
          </p:spPr>
          <p:txBody>
            <a:bodyPr wrap="none" rtlCol="0" anchor="ctr">
              <a:noAutofit/>
            </a:bodyPr>
            <a:lstStyle/>
            <a:p>
              <a:pPr algn="l"/>
              <a:r>
                <a:rPr lang="fr-FR" sz="1050" b="1" dirty="0"/>
                <a:t>&lt;RESPONSIBLE&gt;</a:t>
              </a:r>
            </a:p>
          </p:txBody>
        </p:sp>
        <p:sp>
          <p:nvSpPr>
            <p:cNvPr id="51" name="Textbox" hidden="1"/>
            <p:cNvSpPr txBox="1">
              <a:spLocks/>
            </p:cNvSpPr>
            <p:nvPr userDrawn="1"/>
          </p:nvSpPr>
          <p:spPr>
            <a:xfrm>
              <a:off x="9043221" y="3694411"/>
              <a:ext cx="684723" cy="369332"/>
            </a:xfrm>
            <a:prstGeom prst="rect">
              <a:avLst/>
            </a:prstGeom>
            <a:grpFill/>
          </p:spPr>
          <p:txBody>
            <a:bodyPr wrap="none" rtlCol="0" anchor="ctr">
              <a:noAutofit/>
            </a:bodyPr>
            <a:lstStyle/>
            <a:p>
              <a:pPr algn="l"/>
              <a:r>
                <a:rPr lang="fr-FR" sz="1050" b="1" dirty="0"/>
                <a:t>&lt;DURATION&gt;</a:t>
              </a:r>
            </a:p>
          </p:txBody>
        </p:sp>
      </p:grpSp>
      <p:sp>
        <p:nvSpPr>
          <p:cNvPr id="2" name="Titre 1">
            <a:extLst>
              <a:ext uri="{FF2B5EF4-FFF2-40B4-BE49-F238E27FC236}">
                <a16:creationId xmlns:a16="http://schemas.microsoft.com/office/drawing/2014/main" id="{9A1AC98A-DF21-47AC-925B-31281052CC9D}"/>
              </a:ext>
            </a:extLst>
          </p:cNvPr>
          <p:cNvSpPr>
            <a:spLocks noGrp="1"/>
          </p:cNvSpPr>
          <p:nvPr>
            <p:ph type="title" idx="14" hasCustomPrompt="1"/>
          </p:nvPr>
        </p:nvSpPr>
        <p:spPr/>
        <p:txBody>
          <a:bodyPr/>
          <a:lstStyle/>
          <a:p>
            <a:r>
              <a:rPr lang="fr-FR" dirty="0"/>
              <a:t>Agenda</a:t>
            </a:r>
          </a:p>
        </p:txBody>
      </p:sp>
    </p:spTree>
    <p:extLst>
      <p:ext uri="{BB962C8B-B14F-4D97-AF65-F5344CB8AC3E}">
        <p14:creationId xmlns:p14="http://schemas.microsoft.com/office/powerpoint/2010/main" val="12114204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1_Page de garde standard">
    <p:spTree>
      <p:nvGrpSpPr>
        <p:cNvPr id="1" name=""/>
        <p:cNvGrpSpPr/>
        <p:nvPr/>
      </p:nvGrpSpPr>
      <p:grpSpPr>
        <a:xfrm>
          <a:off x="0" y="0"/>
          <a:ext cx="0" cy="0"/>
          <a:chOff x="0" y="0"/>
          <a:chExt cx="0" cy="0"/>
        </a:xfrm>
      </p:grpSpPr>
      <p:sp>
        <p:nvSpPr>
          <p:cNvPr id="9" name="Rectangle 8"/>
          <p:cNvSpPr/>
          <p:nvPr userDrawn="1"/>
        </p:nvSpPr>
        <p:spPr>
          <a:xfrm>
            <a:off x="0" y="-2046"/>
            <a:ext cx="9144000" cy="845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p:cNvSpPr>
            <a:spLocks noGrp="1"/>
          </p:cNvSpPr>
          <p:nvPr>
            <p:ph type="ctrTitle" hasCustomPrompt="1"/>
          </p:nvPr>
        </p:nvSpPr>
        <p:spPr>
          <a:xfrm>
            <a:off x="4211960" y="1683271"/>
            <a:ext cx="4527550" cy="1032495"/>
          </a:xfrm>
        </p:spPr>
        <p:txBody>
          <a:bodyPr anchor="ctr" anchorCtr="0">
            <a:noAutofit/>
          </a:bodyPr>
          <a:lstStyle>
            <a:lvl1pPr algn="l">
              <a:lnSpc>
                <a:spcPts val="2700"/>
              </a:lnSpc>
              <a:spcBef>
                <a:spcPts val="0"/>
              </a:spcBef>
              <a:defRPr sz="2800" baseline="0">
                <a:solidFill>
                  <a:srgbClr val="006AB2"/>
                </a:solidFill>
              </a:defRPr>
            </a:lvl1pPr>
          </a:lstStyle>
          <a:p>
            <a:r>
              <a:rPr lang="fr-FR" dirty="0"/>
              <a:t>Titre de la présentation</a:t>
            </a:r>
          </a:p>
        </p:txBody>
      </p:sp>
      <p:sp>
        <p:nvSpPr>
          <p:cNvPr id="4" name="Espace réservé du texte 3"/>
          <p:cNvSpPr>
            <a:spLocks noGrp="1"/>
          </p:cNvSpPr>
          <p:nvPr>
            <p:ph type="body" sz="quarter" idx="10" hasCustomPrompt="1"/>
          </p:nvPr>
        </p:nvSpPr>
        <p:spPr>
          <a:xfrm>
            <a:off x="4211960" y="2815605"/>
            <a:ext cx="4527550" cy="664418"/>
          </a:xfrm>
        </p:spPr>
        <p:txBody>
          <a:bodyPr>
            <a:noAutofit/>
          </a:bodyPr>
          <a:lstStyle>
            <a:lvl1pPr algn="l">
              <a:defRPr sz="2000">
                <a:solidFill>
                  <a:srgbClr val="575757"/>
                </a:solidFill>
              </a:defRPr>
            </a:lvl1pPr>
          </a:lstStyle>
          <a:p>
            <a:pPr lvl="0"/>
            <a:r>
              <a:rPr lang="fr-FR" dirty="0"/>
              <a:t>Cliquer pour ajouter un sous-titre</a:t>
            </a:r>
          </a:p>
        </p:txBody>
      </p:sp>
      <p:pic>
        <p:nvPicPr>
          <p:cNvPr id="13" name="Imag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2536" y="222405"/>
            <a:ext cx="1361391" cy="4698691"/>
          </a:xfrm>
          <a:prstGeom prst="rect">
            <a:avLst/>
          </a:prstGeom>
        </p:spPr>
      </p:pic>
      <p:sp>
        <p:nvSpPr>
          <p:cNvPr id="16" name="Rectangle 15"/>
          <p:cNvSpPr/>
          <p:nvPr userDrawn="1"/>
        </p:nvSpPr>
        <p:spPr>
          <a:xfrm>
            <a:off x="0" y="4948014"/>
            <a:ext cx="914400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7" name="Espace réservé du texte 21">
            <a:extLst>
              <a:ext uri="{FF2B5EF4-FFF2-40B4-BE49-F238E27FC236}">
                <a16:creationId xmlns:a16="http://schemas.microsoft.com/office/drawing/2014/main" id="{FC509A42-19AD-CE45-9631-39CA09E7EA3F}"/>
              </a:ext>
            </a:extLst>
          </p:cNvPr>
          <p:cNvSpPr>
            <a:spLocks noGrp="1"/>
          </p:cNvSpPr>
          <p:nvPr userDrawn="1">
            <p:ph type="body" sz="quarter" idx="12" hasCustomPrompt="1"/>
          </p:nvPr>
        </p:nvSpPr>
        <p:spPr>
          <a:xfrm>
            <a:off x="4211960" y="3914822"/>
            <a:ext cx="4527550" cy="385120"/>
          </a:xfrm>
          <a:prstGeom prst="rect">
            <a:avLst/>
          </a:prstGeom>
        </p:spPr>
        <p:txBody>
          <a:bodyPr/>
          <a:lstStyle>
            <a:lvl1pPr>
              <a:defRPr sz="1200" b="0">
                <a:solidFill>
                  <a:srgbClr val="575757"/>
                </a:solidFill>
              </a:defRPr>
            </a:lvl1pPr>
          </a:lstStyle>
          <a:p>
            <a:pPr lvl="0"/>
            <a:r>
              <a:rPr lang="fr-FR" dirty="0"/>
              <a:t>Date | Emetteur</a:t>
            </a:r>
          </a:p>
        </p:txBody>
      </p:sp>
      <p:pic>
        <p:nvPicPr>
          <p:cNvPr id="20" name="Imag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8985" y="1960852"/>
            <a:ext cx="1384703" cy="1221797"/>
          </a:xfrm>
          <a:prstGeom prst="rect">
            <a:avLst/>
          </a:prstGeom>
        </p:spPr>
      </p:pic>
    </p:spTree>
    <p:extLst>
      <p:ext uri="{BB962C8B-B14F-4D97-AF65-F5344CB8AC3E}">
        <p14:creationId xmlns:p14="http://schemas.microsoft.com/office/powerpoint/2010/main" val="4282720448"/>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13" name="Rectangle 12"/>
          <p:cNvSpPr/>
          <p:nvPr/>
        </p:nvSpPr>
        <p:spPr>
          <a:xfrm>
            <a:off x="0" y="-2046"/>
            <a:ext cx="9144000" cy="845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Espace réservé du numéro de diapositive 5"/>
          <p:cNvSpPr>
            <a:spLocks noGrp="1"/>
          </p:cNvSpPr>
          <p:nvPr>
            <p:ph type="sldNum" sz="quarter" idx="12"/>
          </p:nvPr>
        </p:nvSpPr>
        <p:spPr>
          <a:xfrm>
            <a:off x="107504" y="4749992"/>
            <a:ext cx="287338" cy="273844"/>
          </a:xfrm>
        </p:spPr>
        <p:txBody>
          <a:bodyPr/>
          <a:lstStyle/>
          <a:p>
            <a:fld id="{646E7B68-C406-4B5C-B79D-A1CDE10CB85D}" type="slidenum">
              <a:rPr lang="fr-FR" smtClean="0"/>
              <a:pPr/>
              <a:t>‹N°›</a:t>
            </a:fld>
            <a:endParaRPr lang="fr-FR" dirty="0"/>
          </a:p>
        </p:txBody>
      </p:sp>
      <p:sp>
        <p:nvSpPr>
          <p:cNvPr id="63" name="Espace réservé du texte 62"/>
          <p:cNvSpPr>
            <a:spLocks noGrp="1"/>
          </p:cNvSpPr>
          <p:nvPr>
            <p:ph type="body" sz="quarter" idx="14" hasCustomPrompt="1"/>
          </p:nvPr>
        </p:nvSpPr>
        <p:spPr>
          <a:xfrm>
            <a:off x="4427538" y="1767822"/>
            <a:ext cx="2736304" cy="2160240"/>
          </a:xfrm>
        </p:spPr>
        <p:txBody>
          <a:bodyPr numCol="1">
            <a:normAutofit/>
          </a:bodyPr>
          <a:lstStyle>
            <a:lvl1pPr marL="0" indent="0" algn="l" defTabSz="914400" rtl="0" eaLnBrk="1" latinLnBrk="0" hangingPunct="1">
              <a:lnSpc>
                <a:spcPct val="150000"/>
              </a:lnSpc>
              <a:spcBef>
                <a:spcPts val="200"/>
              </a:spcBef>
              <a:spcAft>
                <a:spcPts val="0"/>
              </a:spcAft>
              <a:buFontTx/>
              <a:buNone/>
              <a:defRPr lang="fr-FR" sz="1400" b="1" kern="1200" cap="none" baseline="0" smtClean="0">
                <a:solidFill>
                  <a:srgbClr val="575757"/>
                </a:solidFill>
                <a:latin typeface="+mn-lt"/>
                <a:ea typeface="+mn-ea"/>
                <a:cs typeface="+mn-cs"/>
              </a:defRPr>
            </a:lvl1pPr>
          </a:lstStyle>
          <a:p>
            <a:pPr lvl="0"/>
            <a:r>
              <a:rPr lang="fr-FR" dirty="0"/>
              <a:t>Chapitre 1</a:t>
            </a:r>
          </a:p>
          <a:p>
            <a:pPr lvl="0"/>
            <a:r>
              <a:rPr lang="fr-FR" dirty="0"/>
              <a:t>Chapitre 2</a:t>
            </a:r>
          </a:p>
          <a:p>
            <a:pPr lvl="0"/>
            <a:r>
              <a:rPr lang="fr-FR" dirty="0"/>
              <a:t>Chapitre 3</a:t>
            </a:r>
          </a:p>
        </p:txBody>
      </p:sp>
      <p:sp>
        <p:nvSpPr>
          <p:cNvPr id="7" name="Espace réservé du pied de page 6"/>
          <p:cNvSpPr>
            <a:spLocks noGrp="1"/>
          </p:cNvSpPr>
          <p:nvPr>
            <p:ph type="ftr" sz="quarter" idx="15"/>
          </p:nvPr>
        </p:nvSpPr>
        <p:spPr>
          <a:xfrm>
            <a:off x="408753" y="4749992"/>
            <a:ext cx="6926486" cy="273844"/>
          </a:xfrm>
        </p:spPr>
        <p:txBody>
          <a:bodyPr/>
          <a:lstStyle/>
          <a:p>
            <a:r>
              <a:rPr lang="fr-FR" dirty="0">
                <a:latin typeface="Arial"/>
                <a:ea typeface="+mn-ea"/>
              </a:rPr>
              <a:t>Démarche d’audit des critères ENS </a:t>
            </a:r>
          </a:p>
        </p:txBody>
      </p:sp>
      <p:sp>
        <p:nvSpPr>
          <p:cNvPr id="10" name="Titre 1"/>
          <p:cNvSpPr txBox="1">
            <a:spLocks/>
          </p:cNvSpPr>
          <p:nvPr/>
        </p:nvSpPr>
        <p:spPr>
          <a:xfrm>
            <a:off x="4427538" y="915566"/>
            <a:ext cx="3096790" cy="1032495"/>
          </a:xfrm>
          <a:prstGeom prst="rect">
            <a:avLst/>
          </a:prstGeom>
        </p:spPr>
        <p:txBody>
          <a:bodyPr vert="horz" lIns="0" tIns="0" rIns="0" bIns="0" rtlCol="0" anchor="ctr" anchorCtr="0">
            <a:noAutofit/>
          </a:bodyPr>
          <a:lstStyle>
            <a:lvl1pPr algn="l" defTabSz="914400" rtl="0" eaLnBrk="1" latinLnBrk="0" hangingPunct="1">
              <a:lnSpc>
                <a:spcPts val="2700"/>
              </a:lnSpc>
              <a:spcBef>
                <a:spcPts val="0"/>
              </a:spcBef>
              <a:buNone/>
              <a:defRPr sz="2800" b="1" kern="1200" baseline="0">
                <a:solidFill>
                  <a:srgbClr val="006AB2"/>
                </a:solidFill>
                <a:latin typeface="+mj-lt"/>
                <a:ea typeface="+mj-ea"/>
                <a:cs typeface="+mj-cs"/>
              </a:defRPr>
            </a:lvl1pPr>
          </a:lstStyle>
          <a:p>
            <a:pPr fontAlgn="auto">
              <a:spcAft>
                <a:spcPts val="0"/>
              </a:spcAft>
            </a:pPr>
            <a:r>
              <a:rPr lang="fr-FR" dirty="0"/>
              <a:t>Sommaire</a:t>
            </a:r>
          </a:p>
        </p:txBody>
      </p:sp>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985" y="1960852"/>
            <a:ext cx="1384703" cy="1221797"/>
          </a:xfrm>
          <a:prstGeom prst="rect">
            <a:avLst/>
          </a:prstGeom>
        </p:spPr>
      </p:pic>
      <p:sp>
        <p:nvSpPr>
          <p:cNvPr id="8" name="Rectangle 7"/>
          <p:cNvSpPr/>
          <p:nvPr userDrawn="1"/>
        </p:nvSpPr>
        <p:spPr>
          <a:xfrm>
            <a:off x="0" y="-2046"/>
            <a:ext cx="9144000" cy="845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Titre 1"/>
          <p:cNvSpPr txBox="1">
            <a:spLocks/>
          </p:cNvSpPr>
          <p:nvPr userDrawn="1"/>
        </p:nvSpPr>
        <p:spPr>
          <a:xfrm>
            <a:off x="4427538" y="915566"/>
            <a:ext cx="3096790" cy="1032495"/>
          </a:xfrm>
          <a:prstGeom prst="rect">
            <a:avLst/>
          </a:prstGeom>
        </p:spPr>
        <p:txBody>
          <a:bodyPr vert="horz" lIns="0" tIns="0" rIns="0" bIns="0" rtlCol="0" anchor="ctr" anchorCtr="0">
            <a:noAutofit/>
          </a:bodyPr>
          <a:lstStyle>
            <a:lvl1pPr algn="l" defTabSz="914400" rtl="0" eaLnBrk="1" latinLnBrk="0" hangingPunct="1">
              <a:lnSpc>
                <a:spcPts val="2700"/>
              </a:lnSpc>
              <a:spcBef>
                <a:spcPts val="0"/>
              </a:spcBef>
              <a:buNone/>
              <a:defRPr sz="2800" b="1" kern="1200" baseline="0">
                <a:solidFill>
                  <a:srgbClr val="006AB2"/>
                </a:solidFill>
                <a:latin typeface="+mj-lt"/>
                <a:ea typeface="+mj-ea"/>
                <a:cs typeface="+mj-cs"/>
              </a:defRPr>
            </a:lvl1pPr>
          </a:lstStyle>
          <a:p>
            <a:pPr fontAlgn="auto">
              <a:spcAft>
                <a:spcPts val="0"/>
              </a:spcAft>
            </a:pPr>
            <a:r>
              <a:rPr lang="fr-FR" dirty="0"/>
              <a:t>Sommaire</a:t>
            </a:r>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8985" y="1960852"/>
            <a:ext cx="1384703" cy="1221797"/>
          </a:xfrm>
          <a:prstGeom prst="rect">
            <a:avLst/>
          </a:prstGeom>
        </p:spPr>
      </p:pic>
    </p:spTree>
    <p:extLst>
      <p:ext uri="{BB962C8B-B14F-4D97-AF65-F5344CB8AC3E}">
        <p14:creationId xmlns:p14="http://schemas.microsoft.com/office/powerpoint/2010/main" val="2278276231"/>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Intercalaire">
    <p:spTree>
      <p:nvGrpSpPr>
        <p:cNvPr id="1" name=""/>
        <p:cNvGrpSpPr/>
        <p:nvPr/>
      </p:nvGrpSpPr>
      <p:grpSpPr>
        <a:xfrm>
          <a:off x="0" y="0"/>
          <a:ext cx="0" cy="0"/>
          <a:chOff x="0" y="0"/>
          <a:chExt cx="0" cy="0"/>
        </a:xfrm>
      </p:grpSpPr>
      <p:sp>
        <p:nvSpPr>
          <p:cNvPr id="15" name="Rectangle 14"/>
          <p:cNvSpPr/>
          <p:nvPr/>
        </p:nvSpPr>
        <p:spPr>
          <a:xfrm>
            <a:off x="0" y="-2046"/>
            <a:ext cx="9144000" cy="773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Espace réservé du numéro de diapositive 5"/>
          <p:cNvSpPr>
            <a:spLocks noGrp="1"/>
          </p:cNvSpPr>
          <p:nvPr>
            <p:ph type="sldNum" sz="quarter" idx="12"/>
          </p:nvPr>
        </p:nvSpPr>
        <p:spPr/>
        <p:txBody>
          <a:bodyPr/>
          <a:lstStyle/>
          <a:p>
            <a:fld id="{646E7B68-C406-4B5C-B79D-A1CDE10CB85D}" type="slidenum">
              <a:rPr lang="fr-FR" smtClean="0"/>
              <a:pPr/>
              <a:t>‹N°›</a:t>
            </a:fld>
            <a:endParaRPr lang="fr-FR" dirty="0"/>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2000" y="144016"/>
            <a:ext cx="1310181" cy="4803998"/>
          </a:xfrm>
          <a:prstGeom prst="rect">
            <a:avLst/>
          </a:prstGeom>
        </p:spPr>
      </p:pic>
      <p:sp>
        <p:nvSpPr>
          <p:cNvPr id="17" name="Titre 1"/>
          <p:cNvSpPr>
            <a:spLocks noGrp="1"/>
          </p:cNvSpPr>
          <p:nvPr>
            <p:ph type="ctrTitle" hasCustomPrompt="1"/>
          </p:nvPr>
        </p:nvSpPr>
        <p:spPr>
          <a:xfrm>
            <a:off x="4427538" y="1683271"/>
            <a:ext cx="4311972" cy="1032495"/>
          </a:xfrm>
        </p:spPr>
        <p:txBody>
          <a:bodyPr anchor="ctr" anchorCtr="0">
            <a:noAutofit/>
          </a:bodyPr>
          <a:lstStyle>
            <a:lvl1pPr algn="l">
              <a:lnSpc>
                <a:spcPts val="2700"/>
              </a:lnSpc>
              <a:spcBef>
                <a:spcPts val="0"/>
              </a:spcBef>
              <a:defRPr sz="2800" baseline="0">
                <a:solidFill>
                  <a:srgbClr val="006AB2"/>
                </a:solidFill>
              </a:defRPr>
            </a:lvl1pPr>
          </a:lstStyle>
          <a:p>
            <a:r>
              <a:rPr lang="fr-FR" dirty="0"/>
              <a:t>Titre du chapitre</a:t>
            </a:r>
          </a:p>
        </p:txBody>
      </p:sp>
      <p:sp>
        <p:nvSpPr>
          <p:cNvPr id="18" name="Espace réservé du texte 3"/>
          <p:cNvSpPr>
            <a:spLocks noGrp="1"/>
          </p:cNvSpPr>
          <p:nvPr>
            <p:ph type="body" sz="quarter" idx="13" hasCustomPrompt="1"/>
          </p:nvPr>
        </p:nvSpPr>
        <p:spPr>
          <a:xfrm>
            <a:off x="4427538" y="2815605"/>
            <a:ext cx="4311972" cy="664418"/>
          </a:xfrm>
        </p:spPr>
        <p:txBody>
          <a:bodyPr>
            <a:noAutofit/>
          </a:bodyPr>
          <a:lstStyle>
            <a:lvl1pPr algn="l">
              <a:defRPr sz="2000">
                <a:solidFill>
                  <a:srgbClr val="575757"/>
                </a:solidFill>
              </a:defRPr>
            </a:lvl1pPr>
          </a:lstStyle>
          <a:p>
            <a:pPr lvl="0"/>
            <a:r>
              <a:rPr lang="fr-FR" dirty="0"/>
              <a:t>Sous-titre éventuel</a:t>
            </a:r>
          </a:p>
        </p:txBody>
      </p:sp>
      <p:pic>
        <p:nvPicPr>
          <p:cNvPr id="20" name="Imag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985" y="1960852"/>
            <a:ext cx="1384703" cy="1221797"/>
          </a:xfrm>
          <a:prstGeom prst="rect">
            <a:avLst/>
          </a:prstGeom>
        </p:spPr>
      </p:pic>
      <p:sp>
        <p:nvSpPr>
          <p:cNvPr id="8" name="Rectangle 7"/>
          <p:cNvSpPr/>
          <p:nvPr userDrawn="1"/>
        </p:nvSpPr>
        <p:spPr>
          <a:xfrm>
            <a:off x="0" y="-2046"/>
            <a:ext cx="9144000" cy="773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2000" y="144016"/>
            <a:ext cx="1310181" cy="4803998"/>
          </a:xfrm>
          <a:prstGeom prst="rect">
            <a:avLst/>
          </a:prstGeom>
        </p:spPr>
      </p:pic>
      <p:pic>
        <p:nvPicPr>
          <p:cNvPr id="11" name="Imag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8985" y="1960852"/>
            <a:ext cx="1384703" cy="1221797"/>
          </a:xfrm>
          <a:prstGeom prst="rect">
            <a:avLst/>
          </a:prstGeom>
        </p:spPr>
      </p:pic>
    </p:spTree>
    <p:extLst>
      <p:ext uri="{BB962C8B-B14F-4D97-AF65-F5344CB8AC3E}">
        <p14:creationId xmlns:p14="http://schemas.microsoft.com/office/powerpoint/2010/main" val="958001759"/>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1_Titre et contenu">
    <p:spTree>
      <p:nvGrpSpPr>
        <p:cNvPr id="1" name=""/>
        <p:cNvGrpSpPr/>
        <p:nvPr/>
      </p:nvGrpSpPr>
      <p:grpSpPr>
        <a:xfrm>
          <a:off x="0" y="0"/>
          <a:ext cx="0" cy="0"/>
          <a:chOff x="0" y="0"/>
          <a:chExt cx="0" cy="0"/>
        </a:xfrm>
      </p:grpSpPr>
      <p:sp>
        <p:nvSpPr>
          <p:cNvPr id="8" name="Rectangle 7"/>
          <p:cNvSpPr/>
          <p:nvPr/>
        </p:nvSpPr>
        <p:spPr>
          <a:xfrm>
            <a:off x="0" y="627534"/>
            <a:ext cx="9144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 name="Image 4" descr="Une image contenant personne, intérieur, tenant, alimentation&#10;&#10;Description générée automatiquement">
            <a:extLst>
              <a:ext uri="{FF2B5EF4-FFF2-40B4-BE49-F238E27FC236}">
                <a16:creationId xmlns:a16="http://schemas.microsoft.com/office/drawing/2014/main" id="{DCE54B6C-D7B7-064E-80CC-C434FFA6A49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21889" y="2255"/>
            <a:ext cx="7522111" cy="5141246"/>
          </a:xfrm>
          <a:prstGeom prst="rect">
            <a:avLst/>
          </a:prstGeom>
        </p:spPr>
      </p:pic>
      <p:sp>
        <p:nvSpPr>
          <p:cNvPr id="3" name="Espace réservé du texte 2">
            <a:extLst>
              <a:ext uri="{FF2B5EF4-FFF2-40B4-BE49-F238E27FC236}">
                <a16:creationId xmlns:a16="http://schemas.microsoft.com/office/drawing/2014/main" id="{3A4A0B2A-58BC-1D4D-8883-191DA713D2F9}"/>
              </a:ext>
            </a:extLst>
          </p:cNvPr>
          <p:cNvSpPr>
            <a:spLocks noGrp="1"/>
          </p:cNvSpPr>
          <p:nvPr>
            <p:ph type="body" sz="quarter" idx="10" hasCustomPrompt="1"/>
          </p:nvPr>
        </p:nvSpPr>
        <p:spPr>
          <a:xfrm>
            <a:off x="2268538" y="915988"/>
            <a:ext cx="2735510" cy="1511300"/>
          </a:xfrm>
          <a:prstGeom prst="rect">
            <a:avLst/>
          </a:prstGeom>
        </p:spPr>
        <p:txBody>
          <a:bodyPr/>
          <a:lstStyle>
            <a:lvl1pPr>
              <a:lnSpc>
                <a:spcPct val="80000"/>
              </a:lnSpc>
              <a:defRPr sz="3200" kern="800" cap="none" baseline="0">
                <a:solidFill>
                  <a:schemeClr val="bg1"/>
                </a:solidFill>
              </a:defRPr>
            </a:lvl1pPr>
            <a:lvl2pPr marL="434250" indent="0">
              <a:lnSpc>
                <a:spcPct val="80000"/>
              </a:lnSpc>
              <a:buNone/>
              <a:defRPr sz="3200">
                <a:solidFill>
                  <a:schemeClr val="bg1"/>
                </a:solidFill>
              </a:defRPr>
            </a:lvl2pPr>
          </a:lstStyle>
          <a:p>
            <a:pPr lvl="0"/>
            <a:r>
              <a:rPr lang="fr-FR" dirty="0"/>
              <a:t>Titre principal de la slide</a:t>
            </a:r>
          </a:p>
          <a:p>
            <a:pPr lvl="1"/>
            <a:endParaRPr lang="fr-FR" dirty="0"/>
          </a:p>
        </p:txBody>
      </p:sp>
      <p:sp>
        <p:nvSpPr>
          <p:cNvPr id="6" name="Espace réservé du texte 5">
            <a:extLst>
              <a:ext uri="{FF2B5EF4-FFF2-40B4-BE49-F238E27FC236}">
                <a16:creationId xmlns:a16="http://schemas.microsoft.com/office/drawing/2014/main" id="{05C05DFA-F720-FF4C-A4AA-91C4E66A3103}"/>
              </a:ext>
            </a:extLst>
          </p:cNvPr>
          <p:cNvSpPr>
            <a:spLocks noGrp="1"/>
          </p:cNvSpPr>
          <p:nvPr>
            <p:ph type="body" sz="quarter" idx="11" hasCustomPrompt="1"/>
          </p:nvPr>
        </p:nvSpPr>
        <p:spPr>
          <a:xfrm>
            <a:off x="2268538" y="2427288"/>
            <a:ext cx="2951534" cy="1873250"/>
          </a:xfrm>
          <a:prstGeom prst="rect">
            <a:avLst/>
          </a:prstGeom>
        </p:spPr>
        <p:txBody>
          <a:bodyPr/>
          <a:lstStyle>
            <a:lvl1pPr>
              <a:lnSpc>
                <a:spcPct val="80000"/>
              </a:lnSpc>
              <a:spcBef>
                <a:spcPts val="0"/>
              </a:spcBef>
              <a:defRPr sz="1400" b="0">
                <a:solidFill>
                  <a:schemeClr val="bg1"/>
                </a:solidFill>
              </a:defRPr>
            </a:lvl1pPr>
          </a:lstStyle>
          <a:p>
            <a:pPr lvl="0"/>
            <a:r>
              <a:rPr lang="fr-FR" dirty="0"/>
              <a:t>Texte</a:t>
            </a:r>
          </a:p>
        </p:txBody>
      </p:sp>
      <p:sp>
        <p:nvSpPr>
          <p:cNvPr id="7" name="Espace réservé du numéro de diapositive 5"/>
          <p:cNvSpPr>
            <a:spLocks noGrp="1"/>
          </p:cNvSpPr>
          <p:nvPr>
            <p:ph type="sldNum" sz="quarter" idx="12"/>
          </p:nvPr>
        </p:nvSpPr>
        <p:spPr>
          <a:xfrm>
            <a:off x="107504" y="4749992"/>
            <a:ext cx="287338" cy="273844"/>
          </a:xfrm>
        </p:spPr>
        <p:txBody>
          <a:bodyPr/>
          <a:lstStyle/>
          <a:p>
            <a:fld id="{646E7B68-C406-4B5C-B79D-A1CDE10CB85D}" type="slidenum">
              <a:rPr lang="fr-FR" smtClean="0"/>
              <a:pPr/>
              <a:t>‹N°›</a:t>
            </a:fld>
            <a:endParaRPr lang="fr-FR" dirty="0"/>
          </a:p>
        </p:txBody>
      </p:sp>
      <p:sp>
        <p:nvSpPr>
          <p:cNvPr id="9" name="Rectangle 8"/>
          <p:cNvSpPr/>
          <p:nvPr userDrawn="1"/>
        </p:nvSpPr>
        <p:spPr>
          <a:xfrm>
            <a:off x="0" y="627534"/>
            <a:ext cx="9144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 name="Image 9" descr="Une image contenant personne, intérieur, tenant, alimentation&#10;&#10;Description générée automatiquement">
            <a:extLst>
              <a:ext uri="{FF2B5EF4-FFF2-40B4-BE49-F238E27FC236}">
                <a16:creationId xmlns:a16="http://schemas.microsoft.com/office/drawing/2014/main" id="{DCE54B6C-D7B7-064E-80CC-C434FFA6A4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21889" y="2255"/>
            <a:ext cx="7522111" cy="5141246"/>
          </a:xfrm>
          <a:prstGeom prst="rect">
            <a:avLst/>
          </a:prstGeom>
        </p:spPr>
      </p:pic>
    </p:spTree>
    <p:extLst>
      <p:ext uri="{BB962C8B-B14F-4D97-AF65-F5344CB8AC3E}">
        <p14:creationId xmlns:p14="http://schemas.microsoft.com/office/powerpoint/2010/main" val="592376521"/>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pic>
        <p:nvPicPr>
          <p:cNvPr id="4" name="Image 3" descr="Une image contenant personne, intérieur, homme, table&#10;&#10;Description générée automatiquement">
            <a:extLst>
              <a:ext uri="{FF2B5EF4-FFF2-40B4-BE49-F238E27FC236}">
                <a16:creationId xmlns:a16="http://schemas.microsoft.com/office/drawing/2014/main" id="{6FB58E74-65F0-5A41-B2A3-C683EB81BBF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8208" y="-13947"/>
            <a:ext cx="9190183" cy="5171393"/>
          </a:xfrm>
          <a:prstGeom prst="rect">
            <a:avLst/>
          </a:prstGeom>
        </p:spPr>
      </p:pic>
      <p:pic>
        <p:nvPicPr>
          <p:cNvPr id="5" name="Image 4">
            <a:extLst>
              <a:ext uri="{FF2B5EF4-FFF2-40B4-BE49-F238E27FC236}">
                <a16:creationId xmlns:a16="http://schemas.microsoft.com/office/drawing/2014/main" id="{9F7A409D-321F-644F-957D-D88584B88E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9714"/>
            <a:ext cx="657373" cy="581836"/>
          </a:xfrm>
          <a:prstGeom prst="rect">
            <a:avLst/>
          </a:prstGeom>
        </p:spPr>
      </p:pic>
      <p:sp>
        <p:nvSpPr>
          <p:cNvPr id="7" name="Espace réservé du texte 6">
            <a:extLst>
              <a:ext uri="{FF2B5EF4-FFF2-40B4-BE49-F238E27FC236}">
                <a16:creationId xmlns:a16="http://schemas.microsoft.com/office/drawing/2014/main" id="{C0E49024-B637-B846-AD7A-074C32D97EBE}"/>
              </a:ext>
            </a:extLst>
          </p:cNvPr>
          <p:cNvSpPr>
            <a:spLocks noGrp="1"/>
          </p:cNvSpPr>
          <p:nvPr>
            <p:ph type="body" sz="quarter" idx="10" hasCustomPrompt="1"/>
          </p:nvPr>
        </p:nvSpPr>
        <p:spPr>
          <a:xfrm>
            <a:off x="2124075" y="987425"/>
            <a:ext cx="2735957" cy="1871663"/>
          </a:xfrm>
          <a:prstGeom prst="rect">
            <a:avLst/>
          </a:prstGeom>
        </p:spPr>
        <p:txBody>
          <a:bodyPr/>
          <a:lstStyle>
            <a:lvl1pPr>
              <a:defRPr sz="2800" kern="800" cap="all" baseline="0"/>
            </a:lvl1pPr>
            <a:lvl2pPr marL="434250" indent="0">
              <a:buNone/>
              <a:defRPr sz="3200"/>
            </a:lvl2pPr>
          </a:lstStyle>
          <a:p>
            <a:pPr lvl="0"/>
            <a:r>
              <a:rPr lang="fr-FR" dirty="0"/>
              <a:t>Titre de la slide</a:t>
            </a:r>
          </a:p>
          <a:p>
            <a:pPr lvl="1"/>
            <a:endParaRPr lang="fr-FR" dirty="0"/>
          </a:p>
        </p:txBody>
      </p:sp>
      <p:sp>
        <p:nvSpPr>
          <p:cNvPr id="9" name="Espace réservé du texte 8">
            <a:extLst>
              <a:ext uri="{FF2B5EF4-FFF2-40B4-BE49-F238E27FC236}">
                <a16:creationId xmlns:a16="http://schemas.microsoft.com/office/drawing/2014/main" id="{F9933515-A54B-C648-9452-ED438F800E2D}"/>
              </a:ext>
            </a:extLst>
          </p:cNvPr>
          <p:cNvSpPr>
            <a:spLocks noGrp="1"/>
          </p:cNvSpPr>
          <p:nvPr>
            <p:ph type="body" sz="quarter" idx="11" hasCustomPrompt="1"/>
          </p:nvPr>
        </p:nvSpPr>
        <p:spPr>
          <a:xfrm>
            <a:off x="5004048" y="987425"/>
            <a:ext cx="3457575" cy="1871663"/>
          </a:xfrm>
          <a:prstGeom prst="rect">
            <a:avLst/>
          </a:prstGeom>
        </p:spPr>
        <p:txBody>
          <a:bodyPr/>
          <a:lstStyle>
            <a:lvl1pPr>
              <a:lnSpc>
                <a:spcPct val="80000"/>
              </a:lnSpc>
              <a:spcBef>
                <a:spcPts val="0"/>
              </a:spcBef>
              <a:defRPr sz="1400" b="0"/>
            </a:lvl1pPr>
          </a:lstStyle>
          <a:p>
            <a:pPr lvl="0"/>
            <a:r>
              <a:rPr lang="fr-FR" dirty="0"/>
              <a:t>Texte</a:t>
            </a:r>
          </a:p>
        </p:txBody>
      </p:sp>
      <p:pic>
        <p:nvPicPr>
          <p:cNvPr id="6" name="Image 5" descr="Une image contenant personne, intérieur, homme, table&#10;&#10;Description générée automatiquement">
            <a:extLst>
              <a:ext uri="{FF2B5EF4-FFF2-40B4-BE49-F238E27FC236}">
                <a16:creationId xmlns:a16="http://schemas.microsoft.com/office/drawing/2014/main" id="{6FB58E74-65F0-5A41-B2A3-C683EB81BBF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8208" y="-13947"/>
            <a:ext cx="9190183" cy="5171393"/>
          </a:xfrm>
          <a:prstGeom prst="rect">
            <a:avLst/>
          </a:prstGeom>
        </p:spPr>
      </p:pic>
      <p:pic>
        <p:nvPicPr>
          <p:cNvPr id="8" name="Image 7">
            <a:extLst>
              <a:ext uri="{FF2B5EF4-FFF2-40B4-BE49-F238E27FC236}">
                <a16:creationId xmlns:a16="http://schemas.microsoft.com/office/drawing/2014/main" id="{9F7A409D-321F-644F-957D-D88584B88E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512" y="189714"/>
            <a:ext cx="657373" cy="581836"/>
          </a:xfrm>
          <a:prstGeom prst="rect">
            <a:avLst/>
          </a:prstGeom>
        </p:spPr>
      </p:pic>
    </p:spTree>
    <p:extLst>
      <p:ext uri="{BB962C8B-B14F-4D97-AF65-F5344CB8AC3E}">
        <p14:creationId xmlns:p14="http://schemas.microsoft.com/office/powerpoint/2010/main" val="3176064965"/>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dirty="0"/>
              <a:t>Titre de la slide</a:t>
            </a:r>
          </a:p>
        </p:txBody>
      </p:sp>
      <p:sp>
        <p:nvSpPr>
          <p:cNvPr id="6" name="Espace réservé du numéro de diapositive 5"/>
          <p:cNvSpPr>
            <a:spLocks noGrp="1"/>
          </p:cNvSpPr>
          <p:nvPr>
            <p:ph type="sldNum" sz="quarter" idx="12"/>
          </p:nvPr>
        </p:nvSpPr>
        <p:spPr/>
        <p:txBody>
          <a:bodyPr/>
          <a:lstStyle>
            <a:lvl1pPr>
              <a:defRPr>
                <a:solidFill>
                  <a:srgbClr val="575757"/>
                </a:solidFill>
              </a:defRPr>
            </a:lvl1pPr>
          </a:lstStyle>
          <a:p>
            <a:fld id="{646E7B68-C406-4B5C-B79D-A1CDE10CB85D}" type="slidenum">
              <a:rPr lang="fr-FR" smtClean="0"/>
              <a:pPr/>
              <a:t>‹N°›</a:t>
            </a:fld>
            <a:endParaRPr lang="fr-FR" dirty="0"/>
          </a:p>
        </p:txBody>
      </p:sp>
      <p:sp>
        <p:nvSpPr>
          <p:cNvPr id="5" name="Espace réservé du pied de page 4"/>
          <p:cNvSpPr>
            <a:spLocks noGrp="1"/>
          </p:cNvSpPr>
          <p:nvPr>
            <p:ph type="ftr" sz="quarter" idx="13"/>
          </p:nvPr>
        </p:nvSpPr>
        <p:spPr/>
        <p:txBody>
          <a:bodyPr/>
          <a:lstStyle>
            <a:lvl1pPr>
              <a:defRPr sz="800"/>
            </a:lvl1pPr>
          </a:lstStyle>
          <a:p>
            <a:r>
              <a:rPr lang="fr-FR" dirty="0">
                <a:latin typeface="Arial"/>
                <a:ea typeface="+mn-ea"/>
              </a:rPr>
              <a:t>Démarche d’audit des critères ENS </a:t>
            </a:r>
          </a:p>
        </p:txBody>
      </p:sp>
    </p:spTree>
    <p:extLst>
      <p:ext uri="{BB962C8B-B14F-4D97-AF65-F5344CB8AC3E}">
        <p14:creationId xmlns:p14="http://schemas.microsoft.com/office/powerpoint/2010/main" val="3101980307"/>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dirty="0"/>
              <a:t>Titre de la slide</a:t>
            </a:r>
          </a:p>
        </p:txBody>
      </p:sp>
      <p:sp>
        <p:nvSpPr>
          <p:cNvPr id="6" name="Espace réservé du numéro de diapositive 5"/>
          <p:cNvSpPr>
            <a:spLocks noGrp="1"/>
          </p:cNvSpPr>
          <p:nvPr>
            <p:ph type="sldNum" sz="quarter" idx="12"/>
          </p:nvPr>
        </p:nvSpPr>
        <p:spPr/>
        <p:txBody>
          <a:bodyPr/>
          <a:lstStyle>
            <a:lvl1pPr>
              <a:defRPr>
                <a:solidFill>
                  <a:srgbClr val="575757"/>
                </a:solidFill>
              </a:defRPr>
            </a:lvl1pPr>
          </a:lstStyle>
          <a:p>
            <a:fld id="{646E7B68-C406-4B5C-B79D-A1CDE10CB85D}" type="slidenum">
              <a:rPr lang="fr-FR" smtClean="0"/>
              <a:pPr/>
              <a:t>‹N°›</a:t>
            </a:fld>
            <a:endParaRPr lang="fr-FR" dirty="0"/>
          </a:p>
        </p:txBody>
      </p:sp>
      <p:sp>
        <p:nvSpPr>
          <p:cNvPr id="5" name="Espace réservé du pied de page 4"/>
          <p:cNvSpPr>
            <a:spLocks noGrp="1"/>
          </p:cNvSpPr>
          <p:nvPr>
            <p:ph type="ftr" sz="quarter" idx="19"/>
          </p:nvPr>
        </p:nvSpPr>
        <p:spPr/>
        <p:txBody>
          <a:bodyPr/>
          <a:lstStyle>
            <a:lvl1pPr>
              <a:defRPr sz="800"/>
            </a:lvl1pPr>
          </a:lstStyle>
          <a:p>
            <a:r>
              <a:rPr lang="fr-FR" dirty="0">
                <a:latin typeface="Arial"/>
                <a:ea typeface="+mn-ea"/>
              </a:rPr>
              <a:t>Démarche d’audit des critères ENS </a:t>
            </a:r>
          </a:p>
        </p:txBody>
      </p:sp>
      <p:sp>
        <p:nvSpPr>
          <p:cNvPr id="7" name="Espace réservé du texte 2"/>
          <p:cNvSpPr>
            <a:spLocks noGrp="1"/>
          </p:cNvSpPr>
          <p:nvPr>
            <p:ph idx="1"/>
          </p:nvPr>
        </p:nvSpPr>
        <p:spPr>
          <a:xfrm>
            <a:off x="827584" y="843558"/>
            <a:ext cx="8064896" cy="3744416"/>
          </a:xfrm>
          <a:prstGeom prst="rect">
            <a:avLst/>
          </a:prstGeom>
        </p:spPr>
        <p:txBody>
          <a:bodyPr vert="horz" lIns="0" tIns="0" rIns="0" bIns="0" rtlCol="0">
            <a:normAutofit/>
          </a:bodyPr>
          <a:lstStyle>
            <a:lvl4pPr>
              <a:defRPr sz="1400"/>
            </a:lvl4pPr>
            <a:lvl5pPr>
              <a:defRPr sz="12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kumimoji="0" lang="fr-FR" sz="1400" b="0" i="0" u="none" strike="noStrike" kern="1200" cap="none" spc="0" normalizeH="0" baseline="0" noProof="0" dirty="0">
              <a:ln>
                <a:noFill/>
              </a:ln>
              <a:solidFill>
                <a:srgbClr val="575757"/>
              </a:solidFill>
              <a:effectLst/>
              <a:uLnTx/>
              <a:uFillTx/>
              <a:latin typeface="+mn-lt"/>
              <a:ea typeface="+mn-ea"/>
              <a:cs typeface="+mn-cs"/>
            </a:endParaRPr>
          </a:p>
        </p:txBody>
      </p:sp>
    </p:spTree>
    <p:extLst>
      <p:ext uri="{BB962C8B-B14F-4D97-AF65-F5344CB8AC3E}">
        <p14:creationId xmlns:p14="http://schemas.microsoft.com/office/powerpoint/2010/main" val="2731322595"/>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827584" y="87474"/>
            <a:ext cx="8064092" cy="540006"/>
          </a:xfrm>
        </p:spPr>
        <p:txBody>
          <a:bodyPr/>
          <a:lstStyle>
            <a:lvl1pPr>
              <a:defRPr/>
            </a:lvl1pPr>
          </a:lstStyle>
          <a:p>
            <a:r>
              <a:rPr lang="fr-FR" dirty="0"/>
              <a:t>Titre de la slide</a:t>
            </a:r>
          </a:p>
        </p:txBody>
      </p:sp>
      <p:sp>
        <p:nvSpPr>
          <p:cNvPr id="5" name="Espace réservé du numéro de diapositive 4"/>
          <p:cNvSpPr>
            <a:spLocks noGrp="1"/>
          </p:cNvSpPr>
          <p:nvPr>
            <p:ph type="sldNum" sz="quarter" idx="12"/>
          </p:nvPr>
        </p:nvSpPr>
        <p:spPr/>
        <p:txBody>
          <a:bodyPr/>
          <a:lstStyle/>
          <a:p>
            <a:fld id="{646E7B68-C406-4B5C-B79D-A1CDE10CB85D}" type="slidenum">
              <a:rPr lang="fr-FR" smtClean="0"/>
              <a:pPr/>
              <a:t>‹N°›</a:t>
            </a:fld>
            <a:endParaRPr lang="fr-FR" dirty="0"/>
          </a:p>
        </p:txBody>
      </p:sp>
      <p:sp>
        <p:nvSpPr>
          <p:cNvPr id="11" name="Espace réservé du contenu 10"/>
          <p:cNvSpPr>
            <a:spLocks noGrp="1"/>
          </p:cNvSpPr>
          <p:nvPr>
            <p:ph sz="quarter" idx="16"/>
          </p:nvPr>
        </p:nvSpPr>
        <p:spPr>
          <a:xfrm>
            <a:off x="827584" y="843558"/>
            <a:ext cx="3889375" cy="3744416"/>
          </a:xfrm>
        </p:spPr>
        <p:txBody>
          <a:bodyPr>
            <a:noAutofit/>
          </a:bodyPr>
          <a:lstStyle>
            <a:lvl1pPr marL="0" indent="0">
              <a:buNone/>
              <a:defRPr/>
            </a:lvl1pPr>
            <a:lvl2pPr>
              <a:defRPr>
                <a:solidFill>
                  <a:schemeClr val="tx2"/>
                </a:solidFill>
              </a:defRPr>
            </a:lvl2pPr>
            <a:lvl3pPr>
              <a:defRPr>
                <a:solidFill>
                  <a:srgbClr val="575757"/>
                </a:solidFill>
              </a:defRPr>
            </a:lvl3pPr>
            <a:lvl4pPr>
              <a:defRPr sz="1400">
                <a:solidFill>
                  <a:srgbClr val="575757"/>
                </a:solidFill>
              </a:defRPr>
            </a:lvl4pPr>
            <a:lvl5pPr>
              <a:defRPr sz="1200">
                <a:solidFill>
                  <a:srgbClr val="575757"/>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kumimoji="0" lang="fr-FR" sz="1400" b="0" i="0" u="none" strike="noStrike" kern="1200" cap="none" spc="0" normalizeH="0" baseline="0" noProof="0" dirty="0">
              <a:ln>
                <a:noFill/>
              </a:ln>
              <a:solidFill>
                <a:srgbClr val="575757"/>
              </a:solidFill>
              <a:effectLst/>
              <a:uLnTx/>
              <a:uFillTx/>
              <a:latin typeface="+mn-lt"/>
              <a:ea typeface="+mn-ea"/>
              <a:cs typeface="+mn-cs"/>
            </a:endParaRPr>
          </a:p>
        </p:txBody>
      </p:sp>
      <p:sp>
        <p:nvSpPr>
          <p:cNvPr id="13" name="Espace réservé du contenu 12"/>
          <p:cNvSpPr>
            <a:spLocks noGrp="1"/>
          </p:cNvSpPr>
          <p:nvPr>
            <p:ph sz="quarter" idx="17"/>
          </p:nvPr>
        </p:nvSpPr>
        <p:spPr>
          <a:xfrm>
            <a:off x="5002301" y="843558"/>
            <a:ext cx="3889375" cy="3744416"/>
          </a:xfrm>
        </p:spPr>
        <p:txBody>
          <a:bodyPr/>
          <a:lstStyle>
            <a:lvl1pPr marL="0" indent="0">
              <a:buNone/>
              <a:defRPr/>
            </a:lvl1pPr>
            <a:lvl2pPr>
              <a:defRPr>
                <a:solidFill>
                  <a:schemeClr val="tx2"/>
                </a:solidFill>
              </a:defRPr>
            </a:lvl2pPr>
            <a:lvl3pPr>
              <a:defRPr>
                <a:solidFill>
                  <a:srgbClr val="575757"/>
                </a:solidFill>
              </a:defRPr>
            </a:lvl3pPr>
            <a:lvl4pPr>
              <a:defRPr sz="1400">
                <a:solidFill>
                  <a:srgbClr val="575757"/>
                </a:solidFill>
              </a:defRPr>
            </a:lvl4pPr>
            <a:lvl5pPr>
              <a:defRPr sz="1200">
                <a:solidFill>
                  <a:srgbClr val="575757"/>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kumimoji="0" lang="fr-FR" sz="1400" b="0" i="0" u="none" strike="noStrike" kern="1200" cap="none" spc="0" normalizeH="0" baseline="0" noProof="0" dirty="0">
              <a:ln>
                <a:noFill/>
              </a:ln>
              <a:solidFill>
                <a:srgbClr val="575757"/>
              </a:solidFill>
              <a:effectLst/>
              <a:uLnTx/>
              <a:uFillTx/>
              <a:latin typeface="+mn-lt"/>
              <a:ea typeface="+mn-ea"/>
              <a:cs typeface="+mn-cs"/>
            </a:endParaRPr>
          </a:p>
        </p:txBody>
      </p:sp>
      <p:sp>
        <p:nvSpPr>
          <p:cNvPr id="4" name="Espace réservé du pied de page 3"/>
          <p:cNvSpPr>
            <a:spLocks noGrp="1"/>
          </p:cNvSpPr>
          <p:nvPr>
            <p:ph type="ftr" sz="quarter" idx="18"/>
          </p:nvPr>
        </p:nvSpPr>
        <p:spPr/>
        <p:txBody>
          <a:bodyPr/>
          <a:lstStyle>
            <a:lvl1pPr>
              <a:defRPr sz="800"/>
            </a:lvl1pPr>
          </a:lstStyle>
          <a:p>
            <a:r>
              <a:rPr lang="fr-FR" dirty="0">
                <a:latin typeface="Arial"/>
                <a:ea typeface="+mn-ea"/>
              </a:rPr>
              <a:t>Démarche d’audit des critères ENS </a:t>
            </a:r>
          </a:p>
        </p:txBody>
      </p:sp>
    </p:spTree>
    <p:extLst>
      <p:ext uri="{BB962C8B-B14F-4D97-AF65-F5344CB8AC3E}">
        <p14:creationId xmlns:p14="http://schemas.microsoft.com/office/powerpoint/2010/main" val="2700348578"/>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Page de fin">
    <p:spTree>
      <p:nvGrpSpPr>
        <p:cNvPr id="1" name=""/>
        <p:cNvGrpSpPr/>
        <p:nvPr/>
      </p:nvGrpSpPr>
      <p:grpSpPr>
        <a:xfrm>
          <a:off x="0" y="0"/>
          <a:ext cx="0" cy="0"/>
          <a:chOff x="0" y="0"/>
          <a:chExt cx="0" cy="0"/>
        </a:xfrm>
      </p:grpSpPr>
      <p:sp>
        <p:nvSpPr>
          <p:cNvPr id="11" name="Rectangle 10"/>
          <p:cNvSpPr/>
          <p:nvPr/>
        </p:nvSpPr>
        <p:spPr>
          <a:xfrm>
            <a:off x="0" y="-2046"/>
            <a:ext cx="9144000" cy="773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0" y="4948014"/>
            <a:ext cx="914400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pic>
        <p:nvPicPr>
          <p:cNvPr id="15" name="Imag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2536" y="222405"/>
            <a:ext cx="1361391" cy="4698691"/>
          </a:xfrm>
          <a:prstGeom prst="rect">
            <a:avLst/>
          </a:prstGeom>
        </p:spPr>
      </p:pic>
      <p:pic>
        <p:nvPicPr>
          <p:cNvPr id="16" name="Imag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985" y="1960852"/>
            <a:ext cx="1384703" cy="1221797"/>
          </a:xfrm>
          <a:prstGeom prst="rect">
            <a:avLst/>
          </a:prstGeom>
        </p:spPr>
      </p:pic>
      <p:sp>
        <p:nvSpPr>
          <p:cNvPr id="12" name="Rectangle 11"/>
          <p:cNvSpPr/>
          <p:nvPr userDrawn="1"/>
        </p:nvSpPr>
        <p:spPr>
          <a:xfrm>
            <a:off x="0" y="-2046"/>
            <a:ext cx="9144000" cy="773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p:cNvSpPr/>
          <p:nvPr userDrawn="1"/>
        </p:nvSpPr>
        <p:spPr>
          <a:xfrm>
            <a:off x="0" y="4948014"/>
            <a:ext cx="914400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pic>
        <p:nvPicPr>
          <p:cNvPr id="20" name="Imag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2536" y="222405"/>
            <a:ext cx="1361391" cy="4698691"/>
          </a:xfrm>
          <a:prstGeom prst="rect">
            <a:avLst/>
          </a:prstGeom>
        </p:spPr>
      </p:pic>
      <p:pic>
        <p:nvPicPr>
          <p:cNvPr id="21" name="Imag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8985" y="1960852"/>
            <a:ext cx="1384703" cy="1221797"/>
          </a:xfrm>
          <a:prstGeom prst="rect">
            <a:avLst/>
          </a:prstGeom>
        </p:spPr>
      </p:pic>
      <p:grpSp>
        <p:nvGrpSpPr>
          <p:cNvPr id="22" name="Groupe 21"/>
          <p:cNvGrpSpPr/>
          <p:nvPr userDrawn="1"/>
        </p:nvGrpSpPr>
        <p:grpSpPr>
          <a:xfrm>
            <a:off x="4804660" y="1261977"/>
            <a:ext cx="3353923" cy="2529366"/>
            <a:chOff x="4804660" y="1261977"/>
            <a:chExt cx="3353923" cy="2529366"/>
          </a:xfrm>
        </p:grpSpPr>
        <p:sp>
          <p:nvSpPr>
            <p:cNvPr id="23" name="ZoneTexte 22"/>
            <p:cNvSpPr txBox="1"/>
            <p:nvPr/>
          </p:nvSpPr>
          <p:spPr>
            <a:xfrm>
              <a:off x="4818086" y="1261977"/>
              <a:ext cx="3240360" cy="2529366"/>
            </a:xfrm>
            <a:prstGeom prst="rect">
              <a:avLst/>
            </a:prstGeom>
            <a:noFill/>
          </p:spPr>
          <p:txBody>
            <a:bodyPr wrap="square" lIns="72000" tIns="108000" rIns="72000" bIns="108000" rtlCol="0" anchor="t" anchorCtr="0">
              <a:normAutofit/>
            </a:bodyPr>
            <a:lstStyle/>
            <a:p>
              <a:pPr algn="l"/>
              <a:r>
                <a:rPr lang="fr-FR" sz="2000" b="1" dirty="0">
                  <a:solidFill>
                    <a:srgbClr val="575757"/>
                  </a:solidFill>
                </a:rPr>
                <a:t>esante.gouv.fr</a:t>
              </a:r>
            </a:p>
            <a:p>
              <a:pPr algn="l"/>
              <a:r>
                <a:rPr lang="fr-FR" sz="1500" dirty="0">
                  <a:solidFill>
                    <a:srgbClr val="575757"/>
                  </a:solidFill>
                </a:rPr>
                <a:t>Le portail</a:t>
              </a:r>
              <a:r>
                <a:rPr lang="fr-FR" sz="1500" baseline="0" dirty="0">
                  <a:solidFill>
                    <a:srgbClr val="575757"/>
                  </a:solidFill>
                </a:rPr>
                <a:t> pour accéder à l’ensemble des services et produits de l’agence du numérique en santé et s’informer sur l’actualité de la e-santé. </a:t>
              </a:r>
            </a:p>
            <a:p>
              <a:pPr algn="ctr"/>
              <a:endParaRPr lang="fr-FR" sz="1500" dirty="0">
                <a:solidFill>
                  <a:srgbClr val="575757"/>
                </a:solidFill>
              </a:endParaRPr>
            </a:p>
          </p:txBody>
        </p:sp>
        <p:pic>
          <p:nvPicPr>
            <p:cNvPr id="24" name="Picture 2" descr="Y:\Interne\Communication\Communication_2019\Crea_graphiques\Pictos\Picto_OK\Twitter_Logo_Bl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4660" y="2817758"/>
              <a:ext cx="422086" cy="4220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5" name="Picture 3" descr="Y:\Interne\Communication\Communication_2019\Crea_graphiques\Pictos\Picto_OK\LINKEDIN@2x.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89703" y="3271808"/>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Y:\Interne\Communication\Communication_2019\Crea_graphiques\Pictos\Picto_OK\Twitter_Logo_Blu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804660" y="2817758"/>
              <a:ext cx="422086" cy="4220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7" name="Picture 3" descr="Y:\Interne\Communication\Communication_2019\Crea_graphiques\Pictos\Picto_OK\LINKEDIN@2x.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889703" y="3271808"/>
              <a:ext cx="252000" cy="252000"/>
            </a:xfrm>
            <a:prstGeom prst="rect">
              <a:avLst/>
            </a:prstGeom>
            <a:noFill/>
            <a:extLst>
              <a:ext uri="{909E8E84-426E-40DD-AFC4-6F175D3DCCD1}">
                <a14:hiddenFill xmlns:a14="http://schemas.microsoft.com/office/drawing/2010/main">
                  <a:solidFill>
                    <a:srgbClr val="FFFFFF"/>
                  </a:solidFill>
                </a14:hiddenFill>
              </a:ext>
            </a:extLst>
          </p:spPr>
        </p:pic>
        <p:sp>
          <p:nvSpPr>
            <p:cNvPr id="28" name="ZoneTexte 27"/>
            <p:cNvSpPr txBox="1"/>
            <p:nvPr userDrawn="1"/>
          </p:nvSpPr>
          <p:spPr>
            <a:xfrm>
              <a:off x="5220072" y="2859782"/>
              <a:ext cx="2938511" cy="649472"/>
            </a:xfrm>
            <a:prstGeom prst="rect">
              <a:avLst/>
            </a:prstGeom>
            <a:noFill/>
          </p:spPr>
          <p:txBody>
            <a:bodyPr wrap="square" lIns="72000" tIns="108000" rIns="72000" bIns="108000" rtlCol="0" anchor="t" anchorCtr="0">
              <a:noAutofit/>
            </a:bodyPr>
            <a:lstStyle/>
            <a:p>
              <a:pPr algn="l">
                <a:spcAft>
                  <a:spcPts val="600"/>
                </a:spcAft>
              </a:pPr>
              <a:r>
                <a:rPr lang="fr-FR" sz="900" b="0" dirty="0">
                  <a:solidFill>
                    <a:srgbClr val="575757"/>
                  </a:solidFill>
                </a:rPr>
                <a:t>@esante_gouv_fr</a:t>
              </a:r>
            </a:p>
            <a:p>
              <a:pPr algn="l"/>
              <a:endParaRPr lang="fr-FR" sz="300" b="0" dirty="0">
                <a:solidFill>
                  <a:srgbClr val="575757"/>
                </a:solidFill>
              </a:endParaRPr>
            </a:p>
            <a:p>
              <a:pPr algn="l"/>
              <a:endParaRPr lang="fr-FR" sz="500" b="0" dirty="0">
                <a:solidFill>
                  <a:srgbClr val="575757"/>
                </a:solidFill>
              </a:endParaRPr>
            </a:p>
            <a:p>
              <a:pPr algn="l"/>
              <a:r>
                <a:rPr lang="fr-FR" sz="900" b="0" dirty="0">
                  <a:solidFill>
                    <a:srgbClr val="575757"/>
                  </a:solidFill>
                </a:rPr>
                <a:t>linkedin.com/</a:t>
              </a:r>
              <a:r>
                <a:rPr lang="fr-FR" sz="900" b="0" dirty="0" err="1">
                  <a:solidFill>
                    <a:srgbClr val="575757"/>
                  </a:solidFill>
                </a:rPr>
                <a:t>company</a:t>
              </a:r>
              <a:r>
                <a:rPr lang="fr-FR" sz="900" b="0" dirty="0">
                  <a:solidFill>
                    <a:srgbClr val="575757"/>
                  </a:solidFill>
                </a:rPr>
                <a:t>/agence-du-</a:t>
              </a:r>
              <a:r>
                <a:rPr lang="fr-FR" sz="900" b="0" dirty="0" err="1">
                  <a:solidFill>
                    <a:srgbClr val="575757"/>
                  </a:solidFill>
                </a:rPr>
                <a:t>numerique</a:t>
              </a:r>
              <a:r>
                <a:rPr lang="fr-FR" sz="900" b="0" dirty="0">
                  <a:solidFill>
                    <a:srgbClr val="575757"/>
                  </a:solidFill>
                </a:rPr>
                <a:t>-</a:t>
              </a:r>
              <a:r>
                <a:rPr lang="fr-FR" sz="900" b="0" dirty="0" err="1">
                  <a:solidFill>
                    <a:srgbClr val="575757"/>
                  </a:solidFill>
                </a:rPr>
                <a:t>en-sante</a:t>
              </a:r>
              <a:endParaRPr lang="fr-FR" sz="800" b="0" dirty="0">
                <a:solidFill>
                  <a:srgbClr val="575757"/>
                </a:solidFill>
              </a:endParaRPr>
            </a:p>
          </p:txBody>
        </p:sp>
      </p:grpSp>
    </p:spTree>
    <p:extLst>
      <p:ext uri="{BB962C8B-B14F-4D97-AF65-F5344CB8AC3E}">
        <p14:creationId xmlns:p14="http://schemas.microsoft.com/office/powerpoint/2010/main" val="817334980"/>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P TOC">
    <p:spTree>
      <p:nvGrpSpPr>
        <p:cNvPr id="1" name=""/>
        <p:cNvGrpSpPr/>
        <p:nvPr/>
      </p:nvGrpSpPr>
      <p:grpSpPr>
        <a:xfrm>
          <a:off x="0" y="0"/>
          <a:ext cx="0" cy="0"/>
          <a:chOff x="0" y="0"/>
          <a:chExt cx="0" cy="0"/>
        </a:xfrm>
      </p:grpSpPr>
      <p:sp>
        <p:nvSpPr>
          <p:cNvPr id="31" name="SP Agenda Notice" hidden="1"/>
          <p:cNvSpPr>
            <a:spLocks noGrp="1"/>
          </p:cNvSpPr>
          <p:nvPr>
            <p:ph sz="quarter" idx="13" hasCustomPrompt="1"/>
          </p:nvPr>
        </p:nvSpPr>
        <p:spPr>
          <a:xfrm>
            <a:off x="9258300" y="36236"/>
            <a:ext cx="2327400" cy="0"/>
          </a:xfrm>
          <a:prstGeom prst="rect">
            <a:avLst/>
          </a:prstGeom>
          <a:solidFill>
            <a:schemeClr val="accent2"/>
          </a:solidFill>
        </p:spPr>
        <p:txBody>
          <a:bodyPr>
            <a:noAutofit/>
          </a:bodyPr>
          <a:lstStyle>
            <a:lvl1pPr marL="0" indent="0">
              <a:buFontTx/>
              <a:buNone/>
              <a:defRPr sz="600" b="0" i="0" baseline="0">
                <a:solidFill>
                  <a:schemeClr val="tx1"/>
                </a:solidFill>
              </a:defRPr>
            </a:lvl1pPr>
            <a:lvl2pPr marL="129481" marR="0" indent="-128588" algn="l" defTabSz="513445" rtl="0" eaLnBrk="1" fontAlgn="base" latinLnBrk="0" hangingPunct="1">
              <a:lnSpc>
                <a:spcPct val="100000"/>
              </a:lnSpc>
              <a:spcBef>
                <a:spcPct val="0"/>
              </a:spcBef>
              <a:spcAft>
                <a:spcPts val="0"/>
              </a:spcAft>
              <a:buClrTx/>
              <a:buSzTx/>
              <a:buFont typeface="Arial" panose="020B0604020202020204" pitchFamily="34" charset="0"/>
              <a:buChar char="•"/>
              <a:tabLst/>
              <a:defRPr sz="600" baseline="0">
                <a:solidFill>
                  <a:schemeClr val="tx1"/>
                </a:solidFill>
              </a:defRPr>
            </a:lvl2pPr>
            <a:lvl3pPr>
              <a:defRPr sz="675"/>
            </a:lvl3pPr>
            <a:lvl4pPr>
              <a:defRPr sz="675"/>
            </a:lvl4pPr>
            <a:lvl5pPr>
              <a:defRPr sz="675"/>
            </a:lvl5pPr>
          </a:lstStyle>
          <a:p>
            <a:pPr lvl="0"/>
            <a:r>
              <a:rPr lang="fr-FR" noProof="0" dirty="0"/>
              <a:t>This </a:t>
            </a:r>
            <a:r>
              <a:rPr lang="fr-FR" noProof="0" dirty="0" err="1"/>
              <a:t>is</a:t>
            </a:r>
            <a:r>
              <a:rPr lang="fr-FR" noProof="0" dirty="0"/>
              <a:t> the </a:t>
            </a:r>
            <a:r>
              <a:rPr lang="fr-FR" noProof="0" dirty="0" err="1"/>
              <a:t>SlideProof</a:t>
            </a:r>
            <a:r>
              <a:rPr lang="fr-FR" noProof="0" dirty="0"/>
              <a:t> Agenda </a:t>
            </a:r>
            <a:r>
              <a:rPr lang="fr-FR" noProof="0" dirty="0" err="1"/>
              <a:t>Layout</a:t>
            </a:r>
            <a:endParaRPr lang="fr-FR" noProof="0" dirty="0"/>
          </a:p>
          <a:p>
            <a:pPr lvl="0"/>
            <a:r>
              <a:rPr lang="fr-FR" noProof="0" dirty="0"/>
              <a:t>http://www.veodin.com/slideproof/manual/agenda/</a:t>
            </a:r>
          </a:p>
          <a:p>
            <a:pPr lvl="0"/>
            <a:r>
              <a:rPr lang="fr-FR" noProof="0" dirty="0"/>
              <a:t>Use the </a:t>
            </a:r>
            <a:r>
              <a:rPr lang="fr-FR" noProof="0" dirty="0" err="1"/>
              <a:t>Selection</a:t>
            </a:r>
            <a:r>
              <a:rPr lang="fr-FR" noProof="0" dirty="0"/>
              <a:t> Pane (Alt+F10) to </a:t>
            </a:r>
            <a:r>
              <a:rPr lang="fr-FR" noProof="0" dirty="0" err="1"/>
              <a:t>make</a:t>
            </a:r>
            <a:r>
              <a:rPr lang="fr-FR" noProof="0" dirty="0"/>
              <a:t> the </a:t>
            </a:r>
            <a:r>
              <a:rPr lang="fr-FR" noProof="0" dirty="0" err="1"/>
              <a:t>hidden</a:t>
            </a:r>
            <a:r>
              <a:rPr lang="fr-FR" noProof="0" dirty="0"/>
              <a:t> </a:t>
            </a:r>
            <a:r>
              <a:rPr lang="fr-FR" noProof="0" dirty="0" err="1"/>
              <a:t>shapes</a:t>
            </a:r>
            <a:r>
              <a:rPr lang="fr-FR" noProof="0" dirty="0"/>
              <a:t> of the Agenda visible. </a:t>
            </a:r>
            <a:r>
              <a:rPr lang="fr-FR" noProof="0" dirty="0" err="1"/>
              <a:t>Make</a:t>
            </a:r>
            <a:r>
              <a:rPr lang="fr-FR" noProof="0" dirty="0"/>
              <a:t> sure </a:t>
            </a:r>
            <a:r>
              <a:rPr lang="fr-FR" noProof="0" dirty="0" err="1"/>
              <a:t>you</a:t>
            </a:r>
            <a:r>
              <a:rPr lang="fr-FR" noProof="0" dirty="0"/>
              <a:t> group </a:t>
            </a:r>
            <a:r>
              <a:rPr lang="fr-FR" noProof="0" dirty="0" err="1"/>
              <a:t>them</a:t>
            </a:r>
            <a:r>
              <a:rPr lang="fr-FR" noProof="0" dirty="0"/>
              <a:t> </a:t>
            </a:r>
            <a:r>
              <a:rPr lang="fr-FR" noProof="0" dirty="0" err="1"/>
              <a:t>again</a:t>
            </a:r>
            <a:r>
              <a:rPr lang="fr-FR" noProof="0" dirty="0"/>
              <a:t> </a:t>
            </a:r>
            <a:r>
              <a:rPr lang="fr-FR" noProof="0" dirty="0" err="1"/>
              <a:t>after</a:t>
            </a:r>
            <a:r>
              <a:rPr lang="fr-FR" noProof="0" dirty="0"/>
              <a:t> </a:t>
            </a:r>
            <a:r>
              <a:rPr lang="fr-FR" noProof="0" dirty="0" err="1"/>
              <a:t>editing</a:t>
            </a:r>
            <a:r>
              <a:rPr lang="fr-FR" noProof="0" dirty="0"/>
              <a:t> and </a:t>
            </a:r>
            <a:r>
              <a:rPr lang="fr-FR" noProof="0" dirty="0" err="1"/>
              <a:t>rename</a:t>
            </a:r>
            <a:r>
              <a:rPr lang="fr-FR" noProof="0" dirty="0"/>
              <a:t> </a:t>
            </a:r>
            <a:r>
              <a:rPr lang="fr-FR" noProof="0" dirty="0" err="1"/>
              <a:t>them</a:t>
            </a:r>
            <a:r>
              <a:rPr lang="fr-FR" noProof="0" dirty="0"/>
              <a:t> </a:t>
            </a:r>
            <a:r>
              <a:rPr lang="fr-FR" noProof="0" dirty="0" err="1"/>
              <a:t>with</a:t>
            </a:r>
            <a:r>
              <a:rPr lang="fr-FR" noProof="0" dirty="0"/>
              <a:t> </a:t>
            </a:r>
            <a:r>
              <a:rPr lang="fr-FR" noProof="0" dirty="0" err="1"/>
              <a:t>SlideProof</a:t>
            </a:r>
            <a:r>
              <a:rPr lang="fr-FR" noProof="0" dirty="0"/>
              <a:t> &gt; Agenda &gt; Rename Agenda Groups</a:t>
            </a:r>
          </a:p>
          <a:p>
            <a:pPr lvl="0"/>
            <a:r>
              <a:rPr lang="fr-FR" noProof="0" dirty="0" err="1"/>
              <a:t>Expected</a:t>
            </a:r>
            <a:r>
              <a:rPr lang="fr-FR" noProof="0" dirty="0"/>
              <a:t> group </a:t>
            </a:r>
            <a:r>
              <a:rPr lang="fr-FR" noProof="0" dirty="0" err="1"/>
              <a:t>names</a:t>
            </a:r>
            <a:r>
              <a:rPr lang="fr-FR" noProof="0" dirty="0"/>
              <a:t> are:</a:t>
            </a:r>
          </a:p>
          <a:p>
            <a:pPr lvl="1"/>
            <a:endParaRPr lang="fr-FR" noProof="0" dirty="0"/>
          </a:p>
          <a:p>
            <a:pPr lvl="1"/>
            <a:r>
              <a:rPr lang="fr-FR" noProof="0" dirty="0"/>
              <a:t>SP Agenda Section - </a:t>
            </a:r>
            <a:r>
              <a:rPr lang="fr-FR" noProof="0" dirty="0" err="1"/>
              <a:t>Mandatory</a:t>
            </a:r>
            <a:endParaRPr lang="fr-FR" noProof="0" dirty="0"/>
          </a:p>
          <a:p>
            <a:pPr lvl="1"/>
            <a:r>
              <a:rPr lang="fr-FR" noProof="0" dirty="0"/>
              <a:t>SP Agenda Section Highlight - Highlight the </a:t>
            </a:r>
            <a:r>
              <a:rPr lang="fr-FR" noProof="0" dirty="0" err="1"/>
              <a:t>current</a:t>
            </a:r>
            <a:r>
              <a:rPr lang="fr-FR" noProof="0" dirty="0"/>
              <a:t> section</a:t>
            </a:r>
          </a:p>
          <a:p>
            <a:pPr lvl="1"/>
            <a:r>
              <a:rPr lang="fr-FR" noProof="0" dirty="0"/>
              <a:t>SP Agenda </a:t>
            </a:r>
            <a:r>
              <a:rPr lang="fr-FR" noProof="0" dirty="0" err="1"/>
              <a:t>Subsection</a:t>
            </a:r>
            <a:r>
              <a:rPr lang="fr-FR" noProof="0" dirty="0"/>
              <a:t> - </a:t>
            </a:r>
            <a:r>
              <a:rPr lang="fr-FR" noProof="0" dirty="0" err="1"/>
              <a:t>Mandatory</a:t>
            </a:r>
            <a:r>
              <a:rPr lang="fr-FR" noProof="0" dirty="0"/>
              <a:t> if </a:t>
            </a:r>
            <a:r>
              <a:rPr lang="fr-FR" noProof="0" dirty="0" err="1"/>
              <a:t>showing</a:t>
            </a:r>
            <a:r>
              <a:rPr lang="fr-FR" noProof="0" dirty="0"/>
              <a:t> </a:t>
            </a:r>
            <a:r>
              <a:rPr lang="fr-FR" noProof="0" dirty="0" err="1"/>
              <a:t>subsections</a:t>
            </a:r>
            <a:endParaRPr lang="fr-FR" noProof="0" dirty="0"/>
          </a:p>
          <a:p>
            <a:pPr lvl="1"/>
            <a:r>
              <a:rPr lang="fr-FR" noProof="0" dirty="0"/>
              <a:t>SP Agenda </a:t>
            </a:r>
            <a:r>
              <a:rPr lang="fr-FR" noProof="0" dirty="0" err="1"/>
              <a:t>Subsection</a:t>
            </a:r>
            <a:r>
              <a:rPr lang="fr-FR" noProof="0" dirty="0"/>
              <a:t> Highlight - Highlight the </a:t>
            </a:r>
            <a:r>
              <a:rPr lang="fr-FR" noProof="0" dirty="0" err="1"/>
              <a:t>current</a:t>
            </a:r>
            <a:r>
              <a:rPr lang="fr-FR" noProof="0" dirty="0"/>
              <a:t> </a:t>
            </a:r>
            <a:r>
              <a:rPr lang="fr-FR" noProof="0" dirty="0" err="1"/>
              <a:t>subsection</a:t>
            </a:r>
            <a:endParaRPr lang="fr-FR" noProof="0" dirty="0"/>
          </a:p>
          <a:p>
            <a:pPr lvl="0"/>
            <a:r>
              <a:rPr lang="fr-FR" noProof="0" dirty="0" err="1"/>
              <a:t>Any</a:t>
            </a:r>
            <a:r>
              <a:rPr lang="fr-FR" noProof="0" dirty="0"/>
              <a:t> </a:t>
            </a:r>
            <a:r>
              <a:rPr lang="fr-FR" noProof="0" dirty="0" err="1"/>
              <a:t>shapes</a:t>
            </a:r>
            <a:r>
              <a:rPr lang="fr-FR" noProof="0" dirty="0"/>
              <a:t> or images </a:t>
            </a:r>
            <a:r>
              <a:rPr lang="fr-FR" noProof="0" dirty="0" err="1"/>
              <a:t>inside</a:t>
            </a:r>
            <a:r>
              <a:rPr lang="fr-FR" noProof="0" dirty="0"/>
              <a:t> the groups </a:t>
            </a:r>
            <a:r>
              <a:rPr lang="fr-FR" noProof="0" dirty="0" err="1"/>
              <a:t>will</a:t>
            </a:r>
            <a:r>
              <a:rPr lang="fr-FR" noProof="0" dirty="0"/>
              <a:t> </a:t>
            </a:r>
            <a:r>
              <a:rPr lang="fr-FR" noProof="0" dirty="0" err="1"/>
              <a:t>appear</a:t>
            </a:r>
            <a:r>
              <a:rPr lang="fr-FR" noProof="0" dirty="0"/>
              <a:t> on the agenda pages. This notice (SP Agenda Notice) </a:t>
            </a:r>
            <a:r>
              <a:rPr lang="fr-FR" noProof="0" dirty="0" err="1"/>
              <a:t>will</a:t>
            </a:r>
            <a:r>
              <a:rPr lang="fr-FR" noProof="0" dirty="0"/>
              <a:t> not </a:t>
            </a:r>
            <a:r>
              <a:rPr lang="fr-FR" noProof="0" dirty="0" err="1"/>
              <a:t>appear</a:t>
            </a:r>
            <a:r>
              <a:rPr lang="fr-FR" noProof="0" dirty="0"/>
              <a:t> on the agenda pages.</a:t>
            </a:r>
          </a:p>
          <a:p>
            <a:pPr lvl="0"/>
            <a:r>
              <a:rPr lang="fr-FR" noProof="0" dirty="0" err="1"/>
              <a:t>Valid</a:t>
            </a:r>
            <a:r>
              <a:rPr lang="fr-FR" noProof="0" dirty="0"/>
              <a:t> </a:t>
            </a:r>
            <a:r>
              <a:rPr lang="fr-FR" noProof="0" dirty="0" err="1"/>
              <a:t>text</a:t>
            </a:r>
            <a:r>
              <a:rPr lang="fr-FR" noProof="0" dirty="0"/>
              <a:t> </a:t>
            </a:r>
            <a:r>
              <a:rPr lang="fr-FR" noProof="0" dirty="0" err="1"/>
              <a:t>placeholders</a:t>
            </a:r>
            <a:r>
              <a:rPr lang="fr-FR" noProof="0" dirty="0"/>
              <a:t> are:</a:t>
            </a:r>
          </a:p>
          <a:p>
            <a:pPr lvl="1"/>
            <a:endParaRPr lang="fr-FR" noProof="0" dirty="0"/>
          </a:p>
          <a:p>
            <a:pPr lvl="1"/>
            <a:r>
              <a:rPr lang="fr-FR" noProof="0" dirty="0"/>
              <a:t>Section </a:t>
            </a:r>
            <a:r>
              <a:rPr lang="fr-FR" noProof="0" dirty="0" err="1"/>
              <a:t>number</a:t>
            </a:r>
            <a:r>
              <a:rPr lang="fr-FR" noProof="0" dirty="0"/>
              <a:t>:</a:t>
            </a:r>
          </a:p>
          <a:p>
            <a:pPr lvl="1"/>
            <a:r>
              <a:rPr lang="fr-FR" noProof="0" dirty="0"/>
              <a:t>&lt;N&gt; for </a:t>
            </a:r>
            <a:r>
              <a:rPr lang="fr-FR" noProof="0" dirty="0" err="1"/>
              <a:t>Arabic</a:t>
            </a:r>
            <a:r>
              <a:rPr lang="fr-FR" noProof="0" dirty="0"/>
              <a:t> </a:t>
            </a:r>
            <a:r>
              <a:rPr lang="fr-FR" noProof="0" dirty="0" err="1"/>
              <a:t>number</a:t>
            </a:r>
            <a:r>
              <a:rPr lang="fr-FR" noProof="0" dirty="0"/>
              <a:t> 1, 2, 3</a:t>
            </a:r>
          </a:p>
          <a:p>
            <a:pPr lvl="1"/>
            <a:r>
              <a:rPr lang="fr-FR" noProof="0" dirty="0"/>
              <a:t>&lt;R&gt; for Roman </a:t>
            </a:r>
            <a:r>
              <a:rPr lang="fr-FR" noProof="0" dirty="0" err="1"/>
              <a:t>numeral</a:t>
            </a:r>
            <a:r>
              <a:rPr lang="fr-FR" noProof="0" dirty="0"/>
              <a:t> I, II, III</a:t>
            </a:r>
          </a:p>
          <a:p>
            <a:pPr lvl="1"/>
            <a:r>
              <a:rPr lang="fr-FR" noProof="0" dirty="0"/>
              <a:t>&lt;RL&gt; for </a:t>
            </a:r>
            <a:r>
              <a:rPr lang="fr-FR" noProof="0" dirty="0" err="1"/>
              <a:t>lower</a:t>
            </a:r>
            <a:r>
              <a:rPr lang="fr-FR" noProof="0" dirty="0"/>
              <a:t>-case Roman </a:t>
            </a:r>
            <a:r>
              <a:rPr lang="fr-FR" noProof="0" dirty="0" err="1"/>
              <a:t>numeral</a:t>
            </a:r>
            <a:r>
              <a:rPr lang="fr-FR" noProof="0" dirty="0"/>
              <a:t> i, ii, iii</a:t>
            </a:r>
          </a:p>
          <a:p>
            <a:pPr lvl="1"/>
            <a:r>
              <a:rPr lang="fr-FR" noProof="0" dirty="0"/>
              <a:t>&lt;A&gt; for </a:t>
            </a:r>
            <a:r>
              <a:rPr lang="fr-FR" noProof="0" dirty="0" err="1"/>
              <a:t>alphabetic</a:t>
            </a:r>
            <a:r>
              <a:rPr lang="fr-FR" noProof="0" dirty="0"/>
              <a:t> </a:t>
            </a:r>
            <a:r>
              <a:rPr lang="fr-FR" noProof="0" dirty="0" err="1"/>
              <a:t>character</a:t>
            </a:r>
            <a:r>
              <a:rPr lang="fr-FR" noProof="0" dirty="0"/>
              <a:t> A, B, C</a:t>
            </a:r>
          </a:p>
          <a:p>
            <a:pPr lvl="1"/>
            <a:r>
              <a:rPr lang="fr-FR" noProof="0" dirty="0"/>
              <a:t>&lt;AL&gt; for </a:t>
            </a:r>
            <a:r>
              <a:rPr lang="fr-FR" noProof="0" dirty="0" err="1"/>
              <a:t>lower</a:t>
            </a:r>
            <a:r>
              <a:rPr lang="fr-FR" noProof="0" dirty="0"/>
              <a:t>-case </a:t>
            </a:r>
            <a:r>
              <a:rPr lang="fr-FR" noProof="0" dirty="0" err="1"/>
              <a:t>Alphabetic</a:t>
            </a:r>
            <a:r>
              <a:rPr lang="fr-FR" noProof="0" dirty="0"/>
              <a:t> </a:t>
            </a:r>
            <a:r>
              <a:rPr lang="fr-FR" noProof="0" dirty="0" err="1"/>
              <a:t>character</a:t>
            </a:r>
            <a:endParaRPr lang="fr-FR" noProof="0" dirty="0"/>
          </a:p>
          <a:p>
            <a:pPr lvl="1"/>
            <a:r>
              <a:rPr lang="fr-FR" noProof="0" dirty="0"/>
              <a:t>&lt;TEXT&gt;</a:t>
            </a:r>
          </a:p>
          <a:p>
            <a:pPr lvl="1"/>
            <a:r>
              <a:rPr lang="fr-FR" noProof="0" dirty="0"/>
              <a:t>&lt;RESPONSIBLE&gt;</a:t>
            </a:r>
          </a:p>
          <a:p>
            <a:pPr lvl="1"/>
            <a:r>
              <a:rPr lang="fr-FR" noProof="0" dirty="0"/>
              <a:t>&lt;TIMESLOT&gt;</a:t>
            </a:r>
          </a:p>
          <a:p>
            <a:pPr lvl="1"/>
            <a:r>
              <a:rPr lang="fr-FR" noProof="0" dirty="0"/>
              <a:t>&lt;DURATION&gt; for duration</a:t>
            </a:r>
          </a:p>
          <a:p>
            <a:pPr lvl="1"/>
            <a:r>
              <a:rPr lang="fr-FR" noProof="0" dirty="0"/>
              <a:t>&lt;P&gt; for page </a:t>
            </a:r>
            <a:r>
              <a:rPr lang="fr-FR" noProof="0" dirty="0" err="1"/>
              <a:t>number</a:t>
            </a:r>
            <a:endParaRPr lang="fr-FR" noProof="0" dirty="0"/>
          </a:p>
          <a:p>
            <a:pPr lvl="0"/>
            <a:r>
              <a:rPr lang="fr-FR" noProof="0" dirty="0"/>
              <a:t>If </a:t>
            </a:r>
            <a:r>
              <a:rPr lang="fr-FR" noProof="0" dirty="0" err="1"/>
              <a:t>you</a:t>
            </a:r>
            <a:r>
              <a:rPr lang="fr-FR" noProof="0" dirty="0"/>
              <a:t> </a:t>
            </a:r>
            <a:r>
              <a:rPr lang="fr-FR" noProof="0" dirty="0" err="1"/>
              <a:t>want</a:t>
            </a:r>
            <a:r>
              <a:rPr lang="fr-FR" noProof="0" dirty="0"/>
              <a:t> the agenda to </a:t>
            </a:r>
            <a:r>
              <a:rPr lang="fr-FR" noProof="0" dirty="0" err="1"/>
              <a:t>be</a:t>
            </a:r>
            <a:r>
              <a:rPr lang="fr-FR" noProof="0" dirty="0"/>
              <a:t> </a:t>
            </a:r>
            <a:r>
              <a:rPr lang="fr-FR" noProof="0" dirty="0" err="1"/>
              <a:t>vertically</a:t>
            </a:r>
            <a:r>
              <a:rPr lang="fr-FR" noProof="0" dirty="0"/>
              <a:t> </a:t>
            </a:r>
            <a:r>
              <a:rPr lang="fr-FR" noProof="0" dirty="0" err="1"/>
              <a:t>centered</a:t>
            </a:r>
            <a:r>
              <a:rPr lang="fr-FR" noProof="0" dirty="0"/>
              <a:t> on </a:t>
            </a:r>
            <a:r>
              <a:rPr lang="fr-FR" noProof="0" dirty="0" err="1"/>
              <a:t>each</a:t>
            </a:r>
            <a:r>
              <a:rPr lang="fr-FR" noProof="0" dirty="0"/>
              <a:t> Agenda slide, </a:t>
            </a:r>
            <a:r>
              <a:rPr lang="fr-FR" noProof="0" dirty="0" err="1"/>
              <a:t>rename</a:t>
            </a:r>
            <a:r>
              <a:rPr lang="fr-FR" noProof="0" dirty="0"/>
              <a:t> </a:t>
            </a:r>
            <a:r>
              <a:rPr lang="fr-FR" noProof="0" dirty="0" err="1"/>
              <a:t>this</a:t>
            </a:r>
            <a:r>
              <a:rPr lang="fr-FR" noProof="0" dirty="0"/>
              <a:t> </a:t>
            </a:r>
            <a:r>
              <a:rPr lang="fr-FR" noProof="0" dirty="0" err="1"/>
              <a:t>layout</a:t>
            </a:r>
            <a:r>
              <a:rPr lang="fr-FR" noProof="0" dirty="0"/>
              <a:t> to:</a:t>
            </a:r>
          </a:p>
          <a:p>
            <a:pPr lvl="1"/>
            <a:endParaRPr lang="fr-FR" noProof="0" dirty="0"/>
          </a:p>
          <a:p>
            <a:pPr lvl="1"/>
            <a:r>
              <a:rPr lang="fr-FR" noProof="0" dirty="0"/>
              <a:t>SP Agenda Vertical</a:t>
            </a:r>
          </a:p>
        </p:txBody>
      </p:sp>
      <p:grpSp>
        <p:nvGrpSpPr>
          <p:cNvPr id="3" name="SP Agenda Section" hidden="1"/>
          <p:cNvGrpSpPr/>
          <p:nvPr userDrawn="1"/>
        </p:nvGrpSpPr>
        <p:grpSpPr>
          <a:xfrm>
            <a:off x="1348249" y="1564223"/>
            <a:ext cx="6492956" cy="276999"/>
            <a:chOff x="1797664" y="2085631"/>
            <a:chExt cx="8657274" cy="369332"/>
          </a:xfrm>
        </p:grpSpPr>
        <p:sp>
          <p:nvSpPr>
            <p:cNvPr id="20" name="Textbox" hidden="1"/>
            <p:cNvSpPr txBox="1">
              <a:spLocks/>
            </p:cNvSpPr>
            <p:nvPr userDrawn="1"/>
          </p:nvSpPr>
          <p:spPr>
            <a:xfrm>
              <a:off x="2267220" y="2085631"/>
              <a:ext cx="3843347" cy="369332"/>
            </a:xfrm>
            <a:prstGeom prst="rect">
              <a:avLst/>
            </a:prstGeom>
            <a:noFill/>
          </p:spPr>
          <p:txBody>
            <a:bodyPr wrap="square" rtlCol="0" anchor="ctr">
              <a:normAutofit/>
            </a:bodyPr>
            <a:lstStyle/>
            <a:p>
              <a:pPr defTabSz="7000700">
                <a:tabLst>
                  <a:tab pos="7134047" algn="l"/>
                </a:tabLst>
              </a:pPr>
              <a:r>
                <a:rPr lang="fr-FR" sz="1050" dirty="0"/>
                <a:t>&lt;TEXT&gt;</a:t>
              </a:r>
            </a:p>
          </p:txBody>
        </p:sp>
        <p:sp>
          <p:nvSpPr>
            <p:cNvPr id="21" name="Textbox" hidden="1"/>
            <p:cNvSpPr txBox="1">
              <a:spLocks/>
            </p:cNvSpPr>
            <p:nvPr userDrawn="1"/>
          </p:nvSpPr>
          <p:spPr>
            <a:xfrm>
              <a:off x="1797664" y="2085631"/>
              <a:ext cx="379556" cy="369332"/>
            </a:xfrm>
            <a:prstGeom prst="rect">
              <a:avLst/>
            </a:prstGeom>
            <a:noFill/>
          </p:spPr>
          <p:txBody>
            <a:bodyPr wrap="none" rtlCol="0" anchor="ctr">
              <a:noAutofit/>
            </a:bodyPr>
            <a:lstStyle/>
            <a:p>
              <a:pPr algn="ctr"/>
              <a:r>
                <a:rPr lang="fr-FR" sz="1050" dirty="0"/>
                <a:t>&lt;N&gt;</a:t>
              </a:r>
            </a:p>
          </p:txBody>
        </p:sp>
        <p:sp>
          <p:nvSpPr>
            <p:cNvPr id="22" name="Textbox" hidden="1"/>
            <p:cNvSpPr txBox="1">
              <a:spLocks/>
            </p:cNvSpPr>
            <p:nvPr userDrawn="1"/>
          </p:nvSpPr>
          <p:spPr>
            <a:xfrm>
              <a:off x="9817944" y="2085631"/>
              <a:ext cx="636994" cy="369332"/>
            </a:xfrm>
            <a:prstGeom prst="rect">
              <a:avLst/>
            </a:prstGeom>
            <a:noFill/>
          </p:spPr>
          <p:txBody>
            <a:bodyPr wrap="none" rtlCol="0" anchor="ctr">
              <a:noAutofit/>
            </a:bodyPr>
            <a:lstStyle/>
            <a:p>
              <a:pPr algn="r"/>
              <a:r>
                <a:rPr lang="fr-FR" sz="1050" dirty="0"/>
                <a:t>&lt;P&gt;</a:t>
              </a:r>
            </a:p>
          </p:txBody>
        </p:sp>
        <p:sp>
          <p:nvSpPr>
            <p:cNvPr id="24" name="Textbox" hidden="1"/>
            <p:cNvSpPr txBox="1">
              <a:spLocks/>
            </p:cNvSpPr>
            <p:nvPr userDrawn="1"/>
          </p:nvSpPr>
          <p:spPr>
            <a:xfrm>
              <a:off x="7696160" y="2085631"/>
              <a:ext cx="1257061" cy="369332"/>
            </a:xfrm>
            <a:prstGeom prst="rect">
              <a:avLst/>
            </a:prstGeom>
            <a:noFill/>
          </p:spPr>
          <p:txBody>
            <a:bodyPr wrap="none" rtlCol="0" anchor="ctr">
              <a:noAutofit/>
            </a:bodyPr>
            <a:lstStyle/>
            <a:p>
              <a:pPr algn="l"/>
              <a:r>
                <a:rPr lang="fr-FR" sz="1050" dirty="0"/>
                <a:t>&lt;TIMESLOT&gt;</a:t>
              </a:r>
            </a:p>
          </p:txBody>
        </p:sp>
        <p:sp>
          <p:nvSpPr>
            <p:cNvPr id="28" name="Textbox" hidden="1"/>
            <p:cNvSpPr txBox="1">
              <a:spLocks/>
            </p:cNvSpPr>
            <p:nvPr userDrawn="1"/>
          </p:nvSpPr>
          <p:spPr>
            <a:xfrm>
              <a:off x="6209330" y="2085631"/>
              <a:ext cx="1388067" cy="369332"/>
            </a:xfrm>
            <a:prstGeom prst="rect">
              <a:avLst/>
            </a:prstGeom>
            <a:noFill/>
          </p:spPr>
          <p:txBody>
            <a:bodyPr wrap="none" rtlCol="0" anchor="ctr">
              <a:noAutofit/>
            </a:bodyPr>
            <a:lstStyle/>
            <a:p>
              <a:pPr algn="l"/>
              <a:r>
                <a:rPr lang="fr-FR" sz="1050" dirty="0"/>
                <a:t>&lt;RESPONSIBLE&gt;</a:t>
              </a:r>
            </a:p>
          </p:txBody>
        </p:sp>
        <p:sp>
          <p:nvSpPr>
            <p:cNvPr id="29" name="Textbox" hidden="1"/>
            <p:cNvSpPr txBox="1">
              <a:spLocks/>
            </p:cNvSpPr>
            <p:nvPr userDrawn="1"/>
          </p:nvSpPr>
          <p:spPr>
            <a:xfrm>
              <a:off x="9043221" y="2085631"/>
              <a:ext cx="684723" cy="369332"/>
            </a:xfrm>
            <a:prstGeom prst="rect">
              <a:avLst/>
            </a:prstGeom>
            <a:noFill/>
          </p:spPr>
          <p:txBody>
            <a:bodyPr wrap="none" rtlCol="0" anchor="ctr">
              <a:noAutofit/>
            </a:bodyPr>
            <a:lstStyle/>
            <a:p>
              <a:pPr algn="l"/>
              <a:r>
                <a:rPr lang="fr-FR" sz="1050" dirty="0"/>
                <a:t>&lt;DURATION&gt;</a:t>
              </a:r>
            </a:p>
          </p:txBody>
        </p:sp>
      </p:grpSp>
      <p:grpSp>
        <p:nvGrpSpPr>
          <p:cNvPr id="4" name="SP Agenda Section Highlight" hidden="1"/>
          <p:cNvGrpSpPr>
            <a:grpSpLocks/>
          </p:cNvGrpSpPr>
          <p:nvPr userDrawn="1"/>
        </p:nvGrpSpPr>
        <p:grpSpPr>
          <a:xfrm>
            <a:off x="1348248" y="1962722"/>
            <a:ext cx="6492956" cy="276999"/>
            <a:chOff x="1797664" y="2616963"/>
            <a:chExt cx="8657274" cy="369332"/>
          </a:xfrm>
          <a:solidFill>
            <a:schemeClr val="accent1">
              <a:lumMod val="60000"/>
              <a:lumOff val="40000"/>
            </a:schemeClr>
          </a:solidFill>
        </p:grpSpPr>
        <p:sp>
          <p:nvSpPr>
            <p:cNvPr id="32" name="Textbox" hidden="1"/>
            <p:cNvSpPr txBox="1">
              <a:spLocks/>
            </p:cNvSpPr>
            <p:nvPr userDrawn="1"/>
          </p:nvSpPr>
          <p:spPr>
            <a:xfrm>
              <a:off x="2267220" y="2616963"/>
              <a:ext cx="3843347" cy="369332"/>
            </a:xfrm>
            <a:prstGeom prst="rect">
              <a:avLst/>
            </a:prstGeom>
            <a:grpFill/>
          </p:spPr>
          <p:txBody>
            <a:bodyPr wrap="square" rtlCol="0" anchor="ctr">
              <a:normAutofit/>
            </a:bodyPr>
            <a:lstStyle/>
            <a:p>
              <a:pPr defTabSz="7000700">
                <a:tabLst>
                  <a:tab pos="7134047" algn="l"/>
                </a:tabLst>
              </a:pPr>
              <a:r>
                <a:rPr lang="fr-FR" sz="1050" b="1" dirty="0"/>
                <a:t>&lt;TEXT&gt;</a:t>
              </a:r>
            </a:p>
          </p:txBody>
        </p:sp>
        <p:sp>
          <p:nvSpPr>
            <p:cNvPr id="33" name="Textbox" hidden="1"/>
            <p:cNvSpPr txBox="1">
              <a:spLocks/>
            </p:cNvSpPr>
            <p:nvPr userDrawn="1"/>
          </p:nvSpPr>
          <p:spPr>
            <a:xfrm>
              <a:off x="1797664" y="2616963"/>
              <a:ext cx="379556" cy="369332"/>
            </a:xfrm>
            <a:prstGeom prst="rect">
              <a:avLst/>
            </a:prstGeom>
            <a:grpFill/>
          </p:spPr>
          <p:txBody>
            <a:bodyPr wrap="none" rtlCol="0" anchor="ctr">
              <a:noAutofit/>
            </a:bodyPr>
            <a:lstStyle/>
            <a:p>
              <a:pPr algn="ctr"/>
              <a:r>
                <a:rPr lang="fr-FR" sz="1050" b="1" dirty="0"/>
                <a:t>&lt;N&gt;</a:t>
              </a:r>
            </a:p>
          </p:txBody>
        </p:sp>
        <p:sp>
          <p:nvSpPr>
            <p:cNvPr id="34" name="Textbox" hidden="1"/>
            <p:cNvSpPr txBox="1">
              <a:spLocks/>
            </p:cNvSpPr>
            <p:nvPr userDrawn="1"/>
          </p:nvSpPr>
          <p:spPr>
            <a:xfrm>
              <a:off x="9817944" y="2616963"/>
              <a:ext cx="636994" cy="369332"/>
            </a:xfrm>
            <a:prstGeom prst="rect">
              <a:avLst/>
            </a:prstGeom>
            <a:grpFill/>
          </p:spPr>
          <p:txBody>
            <a:bodyPr wrap="none" rtlCol="0" anchor="ctr">
              <a:noAutofit/>
            </a:bodyPr>
            <a:lstStyle/>
            <a:p>
              <a:pPr algn="r"/>
              <a:r>
                <a:rPr lang="fr-FR" sz="1050" b="1" dirty="0"/>
                <a:t>&lt;P&gt;</a:t>
              </a:r>
            </a:p>
          </p:txBody>
        </p:sp>
        <p:sp>
          <p:nvSpPr>
            <p:cNvPr id="35" name="Textbox" hidden="1"/>
            <p:cNvSpPr txBox="1">
              <a:spLocks/>
            </p:cNvSpPr>
            <p:nvPr userDrawn="1"/>
          </p:nvSpPr>
          <p:spPr>
            <a:xfrm>
              <a:off x="7696160" y="2616963"/>
              <a:ext cx="1257061" cy="369332"/>
            </a:xfrm>
            <a:prstGeom prst="rect">
              <a:avLst/>
            </a:prstGeom>
            <a:grpFill/>
          </p:spPr>
          <p:txBody>
            <a:bodyPr wrap="none" rtlCol="0" anchor="ctr">
              <a:noAutofit/>
            </a:bodyPr>
            <a:lstStyle/>
            <a:p>
              <a:pPr algn="l"/>
              <a:r>
                <a:rPr lang="fr-FR" sz="1050" b="1" dirty="0"/>
                <a:t>&lt;TIMESLOT&gt;</a:t>
              </a:r>
            </a:p>
          </p:txBody>
        </p:sp>
        <p:sp>
          <p:nvSpPr>
            <p:cNvPr id="36" name="Textbox" hidden="1"/>
            <p:cNvSpPr txBox="1">
              <a:spLocks/>
            </p:cNvSpPr>
            <p:nvPr userDrawn="1"/>
          </p:nvSpPr>
          <p:spPr>
            <a:xfrm>
              <a:off x="6209330" y="2616963"/>
              <a:ext cx="1388067" cy="369332"/>
            </a:xfrm>
            <a:prstGeom prst="rect">
              <a:avLst/>
            </a:prstGeom>
            <a:grpFill/>
          </p:spPr>
          <p:txBody>
            <a:bodyPr wrap="none" rtlCol="0" anchor="ctr">
              <a:noAutofit/>
            </a:bodyPr>
            <a:lstStyle/>
            <a:p>
              <a:pPr algn="l"/>
              <a:r>
                <a:rPr lang="fr-FR" sz="1050" b="1" dirty="0"/>
                <a:t>&lt;RESPONSIBLE&gt;</a:t>
              </a:r>
            </a:p>
          </p:txBody>
        </p:sp>
        <p:sp>
          <p:nvSpPr>
            <p:cNvPr id="37" name="Textbox" hidden="1"/>
            <p:cNvSpPr txBox="1">
              <a:spLocks/>
            </p:cNvSpPr>
            <p:nvPr userDrawn="1"/>
          </p:nvSpPr>
          <p:spPr>
            <a:xfrm>
              <a:off x="9043221" y="2616963"/>
              <a:ext cx="684723" cy="369332"/>
            </a:xfrm>
            <a:prstGeom prst="rect">
              <a:avLst/>
            </a:prstGeom>
            <a:grpFill/>
          </p:spPr>
          <p:txBody>
            <a:bodyPr wrap="none" rtlCol="0" anchor="ctr">
              <a:noAutofit/>
            </a:bodyPr>
            <a:lstStyle/>
            <a:p>
              <a:pPr algn="l"/>
              <a:r>
                <a:rPr lang="fr-FR" sz="1050" b="1" dirty="0"/>
                <a:t>&lt;DURATION&gt;</a:t>
              </a:r>
            </a:p>
          </p:txBody>
        </p:sp>
      </p:grpSp>
      <p:grpSp>
        <p:nvGrpSpPr>
          <p:cNvPr id="8" name="SP Agenda Subsection" hidden="1"/>
          <p:cNvGrpSpPr>
            <a:grpSpLocks/>
          </p:cNvGrpSpPr>
          <p:nvPr userDrawn="1"/>
        </p:nvGrpSpPr>
        <p:grpSpPr>
          <a:xfrm>
            <a:off x="1699354" y="2361221"/>
            <a:ext cx="6141851" cy="276999"/>
            <a:chOff x="2265804" y="3155687"/>
            <a:chExt cx="8189134" cy="369332"/>
          </a:xfrm>
        </p:grpSpPr>
        <p:sp>
          <p:nvSpPr>
            <p:cNvPr id="39" name="Textbox" hidden="1"/>
            <p:cNvSpPr txBox="1">
              <a:spLocks/>
            </p:cNvSpPr>
            <p:nvPr userDrawn="1"/>
          </p:nvSpPr>
          <p:spPr>
            <a:xfrm>
              <a:off x="2744123" y="3155687"/>
              <a:ext cx="3366444" cy="369332"/>
            </a:xfrm>
            <a:prstGeom prst="rect">
              <a:avLst/>
            </a:prstGeom>
            <a:noFill/>
          </p:spPr>
          <p:txBody>
            <a:bodyPr wrap="square" rtlCol="0" anchor="ctr">
              <a:normAutofit/>
            </a:bodyPr>
            <a:lstStyle/>
            <a:p>
              <a:pPr defTabSz="7000700">
                <a:tabLst>
                  <a:tab pos="7134047" algn="l"/>
                </a:tabLst>
              </a:pPr>
              <a:r>
                <a:rPr lang="fr-FR" sz="1050" dirty="0"/>
                <a:t>&lt;TEXT&gt;</a:t>
              </a:r>
            </a:p>
          </p:txBody>
        </p:sp>
        <p:sp>
          <p:nvSpPr>
            <p:cNvPr id="40" name="Textbox" hidden="1"/>
            <p:cNvSpPr txBox="1">
              <a:spLocks/>
            </p:cNvSpPr>
            <p:nvPr userDrawn="1"/>
          </p:nvSpPr>
          <p:spPr>
            <a:xfrm>
              <a:off x="2265804" y="3155687"/>
              <a:ext cx="379556" cy="369332"/>
            </a:xfrm>
            <a:prstGeom prst="rect">
              <a:avLst/>
            </a:prstGeom>
            <a:noFill/>
          </p:spPr>
          <p:txBody>
            <a:bodyPr wrap="none" rtlCol="0" anchor="ctr">
              <a:noAutofit/>
            </a:bodyPr>
            <a:lstStyle/>
            <a:p>
              <a:pPr algn="ctr"/>
              <a:r>
                <a:rPr lang="fr-FR" sz="1050" dirty="0"/>
                <a:t>&lt;N&gt;</a:t>
              </a:r>
            </a:p>
          </p:txBody>
        </p:sp>
        <p:sp>
          <p:nvSpPr>
            <p:cNvPr id="41" name="Textbox" hidden="1"/>
            <p:cNvSpPr txBox="1">
              <a:spLocks/>
            </p:cNvSpPr>
            <p:nvPr userDrawn="1"/>
          </p:nvSpPr>
          <p:spPr>
            <a:xfrm>
              <a:off x="9817944" y="3155687"/>
              <a:ext cx="636994" cy="369332"/>
            </a:xfrm>
            <a:prstGeom prst="rect">
              <a:avLst/>
            </a:prstGeom>
            <a:noFill/>
          </p:spPr>
          <p:txBody>
            <a:bodyPr wrap="none" rtlCol="0" anchor="ctr">
              <a:noAutofit/>
            </a:bodyPr>
            <a:lstStyle/>
            <a:p>
              <a:pPr algn="r"/>
              <a:r>
                <a:rPr lang="fr-FR" sz="1050" dirty="0"/>
                <a:t>&lt;P&gt;</a:t>
              </a:r>
            </a:p>
          </p:txBody>
        </p:sp>
        <p:sp>
          <p:nvSpPr>
            <p:cNvPr id="42" name="Textbox" hidden="1"/>
            <p:cNvSpPr txBox="1">
              <a:spLocks/>
            </p:cNvSpPr>
            <p:nvPr userDrawn="1"/>
          </p:nvSpPr>
          <p:spPr>
            <a:xfrm>
              <a:off x="7696160" y="3155687"/>
              <a:ext cx="1257061" cy="369332"/>
            </a:xfrm>
            <a:prstGeom prst="rect">
              <a:avLst/>
            </a:prstGeom>
            <a:noFill/>
          </p:spPr>
          <p:txBody>
            <a:bodyPr wrap="none" rtlCol="0" anchor="ctr">
              <a:noAutofit/>
            </a:bodyPr>
            <a:lstStyle/>
            <a:p>
              <a:pPr algn="l"/>
              <a:r>
                <a:rPr lang="fr-FR" sz="1050" dirty="0"/>
                <a:t>&lt;TIMESLOT&gt;</a:t>
              </a:r>
            </a:p>
          </p:txBody>
        </p:sp>
        <p:sp>
          <p:nvSpPr>
            <p:cNvPr id="43" name="Textbox" hidden="1"/>
            <p:cNvSpPr txBox="1">
              <a:spLocks/>
            </p:cNvSpPr>
            <p:nvPr userDrawn="1"/>
          </p:nvSpPr>
          <p:spPr>
            <a:xfrm>
              <a:off x="6209330" y="3155687"/>
              <a:ext cx="1388067" cy="369332"/>
            </a:xfrm>
            <a:prstGeom prst="rect">
              <a:avLst/>
            </a:prstGeom>
            <a:noFill/>
          </p:spPr>
          <p:txBody>
            <a:bodyPr wrap="none" rtlCol="0" anchor="ctr">
              <a:noAutofit/>
            </a:bodyPr>
            <a:lstStyle/>
            <a:p>
              <a:pPr algn="l"/>
              <a:r>
                <a:rPr lang="fr-FR" sz="1050" dirty="0"/>
                <a:t>&lt;RESPONSIBLE&gt;</a:t>
              </a:r>
            </a:p>
          </p:txBody>
        </p:sp>
        <p:sp>
          <p:nvSpPr>
            <p:cNvPr id="44" name="Textbox" hidden="1"/>
            <p:cNvSpPr txBox="1">
              <a:spLocks/>
            </p:cNvSpPr>
            <p:nvPr userDrawn="1"/>
          </p:nvSpPr>
          <p:spPr>
            <a:xfrm>
              <a:off x="9043221" y="3155687"/>
              <a:ext cx="684723" cy="369332"/>
            </a:xfrm>
            <a:prstGeom prst="rect">
              <a:avLst/>
            </a:prstGeom>
            <a:noFill/>
          </p:spPr>
          <p:txBody>
            <a:bodyPr wrap="none" rtlCol="0" anchor="ctr">
              <a:noAutofit/>
            </a:bodyPr>
            <a:lstStyle/>
            <a:p>
              <a:pPr algn="l"/>
              <a:r>
                <a:rPr lang="fr-FR" sz="1050" dirty="0"/>
                <a:t>&lt;DURATION&gt;</a:t>
              </a:r>
            </a:p>
          </p:txBody>
        </p:sp>
      </p:grpSp>
      <p:grpSp>
        <p:nvGrpSpPr>
          <p:cNvPr id="9" name="SP Agenda Subsection Highlight" hidden="1"/>
          <p:cNvGrpSpPr>
            <a:grpSpLocks/>
          </p:cNvGrpSpPr>
          <p:nvPr userDrawn="1"/>
        </p:nvGrpSpPr>
        <p:grpSpPr>
          <a:xfrm>
            <a:off x="1699353" y="2759720"/>
            <a:ext cx="6141851" cy="276999"/>
            <a:chOff x="2265804" y="3694411"/>
            <a:chExt cx="8189134" cy="369332"/>
          </a:xfrm>
          <a:solidFill>
            <a:schemeClr val="accent1">
              <a:lumMod val="60000"/>
              <a:lumOff val="40000"/>
            </a:schemeClr>
          </a:solidFill>
        </p:grpSpPr>
        <p:sp>
          <p:nvSpPr>
            <p:cNvPr id="46" name="Textbox" hidden="1"/>
            <p:cNvSpPr txBox="1">
              <a:spLocks/>
            </p:cNvSpPr>
            <p:nvPr userDrawn="1"/>
          </p:nvSpPr>
          <p:spPr>
            <a:xfrm>
              <a:off x="2744123" y="3694411"/>
              <a:ext cx="3366444" cy="369332"/>
            </a:xfrm>
            <a:prstGeom prst="rect">
              <a:avLst/>
            </a:prstGeom>
            <a:grpFill/>
          </p:spPr>
          <p:txBody>
            <a:bodyPr wrap="square" rtlCol="0" anchor="ctr">
              <a:normAutofit/>
            </a:bodyPr>
            <a:lstStyle/>
            <a:p>
              <a:pPr defTabSz="7000700">
                <a:tabLst>
                  <a:tab pos="7134047" algn="l"/>
                </a:tabLst>
              </a:pPr>
              <a:r>
                <a:rPr lang="fr-FR" sz="1050" b="1" dirty="0"/>
                <a:t>&lt;TEXT&gt;</a:t>
              </a:r>
            </a:p>
          </p:txBody>
        </p:sp>
        <p:sp>
          <p:nvSpPr>
            <p:cNvPr id="47" name="Textbox" hidden="1"/>
            <p:cNvSpPr txBox="1">
              <a:spLocks/>
            </p:cNvSpPr>
            <p:nvPr userDrawn="1"/>
          </p:nvSpPr>
          <p:spPr>
            <a:xfrm>
              <a:off x="2265804" y="3694411"/>
              <a:ext cx="379556" cy="369332"/>
            </a:xfrm>
            <a:prstGeom prst="rect">
              <a:avLst/>
            </a:prstGeom>
            <a:grpFill/>
          </p:spPr>
          <p:txBody>
            <a:bodyPr wrap="none" rtlCol="0" anchor="ctr">
              <a:noAutofit/>
            </a:bodyPr>
            <a:lstStyle/>
            <a:p>
              <a:pPr algn="ctr"/>
              <a:r>
                <a:rPr lang="fr-FR" sz="1050" b="1" dirty="0"/>
                <a:t>&lt;N&gt;</a:t>
              </a:r>
            </a:p>
          </p:txBody>
        </p:sp>
        <p:sp>
          <p:nvSpPr>
            <p:cNvPr id="48" name="Textbox" hidden="1"/>
            <p:cNvSpPr txBox="1">
              <a:spLocks/>
            </p:cNvSpPr>
            <p:nvPr userDrawn="1"/>
          </p:nvSpPr>
          <p:spPr>
            <a:xfrm>
              <a:off x="9817944" y="3694411"/>
              <a:ext cx="636994" cy="369332"/>
            </a:xfrm>
            <a:prstGeom prst="rect">
              <a:avLst/>
            </a:prstGeom>
            <a:grpFill/>
          </p:spPr>
          <p:txBody>
            <a:bodyPr wrap="none" rtlCol="0" anchor="ctr">
              <a:noAutofit/>
            </a:bodyPr>
            <a:lstStyle/>
            <a:p>
              <a:pPr algn="r"/>
              <a:r>
                <a:rPr lang="fr-FR" sz="1050" b="1" dirty="0"/>
                <a:t>&lt;P&gt;</a:t>
              </a:r>
            </a:p>
          </p:txBody>
        </p:sp>
        <p:sp>
          <p:nvSpPr>
            <p:cNvPr id="49" name="Textbox" hidden="1"/>
            <p:cNvSpPr txBox="1">
              <a:spLocks/>
            </p:cNvSpPr>
            <p:nvPr userDrawn="1"/>
          </p:nvSpPr>
          <p:spPr>
            <a:xfrm>
              <a:off x="7696160" y="3694411"/>
              <a:ext cx="1257061" cy="369332"/>
            </a:xfrm>
            <a:prstGeom prst="rect">
              <a:avLst/>
            </a:prstGeom>
            <a:grpFill/>
          </p:spPr>
          <p:txBody>
            <a:bodyPr wrap="none" rtlCol="0" anchor="ctr">
              <a:noAutofit/>
            </a:bodyPr>
            <a:lstStyle/>
            <a:p>
              <a:pPr algn="l"/>
              <a:r>
                <a:rPr lang="fr-FR" sz="1050" b="1" dirty="0"/>
                <a:t>&lt;TIMESLOT&gt;</a:t>
              </a:r>
            </a:p>
          </p:txBody>
        </p:sp>
        <p:sp>
          <p:nvSpPr>
            <p:cNvPr id="50" name="Textbox" hidden="1"/>
            <p:cNvSpPr txBox="1">
              <a:spLocks/>
            </p:cNvSpPr>
            <p:nvPr userDrawn="1"/>
          </p:nvSpPr>
          <p:spPr>
            <a:xfrm>
              <a:off x="6209330" y="3694411"/>
              <a:ext cx="1388067" cy="369332"/>
            </a:xfrm>
            <a:prstGeom prst="rect">
              <a:avLst/>
            </a:prstGeom>
            <a:grpFill/>
          </p:spPr>
          <p:txBody>
            <a:bodyPr wrap="none" rtlCol="0" anchor="ctr">
              <a:noAutofit/>
            </a:bodyPr>
            <a:lstStyle/>
            <a:p>
              <a:pPr algn="l"/>
              <a:r>
                <a:rPr lang="fr-FR" sz="1050" b="1" dirty="0"/>
                <a:t>&lt;RESPONSIBLE&gt;</a:t>
              </a:r>
            </a:p>
          </p:txBody>
        </p:sp>
        <p:sp>
          <p:nvSpPr>
            <p:cNvPr id="51" name="Textbox" hidden="1"/>
            <p:cNvSpPr txBox="1">
              <a:spLocks/>
            </p:cNvSpPr>
            <p:nvPr userDrawn="1"/>
          </p:nvSpPr>
          <p:spPr>
            <a:xfrm>
              <a:off x="9043221" y="3694411"/>
              <a:ext cx="684723" cy="369332"/>
            </a:xfrm>
            <a:prstGeom prst="rect">
              <a:avLst/>
            </a:prstGeom>
            <a:grpFill/>
          </p:spPr>
          <p:txBody>
            <a:bodyPr wrap="none" rtlCol="0" anchor="ctr">
              <a:noAutofit/>
            </a:bodyPr>
            <a:lstStyle/>
            <a:p>
              <a:pPr algn="l"/>
              <a:r>
                <a:rPr lang="fr-FR" sz="1050" b="1" dirty="0"/>
                <a:t>&lt;DURATION&gt;</a:t>
              </a:r>
            </a:p>
          </p:txBody>
        </p:sp>
      </p:grpSp>
      <p:sp>
        <p:nvSpPr>
          <p:cNvPr id="2" name="Titre 1">
            <a:extLst>
              <a:ext uri="{FF2B5EF4-FFF2-40B4-BE49-F238E27FC236}">
                <a16:creationId xmlns:a16="http://schemas.microsoft.com/office/drawing/2014/main" id="{9A1AC98A-DF21-47AC-925B-31281052CC9D}"/>
              </a:ext>
            </a:extLst>
          </p:cNvPr>
          <p:cNvSpPr>
            <a:spLocks noGrp="1"/>
          </p:cNvSpPr>
          <p:nvPr>
            <p:ph type="title" idx="14" hasCustomPrompt="1"/>
          </p:nvPr>
        </p:nvSpPr>
        <p:spPr/>
        <p:txBody>
          <a:bodyPr/>
          <a:lstStyle/>
          <a:p>
            <a:r>
              <a:rPr lang="fr-FR" dirty="0"/>
              <a:t>Agenda</a:t>
            </a:r>
          </a:p>
        </p:txBody>
      </p:sp>
    </p:spTree>
    <p:extLst>
      <p:ext uri="{BB962C8B-B14F-4D97-AF65-F5344CB8AC3E}">
        <p14:creationId xmlns:p14="http://schemas.microsoft.com/office/powerpoint/2010/main" val="361079634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P Divider 1">
    <p:bg>
      <p:bgPr>
        <a:solidFill>
          <a:schemeClr val="accent1">
            <a:lumMod val="60000"/>
            <a:lumOff val="40000"/>
          </a:schemeClr>
        </a:solidFill>
        <a:effectLst/>
      </p:bgPr>
    </p:bg>
    <p:spTree>
      <p:nvGrpSpPr>
        <p:cNvPr id="1" name=""/>
        <p:cNvGrpSpPr/>
        <p:nvPr/>
      </p:nvGrpSpPr>
      <p:grpSpPr>
        <a:xfrm>
          <a:off x="0" y="0"/>
          <a:ext cx="0" cy="0"/>
          <a:chOff x="0" y="0"/>
          <a:chExt cx="0" cy="0"/>
        </a:xfrm>
      </p:grpSpPr>
      <p:grpSp>
        <p:nvGrpSpPr>
          <p:cNvPr id="71" name="SP Agenda Section" hidden="1">
            <a:extLst>
              <a:ext uri="{FF2B5EF4-FFF2-40B4-BE49-F238E27FC236}">
                <a16:creationId xmlns:a16="http://schemas.microsoft.com/office/drawing/2014/main" id="{91D61CFA-1A29-4B89-8F49-1E216E25DD2B}"/>
              </a:ext>
            </a:extLst>
          </p:cNvPr>
          <p:cNvGrpSpPr>
            <a:grpSpLocks/>
          </p:cNvGrpSpPr>
          <p:nvPr userDrawn="1"/>
        </p:nvGrpSpPr>
        <p:grpSpPr>
          <a:xfrm>
            <a:off x="963571" y="3072069"/>
            <a:ext cx="7560000" cy="276999"/>
            <a:chOff x="1797664" y="2085631"/>
            <a:chExt cx="5940745" cy="369332"/>
          </a:xfrm>
        </p:grpSpPr>
        <p:sp>
          <p:nvSpPr>
            <p:cNvPr id="72" name="Textbox" hidden="1">
              <a:extLst>
                <a:ext uri="{FF2B5EF4-FFF2-40B4-BE49-F238E27FC236}">
                  <a16:creationId xmlns:a16="http://schemas.microsoft.com/office/drawing/2014/main" id="{8BF45C0E-D24F-4800-98B2-20E0A3AC8C3F}"/>
                </a:ext>
              </a:extLst>
            </p:cNvPr>
            <p:cNvSpPr txBox="1">
              <a:spLocks/>
            </p:cNvSpPr>
            <p:nvPr userDrawn="1"/>
          </p:nvSpPr>
          <p:spPr>
            <a:xfrm>
              <a:off x="2140025" y="2085631"/>
              <a:ext cx="5598384" cy="369332"/>
            </a:xfrm>
            <a:prstGeom prst="rect">
              <a:avLst/>
            </a:prstGeom>
            <a:noFill/>
          </p:spPr>
          <p:txBody>
            <a:bodyPr wrap="square" rtlCol="0" anchor="ctr">
              <a:noAutofit/>
            </a:bodyPr>
            <a:lstStyle/>
            <a:p>
              <a:pPr defTabSz="7000700">
                <a:tabLst>
                  <a:tab pos="7134047" algn="l"/>
                </a:tabLst>
              </a:pPr>
              <a:r>
                <a:rPr lang="fr-FR" sz="2700" b="1" dirty="0">
                  <a:solidFill>
                    <a:schemeClr val="tx1"/>
                  </a:solidFill>
                </a:rPr>
                <a:t>&lt;TEXT&gt;</a:t>
              </a:r>
            </a:p>
          </p:txBody>
        </p:sp>
        <p:sp>
          <p:nvSpPr>
            <p:cNvPr id="73" name="Textbox" hidden="1">
              <a:extLst>
                <a:ext uri="{FF2B5EF4-FFF2-40B4-BE49-F238E27FC236}">
                  <a16:creationId xmlns:a16="http://schemas.microsoft.com/office/drawing/2014/main" id="{B36140C3-09D5-4D3F-906D-270C63E34027}"/>
                </a:ext>
              </a:extLst>
            </p:cNvPr>
            <p:cNvSpPr txBox="1">
              <a:spLocks/>
            </p:cNvSpPr>
            <p:nvPr userDrawn="1"/>
          </p:nvSpPr>
          <p:spPr>
            <a:xfrm>
              <a:off x="1797664" y="2085631"/>
              <a:ext cx="379556" cy="369332"/>
            </a:xfrm>
            <a:prstGeom prst="rect">
              <a:avLst/>
            </a:prstGeom>
            <a:noFill/>
          </p:spPr>
          <p:txBody>
            <a:bodyPr wrap="none" rtlCol="0" anchor="ctr">
              <a:noAutofit/>
            </a:bodyPr>
            <a:lstStyle/>
            <a:p>
              <a:pPr algn="ctr"/>
              <a:r>
                <a:rPr lang="fr-FR" sz="2700" b="1" dirty="0">
                  <a:solidFill>
                    <a:schemeClr val="tx1"/>
                  </a:solidFill>
                </a:rPr>
                <a:t>&lt;N&gt;</a:t>
              </a:r>
            </a:p>
          </p:txBody>
        </p:sp>
        <p:sp>
          <p:nvSpPr>
            <p:cNvPr id="74" name="Textbox" hidden="1">
              <a:extLst>
                <a:ext uri="{FF2B5EF4-FFF2-40B4-BE49-F238E27FC236}">
                  <a16:creationId xmlns:a16="http://schemas.microsoft.com/office/drawing/2014/main" id="{871FFF1F-6558-47A3-B57A-1327C25BF06E}"/>
                </a:ext>
              </a:extLst>
            </p:cNvPr>
            <p:cNvSpPr txBox="1">
              <a:spLocks/>
            </p:cNvSpPr>
            <p:nvPr userDrawn="1"/>
          </p:nvSpPr>
          <p:spPr>
            <a:xfrm>
              <a:off x="6912263" y="2085631"/>
              <a:ext cx="0" cy="0"/>
            </a:xfrm>
            <a:prstGeom prst="rect">
              <a:avLst/>
            </a:prstGeom>
            <a:noFill/>
          </p:spPr>
          <p:txBody>
            <a:bodyPr wrap="none" rtlCol="0" anchor="ctr">
              <a:noAutofit/>
            </a:bodyPr>
            <a:lstStyle/>
            <a:p>
              <a:pPr algn="r"/>
              <a:r>
                <a:rPr lang="fr-FR" sz="750" dirty="0">
                  <a:solidFill>
                    <a:srgbClr val="000000">
                      <a:alpha val="0"/>
                    </a:srgbClr>
                  </a:solidFill>
                </a:rPr>
                <a:t>&lt;P&gt;</a:t>
              </a:r>
            </a:p>
          </p:txBody>
        </p:sp>
        <p:sp>
          <p:nvSpPr>
            <p:cNvPr id="75" name="Textbox" hidden="1">
              <a:extLst>
                <a:ext uri="{FF2B5EF4-FFF2-40B4-BE49-F238E27FC236}">
                  <a16:creationId xmlns:a16="http://schemas.microsoft.com/office/drawing/2014/main" id="{98FFC8B2-AAEA-4B46-BACD-C8587958201A}"/>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fr-FR" sz="750" dirty="0">
                  <a:solidFill>
                    <a:srgbClr val="000000">
                      <a:alpha val="0"/>
                    </a:srgbClr>
                  </a:solidFill>
                </a:rPr>
                <a:t>&lt;TIMESLOT&gt;</a:t>
              </a:r>
            </a:p>
          </p:txBody>
        </p:sp>
        <p:sp>
          <p:nvSpPr>
            <p:cNvPr id="76" name="Textbox" hidden="1">
              <a:extLst>
                <a:ext uri="{FF2B5EF4-FFF2-40B4-BE49-F238E27FC236}">
                  <a16:creationId xmlns:a16="http://schemas.microsoft.com/office/drawing/2014/main" id="{0E8F7A35-E5F6-48B1-BC2B-4D8D2886AA71}"/>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fr-FR" sz="750" dirty="0">
                  <a:solidFill>
                    <a:srgbClr val="000000">
                      <a:alpha val="0"/>
                    </a:srgbClr>
                  </a:solidFill>
                </a:rPr>
                <a:t>&lt;RESPONSIBLE&gt;</a:t>
              </a:r>
            </a:p>
          </p:txBody>
        </p:sp>
        <p:sp>
          <p:nvSpPr>
            <p:cNvPr id="77" name="Textbox" hidden="1">
              <a:extLst>
                <a:ext uri="{FF2B5EF4-FFF2-40B4-BE49-F238E27FC236}">
                  <a16:creationId xmlns:a16="http://schemas.microsoft.com/office/drawing/2014/main" id="{D42D33A2-C40A-44B6-BE0C-4D7653C496BC}"/>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fr-FR" sz="750" dirty="0">
                  <a:solidFill>
                    <a:srgbClr val="000000">
                      <a:alpha val="0"/>
                    </a:srgbClr>
                  </a:solidFill>
                </a:rPr>
                <a:t>&lt;DURATION&gt;</a:t>
              </a:r>
            </a:p>
          </p:txBody>
        </p:sp>
      </p:grpSp>
      <p:sp>
        <p:nvSpPr>
          <p:cNvPr id="31" name="SP Agenda Notice" hidden="1"/>
          <p:cNvSpPr>
            <a:spLocks noGrp="1"/>
          </p:cNvSpPr>
          <p:nvPr>
            <p:ph sz="quarter" idx="13" hasCustomPrompt="1"/>
          </p:nvPr>
        </p:nvSpPr>
        <p:spPr>
          <a:xfrm>
            <a:off x="9258300" y="36236"/>
            <a:ext cx="2327400" cy="0"/>
          </a:xfrm>
          <a:prstGeom prst="rect">
            <a:avLst/>
          </a:prstGeom>
          <a:solidFill>
            <a:schemeClr val="accent2"/>
          </a:solidFill>
        </p:spPr>
        <p:txBody>
          <a:bodyPr>
            <a:noAutofit/>
          </a:bodyPr>
          <a:lstStyle>
            <a:lvl1pPr marL="0" indent="0">
              <a:buFontTx/>
              <a:buNone/>
              <a:defRPr sz="600" b="0" i="0" baseline="0">
                <a:solidFill>
                  <a:schemeClr val="tx1"/>
                </a:solidFill>
              </a:defRPr>
            </a:lvl1pPr>
            <a:lvl2pPr marL="129481" marR="0" indent="-128588" algn="l" defTabSz="513445" rtl="0" eaLnBrk="1" fontAlgn="base" latinLnBrk="0" hangingPunct="1">
              <a:lnSpc>
                <a:spcPct val="100000"/>
              </a:lnSpc>
              <a:spcBef>
                <a:spcPct val="0"/>
              </a:spcBef>
              <a:spcAft>
                <a:spcPts val="0"/>
              </a:spcAft>
              <a:buClrTx/>
              <a:buSzTx/>
              <a:buFont typeface="Arial" panose="020B0604020202020204" pitchFamily="34" charset="0"/>
              <a:buChar char="•"/>
              <a:tabLst/>
              <a:defRPr sz="600" baseline="0">
                <a:solidFill>
                  <a:schemeClr val="tx1"/>
                </a:solidFill>
              </a:defRPr>
            </a:lvl2pPr>
            <a:lvl3pPr>
              <a:defRPr sz="675"/>
            </a:lvl3pPr>
            <a:lvl4pPr>
              <a:defRPr sz="675"/>
            </a:lvl4pPr>
            <a:lvl5pPr>
              <a:defRPr sz="675"/>
            </a:lvl5pPr>
          </a:lstStyle>
          <a:p>
            <a:pPr lvl="0"/>
            <a:r>
              <a:rPr lang="fr-FR" noProof="0" dirty="0"/>
              <a:t>This </a:t>
            </a:r>
            <a:r>
              <a:rPr lang="fr-FR" noProof="0" dirty="0" err="1"/>
              <a:t>is</a:t>
            </a:r>
            <a:r>
              <a:rPr lang="fr-FR" noProof="0" dirty="0"/>
              <a:t> the </a:t>
            </a:r>
            <a:r>
              <a:rPr lang="fr-FR" noProof="0" dirty="0" err="1"/>
              <a:t>SlideProof</a:t>
            </a:r>
            <a:r>
              <a:rPr lang="fr-FR" noProof="0" dirty="0"/>
              <a:t> Agenda </a:t>
            </a:r>
            <a:r>
              <a:rPr lang="fr-FR" noProof="0" dirty="0" err="1"/>
              <a:t>Layout</a:t>
            </a:r>
            <a:endParaRPr lang="fr-FR" noProof="0" dirty="0"/>
          </a:p>
          <a:p>
            <a:pPr lvl="0"/>
            <a:r>
              <a:rPr lang="fr-FR" noProof="0" dirty="0"/>
              <a:t>http://www.veodin.com/slideproof/manual/agenda/</a:t>
            </a:r>
          </a:p>
          <a:p>
            <a:pPr lvl="0"/>
            <a:r>
              <a:rPr lang="fr-FR" noProof="0" dirty="0"/>
              <a:t>Use the </a:t>
            </a:r>
            <a:r>
              <a:rPr lang="fr-FR" noProof="0" dirty="0" err="1"/>
              <a:t>Selection</a:t>
            </a:r>
            <a:r>
              <a:rPr lang="fr-FR" noProof="0" dirty="0"/>
              <a:t> Pane (Alt+F10) to </a:t>
            </a:r>
            <a:r>
              <a:rPr lang="fr-FR" noProof="0" dirty="0" err="1"/>
              <a:t>make</a:t>
            </a:r>
            <a:r>
              <a:rPr lang="fr-FR" noProof="0" dirty="0"/>
              <a:t> the </a:t>
            </a:r>
            <a:r>
              <a:rPr lang="fr-FR" noProof="0" dirty="0" err="1"/>
              <a:t>hidden</a:t>
            </a:r>
            <a:r>
              <a:rPr lang="fr-FR" noProof="0" dirty="0"/>
              <a:t> </a:t>
            </a:r>
            <a:r>
              <a:rPr lang="fr-FR" noProof="0" dirty="0" err="1"/>
              <a:t>shapes</a:t>
            </a:r>
            <a:r>
              <a:rPr lang="fr-FR" noProof="0" dirty="0"/>
              <a:t> of the Agenda visible. </a:t>
            </a:r>
            <a:r>
              <a:rPr lang="fr-FR" noProof="0" dirty="0" err="1"/>
              <a:t>Make</a:t>
            </a:r>
            <a:r>
              <a:rPr lang="fr-FR" noProof="0" dirty="0"/>
              <a:t> sure </a:t>
            </a:r>
            <a:r>
              <a:rPr lang="fr-FR" noProof="0" dirty="0" err="1"/>
              <a:t>you</a:t>
            </a:r>
            <a:r>
              <a:rPr lang="fr-FR" noProof="0" dirty="0"/>
              <a:t> group </a:t>
            </a:r>
            <a:r>
              <a:rPr lang="fr-FR" noProof="0" dirty="0" err="1"/>
              <a:t>them</a:t>
            </a:r>
            <a:r>
              <a:rPr lang="fr-FR" noProof="0" dirty="0"/>
              <a:t> </a:t>
            </a:r>
            <a:r>
              <a:rPr lang="fr-FR" noProof="0" dirty="0" err="1"/>
              <a:t>again</a:t>
            </a:r>
            <a:r>
              <a:rPr lang="fr-FR" noProof="0" dirty="0"/>
              <a:t> </a:t>
            </a:r>
            <a:r>
              <a:rPr lang="fr-FR" noProof="0" dirty="0" err="1"/>
              <a:t>after</a:t>
            </a:r>
            <a:r>
              <a:rPr lang="fr-FR" noProof="0" dirty="0"/>
              <a:t> </a:t>
            </a:r>
            <a:r>
              <a:rPr lang="fr-FR" noProof="0" dirty="0" err="1"/>
              <a:t>editing</a:t>
            </a:r>
            <a:r>
              <a:rPr lang="fr-FR" noProof="0" dirty="0"/>
              <a:t> and </a:t>
            </a:r>
            <a:r>
              <a:rPr lang="fr-FR" noProof="0" dirty="0" err="1"/>
              <a:t>rename</a:t>
            </a:r>
            <a:r>
              <a:rPr lang="fr-FR" noProof="0" dirty="0"/>
              <a:t> </a:t>
            </a:r>
            <a:r>
              <a:rPr lang="fr-FR" noProof="0" dirty="0" err="1"/>
              <a:t>them</a:t>
            </a:r>
            <a:r>
              <a:rPr lang="fr-FR" noProof="0" dirty="0"/>
              <a:t> </a:t>
            </a:r>
            <a:r>
              <a:rPr lang="fr-FR" noProof="0" dirty="0" err="1"/>
              <a:t>with</a:t>
            </a:r>
            <a:r>
              <a:rPr lang="fr-FR" noProof="0" dirty="0"/>
              <a:t> </a:t>
            </a:r>
            <a:r>
              <a:rPr lang="fr-FR" noProof="0" dirty="0" err="1"/>
              <a:t>SlideProof</a:t>
            </a:r>
            <a:r>
              <a:rPr lang="fr-FR" noProof="0" dirty="0"/>
              <a:t> &gt; Agenda &gt; Rename Agenda Groups</a:t>
            </a:r>
          </a:p>
          <a:p>
            <a:pPr lvl="0"/>
            <a:r>
              <a:rPr lang="fr-FR" noProof="0" dirty="0" err="1"/>
              <a:t>Expected</a:t>
            </a:r>
            <a:r>
              <a:rPr lang="fr-FR" noProof="0" dirty="0"/>
              <a:t> group </a:t>
            </a:r>
            <a:r>
              <a:rPr lang="fr-FR" noProof="0" dirty="0" err="1"/>
              <a:t>names</a:t>
            </a:r>
            <a:r>
              <a:rPr lang="fr-FR" noProof="0" dirty="0"/>
              <a:t> are:</a:t>
            </a:r>
          </a:p>
          <a:p>
            <a:pPr lvl="1"/>
            <a:endParaRPr lang="fr-FR" noProof="0" dirty="0"/>
          </a:p>
          <a:p>
            <a:pPr lvl="1"/>
            <a:r>
              <a:rPr lang="fr-FR" noProof="0" dirty="0"/>
              <a:t>SP Agenda Section - </a:t>
            </a:r>
            <a:r>
              <a:rPr lang="fr-FR" noProof="0" dirty="0" err="1"/>
              <a:t>Mandatory</a:t>
            </a:r>
            <a:endParaRPr lang="fr-FR" noProof="0" dirty="0"/>
          </a:p>
          <a:p>
            <a:pPr lvl="1"/>
            <a:r>
              <a:rPr lang="fr-FR" noProof="0" dirty="0"/>
              <a:t>SP Agenda Section Highlight - Highlight the </a:t>
            </a:r>
            <a:r>
              <a:rPr lang="fr-FR" noProof="0" dirty="0" err="1"/>
              <a:t>current</a:t>
            </a:r>
            <a:r>
              <a:rPr lang="fr-FR" noProof="0" dirty="0"/>
              <a:t> section</a:t>
            </a:r>
          </a:p>
          <a:p>
            <a:pPr lvl="1"/>
            <a:r>
              <a:rPr lang="fr-FR" noProof="0" dirty="0"/>
              <a:t>SP Agenda </a:t>
            </a:r>
            <a:r>
              <a:rPr lang="fr-FR" noProof="0" dirty="0" err="1"/>
              <a:t>Subsection</a:t>
            </a:r>
            <a:r>
              <a:rPr lang="fr-FR" noProof="0" dirty="0"/>
              <a:t> - </a:t>
            </a:r>
            <a:r>
              <a:rPr lang="fr-FR" noProof="0" dirty="0" err="1"/>
              <a:t>Mandatory</a:t>
            </a:r>
            <a:r>
              <a:rPr lang="fr-FR" noProof="0" dirty="0"/>
              <a:t> if </a:t>
            </a:r>
            <a:r>
              <a:rPr lang="fr-FR" noProof="0" dirty="0" err="1"/>
              <a:t>showing</a:t>
            </a:r>
            <a:r>
              <a:rPr lang="fr-FR" noProof="0" dirty="0"/>
              <a:t> </a:t>
            </a:r>
            <a:r>
              <a:rPr lang="fr-FR" noProof="0" dirty="0" err="1"/>
              <a:t>subsections</a:t>
            </a:r>
            <a:endParaRPr lang="fr-FR" noProof="0" dirty="0"/>
          </a:p>
          <a:p>
            <a:pPr lvl="1"/>
            <a:r>
              <a:rPr lang="fr-FR" noProof="0" dirty="0"/>
              <a:t>SP Agenda </a:t>
            </a:r>
            <a:r>
              <a:rPr lang="fr-FR" noProof="0" dirty="0" err="1"/>
              <a:t>Subsection</a:t>
            </a:r>
            <a:r>
              <a:rPr lang="fr-FR" noProof="0" dirty="0"/>
              <a:t> Highlight - Highlight the </a:t>
            </a:r>
            <a:r>
              <a:rPr lang="fr-FR" noProof="0" dirty="0" err="1"/>
              <a:t>current</a:t>
            </a:r>
            <a:r>
              <a:rPr lang="fr-FR" noProof="0" dirty="0"/>
              <a:t> </a:t>
            </a:r>
            <a:r>
              <a:rPr lang="fr-FR" noProof="0" dirty="0" err="1"/>
              <a:t>subsection</a:t>
            </a:r>
            <a:endParaRPr lang="fr-FR" noProof="0" dirty="0"/>
          </a:p>
          <a:p>
            <a:pPr lvl="0"/>
            <a:r>
              <a:rPr lang="fr-FR" noProof="0" dirty="0" err="1"/>
              <a:t>Any</a:t>
            </a:r>
            <a:r>
              <a:rPr lang="fr-FR" noProof="0" dirty="0"/>
              <a:t> </a:t>
            </a:r>
            <a:r>
              <a:rPr lang="fr-FR" noProof="0" dirty="0" err="1"/>
              <a:t>shapes</a:t>
            </a:r>
            <a:r>
              <a:rPr lang="fr-FR" noProof="0" dirty="0"/>
              <a:t> or images </a:t>
            </a:r>
            <a:r>
              <a:rPr lang="fr-FR" noProof="0" dirty="0" err="1"/>
              <a:t>inside</a:t>
            </a:r>
            <a:r>
              <a:rPr lang="fr-FR" noProof="0" dirty="0"/>
              <a:t> the groups </a:t>
            </a:r>
            <a:r>
              <a:rPr lang="fr-FR" noProof="0" dirty="0" err="1"/>
              <a:t>will</a:t>
            </a:r>
            <a:r>
              <a:rPr lang="fr-FR" noProof="0" dirty="0"/>
              <a:t> </a:t>
            </a:r>
            <a:r>
              <a:rPr lang="fr-FR" noProof="0" dirty="0" err="1"/>
              <a:t>appear</a:t>
            </a:r>
            <a:r>
              <a:rPr lang="fr-FR" noProof="0" dirty="0"/>
              <a:t> on the agenda pages. This notice (SP Agenda Notice) </a:t>
            </a:r>
            <a:r>
              <a:rPr lang="fr-FR" noProof="0" dirty="0" err="1"/>
              <a:t>will</a:t>
            </a:r>
            <a:r>
              <a:rPr lang="fr-FR" noProof="0" dirty="0"/>
              <a:t> not </a:t>
            </a:r>
            <a:r>
              <a:rPr lang="fr-FR" noProof="0" dirty="0" err="1"/>
              <a:t>appear</a:t>
            </a:r>
            <a:r>
              <a:rPr lang="fr-FR" noProof="0" dirty="0"/>
              <a:t> on the agenda pages.</a:t>
            </a:r>
          </a:p>
          <a:p>
            <a:pPr lvl="0"/>
            <a:r>
              <a:rPr lang="fr-FR" noProof="0" dirty="0" err="1"/>
              <a:t>Valid</a:t>
            </a:r>
            <a:r>
              <a:rPr lang="fr-FR" noProof="0" dirty="0"/>
              <a:t> </a:t>
            </a:r>
            <a:r>
              <a:rPr lang="fr-FR" noProof="0" dirty="0" err="1"/>
              <a:t>text</a:t>
            </a:r>
            <a:r>
              <a:rPr lang="fr-FR" noProof="0" dirty="0"/>
              <a:t> </a:t>
            </a:r>
            <a:r>
              <a:rPr lang="fr-FR" noProof="0" dirty="0" err="1"/>
              <a:t>placeholders</a:t>
            </a:r>
            <a:r>
              <a:rPr lang="fr-FR" noProof="0" dirty="0"/>
              <a:t> are:</a:t>
            </a:r>
          </a:p>
          <a:p>
            <a:pPr lvl="1"/>
            <a:endParaRPr lang="fr-FR" noProof="0" dirty="0"/>
          </a:p>
          <a:p>
            <a:pPr lvl="1"/>
            <a:r>
              <a:rPr lang="fr-FR" noProof="0" dirty="0"/>
              <a:t>Section </a:t>
            </a:r>
            <a:r>
              <a:rPr lang="fr-FR" noProof="0" dirty="0" err="1"/>
              <a:t>number</a:t>
            </a:r>
            <a:r>
              <a:rPr lang="fr-FR" noProof="0" dirty="0"/>
              <a:t>:</a:t>
            </a:r>
          </a:p>
          <a:p>
            <a:pPr lvl="1"/>
            <a:r>
              <a:rPr lang="fr-FR" noProof="0" dirty="0"/>
              <a:t>&lt;N&gt; for </a:t>
            </a:r>
            <a:r>
              <a:rPr lang="fr-FR" noProof="0" dirty="0" err="1"/>
              <a:t>Arabic</a:t>
            </a:r>
            <a:r>
              <a:rPr lang="fr-FR" noProof="0" dirty="0"/>
              <a:t> </a:t>
            </a:r>
            <a:r>
              <a:rPr lang="fr-FR" noProof="0" dirty="0" err="1"/>
              <a:t>number</a:t>
            </a:r>
            <a:r>
              <a:rPr lang="fr-FR" noProof="0" dirty="0"/>
              <a:t> 1, 2, 3</a:t>
            </a:r>
          </a:p>
          <a:p>
            <a:pPr lvl="1"/>
            <a:r>
              <a:rPr lang="fr-FR" noProof="0" dirty="0"/>
              <a:t>&lt;R&gt; for Roman </a:t>
            </a:r>
            <a:r>
              <a:rPr lang="fr-FR" noProof="0" dirty="0" err="1"/>
              <a:t>numeral</a:t>
            </a:r>
            <a:r>
              <a:rPr lang="fr-FR" noProof="0" dirty="0"/>
              <a:t> I, II, III</a:t>
            </a:r>
          </a:p>
          <a:p>
            <a:pPr lvl="1"/>
            <a:r>
              <a:rPr lang="fr-FR" noProof="0" dirty="0"/>
              <a:t>&lt;RL&gt; for </a:t>
            </a:r>
            <a:r>
              <a:rPr lang="fr-FR" noProof="0" dirty="0" err="1"/>
              <a:t>lower</a:t>
            </a:r>
            <a:r>
              <a:rPr lang="fr-FR" noProof="0" dirty="0"/>
              <a:t>-case Roman </a:t>
            </a:r>
            <a:r>
              <a:rPr lang="fr-FR" noProof="0" dirty="0" err="1"/>
              <a:t>numeral</a:t>
            </a:r>
            <a:r>
              <a:rPr lang="fr-FR" noProof="0" dirty="0"/>
              <a:t> i, ii, iii</a:t>
            </a:r>
          </a:p>
          <a:p>
            <a:pPr lvl="1"/>
            <a:r>
              <a:rPr lang="fr-FR" noProof="0" dirty="0"/>
              <a:t>&lt;A&gt; for </a:t>
            </a:r>
            <a:r>
              <a:rPr lang="fr-FR" noProof="0" dirty="0" err="1"/>
              <a:t>alphabetic</a:t>
            </a:r>
            <a:r>
              <a:rPr lang="fr-FR" noProof="0" dirty="0"/>
              <a:t> </a:t>
            </a:r>
            <a:r>
              <a:rPr lang="fr-FR" noProof="0" dirty="0" err="1"/>
              <a:t>character</a:t>
            </a:r>
            <a:r>
              <a:rPr lang="fr-FR" noProof="0" dirty="0"/>
              <a:t> A, B, C</a:t>
            </a:r>
          </a:p>
          <a:p>
            <a:pPr lvl="1"/>
            <a:r>
              <a:rPr lang="fr-FR" noProof="0" dirty="0"/>
              <a:t>&lt;AL&gt; for </a:t>
            </a:r>
            <a:r>
              <a:rPr lang="fr-FR" noProof="0" dirty="0" err="1"/>
              <a:t>lower</a:t>
            </a:r>
            <a:r>
              <a:rPr lang="fr-FR" noProof="0" dirty="0"/>
              <a:t>-case </a:t>
            </a:r>
            <a:r>
              <a:rPr lang="fr-FR" noProof="0" dirty="0" err="1"/>
              <a:t>Alphabetic</a:t>
            </a:r>
            <a:r>
              <a:rPr lang="fr-FR" noProof="0" dirty="0"/>
              <a:t> </a:t>
            </a:r>
            <a:r>
              <a:rPr lang="fr-FR" noProof="0" dirty="0" err="1"/>
              <a:t>character</a:t>
            </a:r>
            <a:endParaRPr lang="fr-FR" noProof="0" dirty="0"/>
          </a:p>
          <a:p>
            <a:pPr lvl="1"/>
            <a:r>
              <a:rPr lang="fr-FR" noProof="0" dirty="0"/>
              <a:t>&lt;TEXT&gt;</a:t>
            </a:r>
          </a:p>
          <a:p>
            <a:pPr lvl="1"/>
            <a:r>
              <a:rPr lang="fr-FR" noProof="0" dirty="0"/>
              <a:t>&lt;RESPONSIBLE&gt;</a:t>
            </a:r>
          </a:p>
          <a:p>
            <a:pPr lvl="1"/>
            <a:r>
              <a:rPr lang="fr-FR" noProof="0" dirty="0"/>
              <a:t>&lt;TIMESLOT&gt;</a:t>
            </a:r>
          </a:p>
          <a:p>
            <a:pPr lvl="1"/>
            <a:r>
              <a:rPr lang="fr-FR" noProof="0" dirty="0"/>
              <a:t>&lt;DURATION&gt; for duration</a:t>
            </a:r>
          </a:p>
          <a:p>
            <a:pPr lvl="1"/>
            <a:r>
              <a:rPr lang="fr-FR" noProof="0" dirty="0"/>
              <a:t>&lt;P&gt; for page </a:t>
            </a:r>
            <a:r>
              <a:rPr lang="fr-FR" noProof="0" dirty="0" err="1"/>
              <a:t>number</a:t>
            </a:r>
            <a:endParaRPr lang="fr-FR" noProof="0" dirty="0"/>
          </a:p>
          <a:p>
            <a:pPr lvl="0"/>
            <a:r>
              <a:rPr lang="fr-FR" noProof="0" dirty="0"/>
              <a:t>If </a:t>
            </a:r>
            <a:r>
              <a:rPr lang="fr-FR" noProof="0" dirty="0" err="1"/>
              <a:t>you</a:t>
            </a:r>
            <a:r>
              <a:rPr lang="fr-FR" noProof="0" dirty="0"/>
              <a:t> </a:t>
            </a:r>
            <a:r>
              <a:rPr lang="fr-FR" noProof="0" dirty="0" err="1"/>
              <a:t>want</a:t>
            </a:r>
            <a:r>
              <a:rPr lang="fr-FR" noProof="0" dirty="0"/>
              <a:t> the agenda to </a:t>
            </a:r>
            <a:r>
              <a:rPr lang="fr-FR" noProof="0" dirty="0" err="1"/>
              <a:t>be</a:t>
            </a:r>
            <a:r>
              <a:rPr lang="fr-FR" noProof="0" dirty="0"/>
              <a:t> </a:t>
            </a:r>
            <a:r>
              <a:rPr lang="fr-FR" noProof="0" dirty="0" err="1"/>
              <a:t>vertically</a:t>
            </a:r>
            <a:r>
              <a:rPr lang="fr-FR" noProof="0" dirty="0"/>
              <a:t> </a:t>
            </a:r>
            <a:r>
              <a:rPr lang="fr-FR" noProof="0" dirty="0" err="1"/>
              <a:t>centered</a:t>
            </a:r>
            <a:r>
              <a:rPr lang="fr-FR" noProof="0" dirty="0"/>
              <a:t> on </a:t>
            </a:r>
            <a:r>
              <a:rPr lang="fr-FR" noProof="0" dirty="0" err="1"/>
              <a:t>each</a:t>
            </a:r>
            <a:r>
              <a:rPr lang="fr-FR" noProof="0" dirty="0"/>
              <a:t> Agenda slide, </a:t>
            </a:r>
            <a:r>
              <a:rPr lang="fr-FR" noProof="0" dirty="0" err="1"/>
              <a:t>rename</a:t>
            </a:r>
            <a:r>
              <a:rPr lang="fr-FR" noProof="0" dirty="0"/>
              <a:t> </a:t>
            </a:r>
            <a:r>
              <a:rPr lang="fr-FR" noProof="0" dirty="0" err="1"/>
              <a:t>this</a:t>
            </a:r>
            <a:r>
              <a:rPr lang="fr-FR" noProof="0" dirty="0"/>
              <a:t> </a:t>
            </a:r>
            <a:r>
              <a:rPr lang="fr-FR" noProof="0" dirty="0" err="1"/>
              <a:t>layout</a:t>
            </a:r>
            <a:r>
              <a:rPr lang="fr-FR" noProof="0" dirty="0"/>
              <a:t> to:</a:t>
            </a:r>
          </a:p>
          <a:p>
            <a:pPr lvl="1"/>
            <a:endParaRPr lang="fr-FR" noProof="0" dirty="0"/>
          </a:p>
          <a:p>
            <a:pPr lvl="1"/>
            <a:r>
              <a:rPr lang="fr-FR" noProof="0" dirty="0"/>
              <a:t>SP Agenda Vertical</a:t>
            </a:r>
          </a:p>
        </p:txBody>
      </p:sp>
      <p:grpSp>
        <p:nvGrpSpPr>
          <p:cNvPr id="78" name="SP Agenda Subsection" hidden="1">
            <a:extLst>
              <a:ext uri="{FF2B5EF4-FFF2-40B4-BE49-F238E27FC236}">
                <a16:creationId xmlns:a16="http://schemas.microsoft.com/office/drawing/2014/main" id="{3CDEAECC-3C3D-40DC-8048-05157150AD6E}"/>
              </a:ext>
            </a:extLst>
          </p:cNvPr>
          <p:cNvGrpSpPr>
            <a:grpSpLocks/>
          </p:cNvGrpSpPr>
          <p:nvPr userDrawn="1"/>
        </p:nvGrpSpPr>
        <p:grpSpPr>
          <a:xfrm>
            <a:off x="963571" y="3072069"/>
            <a:ext cx="7560000" cy="276999"/>
            <a:chOff x="1797664" y="2085631"/>
            <a:chExt cx="5940745" cy="369332"/>
          </a:xfrm>
        </p:grpSpPr>
        <p:sp>
          <p:nvSpPr>
            <p:cNvPr id="79" name="Textbox" hidden="1">
              <a:extLst>
                <a:ext uri="{FF2B5EF4-FFF2-40B4-BE49-F238E27FC236}">
                  <a16:creationId xmlns:a16="http://schemas.microsoft.com/office/drawing/2014/main" id="{584D4FFB-892A-49C8-973F-893B258E19BF}"/>
                </a:ext>
              </a:extLst>
            </p:cNvPr>
            <p:cNvSpPr txBox="1">
              <a:spLocks/>
            </p:cNvSpPr>
            <p:nvPr userDrawn="1"/>
          </p:nvSpPr>
          <p:spPr>
            <a:xfrm>
              <a:off x="2140025" y="2085631"/>
              <a:ext cx="5598384" cy="369332"/>
            </a:xfrm>
            <a:prstGeom prst="rect">
              <a:avLst/>
            </a:prstGeom>
            <a:noFill/>
          </p:spPr>
          <p:txBody>
            <a:bodyPr wrap="square" rtlCol="0" anchor="ctr">
              <a:noAutofit/>
            </a:bodyPr>
            <a:lstStyle/>
            <a:p>
              <a:pPr defTabSz="7000700">
                <a:tabLst>
                  <a:tab pos="7134047" algn="l"/>
                </a:tabLst>
              </a:pPr>
              <a:r>
                <a:rPr lang="fr-FR" sz="2700" b="1" dirty="0">
                  <a:solidFill>
                    <a:schemeClr val="tx1"/>
                  </a:solidFill>
                </a:rPr>
                <a:t>&lt;TEXT&gt;</a:t>
              </a:r>
            </a:p>
          </p:txBody>
        </p:sp>
        <p:sp>
          <p:nvSpPr>
            <p:cNvPr id="80" name="Textbox" hidden="1">
              <a:extLst>
                <a:ext uri="{FF2B5EF4-FFF2-40B4-BE49-F238E27FC236}">
                  <a16:creationId xmlns:a16="http://schemas.microsoft.com/office/drawing/2014/main" id="{BB144044-4B4E-495D-8D8D-9D01BCCA9A24}"/>
                </a:ext>
              </a:extLst>
            </p:cNvPr>
            <p:cNvSpPr txBox="1">
              <a:spLocks/>
            </p:cNvSpPr>
            <p:nvPr userDrawn="1"/>
          </p:nvSpPr>
          <p:spPr>
            <a:xfrm>
              <a:off x="1797664" y="2085631"/>
              <a:ext cx="379556" cy="369332"/>
            </a:xfrm>
            <a:prstGeom prst="rect">
              <a:avLst/>
            </a:prstGeom>
            <a:noFill/>
          </p:spPr>
          <p:txBody>
            <a:bodyPr wrap="none" rtlCol="0" anchor="ctr">
              <a:noAutofit/>
            </a:bodyPr>
            <a:lstStyle/>
            <a:p>
              <a:pPr algn="ctr"/>
              <a:r>
                <a:rPr lang="fr-FR" sz="2700" b="1" dirty="0">
                  <a:solidFill>
                    <a:schemeClr val="tx1"/>
                  </a:solidFill>
                </a:rPr>
                <a:t>&lt;N&gt;</a:t>
              </a:r>
            </a:p>
          </p:txBody>
        </p:sp>
        <p:sp>
          <p:nvSpPr>
            <p:cNvPr id="81" name="Textbox" hidden="1">
              <a:extLst>
                <a:ext uri="{FF2B5EF4-FFF2-40B4-BE49-F238E27FC236}">
                  <a16:creationId xmlns:a16="http://schemas.microsoft.com/office/drawing/2014/main" id="{72849E41-8C22-4F28-A058-02BC25DF49BB}"/>
                </a:ext>
              </a:extLst>
            </p:cNvPr>
            <p:cNvSpPr txBox="1">
              <a:spLocks/>
            </p:cNvSpPr>
            <p:nvPr userDrawn="1"/>
          </p:nvSpPr>
          <p:spPr>
            <a:xfrm>
              <a:off x="6912263" y="2086339"/>
              <a:ext cx="0" cy="0"/>
            </a:xfrm>
            <a:prstGeom prst="rect">
              <a:avLst/>
            </a:prstGeom>
            <a:noFill/>
          </p:spPr>
          <p:txBody>
            <a:bodyPr wrap="none" rtlCol="0" anchor="ctr">
              <a:noAutofit/>
            </a:bodyPr>
            <a:lstStyle/>
            <a:p>
              <a:pPr algn="r"/>
              <a:r>
                <a:rPr lang="fr-FR" sz="750" b="1" dirty="0">
                  <a:solidFill>
                    <a:srgbClr val="000000">
                      <a:alpha val="0"/>
                    </a:srgbClr>
                  </a:solidFill>
                </a:rPr>
                <a:t>&lt;P&gt;</a:t>
              </a:r>
            </a:p>
          </p:txBody>
        </p:sp>
        <p:sp>
          <p:nvSpPr>
            <p:cNvPr id="82" name="Textbox" hidden="1">
              <a:extLst>
                <a:ext uri="{FF2B5EF4-FFF2-40B4-BE49-F238E27FC236}">
                  <a16:creationId xmlns:a16="http://schemas.microsoft.com/office/drawing/2014/main" id="{CA1BEB0B-B88B-4782-BF66-3BC90122CA1F}"/>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fr-FR" sz="750" b="1" dirty="0">
                  <a:solidFill>
                    <a:srgbClr val="000000">
                      <a:alpha val="0"/>
                    </a:srgbClr>
                  </a:solidFill>
                </a:rPr>
                <a:t>&lt;TIMESLOT&gt;</a:t>
              </a:r>
            </a:p>
          </p:txBody>
        </p:sp>
        <p:sp>
          <p:nvSpPr>
            <p:cNvPr id="83" name="Textbox" hidden="1">
              <a:extLst>
                <a:ext uri="{FF2B5EF4-FFF2-40B4-BE49-F238E27FC236}">
                  <a16:creationId xmlns:a16="http://schemas.microsoft.com/office/drawing/2014/main" id="{2488CE60-C0C7-4375-8E28-316DE55D3DE1}"/>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fr-FR" sz="750" b="1" dirty="0">
                  <a:solidFill>
                    <a:srgbClr val="000000">
                      <a:alpha val="0"/>
                    </a:srgbClr>
                  </a:solidFill>
                </a:rPr>
                <a:t>&lt;RESPONSIBLE&gt;</a:t>
              </a:r>
            </a:p>
          </p:txBody>
        </p:sp>
        <p:sp>
          <p:nvSpPr>
            <p:cNvPr id="84" name="Textbox" hidden="1">
              <a:extLst>
                <a:ext uri="{FF2B5EF4-FFF2-40B4-BE49-F238E27FC236}">
                  <a16:creationId xmlns:a16="http://schemas.microsoft.com/office/drawing/2014/main" id="{FDCF7982-797D-46DB-BA8C-F96B93FBBFAF}"/>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fr-FR" sz="750" b="1" dirty="0">
                  <a:solidFill>
                    <a:srgbClr val="000000">
                      <a:alpha val="0"/>
                    </a:srgbClr>
                  </a:solidFill>
                </a:rPr>
                <a:t>&lt;DURATION&gt;</a:t>
              </a:r>
            </a:p>
          </p:txBody>
        </p:sp>
      </p:grpSp>
    </p:spTree>
    <p:extLst>
      <p:ext uri="{BB962C8B-B14F-4D97-AF65-F5344CB8AC3E}">
        <p14:creationId xmlns:p14="http://schemas.microsoft.com/office/powerpoint/2010/main" val="131650416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P Divider 1">
    <p:bg>
      <p:bgPr>
        <a:solidFill>
          <a:schemeClr val="accent1">
            <a:lumMod val="60000"/>
            <a:lumOff val="40000"/>
          </a:schemeClr>
        </a:solidFill>
        <a:effectLst/>
      </p:bgPr>
    </p:bg>
    <p:spTree>
      <p:nvGrpSpPr>
        <p:cNvPr id="1" name=""/>
        <p:cNvGrpSpPr/>
        <p:nvPr/>
      </p:nvGrpSpPr>
      <p:grpSpPr>
        <a:xfrm>
          <a:off x="0" y="0"/>
          <a:ext cx="0" cy="0"/>
          <a:chOff x="0" y="0"/>
          <a:chExt cx="0" cy="0"/>
        </a:xfrm>
      </p:grpSpPr>
      <p:grpSp>
        <p:nvGrpSpPr>
          <p:cNvPr id="71" name="SP Agenda Section" hidden="1">
            <a:extLst>
              <a:ext uri="{FF2B5EF4-FFF2-40B4-BE49-F238E27FC236}">
                <a16:creationId xmlns:a16="http://schemas.microsoft.com/office/drawing/2014/main" id="{91D61CFA-1A29-4B89-8F49-1E216E25DD2B}"/>
              </a:ext>
            </a:extLst>
          </p:cNvPr>
          <p:cNvGrpSpPr>
            <a:grpSpLocks/>
          </p:cNvGrpSpPr>
          <p:nvPr userDrawn="1"/>
        </p:nvGrpSpPr>
        <p:grpSpPr>
          <a:xfrm>
            <a:off x="963571" y="3072069"/>
            <a:ext cx="7560000" cy="276999"/>
            <a:chOff x="1797664" y="2085631"/>
            <a:chExt cx="5940745" cy="369332"/>
          </a:xfrm>
        </p:grpSpPr>
        <p:sp>
          <p:nvSpPr>
            <p:cNvPr id="72" name="Textbox" hidden="1">
              <a:extLst>
                <a:ext uri="{FF2B5EF4-FFF2-40B4-BE49-F238E27FC236}">
                  <a16:creationId xmlns:a16="http://schemas.microsoft.com/office/drawing/2014/main" id="{8BF45C0E-D24F-4800-98B2-20E0A3AC8C3F}"/>
                </a:ext>
              </a:extLst>
            </p:cNvPr>
            <p:cNvSpPr txBox="1">
              <a:spLocks/>
            </p:cNvSpPr>
            <p:nvPr userDrawn="1"/>
          </p:nvSpPr>
          <p:spPr>
            <a:xfrm>
              <a:off x="2140025" y="2085631"/>
              <a:ext cx="5598384" cy="369332"/>
            </a:xfrm>
            <a:prstGeom prst="rect">
              <a:avLst/>
            </a:prstGeom>
            <a:noFill/>
          </p:spPr>
          <p:txBody>
            <a:bodyPr wrap="square" rtlCol="0" anchor="ctr">
              <a:noAutofit/>
            </a:bodyPr>
            <a:lstStyle/>
            <a:p>
              <a:pPr defTabSz="7000700">
                <a:tabLst>
                  <a:tab pos="7134047" algn="l"/>
                </a:tabLst>
              </a:pPr>
              <a:r>
                <a:rPr lang="fr-FR" sz="2700" b="1" dirty="0">
                  <a:solidFill>
                    <a:schemeClr val="tx1"/>
                  </a:solidFill>
                </a:rPr>
                <a:t>&lt;TEXT&gt;</a:t>
              </a:r>
            </a:p>
          </p:txBody>
        </p:sp>
        <p:sp>
          <p:nvSpPr>
            <p:cNvPr id="73" name="Textbox" hidden="1">
              <a:extLst>
                <a:ext uri="{FF2B5EF4-FFF2-40B4-BE49-F238E27FC236}">
                  <a16:creationId xmlns:a16="http://schemas.microsoft.com/office/drawing/2014/main" id="{B36140C3-09D5-4D3F-906D-270C63E34027}"/>
                </a:ext>
              </a:extLst>
            </p:cNvPr>
            <p:cNvSpPr txBox="1">
              <a:spLocks/>
            </p:cNvSpPr>
            <p:nvPr userDrawn="1"/>
          </p:nvSpPr>
          <p:spPr>
            <a:xfrm>
              <a:off x="1797664" y="2085631"/>
              <a:ext cx="379556" cy="369332"/>
            </a:xfrm>
            <a:prstGeom prst="rect">
              <a:avLst/>
            </a:prstGeom>
            <a:noFill/>
          </p:spPr>
          <p:txBody>
            <a:bodyPr wrap="none" rtlCol="0" anchor="ctr">
              <a:noAutofit/>
            </a:bodyPr>
            <a:lstStyle/>
            <a:p>
              <a:pPr algn="ctr"/>
              <a:r>
                <a:rPr lang="fr-FR" sz="2700" b="1" dirty="0">
                  <a:solidFill>
                    <a:schemeClr val="tx1"/>
                  </a:solidFill>
                </a:rPr>
                <a:t>&lt;N&gt;</a:t>
              </a:r>
            </a:p>
          </p:txBody>
        </p:sp>
        <p:sp>
          <p:nvSpPr>
            <p:cNvPr id="74" name="Textbox" hidden="1">
              <a:extLst>
                <a:ext uri="{FF2B5EF4-FFF2-40B4-BE49-F238E27FC236}">
                  <a16:creationId xmlns:a16="http://schemas.microsoft.com/office/drawing/2014/main" id="{871FFF1F-6558-47A3-B57A-1327C25BF06E}"/>
                </a:ext>
              </a:extLst>
            </p:cNvPr>
            <p:cNvSpPr txBox="1">
              <a:spLocks/>
            </p:cNvSpPr>
            <p:nvPr userDrawn="1"/>
          </p:nvSpPr>
          <p:spPr>
            <a:xfrm>
              <a:off x="6912263" y="2085631"/>
              <a:ext cx="0" cy="0"/>
            </a:xfrm>
            <a:prstGeom prst="rect">
              <a:avLst/>
            </a:prstGeom>
            <a:noFill/>
          </p:spPr>
          <p:txBody>
            <a:bodyPr wrap="none" rtlCol="0" anchor="ctr">
              <a:noAutofit/>
            </a:bodyPr>
            <a:lstStyle/>
            <a:p>
              <a:pPr algn="r"/>
              <a:r>
                <a:rPr lang="fr-FR" sz="750" dirty="0">
                  <a:solidFill>
                    <a:srgbClr val="000000">
                      <a:alpha val="0"/>
                    </a:srgbClr>
                  </a:solidFill>
                </a:rPr>
                <a:t>&lt;P&gt;</a:t>
              </a:r>
            </a:p>
          </p:txBody>
        </p:sp>
        <p:sp>
          <p:nvSpPr>
            <p:cNvPr id="75" name="Textbox" hidden="1">
              <a:extLst>
                <a:ext uri="{FF2B5EF4-FFF2-40B4-BE49-F238E27FC236}">
                  <a16:creationId xmlns:a16="http://schemas.microsoft.com/office/drawing/2014/main" id="{98FFC8B2-AAEA-4B46-BACD-C8587958201A}"/>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fr-FR" sz="750" dirty="0">
                  <a:solidFill>
                    <a:srgbClr val="000000">
                      <a:alpha val="0"/>
                    </a:srgbClr>
                  </a:solidFill>
                </a:rPr>
                <a:t>&lt;TIMESLOT&gt;</a:t>
              </a:r>
            </a:p>
          </p:txBody>
        </p:sp>
        <p:sp>
          <p:nvSpPr>
            <p:cNvPr id="76" name="Textbox" hidden="1">
              <a:extLst>
                <a:ext uri="{FF2B5EF4-FFF2-40B4-BE49-F238E27FC236}">
                  <a16:creationId xmlns:a16="http://schemas.microsoft.com/office/drawing/2014/main" id="{0E8F7A35-E5F6-48B1-BC2B-4D8D2886AA71}"/>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fr-FR" sz="750" dirty="0">
                  <a:solidFill>
                    <a:srgbClr val="000000">
                      <a:alpha val="0"/>
                    </a:srgbClr>
                  </a:solidFill>
                </a:rPr>
                <a:t>&lt;RESPONSIBLE&gt;</a:t>
              </a:r>
            </a:p>
          </p:txBody>
        </p:sp>
        <p:sp>
          <p:nvSpPr>
            <p:cNvPr id="77" name="Textbox" hidden="1">
              <a:extLst>
                <a:ext uri="{FF2B5EF4-FFF2-40B4-BE49-F238E27FC236}">
                  <a16:creationId xmlns:a16="http://schemas.microsoft.com/office/drawing/2014/main" id="{D42D33A2-C40A-44B6-BE0C-4D7653C496BC}"/>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fr-FR" sz="750" dirty="0">
                  <a:solidFill>
                    <a:srgbClr val="000000">
                      <a:alpha val="0"/>
                    </a:srgbClr>
                  </a:solidFill>
                </a:rPr>
                <a:t>&lt;DURATION&gt;</a:t>
              </a:r>
            </a:p>
          </p:txBody>
        </p:sp>
      </p:grpSp>
      <p:sp>
        <p:nvSpPr>
          <p:cNvPr id="31" name="SP Agenda Notice" hidden="1"/>
          <p:cNvSpPr>
            <a:spLocks noGrp="1"/>
          </p:cNvSpPr>
          <p:nvPr>
            <p:ph sz="quarter" idx="13" hasCustomPrompt="1"/>
          </p:nvPr>
        </p:nvSpPr>
        <p:spPr>
          <a:xfrm>
            <a:off x="9258300" y="36236"/>
            <a:ext cx="2327400" cy="0"/>
          </a:xfrm>
          <a:prstGeom prst="rect">
            <a:avLst/>
          </a:prstGeom>
          <a:solidFill>
            <a:schemeClr val="accent2"/>
          </a:solidFill>
        </p:spPr>
        <p:txBody>
          <a:bodyPr>
            <a:noAutofit/>
          </a:bodyPr>
          <a:lstStyle>
            <a:lvl1pPr marL="0" indent="0">
              <a:buFontTx/>
              <a:buNone/>
              <a:defRPr sz="600" b="0" i="0" baseline="0">
                <a:solidFill>
                  <a:schemeClr val="tx1"/>
                </a:solidFill>
              </a:defRPr>
            </a:lvl1pPr>
            <a:lvl2pPr marL="129481" marR="0" indent="-128588" algn="l" defTabSz="513445" rtl="0" eaLnBrk="1" fontAlgn="base" latinLnBrk="0" hangingPunct="1">
              <a:lnSpc>
                <a:spcPct val="100000"/>
              </a:lnSpc>
              <a:spcBef>
                <a:spcPct val="0"/>
              </a:spcBef>
              <a:spcAft>
                <a:spcPts val="0"/>
              </a:spcAft>
              <a:buClrTx/>
              <a:buSzTx/>
              <a:buFont typeface="Arial" panose="020B0604020202020204" pitchFamily="34" charset="0"/>
              <a:buChar char="•"/>
              <a:tabLst/>
              <a:defRPr sz="600" baseline="0">
                <a:solidFill>
                  <a:schemeClr val="tx1"/>
                </a:solidFill>
              </a:defRPr>
            </a:lvl2pPr>
            <a:lvl3pPr>
              <a:defRPr sz="675"/>
            </a:lvl3pPr>
            <a:lvl4pPr>
              <a:defRPr sz="675"/>
            </a:lvl4pPr>
            <a:lvl5pPr>
              <a:defRPr sz="675"/>
            </a:lvl5pPr>
          </a:lstStyle>
          <a:p>
            <a:pPr lvl="0"/>
            <a:r>
              <a:rPr lang="fr-FR" noProof="0" dirty="0"/>
              <a:t>This </a:t>
            </a:r>
            <a:r>
              <a:rPr lang="fr-FR" noProof="0" dirty="0" err="1"/>
              <a:t>is</a:t>
            </a:r>
            <a:r>
              <a:rPr lang="fr-FR" noProof="0" dirty="0"/>
              <a:t> the </a:t>
            </a:r>
            <a:r>
              <a:rPr lang="fr-FR" noProof="0" dirty="0" err="1"/>
              <a:t>SlideProof</a:t>
            </a:r>
            <a:r>
              <a:rPr lang="fr-FR" noProof="0" dirty="0"/>
              <a:t> Agenda </a:t>
            </a:r>
            <a:r>
              <a:rPr lang="fr-FR" noProof="0" dirty="0" err="1"/>
              <a:t>Layout</a:t>
            </a:r>
            <a:endParaRPr lang="fr-FR" noProof="0" dirty="0"/>
          </a:p>
          <a:p>
            <a:pPr lvl="0"/>
            <a:r>
              <a:rPr lang="fr-FR" noProof="0" dirty="0"/>
              <a:t>http://www.veodin.com/slideproof/manual/agenda/</a:t>
            </a:r>
          </a:p>
          <a:p>
            <a:pPr lvl="0"/>
            <a:r>
              <a:rPr lang="fr-FR" noProof="0" dirty="0"/>
              <a:t>Use the </a:t>
            </a:r>
            <a:r>
              <a:rPr lang="fr-FR" noProof="0" dirty="0" err="1"/>
              <a:t>Selection</a:t>
            </a:r>
            <a:r>
              <a:rPr lang="fr-FR" noProof="0" dirty="0"/>
              <a:t> Pane (Alt+F10) to </a:t>
            </a:r>
            <a:r>
              <a:rPr lang="fr-FR" noProof="0" dirty="0" err="1"/>
              <a:t>make</a:t>
            </a:r>
            <a:r>
              <a:rPr lang="fr-FR" noProof="0" dirty="0"/>
              <a:t> the </a:t>
            </a:r>
            <a:r>
              <a:rPr lang="fr-FR" noProof="0" dirty="0" err="1"/>
              <a:t>hidden</a:t>
            </a:r>
            <a:r>
              <a:rPr lang="fr-FR" noProof="0" dirty="0"/>
              <a:t> </a:t>
            </a:r>
            <a:r>
              <a:rPr lang="fr-FR" noProof="0" dirty="0" err="1"/>
              <a:t>shapes</a:t>
            </a:r>
            <a:r>
              <a:rPr lang="fr-FR" noProof="0" dirty="0"/>
              <a:t> of the Agenda visible. </a:t>
            </a:r>
            <a:r>
              <a:rPr lang="fr-FR" noProof="0" dirty="0" err="1"/>
              <a:t>Make</a:t>
            </a:r>
            <a:r>
              <a:rPr lang="fr-FR" noProof="0" dirty="0"/>
              <a:t> sure </a:t>
            </a:r>
            <a:r>
              <a:rPr lang="fr-FR" noProof="0" dirty="0" err="1"/>
              <a:t>you</a:t>
            </a:r>
            <a:r>
              <a:rPr lang="fr-FR" noProof="0" dirty="0"/>
              <a:t> group </a:t>
            </a:r>
            <a:r>
              <a:rPr lang="fr-FR" noProof="0" dirty="0" err="1"/>
              <a:t>them</a:t>
            </a:r>
            <a:r>
              <a:rPr lang="fr-FR" noProof="0" dirty="0"/>
              <a:t> </a:t>
            </a:r>
            <a:r>
              <a:rPr lang="fr-FR" noProof="0" dirty="0" err="1"/>
              <a:t>again</a:t>
            </a:r>
            <a:r>
              <a:rPr lang="fr-FR" noProof="0" dirty="0"/>
              <a:t> </a:t>
            </a:r>
            <a:r>
              <a:rPr lang="fr-FR" noProof="0" dirty="0" err="1"/>
              <a:t>after</a:t>
            </a:r>
            <a:r>
              <a:rPr lang="fr-FR" noProof="0" dirty="0"/>
              <a:t> </a:t>
            </a:r>
            <a:r>
              <a:rPr lang="fr-FR" noProof="0" dirty="0" err="1"/>
              <a:t>editing</a:t>
            </a:r>
            <a:r>
              <a:rPr lang="fr-FR" noProof="0" dirty="0"/>
              <a:t> and </a:t>
            </a:r>
            <a:r>
              <a:rPr lang="fr-FR" noProof="0" dirty="0" err="1"/>
              <a:t>rename</a:t>
            </a:r>
            <a:r>
              <a:rPr lang="fr-FR" noProof="0" dirty="0"/>
              <a:t> </a:t>
            </a:r>
            <a:r>
              <a:rPr lang="fr-FR" noProof="0" dirty="0" err="1"/>
              <a:t>them</a:t>
            </a:r>
            <a:r>
              <a:rPr lang="fr-FR" noProof="0" dirty="0"/>
              <a:t> </a:t>
            </a:r>
            <a:r>
              <a:rPr lang="fr-FR" noProof="0" dirty="0" err="1"/>
              <a:t>with</a:t>
            </a:r>
            <a:r>
              <a:rPr lang="fr-FR" noProof="0" dirty="0"/>
              <a:t> </a:t>
            </a:r>
            <a:r>
              <a:rPr lang="fr-FR" noProof="0" dirty="0" err="1"/>
              <a:t>SlideProof</a:t>
            </a:r>
            <a:r>
              <a:rPr lang="fr-FR" noProof="0" dirty="0"/>
              <a:t> &gt; Agenda &gt; Rename Agenda Groups</a:t>
            </a:r>
          </a:p>
          <a:p>
            <a:pPr lvl="0"/>
            <a:r>
              <a:rPr lang="fr-FR" noProof="0" dirty="0" err="1"/>
              <a:t>Expected</a:t>
            </a:r>
            <a:r>
              <a:rPr lang="fr-FR" noProof="0" dirty="0"/>
              <a:t> group </a:t>
            </a:r>
            <a:r>
              <a:rPr lang="fr-FR" noProof="0" dirty="0" err="1"/>
              <a:t>names</a:t>
            </a:r>
            <a:r>
              <a:rPr lang="fr-FR" noProof="0" dirty="0"/>
              <a:t> are:</a:t>
            </a:r>
          </a:p>
          <a:p>
            <a:pPr lvl="1"/>
            <a:endParaRPr lang="fr-FR" noProof="0" dirty="0"/>
          </a:p>
          <a:p>
            <a:pPr lvl="1"/>
            <a:r>
              <a:rPr lang="fr-FR" noProof="0" dirty="0"/>
              <a:t>SP Agenda Section - </a:t>
            </a:r>
            <a:r>
              <a:rPr lang="fr-FR" noProof="0" dirty="0" err="1"/>
              <a:t>Mandatory</a:t>
            </a:r>
            <a:endParaRPr lang="fr-FR" noProof="0" dirty="0"/>
          </a:p>
          <a:p>
            <a:pPr lvl="1"/>
            <a:r>
              <a:rPr lang="fr-FR" noProof="0" dirty="0"/>
              <a:t>SP Agenda Section Highlight - Highlight the </a:t>
            </a:r>
            <a:r>
              <a:rPr lang="fr-FR" noProof="0" dirty="0" err="1"/>
              <a:t>current</a:t>
            </a:r>
            <a:r>
              <a:rPr lang="fr-FR" noProof="0" dirty="0"/>
              <a:t> section</a:t>
            </a:r>
          </a:p>
          <a:p>
            <a:pPr lvl="1"/>
            <a:r>
              <a:rPr lang="fr-FR" noProof="0" dirty="0"/>
              <a:t>SP Agenda </a:t>
            </a:r>
            <a:r>
              <a:rPr lang="fr-FR" noProof="0" dirty="0" err="1"/>
              <a:t>Subsection</a:t>
            </a:r>
            <a:r>
              <a:rPr lang="fr-FR" noProof="0" dirty="0"/>
              <a:t> - </a:t>
            </a:r>
            <a:r>
              <a:rPr lang="fr-FR" noProof="0" dirty="0" err="1"/>
              <a:t>Mandatory</a:t>
            </a:r>
            <a:r>
              <a:rPr lang="fr-FR" noProof="0" dirty="0"/>
              <a:t> if </a:t>
            </a:r>
            <a:r>
              <a:rPr lang="fr-FR" noProof="0" dirty="0" err="1"/>
              <a:t>showing</a:t>
            </a:r>
            <a:r>
              <a:rPr lang="fr-FR" noProof="0" dirty="0"/>
              <a:t> </a:t>
            </a:r>
            <a:r>
              <a:rPr lang="fr-FR" noProof="0" dirty="0" err="1"/>
              <a:t>subsections</a:t>
            </a:r>
            <a:endParaRPr lang="fr-FR" noProof="0" dirty="0"/>
          </a:p>
          <a:p>
            <a:pPr lvl="1"/>
            <a:r>
              <a:rPr lang="fr-FR" noProof="0" dirty="0"/>
              <a:t>SP Agenda </a:t>
            </a:r>
            <a:r>
              <a:rPr lang="fr-FR" noProof="0" dirty="0" err="1"/>
              <a:t>Subsection</a:t>
            </a:r>
            <a:r>
              <a:rPr lang="fr-FR" noProof="0" dirty="0"/>
              <a:t> Highlight - Highlight the </a:t>
            </a:r>
            <a:r>
              <a:rPr lang="fr-FR" noProof="0" dirty="0" err="1"/>
              <a:t>current</a:t>
            </a:r>
            <a:r>
              <a:rPr lang="fr-FR" noProof="0" dirty="0"/>
              <a:t> </a:t>
            </a:r>
            <a:r>
              <a:rPr lang="fr-FR" noProof="0" dirty="0" err="1"/>
              <a:t>subsection</a:t>
            </a:r>
            <a:endParaRPr lang="fr-FR" noProof="0" dirty="0"/>
          </a:p>
          <a:p>
            <a:pPr lvl="0"/>
            <a:r>
              <a:rPr lang="fr-FR" noProof="0" dirty="0" err="1"/>
              <a:t>Any</a:t>
            </a:r>
            <a:r>
              <a:rPr lang="fr-FR" noProof="0" dirty="0"/>
              <a:t> </a:t>
            </a:r>
            <a:r>
              <a:rPr lang="fr-FR" noProof="0" dirty="0" err="1"/>
              <a:t>shapes</a:t>
            </a:r>
            <a:r>
              <a:rPr lang="fr-FR" noProof="0" dirty="0"/>
              <a:t> or images </a:t>
            </a:r>
            <a:r>
              <a:rPr lang="fr-FR" noProof="0" dirty="0" err="1"/>
              <a:t>inside</a:t>
            </a:r>
            <a:r>
              <a:rPr lang="fr-FR" noProof="0" dirty="0"/>
              <a:t> the groups </a:t>
            </a:r>
            <a:r>
              <a:rPr lang="fr-FR" noProof="0" dirty="0" err="1"/>
              <a:t>will</a:t>
            </a:r>
            <a:r>
              <a:rPr lang="fr-FR" noProof="0" dirty="0"/>
              <a:t> </a:t>
            </a:r>
            <a:r>
              <a:rPr lang="fr-FR" noProof="0" dirty="0" err="1"/>
              <a:t>appear</a:t>
            </a:r>
            <a:r>
              <a:rPr lang="fr-FR" noProof="0" dirty="0"/>
              <a:t> on the agenda pages. This notice (SP Agenda Notice) </a:t>
            </a:r>
            <a:r>
              <a:rPr lang="fr-FR" noProof="0" dirty="0" err="1"/>
              <a:t>will</a:t>
            </a:r>
            <a:r>
              <a:rPr lang="fr-FR" noProof="0" dirty="0"/>
              <a:t> not </a:t>
            </a:r>
            <a:r>
              <a:rPr lang="fr-FR" noProof="0" dirty="0" err="1"/>
              <a:t>appear</a:t>
            </a:r>
            <a:r>
              <a:rPr lang="fr-FR" noProof="0" dirty="0"/>
              <a:t> on the agenda pages.</a:t>
            </a:r>
          </a:p>
          <a:p>
            <a:pPr lvl="0"/>
            <a:r>
              <a:rPr lang="fr-FR" noProof="0" dirty="0" err="1"/>
              <a:t>Valid</a:t>
            </a:r>
            <a:r>
              <a:rPr lang="fr-FR" noProof="0" dirty="0"/>
              <a:t> </a:t>
            </a:r>
            <a:r>
              <a:rPr lang="fr-FR" noProof="0" dirty="0" err="1"/>
              <a:t>text</a:t>
            </a:r>
            <a:r>
              <a:rPr lang="fr-FR" noProof="0" dirty="0"/>
              <a:t> </a:t>
            </a:r>
            <a:r>
              <a:rPr lang="fr-FR" noProof="0" dirty="0" err="1"/>
              <a:t>placeholders</a:t>
            </a:r>
            <a:r>
              <a:rPr lang="fr-FR" noProof="0" dirty="0"/>
              <a:t> are:</a:t>
            </a:r>
          </a:p>
          <a:p>
            <a:pPr lvl="1"/>
            <a:endParaRPr lang="fr-FR" noProof="0" dirty="0"/>
          </a:p>
          <a:p>
            <a:pPr lvl="1"/>
            <a:r>
              <a:rPr lang="fr-FR" noProof="0" dirty="0"/>
              <a:t>Section </a:t>
            </a:r>
            <a:r>
              <a:rPr lang="fr-FR" noProof="0" dirty="0" err="1"/>
              <a:t>number</a:t>
            </a:r>
            <a:r>
              <a:rPr lang="fr-FR" noProof="0" dirty="0"/>
              <a:t>:</a:t>
            </a:r>
          </a:p>
          <a:p>
            <a:pPr lvl="1"/>
            <a:r>
              <a:rPr lang="fr-FR" noProof="0" dirty="0"/>
              <a:t>&lt;N&gt; for </a:t>
            </a:r>
            <a:r>
              <a:rPr lang="fr-FR" noProof="0" dirty="0" err="1"/>
              <a:t>Arabic</a:t>
            </a:r>
            <a:r>
              <a:rPr lang="fr-FR" noProof="0" dirty="0"/>
              <a:t> </a:t>
            </a:r>
            <a:r>
              <a:rPr lang="fr-FR" noProof="0" dirty="0" err="1"/>
              <a:t>number</a:t>
            </a:r>
            <a:r>
              <a:rPr lang="fr-FR" noProof="0" dirty="0"/>
              <a:t> 1, 2, 3</a:t>
            </a:r>
          </a:p>
          <a:p>
            <a:pPr lvl="1"/>
            <a:r>
              <a:rPr lang="fr-FR" noProof="0" dirty="0"/>
              <a:t>&lt;R&gt; for Roman </a:t>
            </a:r>
            <a:r>
              <a:rPr lang="fr-FR" noProof="0" dirty="0" err="1"/>
              <a:t>numeral</a:t>
            </a:r>
            <a:r>
              <a:rPr lang="fr-FR" noProof="0" dirty="0"/>
              <a:t> I, II, III</a:t>
            </a:r>
          </a:p>
          <a:p>
            <a:pPr lvl="1"/>
            <a:r>
              <a:rPr lang="fr-FR" noProof="0" dirty="0"/>
              <a:t>&lt;RL&gt; for </a:t>
            </a:r>
            <a:r>
              <a:rPr lang="fr-FR" noProof="0" dirty="0" err="1"/>
              <a:t>lower</a:t>
            </a:r>
            <a:r>
              <a:rPr lang="fr-FR" noProof="0" dirty="0"/>
              <a:t>-case Roman </a:t>
            </a:r>
            <a:r>
              <a:rPr lang="fr-FR" noProof="0" dirty="0" err="1"/>
              <a:t>numeral</a:t>
            </a:r>
            <a:r>
              <a:rPr lang="fr-FR" noProof="0" dirty="0"/>
              <a:t> i, ii, iii</a:t>
            </a:r>
          </a:p>
          <a:p>
            <a:pPr lvl="1"/>
            <a:r>
              <a:rPr lang="fr-FR" noProof="0" dirty="0"/>
              <a:t>&lt;A&gt; for </a:t>
            </a:r>
            <a:r>
              <a:rPr lang="fr-FR" noProof="0" dirty="0" err="1"/>
              <a:t>alphabetic</a:t>
            </a:r>
            <a:r>
              <a:rPr lang="fr-FR" noProof="0" dirty="0"/>
              <a:t> </a:t>
            </a:r>
            <a:r>
              <a:rPr lang="fr-FR" noProof="0" dirty="0" err="1"/>
              <a:t>character</a:t>
            </a:r>
            <a:r>
              <a:rPr lang="fr-FR" noProof="0" dirty="0"/>
              <a:t> A, B, C</a:t>
            </a:r>
          </a:p>
          <a:p>
            <a:pPr lvl="1"/>
            <a:r>
              <a:rPr lang="fr-FR" noProof="0" dirty="0"/>
              <a:t>&lt;AL&gt; for </a:t>
            </a:r>
            <a:r>
              <a:rPr lang="fr-FR" noProof="0" dirty="0" err="1"/>
              <a:t>lower</a:t>
            </a:r>
            <a:r>
              <a:rPr lang="fr-FR" noProof="0" dirty="0"/>
              <a:t>-case </a:t>
            </a:r>
            <a:r>
              <a:rPr lang="fr-FR" noProof="0" dirty="0" err="1"/>
              <a:t>Alphabetic</a:t>
            </a:r>
            <a:r>
              <a:rPr lang="fr-FR" noProof="0" dirty="0"/>
              <a:t> </a:t>
            </a:r>
            <a:r>
              <a:rPr lang="fr-FR" noProof="0" dirty="0" err="1"/>
              <a:t>character</a:t>
            </a:r>
            <a:endParaRPr lang="fr-FR" noProof="0" dirty="0"/>
          </a:p>
          <a:p>
            <a:pPr lvl="1"/>
            <a:r>
              <a:rPr lang="fr-FR" noProof="0" dirty="0"/>
              <a:t>&lt;TEXT&gt;</a:t>
            </a:r>
          </a:p>
          <a:p>
            <a:pPr lvl="1"/>
            <a:r>
              <a:rPr lang="fr-FR" noProof="0" dirty="0"/>
              <a:t>&lt;RESPONSIBLE&gt;</a:t>
            </a:r>
          </a:p>
          <a:p>
            <a:pPr lvl="1"/>
            <a:r>
              <a:rPr lang="fr-FR" noProof="0" dirty="0"/>
              <a:t>&lt;TIMESLOT&gt;</a:t>
            </a:r>
          </a:p>
          <a:p>
            <a:pPr lvl="1"/>
            <a:r>
              <a:rPr lang="fr-FR" noProof="0" dirty="0"/>
              <a:t>&lt;DURATION&gt; for duration</a:t>
            </a:r>
          </a:p>
          <a:p>
            <a:pPr lvl="1"/>
            <a:r>
              <a:rPr lang="fr-FR" noProof="0" dirty="0"/>
              <a:t>&lt;P&gt; for page </a:t>
            </a:r>
            <a:r>
              <a:rPr lang="fr-FR" noProof="0" dirty="0" err="1"/>
              <a:t>number</a:t>
            </a:r>
            <a:endParaRPr lang="fr-FR" noProof="0" dirty="0"/>
          </a:p>
          <a:p>
            <a:pPr lvl="0"/>
            <a:r>
              <a:rPr lang="fr-FR" noProof="0" dirty="0"/>
              <a:t>If </a:t>
            </a:r>
            <a:r>
              <a:rPr lang="fr-FR" noProof="0" dirty="0" err="1"/>
              <a:t>you</a:t>
            </a:r>
            <a:r>
              <a:rPr lang="fr-FR" noProof="0" dirty="0"/>
              <a:t> </a:t>
            </a:r>
            <a:r>
              <a:rPr lang="fr-FR" noProof="0" dirty="0" err="1"/>
              <a:t>want</a:t>
            </a:r>
            <a:r>
              <a:rPr lang="fr-FR" noProof="0" dirty="0"/>
              <a:t> the agenda to </a:t>
            </a:r>
            <a:r>
              <a:rPr lang="fr-FR" noProof="0" dirty="0" err="1"/>
              <a:t>be</a:t>
            </a:r>
            <a:r>
              <a:rPr lang="fr-FR" noProof="0" dirty="0"/>
              <a:t> </a:t>
            </a:r>
            <a:r>
              <a:rPr lang="fr-FR" noProof="0" dirty="0" err="1"/>
              <a:t>vertically</a:t>
            </a:r>
            <a:r>
              <a:rPr lang="fr-FR" noProof="0" dirty="0"/>
              <a:t> </a:t>
            </a:r>
            <a:r>
              <a:rPr lang="fr-FR" noProof="0" dirty="0" err="1"/>
              <a:t>centered</a:t>
            </a:r>
            <a:r>
              <a:rPr lang="fr-FR" noProof="0" dirty="0"/>
              <a:t> on </a:t>
            </a:r>
            <a:r>
              <a:rPr lang="fr-FR" noProof="0" dirty="0" err="1"/>
              <a:t>each</a:t>
            </a:r>
            <a:r>
              <a:rPr lang="fr-FR" noProof="0" dirty="0"/>
              <a:t> Agenda slide, </a:t>
            </a:r>
            <a:r>
              <a:rPr lang="fr-FR" noProof="0" dirty="0" err="1"/>
              <a:t>rename</a:t>
            </a:r>
            <a:r>
              <a:rPr lang="fr-FR" noProof="0" dirty="0"/>
              <a:t> </a:t>
            </a:r>
            <a:r>
              <a:rPr lang="fr-FR" noProof="0" dirty="0" err="1"/>
              <a:t>this</a:t>
            </a:r>
            <a:r>
              <a:rPr lang="fr-FR" noProof="0" dirty="0"/>
              <a:t> </a:t>
            </a:r>
            <a:r>
              <a:rPr lang="fr-FR" noProof="0" dirty="0" err="1"/>
              <a:t>layout</a:t>
            </a:r>
            <a:r>
              <a:rPr lang="fr-FR" noProof="0" dirty="0"/>
              <a:t> to:</a:t>
            </a:r>
          </a:p>
          <a:p>
            <a:pPr lvl="1"/>
            <a:endParaRPr lang="fr-FR" noProof="0" dirty="0"/>
          </a:p>
          <a:p>
            <a:pPr lvl="1"/>
            <a:r>
              <a:rPr lang="fr-FR" noProof="0" dirty="0"/>
              <a:t>SP Agenda Vertical</a:t>
            </a:r>
          </a:p>
        </p:txBody>
      </p:sp>
      <p:grpSp>
        <p:nvGrpSpPr>
          <p:cNvPr id="78" name="SP Agenda Subsection" hidden="1">
            <a:extLst>
              <a:ext uri="{FF2B5EF4-FFF2-40B4-BE49-F238E27FC236}">
                <a16:creationId xmlns:a16="http://schemas.microsoft.com/office/drawing/2014/main" id="{3CDEAECC-3C3D-40DC-8048-05157150AD6E}"/>
              </a:ext>
            </a:extLst>
          </p:cNvPr>
          <p:cNvGrpSpPr>
            <a:grpSpLocks/>
          </p:cNvGrpSpPr>
          <p:nvPr userDrawn="1"/>
        </p:nvGrpSpPr>
        <p:grpSpPr>
          <a:xfrm>
            <a:off x="963571" y="3072069"/>
            <a:ext cx="7560000" cy="276999"/>
            <a:chOff x="1797664" y="2085631"/>
            <a:chExt cx="5940745" cy="369332"/>
          </a:xfrm>
        </p:grpSpPr>
        <p:sp>
          <p:nvSpPr>
            <p:cNvPr id="79" name="Textbox" hidden="1">
              <a:extLst>
                <a:ext uri="{FF2B5EF4-FFF2-40B4-BE49-F238E27FC236}">
                  <a16:creationId xmlns:a16="http://schemas.microsoft.com/office/drawing/2014/main" id="{584D4FFB-892A-49C8-973F-893B258E19BF}"/>
                </a:ext>
              </a:extLst>
            </p:cNvPr>
            <p:cNvSpPr txBox="1">
              <a:spLocks/>
            </p:cNvSpPr>
            <p:nvPr userDrawn="1"/>
          </p:nvSpPr>
          <p:spPr>
            <a:xfrm>
              <a:off x="2140025" y="2085631"/>
              <a:ext cx="5598384" cy="369332"/>
            </a:xfrm>
            <a:prstGeom prst="rect">
              <a:avLst/>
            </a:prstGeom>
            <a:noFill/>
          </p:spPr>
          <p:txBody>
            <a:bodyPr wrap="square" rtlCol="0" anchor="ctr">
              <a:noAutofit/>
            </a:bodyPr>
            <a:lstStyle/>
            <a:p>
              <a:pPr defTabSz="7000700">
                <a:tabLst>
                  <a:tab pos="7134047" algn="l"/>
                </a:tabLst>
              </a:pPr>
              <a:r>
                <a:rPr lang="fr-FR" sz="2700" b="1" dirty="0">
                  <a:solidFill>
                    <a:schemeClr val="tx1"/>
                  </a:solidFill>
                </a:rPr>
                <a:t>&lt;TEXT&gt;</a:t>
              </a:r>
            </a:p>
          </p:txBody>
        </p:sp>
        <p:sp>
          <p:nvSpPr>
            <p:cNvPr id="80" name="Textbox" hidden="1">
              <a:extLst>
                <a:ext uri="{FF2B5EF4-FFF2-40B4-BE49-F238E27FC236}">
                  <a16:creationId xmlns:a16="http://schemas.microsoft.com/office/drawing/2014/main" id="{BB144044-4B4E-495D-8D8D-9D01BCCA9A24}"/>
                </a:ext>
              </a:extLst>
            </p:cNvPr>
            <p:cNvSpPr txBox="1">
              <a:spLocks/>
            </p:cNvSpPr>
            <p:nvPr userDrawn="1"/>
          </p:nvSpPr>
          <p:spPr>
            <a:xfrm>
              <a:off x="1797664" y="2085631"/>
              <a:ext cx="379556" cy="369332"/>
            </a:xfrm>
            <a:prstGeom prst="rect">
              <a:avLst/>
            </a:prstGeom>
            <a:noFill/>
          </p:spPr>
          <p:txBody>
            <a:bodyPr wrap="none" rtlCol="0" anchor="ctr">
              <a:noAutofit/>
            </a:bodyPr>
            <a:lstStyle/>
            <a:p>
              <a:pPr algn="ctr"/>
              <a:r>
                <a:rPr lang="fr-FR" sz="2700" b="1" dirty="0">
                  <a:solidFill>
                    <a:schemeClr val="tx1"/>
                  </a:solidFill>
                </a:rPr>
                <a:t>&lt;N&gt;</a:t>
              </a:r>
            </a:p>
          </p:txBody>
        </p:sp>
        <p:sp>
          <p:nvSpPr>
            <p:cNvPr id="81" name="Textbox" hidden="1">
              <a:extLst>
                <a:ext uri="{FF2B5EF4-FFF2-40B4-BE49-F238E27FC236}">
                  <a16:creationId xmlns:a16="http://schemas.microsoft.com/office/drawing/2014/main" id="{72849E41-8C22-4F28-A058-02BC25DF49BB}"/>
                </a:ext>
              </a:extLst>
            </p:cNvPr>
            <p:cNvSpPr txBox="1">
              <a:spLocks/>
            </p:cNvSpPr>
            <p:nvPr userDrawn="1"/>
          </p:nvSpPr>
          <p:spPr>
            <a:xfrm>
              <a:off x="6912263" y="2086339"/>
              <a:ext cx="0" cy="0"/>
            </a:xfrm>
            <a:prstGeom prst="rect">
              <a:avLst/>
            </a:prstGeom>
            <a:noFill/>
          </p:spPr>
          <p:txBody>
            <a:bodyPr wrap="none" rtlCol="0" anchor="ctr">
              <a:noAutofit/>
            </a:bodyPr>
            <a:lstStyle/>
            <a:p>
              <a:pPr algn="r"/>
              <a:r>
                <a:rPr lang="fr-FR" sz="750" b="1" dirty="0">
                  <a:solidFill>
                    <a:srgbClr val="000000">
                      <a:alpha val="0"/>
                    </a:srgbClr>
                  </a:solidFill>
                </a:rPr>
                <a:t>&lt;P&gt;</a:t>
              </a:r>
            </a:p>
          </p:txBody>
        </p:sp>
        <p:sp>
          <p:nvSpPr>
            <p:cNvPr id="82" name="Textbox" hidden="1">
              <a:extLst>
                <a:ext uri="{FF2B5EF4-FFF2-40B4-BE49-F238E27FC236}">
                  <a16:creationId xmlns:a16="http://schemas.microsoft.com/office/drawing/2014/main" id="{CA1BEB0B-B88B-4782-BF66-3BC90122CA1F}"/>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fr-FR" sz="750" b="1" dirty="0">
                  <a:solidFill>
                    <a:srgbClr val="000000">
                      <a:alpha val="0"/>
                    </a:srgbClr>
                  </a:solidFill>
                </a:rPr>
                <a:t>&lt;TIMESLOT&gt;</a:t>
              </a:r>
            </a:p>
          </p:txBody>
        </p:sp>
        <p:sp>
          <p:nvSpPr>
            <p:cNvPr id="83" name="Textbox" hidden="1">
              <a:extLst>
                <a:ext uri="{FF2B5EF4-FFF2-40B4-BE49-F238E27FC236}">
                  <a16:creationId xmlns:a16="http://schemas.microsoft.com/office/drawing/2014/main" id="{2488CE60-C0C7-4375-8E28-316DE55D3DE1}"/>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fr-FR" sz="750" b="1" dirty="0">
                  <a:solidFill>
                    <a:srgbClr val="000000">
                      <a:alpha val="0"/>
                    </a:srgbClr>
                  </a:solidFill>
                </a:rPr>
                <a:t>&lt;RESPONSIBLE&gt;</a:t>
              </a:r>
            </a:p>
          </p:txBody>
        </p:sp>
        <p:sp>
          <p:nvSpPr>
            <p:cNvPr id="84" name="Textbox" hidden="1">
              <a:extLst>
                <a:ext uri="{FF2B5EF4-FFF2-40B4-BE49-F238E27FC236}">
                  <a16:creationId xmlns:a16="http://schemas.microsoft.com/office/drawing/2014/main" id="{FDCF7982-797D-46DB-BA8C-F96B93FBBFAF}"/>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fr-FR" sz="750" b="1" dirty="0">
                  <a:solidFill>
                    <a:srgbClr val="000000">
                      <a:alpha val="0"/>
                    </a:srgbClr>
                  </a:solidFill>
                </a:rPr>
                <a:t>&lt;DURATION&gt;</a:t>
              </a:r>
            </a:p>
          </p:txBody>
        </p:sp>
      </p:grpSp>
    </p:spTree>
    <p:extLst>
      <p:ext uri="{BB962C8B-B14F-4D97-AF65-F5344CB8AC3E}">
        <p14:creationId xmlns:p14="http://schemas.microsoft.com/office/powerpoint/2010/main" val="37716196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cSld name="Headlin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19015" y="303500"/>
            <a:ext cx="8507077" cy="702580"/>
          </a:xfrm>
        </p:spPr>
        <p:txBody>
          <a:bodyPr lIns="108000" tIns="0" rIns="108000" bIns="0"/>
          <a:lstStyle>
            <a:lvl1pPr>
              <a:defRPr sz="1650" baseline="0">
                <a:solidFill>
                  <a:schemeClr val="bg2"/>
                </a:solidFill>
              </a:defRPr>
            </a:lvl1pPr>
          </a:lstStyle>
          <a:p>
            <a:r>
              <a:rPr lang="fr-FR" noProof="0" dirty="0"/>
              <a:t>Complete </a:t>
            </a:r>
            <a:r>
              <a:rPr lang="fr-FR" noProof="0" dirty="0" err="1"/>
              <a:t>with</a:t>
            </a:r>
            <a:r>
              <a:rPr lang="fr-FR" noProof="0" dirty="0"/>
              <a:t> a </a:t>
            </a:r>
            <a:r>
              <a:rPr lang="fr-FR" noProof="0" dirty="0" err="1"/>
              <a:t>title</a:t>
            </a:r>
            <a:r>
              <a:rPr lang="fr-FR" noProof="0" dirty="0"/>
              <a:t> </a:t>
            </a:r>
            <a:r>
              <a:rPr lang="fr-FR" noProof="0" dirty="0" err="1"/>
              <a:t>here</a:t>
            </a:r>
            <a:r>
              <a:rPr lang="fr-FR" noProof="0" dirty="0"/>
              <a:t> </a:t>
            </a:r>
            <a:r>
              <a:rPr lang="fr-FR" noProof="0" dirty="0" err="1"/>
              <a:t>that</a:t>
            </a:r>
            <a:r>
              <a:rPr lang="fr-FR" noProof="0" dirty="0"/>
              <a:t> carries </a:t>
            </a:r>
            <a:r>
              <a:rPr lang="fr-FR" noProof="0" dirty="0" err="1"/>
              <a:t>your</a:t>
            </a:r>
            <a:r>
              <a:rPr lang="fr-FR" noProof="0" dirty="0"/>
              <a:t> message on </a:t>
            </a:r>
            <a:r>
              <a:rPr lang="fr-FR" noProof="0" dirty="0" err="1"/>
              <a:t>two</a:t>
            </a:r>
            <a:r>
              <a:rPr lang="fr-FR" noProof="0" dirty="0"/>
              <a:t> </a:t>
            </a:r>
            <a:r>
              <a:rPr lang="fr-FR" noProof="0" dirty="0" err="1"/>
              <a:t>lines</a:t>
            </a:r>
            <a:r>
              <a:rPr lang="fr-FR" noProof="0" dirty="0"/>
              <a:t> at </a:t>
            </a:r>
            <a:r>
              <a:rPr lang="fr-FR" noProof="0" dirty="0" err="1"/>
              <a:t>most</a:t>
            </a:r>
            <a:r>
              <a:rPr lang="fr-FR" noProof="0" dirty="0"/>
              <a:t> for more </a:t>
            </a:r>
            <a:r>
              <a:rPr lang="fr-FR" noProof="0" dirty="0" err="1"/>
              <a:t>readability</a:t>
            </a:r>
            <a:endParaRPr lang="fr-FR" noProof="0" dirty="0"/>
          </a:p>
        </p:txBody>
      </p:sp>
      <p:sp>
        <p:nvSpPr>
          <p:cNvPr id="5" name="Text Placeholder 8"/>
          <p:cNvSpPr>
            <a:spLocks noGrp="1"/>
          </p:cNvSpPr>
          <p:nvPr>
            <p:ph type="body" sz="quarter" idx="13" hasCustomPrompt="1"/>
          </p:nvPr>
        </p:nvSpPr>
        <p:spPr>
          <a:xfrm>
            <a:off x="319015" y="108235"/>
            <a:ext cx="8507077" cy="195263"/>
          </a:xfrm>
          <a:prstGeom prst="rect">
            <a:avLst/>
          </a:prstGeom>
        </p:spPr>
        <p:txBody>
          <a:bodyPr lIns="108000" tIns="0" rIns="108000" bIns="0" anchor="b"/>
          <a:lstStyle>
            <a:lvl1pPr>
              <a:spcBef>
                <a:spcPts val="0"/>
              </a:spcBef>
              <a:defRPr sz="750" i="0" cap="all" baseline="0">
                <a:solidFill>
                  <a:schemeClr val="accent4"/>
                </a:solidFill>
                <a:latin typeface="+mj-lt"/>
              </a:defRPr>
            </a:lvl1pPr>
            <a:lvl2pPr>
              <a:defRPr sz="610"/>
            </a:lvl2pPr>
          </a:lstStyle>
          <a:p>
            <a:pPr lvl="0"/>
            <a:r>
              <a:rPr lang="fr-FR" noProof="0" dirty="0"/>
              <a:t>Insert a top </a:t>
            </a:r>
            <a:r>
              <a:rPr lang="fr-FR" noProof="0" dirty="0" err="1"/>
              <a:t>title</a:t>
            </a:r>
            <a:r>
              <a:rPr lang="fr-FR" noProof="0" dirty="0"/>
              <a:t> </a:t>
            </a:r>
            <a:r>
              <a:rPr lang="fr-FR" noProof="0" dirty="0" err="1"/>
              <a:t>here</a:t>
            </a:r>
            <a:r>
              <a:rPr lang="fr-FR" noProof="0" dirty="0"/>
              <a:t> - must not </a:t>
            </a:r>
            <a:r>
              <a:rPr lang="fr-FR" noProof="0" dirty="0" err="1"/>
              <a:t>exceed</a:t>
            </a:r>
            <a:r>
              <a:rPr lang="fr-FR" noProof="0" dirty="0"/>
              <a:t> 1 line</a:t>
            </a:r>
          </a:p>
        </p:txBody>
      </p:sp>
    </p:spTree>
    <p:extLst>
      <p:ext uri="{BB962C8B-B14F-4D97-AF65-F5344CB8AC3E}">
        <p14:creationId xmlns:p14="http://schemas.microsoft.com/office/powerpoint/2010/main" val="126321215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General content">
    <p:spTree>
      <p:nvGrpSpPr>
        <p:cNvPr id="1" name=""/>
        <p:cNvGrpSpPr/>
        <p:nvPr/>
      </p:nvGrpSpPr>
      <p:grpSpPr>
        <a:xfrm>
          <a:off x="0" y="0"/>
          <a:ext cx="0" cy="0"/>
          <a:chOff x="0" y="0"/>
          <a:chExt cx="0" cy="0"/>
        </a:xfrm>
      </p:grpSpPr>
      <p:sp>
        <p:nvSpPr>
          <p:cNvPr id="4" name="Espace réservé du contenu 3"/>
          <p:cNvSpPr>
            <a:spLocks noGrp="1"/>
          </p:cNvSpPr>
          <p:nvPr>
            <p:ph sz="quarter" idx="14" hasCustomPrompt="1"/>
          </p:nvPr>
        </p:nvSpPr>
        <p:spPr>
          <a:xfrm>
            <a:off x="319015" y="1006078"/>
            <a:ext cx="8507077" cy="3671888"/>
          </a:xfrm>
          <a:prstGeom prst="rect">
            <a:avLst/>
          </a:prstGeom>
        </p:spPr>
        <p:txBody>
          <a:bodyPr lIns="108000" tIns="108000" rIns="108000" bIns="108000"/>
          <a:lstStyle>
            <a:lvl2pPr>
              <a:defRPr>
                <a:solidFill>
                  <a:schemeClr val="tx1"/>
                </a:solidFill>
              </a:defRPr>
            </a:lvl2pPr>
            <a:lvl3pPr>
              <a:defRPr baseline="0">
                <a:solidFill>
                  <a:schemeClr val="tx1"/>
                </a:solidFill>
              </a:defRPr>
            </a:lvl3pPr>
            <a:lvl4pPr>
              <a:defRPr>
                <a:solidFill>
                  <a:schemeClr val="tx1"/>
                </a:solidFill>
              </a:defRPr>
            </a:lvl4pPr>
            <a:lvl5pPr>
              <a:defRPr>
                <a:solidFill>
                  <a:schemeClr val="tx1"/>
                </a:solidFill>
              </a:defRPr>
            </a:lvl5pPr>
            <a:lvl6pPr algn="just">
              <a:defRPr>
                <a:solidFill>
                  <a:schemeClr val="tx1"/>
                </a:solidFill>
              </a:defRPr>
            </a:lvl6pPr>
            <a:lvl7pPr algn="just">
              <a:defRPr>
                <a:solidFill>
                  <a:schemeClr val="tx1"/>
                </a:solidFill>
              </a:defRPr>
            </a:lvl7pPr>
            <a:lvl8pPr algn="just">
              <a:defRPr>
                <a:solidFill>
                  <a:schemeClr val="tx1"/>
                </a:solidFill>
              </a:defRPr>
            </a:lvl8pPr>
            <a:lvl9pPr algn="just">
              <a:defRPr>
                <a:solidFill>
                  <a:schemeClr val="tx1"/>
                </a:solidFill>
              </a:defRPr>
            </a:lvl9pPr>
          </a:lstStyle>
          <a:p>
            <a:pPr lvl="0"/>
            <a:r>
              <a:rPr lang="fr-FR" dirty="0" err="1"/>
              <a:t>Level</a:t>
            </a:r>
            <a:r>
              <a:rPr lang="fr-FR" dirty="0"/>
              <a:t> 1 - </a:t>
            </a:r>
            <a:r>
              <a:rPr lang="fr-FR" dirty="0">
                <a:solidFill>
                  <a:srgbClr val="503078"/>
                </a:solidFill>
              </a:rPr>
              <a:t>To move to the </a:t>
            </a:r>
            <a:r>
              <a:rPr lang="fr-FR" dirty="0" err="1">
                <a:solidFill>
                  <a:srgbClr val="503078"/>
                </a:solidFill>
              </a:rPr>
              <a:t>next</a:t>
            </a:r>
            <a:r>
              <a:rPr lang="fr-FR" dirty="0">
                <a:solidFill>
                  <a:srgbClr val="503078"/>
                </a:solidFill>
              </a:rPr>
              <a:t> </a:t>
            </a:r>
            <a:r>
              <a:rPr lang="fr-FR" dirty="0" err="1">
                <a:solidFill>
                  <a:srgbClr val="503078"/>
                </a:solidFill>
              </a:rPr>
              <a:t>level</a:t>
            </a:r>
            <a:r>
              <a:rPr lang="fr-FR" dirty="0">
                <a:solidFill>
                  <a:srgbClr val="503078"/>
                </a:solidFill>
              </a:rPr>
              <a:t>, Alt + Shift + right </a:t>
            </a:r>
            <a:r>
              <a:rPr lang="fr-FR" dirty="0" err="1">
                <a:solidFill>
                  <a:srgbClr val="503078"/>
                </a:solidFill>
              </a:rPr>
              <a:t>arrow</a:t>
            </a:r>
            <a:endParaRPr lang="fr-FR" dirty="0"/>
          </a:p>
          <a:p>
            <a:pPr lvl="1"/>
            <a:r>
              <a:rPr lang="fr-FR" dirty="0" err="1"/>
              <a:t>Level</a:t>
            </a:r>
            <a:r>
              <a:rPr lang="fr-FR" dirty="0"/>
              <a:t> 2</a:t>
            </a:r>
          </a:p>
          <a:p>
            <a:pPr lvl="2"/>
            <a:r>
              <a:rPr lang="fr-FR" dirty="0" err="1"/>
              <a:t>Level</a:t>
            </a:r>
            <a:r>
              <a:rPr lang="fr-FR" dirty="0"/>
              <a:t> 3</a:t>
            </a:r>
          </a:p>
          <a:p>
            <a:pPr lvl="3"/>
            <a:r>
              <a:rPr lang="fr-FR" dirty="0" err="1"/>
              <a:t>Level</a:t>
            </a:r>
            <a:r>
              <a:rPr lang="fr-FR" dirty="0"/>
              <a:t> 4</a:t>
            </a:r>
          </a:p>
          <a:p>
            <a:pPr lvl="4"/>
            <a:r>
              <a:rPr lang="fr-FR" dirty="0" err="1"/>
              <a:t>Level</a:t>
            </a:r>
            <a:r>
              <a:rPr lang="fr-FR" dirty="0"/>
              <a:t> 5</a:t>
            </a:r>
          </a:p>
          <a:p>
            <a:pPr lvl="5"/>
            <a:r>
              <a:rPr lang="fr-FR" dirty="0" err="1"/>
              <a:t>Level</a:t>
            </a:r>
            <a:r>
              <a:rPr lang="fr-FR" dirty="0"/>
              <a:t> 6</a:t>
            </a:r>
          </a:p>
          <a:p>
            <a:pPr lvl="6"/>
            <a:r>
              <a:rPr lang="fr-FR" dirty="0" err="1"/>
              <a:t>Level</a:t>
            </a:r>
            <a:r>
              <a:rPr lang="fr-FR" dirty="0"/>
              <a:t> 7</a:t>
            </a:r>
          </a:p>
          <a:p>
            <a:pPr lvl="7"/>
            <a:r>
              <a:rPr lang="fr-FR" noProof="0" dirty="0" err="1"/>
              <a:t>Level</a:t>
            </a:r>
            <a:r>
              <a:rPr lang="fr-FR" noProof="0" dirty="0"/>
              <a:t> </a:t>
            </a:r>
            <a:r>
              <a:rPr lang="fr-FR" dirty="0"/>
              <a:t>8</a:t>
            </a:r>
          </a:p>
          <a:p>
            <a:pPr lvl="8"/>
            <a:r>
              <a:rPr lang="fr-FR" dirty="0" err="1"/>
              <a:t>Level</a:t>
            </a:r>
            <a:r>
              <a:rPr lang="fr-FR" dirty="0"/>
              <a:t> 9</a:t>
            </a:r>
          </a:p>
        </p:txBody>
      </p:sp>
      <p:sp>
        <p:nvSpPr>
          <p:cNvPr id="5" name="Title 1">
            <a:extLst>
              <a:ext uri="{FF2B5EF4-FFF2-40B4-BE49-F238E27FC236}">
                <a16:creationId xmlns:a16="http://schemas.microsoft.com/office/drawing/2014/main" id="{42C34059-D4CA-4210-8E38-CDB64C89506A}"/>
              </a:ext>
            </a:extLst>
          </p:cNvPr>
          <p:cNvSpPr>
            <a:spLocks noGrp="1"/>
          </p:cNvSpPr>
          <p:nvPr>
            <p:ph type="title" hasCustomPrompt="1"/>
          </p:nvPr>
        </p:nvSpPr>
        <p:spPr>
          <a:xfrm>
            <a:off x="319015" y="303500"/>
            <a:ext cx="8507077" cy="702580"/>
          </a:xfrm>
        </p:spPr>
        <p:txBody>
          <a:bodyPr lIns="108000" tIns="0" rIns="108000" bIns="0"/>
          <a:lstStyle>
            <a:lvl1pPr>
              <a:defRPr sz="1650" baseline="0">
                <a:solidFill>
                  <a:schemeClr val="bg2"/>
                </a:solidFill>
              </a:defRPr>
            </a:lvl1pPr>
          </a:lstStyle>
          <a:p>
            <a:r>
              <a:rPr lang="fr-FR" noProof="0" dirty="0"/>
              <a:t>Complete </a:t>
            </a:r>
            <a:r>
              <a:rPr lang="fr-FR" noProof="0" dirty="0" err="1"/>
              <a:t>with</a:t>
            </a:r>
            <a:r>
              <a:rPr lang="fr-FR" noProof="0" dirty="0"/>
              <a:t> a </a:t>
            </a:r>
            <a:r>
              <a:rPr lang="fr-FR" noProof="0" dirty="0" err="1"/>
              <a:t>title</a:t>
            </a:r>
            <a:r>
              <a:rPr lang="fr-FR" noProof="0" dirty="0"/>
              <a:t> </a:t>
            </a:r>
            <a:r>
              <a:rPr lang="fr-FR" noProof="0" dirty="0" err="1"/>
              <a:t>here</a:t>
            </a:r>
            <a:r>
              <a:rPr lang="fr-FR" noProof="0" dirty="0"/>
              <a:t> </a:t>
            </a:r>
            <a:r>
              <a:rPr lang="fr-FR" noProof="0" dirty="0" err="1"/>
              <a:t>that</a:t>
            </a:r>
            <a:r>
              <a:rPr lang="fr-FR" noProof="0" dirty="0"/>
              <a:t> carries </a:t>
            </a:r>
            <a:r>
              <a:rPr lang="fr-FR" noProof="0" dirty="0" err="1"/>
              <a:t>your</a:t>
            </a:r>
            <a:r>
              <a:rPr lang="fr-FR" noProof="0" dirty="0"/>
              <a:t> message on </a:t>
            </a:r>
            <a:r>
              <a:rPr lang="fr-FR" noProof="0" dirty="0" err="1"/>
              <a:t>two</a:t>
            </a:r>
            <a:r>
              <a:rPr lang="fr-FR" noProof="0" dirty="0"/>
              <a:t> </a:t>
            </a:r>
            <a:r>
              <a:rPr lang="fr-FR" noProof="0" dirty="0" err="1"/>
              <a:t>lines</a:t>
            </a:r>
            <a:r>
              <a:rPr lang="fr-FR" noProof="0" dirty="0"/>
              <a:t> at </a:t>
            </a:r>
            <a:r>
              <a:rPr lang="fr-FR" noProof="0" dirty="0" err="1"/>
              <a:t>most</a:t>
            </a:r>
            <a:r>
              <a:rPr lang="fr-FR" noProof="0" dirty="0"/>
              <a:t> for more </a:t>
            </a:r>
            <a:r>
              <a:rPr lang="fr-FR" noProof="0" dirty="0" err="1"/>
              <a:t>readability</a:t>
            </a:r>
            <a:endParaRPr lang="fr-FR" noProof="0" dirty="0"/>
          </a:p>
        </p:txBody>
      </p:sp>
      <p:sp>
        <p:nvSpPr>
          <p:cNvPr id="6" name="Text Placeholder 8">
            <a:extLst>
              <a:ext uri="{FF2B5EF4-FFF2-40B4-BE49-F238E27FC236}">
                <a16:creationId xmlns:a16="http://schemas.microsoft.com/office/drawing/2014/main" id="{42CD65D2-F6BC-44F1-91EF-C5D6903AF840}"/>
              </a:ext>
            </a:extLst>
          </p:cNvPr>
          <p:cNvSpPr>
            <a:spLocks noGrp="1"/>
          </p:cNvSpPr>
          <p:nvPr>
            <p:ph type="body" sz="quarter" idx="13" hasCustomPrompt="1"/>
          </p:nvPr>
        </p:nvSpPr>
        <p:spPr>
          <a:xfrm>
            <a:off x="319015" y="108235"/>
            <a:ext cx="8507077" cy="195263"/>
          </a:xfrm>
          <a:prstGeom prst="rect">
            <a:avLst/>
          </a:prstGeom>
        </p:spPr>
        <p:txBody>
          <a:bodyPr lIns="108000" tIns="0" rIns="108000" bIns="0" anchor="b"/>
          <a:lstStyle>
            <a:lvl1pPr>
              <a:spcBef>
                <a:spcPts val="0"/>
              </a:spcBef>
              <a:defRPr sz="750" i="0" cap="all" baseline="0">
                <a:solidFill>
                  <a:schemeClr val="accent4"/>
                </a:solidFill>
                <a:latin typeface="+mj-lt"/>
              </a:defRPr>
            </a:lvl1pPr>
            <a:lvl2pPr>
              <a:defRPr sz="610"/>
            </a:lvl2pPr>
          </a:lstStyle>
          <a:p>
            <a:pPr lvl="0"/>
            <a:r>
              <a:rPr lang="fr-FR" noProof="0" dirty="0"/>
              <a:t>Insert a top </a:t>
            </a:r>
            <a:r>
              <a:rPr lang="fr-FR" noProof="0" dirty="0" err="1"/>
              <a:t>title</a:t>
            </a:r>
            <a:r>
              <a:rPr lang="fr-FR" noProof="0" dirty="0"/>
              <a:t> </a:t>
            </a:r>
            <a:r>
              <a:rPr lang="fr-FR" noProof="0" dirty="0" err="1"/>
              <a:t>here</a:t>
            </a:r>
            <a:r>
              <a:rPr lang="fr-FR" noProof="0" dirty="0"/>
              <a:t> - must not </a:t>
            </a:r>
            <a:r>
              <a:rPr lang="fr-FR" noProof="0" dirty="0" err="1"/>
              <a:t>exceed</a:t>
            </a:r>
            <a:r>
              <a:rPr lang="fr-FR" noProof="0" dirty="0"/>
              <a:t> 1 line</a:t>
            </a:r>
          </a:p>
        </p:txBody>
      </p:sp>
    </p:spTree>
    <p:extLst>
      <p:ext uri="{BB962C8B-B14F-4D97-AF65-F5344CB8AC3E}">
        <p14:creationId xmlns:p14="http://schemas.microsoft.com/office/powerpoint/2010/main" val="356585812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userDrawn="1">
  <p:cSld name="Contacts">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9" name="Image 11">
            <a:extLst>
              <a:ext uri="{FF2B5EF4-FFF2-40B4-BE49-F238E27FC236}">
                <a16:creationId xmlns:a16="http://schemas.microsoft.com/office/drawing/2014/main" id="{2C560B03-64B1-49BD-AB9A-F49BC9A0613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3216804" cy="3544425"/>
          </a:xfrm>
          <a:prstGeom prst="rect">
            <a:avLst/>
          </a:prstGeom>
        </p:spPr>
      </p:pic>
      <p:pic>
        <p:nvPicPr>
          <p:cNvPr id="3" name="Image 2">
            <a:extLst>
              <a:ext uri="{FF2B5EF4-FFF2-40B4-BE49-F238E27FC236}">
                <a16:creationId xmlns:a16="http://schemas.microsoft.com/office/drawing/2014/main" id="{22B96C81-DBE8-42B4-8B98-27519B9B5F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308" y="411511"/>
            <a:ext cx="3056579" cy="815738"/>
          </a:xfrm>
          <a:prstGeom prst="rect">
            <a:avLst/>
          </a:prstGeom>
        </p:spPr>
      </p:pic>
    </p:spTree>
    <p:extLst>
      <p:ext uri="{BB962C8B-B14F-4D97-AF65-F5344CB8AC3E}">
        <p14:creationId xmlns:p14="http://schemas.microsoft.com/office/powerpoint/2010/main" val="108248778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userDrawn="1">
  <p:cSld name="1_Chapter Blue Grey light">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11" name="Image 11">
            <a:extLst>
              <a:ext uri="{FF2B5EF4-FFF2-40B4-BE49-F238E27FC236}">
                <a16:creationId xmlns:a16="http://schemas.microsoft.com/office/drawing/2014/main" id="{876A8560-9D71-40E3-B01C-AEB2F337D63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7175"/>
            <a:ext cx="3216804" cy="3544425"/>
          </a:xfrm>
          <a:prstGeom prst="rect">
            <a:avLst/>
          </a:prstGeom>
        </p:spPr>
      </p:pic>
      <p:sp>
        <p:nvSpPr>
          <p:cNvPr id="5" name="Text Placeholder 4"/>
          <p:cNvSpPr>
            <a:spLocks noGrp="1"/>
          </p:cNvSpPr>
          <p:nvPr>
            <p:ph type="body" sz="quarter" idx="38" hasCustomPrompt="1"/>
          </p:nvPr>
        </p:nvSpPr>
        <p:spPr bwMode="gray">
          <a:xfrm>
            <a:off x="2090540" y="2500817"/>
            <a:ext cx="787569" cy="723600"/>
          </a:xfrm>
          <a:prstGeom prst="rect">
            <a:avLst/>
          </a:prstGeom>
          <a:noFill/>
        </p:spPr>
        <p:txBody>
          <a:bodyPr lIns="0" rIns="0" anchor="t">
            <a:noAutofit/>
          </a:bodyPr>
          <a:lstStyle>
            <a:lvl1pPr marL="0" indent="-153563" algn="just">
              <a:lnSpc>
                <a:spcPct val="100000"/>
              </a:lnSpc>
              <a:spcBef>
                <a:spcPts val="244"/>
              </a:spcBef>
              <a:buClr>
                <a:schemeClr val="bg2"/>
              </a:buClr>
              <a:buFont typeface="Tempus Sans ITC" panose="04020404030D07020202" pitchFamily="82" charset="0"/>
              <a:buChar char="/"/>
              <a:defRPr sz="1800" b="1" i="0">
                <a:solidFill>
                  <a:schemeClr val="bg2"/>
                </a:solidFill>
                <a:latin typeface="+mj-lt"/>
              </a:defRPr>
            </a:lvl1pPr>
            <a:lvl2pPr marL="0" indent="-153563" algn="just">
              <a:lnSpc>
                <a:spcPct val="100000"/>
              </a:lnSpc>
              <a:spcBef>
                <a:spcPts val="244"/>
              </a:spcBef>
              <a:buClr>
                <a:schemeClr val="accent1"/>
              </a:buClr>
              <a:buFont typeface="Tahoma" panose="020B0604030504040204" pitchFamily="34" charset="0"/>
              <a:buChar char="⁄"/>
              <a:defRPr sz="1219" b="1" i="0">
                <a:solidFill>
                  <a:schemeClr val="bg2"/>
                </a:solidFill>
              </a:defRPr>
            </a:lvl2pPr>
            <a:lvl3pPr marL="0" indent="-153563" algn="just">
              <a:lnSpc>
                <a:spcPct val="100000"/>
              </a:lnSpc>
              <a:spcBef>
                <a:spcPts val="244"/>
              </a:spcBef>
              <a:buClr>
                <a:schemeClr val="accent1"/>
              </a:buClr>
              <a:buFont typeface="Tahoma" panose="020B0604030504040204" pitchFamily="34" charset="0"/>
              <a:buChar char="⁄"/>
              <a:defRPr sz="1219" b="1" i="0">
                <a:solidFill>
                  <a:schemeClr val="bg2"/>
                </a:solidFill>
              </a:defRPr>
            </a:lvl3pPr>
            <a:lvl4pPr marL="0" indent="-153563" algn="just">
              <a:lnSpc>
                <a:spcPct val="100000"/>
              </a:lnSpc>
              <a:spcBef>
                <a:spcPts val="244"/>
              </a:spcBef>
              <a:buClr>
                <a:schemeClr val="accent1"/>
              </a:buClr>
              <a:buFont typeface="Tahoma" panose="020B0604030504040204" pitchFamily="34" charset="0"/>
              <a:buChar char="⁄"/>
              <a:defRPr sz="1219" b="1" i="0" cap="none" baseline="0">
                <a:solidFill>
                  <a:schemeClr val="bg2"/>
                </a:solidFill>
              </a:defRPr>
            </a:lvl4pPr>
            <a:lvl5pPr marL="0" indent="-153563" algn="just">
              <a:lnSpc>
                <a:spcPct val="100000"/>
              </a:lnSpc>
              <a:spcBef>
                <a:spcPts val="244"/>
              </a:spcBef>
              <a:buClr>
                <a:schemeClr val="accent1"/>
              </a:buClr>
              <a:buFont typeface="Tahoma" panose="020B0604030504040204" pitchFamily="34" charset="0"/>
              <a:buChar char="⁄"/>
              <a:defRPr sz="1219" b="1" i="0">
                <a:solidFill>
                  <a:schemeClr val="bg2"/>
                </a:solidFill>
              </a:defRPr>
            </a:lvl5pPr>
            <a:lvl6pPr marL="0" indent="-153563" algn="just">
              <a:lnSpc>
                <a:spcPct val="100000"/>
              </a:lnSpc>
              <a:spcBef>
                <a:spcPts val="244"/>
              </a:spcBef>
              <a:buClr>
                <a:schemeClr val="accent1"/>
              </a:buClr>
              <a:buFont typeface="Tahoma" panose="020B0604030504040204" pitchFamily="34" charset="0"/>
              <a:buChar char="⁄"/>
              <a:defRPr sz="1219" b="1" i="0">
                <a:solidFill>
                  <a:schemeClr val="bg2"/>
                </a:solidFill>
              </a:defRPr>
            </a:lvl6pPr>
            <a:lvl7pPr marL="0" indent="-153563" algn="just">
              <a:lnSpc>
                <a:spcPct val="100000"/>
              </a:lnSpc>
              <a:spcBef>
                <a:spcPts val="244"/>
              </a:spcBef>
              <a:buClr>
                <a:schemeClr val="accent1"/>
              </a:buClr>
              <a:buFont typeface="Tahoma" panose="020B0604030504040204" pitchFamily="34" charset="0"/>
              <a:buChar char="⁄"/>
              <a:defRPr sz="1219" b="1" i="0" baseline="0">
                <a:solidFill>
                  <a:schemeClr val="bg2"/>
                </a:solidFill>
              </a:defRPr>
            </a:lvl7pPr>
            <a:lvl8pPr marL="0" indent="-153563" algn="just">
              <a:lnSpc>
                <a:spcPct val="100000"/>
              </a:lnSpc>
              <a:spcBef>
                <a:spcPts val="244"/>
              </a:spcBef>
              <a:buClr>
                <a:schemeClr val="accent1"/>
              </a:buClr>
              <a:buFont typeface="Tahoma" panose="020B0604030504040204" pitchFamily="34" charset="0"/>
              <a:buChar char="⁄"/>
              <a:defRPr sz="1219" b="1" i="0" baseline="0">
                <a:solidFill>
                  <a:schemeClr val="bg2"/>
                </a:solidFill>
              </a:defRPr>
            </a:lvl8pPr>
            <a:lvl9pPr marL="0" indent="-153563" algn="just">
              <a:lnSpc>
                <a:spcPct val="100000"/>
              </a:lnSpc>
              <a:spcBef>
                <a:spcPts val="244"/>
              </a:spcBef>
              <a:buClr>
                <a:schemeClr val="accent1"/>
              </a:buClr>
              <a:buFont typeface="Tahoma" panose="020B0604030504040204" pitchFamily="34" charset="0"/>
              <a:buChar char="⁄"/>
              <a:defRPr sz="1219" b="1" i="0" baseline="0">
                <a:solidFill>
                  <a:schemeClr val="bg2"/>
                </a:solidFill>
              </a:defRPr>
            </a:lvl9pPr>
          </a:lstStyle>
          <a:p>
            <a:pPr lvl="0"/>
            <a:r>
              <a:rPr lang="fr-FR" noProof="0" dirty="0"/>
              <a:t>01</a:t>
            </a:r>
          </a:p>
        </p:txBody>
      </p:sp>
      <p:sp>
        <p:nvSpPr>
          <p:cNvPr id="9" name="Titel 1"/>
          <p:cNvSpPr>
            <a:spLocks noGrp="1"/>
          </p:cNvSpPr>
          <p:nvPr>
            <p:ph type="title" hasCustomPrompt="1"/>
          </p:nvPr>
        </p:nvSpPr>
        <p:spPr bwMode="gray">
          <a:xfrm>
            <a:off x="3010626" y="2500817"/>
            <a:ext cx="5815385" cy="723600"/>
          </a:xfrm>
        </p:spPr>
        <p:txBody>
          <a:bodyPr lIns="108000" tIns="108000" rIns="0" anchor="t">
            <a:noAutofit/>
          </a:bodyPr>
          <a:lstStyle>
            <a:lvl1pPr algn="r">
              <a:defRPr sz="1800" cap="none" baseline="0">
                <a:solidFill>
                  <a:schemeClr val="bg2"/>
                </a:solidFill>
                <a:latin typeface="+mj-lt"/>
              </a:defRPr>
            </a:lvl1pPr>
          </a:lstStyle>
          <a:p>
            <a:r>
              <a:rPr lang="fr-FR" noProof="0" dirty="0" err="1"/>
              <a:t>Chapter</a:t>
            </a:r>
            <a:r>
              <a:rPr lang="fr-FR" noProof="0" dirty="0"/>
              <a:t> slide headline</a:t>
            </a:r>
          </a:p>
        </p:txBody>
      </p:sp>
      <p:sp>
        <p:nvSpPr>
          <p:cNvPr id="10" name="Espace réservé pour une image  35">
            <a:extLst>
              <a:ext uri="{FF2B5EF4-FFF2-40B4-BE49-F238E27FC236}">
                <a16:creationId xmlns:a16="http://schemas.microsoft.com/office/drawing/2014/main" id="{420EEE7C-A570-4C11-B267-7E56E4E0F622}"/>
              </a:ext>
            </a:extLst>
          </p:cNvPr>
          <p:cNvSpPr>
            <a:spLocks noGrp="1"/>
          </p:cNvSpPr>
          <p:nvPr>
            <p:ph type="pic" sz="quarter" idx="10" hasCustomPrompt="1"/>
          </p:nvPr>
        </p:nvSpPr>
        <p:spPr bwMode="gray">
          <a:xfrm>
            <a:off x="0" y="0"/>
            <a:ext cx="4760956" cy="4192731"/>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097" b="0" i="1" baseline="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r>
              <a:rPr lang="fr-FR" noProof="0" dirty="0"/>
              <a:t>Click </a:t>
            </a:r>
            <a:r>
              <a:rPr lang="fr-FR" noProof="0" dirty="0" err="1"/>
              <a:t>here</a:t>
            </a:r>
            <a:br>
              <a:rPr lang="fr-FR" noProof="0" dirty="0"/>
            </a:br>
            <a:r>
              <a:rPr lang="fr-FR" noProof="0" dirty="0"/>
              <a:t>to insert a </a:t>
            </a:r>
            <a:r>
              <a:rPr lang="fr-FR" noProof="0" dirty="0" err="1"/>
              <a:t>picture</a:t>
            </a:r>
            <a:r>
              <a:rPr lang="fr-FR" noProof="0" dirty="0"/>
              <a:t>	&gt;&gt;</a:t>
            </a:r>
          </a:p>
        </p:txBody>
      </p:sp>
    </p:spTree>
    <p:extLst>
      <p:ext uri="{BB962C8B-B14F-4D97-AF65-F5344CB8AC3E}">
        <p14:creationId xmlns:p14="http://schemas.microsoft.com/office/powerpoint/2010/main" val="6941739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304"/>
            <a:ext cx="7886700" cy="2139553"/>
          </a:xfrm>
        </p:spPr>
        <p:txBody>
          <a:bodyPr anchor="b"/>
          <a:lstStyle>
            <a:lvl1pPr>
              <a:defRPr sz="4500"/>
            </a:lvl1pPr>
          </a:lstStyle>
          <a:p>
            <a:r>
              <a:rPr lang="fr-FR" dirty="0"/>
              <a:t>Modifiez le style du titre</a:t>
            </a:r>
          </a:p>
        </p:txBody>
      </p:sp>
      <p:sp>
        <p:nvSpPr>
          <p:cNvPr id="3" name="Espace réservé du texte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dirty="0"/>
              <a:t>Modifier les styles du texte du masque</a:t>
            </a:r>
          </a:p>
        </p:txBody>
      </p:sp>
      <p:sp>
        <p:nvSpPr>
          <p:cNvPr id="4" name="Espace réservé de la date 3"/>
          <p:cNvSpPr>
            <a:spLocks noGrp="1"/>
          </p:cNvSpPr>
          <p:nvPr>
            <p:ph type="dt" sz="half" idx="10"/>
          </p:nvPr>
        </p:nvSpPr>
        <p:spPr/>
        <p:txBody>
          <a:bodyPr/>
          <a:lstStyle/>
          <a:p>
            <a:fld id="{6FF26801-D6FC-43D4-923F-5CD851FEE2F5}" type="datetimeFigureOut">
              <a:rPr lang="fr-FR" smtClean="0"/>
              <a:t>21/04/2024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B9C8AAC-D66E-461D-871F-20132FC84D2C}" type="slidenum">
              <a:rPr lang="fr-FR" smtClean="0"/>
              <a:t>‹N°›</a:t>
            </a:fld>
            <a:endParaRPr lang="fr-FR" dirty="0"/>
          </a:p>
        </p:txBody>
      </p:sp>
    </p:spTree>
    <p:extLst>
      <p:ext uri="{BB962C8B-B14F-4D97-AF65-F5344CB8AC3E}">
        <p14:creationId xmlns:p14="http://schemas.microsoft.com/office/powerpoint/2010/main" val="283241262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Masque SUNES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8" imgW="413" imgH="416" progId="TCLayout.ActiveDocument.1">
                  <p:embed/>
                </p:oleObj>
              </mc:Choice>
              <mc:Fallback>
                <p:oleObj name="Diapositive think-cell"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191" y="1191"/>
                        <a:ext cx="1191" cy="1191"/>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19063" cy="11906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225"/>
              </a:spcBef>
              <a:spcAft>
                <a:spcPts val="225"/>
              </a:spcAft>
            </a:pPr>
            <a:endParaRPr lang="fr-FR" sz="1875"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hasCustomPrompt="1"/>
            <p:custDataLst>
              <p:tags r:id="rId3"/>
            </p:custDataLst>
          </p:nvPr>
        </p:nvSpPr>
        <p:spPr>
          <a:xfrm>
            <a:off x="321429" y="204988"/>
            <a:ext cx="7018265" cy="426590"/>
          </a:xfrm>
        </p:spPr>
        <p:txBody>
          <a:bodyPr vert="horz" wrap="square" lIns="0" tIns="0" rIns="0" bIns="0" rtlCol="0" anchor="b" anchorCtr="0">
            <a:noAutofit/>
          </a:bodyPr>
          <a:lstStyle>
            <a:lvl1pPr>
              <a:defRPr lang="fr-FR" dirty="0">
                <a:solidFill>
                  <a:schemeClr val="accent3"/>
                </a:solidFill>
              </a:defRPr>
            </a:lvl1pPr>
          </a:lstStyle>
          <a:p>
            <a:pPr lvl="0"/>
            <a:r>
              <a:rPr lang="fr-FR" dirty="0"/>
              <a:t>Click to </a:t>
            </a:r>
            <a:r>
              <a:rPr lang="fr-FR" dirty="0" err="1"/>
              <a:t>edit</a:t>
            </a:r>
            <a:r>
              <a:rPr lang="fr-FR" dirty="0"/>
              <a:t> Master </a:t>
            </a:r>
            <a:r>
              <a:rPr lang="fr-FR" dirty="0" err="1"/>
              <a:t>title</a:t>
            </a:r>
            <a:r>
              <a:rPr lang="fr-FR" dirty="0"/>
              <a:t>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hasCustomPrompt="1"/>
            <p:custDataLst>
              <p:tags r:id="rId4"/>
            </p:custDataLst>
          </p:nvPr>
        </p:nvSpPr>
        <p:spPr>
          <a:xfrm>
            <a:off x="321428" y="680274"/>
            <a:ext cx="7018265" cy="190552"/>
          </a:xfrm>
          <a:prstGeom prst="rect">
            <a:avLst/>
          </a:prstGeom>
        </p:spPr>
        <p:txBody>
          <a:bodyPr vert="horz" wrap="square" lIns="0" tIns="0" rIns="0" bIns="0" rtlCol="0">
            <a:noAutofit/>
          </a:bodyPr>
          <a:lstStyle>
            <a:lvl1pPr>
              <a:defRPr lang="fr-FR" sz="1350" b="0" dirty="0"/>
            </a:lvl1pPr>
          </a:lstStyle>
          <a:p>
            <a:pPr lvl="0">
              <a:buNone/>
            </a:pPr>
            <a:r>
              <a:rPr lang="fr-FR" dirty="0"/>
              <a:t>Click to </a:t>
            </a:r>
            <a:r>
              <a:rPr lang="fr-FR" dirty="0" err="1"/>
              <a:t>edit</a:t>
            </a:r>
            <a:r>
              <a:rPr lang="fr-FR" dirty="0"/>
              <a:t> Master </a:t>
            </a:r>
            <a:r>
              <a:rPr lang="fr-FR" dirty="0" err="1"/>
              <a:t>subtitle</a:t>
            </a:r>
            <a:r>
              <a:rPr lang="fr-FR" dirty="0"/>
              <a:t>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8484394" y="4885496"/>
            <a:ext cx="316706" cy="151862"/>
          </a:xfrm>
          <a:prstGeom prst="rect">
            <a:avLst/>
          </a:prstGeom>
          <a:noFill/>
          <a:ln w="9525" algn="ctr">
            <a:noFill/>
            <a:miter lim="800000"/>
            <a:headEnd/>
            <a:tailEnd/>
          </a:ln>
          <a:effectLst/>
        </p:spPr>
        <p:txBody>
          <a:bodyPr wrap="square" lIns="0" tIns="0" rIns="0" bIns="0" anchor="b">
            <a:noAutofit/>
          </a:bodyPr>
          <a:lstStyle/>
          <a:p>
            <a:pPr algn="r" defTabSz="458058" fontAlgn="auto">
              <a:spcBef>
                <a:spcPts val="0"/>
              </a:spcBef>
              <a:spcAft>
                <a:spcPts val="0"/>
              </a:spcAft>
              <a:defRPr/>
            </a:pPr>
            <a:fld id="{4ABDCABE-3F10-B64C-92F1-862014417034}" type="slidenum">
              <a:rPr lang="fr-FR" sz="675" b="0" smtClean="0">
                <a:solidFill>
                  <a:schemeClr val="accent1"/>
                </a:solidFill>
                <a:latin typeface="+mn-lt"/>
                <a:ea typeface="+mn-ea"/>
                <a:cs typeface="Arial" panose="020B0604020202020204" pitchFamily="34" charset="0"/>
              </a:rPr>
              <a:pPr algn="r" defTabSz="458058" fontAlgn="auto">
                <a:spcBef>
                  <a:spcPts val="0"/>
                </a:spcBef>
                <a:spcAft>
                  <a:spcPts val="0"/>
                </a:spcAft>
                <a:defRPr/>
              </a:pPr>
              <a:t>‹N°›</a:t>
            </a:fld>
            <a:endParaRPr lang="fr-FR" sz="675" b="0" dirty="0">
              <a:solidFill>
                <a:schemeClr val="accent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416052" y="4885496"/>
            <a:ext cx="5458396" cy="9233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sz="600" dirty="0"/>
              <a:t>Source: …</a:t>
            </a:r>
          </a:p>
        </p:txBody>
      </p:sp>
      <p:cxnSp>
        <p:nvCxnSpPr>
          <p:cNvPr id="20" name="Straight Connector 19">
            <a:extLst>
              <a:ext uri="{FF2B5EF4-FFF2-40B4-BE49-F238E27FC236}">
                <a16:creationId xmlns:a16="http://schemas.microsoft.com/office/drawing/2014/main" id="{931ABE18-8991-4C13-ABAD-85B9E971F533}"/>
              </a:ext>
            </a:extLst>
          </p:cNvPr>
          <p:cNvCxnSpPr>
            <a:cxnSpLocks/>
          </p:cNvCxnSpPr>
          <p:nvPr userDrawn="1"/>
        </p:nvCxnSpPr>
        <p:spPr>
          <a:xfrm flipH="1">
            <a:off x="8484394" y="4878353"/>
            <a:ext cx="244126"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pic>
        <p:nvPicPr>
          <p:cNvPr id="4" name="Picture 3" descr="Logo&#10;&#10;Description automatically generated">
            <a:extLst>
              <a:ext uri="{FF2B5EF4-FFF2-40B4-BE49-F238E27FC236}">
                <a16:creationId xmlns:a16="http://schemas.microsoft.com/office/drawing/2014/main" id="{A2D88D47-0DC0-45DE-934A-C8FFA7351D5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607188" y="323095"/>
            <a:ext cx="428441" cy="428441"/>
          </a:xfrm>
          <a:prstGeom prst="rect">
            <a:avLst/>
          </a:prstGeom>
        </p:spPr>
      </p:pic>
      <p:pic>
        <p:nvPicPr>
          <p:cNvPr id="11" name="Picture 2">
            <a:extLst>
              <a:ext uri="{FF2B5EF4-FFF2-40B4-BE49-F238E27FC236}">
                <a16:creationId xmlns:a16="http://schemas.microsoft.com/office/drawing/2014/main" id="{1C3A2D62-67D2-4715-9F2B-3937D1D84666}"/>
              </a:ext>
            </a:extLst>
          </p:cNvPr>
          <p:cNvPicPr>
            <a:picLocks noChangeAspect="1" noChangeArrowheads="1"/>
          </p:cNvPicPr>
          <p:nvPr userDrawn="1"/>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54451" y="227295"/>
            <a:ext cx="984049" cy="62003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Text&#10;&#10;Description automatically generated">
            <a:extLst>
              <a:ext uri="{FF2B5EF4-FFF2-40B4-BE49-F238E27FC236}">
                <a16:creationId xmlns:a16="http://schemas.microsoft.com/office/drawing/2014/main" id="{A3A039C8-F8E4-48F2-A5CE-7EEA0C494C2A}"/>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9503" y="4798133"/>
            <a:ext cx="1254767" cy="280757"/>
          </a:xfrm>
          <a:prstGeom prst="rect">
            <a:avLst/>
          </a:prstGeom>
        </p:spPr>
      </p:pic>
    </p:spTree>
    <p:extLst>
      <p:ext uri="{BB962C8B-B14F-4D97-AF65-F5344CB8AC3E}">
        <p14:creationId xmlns:p14="http://schemas.microsoft.com/office/powerpoint/2010/main" val="404595260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1_Page de garde standard">
    <p:spTree>
      <p:nvGrpSpPr>
        <p:cNvPr id="1" name=""/>
        <p:cNvGrpSpPr/>
        <p:nvPr/>
      </p:nvGrpSpPr>
      <p:grpSpPr>
        <a:xfrm>
          <a:off x="0" y="0"/>
          <a:ext cx="0" cy="0"/>
          <a:chOff x="0" y="0"/>
          <a:chExt cx="0" cy="0"/>
        </a:xfrm>
      </p:grpSpPr>
      <p:sp>
        <p:nvSpPr>
          <p:cNvPr id="9" name="Rectangle 8"/>
          <p:cNvSpPr/>
          <p:nvPr userDrawn="1"/>
        </p:nvSpPr>
        <p:spPr>
          <a:xfrm>
            <a:off x="0" y="-2046"/>
            <a:ext cx="9144000" cy="845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p:cNvSpPr>
            <a:spLocks noGrp="1"/>
          </p:cNvSpPr>
          <p:nvPr>
            <p:ph type="ctrTitle" hasCustomPrompt="1"/>
          </p:nvPr>
        </p:nvSpPr>
        <p:spPr>
          <a:xfrm>
            <a:off x="4211960" y="1683271"/>
            <a:ext cx="4527550" cy="1032495"/>
          </a:xfrm>
        </p:spPr>
        <p:txBody>
          <a:bodyPr anchor="ctr" anchorCtr="0">
            <a:noAutofit/>
          </a:bodyPr>
          <a:lstStyle>
            <a:lvl1pPr algn="l">
              <a:lnSpc>
                <a:spcPts val="2700"/>
              </a:lnSpc>
              <a:spcBef>
                <a:spcPts val="0"/>
              </a:spcBef>
              <a:defRPr sz="2800" baseline="0">
                <a:solidFill>
                  <a:srgbClr val="006AB2"/>
                </a:solidFill>
              </a:defRPr>
            </a:lvl1pPr>
          </a:lstStyle>
          <a:p>
            <a:r>
              <a:rPr lang="fr-FR" dirty="0"/>
              <a:t>Titre de la présentation</a:t>
            </a:r>
          </a:p>
        </p:txBody>
      </p:sp>
      <p:sp>
        <p:nvSpPr>
          <p:cNvPr id="4" name="Espace réservé du texte 3"/>
          <p:cNvSpPr>
            <a:spLocks noGrp="1"/>
          </p:cNvSpPr>
          <p:nvPr>
            <p:ph type="body" sz="quarter" idx="10" hasCustomPrompt="1"/>
          </p:nvPr>
        </p:nvSpPr>
        <p:spPr>
          <a:xfrm>
            <a:off x="4211960" y="2815605"/>
            <a:ext cx="4527550" cy="664418"/>
          </a:xfrm>
        </p:spPr>
        <p:txBody>
          <a:bodyPr>
            <a:noAutofit/>
          </a:bodyPr>
          <a:lstStyle>
            <a:lvl1pPr algn="l">
              <a:defRPr sz="2000">
                <a:solidFill>
                  <a:srgbClr val="575757"/>
                </a:solidFill>
              </a:defRPr>
            </a:lvl1pPr>
          </a:lstStyle>
          <a:p>
            <a:pPr lvl="0"/>
            <a:r>
              <a:rPr lang="fr-FR" dirty="0"/>
              <a:t>Cliquer pour ajouter un sous-titre</a:t>
            </a:r>
          </a:p>
        </p:txBody>
      </p:sp>
      <p:pic>
        <p:nvPicPr>
          <p:cNvPr id="13" name="Imag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2536" y="222405"/>
            <a:ext cx="1361391" cy="4698691"/>
          </a:xfrm>
          <a:prstGeom prst="rect">
            <a:avLst/>
          </a:prstGeom>
        </p:spPr>
      </p:pic>
      <p:sp>
        <p:nvSpPr>
          <p:cNvPr id="16" name="Rectangle 15"/>
          <p:cNvSpPr/>
          <p:nvPr userDrawn="1"/>
        </p:nvSpPr>
        <p:spPr>
          <a:xfrm>
            <a:off x="0" y="4948014"/>
            <a:ext cx="914400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7" name="Espace réservé du texte 21">
            <a:extLst>
              <a:ext uri="{FF2B5EF4-FFF2-40B4-BE49-F238E27FC236}">
                <a16:creationId xmlns:a16="http://schemas.microsoft.com/office/drawing/2014/main" id="{FC509A42-19AD-CE45-9631-39CA09E7EA3F}"/>
              </a:ext>
            </a:extLst>
          </p:cNvPr>
          <p:cNvSpPr>
            <a:spLocks noGrp="1"/>
          </p:cNvSpPr>
          <p:nvPr userDrawn="1">
            <p:ph type="body" sz="quarter" idx="12" hasCustomPrompt="1"/>
          </p:nvPr>
        </p:nvSpPr>
        <p:spPr>
          <a:xfrm>
            <a:off x="4211960" y="3914822"/>
            <a:ext cx="4527550" cy="385120"/>
          </a:xfrm>
          <a:prstGeom prst="rect">
            <a:avLst/>
          </a:prstGeom>
        </p:spPr>
        <p:txBody>
          <a:bodyPr/>
          <a:lstStyle>
            <a:lvl1pPr>
              <a:defRPr sz="1200" b="0">
                <a:solidFill>
                  <a:srgbClr val="575757"/>
                </a:solidFill>
              </a:defRPr>
            </a:lvl1pPr>
          </a:lstStyle>
          <a:p>
            <a:pPr lvl="0"/>
            <a:r>
              <a:rPr lang="fr-FR" dirty="0"/>
              <a:t>Date | Emetteur</a:t>
            </a:r>
          </a:p>
        </p:txBody>
      </p:sp>
      <p:pic>
        <p:nvPicPr>
          <p:cNvPr id="20" name="Imag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8985" y="1960852"/>
            <a:ext cx="1384703" cy="1221797"/>
          </a:xfrm>
          <a:prstGeom prst="rect">
            <a:avLst/>
          </a:prstGeom>
        </p:spPr>
      </p:pic>
    </p:spTree>
    <p:extLst>
      <p:ext uri="{BB962C8B-B14F-4D97-AF65-F5344CB8AC3E}">
        <p14:creationId xmlns:p14="http://schemas.microsoft.com/office/powerpoint/2010/main" val="1986960006"/>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13" name="Rectangle 12"/>
          <p:cNvSpPr/>
          <p:nvPr/>
        </p:nvSpPr>
        <p:spPr>
          <a:xfrm>
            <a:off x="0" y="-2046"/>
            <a:ext cx="9144000" cy="845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Espace réservé du numéro de diapositive 5"/>
          <p:cNvSpPr>
            <a:spLocks noGrp="1"/>
          </p:cNvSpPr>
          <p:nvPr>
            <p:ph type="sldNum" sz="quarter" idx="12"/>
          </p:nvPr>
        </p:nvSpPr>
        <p:spPr>
          <a:xfrm>
            <a:off x="107504" y="4749992"/>
            <a:ext cx="287338" cy="273844"/>
          </a:xfrm>
        </p:spPr>
        <p:txBody>
          <a:bodyPr/>
          <a:lstStyle/>
          <a:p>
            <a:fld id="{646E7B68-C406-4B5C-B79D-A1CDE10CB85D}" type="slidenum">
              <a:rPr lang="fr-FR" smtClean="0"/>
              <a:pPr/>
              <a:t>‹N°›</a:t>
            </a:fld>
            <a:endParaRPr lang="fr-FR" dirty="0"/>
          </a:p>
        </p:txBody>
      </p:sp>
      <p:sp>
        <p:nvSpPr>
          <p:cNvPr id="63" name="Espace réservé du texte 62"/>
          <p:cNvSpPr>
            <a:spLocks noGrp="1"/>
          </p:cNvSpPr>
          <p:nvPr>
            <p:ph type="body" sz="quarter" idx="14" hasCustomPrompt="1"/>
          </p:nvPr>
        </p:nvSpPr>
        <p:spPr>
          <a:xfrm>
            <a:off x="4427538" y="1767822"/>
            <a:ext cx="2736304" cy="2160240"/>
          </a:xfrm>
        </p:spPr>
        <p:txBody>
          <a:bodyPr numCol="1">
            <a:normAutofit/>
          </a:bodyPr>
          <a:lstStyle>
            <a:lvl1pPr marL="0" indent="0" algn="l" defTabSz="914400" rtl="0" eaLnBrk="1" latinLnBrk="0" hangingPunct="1">
              <a:lnSpc>
                <a:spcPct val="150000"/>
              </a:lnSpc>
              <a:spcBef>
                <a:spcPts val="200"/>
              </a:spcBef>
              <a:spcAft>
                <a:spcPts val="0"/>
              </a:spcAft>
              <a:buFontTx/>
              <a:buNone/>
              <a:defRPr lang="fr-FR" sz="1400" b="1" kern="1200" cap="none" baseline="0" smtClean="0">
                <a:solidFill>
                  <a:srgbClr val="575757"/>
                </a:solidFill>
                <a:latin typeface="+mn-lt"/>
                <a:ea typeface="+mn-ea"/>
                <a:cs typeface="+mn-cs"/>
              </a:defRPr>
            </a:lvl1pPr>
          </a:lstStyle>
          <a:p>
            <a:pPr lvl="0"/>
            <a:r>
              <a:rPr lang="fr-FR" dirty="0"/>
              <a:t>Chapitre 1</a:t>
            </a:r>
          </a:p>
          <a:p>
            <a:pPr lvl="0"/>
            <a:r>
              <a:rPr lang="fr-FR" dirty="0"/>
              <a:t>Chapitre 2</a:t>
            </a:r>
          </a:p>
          <a:p>
            <a:pPr lvl="0"/>
            <a:r>
              <a:rPr lang="fr-FR" dirty="0"/>
              <a:t>Chapitre 3</a:t>
            </a:r>
          </a:p>
        </p:txBody>
      </p:sp>
      <p:sp>
        <p:nvSpPr>
          <p:cNvPr id="7" name="Espace réservé du pied de page 6"/>
          <p:cNvSpPr>
            <a:spLocks noGrp="1"/>
          </p:cNvSpPr>
          <p:nvPr>
            <p:ph type="ftr" sz="quarter" idx="15"/>
          </p:nvPr>
        </p:nvSpPr>
        <p:spPr>
          <a:xfrm>
            <a:off x="408753" y="4749992"/>
            <a:ext cx="6926486" cy="273844"/>
          </a:xfrm>
        </p:spPr>
        <p:txBody>
          <a:bodyPr/>
          <a:lstStyle/>
          <a:p>
            <a:r>
              <a:rPr lang="fr-FR" dirty="0">
                <a:latin typeface="Arial"/>
                <a:ea typeface="+mn-ea"/>
              </a:rPr>
              <a:t>Démarche d’audit des critères ENS </a:t>
            </a:r>
          </a:p>
        </p:txBody>
      </p:sp>
      <p:sp>
        <p:nvSpPr>
          <p:cNvPr id="10" name="Titre 1"/>
          <p:cNvSpPr txBox="1">
            <a:spLocks/>
          </p:cNvSpPr>
          <p:nvPr/>
        </p:nvSpPr>
        <p:spPr>
          <a:xfrm>
            <a:off x="4427538" y="915566"/>
            <a:ext cx="3096790" cy="1032495"/>
          </a:xfrm>
          <a:prstGeom prst="rect">
            <a:avLst/>
          </a:prstGeom>
        </p:spPr>
        <p:txBody>
          <a:bodyPr vert="horz" lIns="0" tIns="0" rIns="0" bIns="0" rtlCol="0" anchor="ctr" anchorCtr="0">
            <a:noAutofit/>
          </a:bodyPr>
          <a:lstStyle>
            <a:lvl1pPr algn="l" defTabSz="914400" rtl="0" eaLnBrk="1" latinLnBrk="0" hangingPunct="1">
              <a:lnSpc>
                <a:spcPts val="2700"/>
              </a:lnSpc>
              <a:spcBef>
                <a:spcPts val="0"/>
              </a:spcBef>
              <a:buNone/>
              <a:defRPr sz="2800" b="1" kern="1200" baseline="0">
                <a:solidFill>
                  <a:srgbClr val="006AB2"/>
                </a:solidFill>
                <a:latin typeface="+mj-lt"/>
                <a:ea typeface="+mj-ea"/>
                <a:cs typeface="+mj-cs"/>
              </a:defRPr>
            </a:lvl1pPr>
          </a:lstStyle>
          <a:p>
            <a:pPr fontAlgn="auto">
              <a:spcAft>
                <a:spcPts val="0"/>
              </a:spcAft>
            </a:pPr>
            <a:r>
              <a:rPr lang="fr-FR" dirty="0"/>
              <a:t>Sommaire</a:t>
            </a:r>
          </a:p>
        </p:txBody>
      </p:sp>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985" y="1960852"/>
            <a:ext cx="1384703" cy="1221797"/>
          </a:xfrm>
          <a:prstGeom prst="rect">
            <a:avLst/>
          </a:prstGeom>
        </p:spPr>
      </p:pic>
      <p:sp>
        <p:nvSpPr>
          <p:cNvPr id="8" name="Rectangle 7"/>
          <p:cNvSpPr/>
          <p:nvPr userDrawn="1"/>
        </p:nvSpPr>
        <p:spPr>
          <a:xfrm>
            <a:off x="0" y="-2046"/>
            <a:ext cx="9144000" cy="845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Titre 1"/>
          <p:cNvSpPr txBox="1">
            <a:spLocks/>
          </p:cNvSpPr>
          <p:nvPr userDrawn="1"/>
        </p:nvSpPr>
        <p:spPr>
          <a:xfrm>
            <a:off x="4427538" y="915566"/>
            <a:ext cx="3096790" cy="1032495"/>
          </a:xfrm>
          <a:prstGeom prst="rect">
            <a:avLst/>
          </a:prstGeom>
        </p:spPr>
        <p:txBody>
          <a:bodyPr vert="horz" lIns="0" tIns="0" rIns="0" bIns="0" rtlCol="0" anchor="ctr" anchorCtr="0">
            <a:noAutofit/>
          </a:bodyPr>
          <a:lstStyle>
            <a:lvl1pPr algn="l" defTabSz="914400" rtl="0" eaLnBrk="1" latinLnBrk="0" hangingPunct="1">
              <a:lnSpc>
                <a:spcPts val="2700"/>
              </a:lnSpc>
              <a:spcBef>
                <a:spcPts val="0"/>
              </a:spcBef>
              <a:buNone/>
              <a:defRPr sz="2800" b="1" kern="1200" baseline="0">
                <a:solidFill>
                  <a:srgbClr val="006AB2"/>
                </a:solidFill>
                <a:latin typeface="+mj-lt"/>
                <a:ea typeface="+mj-ea"/>
                <a:cs typeface="+mj-cs"/>
              </a:defRPr>
            </a:lvl1pPr>
          </a:lstStyle>
          <a:p>
            <a:pPr fontAlgn="auto">
              <a:spcAft>
                <a:spcPts val="0"/>
              </a:spcAft>
            </a:pPr>
            <a:r>
              <a:rPr lang="fr-FR" dirty="0"/>
              <a:t>Sommaire</a:t>
            </a:r>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8985" y="1960852"/>
            <a:ext cx="1384703" cy="1221797"/>
          </a:xfrm>
          <a:prstGeom prst="rect">
            <a:avLst/>
          </a:prstGeom>
        </p:spPr>
      </p:pic>
    </p:spTree>
    <p:extLst>
      <p:ext uri="{BB962C8B-B14F-4D97-AF65-F5344CB8AC3E}">
        <p14:creationId xmlns:p14="http://schemas.microsoft.com/office/powerpoint/2010/main" val="2488770208"/>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Intercalaire">
    <p:spTree>
      <p:nvGrpSpPr>
        <p:cNvPr id="1" name=""/>
        <p:cNvGrpSpPr/>
        <p:nvPr/>
      </p:nvGrpSpPr>
      <p:grpSpPr>
        <a:xfrm>
          <a:off x="0" y="0"/>
          <a:ext cx="0" cy="0"/>
          <a:chOff x="0" y="0"/>
          <a:chExt cx="0" cy="0"/>
        </a:xfrm>
      </p:grpSpPr>
      <p:sp>
        <p:nvSpPr>
          <p:cNvPr id="15" name="Rectangle 14"/>
          <p:cNvSpPr/>
          <p:nvPr/>
        </p:nvSpPr>
        <p:spPr>
          <a:xfrm>
            <a:off x="0" y="-2046"/>
            <a:ext cx="9144000" cy="773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Espace réservé du numéro de diapositive 5"/>
          <p:cNvSpPr>
            <a:spLocks noGrp="1"/>
          </p:cNvSpPr>
          <p:nvPr>
            <p:ph type="sldNum" sz="quarter" idx="12"/>
          </p:nvPr>
        </p:nvSpPr>
        <p:spPr/>
        <p:txBody>
          <a:bodyPr/>
          <a:lstStyle/>
          <a:p>
            <a:fld id="{646E7B68-C406-4B5C-B79D-A1CDE10CB85D}" type="slidenum">
              <a:rPr lang="fr-FR" smtClean="0"/>
              <a:pPr/>
              <a:t>‹N°›</a:t>
            </a:fld>
            <a:endParaRPr lang="fr-FR" dirty="0"/>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2000" y="144016"/>
            <a:ext cx="1310181" cy="4803998"/>
          </a:xfrm>
          <a:prstGeom prst="rect">
            <a:avLst/>
          </a:prstGeom>
        </p:spPr>
      </p:pic>
      <p:sp>
        <p:nvSpPr>
          <p:cNvPr id="17" name="Titre 1"/>
          <p:cNvSpPr>
            <a:spLocks noGrp="1"/>
          </p:cNvSpPr>
          <p:nvPr>
            <p:ph type="ctrTitle" hasCustomPrompt="1"/>
          </p:nvPr>
        </p:nvSpPr>
        <p:spPr>
          <a:xfrm>
            <a:off x="4427538" y="1683271"/>
            <a:ext cx="4311972" cy="1032495"/>
          </a:xfrm>
        </p:spPr>
        <p:txBody>
          <a:bodyPr anchor="ctr" anchorCtr="0">
            <a:noAutofit/>
          </a:bodyPr>
          <a:lstStyle>
            <a:lvl1pPr algn="l">
              <a:lnSpc>
                <a:spcPts val="2700"/>
              </a:lnSpc>
              <a:spcBef>
                <a:spcPts val="0"/>
              </a:spcBef>
              <a:defRPr sz="2800" baseline="0">
                <a:solidFill>
                  <a:srgbClr val="006AB2"/>
                </a:solidFill>
              </a:defRPr>
            </a:lvl1pPr>
          </a:lstStyle>
          <a:p>
            <a:r>
              <a:rPr lang="fr-FR" dirty="0"/>
              <a:t>Titre du chapitre</a:t>
            </a:r>
          </a:p>
        </p:txBody>
      </p:sp>
      <p:sp>
        <p:nvSpPr>
          <p:cNvPr id="18" name="Espace réservé du texte 3"/>
          <p:cNvSpPr>
            <a:spLocks noGrp="1"/>
          </p:cNvSpPr>
          <p:nvPr>
            <p:ph type="body" sz="quarter" idx="13" hasCustomPrompt="1"/>
          </p:nvPr>
        </p:nvSpPr>
        <p:spPr>
          <a:xfrm>
            <a:off x="4427538" y="2815605"/>
            <a:ext cx="4311972" cy="664418"/>
          </a:xfrm>
        </p:spPr>
        <p:txBody>
          <a:bodyPr>
            <a:noAutofit/>
          </a:bodyPr>
          <a:lstStyle>
            <a:lvl1pPr algn="l">
              <a:defRPr sz="2000">
                <a:solidFill>
                  <a:srgbClr val="575757"/>
                </a:solidFill>
              </a:defRPr>
            </a:lvl1pPr>
          </a:lstStyle>
          <a:p>
            <a:pPr lvl="0"/>
            <a:r>
              <a:rPr lang="fr-FR" dirty="0"/>
              <a:t>Sous-titre éventuel</a:t>
            </a:r>
          </a:p>
        </p:txBody>
      </p:sp>
      <p:pic>
        <p:nvPicPr>
          <p:cNvPr id="20" name="Imag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985" y="1960852"/>
            <a:ext cx="1384703" cy="1221797"/>
          </a:xfrm>
          <a:prstGeom prst="rect">
            <a:avLst/>
          </a:prstGeom>
        </p:spPr>
      </p:pic>
      <p:sp>
        <p:nvSpPr>
          <p:cNvPr id="8" name="Rectangle 7"/>
          <p:cNvSpPr/>
          <p:nvPr userDrawn="1"/>
        </p:nvSpPr>
        <p:spPr>
          <a:xfrm>
            <a:off x="0" y="-2046"/>
            <a:ext cx="9144000" cy="773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2000" y="144016"/>
            <a:ext cx="1310181" cy="4803998"/>
          </a:xfrm>
          <a:prstGeom prst="rect">
            <a:avLst/>
          </a:prstGeom>
        </p:spPr>
      </p:pic>
      <p:pic>
        <p:nvPicPr>
          <p:cNvPr id="11" name="Imag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8985" y="1960852"/>
            <a:ext cx="1384703" cy="1221797"/>
          </a:xfrm>
          <a:prstGeom prst="rect">
            <a:avLst/>
          </a:prstGeom>
        </p:spPr>
      </p:pic>
    </p:spTree>
    <p:extLst>
      <p:ext uri="{BB962C8B-B14F-4D97-AF65-F5344CB8AC3E}">
        <p14:creationId xmlns:p14="http://schemas.microsoft.com/office/powerpoint/2010/main" val="199908033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Headlin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19015" y="303500"/>
            <a:ext cx="8507077" cy="702580"/>
          </a:xfrm>
        </p:spPr>
        <p:txBody>
          <a:bodyPr lIns="108000" tIns="0" rIns="108000" bIns="0"/>
          <a:lstStyle>
            <a:lvl1pPr>
              <a:defRPr sz="1650" baseline="0">
                <a:solidFill>
                  <a:schemeClr val="bg2"/>
                </a:solidFill>
              </a:defRPr>
            </a:lvl1pPr>
          </a:lstStyle>
          <a:p>
            <a:r>
              <a:rPr lang="fr-FR" noProof="0" dirty="0"/>
              <a:t>Complete </a:t>
            </a:r>
            <a:r>
              <a:rPr lang="fr-FR" noProof="0" dirty="0" err="1"/>
              <a:t>with</a:t>
            </a:r>
            <a:r>
              <a:rPr lang="fr-FR" noProof="0" dirty="0"/>
              <a:t> a </a:t>
            </a:r>
            <a:r>
              <a:rPr lang="fr-FR" noProof="0" dirty="0" err="1"/>
              <a:t>title</a:t>
            </a:r>
            <a:r>
              <a:rPr lang="fr-FR" noProof="0" dirty="0"/>
              <a:t> </a:t>
            </a:r>
            <a:r>
              <a:rPr lang="fr-FR" noProof="0" dirty="0" err="1"/>
              <a:t>here</a:t>
            </a:r>
            <a:r>
              <a:rPr lang="fr-FR" noProof="0" dirty="0"/>
              <a:t> </a:t>
            </a:r>
            <a:r>
              <a:rPr lang="fr-FR" noProof="0" dirty="0" err="1"/>
              <a:t>that</a:t>
            </a:r>
            <a:r>
              <a:rPr lang="fr-FR" noProof="0" dirty="0"/>
              <a:t> carries </a:t>
            </a:r>
            <a:r>
              <a:rPr lang="fr-FR" noProof="0" dirty="0" err="1"/>
              <a:t>your</a:t>
            </a:r>
            <a:r>
              <a:rPr lang="fr-FR" noProof="0" dirty="0"/>
              <a:t> message on </a:t>
            </a:r>
            <a:r>
              <a:rPr lang="fr-FR" noProof="0" dirty="0" err="1"/>
              <a:t>two</a:t>
            </a:r>
            <a:r>
              <a:rPr lang="fr-FR" noProof="0" dirty="0"/>
              <a:t> </a:t>
            </a:r>
            <a:r>
              <a:rPr lang="fr-FR" noProof="0" dirty="0" err="1"/>
              <a:t>lines</a:t>
            </a:r>
            <a:r>
              <a:rPr lang="fr-FR" noProof="0" dirty="0"/>
              <a:t> at </a:t>
            </a:r>
            <a:r>
              <a:rPr lang="fr-FR" noProof="0" dirty="0" err="1"/>
              <a:t>most</a:t>
            </a:r>
            <a:r>
              <a:rPr lang="fr-FR" noProof="0" dirty="0"/>
              <a:t> for more </a:t>
            </a:r>
            <a:r>
              <a:rPr lang="fr-FR" noProof="0" dirty="0" err="1"/>
              <a:t>readability</a:t>
            </a:r>
            <a:endParaRPr lang="fr-FR" noProof="0" dirty="0"/>
          </a:p>
        </p:txBody>
      </p:sp>
      <p:sp>
        <p:nvSpPr>
          <p:cNvPr id="5" name="Text Placeholder 8"/>
          <p:cNvSpPr>
            <a:spLocks noGrp="1"/>
          </p:cNvSpPr>
          <p:nvPr>
            <p:ph type="body" sz="quarter" idx="13" hasCustomPrompt="1"/>
          </p:nvPr>
        </p:nvSpPr>
        <p:spPr>
          <a:xfrm>
            <a:off x="319015" y="108235"/>
            <a:ext cx="8507077" cy="195263"/>
          </a:xfrm>
          <a:prstGeom prst="rect">
            <a:avLst/>
          </a:prstGeom>
        </p:spPr>
        <p:txBody>
          <a:bodyPr lIns="108000" tIns="0" rIns="108000" bIns="0" anchor="b"/>
          <a:lstStyle>
            <a:lvl1pPr>
              <a:spcBef>
                <a:spcPts val="0"/>
              </a:spcBef>
              <a:defRPr sz="750" i="0" cap="all" baseline="0">
                <a:solidFill>
                  <a:schemeClr val="accent4"/>
                </a:solidFill>
                <a:latin typeface="+mj-lt"/>
              </a:defRPr>
            </a:lvl1pPr>
            <a:lvl2pPr>
              <a:defRPr sz="610"/>
            </a:lvl2pPr>
          </a:lstStyle>
          <a:p>
            <a:pPr lvl="0"/>
            <a:r>
              <a:rPr lang="fr-FR" noProof="0" dirty="0"/>
              <a:t>Insert a top </a:t>
            </a:r>
            <a:r>
              <a:rPr lang="fr-FR" noProof="0" dirty="0" err="1"/>
              <a:t>title</a:t>
            </a:r>
            <a:r>
              <a:rPr lang="fr-FR" noProof="0" dirty="0"/>
              <a:t> </a:t>
            </a:r>
            <a:r>
              <a:rPr lang="fr-FR" noProof="0" dirty="0" err="1"/>
              <a:t>here</a:t>
            </a:r>
            <a:r>
              <a:rPr lang="fr-FR" noProof="0" dirty="0"/>
              <a:t> - must not </a:t>
            </a:r>
            <a:r>
              <a:rPr lang="fr-FR" noProof="0" dirty="0" err="1"/>
              <a:t>exceed</a:t>
            </a:r>
            <a:r>
              <a:rPr lang="fr-FR" noProof="0" dirty="0"/>
              <a:t> 1 line</a:t>
            </a:r>
          </a:p>
        </p:txBody>
      </p:sp>
    </p:spTree>
    <p:extLst>
      <p:ext uri="{BB962C8B-B14F-4D97-AF65-F5344CB8AC3E}">
        <p14:creationId xmlns:p14="http://schemas.microsoft.com/office/powerpoint/2010/main" val="45535951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1_Titre et contenu">
    <p:spTree>
      <p:nvGrpSpPr>
        <p:cNvPr id="1" name=""/>
        <p:cNvGrpSpPr/>
        <p:nvPr/>
      </p:nvGrpSpPr>
      <p:grpSpPr>
        <a:xfrm>
          <a:off x="0" y="0"/>
          <a:ext cx="0" cy="0"/>
          <a:chOff x="0" y="0"/>
          <a:chExt cx="0" cy="0"/>
        </a:xfrm>
      </p:grpSpPr>
      <p:sp>
        <p:nvSpPr>
          <p:cNvPr id="8" name="Rectangle 7"/>
          <p:cNvSpPr/>
          <p:nvPr/>
        </p:nvSpPr>
        <p:spPr>
          <a:xfrm>
            <a:off x="0" y="627534"/>
            <a:ext cx="9144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 name="Image 4" descr="Une image contenant personne, intérieur, tenant, alimentation&#10;&#10;Description générée automatiquement">
            <a:extLst>
              <a:ext uri="{FF2B5EF4-FFF2-40B4-BE49-F238E27FC236}">
                <a16:creationId xmlns:a16="http://schemas.microsoft.com/office/drawing/2014/main" id="{DCE54B6C-D7B7-064E-80CC-C434FFA6A49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21889" y="2255"/>
            <a:ext cx="7522111" cy="5141246"/>
          </a:xfrm>
          <a:prstGeom prst="rect">
            <a:avLst/>
          </a:prstGeom>
        </p:spPr>
      </p:pic>
      <p:sp>
        <p:nvSpPr>
          <p:cNvPr id="3" name="Espace réservé du texte 2">
            <a:extLst>
              <a:ext uri="{FF2B5EF4-FFF2-40B4-BE49-F238E27FC236}">
                <a16:creationId xmlns:a16="http://schemas.microsoft.com/office/drawing/2014/main" id="{3A4A0B2A-58BC-1D4D-8883-191DA713D2F9}"/>
              </a:ext>
            </a:extLst>
          </p:cNvPr>
          <p:cNvSpPr>
            <a:spLocks noGrp="1"/>
          </p:cNvSpPr>
          <p:nvPr>
            <p:ph type="body" sz="quarter" idx="10" hasCustomPrompt="1"/>
          </p:nvPr>
        </p:nvSpPr>
        <p:spPr>
          <a:xfrm>
            <a:off x="2268538" y="915988"/>
            <a:ext cx="2735510" cy="1511300"/>
          </a:xfrm>
          <a:prstGeom prst="rect">
            <a:avLst/>
          </a:prstGeom>
        </p:spPr>
        <p:txBody>
          <a:bodyPr/>
          <a:lstStyle>
            <a:lvl1pPr>
              <a:lnSpc>
                <a:spcPct val="80000"/>
              </a:lnSpc>
              <a:defRPr sz="3200" kern="800" cap="none" baseline="0">
                <a:solidFill>
                  <a:schemeClr val="bg1"/>
                </a:solidFill>
              </a:defRPr>
            </a:lvl1pPr>
            <a:lvl2pPr marL="434250" indent="0">
              <a:lnSpc>
                <a:spcPct val="80000"/>
              </a:lnSpc>
              <a:buNone/>
              <a:defRPr sz="3200">
                <a:solidFill>
                  <a:schemeClr val="bg1"/>
                </a:solidFill>
              </a:defRPr>
            </a:lvl2pPr>
          </a:lstStyle>
          <a:p>
            <a:pPr lvl="0"/>
            <a:r>
              <a:rPr lang="fr-FR" dirty="0"/>
              <a:t>Titre principal de la slide</a:t>
            </a:r>
          </a:p>
          <a:p>
            <a:pPr lvl="1"/>
            <a:endParaRPr lang="fr-FR" dirty="0"/>
          </a:p>
        </p:txBody>
      </p:sp>
      <p:sp>
        <p:nvSpPr>
          <p:cNvPr id="6" name="Espace réservé du texte 5">
            <a:extLst>
              <a:ext uri="{FF2B5EF4-FFF2-40B4-BE49-F238E27FC236}">
                <a16:creationId xmlns:a16="http://schemas.microsoft.com/office/drawing/2014/main" id="{05C05DFA-F720-FF4C-A4AA-91C4E66A3103}"/>
              </a:ext>
            </a:extLst>
          </p:cNvPr>
          <p:cNvSpPr>
            <a:spLocks noGrp="1"/>
          </p:cNvSpPr>
          <p:nvPr>
            <p:ph type="body" sz="quarter" idx="11" hasCustomPrompt="1"/>
          </p:nvPr>
        </p:nvSpPr>
        <p:spPr>
          <a:xfrm>
            <a:off x="2268538" y="2427288"/>
            <a:ext cx="2951534" cy="1873250"/>
          </a:xfrm>
          <a:prstGeom prst="rect">
            <a:avLst/>
          </a:prstGeom>
        </p:spPr>
        <p:txBody>
          <a:bodyPr/>
          <a:lstStyle>
            <a:lvl1pPr>
              <a:lnSpc>
                <a:spcPct val="80000"/>
              </a:lnSpc>
              <a:spcBef>
                <a:spcPts val="0"/>
              </a:spcBef>
              <a:defRPr sz="1400" b="0">
                <a:solidFill>
                  <a:schemeClr val="bg1"/>
                </a:solidFill>
              </a:defRPr>
            </a:lvl1pPr>
          </a:lstStyle>
          <a:p>
            <a:pPr lvl="0"/>
            <a:r>
              <a:rPr lang="fr-FR" dirty="0"/>
              <a:t>Texte</a:t>
            </a:r>
          </a:p>
        </p:txBody>
      </p:sp>
      <p:sp>
        <p:nvSpPr>
          <p:cNvPr id="7" name="Espace réservé du numéro de diapositive 5"/>
          <p:cNvSpPr>
            <a:spLocks noGrp="1"/>
          </p:cNvSpPr>
          <p:nvPr>
            <p:ph type="sldNum" sz="quarter" idx="12"/>
          </p:nvPr>
        </p:nvSpPr>
        <p:spPr>
          <a:xfrm>
            <a:off x="107504" y="4749992"/>
            <a:ext cx="287338" cy="273844"/>
          </a:xfrm>
        </p:spPr>
        <p:txBody>
          <a:bodyPr/>
          <a:lstStyle/>
          <a:p>
            <a:fld id="{646E7B68-C406-4B5C-B79D-A1CDE10CB85D}" type="slidenum">
              <a:rPr lang="fr-FR" smtClean="0"/>
              <a:pPr/>
              <a:t>‹N°›</a:t>
            </a:fld>
            <a:endParaRPr lang="fr-FR" dirty="0"/>
          </a:p>
        </p:txBody>
      </p:sp>
      <p:sp>
        <p:nvSpPr>
          <p:cNvPr id="9" name="Rectangle 8"/>
          <p:cNvSpPr/>
          <p:nvPr userDrawn="1"/>
        </p:nvSpPr>
        <p:spPr>
          <a:xfrm>
            <a:off x="0" y="627534"/>
            <a:ext cx="9144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 name="Image 9" descr="Une image contenant personne, intérieur, tenant, alimentation&#10;&#10;Description générée automatiquement">
            <a:extLst>
              <a:ext uri="{FF2B5EF4-FFF2-40B4-BE49-F238E27FC236}">
                <a16:creationId xmlns:a16="http://schemas.microsoft.com/office/drawing/2014/main" id="{DCE54B6C-D7B7-064E-80CC-C434FFA6A4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21889" y="2255"/>
            <a:ext cx="7522111" cy="5141246"/>
          </a:xfrm>
          <a:prstGeom prst="rect">
            <a:avLst/>
          </a:prstGeom>
        </p:spPr>
      </p:pic>
    </p:spTree>
    <p:extLst>
      <p:ext uri="{BB962C8B-B14F-4D97-AF65-F5344CB8AC3E}">
        <p14:creationId xmlns:p14="http://schemas.microsoft.com/office/powerpoint/2010/main" val="635190579"/>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pic>
        <p:nvPicPr>
          <p:cNvPr id="4" name="Image 3" descr="Une image contenant personne, intérieur, homme, table&#10;&#10;Description générée automatiquement">
            <a:extLst>
              <a:ext uri="{FF2B5EF4-FFF2-40B4-BE49-F238E27FC236}">
                <a16:creationId xmlns:a16="http://schemas.microsoft.com/office/drawing/2014/main" id="{6FB58E74-65F0-5A41-B2A3-C683EB81BBF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8208" y="-13947"/>
            <a:ext cx="9190183" cy="5171393"/>
          </a:xfrm>
          <a:prstGeom prst="rect">
            <a:avLst/>
          </a:prstGeom>
        </p:spPr>
      </p:pic>
      <p:pic>
        <p:nvPicPr>
          <p:cNvPr id="5" name="Image 4">
            <a:extLst>
              <a:ext uri="{FF2B5EF4-FFF2-40B4-BE49-F238E27FC236}">
                <a16:creationId xmlns:a16="http://schemas.microsoft.com/office/drawing/2014/main" id="{9F7A409D-321F-644F-957D-D88584B88E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9714"/>
            <a:ext cx="657373" cy="581836"/>
          </a:xfrm>
          <a:prstGeom prst="rect">
            <a:avLst/>
          </a:prstGeom>
        </p:spPr>
      </p:pic>
      <p:sp>
        <p:nvSpPr>
          <p:cNvPr id="7" name="Espace réservé du texte 6">
            <a:extLst>
              <a:ext uri="{FF2B5EF4-FFF2-40B4-BE49-F238E27FC236}">
                <a16:creationId xmlns:a16="http://schemas.microsoft.com/office/drawing/2014/main" id="{C0E49024-B637-B846-AD7A-074C32D97EBE}"/>
              </a:ext>
            </a:extLst>
          </p:cNvPr>
          <p:cNvSpPr>
            <a:spLocks noGrp="1"/>
          </p:cNvSpPr>
          <p:nvPr>
            <p:ph type="body" sz="quarter" idx="10" hasCustomPrompt="1"/>
          </p:nvPr>
        </p:nvSpPr>
        <p:spPr>
          <a:xfrm>
            <a:off x="2124075" y="987425"/>
            <a:ext cx="2735957" cy="1871663"/>
          </a:xfrm>
          <a:prstGeom prst="rect">
            <a:avLst/>
          </a:prstGeom>
        </p:spPr>
        <p:txBody>
          <a:bodyPr/>
          <a:lstStyle>
            <a:lvl1pPr>
              <a:defRPr sz="2800" kern="800" cap="all" baseline="0"/>
            </a:lvl1pPr>
            <a:lvl2pPr marL="434250" indent="0">
              <a:buNone/>
              <a:defRPr sz="3200"/>
            </a:lvl2pPr>
          </a:lstStyle>
          <a:p>
            <a:pPr lvl="0"/>
            <a:r>
              <a:rPr lang="fr-FR" dirty="0"/>
              <a:t>Titre de la slide</a:t>
            </a:r>
          </a:p>
          <a:p>
            <a:pPr lvl="1"/>
            <a:endParaRPr lang="fr-FR" dirty="0"/>
          </a:p>
        </p:txBody>
      </p:sp>
      <p:sp>
        <p:nvSpPr>
          <p:cNvPr id="9" name="Espace réservé du texte 8">
            <a:extLst>
              <a:ext uri="{FF2B5EF4-FFF2-40B4-BE49-F238E27FC236}">
                <a16:creationId xmlns:a16="http://schemas.microsoft.com/office/drawing/2014/main" id="{F9933515-A54B-C648-9452-ED438F800E2D}"/>
              </a:ext>
            </a:extLst>
          </p:cNvPr>
          <p:cNvSpPr>
            <a:spLocks noGrp="1"/>
          </p:cNvSpPr>
          <p:nvPr>
            <p:ph type="body" sz="quarter" idx="11" hasCustomPrompt="1"/>
          </p:nvPr>
        </p:nvSpPr>
        <p:spPr>
          <a:xfrm>
            <a:off x="5004048" y="987425"/>
            <a:ext cx="3457575" cy="1871663"/>
          </a:xfrm>
          <a:prstGeom prst="rect">
            <a:avLst/>
          </a:prstGeom>
        </p:spPr>
        <p:txBody>
          <a:bodyPr/>
          <a:lstStyle>
            <a:lvl1pPr>
              <a:lnSpc>
                <a:spcPct val="80000"/>
              </a:lnSpc>
              <a:spcBef>
                <a:spcPts val="0"/>
              </a:spcBef>
              <a:defRPr sz="1400" b="0"/>
            </a:lvl1pPr>
          </a:lstStyle>
          <a:p>
            <a:pPr lvl="0"/>
            <a:r>
              <a:rPr lang="fr-FR" dirty="0"/>
              <a:t>Texte</a:t>
            </a:r>
          </a:p>
        </p:txBody>
      </p:sp>
      <p:pic>
        <p:nvPicPr>
          <p:cNvPr id="6" name="Image 5" descr="Une image contenant personne, intérieur, homme, table&#10;&#10;Description générée automatiquement">
            <a:extLst>
              <a:ext uri="{FF2B5EF4-FFF2-40B4-BE49-F238E27FC236}">
                <a16:creationId xmlns:a16="http://schemas.microsoft.com/office/drawing/2014/main" id="{6FB58E74-65F0-5A41-B2A3-C683EB81BBF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8208" y="-13947"/>
            <a:ext cx="9190183" cy="5171393"/>
          </a:xfrm>
          <a:prstGeom prst="rect">
            <a:avLst/>
          </a:prstGeom>
        </p:spPr>
      </p:pic>
      <p:pic>
        <p:nvPicPr>
          <p:cNvPr id="8" name="Image 7">
            <a:extLst>
              <a:ext uri="{FF2B5EF4-FFF2-40B4-BE49-F238E27FC236}">
                <a16:creationId xmlns:a16="http://schemas.microsoft.com/office/drawing/2014/main" id="{9F7A409D-321F-644F-957D-D88584B88E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512" y="189714"/>
            <a:ext cx="657373" cy="581836"/>
          </a:xfrm>
          <a:prstGeom prst="rect">
            <a:avLst/>
          </a:prstGeom>
        </p:spPr>
      </p:pic>
    </p:spTree>
    <p:extLst>
      <p:ext uri="{BB962C8B-B14F-4D97-AF65-F5344CB8AC3E}">
        <p14:creationId xmlns:p14="http://schemas.microsoft.com/office/powerpoint/2010/main" val="1750623422"/>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dirty="0"/>
              <a:t>Titre de la slide</a:t>
            </a:r>
          </a:p>
        </p:txBody>
      </p:sp>
      <p:sp>
        <p:nvSpPr>
          <p:cNvPr id="6" name="Espace réservé du numéro de diapositive 5"/>
          <p:cNvSpPr>
            <a:spLocks noGrp="1"/>
          </p:cNvSpPr>
          <p:nvPr>
            <p:ph type="sldNum" sz="quarter" idx="12"/>
          </p:nvPr>
        </p:nvSpPr>
        <p:spPr/>
        <p:txBody>
          <a:bodyPr/>
          <a:lstStyle>
            <a:lvl1pPr>
              <a:defRPr>
                <a:solidFill>
                  <a:srgbClr val="575757"/>
                </a:solidFill>
              </a:defRPr>
            </a:lvl1pPr>
          </a:lstStyle>
          <a:p>
            <a:fld id="{646E7B68-C406-4B5C-B79D-A1CDE10CB85D}" type="slidenum">
              <a:rPr lang="fr-FR" smtClean="0"/>
              <a:pPr/>
              <a:t>‹N°›</a:t>
            </a:fld>
            <a:endParaRPr lang="fr-FR" dirty="0"/>
          </a:p>
        </p:txBody>
      </p:sp>
      <p:sp>
        <p:nvSpPr>
          <p:cNvPr id="5" name="Espace réservé du pied de page 4"/>
          <p:cNvSpPr>
            <a:spLocks noGrp="1"/>
          </p:cNvSpPr>
          <p:nvPr>
            <p:ph type="ftr" sz="quarter" idx="13"/>
          </p:nvPr>
        </p:nvSpPr>
        <p:spPr/>
        <p:txBody>
          <a:bodyPr/>
          <a:lstStyle>
            <a:lvl1pPr>
              <a:defRPr sz="800"/>
            </a:lvl1pPr>
          </a:lstStyle>
          <a:p>
            <a:r>
              <a:rPr lang="fr-FR" dirty="0">
                <a:latin typeface="Arial"/>
                <a:ea typeface="+mn-ea"/>
              </a:rPr>
              <a:t>Démarche d’audit des critères ENS </a:t>
            </a:r>
          </a:p>
        </p:txBody>
      </p:sp>
    </p:spTree>
    <p:extLst>
      <p:ext uri="{BB962C8B-B14F-4D97-AF65-F5344CB8AC3E}">
        <p14:creationId xmlns:p14="http://schemas.microsoft.com/office/powerpoint/2010/main" val="604338808"/>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dirty="0"/>
              <a:t>Titre de la slide</a:t>
            </a:r>
          </a:p>
        </p:txBody>
      </p:sp>
      <p:sp>
        <p:nvSpPr>
          <p:cNvPr id="6" name="Espace réservé du numéro de diapositive 5"/>
          <p:cNvSpPr>
            <a:spLocks noGrp="1"/>
          </p:cNvSpPr>
          <p:nvPr>
            <p:ph type="sldNum" sz="quarter" idx="12"/>
          </p:nvPr>
        </p:nvSpPr>
        <p:spPr/>
        <p:txBody>
          <a:bodyPr/>
          <a:lstStyle>
            <a:lvl1pPr>
              <a:defRPr>
                <a:solidFill>
                  <a:srgbClr val="575757"/>
                </a:solidFill>
              </a:defRPr>
            </a:lvl1pPr>
          </a:lstStyle>
          <a:p>
            <a:fld id="{646E7B68-C406-4B5C-B79D-A1CDE10CB85D}" type="slidenum">
              <a:rPr lang="fr-FR" smtClean="0"/>
              <a:pPr/>
              <a:t>‹N°›</a:t>
            </a:fld>
            <a:endParaRPr lang="fr-FR" dirty="0"/>
          </a:p>
        </p:txBody>
      </p:sp>
      <p:sp>
        <p:nvSpPr>
          <p:cNvPr id="5" name="Espace réservé du pied de page 4"/>
          <p:cNvSpPr>
            <a:spLocks noGrp="1"/>
          </p:cNvSpPr>
          <p:nvPr>
            <p:ph type="ftr" sz="quarter" idx="19"/>
          </p:nvPr>
        </p:nvSpPr>
        <p:spPr/>
        <p:txBody>
          <a:bodyPr/>
          <a:lstStyle>
            <a:lvl1pPr>
              <a:defRPr sz="800"/>
            </a:lvl1pPr>
          </a:lstStyle>
          <a:p>
            <a:r>
              <a:rPr lang="fr-FR" dirty="0">
                <a:latin typeface="Arial"/>
                <a:ea typeface="+mn-ea"/>
              </a:rPr>
              <a:t>Démarche d’audit des critères ENS </a:t>
            </a:r>
          </a:p>
        </p:txBody>
      </p:sp>
      <p:sp>
        <p:nvSpPr>
          <p:cNvPr id="7" name="Espace réservé du texte 2"/>
          <p:cNvSpPr>
            <a:spLocks noGrp="1"/>
          </p:cNvSpPr>
          <p:nvPr>
            <p:ph idx="1"/>
          </p:nvPr>
        </p:nvSpPr>
        <p:spPr>
          <a:xfrm>
            <a:off x="827584" y="843558"/>
            <a:ext cx="8064896" cy="3744416"/>
          </a:xfrm>
          <a:prstGeom prst="rect">
            <a:avLst/>
          </a:prstGeom>
        </p:spPr>
        <p:txBody>
          <a:bodyPr vert="horz" lIns="0" tIns="0" rIns="0" bIns="0" rtlCol="0">
            <a:normAutofit/>
          </a:bodyPr>
          <a:lstStyle>
            <a:lvl4pPr>
              <a:defRPr sz="1400"/>
            </a:lvl4pPr>
            <a:lvl5pPr>
              <a:defRPr sz="12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kumimoji="0" lang="fr-FR" sz="1400" b="0" i="0" u="none" strike="noStrike" kern="1200" cap="none" spc="0" normalizeH="0" baseline="0" noProof="0" dirty="0">
              <a:ln>
                <a:noFill/>
              </a:ln>
              <a:solidFill>
                <a:srgbClr val="575757"/>
              </a:solidFill>
              <a:effectLst/>
              <a:uLnTx/>
              <a:uFillTx/>
              <a:latin typeface="+mn-lt"/>
              <a:ea typeface="+mn-ea"/>
              <a:cs typeface="+mn-cs"/>
            </a:endParaRPr>
          </a:p>
        </p:txBody>
      </p:sp>
    </p:spTree>
    <p:extLst>
      <p:ext uri="{BB962C8B-B14F-4D97-AF65-F5344CB8AC3E}">
        <p14:creationId xmlns:p14="http://schemas.microsoft.com/office/powerpoint/2010/main" val="2955930821"/>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827584" y="87474"/>
            <a:ext cx="8064092" cy="540006"/>
          </a:xfrm>
        </p:spPr>
        <p:txBody>
          <a:bodyPr/>
          <a:lstStyle>
            <a:lvl1pPr>
              <a:defRPr/>
            </a:lvl1pPr>
          </a:lstStyle>
          <a:p>
            <a:r>
              <a:rPr lang="fr-FR" dirty="0"/>
              <a:t>Titre de la slide</a:t>
            </a:r>
          </a:p>
        </p:txBody>
      </p:sp>
      <p:sp>
        <p:nvSpPr>
          <p:cNvPr id="5" name="Espace réservé du numéro de diapositive 4"/>
          <p:cNvSpPr>
            <a:spLocks noGrp="1"/>
          </p:cNvSpPr>
          <p:nvPr>
            <p:ph type="sldNum" sz="quarter" idx="12"/>
          </p:nvPr>
        </p:nvSpPr>
        <p:spPr/>
        <p:txBody>
          <a:bodyPr/>
          <a:lstStyle/>
          <a:p>
            <a:fld id="{646E7B68-C406-4B5C-B79D-A1CDE10CB85D}" type="slidenum">
              <a:rPr lang="fr-FR" smtClean="0"/>
              <a:pPr/>
              <a:t>‹N°›</a:t>
            </a:fld>
            <a:endParaRPr lang="fr-FR" dirty="0"/>
          </a:p>
        </p:txBody>
      </p:sp>
      <p:sp>
        <p:nvSpPr>
          <p:cNvPr id="11" name="Espace réservé du contenu 10"/>
          <p:cNvSpPr>
            <a:spLocks noGrp="1"/>
          </p:cNvSpPr>
          <p:nvPr>
            <p:ph sz="quarter" idx="16"/>
          </p:nvPr>
        </p:nvSpPr>
        <p:spPr>
          <a:xfrm>
            <a:off x="827584" y="843558"/>
            <a:ext cx="3889375" cy="3744416"/>
          </a:xfrm>
        </p:spPr>
        <p:txBody>
          <a:bodyPr>
            <a:noAutofit/>
          </a:bodyPr>
          <a:lstStyle>
            <a:lvl1pPr marL="0" indent="0">
              <a:buNone/>
              <a:defRPr/>
            </a:lvl1pPr>
            <a:lvl2pPr>
              <a:defRPr>
                <a:solidFill>
                  <a:schemeClr val="tx2"/>
                </a:solidFill>
              </a:defRPr>
            </a:lvl2pPr>
            <a:lvl3pPr>
              <a:defRPr>
                <a:solidFill>
                  <a:srgbClr val="575757"/>
                </a:solidFill>
              </a:defRPr>
            </a:lvl3pPr>
            <a:lvl4pPr>
              <a:defRPr sz="1400">
                <a:solidFill>
                  <a:srgbClr val="575757"/>
                </a:solidFill>
              </a:defRPr>
            </a:lvl4pPr>
            <a:lvl5pPr>
              <a:defRPr sz="1200">
                <a:solidFill>
                  <a:srgbClr val="575757"/>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kumimoji="0" lang="fr-FR" sz="1400" b="0" i="0" u="none" strike="noStrike" kern="1200" cap="none" spc="0" normalizeH="0" baseline="0" noProof="0" dirty="0">
              <a:ln>
                <a:noFill/>
              </a:ln>
              <a:solidFill>
                <a:srgbClr val="575757"/>
              </a:solidFill>
              <a:effectLst/>
              <a:uLnTx/>
              <a:uFillTx/>
              <a:latin typeface="+mn-lt"/>
              <a:ea typeface="+mn-ea"/>
              <a:cs typeface="+mn-cs"/>
            </a:endParaRPr>
          </a:p>
        </p:txBody>
      </p:sp>
      <p:sp>
        <p:nvSpPr>
          <p:cNvPr id="13" name="Espace réservé du contenu 12"/>
          <p:cNvSpPr>
            <a:spLocks noGrp="1"/>
          </p:cNvSpPr>
          <p:nvPr>
            <p:ph sz="quarter" idx="17"/>
          </p:nvPr>
        </p:nvSpPr>
        <p:spPr>
          <a:xfrm>
            <a:off x="5002301" y="843558"/>
            <a:ext cx="3889375" cy="3744416"/>
          </a:xfrm>
        </p:spPr>
        <p:txBody>
          <a:bodyPr/>
          <a:lstStyle>
            <a:lvl1pPr marL="0" indent="0">
              <a:buNone/>
              <a:defRPr/>
            </a:lvl1pPr>
            <a:lvl2pPr>
              <a:defRPr>
                <a:solidFill>
                  <a:schemeClr val="tx2"/>
                </a:solidFill>
              </a:defRPr>
            </a:lvl2pPr>
            <a:lvl3pPr>
              <a:defRPr>
                <a:solidFill>
                  <a:srgbClr val="575757"/>
                </a:solidFill>
              </a:defRPr>
            </a:lvl3pPr>
            <a:lvl4pPr>
              <a:defRPr sz="1400">
                <a:solidFill>
                  <a:srgbClr val="575757"/>
                </a:solidFill>
              </a:defRPr>
            </a:lvl4pPr>
            <a:lvl5pPr>
              <a:defRPr sz="1200">
                <a:solidFill>
                  <a:srgbClr val="575757"/>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kumimoji="0" lang="fr-FR" sz="1400" b="0" i="0" u="none" strike="noStrike" kern="1200" cap="none" spc="0" normalizeH="0" baseline="0" noProof="0" dirty="0">
              <a:ln>
                <a:noFill/>
              </a:ln>
              <a:solidFill>
                <a:srgbClr val="575757"/>
              </a:solidFill>
              <a:effectLst/>
              <a:uLnTx/>
              <a:uFillTx/>
              <a:latin typeface="+mn-lt"/>
              <a:ea typeface="+mn-ea"/>
              <a:cs typeface="+mn-cs"/>
            </a:endParaRPr>
          </a:p>
        </p:txBody>
      </p:sp>
      <p:sp>
        <p:nvSpPr>
          <p:cNvPr id="4" name="Espace réservé du pied de page 3"/>
          <p:cNvSpPr>
            <a:spLocks noGrp="1"/>
          </p:cNvSpPr>
          <p:nvPr>
            <p:ph type="ftr" sz="quarter" idx="18"/>
          </p:nvPr>
        </p:nvSpPr>
        <p:spPr/>
        <p:txBody>
          <a:bodyPr/>
          <a:lstStyle>
            <a:lvl1pPr>
              <a:defRPr sz="800"/>
            </a:lvl1pPr>
          </a:lstStyle>
          <a:p>
            <a:r>
              <a:rPr lang="fr-FR" dirty="0">
                <a:latin typeface="Arial"/>
                <a:ea typeface="+mn-ea"/>
              </a:rPr>
              <a:t>Démarche d’audit des critères ENS </a:t>
            </a:r>
          </a:p>
        </p:txBody>
      </p:sp>
    </p:spTree>
    <p:extLst>
      <p:ext uri="{BB962C8B-B14F-4D97-AF65-F5344CB8AC3E}">
        <p14:creationId xmlns:p14="http://schemas.microsoft.com/office/powerpoint/2010/main" val="1363749786"/>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Page de fin">
    <p:spTree>
      <p:nvGrpSpPr>
        <p:cNvPr id="1" name=""/>
        <p:cNvGrpSpPr/>
        <p:nvPr/>
      </p:nvGrpSpPr>
      <p:grpSpPr>
        <a:xfrm>
          <a:off x="0" y="0"/>
          <a:ext cx="0" cy="0"/>
          <a:chOff x="0" y="0"/>
          <a:chExt cx="0" cy="0"/>
        </a:xfrm>
      </p:grpSpPr>
      <p:sp>
        <p:nvSpPr>
          <p:cNvPr id="11" name="Rectangle 10"/>
          <p:cNvSpPr/>
          <p:nvPr/>
        </p:nvSpPr>
        <p:spPr>
          <a:xfrm>
            <a:off x="0" y="-2046"/>
            <a:ext cx="9144000" cy="773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0" y="4948014"/>
            <a:ext cx="914400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pic>
        <p:nvPicPr>
          <p:cNvPr id="15" name="Imag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2536" y="222405"/>
            <a:ext cx="1361391" cy="4698691"/>
          </a:xfrm>
          <a:prstGeom prst="rect">
            <a:avLst/>
          </a:prstGeom>
        </p:spPr>
      </p:pic>
      <p:pic>
        <p:nvPicPr>
          <p:cNvPr id="16" name="Imag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985" y="1960852"/>
            <a:ext cx="1384703" cy="1221797"/>
          </a:xfrm>
          <a:prstGeom prst="rect">
            <a:avLst/>
          </a:prstGeom>
        </p:spPr>
      </p:pic>
      <p:sp>
        <p:nvSpPr>
          <p:cNvPr id="12" name="Rectangle 11"/>
          <p:cNvSpPr/>
          <p:nvPr userDrawn="1"/>
        </p:nvSpPr>
        <p:spPr>
          <a:xfrm>
            <a:off x="0" y="-2046"/>
            <a:ext cx="9144000" cy="773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p:cNvSpPr/>
          <p:nvPr userDrawn="1"/>
        </p:nvSpPr>
        <p:spPr>
          <a:xfrm>
            <a:off x="0" y="4948014"/>
            <a:ext cx="914400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pic>
        <p:nvPicPr>
          <p:cNvPr id="20" name="Imag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2536" y="222405"/>
            <a:ext cx="1361391" cy="4698691"/>
          </a:xfrm>
          <a:prstGeom prst="rect">
            <a:avLst/>
          </a:prstGeom>
        </p:spPr>
      </p:pic>
      <p:pic>
        <p:nvPicPr>
          <p:cNvPr id="21" name="Imag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8985" y="1960852"/>
            <a:ext cx="1384703" cy="1221797"/>
          </a:xfrm>
          <a:prstGeom prst="rect">
            <a:avLst/>
          </a:prstGeom>
        </p:spPr>
      </p:pic>
      <p:grpSp>
        <p:nvGrpSpPr>
          <p:cNvPr id="22" name="Groupe 21"/>
          <p:cNvGrpSpPr/>
          <p:nvPr userDrawn="1"/>
        </p:nvGrpSpPr>
        <p:grpSpPr>
          <a:xfrm>
            <a:off x="4804660" y="1261977"/>
            <a:ext cx="3353923" cy="2529366"/>
            <a:chOff x="4804660" y="1261977"/>
            <a:chExt cx="3353923" cy="2529366"/>
          </a:xfrm>
        </p:grpSpPr>
        <p:sp>
          <p:nvSpPr>
            <p:cNvPr id="23" name="ZoneTexte 22"/>
            <p:cNvSpPr txBox="1"/>
            <p:nvPr/>
          </p:nvSpPr>
          <p:spPr>
            <a:xfrm>
              <a:off x="4818086" y="1261977"/>
              <a:ext cx="3240360" cy="2529366"/>
            </a:xfrm>
            <a:prstGeom prst="rect">
              <a:avLst/>
            </a:prstGeom>
            <a:noFill/>
          </p:spPr>
          <p:txBody>
            <a:bodyPr wrap="square" lIns="72000" tIns="108000" rIns="72000" bIns="108000" rtlCol="0" anchor="t" anchorCtr="0">
              <a:normAutofit/>
            </a:bodyPr>
            <a:lstStyle/>
            <a:p>
              <a:pPr algn="l"/>
              <a:r>
                <a:rPr lang="fr-FR" sz="2000" b="1" dirty="0">
                  <a:solidFill>
                    <a:srgbClr val="575757"/>
                  </a:solidFill>
                </a:rPr>
                <a:t>esante.gouv.fr</a:t>
              </a:r>
            </a:p>
            <a:p>
              <a:pPr algn="l"/>
              <a:r>
                <a:rPr lang="fr-FR" sz="1500" dirty="0">
                  <a:solidFill>
                    <a:srgbClr val="575757"/>
                  </a:solidFill>
                </a:rPr>
                <a:t>Le portail</a:t>
              </a:r>
              <a:r>
                <a:rPr lang="fr-FR" sz="1500" baseline="0" dirty="0">
                  <a:solidFill>
                    <a:srgbClr val="575757"/>
                  </a:solidFill>
                </a:rPr>
                <a:t> pour accéder à l’ensemble des services et produits de l’agence du numérique en santé et s’informer sur l’actualité de la e-santé. </a:t>
              </a:r>
            </a:p>
            <a:p>
              <a:pPr algn="ctr"/>
              <a:endParaRPr lang="fr-FR" sz="1500" dirty="0">
                <a:solidFill>
                  <a:srgbClr val="575757"/>
                </a:solidFill>
              </a:endParaRPr>
            </a:p>
          </p:txBody>
        </p:sp>
        <p:pic>
          <p:nvPicPr>
            <p:cNvPr id="24" name="Picture 2" descr="Y:\Interne\Communication\Communication_2019\Crea_graphiques\Pictos\Picto_OK\Twitter_Logo_Bl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4660" y="2817758"/>
              <a:ext cx="422086" cy="4220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5" name="Picture 3" descr="Y:\Interne\Communication\Communication_2019\Crea_graphiques\Pictos\Picto_OK\LINKEDIN@2x.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89703" y="3271808"/>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Y:\Interne\Communication\Communication_2019\Crea_graphiques\Pictos\Picto_OK\Twitter_Logo_Blu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804660" y="2817758"/>
              <a:ext cx="422086" cy="4220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7" name="Picture 3" descr="Y:\Interne\Communication\Communication_2019\Crea_graphiques\Pictos\Picto_OK\LINKEDIN@2x.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889703" y="3271808"/>
              <a:ext cx="252000" cy="252000"/>
            </a:xfrm>
            <a:prstGeom prst="rect">
              <a:avLst/>
            </a:prstGeom>
            <a:noFill/>
            <a:extLst>
              <a:ext uri="{909E8E84-426E-40DD-AFC4-6F175D3DCCD1}">
                <a14:hiddenFill xmlns:a14="http://schemas.microsoft.com/office/drawing/2010/main">
                  <a:solidFill>
                    <a:srgbClr val="FFFFFF"/>
                  </a:solidFill>
                </a14:hiddenFill>
              </a:ext>
            </a:extLst>
          </p:spPr>
        </p:pic>
        <p:sp>
          <p:nvSpPr>
            <p:cNvPr id="28" name="ZoneTexte 27"/>
            <p:cNvSpPr txBox="1"/>
            <p:nvPr userDrawn="1"/>
          </p:nvSpPr>
          <p:spPr>
            <a:xfrm>
              <a:off x="5220072" y="2859782"/>
              <a:ext cx="2938511" cy="649472"/>
            </a:xfrm>
            <a:prstGeom prst="rect">
              <a:avLst/>
            </a:prstGeom>
            <a:noFill/>
          </p:spPr>
          <p:txBody>
            <a:bodyPr wrap="square" lIns="72000" tIns="108000" rIns="72000" bIns="108000" rtlCol="0" anchor="t" anchorCtr="0">
              <a:noAutofit/>
            </a:bodyPr>
            <a:lstStyle/>
            <a:p>
              <a:pPr algn="l">
                <a:spcAft>
                  <a:spcPts val="600"/>
                </a:spcAft>
              </a:pPr>
              <a:r>
                <a:rPr lang="fr-FR" sz="900" b="0" dirty="0">
                  <a:solidFill>
                    <a:srgbClr val="575757"/>
                  </a:solidFill>
                </a:rPr>
                <a:t>@esante_gouv_fr</a:t>
              </a:r>
            </a:p>
            <a:p>
              <a:pPr algn="l"/>
              <a:endParaRPr lang="fr-FR" sz="300" b="0" dirty="0">
                <a:solidFill>
                  <a:srgbClr val="575757"/>
                </a:solidFill>
              </a:endParaRPr>
            </a:p>
            <a:p>
              <a:pPr algn="l"/>
              <a:endParaRPr lang="fr-FR" sz="500" b="0" dirty="0">
                <a:solidFill>
                  <a:srgbClr val="575757"/>
                </a:solidFill>
              </a:endParaRPr>
            </a:p>
            <a:p>
              <a:pPr algn="l"/>
              <a:r>
                <a:rPr lang="fr-FR" sz="900" b="0" dirty="0">
                  <a:solidFill>
                    <a:srgbClr val="575757"/>
                  </a:solidFill>
                </a:rPr>
                <a:t>linkedin.com/</a:t>
              </a:r>
              <a:r>
                <a:rPr lang="fr-FR" sz="900" b="0" dirty="0" err="1">
                  <a:solidFill>
                    <a:srgbClr val="575757"/>
                  </a:solidFill>
                </a:rPr>
                <a:t>company</a:t>
              </a:r>
              <a:r>
                <a:rPr lang="fr-FR" sz="900" b="0" dirty="0">
                  <a:solidFill>
                    <a:srgbClr val="575757"/>
                  </a:solidFill>
                </a:rPr>
                <a:t>/agence-du-</a:t>
              </a:r>
              <a:r>
                <a:rPr lang="fr-FR" sz="900" b="0" dirty="0" err="1">
                  <a:solidFill>
                    <a:srgbClr val="575757"/>
                  </a:solidFill>
                </a:rPr>
                <a:t>numerique</a:t>
              </a:r>
              <a:r>
                <a:rPr lang="fr-FR" sz="900" b="0" dirty="0">
                  <a:solidFill>
                    <a:srgbClr val="575757"/>
                  </a:solidFill>
                </a:rPr>
                <a:t>-</a:t>
              </a:r>
              <a:r>
                <a:rPr lang="fr-FR" sz="900" b="0" dirty="0" err="1">
                  <a:solidFill>
                    <a:srgbClr val="575757"/>
                  </a:solidFill>
                </a:rPr>
                <a:t>en-sante</a:t>
              </a:r>
              <a:endParaRPr lang="fr-FR" sz="800" b="0" dirty="0">
                <a:solidFill>
                  <a:srgbClr val="575757"/>
                </a:solidFill>
              </a:endParaRPr>
            </a:p>
          </p:txBody>
        </p:sp>
      </p:grpSp>
    </p:spTree>
    <p:extLst>
      <p:ext uri="{BB962C8B-B14F-4D97-AF65-F5344CB8AC3E}">
        <p14:creationId xmlns:p14="http://schemas.microsoft.com/office/powerpoint/2010/main" val="1944948686"/>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SP TOC">
    <p:spTree>
      <p:nvGrpSpPr>
        <p:cNvPr id="1" name=""/>
        <p:cNvGrpSpPr/>
        <p:nvPr/>
      </p:nvGrpSpPr>
      <p:grpSpPr>
        <a:xfrm>
          <a:off x="0" y="0"/>
          <a:ext cx="0" cy="0"/>
          <a:chOff x="0" y="0"/>
          <a:chExt cx="0" cy="0"/>
        </a:xfrm>
      </p:grpSpPr>
      <p:sp>
        <p:nvSpPr>
          <p:cNvPr id="31" name="SP Agenda Notice" hidden="1"/>
          <p:cNvSpPr>
            <a:spLocks noGrp="1"/>
          </p:cNvSpPr>
          <p:nvPr>
            <p:ph sz="quarter" idx="13" hasCustomPrompt="1"/>
          </p:nvPr>
        </p:nvSpPr>
        <p:spPr>
          <a:xfrm>
            <a:off x="9258300" y="36236"/>
            <a:ext cx="2327400" cy="0"/>
          </a:xfrm>
          <a:prstGeom prst="rect">
            <a:avLst/>
          </a:prstGeom>
          <a:solidFill>
            <a:schemeClr val="accent2"/>
          </a:solidFill>
        </p:spPr>
        <p:txBody>
          <a:bodyPr>
            <a:noAutofit/>
          </a:bodyPr>
          <a:lstStyle>
            <a:lvl1pPr marL="0" indent="0">
              <a:buFontTx/>
              <a:buNone/>
              <a:defRPr sz="600" b="0" i="0" baseline="0">
                <a:solidFill>
                  <a:schemeClr val="tx1"/>
                </a:solidFill>
              </a:defRPr>
            </a:lvl1pPr>
            <a:lvl2pPr marL="129481" marR="0" indent="-128588" algn="l" defTabSz="513445" rtl="0" eaLnBrk="1" fontAlgn="base" latinLnBrk="0" hangingPunct="1">
              <a:lnSpc>
                <a:spcPct val="100000"/>
              </a:lnSpc>
              <a:spcBef>
                <a:spcPct val="0"/>
              </a:spcBef>
              <a:spcAft>
                <a:spcPts val="0"/>
              </a:spcAft>
              <a:buClrTx/>
              <a:buSzTx/>
              <a:buFont typeface="Arial" panose="020B0604020202020204" pitchFamily="34" charset="0"/>
              <a:buChar char="•"/>
              <a:tabLst/>
              <a:defRPr sz="600" baseline="0">
                <a:solidFill>
                  <a:schemeClr val="tx1"/>
                </a:solidFill>
              </a:defRPr>
            </a:lvl2pPr>
            <a:lvl3pPr>
              <a:defRPr sz="675"/>
            </a:lvl3pPr>
            <a:lvl4pPr>
              <a:defRPr sz="675"/>
            </a:lvl4pPr>
            <a:lvl5pPr>
              <a:defRPr sz="675"/>
            </a:lvl5pPr>
          </a:lstStyle>
          <a:p>
            <a:pPr lvl="0"/>
            <a:r>
              <a:rPr lang="fr-FR" noProof="0" dirty="0"/>
              <a:t>This </a:t>
            </a:r>
            <a:r>
              <a:rPr lang="fr-FR" noProof="0" dirty="0" err="1"/>
              <a:t>is</a:t>
            </a:r>
            <a:r>
              <a:rPr lang="fr-FR" noProof="0" dirty="0"/>
              <a:t> the </a:t>
            </a:r>
            <a:r>
              <a:rPr lang="fr-FR" noProof="0" dirty="0" err="1"/>
              <a:t>SlideProof</a:t>
            </a:r>
            <a:r>
              <a:rPr lang="fr-FR" noProof="0" dirty="0"/>
              <a:t> Agenda </a:t>
            </a:r>
            <a:r>
              <a:rPr lang="fr-FR" noProof="0" dirty="0" err="1"/>
              <a:t>Layout</a:t>
            </a:r>
            <a:endParaRPr lang="fr-FR" noProof="0" dirty="0"/>
          </a:p>
          <a:p>
            <a:pPr lvl="0"/>
            <a:r>
              <a:rPr lang="fr-FR" noProof="0" dirty="0"/>
              <a:t>http://www.veodin.com/slideproof/manual/agenda/</a:t>
            </a:r>
          </a:p>
          <a:p>
            <a:pPr lvl="0"/>
            <a:r>
              <a:rPr lang="fr-FR" noProof="0" dirty="0"/>
              <a:t>Use the </a:t>
            </a:r>
            <a:r>
              <a:rPr lang="fr-FR" noProof="0" dirty="0" err="1"/>
              <a:t>Selection</a:t>
            </a:r>
            <a:r>
              <a:rPr lang="fr-FR" noProof="0" dirty="0"/>
              <a:t> Pane (Alt+F10) to </a:t>
            </a:r>
            <a:r>
              <a:rPr lang="fr-FR" noProof="0" dirty="0" err="1"/>
              <a:t>make</a:t>
            </a:r>
            <a:r>
              <a:rPr lang="fr-FR" noProof="0" dirty="0"/>
              <a:t> the </a:t>
            </a:r>
            <a:r>
              <a:rPr lang="fr-FR" noProof="0" dirty="0" err="1"/>
              <a:t>hidden</a:t>
            </a:r>
            <a:r>
              <a:rPr lang="fr-FR" noProof="0" dirty="0"/>
              <a:t> </a:t>
            </a:r>
            <a:r>
              <a:rPr lang="fr-FR" noProof="0" dirty="0" err="1"/>
              <a:t>shapes</a:t>
            </a:r>
            <a:r>
              <a:rPr lang="fr-FR" noProof="0" dirty="0"/>
              <a:t> of the Agenda visible. </a:t>
            </a:r>
            <a:r>
              <a:rPr lang="fr-FR" noProof="0" dirty="0" err="1"/>
              <a:t>Make</a:t>
            </a:r>
            <a:r>
              <a:rPr lang="fr-FR" noProof="0" dirty="0"/>
              <a:t> sure </a:t>
            </a:r>
            <a:r>
              <a:rPr lang="fr-FR" noProof="0" dirty="0" err="1"/>
              <a:t>you</a:t>
            </a:r>
            <a:r>
              <a:rPr lang="fr-FR" noProof="0" dirty="0"/>
              <a:t> group </a:t>
            </a:r>
            <a:r>
              <a:rPr lang="fr-FR" noProof="0" dirty="0" err="1"/>
              <a:t>them</a:t>
            </a:r>
            <a:r>
              <a:rPr lang="fr-FR" noProof="0" dirty="0"/>
              <a:t> </a:t>
            </a:r>
            <a:r>
              <a:rPr lang="fr-FR" noProof="0" dirty="0" err="1"/>
              <a:t>again</a:t>
            </a:r>
            <a:r>
              <a:rPr lang="fr-FR" noProof="0" dirty="0"/>
              <a:t> </a:t>
            </a:r>
            <a:r>
              <a:rPr lang="fr-FR" noProof="0" dirty="0" err="1"/>
              <a:t>after</a:t>
            </a:r>
            <a:r>
              <a:rPr lang="fr-FR" noProof="0" dirty="0"/>
              <a:t> </a:t>
            </a:r>
            <a:r>
              <a:rPr lang="fr-FR" noProof="0" dirty="0" err="1"/>
              <a:t>editing</a:t>
            </a:r>
            <a:r>
              <a:rPr lang="fr-FR" noProof="0" dirty="0"/>
              <a:t> and </a:t>
            </a:r>
            <a:r>
              <a:rPr lang="fr-FR" noProof="0" dirty="0" err="1"/>
              <a:t>rename</a:t>
            </a:r>
            <a:r>
              <a:rPr lang="fr-FR" noProof="0" dirty="0"/>
              <a:t> </a:t>
            </a:r>
            <a:r>
              <a:rPr lang="fr-FR" noProof="0" dirty="0" err="1"/>
              <a:t>them</a:t>
            </a:r>
            <a:r>
              <a:rPr lang="fr-FR" noProof="0" dirty="0"/>
              <a:t> </a:t>
            </a:r>
            <a:r>
              <a:rPr lang="fr-FR" noProof="0" dirty="0" err="1"/>
              <a:t>with</a:t>
            </a:r>
            <a:r>
              <a:rPr lang="fr-FR" noProof="0" dirty="0"/>
              <a:t> </a:t>
            </a:r>
            <a:r>
              <a:rPr lang="fr-FR" noProof="0" dirty="0" err="1"/>
              <a:t>SlideProof</a:t>
            </a:r>
            <a:r>
              <a:rPr lang="fr-FR" noProof="0" dirty="0"/>
              <a:t> &gt; Agenda &gt; Rename Agenda Groups</a:t>
            </a:r>
          </a:p>
          <a:p>
            <a:pPr lvl="0"/>
            <a:r>
              <a:rPr lang="fr-FR" noProof="0" dirty="0" err="1"/>
              <a:t>Expected</a:t>
            </a:r>
            <a:r>
              <a:rPr lang="fr-FR" noProof="0" dirty="0"/>
              <a:t> group </a:t>
            </a:r>
            <a:r>
              <a:rPr lang="fr-FR" noProof="0" dirty="0" err="1"/>
              <a:t>names</a:t>
            </a:r>
            <a:r>
              <a:rPr lang="fr-FR" noProof="0" dirty="0"/>
              <a:t> are:</a:t>
            </a:r>
          </a:p>
          <a:p>
            <a:pPr lvl="1"/>
            <a:endParaRPr lang="fr-FR" noProof="0" dirty="0"/>
          </a:p>
          <a:p>
            <a:pPr lvl="1"/>
            <a:r>
              <a:rPr lang="fr-FR" noProof="0" dirty="0"/>
              <a:t>SP Agenda Section - </a:t>
            </a:r>
            <a:r>
              <a:rPr lang="fr-FR" noProof="0" dirty="0" err="1"/>
              <a:t>Mandatory</a:t>
            </a:r>
            <a:endParaRPr lang="fr-FR" noProof="0" dirty="0"/>
          </a:p>
          <a:p>
            <a:pPr lvl="1"/>
            <a:r>
              <a:rPr lang="fr-FR" noProof="0" dirty="0"/>
              <a:t>SP Agenda Section Highlight - Highlight the </a:t>
            </a:r>
            <a:r>
              <a:rPr lang="fr-FR" noProof="0" dirty="0" err="1"/>
              <a:t>current</a:t>
            </a:r>
            <a:r>
              <a:rPr lang="fr-FR" noProof="0" dirty="0"/>
              <a:t> section</a:t>
            </a:r>
          </a:p>
          <a:p>
            <a:pPr lvl="1"/>
            <a:r>
              <a:rPr lang="fr-FR" noProof="0" dirty="0"/>
              <a:t>SP Agenda </a:t>
            </a:r>
            <a:r>
              <a:rPr lang="fr-FR" noProof="0" dirty="0" err="1"/>
              <a:t>Subsection</a:t>
            </a:r>
            <a:r>
              <a:rPr lang="fr-FR" noProof="0" dirty="0"/>
              <a:t> - </a:t>
            </a:r>
            <a:r>
              <a:rPr lang="fr-FR" noProof="0" dirty="0" err="1"/>
              <a:t>Mandatory</a:t>
            </a:r>
            <a:r>
              <a:rPr lang="fr-FR" noProof="0" dirty="0"/>
              <a:t> if </a:t>
            </a:r>
            <a:r>
              <a:rPr lang="fr-FR" noProof="0" dirty="0" err="1"/>
              <a:t>showing</a:t>
            </a:r>
            <a:r>
              <a:rPr lang="fr-FR" noProof="0" dirty="0"/>
              <a:t> </a:t>
            </a:r>
            <a:r>
              <a:rPr lang="fr-FR" noProof="0" dirty="0" err="1"/>
              <a:t>subsections</a:t>
            </a:r>
            <a:endParaRPr lang="fr-FR" noProof="0" dirty="0"/>
          </a:p>
          <a:p>
            <a:pPr lvl="1"/>
            <a:r>
              <a:rPr lang="fr-FR" noProof="0" dirty="0"/>
              <a:t>SP Agenda </a:t>
            </a:r>
            <a:r>
              <a:rPr lang="fr-FR" noProof="0" dirty="0" err="1"/>
              <a:t>Subsection</a:t>
            </a:r>
            <a:r>
              <a:rPr lang="fr-FR" noProof="0" dirty="0"/>
              <a:t> Highlight - Highlight the </a:t>
            </a:r>
            <a:r>
              <a:rPr lang="fr-FR" noProof="0" dirty="0" err="1"/>
              <a:t>current</a:t>
            </a:r>
            <a:r>
              <a:rPr lang="fr-FR" noProof="0" dirty="0"/>
              <a:t> </a:t>
            </a:r>
            <a:r>
              <a:rPr lang="fr-FR" noProof="0" dirty="0" err="1"/>
              <a:t>subsection</a:t>
            </a:r>
            <a:endParaRPr lang="fr-FR" noProof="0" dirty="0"/>
          </a:p>
          <a:p>
            <a:pPr lvl="0"/>
            <a:r>
              <a:rPr lang="fr-FR" noProof="0" dirty="0" err="1"/>
              <a:t>Any</a:t>
            </a:r>
            <a:r>
              <a:rPr lang="fr-FR" noProof="0" dirty="0"/>
              <a:t> </a:t>
            </a:r>
            <a:r>
              <a:rPr lang="fr-FR" noProof="0" dirty="0" err="1"/>
              <a:t>shapes</a:t>
            </a:r>
            <a:r>
              <a:rPr lang="fr-FR" noProof="0" dirty="0"/>
              <a:t> or images </a:t>
            </a:r>
            <a:r>
              <a:rPr lang="fr-FR" noProof="0" dirty="0" err="1"/>
              <a:t>inside</a:t>
            </a:r>
            <a:r>
              <a:rPr lang="fr-FR" noProof="0" dirty="0"/>
              <a:t> the groups </a:t>
            </a:r>
            <a:r>
              <a:rPr lang="fr-FR" noProof="0" dirty="0" err="1"/>
              <a:t>will</a:t>
            </a:r>
            <a:r>
              <a:rPr lang="fr-FR" noProof="0" dirty="0"/>
              <a:t> </a:t>
            </a:r>
            <a:r>
              <a:rPr lang="fr-FR" noProof="0" dirty="0" err="1"/>
              <a:t>appear</a:t>
            </a:r>
            <a:r>
              <a:rPr lang="fr-FR" noProof="0" dirty="0"/>
              <a:t> on the agenda pages. This notice (SP Agenda Notice) </a:t>
            </a:r>
            <a:r>
              <a:rPr lang="fr-FR" noProof="0" dirty="0" err="1"/>
              <a:t>will</a:t>
            </a:r>
            <a:r>
              <a:rPr lang="fr-FR" noProof="0" dirty="0"/>
              <a:t> not </a:t>
            </a:r>
            <a:r>
              <a:rPr lang="fr-FR" noProof="0" dirty="0" err="1"/>
              <a:t>appear</a:t>
            </a:r>
            <a:r>
              <a:rPr lang="fr-FR" noProof="0" dirty="0"/>
              <a:t> on the agenda pages.</a:t>
            </a:r>
          </a:p>
          <a:p>
            <a:pPr lvl="0"/>
            <a:r>
              <a:rPr lang="fr-FR" noProof="0" dirty="0" err="1"/>
              <a:t>Valid</a:t>
            </a:r>
            <a:r>
              <a:rPr lang="fr-FR" noProof="0" dirty="0"/>
              <a:t> </a:t>
            </a:r>
            <a:r>
              <a:rPr lang="fr-FR" noProof="0" dirty="0" err="1"/>
              <a:t>text</a:t>
            </a:r>
            <a:r>
              <a:rPr lang="fr-FR" noProof="0" dirty="0"/>
              <a:t> </a:t>
            </a:r>
            <a:r>
              <a:rPr lang="fr-FR" noProof="0" dirty="0" err="1"/>
              <a:t>placeholders</a:t>
            </a:r>
            <a:r>
              <a:rPr lang="fr-FR" noProof="0" dirty="0"/>
              <a:t> are:</a:t>
            </a:r>
          </a:p>
          <a:p>
            <a:pPr lvl="1"/>
            <a:endParaRPr lang="fr-FR" noProof="0" dirty="0"/>
          </a:p>
          <a:p>
            <a:pPr lvl="1"/>
            <a:r>
              <a:rPr lang="fr-FR" noProof="0" dirty="0"/>
              <a:t>Section </a:t>
            </a:r>
            <a:r>
              <a:rPr lang="fr-FR" noProof="0" dirty="0" err="1"/>
              <a:t>number</a:t>
            </a:r>
            <a:r>
              <a:rPr lang="fr-FR" noProof="0" dirty="0"/>
              <a:t>:</a:t>
            </a:r>
          </a:p>
          <a:p>
            <a:pPr lvl="1"/>
            <a:r>
              <a:rPr lang="fr-FR" noProof="0" dirty="0"/>
              <a:t>&lt;N&gt; for </a:t>
            </a:r>
            <a:r>
              <a:rPr lang="fr-FR" noProof="0" dirty="0" err="1"/>
              <a:t>Arabic</a:t>
            </a:r>
            <a:r>
              <a:rPr lang="fr-FR" noProof="0" dirty="0"/>
              <a:t> </a:t>
            </a:r>
            <a:r>
              <a:rPr lang="fr-FR" noProof="0" dirty="0" err="1"/>
              <a:t>number</a:t>
            </a:r>
            <a:r>
              <a:rPr lang="fr-FR" noProof="0" dirty="0"/>
              <a:t> 1, 2, 3</a:t>
            </a:r>
          </a:p>
          <a:p>
            <a:pPr lvl="1"/>
            <a:r>
              <a:rPr lang="fr-FR" noProof="0" dirty="0"/>
              <a:t>&lt;R&gt; for Roman </a:t>
            </a:r>
            <a:r>
              <a:rPr lang="fr-FR" noProof="0" dirty="0" err="1"/>
              <a:t>numeral</a:t>
            </a:r>
            <a:r>
              <a:rPr lang="fr-FR" noProof="0" dirty="0"/>
              <a:t> I, II, III</a:t>
            </a:r>
          </a:p>
          <a:p>
            <a:pPr lvl="1"/>
            <a:r>
              <a:rPr lang="fr-FR" noProof="0" dirty="0"/>
              <a:t>&lt;RL&gt; for </a:t>
            </a:r>
            <a:r>
              <a:rPr lang="fr-FR" noProof="0" dirty="0" err="1"/>
              <a:t>lower</a:t>
            </a:r>
            <a:r>
              <a:rPr lang="fr-FR" noProof="0" dirty="0"/>
              <a:t>-case Roman </a:t>
            </a:r>
            <a:r>
              <a:rPr lang="fr-FR" noProof="0" dirty="0" err="1"/>
              <a:t>numeral</a:t>
            </a:r>
            <a:r>
              <a:rPr lang="fr-FR" noProof="0" dirty="0"/>
              <a:t> i, ii, iii</a:t>
            </a:r>
          </a:p>
          <a:p>
            <a:pPr lvl="1"/>
            <a:r>
              <a:rPr lang="fr-FR" noProof="0" dirty="0"/>
              <a:t>&lt;A&gt; for </a:t>
            </a:r>
            <a:r>
              <a:rPr lang="fr-FR" noProof="0" dirty="0" err="1"/>
              <a:t>alphabetic</a:t>
            </a:r>
            <a:r>
              <a:rPr lang="fr-FR" noProof="0" dirty="0"/>
              <a:t> </a:t>
            </a:r>
            <a:r>
              <a:rPr lang="fr-FR" noProof="0" dirty="0" err="1"/>
              <a:t>character</a:t>
            </a:r>
            <a:r>
              <a:rPr lang="fr-FR" noProof="0" dirty="0"/>
              <a:t> A, B, C</a:t>
            </a:r>
          </a:p>
          <a:p>
            <a:pPr lvl="1"/>
            <a:r>
              <a:rPr lang="fr-FR" noProof="0" dirty="0"/>
              <a:t>&lt;AL&gt; for </a:t>
            </a:r>
            <a:r>
              <a:rPr lang="fr-FR" noProof="0" dirty="0" err="1"/>
              <a:t>lower</a:t>
            </a:r>
            <a:r>
              <a:rPr lang="fr-FR" noProof="0" dirty="0"/>
              <a:t>-case </a:t>
            </a:r>
            <a:r>
              <a:rPr lang="fr-FR" noProof="0" dirty="0" err="1"/>
              <a:t>Alphabetic</a:t>
            </a:r>
            <a:r>
              <a:rPr lang="fr-FR" noProof="0" dirty="0"/>
              <a:t> </a:t>
            </a:r>
            <a:r>
              <a:rPr lang="fr-FR" noProof="0" dirty="0" err="1"/>
              <a:t>character</a:t>
            </a:r>
            <a:endParaRPr lang="fr-FR" noProof="0" dirty="0"/>
          </a:p>
          <a:p>
            <a:pPr lvl="1"/>
            <a:r>
              <a:rPr lang="fr-FR" noProof="0" dirty="0"/>
              <a:t>&lt;TEXT&gt;</a:t>
            </a:r>
          </a:p>
          <a:p>
            <a:pPr lvl="1"/>
            <a:r>
              <a:rPr lang="fr-FR" noProof="0" dirty="0"/>
              <a:t>&lt;RESPONSIBLE&gt;</a:t>
            </a:r>
          </a:p>
          <a:p>
            <a:pPr lvl="1"/>
            <a:r>
              <a:rPr lang="fr-FR" noProof="0" dirty="0"/>
              <a:t>&lt;TIMESLOT&gt;</a:t>
            </a:r>
          </a:p>
          <a:p>
            <a:pPr lvl="1"/>
            <a:r>
              <a:rPr lang="fr-FR" noProof="0" dirty="0"/>
              <a:t>&lt;DURATION&gt; for duration</a:t>
            </a:r>
          </a:p>
          <a:p>
            <a:pPr lvl="1"/>
            <a:r>
              <a:rPr lang="fr-FR" noProof="0" dirty="0"/>
              <a:t>&lt;P&gt; for page </a:t>
            </a:r>
            <a:r>
              <a:rPr lang="fr-FR" noProof="0" dirty="0" err="1"/>
              <a:t>number</a:t>
            </a:r>
            <a:endParaRPr lang="fr-FR" noProof="0" dirty="0"/>
          </a:p>
          <a:p>
            <a:pPr lvl="0"/>
            <a:r>
              <a:rPr lang="fr-FR" noProof="0" dirty="0"/>
              <a:t>If </a:t>
            </a:r>
            <a:r>
              <a:rPr lang="fr-FR" noProof="0" dirty="0" err="1"/>
              <a:t>you</a:t>
            </a:r>
            <a:r>
              <a:rPr lang="fr-FR" noProof="0" dirty="0"/>
              <a:t> </a:t>
            </a:r>
            <a:r>
              <a:rPr lang="fr-FR" noProof="0" dirty="0" err="1"/>
              <a:t>want</a:t>
            </a:r>
            <a:r>
              <a:rPr lang="fr-FR" noProof="0" dirty="0"/>
              <a:t> the agenda to </a:t>
            </a:r>
            <a:r>
              <a:rPr lang="fr-FR" noProof="0" dirty="0" err="1"/>
              <a:t>be</a:t>
            </a:r>
            <a:r>
              <a:rPr lang="fr-FR" noProof="0" dirty="0"/>
              <a:t> </a:t>
            </a:r>
            <a:r>
              <a:rPr lang="fr-FR" noProof="0" dirty="0" err="1"/>
              <a:t>vertically</a:t>
            </a:r>
            <a:r>
              <a:rPr lang="fr-FR" noProof="0" dirty="0"/>
              <a:t> </a:t>
            </a:r>
            <a:r>
              <a:rPr lang="fr-FR" noProof="0" dirty="0" err="1"/>
              <a:t>centered</a:t>
            </a:r>
            <a:r>
              <a:rPr lang="fr-FR" noProof="0" dirty="0"/>
              <a:t> on </a:t>
            </a:r>
            <a:r>
              <a:rPr lang="fr-FR" noProof="0" dirty="0" err="1"/>
              <a:t>each</a:t>
            </a:r>
            <a:r>
              <a:rPr lang="fr-FR" noProof="0" dirty="0"/>
              <a:t> Agenda slide, </a:t>
            </a:r>
            <a:r>
              <a:rPr lang="fr-FR" noProof="0" dirty="0" err="1"/>
              <a:t>rename</a:t>
            </a:r>
            <a:r>
              <a:rPr lang="fr-FR" noProof="0" dirty="0"/>
              <a:t> </a:t>
            </a:r>
            <a:r>
              <a:rPr lang="fr-FR" noProof="0" dirty="0" err="1"/>
              <a:t>this</a:t>
            </a:r>
            <a:r>
              <a:rPr lang="fr-FR" noProof="0" dirty="0"/>
              <a:t> </a:t>
            </a:r>
            <a:r>
              <a:rPr lang="fr-FR" noProof="0" dirty="0" err="1"/>
              <a:t>layout</a:t>
            </a:r>
            <a:r>
              <a:rPr lang="fr-FR" noProof="0" dirty="0"/>
              <a:t> to:</a:t>
            </a:r>
          </a:p>
          <a:p>
            <a:pPr lvl="1"/>
            <a:endParaRPr lang="fr-FR" noProof="0" dirty="0"/>
          </a:p>
          <a:p>
            <a:pPr lvl="1"/>
            <a:r>
              <a:rPr lang="fr-FR" noProof="0" dirty="0"/>
              <a:t>SP Agenda Vertical</a:t>
            </a:r>
          </a:p>
        </p:txBody>
      </p:sp>
      <p:grpSp>
        <p:nvGrpSpPr>
          <p:cNvPr id="3" name="SP Agenda Section" hidden="1"/>
          <p:cNvGrpSpPr/>
          <p:nvPr userDrawn="1"/>
        </p:nvGrpSpPr>
        <p:grpSpPr>
          <a:xfrm>
            <a:off x="1348249" y="1564223"/>
            <a:ext cx="6492956" cy="276999"/>
            <a:chOff x="1797664" y="2085631"/>
            <a:chExt cx="8657274" cy="369332"/>
          </a:xfrm>
        </p:grpSpPr>
        <p:sp>
          <p:nvSpPr>
            <p:cNvPr id="20" name="Textbox" hidden="1"/>
            <p:cNvSpPr txBox="1">
              <a:spLocks/>
            </p:cNvSpPr>
            <p:nvPr userDrawn="1"/>
          </p:nvSpPr>
          <p:spPr>
            <a:xfrm>
              <a:off x="2267220" y="2085631"/>
              <a:ext cx="3843347" cy="369332"/>
            </a:xfrm>
            <a:prstGeom prst="rect">
              <a:avLst/>
            </a:prstGeom>
            <a:noFill/>
          </p:spPr>
          <p:txBody>
            <a:bodyPr wrap="square" rtlCol="0" anchor="ctr">
              <a:normAutofit/>
            </a:bodyPr>
            <a:lstStyle/>
            <a:p>
              <a:pPr defTabSz="7000700">
                <a:tabLst>
                  <a:tab pos="7134047" algn="l"/>
                </a:tabLst>
              </a:pPr>
              <a:r>
                <a:rPr lang="fr-FR" sz="1050" dirty="0"/>
                <a:t>&lt;TEXT&gt;</a:t>
              </a:r>
            </a:p>
          </p:txBody>
        </p:sp>
        <p:sp>
          <p:nvSpPr>
            <p:cNvPr id="21" name="Textbox" hidden="1"/>
            <p:cNvSpPr txBox="1">
              <a:spLocks/>
            </p:cNvSpPr>
            <p:nvPr userDrawn="1"/>
          </p:nvSpPr>
          <p:spPr>
            <a:xfrm>
              <a:off x="1797664" y="2085631"/>
              <a:ext cx="379556" cy="369332"/>
            </a:xfrm>
            <a:prstGeom prst="rect">
              <a:avLst/>
            </a:prstGeom>
            <a:noFill/>
          </p:spPr>
          <p:txBody>
            <a:bodyPr wrap="none" rtlCol="0" anchor="ctr">
              <a:noAutofit/>
            </a:bodyPr>
            <a:lstStyle/>
            <a:p>
              <a:pPr algn="ctr"/>
              <a:r>
                <a:rPr lang="fr-FR" sz="1050" dirty="0"/>
                <a:t>&lt;N&gt;</a:t>
              </a:r>
            </a:p>
          </p:txBody>
        </p:sp>
        <p:sp>
          <p:nvSpPr>
            <p:cNvPr id="22" name="Textbox" hidden="1"/>
            <p:cNvSpPr txBox="1">
              <a:spLocks/>
            </p:cNvSpPr>
            <p:nvPr userDrawn="1"/>
          </p:nvSpPr>
          <p:spPr>
            <a:xfrm>
              <a:off x="9817944" y="2085631"/>
              <a:ext cx="636994" cy="369332"/>
            </a:xfrm>
            <a:prstGeom prst="rect">
              <a:avLst/>
            </a:prstGeom>
            <a:noFill/>
          </p:spPr>
          <p:txBody>
            <a:bodyPr wrap="none" rtlCol="0" anchor="ctr">
              <a:noAutofit/>
            </a:bodyPr>
            <a:lstStyle/>
            <a:p>
              <a:pPr algn="r"/>
              <a:r>
                <a:rPr lang="fr-FR" sz="1050" dirty="0"/>
                <a:t>&lt;P&gt;</a:t>
              </a:r>
            </a:p>
          </p:txBody>
        </p:sp>
        <p:sp>
          <p:nvSpPr>
            <p:cNvPr id="24" name="Textbox" hidden="1"/>
            <p:cNvSpPr txBox="1">
              <a:spLocks/>
            </p:cNvSpPr>
            <p:nvPr userDrawn="1"/>
          </p:nvSpPr>
          <p:spPr>
            <a:xfrm>
              <a:off x="7696160" y="2085631"/>
              <a:ext cx="1257061" cy="369332"/>
            </a:xfrm>
            <a:prstGeom prst="rect">
              <a:avLst/>
            </a:prstGeom>
            <a:noFill/>
          </p:spPr>
          <p:txBody>
            <a:bodyPr wrap="none" rtlCol="0" anchor="ctr">
              <a:noAutofit/>
            </a:bodyPr>
            <a:lstStyle/>
            <a:p>
              <a:pPr algn="l"/>
              <a:r>
                <a:rPr lang="fr-FR" sz="1050" dirty="0"/>
                <a:t>&lt;TIMESLOT&gt;</a:t>
              </a:r>
            </a:p>
          </p:txBody>
        </p:sp>
        <p:sp>
          <p:nvSpPr>
            <p:cNvPr id="28" name="Textbox" hidden="1"/>
            <p:cNvSpPr txBox="1">
              <a:spLocks/>
            </p:cNvSpPr>
            <p:nvPr userDrawn="1"/>
          </p:nvSpPr>
          <p:spPr>
            <a:xfrm>
              <a:off x="6209330" y="2085631"/>
              <a:ext cx="1388067" cy="369332"/>
            </a:xfrm>
            <a:prstGeom prst="rect">
              <a:avLst/>
            </a:prstGeom>
            <a:noFill/>
          </p:spPr>
          <p:txBody>
            <a:bodyPr wrap="none" rtlCol="0" anchor="ctr">
              <a:noAutofit/>
            </a:bodyPr>
            <a:lstStyle/>
            <a:p>
              <a:pPr algn="l"/>
              <a:r>
                <a:rPr lang="fr-FR" sz="1050" dirty="0"/>
                <a:t>&lt;RESPONSIBLE&gt;</a:t>
              </a:r>
            </a:p>
          </p:txBody>
        </p:sp>
        <p:sp>
          <p:nvSpPr>
            <p:cNvPr id="29" name="Textbox" hidden="1"/>
            <p:cNvSpPr txBox="1">
              <a:spLocks/>
            </p:cNvSpPr>
            <p:nvPr userDrawn="1"/>
          </p:nvSpPr>
          <p:spPr>
            <a:xfrm>
              <a:off x="9043221" y="2085631"/>
              <a:ext cx="684723" cy="369332"/>
            </a:xfrm>
            <a:prstGeom prst="rect">
              <a:avLst/>
            </a:prstGeom>
            <a:noFill/>
          </p:spPr>
          <p:txBody>
            <a:bodyPr wrap="none" rtlCol="0" anchor="ctr">
              <a:noAutofit/>
            </a:bodyPr>
            <a:lstStyle/>
            <a:p>
              <a:pPr algn="l"/>
              <a:r>
                <a:rPr lang="fr-FR" sz="1050" dirty="0"/>
                <a:t>&lt;DURATION&gt;</a:t>
              </a:r>
            </a:p>
          </p:txBody>
        </p:sp>
      </p:grpSp>
      <p:grpSp>
        <p:nvGrpSpPr>
          <p:cNvPr id="4" name="SP Agenda Section Highlight" hidden="1"/>
          <p:cNvGrpSpPr>
            <a:grpSpLocks/>
          </p:cNvGrpSpPr>
          <p:nvPr userDrawn="1"/>
        </p:nvGrpSpPr>
        <p:grpSpPr>
          <a:xfrm>
            <a:off x="1348248" y="1962722"/>
            <a:ext cx="6492956" cy="276999"/>
            <a:chOff x="1797664" y="2616963"/>
            <a:chExt cx="8657274" cy="369332"/>
          </a:xfrm>
          <a:solidFill>
            <a:schemeClr val="accent1">
              <a:lumMod val="60000"/>
              <a:lumOff val="40000"/>
            </a:schemeClr>
          </a:solidFill>
        </p:grpSpPr>
        <p:sp>
          <p:nvSpPr>
            <p:cNvPr id="32" name="Textbox" hidden="1"/>
            <p:cNvSpPr txBox="1">
              <a:spLocks/>
            </p:cNvSpPr>
            <p:nvPr userDrawn="1"/>
          </p:nvSpPr>
          <p:spPr>
            <a:xfrm>
              <a:off x="2267220" y="2616963"/>
              <a:ext cx="3843347" cy="369332"/>
            </a:xfrm>
            <a:prstGeom prst="rect">
              <a:avLst/>
            </a:prstGeom>
            <a:grpFill/>
          </p:spPr>
          <p:txBody>
            <a:bodyPr wrap="square" rtlCol="0" anchor="ctr">
              <a:normAutofit/>
            </a:bodyPr>
            <a:lstStyle/>
            <a:p>
              <a:pPr defTabSz="7000700">
                <a:tabLst>
                  <a:tab pos="7134047" algn="l"/>
                </a:tabLst>
              </a:pPr>
              <a:r>
                <a:rPr lang="fr-FR" sz="1050" b="1" dirty="0"/>
                <a:t>&lt;TEXT&gt;</a:t>
              </a:r>
            </a:p>
          </p:txBody>
        </p:sp>
        <p:sp>
          <p:nvSpPr>
            <p:cNvPr id="33" name="Textbox" hidden="1"/>
            <p:cNvSpPr txBox="1">
              <a:spLocks/>
            </p:cNvSpPr>
            <p:nvPr userDrawn="1"/>
          </p:nvSpPr>
          <p:spPr>
            <a:xfrm>
              <a:off x="1797664" y="2616963"/>
              <a:ext cx="379556" cy="369332"/>
            </a:xfrm>
            <a:prstGeom prst="rect">
              <a:avLst/>
            </a:prstGeom>
            <a:grpFill/>
          </p:spPr>
          <p:txBody>
            <a:bodyPr wrap="none" rtlCol="0" anchor="ctr">
              <a:noAutofit/>
            </a:bodyPr>
            <a:lstStyle/>
            <a:p>
              <a:pPr algn="ctr"/>
              <a:r>
                <a:rPr lang="fr-FR" sz="1050" b="1" dirty="0"/>
                <a:t>&lt;N&gt;</a:t>
              </a:r>
            </a:p>
          </p:txBody>
        </p:sp>
        <p:sp>
          <p:nvSpPr>
            <p:cNvPr id="34" name="Textbox" hidden="1"/>
            <p:cNvSpPr txBox="1">
              <a:spLocks/>
            </p:cNvSpPr>
            <p:nvPr userDrawn="1"/>
          </p:nvSpPr>
          <p:spPr>
            <a:xfrm>
              <a:off x="9817944" y="2616963"/>
              <a:ext cx="636994" cy="369332"/>
            </a:xfrm>
            <a:prstGeom prst="rect">
              <a:avLst/>
            </a:prstGeom>
            <a:grpFill/>
          </p:spPr>
          <p:txBody>
            <a:bodyPr wrap="none" rtlCol="0" anchor="ctr">
              <a:noAutofit/>
            </a:bodyPr>
            <a:lstStyle/>
            <a:p>
              <a:pPr algn="r"/>
              <a:r>
                <a:rPr lang="fr-FR" sz="1050" b="1" dirty="0"/>
                <a:t>&lt;P&gt;</a:t>
              </a:r>
            </a:p>
          </p:txBody>
        </p:sp>
        <p:sp>
          <p:nvSpPr>
            <p:cNvPr id="35" name="Textbox" hidden="1"/>
            <p:cNvSpPr txBox="1">
              <a:spLocks/>
            </p:cNvSpPr>
            <p:nvPr userDrawn="1"/>
          </p:nvSpPr>
          <p:spPr>
            <a:xfrm>
              <a:off x="7696160" y="2616963"/>
              <a:ext cx="1257061" cy="369332"/>
            </a:xfrm>
            <a:prstGeom prst="rect">
              <a:avLst/>
            </a:prstGeom>
            <a:grpFill/>
          </p:spPr>
          <p:txBody>
            <a:bodyPr wrap="none" rtlCol="0" anchor="ctr">
              <a:noAutofit/>
            </a:bodyPr>
            <a:lstStyle/>
            <a:p>
              <a:pPr algn="l"/>
              <a:r>
                <a:rPr lang="fr-FR" sz="1050" b="1" dirty="0"/>
                <a:t>&lt;TIMESLOT&gt;</a:t>
              </a:r>
            </a:p>
          </p:txBody>
        </p:sp>
        <p:sp>
          <p:nvSpPr>
            <p:cNvPr id="36" name="Textbox" hidden="1"/>
            <p:cNvSpPr txBox="1">
              <a:spLocks/>
            </p:cNvSpPr>
            <p:nvPr userDrawn="1"/>
          </p:nvSpPr>
          <p:spPr>
            <a:xfrm>
              <a:off x="6209330" y="2616963"/>
              <a:ext cx="1388067" cy="369332"/>
            </a:xfrm>
            <a:prstGeom prst="rect">
              <a:avLst/>
            </a:prstGeom>
            <a:grpFill/>
          </p:spPr>
          <p:txBody>
            <a:bodyPr wrap="none" rtlCol="0" anchor="ctr">
              <a:noAutofit/>
            </a:bodyPr>
            <a:lstStyle/>
            <a:p>
              <a:pPr algn="l"/>
              <a:r>
                <a:rPr lang="fr-FR" sz="1050" b="1" dirty="0"/>
                <a:t>&lt;RESPONSIBLE&gt;</a:t>
              </a:r>
            </a:p>
          </p:txBody>
        </p:sp>
        <p:sp>
          <p:nvSpPr>
            <p:cNvPr id="37" name="Textbox" hidden="1"/>
            <p:cNvSpPr txBox="1">
              <a:spLocks/>
            </p:cNvSpPr>
            <p:nvPr userDrawn="1"/>
          </p:nvSpPr>
          <p:spPr>
            <a:xfrm>
              <a:off x="9043221" y="2616963"/>
              <a:ext cx="684723" cy="369332"/>
            </a:xfrm>
            <a:prstGeom prst="rect">
              <a:avLst/>
            </a:prstGeom>
            <a:grpFill/>
          </p:spPr>
          <p:txBody>
            <a:bodyPr wrap="none" rtlCol="0" anchor="ctr">
              <a:noAutofit/>
            </a:bodyPr>
            <a:lstStyle/>
            <a:p>
              <a:pPr algn="l"/>
              <a:r>
                <a:rPr lang="fr-FR" sz="1050" b="1" dirty="0"/>
                <a:t>&lt;DURATION&gt;</a:t>
              </a:r>
            </a:p>
          </p:txBody>
        </p:sp>
      </p:grpSp>
      <p:grpSp>
        <p:nvGrpSpPr>
          <p:cNvPr id="8" name="SP Agenda Subsection" hidden="1"/>
          <p:cNvGrpSpPr>
            <a:grpSpLocks/>
          </p:cNvGrpSpPr>
          <p:nvPr userDrawn="1"/>
        </p:nvGrpSpPr>
        <p:grpSpPr>
          <a:xfrm>
            <a:off x="1699354" y="2361221"/>
            <a:ext cx="6141851" cy="276999"/>
            <a:chOff x="2265804" y="3155687"/>
            <a:chExt cx="8189134" cy="369332"/>
          </a:xfrm>
        </p:grpSpPr>
        <p:sp>
          <p:nvSpPr>
            <p:cNvPr id="39" name="Textbox" hidden="1"/>
            <p:cNvSpPr txBox="1">
              <a:spLocks/>
            </p:cNvSpPr>
            <p:nvPr userDrawn="1"/>
          </p:nvSpPr>
          <p:spPr>
            <a:xfrm>
              <a:off x="2744123" y="3155687"/>
              <a:ext cx="3366444" cy="369332"/>
            </a:xfrm>
            <a:prstGeom prst="rect">
              <a:avLst/>
            </a:prstGeom>
            <a:noFill/>
          </p:spPr>
          <p:txBody>
            <a:bodyPr wrap="square" rtlCol="0" anchor="ctr">
              <a:normAutofit/>
            </a:bodyPr>
            <a:lstStyle/>
            <a:p>
              <a:pPr defTabSz="7000700">
                <a:tabLst>
                  <a:tab pos="7134047" algn="l"/>
                </a:tabLst>
              </a:pPr>
              <a:r>
                <a:rPr lang="fr-FR" sz="1050" dirty="0"/>
                <a:t>&lt;TEXT&gt;</a:t>
              </a:r>
            </a:p>
          </p:txBody>
        </p:sp>
        <p:sp>
          <p:nvSpPr>
            <p:cNvPr id="40" name="Textbox" hidden="1"/>
            <p:cNvSpPr txBox="1">
              <a:spLocks/>
            </p:cNvSpPr>
            <p:nvPr userDrawn="1"/>
          </p:nvSpPr>
          <p:spPr>
            <a:xfrm>
              <a:off x="2265804" y="3155687"/>
              <a:ext cx="379556" cy="369332"/>
            </a:xfrm>
            <a:prstGeom prst="rect">
              <a:avLst/>
            </a:prstGeom>
            <a:noFill/>
          </p:spPr>
          <p:txBody>
            <a:bodyPr wrap="none" rtlCol="0" anchor="ctr">
              <a:noAutofit/>
            </a:bodyPr>
            <a:lstStyle/>
            <a:p>
              <a:pPr algn="ctr"/>
              <a:r>
                <a:rPr lang="fr-FR" sz="1050" dirty="0"/>
                <a:t>&lt;N&gt;</a:t>
              </a:r>
            </a:p>
          </p:txBody>
        </p:sp>
        <p:sp>
          <p:nvSpPr>
            <p:cNvPr id="41" name="Textbox" hidden="1"/>
            <p:cNvSpPr txBox="1">
              <a:spLocks/>
            </p:cNvSpPr>
            <p:nvPr userDrawn="1"/>
          </p:nvSpPr>
          <p:spPr>
            <a:xfrm>
              <a:off x="9817944" y="3155687"/>
              <a:ext cx="636994" cy="369332"/>
            </a:xfrm>
            <a:prstGeom prst="rect">
              <a:avLst/>
            </a:prstGeom>
            <a:noFill/>
          </p:spPr>
          <p:txBody>
            <a:bodyPr wrap="none" rtlCol="0" anchor="ctr">
              <a:noAutofit/>
            </a:bodyPr>
            <a:lstStyle/>
            <a:p>
              <a:pPr algn="r"/>
              <a:r>
                <a:rPr lang="fr-FR" sz="1050" dirty="0"/>
                <a:t>&lt;P&gt;</a:t>
              </a:r>
            </a:p>
          </p:txBody>
        </p:sp>
        <p:sp>
          <p:nvSpPr>
            <p:cNvPr id="42" name="Textbox" hidden="1"/>
            <p:cNvSpPr txBox="1">
              <a:spLocks/>
            </p:cNvSpPr>
            <p:nvPr userDrawn="1"/>
          </p:nvSpPr>
          <p:spPr>
            <a:xfrm>
              <a:off x="7696160" y="3155687"/>
              <a:ext cx="1257061" cy="369332"/>
            </a:xfrm>
            <a:prstGeom prst="rect">
              <a:avLst/>
            </a:prstGeom>
            <a:noFill/>
          </p:spPr>
          <p:txBody>
            <a:bodyPr wrap="none" rtlCol="0" anchor="ctr">
              <a:noAutofit/>
            </a:bodyPr>
            <a:lstStyle/>
            <a:p>
              <a:pPr algn="l"/>
              <a:r>
                <a:rPr lang="fr-FR" sz="1050" dirty="0"/>
                <a:t>&lt;TIMESLOT&gt;</a:t>
              </a:r>
            </a:p>
          </p:txBody>
        </p:sp>
        <p:sp>
          <p:nvSpPr>
            <p:cNvPr id="43" name="Textbox" hidden="1"/>
            <p:cNvSpPr txBox="1">
              <a:spLocks/>
            </p:cNvSpPr>
            <p:nvPr userDrawn="1"/>
          </p:nvSpPr>
          <p:spPr>
            <a:xfrm>
              <a:off x="6209330" y="3155687"/>
              <a:ext cx="1388067" cy="369332"/>
            </a:xfrm>
            <a:prstGeom prst="rect">
              <a:avLst/>
            </a:prstGeom>
            <a:noFill/>
          </p:spPr>
          <p:txBody>
            <a:bodyPr wrap="none" rtlCol="0" anchor="ctr">
              <a:noAutofit/>
            </a:bodyPr>
            <a:lstStyle/>
            <a:p>
              <a:pPr algn="l"/>
              <a:r>
                <a:rPr lang="fr-FR" sz="1050" dirty="0"/>
                <a:t>&lt;RESPONSIBLE&gt;</a:t>
              </a:r>
            </a:p>
          </p:txBody>
        </p:sp>
        <p:sp>
          <p:nvSpPr>
            <p:cNvPr id="44" name="Textbox" hidden="1"/>
            <p:cNvSpPr txBox="1">
              <a:spLocks/>
            </p:cNvSpPr>
            <p:nvPr userDrawn="1"/>
          </p:nvSpPr>
          <p:spPr>
            <a:xfrm>
              <a:off x="9043221" y="3155687"/>
              <a:ext cx="684723" cy="369332"/>
            </a:xfrm>
            <a:prstGeom prst="rect">
              <a:avLst/>
            </a:prstGeom>
            <a:noFill/>
          </p:spPr>
          <p:txBody>
            <a:bodyPr wrap="none" rtlCol="0" anchor="ctr">
              <a:noAutofit/>
            </a:bodyPr>
            <a:lstStyle/>
            <a:p>
              <a:pPr algn="l"/>
              <a:r>
                <a:rPr lang="fr-FR" sz="1050" dirty="0"/>
                <a:t>&lt;DURATION&gt;</a:t>
              </a:r>
            </a:p>
          </p:txBody>
        </p:sp>
      </p:grpSp>
      <p:grpSp>
        <p:nvGrpSpPr>
          <p:cNvPr id="9" name="SP Agenda Subsection Highlight" hidden="1"/>
          <p:cNvGrpSpPr>
            <a:grpSpLocks/>
          </p:cNvGrpSpPr>
          <p:nvPr userDrawn="1"/>
        </p:nvGrpSpPr>
        <p:grpSpPr>
          <a:xfrm>
            <a:off x="1699353" y="2759720"/>
            <a:ext cx="6141851" cy="276999"/>
            <a:chOff x="2265804" y="3694411"/>
            <a:chExt cx="8189134" cy="369332"/>
          </a:xfrm>
          <a:solidFill>
            <a:schemeClr val="accent1">
              <a:lumMod val="60000"/>
              <a:lumOff val="40000"/>
            </a:schemeClr>
          </a:solidFill>
        </p:grpSpPr>
        <p:sp>
          <p:nvSpPr>
            <p:cNvPr id="46" name="Textbox" hidden="1"/>
            <p:cNvSpPr txBox="1">
              <a:spLocks/>
            </p:cNvSpPr>
            <p:nvPr userDrawn="1"/>
          </p:nvSpPr>
          <p:spPr>
            <a:xfrm>
              <a:off x="2744123" y="3694411"/>
              <a:ext cx="3366444" cy="369332"/>
            </a:xfrm>
            <a:prstGeom prst="rect">
              <a:avLst/>
            </a:prstGeom>
            <a:grpFill/>
          </p:spPr>
          <p:txBody>
            <a:bodyPr wrap="square" rtlCol="0" anchor="ctr">
              <a:normAutofit/>
            </a:bodyPr>
            <a:lstStyle/>
            <a:p>
              <a:pPr defTabSz="7000700">
                <a:tabLst>
                  <a:tab pos="7134047" algn="l"/>
                </a:tabLst>
              </a:pPr>
              <a:r>
                <a:rPr lang="fr-FR" sz="1050" b="1" dirty="0"/>
                <a:t>&lt;TEXT&gt;</a:t>
              </a:r>
            </a:p>
          </p:txBody>
        </p:sp>
        <p:sp>
          <p:nvSpPr>
            <p:cNvPr id="47" name="Textbox" hidden="1"/>
            <p:cNvSpPr txBox="1">
              <a:spLocks/>
            </p:cNvSpPr>
            <p:nvPr userDrawn="1"/>
          </p:nvSpPr>
          <p:spPr>
            <a:xfrm>
              <a:off x="2265804" y="3694411"/>
              <a:ext cx="379556" cy="369332"/>
            </a:xfrm>
            <a:prstGeom prst="rect">
              <a:avLst/>
            </a:prstGeom>
            <a:grpFill/>
          </p:spPr>
          <p:txBody>
            <a:bodyPr wrap="none" rtlCol="0" anchor="ctr">
              <a:noAutofit/>
            </a:bodyPr>
            <a:lstStyle/>
            <a:p>
              <a:pPr algn="ctr"/>
              <a:r>
                <a:rPr lang="fr-FR" sz="1050" b="1" dirty="0"/>
                <a:t>&lt;N&gt;</a:t>
              </a:r>
            </a:p>
          </p:txBody>
        </p:sp>
        <p:sp>
          <p:nvSpPr>
            <p:cNvPr id="48" name="Textbox" hidden="1"/>
            <p:cNvSpPr txBox="1">
              <a:spLocks/>
            </p:cNvSpPr>
            <p:nvPr userDrawn="1"/>
          </p:nvSpPr>
          <p:spPr>
            <a:xfrm>
              <a:off x="9817944" y="3694411"/>
              <a:ext cx="636994" cy="369332"/>
            </a:xfrm>
            <a:prstGeom prst="rect">
              <a:avLst/>
            </a:prstGeom>
            <a:grpFill/>
          </p:spPr>
          <p:txBody>
            <a:bodyPr wrap="none" rtlCol="0" anchor="ctr">
              <a:noAutofit/>
            </a:bodyPr>
            <a:lstStyle/>
            <a:p>
              <a:pPr algn="r"/>
              <a:r>
                <a:rPr lang="fr-FR" sz="1050" b="1" dirty="0"/>
                <a:t>&lt;P&gt;</a:t>
              </a:r>
            </a:p>
          </p:txBody>
        </p:sp>
        <p:sp>
          <p:nvSpPr>
            <p:cNvPr id="49" name="Textbox" hidden="1"/>
            <p:cNvSpPr txBox="1">
              <a:spLocks/>
            </p:cNvSpPr>
            <p:nvPr userDrawn="1"/>
          </p:nvSpPr>
          <p:spPr>
            <a:xfrm>
              <a:off x="7696160" y="3694411"/>
              <a:ext cx="1257061" cy="369332"/>
            </a:xfrm>
            <a:prstGeom prst="rect">
              <a:avLst/>
            </a:prstGeom>
            <a:grpFill/>
          </p:spPr>
          <p:txBody>
            <a:bodyPr wrap="none" rtlCol="0" anchor="ctr">
              <a:noAutofit/>
            </a:bodyPr>
            <a:lstStyle/>
            <a:p>
              <a:pPr algn="l"/>
              <a:r>
                <a:rPr lang="fr-FR" sz="1050" b="1" dirty="0"/>
                <a:t>&lt;TIMESLOT&gt;</a:t>
              </a:r>
            </a:p>
          </p:txBody>
        </p:sp>
        <p:sp>
          <p:nvSpPr>
            <p:cNvPr id="50" name="Textbox" hidden="1"/>
            <p:cNvSpPr txBox="1">
              <a:spLocks/>
            </p:cNvSpPr>
            <p:nvPr userDrawn="1"/>
          </p:nvSpPr>
          <p:spPr>
            <a:xfrm>
              <a:off x="6209330" y="3694411"/>
              <a:ext cx="1388067" cy="369332"/>
            </a:xfrm>
            <a:prstGeom prst="rect">
              <a:avLst/>
            </a:prstGeom>
            <a:grpFill/>
          </p:spPr>
          <p:txBody>
            <a:bodyPr wrap="none" rtlCol="0" anchor="ctr">
              <a:noAutofit/>
            </a:bodyPr>
            <a:lstStyle/>
            <a:p>
              <a:pPr algn="l"/>
              <a:r>
                <a:rPr lang="fr-FR" sz="1050" b="1" dirty="0"/>
                <a:t>&lt;RESPONSIBLE&gt;</a:t>
              </a:r>
            </a:p>
          </p:txBody>
        </p:sp>
        <p:sp>
          <p:nvSpPr>
            <p:cNvPr id="51" name="Textbox" hidden="1"/>
            <p:cNvSpPr txBox="1">
              <a:spLocks/>
            </p:cNvSpPr>
            <p:nvPr userDrawn="1"/>
          </p:nvSpPr>
          <p:spPr>
            <a:xfrm>
              <a:off x="9043221" y="3694411"/>
              <a:ext cx="684723" cy="369332"/>
            </a:xfrm>
            <a:prstGeom prst="rect">
              <a:avLst/>
            </a:prstGeom>
            <a:grpFill/>
          </p:spPr>
          <p:txBody>
            <a:bodyPr wrap="none" rtlCol="0" anchor="ctr">
              <a:noAutofit/>
            </a:bodyPr>
            <a:lstStyle/>
            <a:p>
              <a:pPr algn="l"/>
              <a:r>
                <a:rPr lang="fr-FR" sz="1050" b="1" dirty="0"/>
                <a:t>&lt;DURATION&gt;</a:t>
              </a:r>
            </a:p>
          </p:txBody>
        </p:sp>
      </p:grpSp>
      <p:sp>
        <p:nvSpPr>
          <p:cNvPr id="2" name="Titre 1">
            <a:extLst>
              <a:ext uri="{FF2B5EF4-FFF2-40B4-BE49-F238E27FC236}">
                <a16:creationId xmlns:a16="http://schemas.microsoft.com/office/drawing/2014/main" id="{9A1AC98A-DF21-47AC-925B-31281052CC9D}"/>
              </a:ext>
            </a:extLst>
          </p:cNvPr>
          <p:cNvSpPr>
            <a:spLocks noGrp="1"/>
          </p:cNvSpPr>
          <p:nvPr>
            <p:ph type="title" idx="14" hasCustomPrompt="1"/>
          </p:nvPr>
        </p:nvSpPr>
        <p:spPr/>
        <p:txBody>
          <a:bodyPr/>
          <a:lstStyle/>
          <a:p>
            <a:r>
              <a:rPr lang="fr-FR" dirty="0"/>
              <a:t>Agenda</a:t>
            </a:r>
          </a:p>
        </p:txBody>
      </p:sp>
    </p:spTree>
    <p:extLst>
      <p:ext uri="{BB962C8B-B14F-4D97-AF65-F5344CB8AC3E}">
        <p14:creationId xmlns:p14="http://schemas.microsoft.com/office/powerpoint/2010/main" val="198474271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P Divider 1">
    <p:bg>
      <p:bgPr>
        <a:solidFill>
          <a:schemeClr val="accent1">
            <a:lumMod val="60000"/>
            <a:lumOff val="40000"/>
          </a:schemeClr>
        </a:solidFill>
        <a:effectLst/>
      </p:bgPr>
    </p:bg>
    <p:spTree>
      <p:nvGrpSpPr>
        <p:cNvPr id="1" name=""/>
        <p:cNvGrpSpPr/>
        <p:nvPr/>
      </p:nvGrpSpPr>
      <p:grpSpPr>
        <a:xfrm>
          <a:off x="0" y="0"/>
          <a:ext cx="0" cy="0"/>
          <a:chOff x="0" y="0"/>
          <a:chExt cx="0" cy="0"/>
        </a:xfrm>
      </p:grpSpPr>
      <p:grpSp>
        <p:nvGrpSpPr>
          <p:cNvPr id="71" name="SP Agenda Section" hidden="1">
            <a:extLst>
              <a:ext uri="{FF2B5EF4-FFF2-40B4-BE49-F238E27FC236}">
                <a16:creationId xmlns:a16="http://schemas.microsoft.com/office/drawing/2014/main" id="{91D61CFA-1A29-4B89-8F49-1E216E25DD2B}"/>
              </a:ext>
            </a:extLst>
          </p:cNvPr>
          <p:cNvGrpSpPr>
            <a:grpSpLocks/>
          </p:cNvGrpSpPr>
          <p:nvPr userDrawn="1"/>
        </p:nvGrpSpPr>
        <p:grpSpPr>
          <a:xfrm>
            <a:off x="963571" y="3072069"/>
            <a:ext cx="7560000" cy="276999"/>
            <a:chOff x="1797664" y="2085631"/>
            <a:chExt cx="5940745" cy="369332"/>
          </a:xfrm>
        </p:grpSpPr>
        <p:sp>
          <p:nvSpPr>
            <p:cNvPr id="72" name="Textbox" hidden="1">
              <a:extLst>
                <a:ext uri="{FF2B5EF4-FFF2-40B4-BE49-F238E27FC236}">
                  <a16:creationId xmlns:a16="http://schemas.microsoft.com/office/drawing/2014/main" id="{8BF45C0E-D24F-4800-98B2-20E0A3AC8C3F}"/>
                </a:ext>
              </a:extLst>
            </p:cNvPr>
            <p:cNvSpPr txBox="1">
              <a:spLocks/>
            </p:cNvSpPr>
            <p:nvPr userDrawn="1"/>
          </p:nvSpPr>
          <p:spPr>
            <a:xfrm>
              <a:off x="2140025" y="2085631"/>
              <a:ext cx="5598384" cy="369332"/>
            </a:xfrm>
            <a:prstGeom prst="rect">
              <a:avLst/>
            </a:prstGeom>
            <a:noFill/>
          </p:spPr>
          <p:txBody>
            <a:bodyPr wrap="square" rtlCol="0" anchor="ctr">
              <a:noAutofit/>
            </a:bodyPr>
            <a:lstStyle/>
            <a:p>
              <a:pPr defTabSz="7000700">
                <a:tabLst>
                  <a:tab pos="7134047" algn="l"/>
                </a:tabLst>
              </a:pPr>
              <a:r>
                <a:rPr lang="fr-FR" sz="2700" b="1" dirty="0">
                  <a:solidFill>
                    <a:schemeClr val="tx1"/>
                  </a:solidFill>
                </a:rPr>
                <a:t>&lt;TEXT&gt;</a:t>
              </a:r>
            </a:p>
          </p:txBody>
        </p:sp>
        <p:sp>
          <p:nvSpPr>
            <p:cNvPr id="73" name="Textbox" hidden="1">
              <a:extLst>
                <a:ext uri="{FF2B5EF4-FFF2-40B4-BE49-F238E27FC236}">
                  <a16:creationId xmlns:a16="http://schemas.microsoft.com/office/drawing/2014/main" id="{B36140C3-09D5-4D3F-906D-270C63E34027}"/>
                </a:ext>
              </a:extLst>
            </p:cNvPr>
            <p:cNvSpPr txBox="1">
              <a:spLocks/>
            </p:cNvSpPr>
            <p:nvPr userDrawn="1"/>
          </p:nvSpPr>
          <p:spPr>
            <a:xfrm>
              <a:off x="1797664" y="2085631"/>
              <a:ext cx="379556" cy="369332"/>
            </a:xfrm>
            <a:prstGeom prst="rect">
              <a:avLst/>
            </a:prstGeom>
            <a:noFill/>
          </p:spPr>
          <p:txBody>
            <a:bodyPr wrap="none" rtlCol="0" anchor="ctr">
              <a:noAutofit/>
            </a:bodyPr>
            <a:lstStyle/>
            <a:p>
              <a:pPr algn="ctr"/>
              <a:r>
                <a:rPr lang="fr-FR" sz="2700" b="1" dirty="0">
                  <a:solidFill>
                    <a:schemeClr val="tx1"/>
                  </a:solidFill>
                </a:rPr>
                <a:t>&lt;N&gt;</a:t>
              </a:r>
            </a:p>
          </p:txBody>
        </p:sp>
        <p:sp>
          <p:nvSpPr>
            <p:cNvPr id="74" name="Textbox" hidden="1">
              <a:extLst>
                <a:ext uri="{FF2B5EF4-FFF2-40B4-BE49-F238E27FC236}">
                  <a16:creationId xmlns:a16="http://schemas.microsoft.com/office/drawing/2014/main" id="{871FFF1F-6558-47A3-B57A-1327C25BF06E}"/>
                </a:ext>
              </a:extLst>
            </p:cNvPr>
            <p:cNvSpPr txBox="1">
              <a:spLocks/>
            </p:cNvSpPr>
            <p:nvPr userDrawn="1"/>
          </p:nvSpPr>
          <p:spPr>
            <a:xfrm>
              <a:off x="6912263" y="2085631"/>
              <a:ext cx="0" cy="0"/>
            </a:xfrm>
            <a:prstGeom prst="rect">
              <a:avLst/>
            </a:prstGeom>
            <a:noFill/>
          </p:spPr>
          <p:txBody>
            <a:bodyPr wrap="none" rtlCol="0" anchor="ctr">
              <a:noAutofit/>
            </a:bodyPr>
            <a:lstStyle/>
            <a:p>
              <a:pPr algn="r"/>
              <a:r>
                <a:rPr lang="fr-FR" sz="750" dirty="0">
                  <a:solidFill>
                    <a:srgbClr val="000000">
                      <a:alpha val="0"/>
                    </a:srgbClr>
                  </a:solidFill>
                </a:rPr>
                <a:t>&lt;P&gt;</a:t>
              </a:r>
            </a:p>
          </p:txBody>
        </p:sp>
        <p:sp>
          <p:nvSpPr>
            <p:cNvPr id="75" name="Textbox" hidden="1">
              <a:extLst>
                <a:ext uri="{FF2B5EF4-FFF2-40B4-BE49-F238E27FC236}">
                  <a16:creationId xmlns:a16="http://schemas.microsoft.com/office/drawing/2014/main" id="{98FFC8B2-AAEA-4B46-BACD-C8587958201A}"/>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fr-FR" sz="750" dirty="0">
                  <a:solidFill>
                    <a:srgbClr val="000000">
                      <a:alpha val="0"/>
                    </a:srgbClr>
                  </a:solidFill>
                </a:rPr>
                <a:t>&lt;TIMESLOT&gt;</a:t>
              </a:r>
            </a:p>
          </p:txBody>
        </p:sp>
        <p:sp>
          <p:nvSpPr>
            <p:cNvPr id="76" name="Textbox" hidden="1">
              <a:extLst>
                <a:ext uri="{FF2B5EF4-FFF2-40B4-BE49-F238E27FC236}">
                  <a16:creationId xmlns:a16="http://schemas.microsoft.com/office/drawing/2014/main" id="{0E8F7A35-E5F6-48B1-BC2B-4D8D2886AA71}"/>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fr-FR" sz="750" dirty="0">
                  <a:solidFill>
                    <a:srgbClr val="000000">
                      <a:alpha val="0"/>
                    </a:srgbClr>
                  </a:solidFill>
                </a:rPr>
                <a:t>&lt;RESPONSIBLE&gt;</a:t>
              </a:r>
            </a:p>
          </p:txBody>
        </p:sp>
        <p:sp>
          <p:nvSpPr>
            <p:cNvPr id="77" name="Textbox" hidden="1">
              <a:extLst>
                <a:ext uri="{FF2B5EF4-FFF2-40B4-BE49-F238E27FC236}">
                  <a16:creationId xmlns:a16="http://schemas.microsoft.com/office/drawing/2014/main" id="{D42D33A2-C40A-44B6-BE0C-4D7653C496BC}"/>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fr-FR" sz="750" dirty="0">
                  <a:solidFill>
                    <a:srgbClr val="000000">
                      <a:alpha val="0"/>
                    </a:srgbClr>
                  </a:solidFill>
                </a:rPr>
                <a:t>&lt;DURATION&gt;</a:t>
              </a:r>
            </a:p>
          </p:txBody>
        </p:sp>
      </p:grpSp>
      <p:sp>
        <p:nvSpPr>
          <p:cNvPr id="31" name="SP Agenda Notice" hidden="1"/>
          <p:cNvSpPr>
            <a:spLocks noGrp="1"/>
          </p:cNvSpPr>
          <p:nvPr>
            <p:ph sz="quarter" idx="13" hasCustomPrompt="1"/>
          </p:nvPr>
        </p:nvSpPr>
        <p:spPr>
          <a:xfrm>
            <a:off x="9258300" y="36236"/>
            <a:ext cx="2327400" cy="0"/>
          </a:xfrm>
          <a:prstGeom prst="rect">
            <a:avLst/>
          </a:prstGeom>
          <a:solidFill>
            <a:schemeClr val="accent2"/>
          </a:solidFill>
        </p:spPr>
        <p:txBody>
          <a:bodyPr>
            <a:noAutofit/>
          </a:bodyPr>
          <a:lstStyle>
            <a:lvl1pPr marL="0" indent="0">
              <a:buFontTx/>
              <a:buNone/>
              <a:defRPr sz="600" b="0" i="0" baseline="0">
                <a:solidFill>
                  <a:schemeClr val="tx1"/>
                </a:solidFill>
              </a:defRPr>
            </a:lvl1pPr>
            <a:lvl2pPr marL="129481" marR="0" indent="-128588" algn="l" defTabSz="513445" rtl="0" eaLnBrk="1" fontAlgn="base" latinLnBrk="0" hangingPunct="1">
              <a:lnSpc>
                <a:spcPct val="100000"/>
              </a:lnSpc>
              <a:spcBef>
                <a:spcPct val="0"/>
              </a:spcBef>
              <a:spcAft>
                <a:spcPts val="0"/>
              </a:spcAft>
              <a:buClrTx/>
              <a:buSzTx/>
              <a:buFont typeface="Arial" panose="020B0604020202020204" pitchFamily="34" charset="0"/>
              <a:buChar char="•"/>
              <a:tabLst/>
              <a:defRPr sz="600" baseline="0">
                <a:solidFill>
                  <a:schemeClr val="tx1"/>
                </a:solidFill>
              </a:defRPr>
            </a:lvl2pPr>
            <a:lvl3pPr>
              <a:defRPr sz="675"/>
            </a:lvl3pPr>
            <a:lvl4pPr>
              <a:defRPr sz="675"/>
            </a:lvl4pPr>
            <a:lvl5pPr>
              <a:defRPr sz="675"/>
            </a:lvl5pPr>
          </a:lstStyle>
          <a:p>
            <a:pPr lvl="0"/>
            <a:r>
              <a:rPr lang="fr-FR" noProof="0" dirty="0"/>
              <a:t>This </a:t>
            </a:r>
            <a:r>
              <a:rPr lang="fr-FR" noProof="0" dirty="0" err="1"/>
              <a:t>is</a:t>
            </a:r>
            <a:r>
              <a:rPr lang="fr-FR" noProof="0" dirty="0"/>
              <a:t> the </a:t>
            </a:r>
            <a:r>
              <a:rPr lang="fr-FR" noProof="0" dirty="0" err="1"/>
              <a:t>SlideProof</a:t>
            </a:r>
            <a:r>
              <a:rPr lang="fr-FR" noProof="0" dirty="0"/>
              <a:t> Agenda </a:t>
            </a:r>
            <a:r>
              <a:rPr lang="fr-FR" noProof="0" dirty="0" err="1"/>
              <a:t>Layout</a:t>
            </a:r>
            <a:endParaRPr lang="fr-FR" noProof="0" dirty="0"/>
          </a:p>
          <a:p>
            <a:pPr lvl="0"/>
            <a:r>
              <a:rPr lang="fr-FR" noProof="0" dirty="0"/>
              <a:t>http://www.veodin.com/slideproof/manual/agenda/</a:t>
            </a:r>
          </a:p>
          <a:p>
            <a:pPr lvl="0"/>
            <a:r>
              <a:rPr lang="fr-FR" noProof="0" dirty="0"/>
              <a:t>Use the </a:t>
            </a:r>
            <a:r>
              <a:rPr lang="fr-FR" noProof="0" dirty="0" err="1"/>
              <a:t>Selection</a:t>
            </a:r>
            <a:r>
              <a:rPr lang="fr-FR" noProof="0" dirty="0"/>
              <a:t> Pane (Alt+F10) to </a:t>
            </a:r>
            <a:r>
              <a:rPr lang="fr-FR" noProof="0" dirty="0" err="1"/>
              <a:t>make</a:t>
            </a:r>
            <a:r>
              <a:rPr lang="fr-FR" noProof="0" dirty="0"/>
              <a:t> the </a:t>
            </a:r>
            <a:r>
              <a:rPr lang="fr-FR" noProof="0" dirty="0" err="1"/>
              <a:t>hidden</a:t>
            </a:r>
            <a:r>
              <a:rPr lang="fr-FR" noProof="0" dirty="0"/>
              <a:t> </a:t>
            </a:r>
            <a:r>
              <a:rPr lang="fr-FR" noProof="0" dirty="0" err="1"/>
              <a:t>shapes</a:t>
            </a:r>
            <a:r>
              <a:rPr lang="fr-FR" noProof="0" dirty="0"/>
              <a:t> of the Agenda visible. </a:t>
            </a:r>
            <a:r>
              <a:rPr lang="fr-FR" noProof="0" dirty="0" err="1"/>
              <a:t>Make</a:t>
            </a:r>
            <a:r>
              <a:rPr lang="fr-FR" noProof="0" dirty="0"/>
              <a:t> sure </a:t>
            </a:r>
            <a:r>
              <a:rPr lang="fr-FR" noProof="0" dirty="0" err="1"/>
              <a:t>you</a:t>
            </a:r>
            <a:r>
              <a:rPr lang="fr-FR" noProof="0" dirty="0"/>
              <a:t> group </a:t>
            </a:r>
            <a:r>
              <a:rPr lang="fr-FR" noProof="0" dirty="0" err="1"/>
              <a:t>them</a:t>
            </a:r>
            <a:r>
              <a:rPr lang="fr-FR" noProof="0" dirty="0"/>
              <a:t> </a:t>
            </a:r>
            <a:r>
              <a:rPr lang="fr-FR" noProof="0" dirty="0" err="1"/>
              <a:t>again</a:t>
            </a:r>
            <a:r>
              <a:rPr lang="fr-FR" noProof="0" dirty="0"/>
              <a:t> </a:t>
            </a:r>
            <a:r>
              <a:rPr lang="fr-FR" noProof="0" dirty="0" err="1"/>
              <a:t>after</a:t>
            </a:r>
            <a:r>
              <a:rPr lang="fr-FR" noProof="0" dirty="0"/>
              <a:t> </a:t>
            </a:r>
            <a:r>
              <a:rPr lang="fr-FR" noProof="0" dirty="0" err="1"/>
              <a:t>editing</a:t>
            </a:r>
            <a:r>
              <a:rPr lang="fr-FR" noProof="0" dirty="0"/>
              <a:t> and </a:t>
            </a:r>
            <a:r>
              <a:rPr lang="fr-FR" noProof="0" dirty="0" err="1"/>
              <a:t>rename</a:t>
            </a:r>
            <a:r>
              <a:rPr lang="fr-FR" noProof="0" dirty="0"/>
              <a:t> </a:t>
            </a:r>
            <a:r>
              <a:rPr lang="fr-FR" noProof="0" dirty="0" err="1"/>
              <a:t>them</a:t>
            </a:r>
            <a:r>
              <a:rPr lang="fr-FR" noProof="0" dirty="0"/>
              <a:t> </a:t>
            </a:r>
            <a:r>
              <a:rPr lang="fr-FR" noProof="0" dirty="0" err="1"/>
              <a:t>with</a:t>
            </a:r>
            <a:r>
              <a:rPr lang="fr-FR" noProof="0" dirty="0"/>
              <a:t> </a:t>
            </a:r>
            <a:r>
              <a:rPr lang="fr-FR" noProof="0" dirty="0" err="1"/>
              <a:t>SlideProof</a:t>
            </a:r>
            <a:r>
              <a:rPr lang="fr-FR" noProof="0" dirty="0"/>
              <a:t> &gt; Agenda &gt; Rename Agenda Groups</a:t>
            </a:r>
          </a:p>
          <a:p>
            <a:pPr lvl="0"/>
            <a:r>
              <a:rPr lang="fr-FR" noProof="0" dirty="0" err="1"/>
              <a:t>Expected</a:t>
            </a:r>
            <a:r>
              <a:rPr lang="fr-FR" noProof="0" dirty="0"/>
              <a:t> group </a:t>
            </a:r>
            <a:r>
              <a:rPr lang="fr-FR" noProof="0" dirty="0" err="1"/>
              <a:t>names</a:t>
            </a:r>
            <a:r>
              <a:rPr lang="fr-FR" noProof="0" dirty="0"/>
              <a:t> are:</a:t>
            </a:r>
          </a:p>
          <a:p>
            <a:pPr lvl="1"/>
            <a:endParaRPr lang="fr-FR" noProof="0" dirty="0"/>
          </a:p>
          <a:p>
            <a:pPr lvl="1"/>
            <a:r>
              <a:rPr lang="fr-FR" noProof="0" dirty="0"/>
              <a:t>SP Agenda Section - </a:t>
            </a:r>
            <a:r>
              <a:rPr lang="fr-FR" noProof="0" dirty="0" err="1"/>
              <a:t>Mandatory</a:t>
            </a:r>
            <a:endParaRPr lang="fr-FR" noProof="0" dirty="0"/>
          </a:p>
          <a:p>
            <a:pPr lvl="1"/>
            <a:r>
              <a:rPr lang="fr-FR" noProof="0" dirty="0"/>
              <a:t>SP Agenda Section Highlight - Highlight the </a:t>
            </a:r>
            <a:r>
              <a:rPr lang="fr-FR" noProof="0" dirty="0" err="1"/>
              <a:t>current</a:t>
            </a:r>
            <a:r>
              <a:rPr lang="fr-FR" noProof="0" dirty="0"/>
              <a:t> section</a:t>
            </a:r>
          </a:p>
          <a:p>
            <a:pPr lvl="1"/>
            <a:r>
              <a:rPr lang="fr-FR" noProof="0" dirty="0"/>
              <a:t>SP Agenda </a:t>
            </a:r>
            <a:r>
              <a:rPr lang="fr-FR" noProof="0" dirty="0" err="1"/>
              <a:t>Subsection</a:t>
            </a:r>
            <a:r>
              <a:rPr lang="fr-FR" noProof="0" dirty="0"/>
              <a:t> - </a:t>
            </a:r>
            <a:r>
              <a:rPr lang="fr-FR" noProof="0" dirty="0" err="1"/>
              <a:t>Mandatory</a:t>
            </a:r>
            <a:r>
              <a:rPr lang="fr-FR" noProof="0" dirty="0"/>
              <a:t> if </a:t>
            </a:r>
            <a:r>
              <a:rPr lang="fr-FR" noProof="0" dirty="0" err="1"/>
              <a:t>showing</a:t>
            </a:r>
            <a:r>
              <a:rPr lang="fr-FR" noProof="0" dirty="0"/>
              <a:t> </a:t>
            </a:r>
            <a:r>
              <a:rPr lang="fr-FR" noProof="0" dirty="0" err="1"/>
              <a:t>subsections</a:t>
            </a:r>
            <a:endParaRPr lang="fr-FR" noProof="0" dirty="0"/>
          </a:p>
          <a:p>
            <a:pPr lvl="1"/>
            <a:r>
              <a:rPr lang="fr-FR" noProof="0" dirty="0"/>
              <a:t>SP Agenda </a:t>
            </a:r>
            <a:r>
              <a:rPr lang="fr-FR" noProof="0" dirty="0" err="1"/>
              <a:t>Subsection</a:t>
            </a:r>
            <a:r>
              <a:rPr lang="fr-FR" noProof="0" dirty="0"/>
              <a:t> Highlight - Highlight the </a:t>
            </a:r>
            <a:r>
              <a:rPr lang="fr-FR" noProof="0" dirty="0" err="1"/>
              <a:t>current</a:t>
            </a:r>
            <a:r>
              <a:rPr lang="fr-FR" noProof="0" dirty="0"/>
              <a:t> </a:t>
            </a:r>
            <a:r>
              <a:rPr lang="fr-FR" noProof="0" dirty="0" err="1"/>
              <a:t>subsection</a:t>
            </a:r>
            <a:endParaRPr lang="fr-FR" noProof="0" dirty="0"/>
          </a:p>
          <a:p>
            <a:pPr lvl="0"/>
            <a:r>
              <a:rPr lang="fr-FR" noProof="0" dirty="0" err="1"/>
              <a:t>Any</a:t>
            </a:r>
            <a:r>
              <a:rPr lang="fr-FR" noProof="0" dirty="0"/>
              <a:t> </a:t>
            </a:r>
            <a:r>
              <a:rPr lang="fr-FR" noProof="0" dirty="0" err="1"/>
              <a:t>shapes</a:t>
            </a:r>
            <a:r>
              <a:rPr lang="fr-FR" noProof="0" dirty="0"/>
              <a:t> or images </a:t>
            </a:r>
            <a:r>
              <a:rPr lang="fr-FR" noProof="0" dirty="0" err="1"/>
              <a:t>inside</a:t>
            </a:r>
            <a:r>
              <a:rPr lang="fr-FR" noProof="0" dirty="0"/>
              <a:t> the groups </a:t>
            </a:r>
            <a:r>
              <a:rPr lang="fr-FR" noProof="0" dirty="0" err="1"/>
              <a:t>will</a:t>
            </a:r>
            <a:r>
              <a:rPr lang="fr-FR" noProof="0" dirty="0"/>
              <a:t> </a:t>
            </a:r>
            <a:r>
              <a:rPr lang="fr-FR" noProof="0" dirty="0" err="1"/>
              <a:t>appear</a:t>
            </a:r>
            <a:r>
              <a:rPr lang="fr-FR" noProof="0" dirty="0"/>
              <a:t> on the agenda pages. This notice (SP Agenda Notice) </a:t>
            </a:r>
            <a:r>
              <a:rPr lang="fr-FR" noProof="0" dirty="0" err="1"/>
              <a:t>will</a:t>
            </a:r>
            <a:r>
              <a:rPr lang="fr-FR" noProof="0" dirty="0"/>
              <a:t> not </a:t>
            </a:r>
            <a:r>
              <a:rPr lang="fr-FR" noProof="0" dirty="0" err="1"/>
              <a:t>appear</a:t>
            </a:r>
            <a:r>
              <a:rPr lang="fr-FR" noProof="0" dirty="0"/>
              <a:t> on the agenda pages.</a:t>
            </a:r>
          </a:p>
          <a:p>
            <a:pPr lvl="0"/>
            <a:r>
              <a:rPr lang="fr-FR" noProof="0" dirty="0" err="1"/>
              <a:t>Valid</a:t>
            </a:r>
            <a:r>
              <a:rPr lang="fr-FR" noProof="0" dirty="0"/>
              <a:t> </a:t>
            </a:r>
            <a:r>
              <a:rPr lang="fr-FR" noProof="0" dirty="0" err="1"/>
              <a:t>text</a:t>
            </a:r>
            <a:r>
              <a:rPr lang="fr-FR" noProof="0" dirty="0"/>
              <a:t> </a:t>
            </a:r>
            <a:r>
              <a:rPr lang="fr-FR" noProof="0" dirty="0" err="1"/>
              <a:t>placeholders</a:t>
            </a:r>
            <a:r>
              <a:rPr lang="fr-FR" noProof="0" dirty="0"/>
              <a:t> are:</a:t>
            </a:r>
          </a:p>
          <a:p>
            <a:pPr lvl="1"/>
            <a:endParaRPr lang="fr-FR" noProof="0" dirty="0"/>
          </a:p>
          <a:p>
            <a:pPr lvl="1"/>
            <a:r>
              <a:rPr lang="fr-FR" noProof="0" dirty="0"/>
              <a:t>Section </a:t>
            </a:r>
            <a:r>
              <a:rPr lang="fr-FR" noProof="0" dirty="0" err="1"/>
              <a:t>number</a:t>
            </a:r>
            <a:r>
              <a:rPr lang="fr-FR" noProof="0" dirty="0"/>
              <a:t>:</a:t>
            </a:r>
          </a:p>
          <a:p>
            <a:pPr lvl="1"/>
            <a:r>
              <a:rPr lang="fr-FR" noProof="0" dirty="0"/>
              <a:t>&lt;N&gt; for </a:t>
            </a:r>
            <a:r>
              <a:rPr lang="fr-FR" noProof="0" dirty="0" err="1"/>
              <a:t>Arabic</a:t>
            </a:r>
            <a:r>
              <a:rPr lang="fr-FR" noProof="0" dirty="0"/>
              <a:t> </a:t>
            </a:r>
            <a:r>
              <a:rPr lang="fr-FR" noProof="0" dirty="0" err="1"/>
              <a:t>number</a:t>
            </a:r>
            <a:r>
              <a:rPr lang="fr-FR" noProof="0" dirty="0"/>
              <a:t> 1, 2, 3</a:t>
            </a:r>
          </a:p>
          <a:p>
            <a:pPr lvl="1"/>
            <a:r>
              <a:rPr lang="fr-FR" noProof="0" dirty="0"/>
              <a:t>&lt;R&gt; for Roman </a:t>
            </a:r>
            <a:r>
              <a:rPr lang="fr-FR" noProof="0" dirty="0" err="1"/>
              <a:t>numeral</a:t>
            </a:r>
            <a:r>
              <a:rPr lang="fr-FR" noProof="0" dirty="0"/>
              <a:t> I, II, III</a:t>
            </a:r>
          </a:p>
          <a:p>
            <a:pPr lvl="1"/>
            <a:r>
              <a:rPr lang="fr-FR" noProof="0" dirty="0"/>
              <a:t>&lt;RL&gt; for </a:t>
            </a:r>
            <a:r>
              <a:rPr lang="fr-FR" noProof="0" dirty="0" err="1"/>
              <a:t>lower</a:t>
            </a:r>
            <a:r>
              <a:rPr lang="fr-FR" noProof="0" dirty="0"/>
              <a:t>-case Roman </a:t>
            </a:r>
            <a:r>
              <a:rPr lang="fr-FR" noProof="0" dirty="0" err="1"/>
              <a:t>numeral</a:t>
            </a:r>
            <a:r>
              <a:rPr lang="fr-FR" noProof="0" dirty="0"/>
              <a:t> i, ii, iii</a:t>
            </a:r>
          </a:p>
          <a:p>
            <a:pPr lvl="1"/>
            <a:r>
              <a:rPr lang="fr-FR" noProof="0" dirty="0"/>
              <a:t>&lt;A&gt; for </a:t>
            </a:r>
            <a:r>
              <a:rPr lang="fr-FR" noProof="0" dirty="0" err="1"/>
              <a:t>alphabetic</a:t>
            </a:r>
            <a:r>
              <a:rPr lang="fr-FR" noProof="0" dirty="0"/>
              <a:t> </a:t>
            </a:r>
            <a:r>
              <a:rPr lang="fr-FR" noProof="0" dirty="0" err="1"/>
              <a:t>character</a:t>
            </a:r>
            <a:r>
              <a:rPr lang="fr-FR" noProof="0" dirty="0"/>
              <a:t> A, B, C</a:t>
            </a:r>
          </a:p>
          <a:p>
            <a:pPr lvl="1"/>
            <a:r>
              <a:rPr lang="fr-FR" noProof="0" dirty="0"/>
              <a:t>&lt;AL&gt; for </a:t>
            </a:r>
            <a:r>
              <a:rPr lang="fr-FR" noProof="0" dirty="0" err="1"/>
              <a:t>lower</a:t>
            </a:r>
            <a:r>
              <a:rPr lang="fr-FR" noProof="0" dirty="0"/>
              <a:t>-case </a:t>
            </a:r>
            <a:r>
              <a:rPr lang="fr-FR" noProof="0" dirty="0" err="1"/>
              <a:t>Alphabetic</a:t>
            </a:r>
            <a:r>
              <a:rPr lang="fr-FR" noProof="0" dirty="0"/>
              <a:t> </a:t>
            </a:r>
            <a:r>
              <a:rPr lang="fr-FR" noProof="0" dirty="0" err="1"/>
              <a:t>character</a:t>
            </a:r>
            <a:endParaRPr lang="fr-FR" noProof="0" dirty="0"/>
          </a:p>
          <a:p>
            <a:pPr lvl="1"/>
            <a:r>
              <a:rPr lang="fr-FR" noProof="0" dirty="0"/>
              <a:t>&lt;TEXT&gt;</a:t>
            </a:r>
          </a:p>
          <a:p>
            <a:pPr lvl="1"/>
            <a:r>
              <a:rPr lang="fr-FR" noProof="0" dirty="0"/>
              <a:t>&lt;RESPONSIBLE&gt;</a:t>
            </a:r>
          </a:p>
          <a:p>
            <a:pPr lvl="1"/>
            <a:r>
              <a:rPr lang="fr-FR" noProof="0" dirty="0"/>
              <a:t>&lt;TIMESLOT&gt;</a:t>
            </a:r>
          </a:p>
          <a:p>
            <a:pPr lvl="1"/>
            <a:r>
              <a:rPr lang="fr-FR" noProof="0" dirty="0"/>
              <a:t>&lt;DURATION&gt; for duration</a:t>
            </a:r>
          </a:p>
          <a:p>
            <a:pPr lvl="1"/>
            <a:r>
              <a:rPr lang="fr-FR" noProof="0" dirty="0"/>
              <a:t>&lt;P&gt; for page </a:t>
            </a:r>
            <a:r>
              <a:rPr lang="fr-FR" noProof="0" dirty="0" err="1"/>
              <a:t>number</a:t>
            </a:r>
            <a:endParaRPr lang="fr-FR" noProof="0" dirty="0"/>
          </a:p>
          <a:p>
            <a:pPr lvl="0"/>
            <a:r>
              <a:rPr lang="fr-FR" noProof="0" dirty="0"/>
              <a:t>If </a:t>
            </a:r>
            <a:r>
              <a:rPr lang="fr-FR" noProof="0" dirty="0" err="1"/>
              <a:t>you</a:t>
            </a:r>
            <a:r>
              <a:rPr lang="fr-FR" noProof="0" dirty="0"/>
              <a:t> </a:t>
            </a:r>
            <a:r>
              <a:rPr lang="fr-FR" noProof="0" dirty="0" err="1"/>
              <a:t>want</a:t>
            </a:r>
            <a:r>
              <a:rPr lang="fr-FR" noProof="0" dirty="0"/>
              <a:t> the agenda to </a:t>
            </a:r>
            <a:r>
              <a:rPr lang="fr-FR" noProof="0" dirty="0" err="1"/>
              <a:t>be</a:t>
            </a:r>
            <a:r>
              <a:rPr lang="fr-FR" noProof="0" dirty="0"/>
              <a:t> </a:t>
            </a:r>
            <a:r>
              <a:rPr lang="fr-FR" noProof="0" dirty="0" err="1"/>
              <a:t>vertically</a:t>
            </a:r>
            <a:r>
              <a:rPr lang="fr-FR" noProof="0" dirty="0"/>
              <a:t> </a:t>
            </a:r>
            <a:r>
              <a:rPr lang="fr-FR" noProof="0" dirty="0" err="1"/>
              <a:t>centered</a:t>
            </a:r>
            <a:r>
              <a:rPr lang="fr-FR" noProof="0" dirty="0"/>
              <a:t> on </a:t>
            </a:r>
            <a:r>
              <a:rPr lang="fr-FR" noProof="0" dirty="0" err="1"/>
              <a:t>each</a:t>
            </a:r>
            <a:r>
              <a:rPr lang="fr-FR" noProof="0" dirty="0"/>
              <a:t> Agenda slide, </a:t>
            </a:r>
            <a:r>
              <a:rPr lang="fr-FR" noProof="0" dirty="0" err="1"/>
              <a:t>rename</a:t>
            </a:r>
            <a:r>
              <a:rPr lang="fr-FR" noProof="0" dirty="0"/>
              <a:t> </a:t>
            </a:r>
            <a:r>
              <a:rPr lang="fr-FR" noProof="0" dirty="0" err="1"/>
              <a:t>this</a:t>
            </a:r>
            <a:r>
              <a:rPr lang="fr-FR" noProof="0" dirty="0"/>
              <a:t> </a:t>
            </a:r>
            <a:r>
              <a:rPr lang="fr-FR" noProof="0" dirty="0" err="1"/>
              <a:t>layout</a:t>
            </a:r>
            <a:r>
              <a:rPr lang="fr-FR" noProof="0" dirty="0"/>
              <a:t> to:</a:t>
            </a:r>
          </a:p>
          <a:p>
            <a:pPr lvl="1"/>
            <a:endParaRPr lang="fr-FR" noProof="0" dirty="0"/>
          </a:p>
          <a:p>
            <a:pPr lvl="1"/>
            <a:r>
              <a:rPr lang="fr-FR" noProof="0" dirty="0"/>
              <a:t>SP Agenda Vertical</a:t>
            </a:r>
          </a:p>
        </p:txBody>
      </p:sp>
      <p:grpSp>
        <p:nvGrpSpPr>
          <p:cNvPr id="78" name="SP Agenda Subsection" hidden="1">
            <a:extLst>
              <a:ext uri="{FF2B5EF4-FFF2-40B4-BE49-F238E27FC236}">
                <a16:creationId xmlns:a16="http://schemas.microsoft.com/office/drawing/2014/main" id="{3CDEAECC-3C3D-40DC-8048-05157150AD6E}"/>
              </a:ext>
            </a:extLst>
          </p:cNvPr>
          <p:cNvGrpSpPr>
            <a:grpSpLocks/>
          </p:cNvGrpSpPr>
          <p:nvPr userDrawn="1"/>
        </p:nvGrpSpPr>
        <p:grpSpPr>
          <a:xfrm>
            <a:off x="963571" y="3072069"/>
            <a:ext cx="7560000" cy="276999"/>
            <a:chOff x="1797664" y="2085631"/>
            <a:chExt cx="5940745" cy="369332"/>
          </a:xfrm>
        </p:grpSpPr>
        <p:sp>
          <p:nvSpPr>
            <p:cNvPr id="79" name="Textbox" hidden="1">
              <a:extLst>
                <a:ext uri="{FF2B5EF4-FFF2-40B4-BE49-F238E27FC236}">
                  <a16:creationId xmlns:a16="http://schemas.microsoft.com/office/drawing/2014/main" id="{584D4FFB-892A-49C8-973F-893B258E19BF}"/>
                </a:ext>
              </a:extLst>
            </p:cNvPr>
            <p:cNvSpPr txBox="1">
              <a:spLocks/>
            </p:cNvSpPr>
            <p:nvPr userDrawn="1"/>
          </p:nvSpPr>
          <p:spPr>
            <a:xfrm>
              <a:off x="2140025" y="2085631"/>
              <a:ext cx="5598384" cy="369332"/>
            </a:xfrm>
            <a:prstGeom prst="rect">
              <a:avLst/>
            </a:prstGeom>
            <a:noFill/>
          </p:spPr>
          <p:txBody>
            <a:bodyPr wrap="square" rtlCol="0" anchor="ctr">
              <a:noAutofit/>
            </a:bodyPr>
            <a:lstStyle/>
            <a:p>
              <a:pPr defTabSz="7000700">
                <a:tabLst>
                  <a:tab pos="7134047" algn="l"/>
                </a:tabLst>
              </a:pPr>
              <a:r>
                <a:rPr lang="fr-FR" sz="2700" b="1" dirty="0">
                  <a:solidFill>
                    <a:schemeClr val="tx1"/>
                  </a:solidFill>
                </a:rPr>
                <a:t>&lt;TEXT&gt;</a:t>
              </a:r>
            </a:p>
          </p:txBody>
        </p:sp>
        <p:sp>
          <p:nvSpPr>
            <p:cNvPr id="80" name="Textbox" hidden="1">
              <a:extLst>
                <a:ext uri="{FF2B5EF4-FFF2-40B4-BE49-F238E27FC236}">
                  <a16:creationId xmlns:a16="http://schemas.microsoft.com/office/drawing/2014/main" id="{BB144044-4B4E-495D-8D8D-9D01BCCA9A24}"/>
                </a:ext>
              </a:extLst>
            </p:cNvPr>
            <p:cNvSpPr txBox="1">
              <a:spLocks/>
            </p:cNvSpPr>
            <p:nvPr userDrawn="1"/>
          </p:nvSpPr>
          <p:spPr>
            <a:xfrm>
              <a:off x="1797664" y="2085631"/>
              <a:ext cx="379556" cy="369332"/>
            </a:xfrm>
            <a:prstGeom prst="rect">
              <a:avLst/>
            </a:prstGeom>
            <a:noFill/>
          </p:spPr>
          <p:txBody>
            <a:bodyPr wrap="none" rtlCol="0" anchor="ctr">
              <a:noAutofit/>
            </a:bodyPr>
            <a:lstStyle/>
            <a:p>
              <a:pPr algn="ctr"/>
              <a:r>
                <a:rPr lang="fr-FR" sz="2700" b="1" dirty="0">
                  <a:solidFill>
                    <a:schemeClr val="tx1"/>
                  </a:solidFill>
                </a:rPr>
                <a:t>&lt;N&gt;</a:t>
              </a:r>
            </a:p>
          </p:txBody>
        </p:sp>
        <p:sp>
          <p:nvSpPr>
            <p:cNvPr id="81" name="Textbox" hidden="1">
              <a:extLst>
                <a:ext uri="{FF2B5EF4-FFF2-40B4-BE49-F238E27FC236}">
                  <a16:creationId xmlns:a16="http://schemas.microsoft.com/office/drawing/2014/main" id="{72849E41-8C22-4F28-A058-02BC25DF49BB}"/>
                </a:ext>
              </a:extLst>
            </p:cNvPr>
            <p:cNvSpPr txBox="1">
              <a:spLocks/>
            </p:cNvSpPr>
            <p:nvPr userDrawn="1"/>
          </p:nvSpPr>
          <p:spPr>
            <a:xfrm>
              <a:off x="6912263" y="2086339"/>
              <a:ext cx="0" cy="0"/>
            </a:xfrm>
            <a:prstGeom prst="rect">
              <a:avLst/>
            </a:prstGeom>
            <a:noFill/>
          </p:spPr>
          <p:txBody>
            <a:bodyPr wrap="none" rtlCol="0" anchor="ctr">
              <a:noAutofit/>
            </a:bodyPr>
            <a:lstStyle/>
            <a:p>
              <a:pPr algn="r"/>
              <a:r>
                <a:rPr lang="fr-FR" sz="750" b="1" dirty="0">
                  <a:solidFill>
                    <a:srgbClr val="000000">
                      <a:alpha val="0"/>
                    </a:srgbClr>
                  </a:solidFill>
                </a:rPr>
                <a:t>&lt;P&gt;</a:t>
              </a:r>
            </a:p>
          </p:txBody>
        </p:sp>
        <p:sp>
          <p:nvSpPr>
            <p:cNvPr id="82" name="Textbox" hidden="1">
              <a:extLst>
                <a:ext uri="{FF2B5EF4-FFF2-40B4-BE49-F238E27FC236}">
                  <a16:creationId xmlns:a16="http://schemas.microsoft.com/office/drawing/2014/main" id="{CA1BEB0B-B88B-4782-BF66-3BC90122CA1F}"/>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fr-FR" sz="750" b="1" dirty="0">
                  <a:solidFill>
                    <a:srgbClr val="000000">
                      <a:alpha val="0"/>
                    </a:srgbClr>
                  </a:solidFill>
                </a:rPr>
                <a:t>&lt;TIMESLOT&gt;</a:t>
              </a:r>
            </a:p>
          </p:txBody>
        </p:sp>
        <p:sp>
          <p:nvSpPr>
            <p:cNvPr id="83" name="Textbox" hidden="1">
              <a:extLst>
                <a:ext uri="{FF2B5EF4-FFF2-40B4-BE49-F238E27FC236}">
                  <a16:creationId xmlns:a16="http://schemas.microsoft.com/office/drawing/2014/main" id="{2488CE60-C0C7-4375-8E28-316DE55D3DE1}"/>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fr-FR" sz="750" b="1" dirty="0">
                  <a:solidFill>
                    <a:srgbClr val="000000">
                      <a:alpha val="0"/>
                    </a:srgbClr>
                  </a:solidFill>
                </a:rPr>
                <a:t>&lt;RESPONSIBLE&gt;</a:t>
              </a:r>
            </a:p>
          </p:txBody>
        </p:sp>
        <p:sp>
          <p:nvSpPr>
            <p:cNvPr id="84" name="Textbox" hidden="1">
              <a:extLst>
                <a:ext uri="{FF2B5EF4-FFF2-40B4-BE49-F238E27FC236}">
                  <a16:creationId xmlns:a16="http://schemas.microsoft.com/office/drawing/2014/main" id="{FDCF7982-797D-46DB-BA8C-F96B93FBBFAF}"/>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fr-FR" sz="750" b="1" dirty="0">
                  <a:solidFill>
                    <a:srgbClr val="000000">
                      <a:alpha val="0"/>
                    </a:srgbClr>
                  </a:solidFill>
                </a:rPr>
                <a:t>&lt;DURATION&gt;</a:t>
              </a:r>
            </a:p>
          </p:txBody>
        </p:sp>
      </p:grpSp>
    </p:spTree>
    <p:extLst>
      <p:ext uri="{BB962C8B-B14F-4D97-AF65-F5344CB8AC3E}">
        <p14:creationId xmlns:p14="http://schemas.microsoft.com/office/powerpoint/2010/main" val="343083921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General content">
    <p:spTree>
      <p:nvGrpSpPr>
        <p:cNvPr id="1" name=""/>
        <p:cNvGrpSpPr/>
        <p:nvPr/>
      </p:nvGrpSpPr>
      <p:grpSpPr>
        <a:xfrm>
          <a:off x="0" y="0"/>
          <a:ext cx="0" cy="0"/>
          <a:chOff x="0" y="0"/>
          <a:chExt cx="0" cy="0"/>
        </a:xfrm>
      </p:grpSpPr>
      <p:sp>
        <p:nvSpPr>
          <p:cNvPr id="4" name="Espace réservé du contenu 3"/>
          <p:cNvSpPr>
            <a:spLocks noGrp="1"/>
          </p:cNvSpPr>
          <p:nvPr>
            <p:ph sz="quarter" idx="14" hasCustomPrompt="1"/>
          </p:nvPr>
        </p:nvSpPr>
        <p:spPr>
          <a:xfrm>
            <a:off x="319015" y="1006078"/>
            <a:ext cx="8507077" cy="3671888"/>
          </a:xfrm>
          <a:prstGeom prst="rect">
            <a:avLst/>
          </a:prstGeom>
        </p:spPr>
        <p:txBody>
          <a:bodyPr lIns="108000" tIns="108000" rIns="108000" bIns="108000"/>
          <a:lstStyle>
            <a:lvl2pPr>
              <a:defRPr>
                <a:solidFill>
                  <a:schemeClr val="tx1"/>
                </a:solidFill>
              </a:defRPr>
            </a:lvl2pPr>
            <a:lvl3pPr>
              <a:defRPr baseline="0">
                <a:solidFill>
                  <a:schemeClr val="tx1"/>
                </a:solidFill>
              </a:defRPr>
            </a:lvl3pPr>
            <a:lvl4pPr>
              <a:defRPr>
                <a:solidFill>
                  <a:schemeClr val="tx1"/>
                </a:solidFill>
              </a:defRPr>
            </a:lvl4pPr>
            <a:lvl5pPr>
              <a:defRPr>
                <a:solidFill>
                  <a:schemeClr val="tx1"/>
                </a:solidFill>
              </a:defRPr>
            </a:lvl5pPr>
            <a:lvl6pPr algn="just">
              <a:defRPr>
                <a:solidFill>
                  <a:schemeClr val="tx1"/>
                </a:solidFill>
              </a:defRPr>
            </a:lvl6pPr>
            <a:lvl7pPr algn="just">
              <a:defRPr>
                <a:solidFill>
                  <a:schemeClr val="tx1"/>
                </a:solidFill>
              </a:defRPr>
            </a:lvl7pPr>
            <a:lvl8pPr algn="just">
              <a:defRPr>
                <a:solidFill>
                  <a:schemeClr val="tx1"/>
                </a:solidFill>
              </a:defRPr>
            </a:lvl8pPr>
            <a:lvl9pPr algn="just">
              <a:defRPr>
                <a:solidFill>
                  <a:schemeClr val="tx1"/>
                </a:solidFill>
              </a:defRPr>
            </a:lvl9pPr>
          </a:lstStyle>
          <a:p>
            <a:pPr lvl="0"/>
            <a:r>
              <a:rPr lang="fr-FR" dirty="0" err="1"/>
              <a:t>Level</a:t>
            </a:r>
            <a:r>
              <a:rPr lang="fr-FR" dirty="0"/>
              <a:t> 1 - </a:t>
            </a:r>
            <a:r>
              <a:rPr lang="fr-FR" dirty="0">
                <a:solidFill>
                  <a:srgbClr val="503078"/>
                </a:solidFill>
              </a:rPr>
              <a:t>To move to the </a:t>
            </a:r>
            <a:r>
              <a:rPr lang="fr-FR" dirty="0" err="1">
                <a:solidFill>
                  <a:srgbClr val="503078"/>
                </a:solidFill>
              </a:rPr>
              <a:t>next</a:t>
            </a:r>
            <a:r>
              <a:rPr lang="fr-FR" dirty="0">
                <a:solidFill>
                  <a:srgbClr val="503078"/>
                </a:solidFill>
              </a:rPr>
              <a:t> </a:t>
            </a:r>
            <a:r>
              <a:rPr lang="fr-FR" dirty="0" err="1">
                <a:solidFill>
                  <a:srgbClr val="503078"/>
                </a:solidFill>
              </a:rPr>
              <a:t>level</a:t>
            </a:r>
            <a:r>
              <a:rPr lang="fr-FR" dirty="0">
                <a:solidFill>
                  <a:srgbClr val="503078"/>
                </a:solidFill>
              </a:rPr>
              <a:t>, Alt + Shift + right </a:t>
            </a:r>
            <a:r>
              <a:rPr lang="fr-FR" dirty="0" err="1">
                <a:solidFill>
                  <a:srgbClr val="503078"/>
                </a:solidFill>
              </a:rPr>
              <a:t>arrow</a:t>
            </a:r>
            <a:endParaRPr lang="fr-FR" dirty="0"/>
          </a:p>
          <a:p>
            <a:pPr lvl="1"/>
            <a:r>
              <a:rPr lang="fr-FR" dirty="0" err="1"/>
              <a:t>Level</a:t>
            </a:r>
            <a:r>
              <a:rPr lang="fr-FR" dirty="0"/>
              <a:t> 2</a:t>
            </a:r>
          </a:p>
          <a:p>
            <a:pPr lvl="2"/>
            <a:r>
              <a:rPr lang="fr-FR" dirty="0" err="1"/>
              <a:t>Level</a:t>
            </a:r>
            <a:r>
              <a:rPr lang="fr-FR" dirty="0"/>
              <a:t> 3</a:t>
            </a:r>
          </a:p>
          <a:p>
            <a:pPr lvl="3"/>
            <a:r>
              <a:rPr lang="fr-FR" dirty="0" err="1"/>
              <a:t>Level</a:t>
            </a:r>
            <a:r>
              <a:rPr lang="fr-FR" dirty="0"/>
              <a:t> 4</a:t>
            </a:r>
          </a:p>
          <a:p>
            <a:pPr lvl="4"/>
            <a:r>
              <a:rPr lang="fr-FR" dirty="0" err="1"/>
              <a:t>Level</a:t>
            </a:r>
            <a:r>
              <a:rPr lang="fr-FR" dirty="0"/>
              <a:t> 5</a:t>
            </a:r>
          </a:p>
          <a:p>
            <a:pPr lvl="5"/>
            <a:r>
              <a:rPr lang="fr-FR" dirty="0" err="1"/>
              <a:t>Level</a:t>
            </a:r>
            <a:r>
              <a:rPr lang="fr-FR" dirty="0"/>
              <a:t> 6</a:t>
            </a:r>
          </a:p>
          <a:p>
            <a:pPr lvl="6"/>
            <a:r>
              <a:rPr lang="fr-FR" dirty="0" err="1"/>
              <a:t>Level</a:t>
            </a:r>
            <a:r>
              <a:rPr lang="fr-FR" dirty="0"/>
              <a:t> 7</a:t>
            </a:r>
          </a:p>
          <a:p>
            <a:pPr lvl="7"/>
            <a:r>
              <a:rPr lang="fr-FR" noProof="0" dirty="0" err="1"/>
              <a:t>Level</a:t>
            </a:r>
            <a:r>
              <a:rPr lang="fr-FR" noProof="0" dirty="0"/>
              <a:t> </a:t>
            </a:r>
            <a:r>
              <a:rPr lang="fr-FR" dirty="0"/>
              <a:t>8</a:t>
            </a:r>
          </a:p>
          <a:p>
            <a:pPr lvl="8"/>
            <a:r>
              <a:rPr lang="fr-FR" dirty="0" err="1"/>
              <a:t>Level</a:t>
            </a:r>
            <a:r>
              <a:rPr lang="fr-FR" dirty="0"/>
              <a:t> 9</a:t>
            </a:r>
          </a:p>
        </p:txBody>
      </p:sp>
      <p:sp>
        <p:nvSpPr>
          <p:cNvPr id="5" name="Title 1">
            <a:extLst>
              <a:ext uri="{FF2B5EF4-FFF2-40B4-BE49-F238E27FC236}">
                <a16:creationId xmlns:a16="http://schemas.microsoft.com/office/drawing/2014/main" id="{42C34059-D4CA-4210-8E38-CDB64C89506A}"/>
              </a:ext>
            </a:extLst>
          </p:cNvPr>
          <p:cNvSpPr>
            <a:spLocks noGrp="1"/>
          </p:cNvSpPr>
          <p:nvPr>
            <p:ph type="title" hasCustomPrompt="1"/>
          </p:nvPr>
        </p:nvSpPr>
        <p:spPr>
          <a:xfrm>
            <a:off x="319015" y="303500"/>
            <a:ext cx="8507077" cy="702580"/>
          </a:xfrm>
        </p:spPr>
        <p:txBody>
          <a:bodyPr lIns="108000" tIns="0" rIns="108000" bIns="0"/>
          <a:lstStyle>
            <a:lvl1pPr>
              <a:defRPr sz="1650" baseline="0">
                <a:solidFill>
                  <a:schemeClr val="bg2"/>
                </a:solidFill>
              </a:defRPr>
            </a:lvl1pPr>
          </a:lstStyle>
          <a:p>
            <a:r>
              <a:rPr lang="fr-FR" noProof="0" dirty="0"/>
              <a:t>Complete </a:t>
            </a:r>
            <a:r>
              <a:rPr lang="fr-FR" noProof="0" dirty="0" err="1"/>
              <a:t>with</a:t>
            </a:r>
            <a:r>
              <a:rPr lang="fr-FR" noProof="0" dirty="0"/>
              <a:t> a </a:t>
            </a:r>
            <a:r>
              <a:rPr lang="fr-FR" noProof="0" dirty="0" err="1"/>
              <a:t>title</a:t>
            </a:r>
            <a:r>
              <a:rPr lang="fr-FR" noProof="0" dirty="0"/>
              <a:t> </a:t>
            </a:r>
            <a:r>
              <a:rPr lang="fr-FR" noProof="0" dirty="0" err="1"/>
              <a:t>here</a:t>
            </a:r>
            <a:r>
              <a:rPr lang="fr-FR" noProof="0" dirty="0"/>
              <a:t> </a:t>
            </a:r>
            <a:r>
              <a:rPr lang="fr-FR" noProof="0" dirty="0" err="1"/>
              <a:t>that</a:t>
            </a:r>
            <a:r>
              <a:rPr lang="fr-FR" noProof="0" dirty="0"/>
              <a:t> carries </a:t>
            </a:r>
            <a:r>
              <a:rPr lang="fr-FR" noProof="0" dirty="0" err="1"/>
              <a:t>your</a:t>
            </a:r>
            <a:r>
              <a:rPr lang="fr-FR" noProof="0" dirty="0"/>
              <a:t> message on </a:t>
            </a:r>
            <a:r>
              <a:rPr lang="fr-FR" noProof="0" dirty="0" err="1"/>
              <a:t>two</a:t>
            </a:r>
            <a:r>
              <a:rPr lang="fr-FR" noProof="0" dirty="0"/>
              <a:t> </a:t>
            </a:r>
            <a:r>
              <a:rPr lang="fr-FR" noProof="0" dirty="0" err="1"/>
              <a:t>lines</a:t>
            </a:r>
            <a:r>
              <a:rPr lang="fr-FR" noProof="0" dirty="0"/>
              <a:t> at </a:t>
            </a:r>
            <a:r>
              <a:rPr lang="fr-FR" noProof="0" dirty="0" err="1"/>
              <a:t>most</a:t>
            </a:r>
            <a:r>
              <a:rPr lang="fr-FR" noProof="0" dirty="0"/>
              <a:t> for more </a:t>
            </a:r>
            <a:r>
              <a:rPr lang="fr-FR" noProof="0" dirty="0" err="1"/>
              <a:t>readability</a:t>
            </a:r>
            <a:endParaRPr lang="fr-FR" noProof="0" dirty="0"/>
          </a:p>
        </p:txBody>
      </p:sp>
      <p:sp>
        <p:nvSpPr>
          <p:cNvPr id="6" name="Text Placeholder 8">
            <a:extLst>
              <a:ext uri="{FF2B5EF4-FFF2-40B4-BE49-F238E27FC236}">
                <a16:creationId xmlns:a16="http://schemas.microsoft.com/office/drawing/2014/main" id="{42CD65D2-F6BC-44F1-91EF-C5D6903AF840}"/>
              </a:ext>
            </a:extLst>
          </p:cNvPr>
          <p:cNvSpPr>
            <a:spLocks noGrp="1"/>
          </p:cNvSpPr>
          <p:nvPr>
            <p:ph type="body" sz="quarter" idx="13" hasCustomPrompt="1"/>
          </p:nvPr>
        </p:nvSpPr>
        <p:spPr>
          <a:xfrm>
            <a:off x="319015" y="108235"/>
            <a:ext cx="8507077" cy="195263"/>
          </a:xfrm>
          <a:prstGeom prst="rect">
            <a:avLst/>
          </a:prstGeom>
        </p:spPr>
        <p:txBody>
          <a:bodyPr lIns="108000" tIns="0" rIns="108000" bIns="0" anchor="b"/>
          <a:lstStyle>
            <a:lvl1pPr>
              <a:spcBef>
                <a:spcPts val="0"/>
              </a:spcBef>
              <a:defRPr sz="750" i="0" cap="all" baseline="0">
                <a:solidFill>
                  <a:schemeClr val="accent4"/>
                </a:solidFill>
                <a:latin typeface="+mj-lt"/>
              </a:defRPr>
            </a:lvl1pPr>
            <a:lvl2pPr>
              <a:defRPr sz="610"/>
            </a:lvl2pPr>
          </a:lstStyle>
          <a:p>
            <a:pPr lvl="0"/>
            <a:r>
              <a:rPr lang="fr-FR" noProof="0" dirty="0"/>
              <a:t>Insert a top </a:t>
            </a:r>
            <a:r>
              <a:rPr lang="fr-FR" noProof="0" dirty="0" err="1"/>
              <a:t>title</a:t>
            </a:r>
            <a:r>
              <a:rPr lang="fr-FR" noProof="0" dirty="0"/>
              <a:t> </a:t>
            </a:r>
            <a:r>
              <a:rPr lang="fr-FR" noProof="0" dirty="0" err="1"/>
              <a:t>here</a:t>
            </a:r>
            <a:r>
              <a:rPr lang="fr-FR" noProof="0" dirty="0"/>
              <a:t> - must not </a:t>
            </a:r>
            <a:r>
              <a:rPr lang="fr-FR" noProof="0" dirty="0" err="1"/>
              <a:t>exceed</a:t>
            </a:r>
            <a:r>
              <a:rPr lang="fr-FR" noProof="0" dirty="0"/>
              <a:t> 1 line</a:t>
            </a:r>
          </a:p>
        </p:txBody>
      </p:sp>
    </p:spTree>
    <p:extLst>
      <p:ext uri="{BB962C8B-B14F-4D97-AF65-F5344CB8AC3E}">
        <p14:creationId xmlns:p14="http://schemas.microsoft.com/office/powerpoint/2010/main" val="151611080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userDrawn="1">
  <p:cSld name="Contacts">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9" name="Image 11">
            <a:extLst>
              <a:ext uri="{FF2B5EF4-FFF2-40B4-BE49-F238E27FC236}">
                <a16:creationId xmlns:a16="http://schemas.microsoft.com/office/drawing/2014/main" id="{2C560B03-64B1-49BD-AB9A-F49BC9A0613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3216804" cy="3544425"/>
          </a:xfrm>
          <a:prstGeom prst="rect">
            <a:avLst/>
          </a:prstGeom>
        </p:spPr>
      </p:pic>
      <p:pic>
        <p:nvPicPr>
          <p:cNvPr id="3" name="Image 2">
            <a:extLst>
              <a:ext uri="{FF2B5EF4-FFF2-40B4-BE49-F238E27FC236}">
                <a16:creationId xmlns:a16="http://schemas.microsoft.com/office/drawing/2014/main" id="{22B96C81-DBE8-42B4-8B98-27519B9B5F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308" y="411511"/>
            <a:ext cx="3056579" cy="815738"/>
          </a:xfrm>
          <a:prstGeom prst="rect">
            <a:avLst/>
          </a:prstGeom>
        </p:spPr>
      </p:pic>
    </p:spTree>
    <p:extLst>
      <p:ext uri="{BB962C8B-B14F-4D97-AF65-F5344CB8AC3E}">
        <p14:creationId xmlns:p14="http://schemas.microsoft.com/office/powerpoint/2010/main" val="859530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ontacts">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9" name="Image 11">
            <a:extLst>
              <a:ext uri="{FF2B5EF4-FFF2-40B4-BE49-F238E27FC236}">
                <a16:creationId xmlns:a16="http://schemas.microsoft.com/office/drawing/2014/main" id="{2C560B03-64B1-49BD-AB9A-F49BC9A0613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3216804" cy="3544425"/>
          </a:xfrm>
          <a:prstGeom prst="rect">
            <a:avLst/>
          </a:prstGeom>
        </p:spPr>
      </p:pic>
      <p:pic>
        <p:nvPicPr>
          <p:cNvPr id="3" name="Image 2">
            <a:extLst>
              <a:ext uri="{FF2B5EF4-FFF2-40B4-BE49-F238E27FC236}">
                <a16:creationId xmlns:a16="http://schemas.microsoft.com/office/drawing/2014/main" id="{22B96C81-DBE8-42B4-8B98-27519B9B5F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308" y="411511"/>
            <a:ext cx="3056579" cy="815738"/>
          </a:xfrm>
          <a:prstGeom prst="rect">
            <a:avLst/>
          </a:prstGeom>
        </p:spPr>
      </p:pic>
    </p:spTree>
    <p:extLst>
      <p:ext uri="{BB962C8B-B14F-4D97-AF65-F5344CB8AC3E}">
        <p14:creationId xmlns:p14="http://schemas.microsoft.com/office/powerpoint/2010/main" val="30330357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userDrawn="1">
  <p:cSld name="1_Chapter Blue Grey light">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11" name="Image 11">
            <a:extLst>
              <a:ext uri="{FF2B5EF4-FFF2-40B4-BE49-F238E27FC236}">
                <a16:creationId xmlns:a16="http://schemas.microsoft.com/office/drawing/2014/main" id="{876A8560-9D71-40E3-B01C-AEB2F337D63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7175"/>
            <a:ext cx="3216804" cy="3544425"/>
          </a:xfrm>
          <a:prstGeom prst="rect">
            <a:avLst/>
          </a:prstGeom>
        </p:spPr>
      </p:pic>
      <p:sp>
        <p:nvSpPr>
          <p:cNvPr id="5" name="Text Placeholder 4"/>
          <p:cNvSpPr>
            <a:spLocks noGrp="1"/>
          </p:cNvSpPr>
          <p:nvPr>
            <p:ph type="body" sz="quarter" idx="38" hasCustomPrompt="1"/>
          </p:nvPr>
        </p:nvSpPr>
        <p:spPr bwMode="gray">
          <a:xfrm>
            <a:off x="2090540" y="2500817"/>
            <a:ext cx="787569" cy="723600"/>
          </a:xfrm>
          <a:prstGeom prst="rect">
            <a:avLst/>
          </a:prstGeom>
          <a:noFill/>
        </p:spPr>
        <p:txBody>
          <a:bodyPr lIns="0" rIns="0" anchor="t">
            <a:noAutofit/>
          </a:bodyPr>
          <a:lstStyle>
            <a:lvl1pPr marL="0" indent="-153563" algn="just">
              <a:lnSpc>
                <a:spcPct val="100000"/>
              </a:lnSpc>
              <a:spcBef>
                <a:spcPts val="244"/>
              </a:spcBef>
              <a:buClr>
                <a:schemeClr val="bg2"/>
              </a:buClr>
              <a:buFont typeface="Tempus Sans ITC" panose="04020404030D07020202" pitchFamily="82" charset="0"/>
              <a:buChar char="/"/>
              <a:defRPr sz="1800" b="1" i="0">
                <a:solidFill>
                  <a:schemeClr val="bg2"/>
                </a:solidFill>
                <a:latin typeface="+mj-lt"/>
              </a:defRPr>
            </a:lvl1pPr>
            <a:lvl2pPr marL="0" indent="-153563" algn="just">
              <a:lnSpc>
                <a:spcPct val="100000"/>
              </a:lnSpc>
              <a:spcBef>
                <a:spcPts val="244"/>
              </a:spcBef>
              <a:buClr>
                <a:schemeClr val="accent1"/>
              </a:buClr>
              <a:buFont typeface="Tahoma" panose="020B0604030504040204" pitchFamily="34" charset="0"/>
              <a:buChar char="⁄"/>
              <a:defRPr sz="1219" b="1" i="0">
                <a:solidFill>
                  <a:schemeClr val="bg2"/>
                </a:solidFill>
              </a:defRPr>
            </a:lvl2pPr>
            <a:lvl3pPr marL="0" indent="-153563" algn="just">
              <a:lnSpc>
                <a:spcPct val="100000"/>
              </a:lnSpc>
              <a:spcBef>
                <a:spcPts val="244"/>
              </a:spcBef>
              <a:buClr>
                <a:schemeClr val="accent1"/>
              </a:buClr>
              <a:buFont typeface="Tahoma" panose="020B0604030504040204" pitchFamily="34" charset="0"/>
              <a:buChar char="⁄"/>
              <a:defRPr sz="1219" b="1" i="0">
                <a:solidFill>
                  <a:schemeClr val="bg2"/>
                </a:solidFill>
              </a:defRPr>
            </a:lvl3pPr>
            <a:lvl4pPr marL="0" indent="-153563" algn="just">
              <a:lnSpc>
                <a:spcPct val="100000"/>
              </a:lnSpc>
              <a:spcBef>
                <a:spcPts val="244"/>
              </a:spcBef>
              <a:buClr>
                <a:schemeClr val="accent1"/>
              </a:buClr>
              <a:buFont typeface="Tahoma" panose="020B0604030504040204" pitchFamily="34" charset="0"/>
              <a:buChar char="⁄"/>
              <a:defRPr sz="1219" b="1" i="0" cap="none" baseline="0">
                <a:solidFill>
                  <a:schemeClr val="bg2"/>
                </a:solidFill>
              </a:defRPr>
            </a:lvl4pPr>
            <a:lvl5pPr marL="0" indent="-153563" algn="just">
              <a:lnSpc>
                <a:spcPct val="100000"/>
              </a:lnSpc>
              <a:spcBef>
                <a:spcPts val="244"/>
              </a:spcBef>
              <a:buClr>
                <a:schemeClr val="accent1"/>
              </a:buClr>
              <a:buFont typeface="Tahoma" panose="020B0604030504040204" pitchFamily="34" charset="0"/>
              <a:buChar char="⁄"/>
              <a:defRPr sz="1219" b="1" i="0">
                <a:solidFill>
                  <a:schemeClr val="bg2"/>
                </a:solidFill>
              </a:defRPr>
            </a:lvl5pPr>
            <a:lvl6pPr marL="0" indent="-153563" algn="just">
              <a:lnSpc>
                <a:spcPct val="100000"/>
              </a:lnSpc>
              <a:spcBef>
                <a:spcPts val="244"/>
              </a:spcBef>
              <a:buClr>
                <a:schemeClr val="accent1"/>
              </a:buClr>
              <a:buFont typeface="Tahoma" panose="020B0604030504040204" pitchFamily="34" charset="0"/>
              <a:buChar char="⁄"/>
              <a:defRPr sz="1219" b="1" i="0">
                <a:solidFill>
                  <a:schemeClr val="bg2"/>
                </a:solidFill>
              </a:defRPr>
            </a:lvl6pPr>
            <a:lvl7pPr marL="0" indent="-153563" algn="just">
              <a:lnSpc>
                <a:spcPct val="100000"/>
              </a:lnSpc>
              <a:spcBef>
                <a:spcPts val="244"/>
              </a:spcBef>
              <a:buClr>
                <a:schemeClr val="accent1"/>
              </a:buClr>
              <a:buFont typeface="Tahoma" panose="020B0604030504040204" pitchFamily="34" charset="0"/>
              <a:buChar char="⁄"/>
              <a:defRPr sz="1219" b="1" i="0" baseline="0">
                <a:solidFill>
                  <a:schemeClr val="bg2"/>
                </a:solidFill>
              </a:defRPr>
            </a:lvl7pPr>
            <a:lvl8pPr marL="0" indent="-153563" algn="just">
              <a:lnSpc>
                <a:spcPct val="100000"/>
              </a:lnSpc>
              <a:spcBef>
                <a:spcPts val="244"/>
              </a:spcBef>
              <a:buClr>
                <a:schemeClr val="accent1"/>
              </a:buClr>
              <a:buFont typeface="Tahoma" panose="020B0604030504040204" pitchFamily="34" charset="0"/>
              <a:buChar char="⁄"/>
              <a:defRPr sz="1219" b="1" i="0" baseline="0">
                <a:solidFill>
                  <a:schemeClr val="bg2"/>
                </a:solidFill>
              </a:defRPr>
            </a:lvl8pPr>
            <a:lvl9pPr marL="0" indent="-153563" algn="just">
              <a:lnSpc>
                <a:spcPct val="100000"/>
              </a:lnSpc>
              <a:spcBef>
                <a:spcPts val="244"/>
              </a:spcBef>
              <a:buClr>
                <a:schemeClr val="accent1"/>
              </a:buClr>
              <a:buFont typeface="Tahoma" panose="020B0604030504040204" pitchFamily="34" charset="0"/>
              <a:buChar char="⁄"/>
              <a:defRPr sz="1219" b="1" i="0" baseline="0">
                <a:solidFill>
                  <a:schemeClr val="bg2"/>
                </a:solidFill>
              </a:defRPr>
            </a:lvl9pPr>
          </a:lstStyle>
          <a:p>
            <a:pPr lvl="0"/>
            <a:r>
              <a:rPr lang="fr-FR" noProof="0" dirty="0"/>
              <a:t>01</a:t>
            </a:r>
          </a:p>
        </p:txBody>
      </p:sp>
      <p:sp>
        <p:nvSpPr>
          <p:cNvPr id="9" name="Titel 1"/>
          <p:cNvSpPr>
            <a:spLocks noGrp="1"/>
          </p:cNvSpPr>
          <p:nvPr>
            <p:ph type="title" hasCustomPrompt="1"/>
          </p:nvPr>
        </p:nvSpPr>
        <p:spPr bwMode="gray">
          <a:xfrm>
            <a:off x="3010626" y="2500817"/>
            <a:ext cx="5815385" cy="723600"/>
          </a:xfrm>
        </p:spPr>
        <p:txBody>
          <a:bodyPr lIns="108000" tIns="108000" rIns="0" anchor="t">
            <a:noAutofit/>
          </a:bodyPr>
          <a:lstStyle>
            <a:lvl1pPr algn="r">
              <a:defRPr sz="1800" cap="none" baseline="0">
                <a:solidFill>
                  <a:schemeClr val="bg2"/>
                </a:solidFill>
                <a:latin typeface="+mj-lt"/>
              </a:defRPr>
            </a:lvl1pPr>
          </a:lstStyle>
          <a:p>
            <a:r>
              <a:rPr lang="fr-FR" noProof="0" dirty="0" err="1"/>
              <a:t>Chapter</a:t>
            </a:r>
            <a:r>
              <a:rPr lang="fr-FR" noProof="0" dirty="0"/>
              <a:t> slide headline</a:t>
            </a:r>
          </a:p>
        </p:txBody>
      </p:sp>
      <p:sp>
        <p:nvSpPr>
          <p:cNvPr id="10" name="Espace réservé pour une image  35">
            <a:extLst>
              <a:ext uri="{FF2B5EF4-FFF2-40B4-BE49-F238E27FC236}">
                <a16:creationId xmlns:a16="http://schemas.microsoft.com/office/drawing/2014/main" id="{420EEE7C-A570-4C11-B267-7E56E4E0F622}"/>
              </a:ext>
            </a:extLst>
          </p:cNvPr>
          <p:cNvSpPr>
            <a:spLocks noGrp="1"/>
          </p:cNvSpPr>
          <p:nvPr>
            <p:ph type="pic" sz="quarter" idx="10" hasCustomPrompt="1"/>
          </p:nvPr>
        </p:nvSpPr>
        <p:spPr bwMode="gray">
          <a:xfrm>
            <a:off x="0" y="0"/>
            <a:ext cx="4760956" cy="4192731"/>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097" b="0" i="1" baseline="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r>
              <a:rPr lang="fr-FR" noProof="0" dirty="0"/>
              <a:t>Click </a:t>
            </a:r>
            <a:r>
              <a:rPr lang="fr-FR" noProof="0" dirty="0" err="1"/>
              <a:t>here</a:t>
            </a:r>
            <a:br>
              <a:rPr lang="fr-FR" noProof="0" dirty="0"/>
            </a:br>
            <a:r>
              <a:rPr lang="fr-FR" noProof="0" dirty="0"/>
              <a:t>to insert a </a:t>
            </a:r>
            <a:r>
              <a:rPr lang="fr-FR" noProof="0" dirty="0" err="1"/>
              <a:t>picture</a:t>
            </a:r>
            <a:r>
              <a:rPr lang="fr-FR" noProof="0" dirty="0"/>
              <a:t>	&gt;&gt;</a:t>
            </a:r>
          </a:p>
        </p:txBody>
      </p:sp>
    </p:spTree>
    <p:extLst>
      <p:ext uri="{BB962C8B-B14F-4D97-AF65-F5344CB8AC3E}">
        <p14:creationId xmlns:p14="http://schemas.microsoft.com/office/powerpoint/2010/main" val="20331910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304"/>
            <a:ext cx="7886700" cy="2139553"/>
          </a:xfrm>
        </p:spPr>
        <p:txBody>
          <a:bodyPr anchor="b"/>
          <a:lstStyle>
            <a:lvl1pPr>
              <a:defRPr sz="4500"/>
            </a:lvl1pPr>
          </a:lstStyle>
          <a:p>
            <a:r>
              <a:rPr lang="fr-FR" dirty="0"/>
              <a:t>Modifiez le style du titre</a:t>
            </a:r>
          </a:p>
        </p:txBody>
      </p:sp>
      <p:sp>
        <p:nvSpPr>
          <p:cNvPr id="3" name="Espace réservé du texte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dirty="0"/>
              <a:t>Modifier les styles du texte du masque</a:t>
            </a:r>
          </a:p>
        </p:txBody>
      </p:sp>
      <p:sp>
        <p:nvSpPr>
          <p:cNvPr id="4" name="Espace réservé de la date 3"/>
          <p:cNvSpPr>
            <a:spLocks noGrp="1"/>
          </p:cNvSpPr>
          <p:nvPr>
            <p:ph type="dt" sz="half" idx="10"/>
          </p:nvPr>
        </p:nvSpPr>
        <p:spPr/>
        <p:txBody>
          <a:bodyPr/>
          <a:lstStyle/>
          <a:p>
            <a:fld id="{6FF26801-D6FC-43D4-923F-5CD851FEE2F5}" type="datetimeFigureOut">
              <a:rPr lang="fr-FR" smtClean="0"/>
              <a:t>21/04/2024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B9C8AAC-D66E-461D-871F-20132FC84D2C}" type="slidenum">
              <a:rPr lang="fr-FR" smtClean="0"/>
              <a:t>‹N°›</a:t>
            </a:fld>
            <a:endParaRPr lang="fr-FR" dirty="0"/>
          </a:p>
        </p:txBody>
      </p:sp>
    </p:spTree>
    <p:extLst>
      <p:ext uri="{BB962C8B-B14F-4D97-AF65-F5344CB8AC3E}">
        <p14:creationId xmlns:p14="http://schemas.microsoft.com/office/powerpoint/2010/main" val="242442396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Masque SUNES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8" imgW="413" imgH="416" progId="TCLayout.ActiveDocument.1">
                  <p:embed/>
                </p:oleObj>
              </mc:Choice>
              <mc:Fallback>
                <p:oleObj name="Diapositive think-cell"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191" y="1191"/>
                        <a:ext cx="1191" cy="1191"/>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19063" cy="11906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225"/>
              </a:spcBef>
              <a:spcAft>
                <a:spcPts val="225"/>
              </a:spcAft>
            </a:pPr>
            <a:endParaRPr lang="fr-FR" sz="1875"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hasCustomPrompt="1"/>
            <p:custDataLst>
              <p:tags r:id="rId3"/>
            </p:custDataLst>
          </p:nvPr>
        </p:nvSpPr>
        <p:spPr>
          <a:xfrm>
            <a:off x="321429" y="204988"/>
            <a:ext cx="7018265" cy="426590"/>
          </a:xfrm>
        </p:spPr>
        <p:txBody>
          <a:bodyPr vert="horz" wrap="square" lIns="0" tIns="0" rIns="0" bIns="0" rtlCol="0" anchor="b" anchorCtr="0">
            <a:noAutofit/>
          </a:bodyPr>
          <a:lstStyle>
            <a:lvl1pPr>
              <a:defRPr lang="fr-FR" dirty="0">
                <a:solidFill>
                  <a:schemeClr val="accent3"/>
                </a:solidFill>
              </a:defRPr>
            </a:lvl1pPr>
          </a:lstStyle>
          <a:p>
            <a:pPr lvl="0"/>
            <a:r>
              <a:rPr lang="fr-FR" dirty="0"/>
              <a:t>Click to </a:t>
            </a:r>
            <a:r>
              <a:rPr lang="fr-FR" dirty="0" err="1"/>
              <a:t>edit</a:t>
            </a:r>
            <a:r>
              <a:rPr lang="fr-FR" dirty="0"/>
              <a:t> Master </a:t>
            </a:r>
            <a:r>
              <a:rPr lang="fr-FR" dirty="0" err="1"/>
              <a:t>title</a:t>
            </a:r>
            <a:r>
              <a:rPr lang="fr-FR" dirty="0"/>
              <a:t>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hasCustomPrompt="1"/>
            <p:custDataLst>
              <p:tags r:id="rId4"/>
            </p:custDataLst>
          </p:nvPr>
        </p:nvSpPr>
        <p:spPr>
          <a:xfrm>
            <a:off x="321428" y="680274"/>
            <a:ext cx="7018265" cy="190552"/>
          </a:xfrm>
          <a:prstGeom prst="rect">
            <a:avLst/>
          </a:prstGeom>
        </p:spPr>
        <p:txBody>
          <a:bodyPr vert="horz" wrap="square" lIns="0" tIns="0" rIns="0" bIns="0" rtlCol="0">
            <a:noAutofit/>
          </a:bodyPr>
          <a:lstStyle>
            <a:lvl1pPr>
              <a:defRPr lang="fr-FR" sz="1350" b="0" dirty="0"/>
            </a:lvl1pPr>
          </a:lstStyle>
          <a:p>
            <a:pPr lvl="0">
              <a:buNone/>
            </a:pPr>
            <a:r>
              <a:rPr lang="fr-FR" dirty="0"/>
              <a:t>Click to </a:t>
            </a:r>
            <a:r>
              <a:rPr lang="fr-FR" dirty="0" err="1"/>
              <a:t>edit</a:t>
            </a:r>
            <a:r>
              <a:rPr lang="fr-FR" dirty="0"/>
              <a:t> Master </a:t>
            </a:r>
            <a:r>
              <a:rPr lang="fr-FR" dirty="0" err="1"/>
              <a:t>subtitle</a:t>
            </a:r>
            <a:r>
              <a:rPr lang="fr-FR" dirty="0"/>
              <a:t>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8484394" y="4885496"/>
            <a:ext cx="316706" cy="151862"/>
          </a:xfrm>
          <a:prstGeom prst="rect">
            <a:avLst/>
          </a:prstGeom>
          <a:noFill/>
          <a:ln w="9525" algn="ctr">
            <a:noFill/>
            <a:miter lim="800000"/>
            <a:headEnd/>
            <a:tailEnd/>
          </a:ln>
          <a:effectLst/>
        </p:spPr>
        <p:txBody>
          <a:bodyPr wrap="square" lIns="0" tIns="0" rIns="0" bIns="0" anchor="b">
            <a:noAutofit/>
          </a:bodyPr>
          <a:lstStyle/>
          <a:p>
            <a:pPr algn="r" defTabSz="458058" fontAlgn="auto">
              <a:spcBef>
                <a:spcPts val="0"/>
              </a:spcBef>
              <a:spcAft>
                <a:spcPts val="0"/>
              </a:spcAft>
              <a:defRPr/>
            </a:pPr>
            <a:fld id="{4ABDCABE-3F10-B64C-92F1-862014417034}" type="slidenum">
              <a:rPr lang="fr-FR" sz="675" b="0" smtClean="0">
                <a:solidFill>
                  <a:schemeClr val="accent1"/>
                </a:solidFill>
                <a:latin typeface="+mn-lt"/>
                <a:ea typeface="+mn-ea"/>
                <a:cs typeface="Arial" panose="020B0604020202020204" pitchFamily="34" charset="0"/>
              </a:rPr>
              <a:pPr algn="r" defTabSz="458058" fontAlgn="auto">
                <a:spcBef>
                  <a:spcPts val="0"/>
                </a:spcBef>
                <a:spcAft>
                  <a:spcPts val="0"/>
                </a:spcAft>
                <a:defRPr/>
              </a:pPr>
              <a:t>‹N°›</a:t>
            </a:fld>
            <a:endParaRPr lang="fr-FR" sz="675" b="0" dirty="0">
              <a:solidFill>
                <a:schemeClr val="accent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416052" y="4885496"/>
            <a:ext cx="5458396" cy="9233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sz="600" dirty="0"/>
              <a:t>Source: …</a:t>
            </a:r>
          </a:p>
        </p:txBody>
      </p:sp>
      <p:cxnSp>
        <p:nvCxnSpPr>
          <p:cNvPr id="20" name="Straight Connector 19">
            <a:extLst>
              <a:ext uri="{FF2B5EF4-FFF2-40B4-BE49-F238E27FC236}">
                <a16:creationId xmlns:a16="http://schemas.microsoft.com/office/drawing/2014/main" id="{931ABE18-8991-4C13-ABAD-85B9E971F533}"/>
              </a:ext>
            </a:extLst>
          </p:cNvPr>
          <p:cNvCxnSpPr>
            <a:cxnSpLocks/>
          </p:cNvCxnSpPr>
          <p:nvPr userDrawn="1"/>
        </p:nvCxnSpPr>
        <p:spPr>
          <a:xfrm flipH="1">
            <a:off x="8484394" y="4878353"/>
            <a:ext cx="244126"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pic>
        <p:nvPicPr>
          <p:cNvPr id="4" name="Picture 3" descr="Logo&#10;&#10;Description automatically generated">
            <a:extLst>
              <a:ext uri="{FF2B5EF4-FFF2-40B4-BE49-F238E27FC236}">
                <a16:creationId xmlns:a16="http://schemas.microsoft.com/office/drawing/2014/main" id="{A2D88D47-0DC0-45DE-934A-C8FFA7351D5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607188" y="323095"/>
            <a:ext cx="428441" cy="428441"/>
          </a:xfrm>
          <a:prstGeom prst="rect">
            <a:avLst/>
          </a:prstGeom>
        </p:spPr>
      </p:pic>
      <p:pic>
        <p:nvPicPr>
          <p:cNvPr id="11" name="Picture 2">
            <a:extLst>
              <a:ext uri="{FF2B5EF4-FFF2-40B4-BE49-F238E27FC236}">
                <a16:creationId xmlns:a16="http://schemas.microsoft.com/office/drawing/2014/main" id="{1C3A2D62-67D2-4715-9F2B-3937D1D84666}"/>
              </a:ext>
            </a:extLst>
          </p:cNvPr>
          <p:cNvPicPr>
            <a:picLocks noChangeAspect="1" noChangeArrowheads="1"/>
          </p:cNvPicPr>
          <p:nvPr userDrawn="1"/>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54451" y="227295"/>
            <a:ext cx="984049" cy="62003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Text&#10;&#10;Description automatically generated">
            <a:extLst>
              <a:ext uri="{FF2B5EF4-FFF2-40B4-BE49-F238E27FC236}">
                <a16:creationId xmlns:a16="http://schemas.microsoft.com/office/drawing/2014/main" id="{A3A039C8-F8E4-48F2-A5CE-7EEA0C494C2A}"/>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9503" y="4798133"/>
            <a:ext cx="1254767" cy="280757"/>
          </a:xfrm>
          <a:prstGeom prst="rect">
            <a:avLst/>
          </a:prstGeom>
        </p:spPr>
      </p:pic>
    </p:spTree>
    <p:extLst>
      <p:ext uri="{BB962C8B-B14F-4D97-AF65-F5344CB8AC3E}">
        <p14:creationId xmlns:p14="http://schemas.microsoft.com/office/powerpoint/2010/main" val="225133469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1_Intercalair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ACA10F6-3E96-6540-9DE6-E2EBE1084AED}"/>
              </a:ext>
            </a:extLst>
          </p:cNvPr>
          <p:cNvSpPr/>
          <p:nvPr userDrawn="1"/>
        </p:nvSpPr>
        <p:spPr>
          <a:xfrm>
            <a:off x="0" y="0"/>
            <a:ext cx="9144000" cy="5143500"/>
          </a:xfrm>
          <a:prstGeom prst="rect">
            <a:avLst/>
          </a:prstGeom>
          <a:solidFill>
            <a:srgbClr val="D20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pic>
        <p:nvPicPr>
          <p:cNvPr id="8" name="Image 7">
            <a:extLst>
              <a:ext uri="{FF2B5EF4-FFF2-40B4-BE49-F238E27FC236}">
                <a16:creationId xmlns:a16="http://schemas.microsoft.com/office/drawing/2014/main" id="{08563CFB-9621-6148-851E-1B8C0CB3DE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2968" y="389491"/>
            <a:ext cx="1981121" cy="595037"/>
          </a:xfrm>
          <a:prstGeom prst="rect">
            <a:avLst/>
          </a:prstGeom>
        </p:spPr>
      </p:pic>
      <p:pic>
        <p:nvPicPr>
          <p:cNvPr id="9" name="Image 8">
            <a:extLst>
              <a:ext uri="{FF2B5EF4-FFF2-40B4-BE49-F238E27FC236}">
                <a16:creationId xmlns:a16="http://schemas.microsoft.com/office/drawing/2014/main" id="{DEF446ED-4511-A742-BE50-4E198690D123}"/>
              </a:ext>
            </a:extLst>
          </p:cNvPr>
          <p:cNvPicPr>
            <a:picLocks noChangeAspect="1"/>
          </p:cNvPicPr>
          <p:nvPr userDrawn="1"/>
        </p:nvPicPr>
        <p:blipFill rotWithShape="1">
          <a:blip r:embed="rId3" cstate="email">
            <a:alphaModFix/>
            <a:extLst>
              <a:ext uri="{28A0092B-C50C-407E-A947-70E740481C1C}">
                <a14:useLocalDpi xmlns:a14="http://schemas.microsoft.com/office/drawing/2010/main"/>
              </a:ext>
            </a:extLst>
          </a:blip>
          <a:srcRect r="27434" b="23036"/>
          <a:stretch/>
        </p:blipFill>
        <p:spPr>
          <a:xfrm>
            <a:off x="5501470" y="645118"/>
            <a:ext cx="3642531" cy="4498383"/>
          </a:xfrm>
          <a:prstGeom prst="rect">
            <a:avLst/>
          </a:prstGeom>
        </p:spPr>
      </p:pic>
      <p:sp>
        <p:nvSpPr>
          <p:cNvPr id="12" name="Titre 1">
            <a:extLst>
              <a:ext uri="{FF2B5EF4-FFF2-40B4-BE49-F238E27FC236}">
                <a16:creationId xmlns:a16="http://schemas.microsoft.com/office/drawing/2014/main" id="{5209781F-2CF8-3246-A11F-87B28488C9E2}"/>
              </a:ext>
            </a:extLst>
          </p:cNvPr>
          <p:cNvSpPr>
            <a:spLocks noGrp="1"/>
          </p:cNvSpPr>
          <p:nvPr>
            <p:ph type="title" hasCustomPrompt="1"/>
          </p:nvPr>
        </p:nvSpPr>
        <p:spPr>
          <a:xfrm>
            <a:off x="368124" y="1714200"/>
            <a:ext cx="4749391" cy="1097086"/>
          </a:xfrm>
          <a:prstGeom prst="rect">
            <a:avLst/>
          </a:prstGeom>
        </p:spPr>
        <p:txBody>
          <a:bodyPr lIns="0" tIns="0" rIns="0" bIns="0" anchor="b">
            <a:normAutofit/>
          </a:bodyPr>
          <a:lstStyle>
            <a:lvl1pPr>
              <a:defRPr lang="fr-FR" sz="3600" b="1" kern="1200" dirty="0">
                <a:solidFill>
                  <a:schemeClr val="bg1"/>
                </a:solidFill>
                <a:latin typeface="Arial" panose="020B0604020202020204" pitchFamily="34" charset="0"/>
                <a:ea typeface="+mn-ea"/>
                <a:cs typeface="Arial" panose="020B0604020202020204" pitchFamily="34" charset="0"/>
              </a:defRPr>
            </a:lvl1pPr>
          </a:lstStyle>
          <a:p>
            <a:r>
              <a:rPr lang="fr-FR" dirty="0"/>
              <a:t>TITRE DE LA PARTIE</a:t>
            </a:r>
            <a:br>
              <a:rPr lang="fr-FR" dirty="0"/>
            </a:br>
            <a:r>
              <a:rPr lang="fr-FR" dirty="0"/>
              <a:t>(INTERCALAIRE)</a:t>
            </a:r>
          </a:p>
        </p:txBody>
      </p:sp>
      <p:sp>
        <p:nvSpPr>
          <p:cNvPr id="13" name="Espace réservé du texte 2">
            <a:extLst>
              <a:ext uri="{FF2B5EF4-FFF2-40B4-BE49-F238E27FC236}">
                <a16:creationId xmlns:a16="http://schemas.microsoft.com/office/drawing/2014/main" id="{B4AD1FD0-4665-9D43-A14E-72B3BA3DDDE6}"/>
              </a:ext>
            </a:extLst>
          </p:cNvPr>
          <p:cNvSpPr>
            <a:spLocks noGrp="1"/>
          </p:cNvSpPr>
          <p:nvPr>
            <p:ph type="body" idx="1" hasCustomPrompt="1"/>
          </p:nvPr>
        </p:nvSpPr>
        <p:spPr>
          <a:xfrm>
            <a:off x="355371" y="2999059"/>
            <a:ext cx="3220980" cy="231422"/>
          </a:xfrm>
          <a:prstGeom prst="rect">
            <a:avLst/>
          </a:prstGeom>
        </p:spPr>
        <p:txBody>
          <a:bodyPr lIns="0" tIns="0" rIns="0" bIns="0">
            <a:noAutofit/>
          </a:bodyPr>
          <a:lstStyle>
            <a:lvl1pPr marL="0" indent="0" algn="l" defTabSz="685800" rtl="0" eaLnBrk="1" latinLnBrk="0" hangingPunct="1">
              <a:lnSpc>
                <a:spcPts val="1800"/>
              </a:lnSpc>
              <a:buNone/>
              <a:defRPr lang="fr-FR" sz="1800" b="1" kern="1200" dirty="0">
                <a:solidFill>
                  <a:schemeClr val="bg1"/>
                </a:solidFill>
                <a:latin typeface="Arial" panose="020B0604020202020204" pitchFamily="34" charset="0"/>
                <a:ea typeface="+mn-ea"/>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fr-FR" dirty="0"/>
              <a:t>Sous-titre</a:t>
            </a:r>
          </a:p>
        </p:txBody>
      </p:sp>
      <p:sp>
        <p:nvSpPr>
          <p:cNvPr id="10" name="ZoneTexte 6">
            <a:extLst>
              <a:ext uri="{FF2B5EF4-FFF2-40B4-BE49-F238E27FC236}">
                <a16:creationId xmlns:a16="http://schemas.microsoft.com/office/drawing/2014/main" id="{BE3DDF97-EFD5-4734-AFB5-D8D88B95BED3}"/>
              </a:ext>
            </a:extLst>
          </p:cNvPr>
          <p:cNvSpPr txBox="1"/>
          <p:nvPr userDrawn="1"/>
        </p:nvSpPr>
        <p:spPr>
          <a:xfrm>
            <a:off x="363723" y="4658077"/>
            <a:ext cx="4946754" cy="198131"/>
          </a:xfrm>
          <a:prstGeom prst="rect">
            <a:avLst/>
          </a:prstGeom>
          <a:noFill/>
        </p:spPr>
        <p:txBody>
          <a:bodyPr wrap="square" lIns="0" tIns="0" rIns="0" bIns="0" rtlCol="0">
            <a:spAutoFit/>
          </a:bodyPr>
          <a:lstStyle/>
          <a:p>
            <a:pPr>
              <a:lnSpc>
                <a:spcPts val="825"/>
              </a:lnSpc>
            </a:pPr>
            <a:fld id="{942FCC0B-ED92-42D7-8A66-BF2DFC78E49D}" type="slidenum">
              <a:rPr lang="fr-FR" sz="638" smtClean="0">
                <a:solidFill>
                  <a:schemeClr val="bg1"/>
                </a:solidFill>
                <a:latin typeface="Arial" panose="020B0604020202020204" pitchFamily="34" charset="0"/>
                <a:cs typeface="Arial" panose="020B0604020202020204" pitchFamily="34" charset="0"/>
              </a:rPr>
              <a:pPr>
                <a:lnSpc>
                  <a:spcPts val="825"/>
                </a:lnSpc>
              </a:pPr>
              <a:t>‹N°›</a:t>
            </a:fld>
            <a:r>
              <a:rPr lang="fr-FR" sz="638" dirty="0">
                <a:solidFill>
                  <a:schemeClr val="bg1"/>
                </a:solidFill>
                <a:latin typeface="Arial" panose="020B0604020202020204" pitchFamily="34" charset="0"/>
                <a:cs typeface="Arial" panose="020B0604020202020204" pitchFamily="34" charset="0"/>
              </a:rPr>
              <a:t> | </a:t>
            </a:r>
          </a:p>
          <a:p>
            <a:pPr>
              <a:lnSpc>
                <a:spcPts val="825"/>
              </a:lnSpc>
            </a:pPr>
            <a:endParaRPr lang="fr-FR" sz="638"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533646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1_Page de garde standard">
    <p:spTree>
      <p:nvGrpSpPr>
        <p:cNvPr id="1" name=""/>
        <p:cNvGrpSpPr/>
        <p:nvPr/>
      </p:nvGrpSpPr>
      <p:grpSpPr>
        <a:xfrm>
          <a:off x="0" y="0"/>
          <a:ext cx="0" cy="0"/>
          <a:chOff x="0" y="0"/>
          <a:chExt cx="0" cy="0"/>
        </a:xfrm>
      </p:grpSpPr>
      <p:sp>
        <p:nvSpPr>
          <p:cNvPr id="9" name="Rectangle 8"/>
          <p:cNvSpPr/>
          <p:nvPr userDrawn="1"/>
        </p:nvSpPr>
        <p:spPr>
          <a:xfrm>
            <a:off x="0" y="-2046"/>
            <a:ext cx="9144000" cy="845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p:cNvSpPr>
            <a:spLocks noGrp="1"/>
          </p:cNvSpPr>
          <p:nvPr>
            <p:ph type="ctrTitle" hasCustomPrompt="1"/>
          </p:nvPr>
        </p:nvSpPr>
        <p:spPr>
          <a:xfrm>
            <a:off x="4211960" y="1683271"/>
            <a:ext cx="4527550" cy="1032495"/>
          </a:xfrm>
        </p:spPr>
        <p:txBody>
          <a:bodyPr anchor="ctr" anchorCtr="0">
            <a:noAutofit/>
          </a:bodyPr>
          <a:lstStyle>
            <a:lvl1pPr algn="l">
              <a:lnSpc>
                <a:spcPts val="2700"/>
              </a:lnSpc>
              <a:spcBef>
                <a:spcPts val="0"/>
              </a:spcBef>
              <a:defRPr sz="2800" baseline="0">
                <a:solidFill>
                  <a:srgbClr val="006AB2"/>
                </a:solidFill>
              </a:defRPr>
            </a:lvl1pPr>
          </a:lstStyle>
          <a:p>
            <a:r>
              <a:rPr lang="fr-FR" dirty="0"/>
              <a:t>Titre de la présentation</a:t>
            </a:r>
          </a:p>
        </p:txBody>
      </p:sp>
      <p:sp>
        <p:nvSpPr>
          <p:cNvPr id="4" name="Espace réservé du texte 3"/>
          <p:cNvSpPr>
            <a:spLocks noGrp="1"/>
          </p:cNvSpPr>
          <p:nvPr>
            <p:ph type="body" sz="quarter" idx="10" hasCustomPrompt="1"/>
          </p:nvPr>
        </p:nvSpPr>
        <p:spPr>
          <a:xfrm>
            <a:off x="4211960" y="2815605"/>
            <a:ext cx="4527550" cy="664418"/>
          </a:xfrm>
        </p:spPr>
        <p:txBody>
          <a:bodyPr>
            <a:noAutofit/>
          </a:bodyPr>
          <a:lstStyle>
            <a:lvl1pPr algn="l">
              <a:defRPr sz="2000">
                <a:solidFill>
                  <a:srgbClr val="575757"/>
                </a:solidFill>
              </a:defRPr>
            </a:lvl1pPr>
          </a:lstStyle>
          <a:p>
            <a:pPr lvl="0"/>
            <a:r>
              <a:rPr lang="fr-FR" dirty="0"/>
              <a:t>Cliquer pour ajouter un sous-titre</a:t>
            </a:r>
          </a:p>
        </p:txBody>
      </p:sp>
      <p:pic>
        <p:nvPicPr>
          <p:cNvPr id="13" name="Imag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2536" y="222405"/>
            <a:ext cx="1361391" cy="4698691"/>
          </a:xfrm>
          <a:prstGeom prst="rect">
            <a:avLst/>
          </a:prstGeom>
        </p:spPr>
      </p:pic>
      <p:sp>
        <p:nvSpPr>
          <p:cNvPr id="16" name="Rectangle 15"/>
          <p:cNvSpPr/>
          <p:nvPr userDrawn="1"/>
        </p:nvSpPr>
        <p:spPr>
          <a:xfrm>
            <a:off x="0" y="4948014"/>
            <a:ext cx="914400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7" name="Espace réservé du texte 21">
            <a:extLst>
              <a:ext uri="{FF2B5EF4-FFF2-40B4-BE49-F238E27FC236}">
                <a16:creationId xmlns:a16="http://schemas.microsoft.com/office/drawing/2014/main" id="{FC509A42-19AD-CE45-9631-39CA09E7EA3F}"/>
              </a:ext>
            </a:extLst>
          </p:cNvPr>
          <p:cNvSpPr>
            <a:spLocks noGrp="1"/>
          </p:cNvSpPr>
          <p:nvPr userDrawn="1">
            <p:ph type="body" sz="quarter" idx="12" hasCustomPrompt="1"/>
          </p:nvPr>
        </p:nvSpPr>
        <p:spPr>
          <a:xfrm>
            <a:off x="4211960" y="3914822"/>
            <a:ext cx="4527550" cy="385120"/>
          </a:xfrm>
          <a:prstGeom prst="rect">
            <a:avLst/>
          </a:prstGeom>
        </p:spPr>
        <p:txBody>
          <a:bodyPr/>
          <a:lstStyle>
            <a:lvl1pPr>
              <a:defRPr sz="1200" b="0">
                <a:solidFill>
                  <a:srgbClr val="575757"/>
                </a:solidFill>
              </a:defRPr>
            </a:lvl1pPr>
          </a:lstStyle>
          <a:p>
            <a:pPr lvl="0"/>
            <a:r>
              <a:rPr lang="fr-FR" dirty="0"/>
              <a:t>Date | Emetteur</a:t>
            </a:r>
          </a:p>
        </p:txBody>
      </p:sp>
      <p:pic>
        <p:nvPicPr>
          <p:cNvPr id="20" name="Imag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8985" y="1960852"/>
            <a:ext cx="1384703" cy="1221797"/>
          </a:xfrm>
          <a:prstGeom prst="rect">
            <a:avLst/>
          </a:prstGeom>
        </p:spPr>
      </p:pic>
    </p:spTree>
    <p:extLst>
      <p:ext uri="{BB962C8B-B14F-4D97-AF65-F5344CB8AC3E}">
        <p14:creationId xmlns:p14="http://schemas.microsoft.com/office/powerpoint/2010/main" val="4034832881"/>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13" name="Rectangle 12"/>
          <p:cNvSpPr/>
          <p:nvPr/>
        </p:nvSpPr>
        <p:spPr>
          <a:xfrm>
            <a:off x="0" y="-2046"/>
            <a:ext cx="9144000" cy="845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Espace réservé du numéro de diapositive 5"/>
          <p:cNvSpPr>
            <a:spLocks noGrp="1"/>
          </p:cNvSpPr>
          <p:nvPr>
            <p:ph type="sldNum" sz="quarter" idx="12"/>
          </p:nvPr>
        </p:nvSpPr>
        <p:spPr>
          <a:xfrm>
            <a:off x="107504" y="4749992"/>
            <a:ext cx="287338" cy="273844"/>
          </a:xfrm>
        </p:spPr>
        <p:txBody>
          <a:bodyPr/>
          <a:lstStyle/>
          <a:p>
            <a:fld id="{646E7B68-C406-4B5C-B79D-A1CDE10CB85D}" type="slidenum">
              <a:rPr lang="fr-FR" smtClean="0"/>
              <a:pPr/>
              <a:t>‹N°›</a:t>
            </a:fld>
            <a:endParaRPr lang="fr-FR" dirty="0"/>
          </a:p>
        </p:txBody>
      </p:sp>
      <p:sp>
        <p:nvSpPr>
          <p:cNvPr id="63" name="Espace réservé du texte 62"/>
          <p:cNvSpPr>
            <a:spLocks noGrp="1"/>
          </p:cNvSpPr>
          <p:nvPr>
            <p:ph type="body" sz="quarter" idx="14" hasCustomPrompt="1"/>
          </p:nvPr>
        </p:nvSpPr>
        <p:spPr>
          <a:xfrm>
            <a:off x="4427538" y="1767822"/>
            <a:ext cx="2736304" cy="2160240"/>
          </a:xfrm>
        </p:spPr>
        <p:txBody>
          <a:bodyPr numCol="1">
            <a:normAutofit/>
          </a:bodyPr>
          <a:lstStyle>
            <a:lvl1pPr marL="0" indent="0" algn="l" defTabSz="914400" rtl="0" eaLnBrk="1" latinLnBrk="0" hangingPunct="1">
              <a:lnSpc>
                <a:spcPct val="150000"/>
              </a:lnSpc>
              <a:spcBef>
                <a:spcPts val="200"/>
              </a:spcBef>
              <a:spcAft>
                <a:spcPts val="0"/>
              </a:spcAft>
              <a:buFontTx/>
              <a:buNone/>
              <a:defRPr lang="fr-FR" sz="1400" b="1" kern="1200" cap="none" baseline="0" smtClean="0">
                <a:solidFill>
                  <a:srgbClr val="575757"/>
                </a:solidFill>
                <a:latin typeface="+mn-lt"/>
                <a:ea typeface="+mn-ea"/>
                <a:cs typeface="+mn-cs"/>
              </a:defRPr>
            </a:lvl1pPr>
          </a:lstStyle>
          <a:p>
            <a:pPr lvl="0"/>
            <a:r>
              <a:rPr lang="fr-FR" dirty="0"/>
              <a:t>Chapitre 1</a:t>
            </a:r>
          </a:p>
          <a:p>
            <a:pPr lvl="0"/>
            <a:r>
              <a:rPr lang="fr-FR" dirty="0"/>
              <a:t>Chapitre 2</a:t>
            </a:r>
          </a:p>
          <a:p>
            <a:pPr lvl="0"/>
            <a:r>
              <a:rPr lang="fr-FR" dirty="0"/>
              <a:t>Chapitre 3</a:t>
            </a:r>
          </a:p>
        </p:txBody>
      </p:sp>
      <p:sp>
        <p:nvSpPr>
          <p:cNvPr id="7" name="Espace réservé du pied de page 6"/>
          <p:cNvSpPr>
            <a:spLocks noGrp="1"/>
          </p:cNvSpPr>
          <p:nvPr>
            <p:ph type="ftr" sz="quarter" idx="15"/>
          </p:nvPr>
        </p:nvSpPr>
        <p:spPr>
          <a:xfrm>
            <a:off x="408753" y="4749992"/>
            <a:ext cx="6926486" cy="273844"/>
          </a:xfrm>
        </p:spPr>
        <p:txBody>
          <a:bodyPr/>
          <a:lstStyle/>
          <a:p>
            <a:r>
              <a:rPr lang="fr-FR" dirty="0">
                <a:latin typeface="Arial"/>
                <a:ea typeface="+mn-ea"/>
              </a:rPr>
              <a:t>Démarche d’audit des critères ENS </a:t>
            </a:r>
          </a:p>
        </p:txBody>
      </p:sp>
      <p:sp>
        <p:nvSpPr>
          <p:cNvPr id="10" name="Titre 1"/>
          <p:cNvSpPr txBox="1">
            <a:spLocks/>
          </p:cNvSpPr>
          <p:nvPr/>
        </p:nvSpPr>
        <p:spPr>
          <a:xfrm>
            <a:off x="4427538" y="915566"/>
            <a:ext cx="3096790" cy="1032495"/>
          </a:xfrm>
          <a:prstGeom prst="rect">
            <a:avLst/>
          </a:prstGeom>
        </p:spPr>
        <p:txBody>
          <a:bodyPr vert="horz" lIns="0" tIns="0" rIns="0" bIns="0" rtlCol="0" anchor="ctr" anchorCtr="0">
            <a:noAutofit/>
          </a:bodyPr>
          <a:lstStyle>
            <a:lvl1pPr algn="l" defTabSz="914400" rtl="0" eaLnBrk="1" latinLnBrk="0" hangingPunct="1">
              <a:lnSpc>
                <a:spcPts val="2700"/>
              </a:lnSpc>
              <a:spcBef>
                <a:spcPts val="0"/>
              </a:spcBef>
              <a:buNone/>
              <a:defRPr sz="2800" b="1" kern="1200" baseline="0">
                <a:solidFill>
                  <a:srgbClr val="006AB2"/>
                </a:solidFill>
                <a:latin typeface="+mj-lt"/>
                <a:ea typeface="+mj-ea"/>
                <a:cs typeface="+mj-cs"/>
              </a:defRPr>
            </a:lvl1pPr>
          </a:lstStyle>
          <a:p>
            <a:pPr fontAlgn="auto">
              <a:spcAft>
                <a:spcPts val="0"/>
              </a:spcAft>
            </a:pPr>
            <a:r>
              <a:rPr lang="fr-FR" dirty="0"/>
              <a:t>Sommaire</a:t>
            </a:r>
          </a:p>
        </p:txBody>
      </p:sp>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985" y="1960852"/>
            <a:ext cx="1384703" cy="1221797"/>
          </a:xfrm>
          <a:prstGeom prst="rect">
            <a:avLst/>
          </a:prstGeom>
        </p:spPr>
      </p:pic>
      <p:sp>
        <p:nvSpPr>
          <p:cNvPr id="8" name="Rectangle 7"/>
          <p:cNvSpPr/>
          <p:nvPr userDrawn="1"/>
        </p:nvSpPr>
        <p:spPr>
          <a:xfrm>
            <a:off x="0" y="-2046"/>
            <a:ext cx="9144000" cy="845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Titre 1"/>
          <p:cNvSpPr txBox="1">
            <a:spLocks/>
          </p:cNvSpPr>
          <p:nvPr userDrawn="1"/>
        </p:nvSpPr>
        <p:spPr>
          <a:xfrm>
            <a:off x="4427538" y="915566"/>
            <a:ext cx="3096790" cy="1032495"/>
          </a:xfrm>
          <a:prstGeom prst="rect">
            <a:avLst/>
          </a:prstGeom>
        </p:spPr>
        <p:txBody>
          <a:bodyPr vert="horz" lIns="0" tIns="0" rIns="0" bIns="0" rtlCol="0" anchor="ctr" anchorCtr="0">
            <a:noAutofit/>
          </a:bodyPr>
          <a:lstStyle>
            <a:lvl1pPr algn="l" defTabSz="914400" rtl="0" eaLnBrk="1" latinLnBrk="0" hangingPunct="1">
              <a:lnSpc>
                <a:spcPts val="2700"/>
              </a:lnSpc>
              <a:spcBef>
                <a:spcPts val="0"/>
              </a:spcBef>
              <a:buNone/>
              <a:defRPr sz="2800" b="1" kern="1200" baseline="0">
                <a:solidFill>
                  <a:srgbClr val="006AB2"/>
                </a:solidFill>
                <a:latin typeface="+mj-lt"/>
                <a:ea typeface="+mj-ea"/>
                <a:cs typeface="+mj-cs"/>
              </a:defRPr>
            </a:lvl1pPr>
          </a:lstStyle>
          <a:p>
            <a:pPr fontAlgn="auto">
              <a:spcAft>
                <a:spcPts val="0"/>
              </a:spcAft>
            </a:pPr>
            <a:r>
              <a:rPr lang="fr-FR" dirty="0"/>
              <a:t>Sommaire</a:t>
            </a:r>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8985" y="1960852"/>
            <a:ext cx="1384703" cy="1221797"/>
          </a:xfrm>
          <a:prstGeom prst="rect">
            <a:avLst/>
          </a:prstGeom>
        </p:spPr>
      </p:pic>
    </p:spTree>
    <p:extLst>
      <p:ext uri="{BB962C8B-B14F-4D97-AF65-F5344CB8AC3E}">
        <p14:creationId xmlns:p14="http://schemas.microsoft.com/office/powerpoint/2010/main" val="1838951656"/>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Intercalaire">
    <p:spTree>
      <p:nvGrpSpPr>
        <p:cNvPr id="1" name=""/>
        <p:cNvGrpSpPr/>
        <p:nvPr/>
      </p:nvGrpSpPr>
      <p:grpSpPr>
        <a:xfrm>
          <a:off x="0" y="0"/>
          <a:ext cx="0" cy="0"/>
          <a:chOff x="0" y="0"/>
          <a:chExt cx="0" cy="0"/>
        </a:xfrm>
      </p:grpSpPr>
      <p:sp>
        <p:nvSpPr>
          <p:cNvPr id="15" name="Rectangle 14"/>
          <p:cNvSpPr/>
          <p:nvPr/>
        </p:nvSpPr>
        <p:spPr>
          <a:xfrm>
            <a:off x="0" y="-2046"/>
            <a:ext cx="9144000" cy="773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Espace réservé du numéro de diapositive 5"/>
          <p:cNvSpPr>
            <a:spLocks noGrp="1"/>
          </p:cNvSpPr>
          <p:nvPr>
            <p:ph type="sldNum" sz="quarter" idx="12"/>
          </p:nvPr>
        </p:nvSpPr>
        <p:spPr/>
        <p:txBody>
          <a:bodyPr/>
          <a:lstStyle/>
          <a:p>
            <a:fld id="{646E7B68-C406-4B5C-B79D-A1CDE10CB85D}" type="slidenum">
              <a:rPr lang="fr-FR" smtClean="0"/>
              <a:pPr/>
              <a:t>‹N°›</a:t>
            </a:fld>
            <a:endParaRPr lang="fr-FR" dirty="0"/>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2000" y="144016"/>
            <a:ext cx="1310181" cy="4803998"/>
          </a:xfrm>
          <a:prstGeom prst="rect">
            <a:avLst/>
          </a:prstGeom>
        </p:spPr>
      </p:pic>
      <p:sp>
        <p:nvSpPr>
          <p:cNvPr id="17" name="Titre 1"/>
          <p:cNvSpPr>
            <a:spLocks noGrp="1"/>
          </p:cNvSpPr>
          <p:nvPr>
            <p:ph type="ctrTitle" hasCustomPrompt="1"/>
          </p:nvPr>
        </p:nvSpPr>
        <p:spPr>
          <a:xfrm>
            <a:off x="4427538" y="1683271"/>
            <a:ext cx="4311972" cy="1032495"/>
          </a:xfrm>
        </p:spPr>
        <p:txBody>
          <a:bodyPr anchor="ctr" anchorCtr="0">
            <a:noAutofit/>
          </a:bodyPr>
          <a:lstStyle>
            <a:lvl1pPr algn="l">
              <a:lnSpc>
                <a:spcPts val="2700"/>
              </a:lnSpc>
              <a:spcBef>
                <a:spcPts val="0"/>
              </a:spcBef>
              <a:defRPr sz="2800" baseline="0">
                <a:solidFill>
                  <a:srgbClr val="006AB2"/>
                </a:solidFill>
              </a:defRPr>
            </a:lvl1pPr>
          </a:lstStyle>
          <a:p>
            <a:r>
              <a:rPr lang="fr-FR" dirty="0"/>
              <a:t>Titre du chapitre</a:t>
            </a:r>
          </a:p>
        </p:txBody>
      </p:sp>
      <p:sp>
        <p:nvSpPr>
          <p:cNvPr id="18" name="Espace réservé du texte 3"/>
          <p:cNvSpPr>
            <a:spLocks noGrp="1"/>
          </p:cNvSpPr>
          <p:nvPr>
            <p:ph type="body" sz="quarter" idx="13" hasCustomPrompt="1"/>
          </p:nvPr>
        </p:nvSpPr>
        <p:spPr>
          <a:xfrm>
            <a:off x="4427538" y="2815605"/>
            <a:ext cx="4311972" cy="664418"/>
          </a:xfrm>
        </p:spPr>
        <p:txBody>
          <a:bodyPr>
            <a:noAutofit/>
          </a:bodyPr>
          <a:lstStyle>
            <a:lvl1pPr algn="l">
              <a:defRPr sz="2000">
                <a:solidFill>
                  <a:srgbClr val="575757"/>
                </a:solidFill>
              </a:defRPr>
            </a:lvl1pPr>
          </a:lstStyle>
          <a:p>
            <a:pPr lvl="0"/>
            <a:r>
              <a:rPr lang="fr-FR" dirty="0"/>
              <a:t>Sous-titre éventuel</a:t>
            </a:r>
          </a:p>
        </p:txBody>
      </p:sp>
      <p:pic>
        <p:nvPicPr>
          <p:cNvPr id="20" name="Imag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985" y="1960852"/>
            <a:ext cx="1384703" cy="1221797"/>
          </a:xfrm>
          <a:prstGeom prst="rect">
            <a:avLst/>
          </a:prstGeom>
        </p:spPr>
      </p:pic>
      <p:sp>
        <p:nvSpPr>
          <p:cNvPr id="8" name="Rectangle 7"/>
          <p:cNvSpPr/>
          <p:nvPr userDrawn="1"/>
        </p:nvSpPr>
        <p:spPr>
          <a:xfrm>
            <a:off x="0" y="-2046"/>
            <a:ext cx="9144000" cy="773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2000" y="144016"/>
            <a:ext cx="1310181" cy="4803998"/>
          </a:xfrm>
          <a:prstGeom prst="rect">
            <a:avLst/>
          </a:prstGeom>
        </p:spPr>
      </p:pic>
      <p:pic>
        <p:nvPicPr>
          <p:cNvPr id="11" name="Imag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8985" y="1960852"/>
            <a:ext cx="1384703" cy="1221797"/>
          </a:xfrm>
          <a:prstGeom prst="rect">
            <a:avLst/>
          </a:prstGeom>
        </p:spPr>
      </p:pic>
    </p:spTree>
    <p:extLst>
      <p:ext uri="{BB962C8B-B14F-4D97-AF65-F5344CB8AC3E}">
        <p14:creationId xmlns:p14="http://schemas.microsoft.com/office/powerpoint/2010/main" val="1978155062"/>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1_Titre et contenu">
    <p:spTree>
      <p:nvGrpSpPr>
        <p:cNvPr id="1" name=""/>
        <p:cNvGrpSpPr/>
        <p:nvPr/>
      </p:nvGrpSpPr>
      <p:grpSpPr>
        <a:xfrm>
          <a:off x="0" y="0"/>
          <a:ext cx="0" cy="0"/>
          <a:chOff x="0" y="0"/>
          <a:chExt cx="0" cy="0"/>
        </a:xfrm>
      </p:grpSpPr>
      <p:sp>
        <p:nvSpPr>
          <p:cNvPr id="8" name="Rectangle 7"/>
          <p:cNvSpPr/>
          <p:nvPr/>
        </p:nvSpPr>
        <p:spPr>
          <a:xfrm>
            <a:off x="0" y="627534"/>
            <a:ext cx="9144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 name="Image 4" descr="Une image contenant personne, intérieur, tenant, alimentation&#10;&#10;Description générée automatiquement">
            <a:extLst>
              <a:ext uri="{FF2B5EF4-FFF2-40B4-BE49-F238E27FC236}">
                <a16:creationId xmlns:a16="http://schemas.microsoft.com/office/drawing/2014/main" id="{DCE54B6C-D7B7-064E-80CC-C434FFA6A49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21889" y="2255"/>
            <a:ext cx="7522111" cy="5141246"/>
          </a:xfrm>
          <a:prstGeom prst="rect">
            <a:avLst/>
          </a:prstGeom>
        </p:spPr>
      </p:pic>
      <p:sp>
        <p:nvSpPr>
          <p:cNvPr id="3" name="Espace réservé du texte 2">
            <a:extLst>
              <a:ext uri="{FF2B5EF4-FFF2-40B4-BE49-F238E27FC236}">
                <a16:creationId xmlns:a16="http://schemas.microsoft.com/office/drawing/2014/main" id="{3A4A0B2A-58BC-1D4D-8883-191DA713D2F9}"/>
              </a:ext>
            </a:extLst>
          </p:cNvPr>
          <p:cNvSpPr>
            <a:spLocks noGrp="1"/>
          </p:cNvSpPr>
          <p:nvPr>
            <p:ph type="body" sz="quarter" idx="10" hasCustomPrompt="1"/>
          </p:nvPr>
        </p:nvSpPr>
        <p:spPr>
          <a:xfrm>
            <a:off x="2268538" y="915988"/>
            <a:ext cx="2735510" cy="1511300"/>
          </a:xfrm>
          <a:prstGeom prst="rect">
            <a:avLst/>
          </a:prstGeom>
        </p:spPr>
        <p:txBody>
          <a:bodyPr/>
          <a:lstStyle>
            <a:lvl1pPr>
              <a:lnSpc>
                <a:spcPct val="80000"/>
              </a:lnSpc>
              <a:defRPr sz="3200" kern="800" cap="none" baseline="0">
                <a:solidFill>
                  <a:schemeClr val="bg1"/>
                </a:solidFill>
              </a:defRPr>
            </a:lvl1pPr>
            <a:lvl2pPr marL="434250" indent="0">
              <a:lnSpc>
                <a:spcPct val="80000"/>
              </a:lnSpc>
              <a:buNone/>
              <a:defRPr sz="3200">
                <a:solidFill>
                  <a:schemeClr val="bg1"/>
                </a:solidFill>
              </a:defRPr>
            </a:lvl2pPr>
          </a:lstStyle>
          <a:p>
            <a:pPr lvl="0"/>
            <a:r>
              <a:rPr lang="fr-FR" dirty="0"/>
              <a:t>Titre principal de la slide</a:t>
            </a:r>
          </a:p>
          <a:p>
            <a:pPr lvl="1"/>
            <a:endParaRPr lang="fr-FR" dirty="0"/>
          </a:p>
        </p:txBody>
      </p:sp>
      <p:sp>
        <p:nvSpPr>
          <p:cNvPr id="6" name="Espace réservé du texte 5">
            <a:extLst>
              <a:ext uri="{FF2B5EF4-FFF2-40B4-BE49-F238E27FC236}">
                <a16:creationId xmlns:a16="http://schemas.microsoft.com/office/drawing/2014/main" id="{05C05DFA-F720-FF4C-A4AA-91C4E66A3103}"/>
              </a:ext>
            </a:extLst>
          </p:cNvPr>
          <p:cNvSpPr>
            <a:spLocks noGrp="1"/>
          </p:cNvSpPr>
          <p:nvPr>
            <p:ph type="body" sz="quarter" idx="11" hasCustomPrompt="1"/>
          </p:nvPr>
        </p:nvSpPr>
        <p:spPr>
          <a:xfrm>
            <a:off x="2268538" y="2427288"/>
            <a:ext cx="2951534" cy="1873250"/>
          </a:xfrm>
          <a:prstGeom prst="rect">
            <a:avLst/>
          </a:prstGeom>
        </p:spPr>
        <p:txBody>
          <a:bodyPr/>
          <a:lstStyle>
            <a:lvl1pPr>
              <a:lnSpc>
                <a:spcPct val="80000"/>
              </a:lnSpc>
              <a:spcBef>
                <a:spcPts val="0"/>
              </a:spcBef>
              <a:defRPr sz="1400" b="0">
                <a:solidFill>
                  <a:schemeClr val="bg1"/>
                </a:solidFill>
              </a:defRPr>
            </a:lvl1pPr>
          </a:lstStyle>
          <a:p>
            <a:pPr lvl="0"/>
            <a:r>
              <a:rPr lang="fr-FR" dirty="0"/>
              <a:t>Texte</a:t>
            </a:r>
          </a:p>
        </p:txBody>
      </p:sp>
      <p:sp>
        <p:nvSpPr>
          <p:cNvPr id="7" name="Espace réservé du numéro de diapositive 5"/>
          <p:cNvSpPr>
            <a:spLocks noGrp="1"/>
          </p:cNvSpPr>
          <p:nvPr>
            <p:ph type="sldNum" sz="quarter" idx="12"/>
          </p:nvPr>
        </p:nvSpPr>
        <p:spPr>
          <a:xfrm>
            <a:off x="107504" y="4749992"/>
            <a:ext cx="287338" cy="273844"/>
          </a:xfrm>
        </p:spPr>
        <p:txBody>
          <a:bodyPr/>
          <a:lstStyle/>
          <a:p>
            <a:fld id="{646E7B68-C406-4B5C-B79D-A1CDE10CB85D}" type="slidenum">
              <a:rPr lang="fr-FR" smtClean="0"/>
              <a:pPr/>
              <a:t>‹N°›</a:t>
            </a:fld>
            <a:endParaRPr lang="fr-FR" dirty="0"/>
          </a:p>
        </p:txBody>
      </p:sp>
      <p:sp>
        <p:nvSpPr>
          <p:cNvPr id="9" name="Rectangle 8"/>
          <p:cNvSpPr/>
          <p:nvPr userDrawn="1"/>
        </p:nvSpPr>
        <p:spPr>
          <a:xfrm>
            <a:off x="0" y="627534"/>
            <a:ext cx="9144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 name="Image 9" descr="Une image contenant personne, intérieur, tenant, alimentation&#10;&#10;Description générée automatiquement">
            <a:extLst>
              <a:ext uri="{FF2B5EF4-FFF2-40B4-BE49-F238E27FC236}">
                <a16:creationId xmlns:a16="http://schemas.microsoft.com/office/drawing/2014/main" id="{DCE54B6C-D7B7-064E-80CC-C434FFA6A4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21889" y="2255"/>
            <a:ext cx="7522111" cy="5141246"/>
          </a:xfrm>
          <a:prstGeom prst="rect">
            <a:avLst/>
          </a:prstGeom>
        </p:spPr>
      </p:pic>
    </p:spTree>
    <p:extLst>
      <p:ext uri="{BB962C8B-B14F-4D97-AF65-F5344CB8AC3E}">
        <p14:creationId xmlns:p14="http://schemas.microsoft.com/office/powerpoint/2010/main" val="2960163215"/>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pic>
        <p:nvPicPr>
          <p:cNvPr id="4" name="Image 3" descr="Une image contenant personne, intérieur, homme, table&#10;&#10;Description générée automatiquement">
            <a:extLst>
              <a:ext uri="{FF2B5EF4-FFF2-40B4-BE49-F238E27FC236}">
                <a16:creationId xmlns:a16="http://schemas.microsoft.com/office/drawing/2014/main" id="{6FB58E74-65F0-5A41-B2A3-C683EB81BBF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8208" y="-13947"/>
            <a:ext cx="9190183" cy="5171393"/>
          </a:xfrm>
          <a:prstGeom prst="rect">
            <a:avLst/>
          </a:prstGeom>
        </p:spPr>
      </p:pic>
      <p:pic>
        <p:nvPicPr>
          <p:cNvPr id="5" name="Image 4">
            <a:extLst>
              <a:ext uri="{FF2B5EF4-FFF2-40B4-BE49-F238E27FC236}">
                <a16:creationId xmlns:a16="http://schemas.microsoft.com/office/drawing/2014/main" id="{9F7A409D-321F-644F-957D-D88584B88E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9714"/>
            <a:ext cx="657373" cy="581836"/>
          </a:xfrm>
          <a:prstGeom prst="rect">
            <a:avLst/>
          </a:prstGeom>
        </p:spPr>
      </p:pic>
      <p:sp>
        <p:nvSpPr>
          <p:cNvPr id="7" name="Espace réservé du texte 6">
            <a:extLst>
              <a:ext uri="{FF2B5EF4-FFF2-40B4-BE49-F238E27FC236}">
                <a16:creationId xmlns:a16="http://schemas.microsoft.com/office/drawing/2014/main" id="{C0E49024-B637-B846-AD7A-074C32D97EBE}"/>
              </a:ext>
            </a:extLst>
          </p:cNvPr>
          <p:cNvSpPr>
            <a:spLocks noGrp="1"/>
          </p:cNvSpPr>
          <p:nvPr>
            <p:ph type="body" sz="quarter" idx="10" hasCustomPrompt="1"/>
          </p:nvPr>
        </p:nvSpPr>
        <p:spPr>
          <a:xfrm>
            <a:off x="2124075" y="987425"/>
            <a:ext cx="2735957" cy="1871663"/>
          </a:xfrm>
          <a:prstGeom prst="rect">
            <a:avLst/>
          </a:prstGeom>
        </p:spPr>
        <p:txBody>
          <a:bodyPr/>
          <a:lstStyle>
            <a:lvl1pPr>
              <a:defRPr sz="2800" kern="800" cap="all" baseline="0"/>
            </a:lvl1pPr>
            <a:lvl2pPr marL="434250" indent="0">
              <a:buNone/>
              <a:defRPr sz="3200"/>
            </a:lvl2pPr>
          </a:lstStyle>
          <a:p>
            <a:pPr lvl="0"/>
            <a:r>
              <a:rPr lang="fr-FR" dirty="0"/>
              <a:t>Titre de la slide</a:t>
            </a:r>
          </a:p>
          <a:p>
            <a:pPr lvl="1"/>
            <a:endParaRPr lang="fr-FR" dirty="0"/>
          </a:p>
        </p:txBody>
      </p:sp>
      <p:sp>
        <p:nvSpPr>
          <p:cNvPr id="9" name="Espace réservé du texte 8">
            <a:extLst>
              <a:ext uri="{FF2B5EF4-FFF2-40B4-BE49-F238E27FC236}">
                <a16:creationId xmlns:a16="http://schemas.microsoft.com/office/drawing/2014/main" id="{F9933515-A54B-C648-9452-ED438F800E2D}"/>
              </a:ext>
            </a:extLst>
          </p:cNvPr>
          <p:cNvSpPr>
            <a:spLocks noGrp="1"/>
          </p:cNvSpPr>
          <p:nvPr>
            <p:ph type="body" sz="quarter" idx="11" hasCustomPrompt="1"/>
          </p:nvPr>
        </p:nvSpPr>
        <p:spPr>
          <a:xfrm>
            <a:off x="5004048" y="987425"/>
            <a:ext cx="3457575" cy="1871663"/>
          </a:xfrm>
          <a:prstGeom prst="rect">
            <a:avLst/>
          </a:prstGeom>
        </p:spPr>
        <p:txBody>
          <a:bodyPr/>
          <a:lstStyle>
            <a:lvl1pPr>
              <a:lnSpc>
                <a:spcPct val="80000"/>
              </a:lnSpc>
              <a:spcBef>
                <a:spcPts val="0"/>
              </a:spcBef>
              <a:defRPr sz="1400" b="0"/>
            </a:lvl1pPr>
          </a:lstStyle>
          <a:p>
            <a:pPr lvl="0"/>
            <a:r>
              <a:rPr lang="fr-FR" dirty="0"/>
              <a:t>Texte</a:t>
            </a:r>
          </a:p>
        </p:txBody>
      </p:sp>
      <p:pic>
        <p:nvPicPr>
          <p:cNvPr id="6" name="Image 5" descr="Une image contenant personne, intérieur, homme, table&#10;&#10;Description générée automatiquement">
            <a:extLst>
              <a:ext uri="{FF2B5EF4-FFF2-40B4-BE49-F238E27FC236}">
                <a16:creationId xmlns:a16="http://schemas.microsoft.com/office/drawing/2014/main" id="{6FB58E74-65F0-5A41-B2A3-C683EB81BBF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8208" y="-13947"/>
            <a:ext cx="9190183" cy="5171393"/>
          </a:xfrm>
          <a:prstGeom prst="rect">
            <a:avLst/>
          </a:prstGeom>
        </p:spPr>
      </p:pic>
      <p:pic>
        <p:nvPicPr>
          <p:cNvPr id="8" name="Image 7">
            <a:extLst>
              <a:ext uri="{FF2B5EF4-FFF2-40B4-BE49-F238E27FC236}">
                <a16:creationId xmlns:a16="http://schemas.microsoft.com/office/drawing/2014/main" id="{9F7A409D-321F-644F-957D-D88584B88E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512" y="189714"/>
            <a:ext cx="657373" cy="581836"/>
          </a:xfrm>
          <a:prstGeom prst="rect">
            <a:avLst/>
          </a:prstGeom>
        </p:spPr>
      </p:pic>
    </p:spTree>
    <p:extLst>
      <p:ext uri="{BB962C8B-B14F-4D97-AF65-F5344CB8AC3E}">
        <p14:creationId xmlns:p14="http://schemas.microsoft.com/office/powerpoint/2010/main" val="123473848"/>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dirty="0"/>
              <a:t>Titre de la slide</a:t>
            </a:r>
          </a:p>
        </p:txBody>
      </p:sp>
      <p:sp>
        <p:nvSpPr>
          <p:cNvPr id="6" name="Espace réservé du numéro de diapositive 5"/>
          <p:cNvSpPr>
            <a:spLocks noGrp="1"/>
          </p:cNvSpPr>
          <p:nvPr>
            <p:ph type="sldNum" sz="quarter" idx="12"/>
          </p:nvPr>
        </p:nvSpPr>
        <p:spPr/>
        <p:txBody>
          <a:bodyPr/>
          <a:lstStyle>
            <a:lvl1pPr>
              <a:defRPr>
                <a:solidFill>
                  <a:srgbClr val="575757"/>
                </a:solidFill>
              </a:defRPr>
            </a:lvl1pPr>
          </a:lstStyle>
          <a:p>
            <a:fld id="{646E7B68-C406-4B5C-B79D-A1CDE10CB85D}" type="slidenum">
              <a:rPr lang="fr-FR" smtClean="0"/>
              <a:pPr/>
              <a:t>‹N°›</a:t>
            </a:fld>
            <a:endParaRPr lang="fr-FR" dirty="0"/>
          </a:p>
        </p:txBody>
      </p:sp>
      <p:sp>
        <p:nvSpPr>
          <p:cNvPr id="5" name="Espace réservé du pied de page 4"/>
          <p:cNvSpPr>
            <a:spLocks noGrp="1"/>
          </p:cNvSpPr>
          <p:nvPr>
            <p:ph type="ftr" sz="quarter" idx="13"/>
          </p:nvPr>
        </p:nvSpPr>
        <p:spPr/>
        <p:txBody>
          <a:bodyPr/>
          <a:lstStyle>
            <a:lvl1pPr>
              <a:defRPr sz="800"/>
            </a:lvl1pPr>
          </a:lstStyle>
          <a:p>
            <a:r>
              <a:rPr lang="fr-FR" dirty="0">
                <a:latin typeface="Arial"/>
                <a:ea typeface="+mn-ea"/>
              </a:rPr>
              <a:t>Démarche d’audit des critères ENS </a:t>
            </a:r>
          </a:p>
        </p:txBody>
      </p:sp>
    </p:spTree>
    <p:extLst>
      <p:ext uri="{BB962C8B-B14F-4D97-AF65-F5344CB8AC3E}">
        <p14:creationId xmlns:p14="http://schemas.microsoft.com/office/powerpoint/2010/main" val="121965367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Intercalair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ACA10F6-3E96-6540-9DE6-E2EBE1084AED}"/>
              </a:ext>
            </a:extLst>
          </p:cNvPr>
          <p:cNvSpPr/>
          <p:nvPr userDrawn="1"/>
        </p:nvSpPr>
        <p:spPr>
          <a:xfrm>
            <a:off x="0" y="0"/>
            <a:ext cx="9144000" cy="5143500"/>
          </a:xfrm>
          <a:prstGeom prst="rect">
            <a:avLst/>
          </a:prstGeom>
          <a:solidFill>
            <a:srgbClr val="D20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pic>
        <p:nvPicPr>
          <p:cNvPr id="8" name="Image 7">
            <a:extLst>
              <a:ext uri="{FF2B5EF4-FFF2-40B4-BE49-F238E27FC236}">
                <a16:creationId xmlns:a16="http://schemas.microsoft.com/office/drawing/2014/main" id="{08563CFB-9621-6148-851E-1B8C0CB3DE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2968" y="389491"/>
            <a:ext cx="1981121" cy="595037"/>
          </a:xfrm>
          <a:prstGeom prst="rect">
            <a:avLst/>
          </a:prstGeom>
        </p:spPr>
      </p:pic>
      <p:pic>
        <p:nvPicPr>
          <p:cNvPr id="9" name="Image 8">
            <a:extLst>
              <a:ext uri="{FF2B5EF4-FFF2-40B4-BE49-F238E27FC236}">
                <a16:creationId xmlns:a16="http://schemas.microsoft.com/office/drawing/2014/main" id="{DEF446ED-4511-A742-BE50-4E198690D123}"/>
              </a:ext>
            </a:extLst>
          </p:cNvPr>
          <p:cNvPicPr>
            <a:picLocks noChangeAspect="1"/>
          </p:cNvPicPr>
          <p:nvPr userDrawn="1"/>
        </p:nvPicPr>
        <p:blipFill rotWithShape="1">
          <a:blip r:embed="rId3" cstate="email">
            <a:alphaModFix/>
            <a:extLst>
              <a:ext uri="{28A0092B-C50C-407E-A947-70E740481C1C}">
                <a14:useLocalDpi xmlns:a14="http://schemas.microsoft.com/office/drawing/2010/main"/>
              </a:ext>
            </a:extLst>
          </a:blip>
          <a:srcRect r="27434" b="23036"/>
          <a:stretch/>
        </p:blipFill>
        <p:spPr>
          <a:xfrm>
            <a:off x="5501470" y="645118"/>
            <a:ext cx="3642531" cy="4498383"/>
          </a:xfrm>
          <a:prstGeom prst="rect">
            <a:avLst/>
          </a:prstGeom>
        </p:spPr>
      </p:pic>
      <p:sp>
        <p:nvSpPr>
          <p:cNvPr id="12" name="Titre 1">
            <a:extLst>
              <a:ext uri="{FF2B5EF4-FFF2-40B4-BE49-F238E27FC236}">
                <a16:creationId xmlns:a16="http://schemas.microsoft.com/office/drawing/2014/main" id="{5209781F-2CF8-3246-A11F-87B28488C9E2}"/>
              </a:ext>
            </a:extLst>
          </p:cNvPr>
          <p:cNvSpPr>
            <a:spLocks noGrp="1"/>
          </p:cNvSpPr>
          <p:nvPr>
            <p:ph type="title" hasCustomPrompt="1"/>
          </p:nvPr>
        </p:nvSpPr>
        <p:spPr>
          <a:xfrm>
            <a:off x="368124" y="1714200"/>
            <a:ext cx="4749391" cy="1097086"/>
          </a:xfrm>
          <a:prstGeom prst="rect">
            <a:avLst/>
          </a:prstGeom>
        </p:spPr>
        <p:txBody>
          <a:bodyPr lIns="0" tIns="0" rIns="0" bIns="0" anchor="b">
            <a:normAutofit/>
          </a:bodyPr>
          <a:lstStyle>
            <a:lvl1pPr>
              <a:defRPr lang="fr-FR" sz="3600" b="1" kern="1200" dirty="0">
                <a:solidFill>
                  <a:schemeClr val="bg1"/>
                </a:solidFill>
                <a:latin typeface="Arial" panose="020B0604020202020204" pitchFamily="34" charset="0"/>
                <a:ea typeface="+mn-ea"/>
                <a:cs typeface="Arial" panose="020B0604020202020204" pitchFamily="34" charset="0"/>
              </a:defRPr>
            </a:lvl1pPr>
          </a:lstStyle>
          <a:p>
            <a:r>
              <a:rPr lang="fr-FR" dirty="0"/>
              <a:t>TITRE DE LA PARTIE</a:t>
            </a:r>
            <a:br>
              <a:rPr lang="fr-FR" dirty="0"/>
            </a:br>
            <a:r>
              <a:rPr lang="fr-FR" dirty="0"/>
              <a:t>(INTERCALAIRE)</a:t>
            </a:r>
          </a:p>
        </p:txBody>
      </p:sp>
      <p:sp>
        <p:nvSpPr>
          <p:cNvPr id="13" name="Espace réservé du texte 2">
            <a:extLst>
              <a:ext uri="{FF2B5EF4-FFF2-40B4-BE49-F238E27FC236}">
                <a16:creationId xmlns:a16="http://schemas.microsoft.com/office/drawing/2014/main" id="{B4AD1FD0-4665-9D43-A14E-72B3BA3DDDE6}"/>
              </a:ext>
            </a:extLst>
          </p:cNvPr>
          <p:cNvSpPr>
            <a:spLocks noGrp="1"/>
          </p:cNvSpPr>
          <p:nvPr>
            <p:ph type="body" idx="1" hasCustomPrompt="1"/>
          </p:nvPr>
        </p:nvSpPr>
        <p:spPr>
          <a:xfrm>
            <a:off x="355371" y="2999059"/>
            <a:ext cx="3220980" cy="231422"/>
          </a:xfrm>
          <a:prstGeom prst="rect">
            <a:avLst/>
          </a:prstGeom>
        </p:spPr>
        <p:txBody>
          <a:bodyPr lIns="0" tIns="0" rIns="0" bIns="0">
            <a:noAutofit/>
          </a:bodyPr>
          <a:lstStyle>
            <a:lvl1pPr marL="0" indent="0" algn="l" defTabSz="685800" rtl="0" eaLnBrk="1" latinLnBrk="0" hangingPunct="1">
              <a:lnSpc>
                <a:spcPts val="1800"/>
              </a:lnSpc>
              <a:buNone/>
              <a:defRPr lang="fr-FR" sz="1800" b="1" kern="1200" dirty="0">
                <a:solidFill>
                  <a:schemeClr val="bg1"/>
                </a:solidFill>
                <a:latin typeface="Arial" panose="020B0604020202020204" pitchFamily="34" charset="0"/>
                <a:ea typeface="+mn-ea"/>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fr-FR" dirty="0"/>
              <a:t>Sous-titre</a:t>
            </a:r>
          </a:p>
        </p:txBody>
      </p:sp>
      <p:sp>
        <p:nvSpPr>
          <p:cNvPr id="10" name="ZoneTexte 6">
            <a:extLst>
              <a:ext uri="{FF2B5EF4-FFF2-40B4-BE49-F238E27FC236}">
                <a16:creationId xmlns:a16="http://schemas.microsoft.com/office/drawing/2014/main" id="{BE3DDF97-EFD5-4734-AFB5-D8D88B95BED3}"/>
              </a:ext>
            </a:extLst>
          </p:cNvPr>
          <p:cNvSpPr txBox="1"/>
          <p:nvPr userDrawn="1"/>
        </p:nvSpPr>
        <p:spPr>
          <a:xfrm>
            <a:off x="363723" y="4658077"/>
            <a:ext cx="4946754" cy="198131"/>
          </a:xfrm>
          <a:prstGeom prst="rect">
            <a:avLst/>
          </a:prstGeom>
          <a:noFill/>
        </p:spPr>
        <p:txBody>
          <a:bodyPr wrap="square" lIns="0" tIns="0" rIns="0" bIns="0" rtlCol="0">
            <a:spAutoFit/>
          </a:bodyPr>
          <a:lstStyle/>
          <a:p>
            <a:pPr>
              <a:lnSpc>
                <a:spcPts val="825"/>
              </a:lnSpc>
            </a:pPr>
            <a:fld id="{942FCC0B-ED92-42D7-8A66-BF2DFC78E49D}" type="slidenum">
              <a:rPr lang="fr-FR" sz="638" smtClean="0">
                <a:solidFill>
                  <a:schemeClr val="bg1"/>
                </a:solidFill>
                <a:latin typeface="Arial" panose="020B0604020202020204" pitchFamily="34" charset="0"/>
                <a:cs typeface="Arial" panose="020B0604020202020204" pitchFamily="34" charset="0"/>
              </a:rPr>
              <a:pPr>
                <a:lnSpc>
                  <a:spcPts val="825"/>
                </a:lnSpc>
              </a:pPr>
              <a:t>‹N°›</a:t>
            </a:fld>
            <a:r>
              <a:rPr lang="fr-FR" sz="638" dirty="0">
                <a:solidFill>
                  <a:schemeClr val="bg1"/>
                </a:solidFill>
                <a:latin typeface="Arial" panose="020B0604020202020204" pitchFamily="34" charset="0"/>
                <a:cs typeface="Arial" panose="020B0604020202020204" pitchFamily="34" charset="0"/>
              </a:rPr>
              <a:t> | </a:t>
            </a:r>
          </a:p>
          <a:p>
            <a:pPr>
              <a:lnSpc>
                <a:spcPts val="825"/>
              </a:lnSpc>
            </a:pPr>
            <a:endParaRPr lang="fr-FR" sz="638"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682486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dirty="0"/>
              <a:t>Titre de la slide</a:t>
            </a:r>
          </a:p>
        </p:txBody>
      </p:sp>
      <p:sp>
        <p:nvSpPr>
          <p:cNvPr id="6" name="Espace réservé du numéro de diapositive 5"/>
          <p:cNvSpPr>
            <a:spLocks noGrp="1"/>
          </p:cNvSpPr>
          <p:nvPr>
            <p:ph type="sldNum" sz="quarter" idx="12"/>
          </p:nvPr>
        </p:nvSpPr>
        <p:spPr/>
        <p:txBody>
          <a:bodyPr/>
          <a:lstStyle>
            <a:lvl1pPr>
              <a:defRPr>
                <a:solidFill>
                  <a:srgbClr val="575757"/>
                </a:solidFill>
              </a:defRPr>
            </a:lvl1pPr>
          </a:lstStyle>
          <a:p>
            <a:fld id="{646E7B68-C406-4B5C-B79D-A1CDE10CB85D}" type="slidenum">
              <a:rPr lang="fr-FR" smtClean="0"/>
              <a:pPr/>
              <a:t>‹N°›</a:t>
            </a:fld>
            <a:endParaRPr lang="fr-FR" dirty="0"/>
          </a:p>
        </p:txBody>
      </p:sp>
      <p:sp>
        <p:nvSpPr>
          <p:cNvPr id="5" name="Espace réservé du pied de page 4"/>
          <p:cNvSpPr>
            <a:spLocks noGrp="1"/>
          </p:cNvSpPr>
          <p:nvPr>
            <p:ph type="ftr" sz="quarter" idx="19"/>
          </p:nvPr>
        </p:nvSpPr>
        <p:spPr/>
        <p:txBody>
          <a:bodyPr/>
          <a:lstStyle>
            <a:lvl1pPr>
              <a:defRPr sz="800"/>
            </a:lvl1pPr>
          </a:lstStyle>
          <a:p>
            <a:r>
              <a:rPr lang="fr-FR" dirty="0">
                <a:latin typeface="Arial"/>
                <a:ea typeface="+mn-ea"/>
              </a:rPr>
              <a:t>Démarche d’audit des critères ENS </a:t>
            </a:r>
          </a:p>
        </p:txBody>
      </p:sp>
      <p:sp>
        <p:nvSpPr>
          <p:cNvPr id="7" name="Espace réservé du texte 2"/>
          <p:cNvSpPr>
            <a:spLocks noGrp="1"/>
          </p:cNvSpPr>
          <p:nvPr>
            <p:ph idx="1"/>
          </p:nvPr>
        </p:nvSpPr>
        <p:spPr>
          <a:xfrm>
            <a:off x="827584" y="843558"/>
            <a:ext cx="8064896" cy="3744416"/>
          </a:xfrm>
          <a:prstGeom prst="rect">
            <a:avLst/>
          </a:prstGeom>
        </p:spPr>
        <p:txBody>
          <a:bodyPr vert="horz" lIns="0" tIns="0" rIns="0" bIns="0" rtlCol="0">
            <a:normAutofit/>
          </a:bodyPr>
          <a:lstStyle>
            <a:lvl4pPr>
              <a:defRPr sz="1400"/>
            </a:lvl4pPr>
            <a:lvl5pPr>
              <a:defRPr sz="12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kumimoji="0" lang="fr-FR" sz="1400" b="0" i="0" u="none" strike="noStrike" kern="1200" cap="none" spc="0" normalizeH="0" baseline="0" noProof="0" dirty="0">
              <a:ln>
                <a:noFill/>
              </a:ln>
              <a:solidFill>
                <a:srgbClr val="575757"/>
              </a:solidFill>
              <a:effectLst/>
              <a:uLnTx/>
              <a:uFillTx/>
              <a:latin typeface="+mn-lt"/>
              <a:ea typeface="+mn-ea"/>
              <a:cs typeface="+mn-cs"/>
            </a:endParaRPr>
          </a:p>
        </p:txBody>
      </p:sp>
    </p:spTree>
    <p:extLst>
      <p:ext uri="{BB962C8B-B14F-4D97-AF65-F5344CB8AC3E}">
        <p14:creationId xmlns:p14="http://schemas.microsoft.com/office/powerpoint/2010/main" val="3385411580"/>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827584" y="87474"/>
            <a:ext cx="8064092" cy="540006"/>
          </a:xfrm>
        </p:spPr>
        <p:txBody>
          <a:bodyPr/>
          <a:lstStyle>
            <a:lvl1pPr>
              <a:defRPr/>
            </a:lvl1pPr>
          </a:lstStyle>
          <a:p>
            <a:r>
              <a:rPr lang="fr-FR" dirty="0"/>
              <a:t>Titre de la slide</a:t>
            </a:r>
          </a:p>
        </p:txBody>
      </p:sp>
      <p:sp>
        <p:nvSpPr>
          <p:cNvPr id="5" name="Espace réservé du numéro de diapositive 4"/>
          <p:cNvSpPr>
            <a:spLocks noGrp="1"/>
          </p:cNvSpPr>
          <p:nvPr>
            <p:ph type="sldNum" sz="quarter" idx="12"/>
          </p:nvPr>
        </p:nvSpPr>
        <p:spPr/>
        <p:txBody>
          <a:bodyPr/>
          <a:lstStyle/>
          <a:p>
            <a:fld id="{646E7B68-C406-4B5C-B79D-A1CDE10CB85D}" type="slidenum">
              <a:rPr lang="fr-FR" smtClean="0"/>
              <a:pPr/>
              <a:t>‹N°›</a:t>
            </a:fld>
            <a:endParaRPr lang="fr-FR" dirty="0"/>
          </a:p>
        </p:txBody>
      </p:sp>
      <p:sp>
        <p:nvSpPr>
          <p:cNvPr id="11" name="Espace réservé du contenu 10"/>
          <p:cNvSpPr>
            <a:spLocks noGrp="1"/>
          </p:cNvSpPr>
          <p:nvPr>
            <p:ph sz="quarter" idx="16"/>
          </p:nvPr>
        </p:nvSpPr>
        <p:spPr>
          <a:xfrm>
            <a:off x="827584" y="843558"/>
            <a:ext cx="3889375" cy="3744416"/>
          </a:xfrm>
        </p:spPr>
        <p:txBody>
          <a:bodyPr>
            <a:noAutofit/>
          </a:bodyPr>
          <a:lstStyle>
            <a:lvl1pPr marL="0" indent="0">
              <a:buNone/>
              <a:defRPr/>
            </a:lvl1pPr>
            <a:lvl2pPr>
              <a:defRPr>
                <a:solidFill>
                  <a:schemeClr val="tx2"/>
                </a:solidFill>
              </a:defRPr>
            </a:lvl2pPr>
            <a:lvl3pPr>
              <a:defRPr>
                <a:solidFill>
                  <a:srgbClr val="575757"/>
                </a:solidFill>
              </a:defRPr>
            </a:lvl3pPr>
            <a:lvl4pPr>
              <a:defRPr sz="1400">
                <a:solidFill>
                  <a:srgbClr val="575757"/>
                </a:solidFill>
              </a:defRPr>
            </a:lvl4pPr>
            <a:lvl5pPr>
              <a:defRPr sz="1200">
                <a:solidFill>
                  <a:srgbClr val="575757"/>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kumimoji="0" lang="fr-FR" sz="1400" b="0" i="0" u="none" strike="noStrike" kern="1200" cap="none" spc="0" normalizeH="0" baseline="0" noProof="0" dirty="0">
              <a:ln>
                <a:noFill/>
              </a:ln>
              <a:solidFill>
                <a:srgbClr val="575757"/>
              </a:solidFill>
              <a:effectLst/>
              <a:uLnTx/>
              <a:uFillTx/>
              <a:latin typeface="+mn-lt"/>
              <a:ea typeface="+mn-ea"/>
              <a:cs typeface="+mn-cs"/>
            </a:endParaRPr>
          </a:p>
        </p:txBody>
      </p:sp>
      <p:sp>
        <p:nvSpPr>
          <p:cNvPr id="13" name="Espace réservé du contenu 12"/>
          <p:cNvSpPr>
            <a:spLocks noGrp="1"/>
          </p:cNvSpPr>
          <p:nvPr>
            <p:ph sz="quarter" idx="17"/>
          </p:nvPr>
        </p:nvSpPr>
        <p:spPr>
          <a:xfrm>
            <a:off x="5002301" y="843558"/>
            <a:ext cx="3889375" cy="3744416"/>
          </a:xfrm>
        </p:spPr>
        <p:txBody>
          <a:bodyPr/>
          <a:lstStyle>
            <a:lvl1pPr marL="0" indent="0">
              <a:buNone/>
              <a:defRPr/>
            </a:lvl1pPr>
            <a:lvl2pPr>
              <a:defRPr>
                <a:solidFill>
                  <a:schemeClr val="tx2"/>
                </a:solidFill>
              </a:defRPr>
            </a:lvl2pPr>
            <a:lvl3pPr>
              <a:defRPr>
                <a:solidFill>
                  <a:srgbClr val="575757"/>
                </a:solidFill>
              </a:defRPr>
            </a:lvl3pPr>
            <a:lvl4pPr>
              <a:defRPr sz="1400">
                <a:solidFill>
                  <a:srgbClr val="575757"/>
                </a:solidFill>
              </a:defRPr>
            </a:lvl4pPr>
            <a:lvl5pPr>
              <a:defRPr sz="1200">
                <a:solidFill>
                  <a:srgbClr val="575757"/>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kumimoji="0" lang="fr-FR" sz="1400" b="0" i="0" u="none" strike="noStrike" kern="1200" cap="none" spc="0" normalizeH="0" baseline="0" noProof="0" dirty="0">
              <a:ln>
                <a:noFill/>
              </a:ln>
              <a:solidFill>
                <a:srgbClr val="575757"/>
              </a:solidFill>
              <a:effectLst/>
              <a:uLnTx/>
              <a:uFillTx/>
              <a:latin typeface="+mn-lt"/>
              <a:ea typeface="+mn-ea"/>
              <a:cs typeface="+mn-cs"/>
            </a:endParaRPr>
          </a:p>
        </p:txBody>
      </p:sp>
      <p:sp>
        <p:nvSpPr>
          <p:cNvPr id="4" name="Espace réservé du pied de page 3"/>
          <p:cNvSpPr>
            <a:spLocks noGrp="1"/>
          </p:cNvSpPr>
          <p:nvPr>
            <p:ph type="ftr" sz="quarter" idx="18"/>
          </p:nvPr>
        </p:nvSpPr>
        <p:spPr/>
        <p:txBody>
          <a:bodyPr/>
          <a:lstStyle>
            <a:lvl1pPr>
              <a:defRPr sz="800"/>
            </a:lvl1pPr>
          </a:lstStyle>
          <a:p>
            <a:r>
              <a:rPr lang="fr-FR" dirty="0">
                <a:latin typeface="Arial"/>
                <a:ea typeface="+mn-ea"/>
              </a:rPr>
              <a:t>Démarche d’audit des critères ENS </a:t>
            </a:r>
          </a:p>
        </p:txBody>
      </p:sp>
    </p:spTree>
    <p:extLst>
      <p:ext uri="{BB962C8B-B14F-4D97-AF65-F5344CB8AC3E}">
        <p14:creationId xmlns:p14="http://schemas.microsoft.com/office/powerpoint/2010/main" val="2203956469"/>
      </p:ext>
    </p:extLst>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Page de fin">
    <p:spTree>
      <p:nvGrpSpPr>
        <p:cNvPr id="1" name=""/>
        <p:cNvGrpSpPr/>
        <p:nvPr/>
      </p:nvGrpSpPr>
      <p:grpSpPr>
        <a:xfrm>
          <a:off x="0" y="0"/>
          <a:ext cx="0" cy="0"/>
          <a:chOff x="0" y="0"/>
          <a:chExt cx="0" cy="0"/>
        </a:xfrm>
      </p:grpSpPr>
      <p:sp>
        <p:nvSpPr>
          <p:cNvPr id="11" name="Rectangle 10"/>
          <p:cNvSpPr/>
          <p:nvPr/>
        </p:nvSpPr>
        <p:spPr>
          <a:xfrm>
            <a:off x="0" y="-2046"/>
            <a:ext cx="9144000" cy="773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0" y="4948014"/>
            <a:ext cx="914400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pic>
        <p:nvPicPr>
          <p:cNvPr id="15" name="Imag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2536" y="222405"/>
            <a:ext cx="1361391" cy="4698691"/>
          </a:xfrm>
          <a:prstGeom prst="rect">
            <a:avLst/>
          </a:prstGeom>
        </p:spPr>
      </p:pic>
      <p:pic>
        <p:nvPicPr>
          <p:cNvPr id="16" name="Imag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985" y="1960852"/>
            <a:ext cx="1384703" cy="1221797"/>
          </a:xfrm>
          <a:prstGeom prst="rect">
            <a:avLst/>
          </a:prstGeom>
        </p:spPr>
      </p:pic>
      <p:sp>
        <p:nvSpPr>
          <p:cNvPr id="12" name="Rectangle 11"/>
          <p:cNvSpPr/>
          <p:nvPr userDrawn="1"/>
        </p:nvSpPr>
        <p:spPr>
          <a:xfrm>
            <a:off x="0" y="-2046"/>
            <a:ext cx="9144000" cy="773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p:cNvSpPr/>
          <p:nvPr userDrawn="1"/>
        </p:nvSpPr>
        <p:spPr>
          <a:xfrm>
            <a:off x="0" y="4948014"/>
            <a:ext cx="914400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pic>
        <p:nvPicPr>
          <p:cNvPr id="20" name="Imag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2536" y="222405"/>
            <a:ext cx="1361391" cy="4698691"/>
          </a:xfrm>
          <a:prstGeom prst="rect">
            <a:avLst/>
          </a:prstGeom>
        </p:spPr>
      </p:pic>
      <p:pic>
        <p:nvPicPr>
          <p:cNvPr id="21" name="Imag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8985" y="1960852"/>
            <a:ext cx="1384703" cy="1221797"/>
          </a:xfrm>
          <a:prstGeom prst="rect">
            <a:avLst/>
          </a:prstGeom>
        </p:spPr>
      </p:pic>
      <p:grpSp>
        <p:nvGrpSpPr>
          <p:cNvPr id="22" name="Groupe 21"/>
          <p:cNvGrpSpPr/>
          <p:nvPr userDrawn="1"/>
        </p:nvGrpSpPr>
        <p:grpSpPr>
          <a:xfrm>
            <a:off x="4804660" y="1261977"/>
            <a:ext cx="3353923" cy="2529366"/>
            <a:chOff x="4804660" y="1261977"/>
            <a:chExt cx="3353923" cy="2529366"/>
          </a:xfrm>
        </p:grpSpPr>
        <p:sp>
          <p:nvSpPr>
            <p:cNvPr id="23" name="ZoneTexte 22"/>
            <p:cNvSpPr txBox="1"/>
            <p:nvPr/>
          </p:nvSpPr>
          <p:spPr>
            <a:xfrm>
              <a:off x="4818086" y="1261977"/>
              <a:ext cx="3240360" cy="2529366"/>
            </a:xfrm>
            <a:prstGeom prst="rect">
              <a:avLst/>
            </a:prstGeom>
            <a:noFill/>
          </p:spPr>
          <p:txBody>
            <a:bodyPr wrap="square" lIns="72000" tIns="108000" rIns="72000" bIns="108000" rtlCol="0" anchor="t" anchorCtr="0">
              <a:normAutofit/>
            </a:bodyPr>
            <a:lstStyle/>
            <a:p>
              <a:pPr algn="l"/>
              <a:r>
                <a:rPr lang="fr-FR" sz="2000" b="1" dirty="0">
                  <a:solidFill>
                    <a:srgbClr val="575757"/>
                  </a:solidFill>
                </a:rPr>
                <a:t>esante.gouv.fr</a:t>
              </a:r>
            </a:p>
            <a:p>
              <a:pPr algn="l"/>
              <a:r>
                <a:rPr lang="fr-FR" sz="1500" dirty="0">
                  <a:solidFill>
                    <a:srgbClr val="575757"/>
                  </a:solidFill>
                </a:rPr>
                <a:t>Le portail</a:t>
              </a:r>
              <a:r>
                <a:rPr lang="fr-FR" sz="1500" baseline="0" dirty="0">
                  <a:solidFill>
                    <a:srgbClr val="575757"/>
                  </a:solidFill>
                </a:rPr>
                <a:t> pour accéder à l’ensemble des services et produits de l’agence du numérique en santé et s’informer sur l’actualité de la e-santé. </a:t>
              </a:r>
            </a:p>
            <a:p>
              <a:pPr algn="ctr"/>
              <a:endParaRPr lang="fr-FR" sz="1500" dirty="0">
                <a:solidFill>
                  <a:srgbClr val="575757"/>
                </a:solidFill>
              </a:endParaRPr>
            </a:p>
          </p:txBody>
        </p:sp>
        <p:pic>
          <p:nvPicPr>
            <p:cNvPr id="24" name="Picture 2" descr="Y:\Interne\Communication\Communication_2019\Crea_graphiques\Pictos\Picto_OK\Twitter_Logo_Bl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4660" y="2817758"/>
              <a:ext cx="422086" cy="4220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5" name="Picture 3" descr="Y:\Interne\Communication\Communication_2019\Crea_graphiques\Pictos\Picto_OK\LINKEDIN@2x.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89703" y="3271808"/>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Y:\Interne\Communication\Communication_2019\Crea_graphiques\Pictos\Picto_OK\Twitter_Logo_Blu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804660" y="2817758"/>
              <a:ext cx="422086" cy="4220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7" name="Picture 3" descr="Y:\Interne\Communication\Communication_2019\Crea_graphiques\Pictos\Picto_OK\LINKEDIN@2x.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889703" y="3271808"/>
              <a:ext cx="252000" cy="252000"/>
            </a:xfrm>
            <a:prstGeom prst="rect">
              <a:avLst/>
            </a:prstGeom>
            <a:noFill/>
            <a:extLst>
              <a:ext uri="{909E8E84-426E-40DD-AFC4-6F175D3DCCD1}">
                <a14:hiddenFill xmlns:a14="http://schemas.microsoft.com/office/drawing/2010/main">
                  <a:solidFill>
                    <a:srgbClr val="FFFFFF"/>
                  </a:solidFill>
                </a14:hiddenFill>
              </a:ext>
            </a:extLst>
          </p:spPr>
        </p:pic>
        <p:sp>
          <p:nvSpPr>
            <p:cNvPr id="28" name="ZoneTexte 27"/>
            <p:cNvSpPr txBox="1"/>
            <p:nvPr userDrawn="1"/>
          </p:nvSpPr>
          <p:spPr>
            <a:xfrm>
              <a:off x="5220072" y="2859782"/>
              <a:ext cx="2938511" cy="649472"/>
            </a:xfrm>
            <a:prstGeom prst="rect">
              <a:avLst/>
            </a:prstGeom>
            <a:noFill/>
          </p:spPr>
          <p:txBody>
            <a:bodyPr wrap="square" lIns="72000" tIns="108000" rIns="72000" bIns="108000" rtlCol="0" anchor="t" anchorCtr="0">
              <a:noAutofit/>
            </a:bodyPr>
            <a:lstStyle/>
            <a:p>
              <a:pPr algn="l">
                <a:spcAft>
                  <a:spcPts val="600"/>
                </a:spcAft>
              </a:pPr>
              <a:r>
                <a:rPr lang="fr-FR" sz="900" b="0" dirty="0">
                  <a:solidFill>
                    <a:srgbClr val="575757"/>
                  </a:solidFill>
                </a:rPr>
                <a:t>@esante_gouv_fr</a:t>
              </a:r>
            </a:p>
            <a:p>
              <a:pPr algn="l"/>
              <a:endParaRPr lang="fr-FR" sz="300" b="0" dirty="0">
                <a:solidFill>
                  <a:srgbClr val="575757"/>
                </a:solidFill>
              </a:endParaRPr>
            </a:p>
            <a:p>
              <a:pPr algn="l"/>
              <a:endParaRPr lang="fr-FR" sz="500" b="0" dirty="0">
                <a:solidFill>
                  <a:srgbClr val="575757"/>
                </a:solidFill>
              </a:endParaRPr>
            </a:p>
            <a:p>
              <a:pPr algn="l"/>
              <a:r>
                <a:rPr lang="fr-FR" sz="900" b="0" dirty="0">
                  <a:solidFill>
                    <a:srgbClr val="575757"/>
                  </a:solidFill>
                </a:rPr>
                <a:t>linkedin.com/</a:t>
              </a:r>
              <a:r>
                <a:rPr lang="fr-FR" sz="900" b="0" dirty="0" err="1">
                  <a:solidFill>
                    <a:srgbClr val="575757"/>
                  </a:solidFill>
                </a:rPr>
                <a:t>company</a:t>
              </a:r>
              <a:r>
                <a:rPr lang="fr-FR" sz="900" b="0" dirty="0">
                  <a:solidFill>
                    <a:srgbClr val="575757"/>
                  </a:solidFill>
                </a:rPr>
                <a:t>/agence-du-</a:t>
              </a:r>
              <a:r>
                <a:rPr lang="fr-FR" sz="900" b="0" dirty="0" err="1">
                  <a:solidFill>
                    <a:srgbClr val="575757"/>
                  </a:solidFill>
                </a:rPr>
                <a:t>numerique</a:t>
              </a:r>
              <a:r>
                <a:rPr lang="fr-FR" sz="900" b="0" dirty="0">
                  <a:solidFill>
                    <a:srgbClr val="575757"/>
                  </a:solidFill>
                </a:rPr>
                <a:t>-</a:t>
              </a:r>
              <a:r>
                <a:rPr lang="fr-FR" sz="900" b="0" dirty="0" err="1">
                  <a:solidFill>
                    <a:srgbClr val="575757"/>
                  </a:solidFill>
                </a:rPr>
                <a:t>en-sante</a:t>
              </a:r>
              <a:endParaRPr lang="fr-FR" sz="800" b="0" dirty="0">
                <a:solidFill>
                  <a:srgbClr val="575757"/>
                </a:solidFill>
              </a:endParaRPr>
            </a:p>
          </p:txBody>
        </p:sp>
      </p:grpSp>
    </p:spTree>
    <p:extLst>
      <p:ext uri="{BB962C8B-B14F-4D97-AF65-F5344CB8AC3E}">
        <p14:creationId xmlns:p14="http://schemas.microsoft.com/office/powerpoint/2010/main" val="292478209"/>
      </p:ext>
    </p:extLst>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SP TOC">
    <p:spTree>
      <p:nvGrpSpPr>
        <p:cNvPr id="1" name=""/>
        <p:cNvGrpSpPr/>
        <p:nvPr/>
      </p:nvGrpSpPr>
      <p:grpSpPr>
        <a:xfrm>
          <a:off x="0" y="0"/>
          <a:ext cx="0" cy="0"/>
          <a:chOff x="0" y="0"/>
          <a:chExt cx="0" cy="0"/>
        </a:xfrm>
      </p:grpSpPr>
      <p:sp>
        <p:nvSpPr>
          <p:cNvPr id="31" name="SP Agenda Notice" hidden="1"/>
          <p:cNvSpPr>
            <a:spLocks noGrp="1"/>
          </p:cNvSpPr>
          <p:nvPr>
            <p:ph sz="quarter" idx="13" hasCustomPrompt="1"/>
          </p:nvPr>
        </p:nvSpPr>
        <p:spPr>
          <a:xfrm>
            <a:off x="9258300" y="36236"/>
            <a:ext cx="2327400" cy="0"/>
          </a:xfrm>
          <a:prstGeom prst="rect">
            <a:avLst/>
          </a:prstGeom>
          <a:solidFill>
            <a:schemeClr val="accent2"/>
          </a:solidFill>
        </p:spPr>
        <p:txBody>
          <a:bodyPr>
            <a:noAutofit/>
          </a:bodyPr>
          <a:lstStyle>
            <a:lvl1pPr marL="0" indent="0">
              <a:buFontTx/>
              <a:buNone/>
              <a:defRPr sz="600" b="0" i="0" baseline="0">
                <a:solidFill>
                  <a:schemeClr val="tx1"/>
                </a:solidFill>
              </a:defRPr>
            </a:lvl1pPr>
            <a:lvl2pPr marL="129481" marR="0" indent="-128588" algn="l" defTabSz="513445" rtl="0" eaLnBrk="1" fontAlgn="base" latinLnBrk="0" hangingPunct="1">
              <a:lnSpc>
                <a:spcPct val="100000"/>
              </a:lnSpc>
              <a:spcBef>
                <a:spcPct val="0"/>
              </a:spcBef>
              <a:spcAft>
                <a:spcPts val="0"/>
              </a:spcAft>
              <a:buClrTx/>
              <a:buSzTx/>
              <a:buFont typeface="Arial" panose="020B0604020202020204" pitchFamily="34" charset="0"/>
              <a:buChar char="•"/>
              <a:tabLst/>
              <a:defRPr sz="600" baseline="0">
                <a:solidFill>
                  <a:schemeClr val="tx1"/>
                </a:solidFill>
              </a:defRPr>
            </a:lvl2pPr>
            <a:lvl3pPr>
              <a:defRPr sz="675"/>
            </a:lvl3pPr>
            <a:lvl4pPr>
              <a:defRPr sz="675"/>
            </a:lvl4pPr>
            <a:lvl5pPr>
              <a:defRPr sz="675"/>
            </a:lvl5pPr>
          </a:lstStyle>
          <a:p>
            <a:pPr lvl="0"/>
            <a:r>
              <a:rPr lang="fr-FR" noProof="0" dirty="0"/>
              <a:t>This </a:t>
            </a:r>
            <a:r>
              <a:rPr lang="fr-FR" noProof="0" dirty="0" err="1"/>
              <a:t>is</a:t>
            </a:r>
            <a:r>
              <a:rPr lang="fr-FR" noProof="0" dirty="0"/>
              <a:t> the </a:t>
            </a:r>
            <a:r>
              <a:rPr lang="fr-FR" noProof="0" dirty="0" err="1"/>
              <a:t>SlideProof</a:t>
            </a:r>
            <a:r>
              <a:rPr lang="fr-FR" noProof="0" dirty="0"/>
              <a:t> Agenda </a:t>
            </a:r>
            <a:r>
              <a:rPr lang="fr-FR" noProof="0" dirty="0" err="1"/>
              <a:t>Layout</a:t>
            </a:r>
            <a:endParaRPr lang="fr-FR" noProof="0" dirty="0"/>
          </a:p>
          <a:p>
            <a:pPr lvl="0"/>
            <a:r>
              <a:rPr lang="fr-FR" noProof="0" dirty="0"/>
              <a:t>http://www.veodin.com/slideproof/manual/agenda/</a:t>
            </a:r>
          </a:p>
          <a:p>
            <a:pPr lvl="0"/>
            <a:r>
              <a:rPr lang="fr-FR" noProof="0" dirty="0"/>
              <a:t>Use the </a:t>
            </a:r>
            <a:r>
              <a:rPr lang="fr-FR" noProof="0" dirty="0" err="1"/>
              <a:t>Selection</a:t>
            </a:r>
            <a:r>
              <a:rPr lang="fr-FR" noProof="0" dirty="0"/>
              <a:t> Pane (Alt+F10) to </a:t>
            </a:r>
            <a:r>
              <a:rPr lang="fr-FR" noProof="0" dirty="0" err="1"/>
              <a:t>make</a:t>
            </a:r>
            <a:r>
              <a:rPr lang="fr-FR" noProof="0" dirty="0"/>
              <a:t> the </a:t>
            </a:r>
            <a:r>
              <a:rPr lang="fr-FR" noProof="0" dirty="0" err="1"/>
              <a:t>hidden</a:t>
            </a:r>
            <a:r>
              <a:rPr lang="fr-FR" noProof="0" dirty="0"/>
              <a:t> </a:t>
            </a:r>
            <a:r>
              <a:rPr lang="fr-FR" noProof="0" dirty="0" err="1"/>
              <a:t>shapes</a:t>
            </a:r>
            <a:r>
              <a:rPr lang="fr-FR" noProof="0" dirty="0"/>
              <a:t> of the Agenda visible. </a:t>
            </a:r>
            <a:r>
              <a:rPr lang="fr-FR" noProof="0" dirty="0" err="1"/>
              <a:t>Make</a:t>
            </a:r>
            <a:r>
              <a:rPr lang="fr-FR" noProof="0" dirty="0"/>
              <a:t> sure </a:t>
            </a:r>
            <a:r>
              <a:rPr lang="fr-FR" noProof="0" dirty="0" err="1"/>
              <a:t>you</a:t>
            </a:r>
            <a:r>
              <a:rPr lang="fr-FR" noProof="0" dirty="0"/>
              <a:t> group </a:t>
            </a:r>
            <a:r>
              <a:rPr lang="fr-FR" noProof="0" dirty="0" err="1"/>
              <a:t>them</a:t>
            </a:r>
            <a:r>
              <a:rPr lang="fr-FR" noProof="0" dirty="0"/>
              <a:t> </a:t>
            </a:r>
            <a:r>
              <a:rPr lang="fr-FR" noProof="0" dirty="0" err="1"/>
              <a:t>again</a:t>
            </a:r>
            <a:r>
              <a:rPr lang="fr-FR" noProof="0" dirty="0"/>
              <a:t> </a:t>
            </a:r>
            <a:r>
              <a:rPr lang="fr-FR" noProof="0" dirty="0" err="1"/>
              <a:t>after</a:t>
            </a:r>
            <a:r>
              <a:rPr lang="fr-FR" noProof="0" dirty="0"/>
              <a:t> </a:t>
            </a:r>
            <a:r>
              <a:rPr lang="fr-FR" noProof="0" dirty="0" err="1"/>
              <a:t>editing</a:t>
            </a:r>
            <a:r>
              <a:rPr lang="fr-FR" noProof="0" dirty="0"/>
              <a:t> and </a:t>
            </a:r>
            <a:r>
              <a:rPr lang="fr-FR" noProof="0" dirty="0" err="1"/>
              <a:t>rename</a:t>
            </a:r>
            <a:r>
              <a:rPr lang="fr-FR" noProof="0" dirty="0"/>
              <a:t> </a:t>
            </a:r>
            <a:r>
              <a:rPr lang="fr-FR" noProof="0" dirty="0" err="1"/>
              <a:t>them</a:t>
            </a:r>
            <a:r>
              <a:rPr lang="fr-FR" noProof="0" dirty="0"/>
              <a:t> </a:t>
            </a:r>
            <a:r>
              <a:rPr lang="fr-FR" noProof="0" dirty="0" err="1"/>
              <a:t>with</a:t>
            </a:r>
            <a:r>
              <a:rPr lang="fr-FR" noProof="0" dirty="0"/>
              <a:t> </a:t>
            </a:r>
            <a:r>
              <a:rPr lang="fr-FR" noProof="0" dirty="0" err="1"/>
              <a:t>SlideProof</a:t>
            </a:r>
            <a:r>
              <a:rPr lang="fr-FR" noProof="0" dirty="0"/>
              <a:t> &gt; Agenda &gt; Rename Agenda Groups</a:t>
            </a:r>
          </a:p>
          <a:p>
            <a:pPr lvl="0"/>
            <a:r>
              <a:rPr lang="fr-FR" noProof="0" dirty="0" err="1"/>
              <a:t>Expected</a:t>
            </a:r>
            <a:r>
              <a:rPr lang="fr-FR" noProof="0" dirty="0"/>
              <a:t> group </a:t>
            </a:r>
            <a:r>
              <a:rPr lang="fr-FR" noProof="0" dirty="0" err="1"/>
              <a:t>names</a:t>
            </a:r>
            <a:r>
              <a:rPr lang="fr-FR" noProof="0" dirty="0"/>
              <a:t> are:</a:t>
            </a:r>
          </a:p>
          <a:p>
            <a:pPr lvl="1"/>
            <a:endParaRPr lang="fr-FR" noProof="0" dirty="0"/>
          </a:p>
          <a:p>
            <a:pPr lvl="1"/>
            <a:r>
              <a:rPr lang="fr-FR" noProof="0" dirty="0"/>
              <a:t>SP Agenda Section - </a:t>
            </a:r>
            <a:r>
              <a:rPr lang="fr-FR" noProof="0" dirty="0" err="1"/>
              <a:t>Mandatory</a:t>
            </a:r>
            <a:endParaRPr lang="fr-FR" noProof="0" dirty="0"/>
          </a:p>
          <a:p>
            <a:pPr lvl="1"/>
            <a:r>
              <a:rPr lang="fr-FR" noProof="0" dirty="0"/>
              <a:t>SP Agenda Section Highlight - Highlight the </a:t>
            </a:r>
            <a:r>
              <a:rPr lang="fr-FR" noProof="0" dirty="0" err="1"/>
              <a:t>current</a:t>
            </a:r>
            <a:r>
              <a:rPr lang="fr-FR" noProof="0" dirty="0"/>
              <a:t> section</a:t>
            </a:r>
          </a:p>
          <a:p>
            <a:pPr lvl="1"/>
            <a:r>
              <a:rPr lang="fr-FR" noProof="0" dirty="0"/>
              <a:t>SP Agenda </a:t>
            </a:r>
            <a:r>
              <a:rPr lang="fr-FR" noProof="0" dirty="0" err="1"/>
              <a:t>Subsection</a:t>
            </a:r>
            <a:r>
              <a:rPr lang="fr-FR" noProof="0" dirty="0"/>
              <a:t> - </a:t>
            </a:r>
            <a:r>
              <a:rPr lang="fr-FR" noProof="0" dirty="0" err="1"/>
              <a:t>Mandatory</a:t>
            </a:r>
            <a:r>
              <a:rPr lang="fr-FR" noProof="0" dirty="0"/>
              <a:t> if </a:t>
            </a:r>
            <a:r>
              <a:rPr lang="fr-FR" noProof="0" dirty="0" err="1"/>
              <a:t>showing</a:t>
            </a:r>
            <a:r>
              <a:rPr lang="fr-FR" noProof="0" dirty="0"/>
              <a:t> </a:t>
            </a:r>
            <a:r>
              <a:rPr lang="fr-FR" noProof="0" dirty="0" err="1"/>
              <a:t>subsections</a:t>
            </a:r>
            <a:endParaRPr lang="fr-FR" noProof="0" dirty="0"/>
          </a:p>
          <a:p>
            <a:pPr lvl="1"/>
            <a:r>
              <a:rPr lang="fr-FR" noProof="0" dirty="0"/>
              <a:t>SP Agenda </a:t>
            </a:r>
            <a:r>
              <a:rPr lang="fr-FR" noProof="0" dirty="0" err="1"/>
              <a:t>Subsection</a:t>
            </a:r>
            <a:r>
              <a:rPr lang="fr-FR" noProof="0" dirty="0"/>
              <a:t> Highlight - Highlight the </a:t>
            </a:r>
            <a:r>
              <a:rPr lang="fr-FR" noProof="0" dirty="0" err="1"/>
              <a:t>current</a:t>
            </a:r>
            <a:r>
              <a:rPr lang="fr-FR" noProof="0" dirty="0"/>
              <a:t> </a:t>
            </a:r>
            <a:r>
              <a:rPr lang="fr-FR" noProof="0" dirty="0" err="1"/>
              <a:t>subsection</a:t>
            </a:r>
            <a:endParaRPr lang="fr-FR" noProof="0" dirty="0"/>
          </a:p>
          <a:p>
            <a:pPr lvl="0"/>
            <a:r>
              <a:rPr lang="fr-FR" noProof="0" dirty="0" err="1"/>
              <a:t>Any</a:t>
            </a:r>
            <a:r>
              <a:rPr lang="fr-FR" noProof="0" dirty="0"/>
              <a:t> </a:t>
            </a:r>
            <a:r>
              <a:rPr lang="fr-FR" noProof="0" dirty="0" err="1"/>
              <a:t>shapes</a:t>
            </a:r>
            <a:r>
              <a:rPr lang="fr-FR" noProof="0" dirty="0"/>
              <a:t> or images </a:t>
            </a:r>
            <a:r>
              <a:rPr lang="fr-FR" noProof="0" dirty="0" err="1"/>
              <a:t>inside</a:t>
            </a:r>
            <a:r>
              <a:rPr lang="fr-FR" noProof="0" dirty="0"/>
              <a:t> the groups </a:t>
            </a:r>
            <a:r>
              <a:rPr lang="fr-FR" noProof="0" dirty="0" err="1"/>
              <a:t>will</a:t>
            </a:r>
            <a:r>
              <a:rPr lang="fr-FR" noProof="0" dirty="0"/>
              <a:t> </a:t>
            </a:r>
            <a:r>
              <a:rPr lang="fr-FR" noProof="0" dirty="0" err="1"/>
              <a:t>appear</a:t>
            </a:r>
            <a:r>
              <a:rPr lang="fr-FR" noProof="0" dirty="0"/>
              <a:t> on the agenda pages. This notice (SP Agenda Notice) </a:t>
            </a:r>
            <a:r>
              <a:rPr lang="fr-FR" noProof="0" dirty="0" err="1"/>
              <a:t>will</a:t>
            </a:r>
            <a:r>
              <a:rPr lang="fr-FR" noProof="0" dirty="0"/>
              <a:t> not </a:t>
            </a:r>
            <a:r>
              <a:rPr lang="fr-FR" noProof="0" dirty="0" err="1"/>
              <a:t>appear</a:t>
            </a:r>
            <a:r>
              <a:rPr lang="fr-FR" noProof="0" dirty="0"/>
              <a:t> on the agenda pages.</a:t>
            </a:r>
          </a:p>
          <a:p>
            <a:pPr lvl="0"/>
            <a:r>
              <a:rPr lang="fr-FR" noProof="0" dirty="0" err="1"/>
              <a:t>Valid</a:t>
            </a:r>
            <a:r>
              <a:rPr lang="fr-FR" noProof="0" dirty="0"/>
              <a:t> </a:t>
            </a:r>
            <a:r>
              <a:rPr lang="fr-FR" noProof="0" dirty="0" err="1"/>
              <a:t>text</a:t>
            </a:r>
            <a:r>
              <a:rPr lang="fr-FR" noProof="0" dirty="0"/>
              <a:t> </a:t>
            </a:r>
            <a:r>
              <a:rPr lang="fr-FR" noProof="0" dirty="0" err="1"/>
              <a:t>placeholders</a:t>
            </a:r>
            <a:r>
              <a:rPr lang="fr-FR" noProof="0" dirty="0"/>
              <a:t> are:</a:t>
            </a:r>
          </a:p>
          <a:p>
            <a:pPr lvl="1"/>
            <a:endParaRPr lang="fr-FR" noProof="0" dirty="0"/>
          </a:p>
          <a:p>
            <a:pPr lvl="1"/>
            <a:r>
              <a:rPr lang="fr-FR" noProof="0" dirty="0"/>
              <a:t>Section </a:t>
            </a:r>
            <a:r>
              <a:rPr lang="fr-FR" noProof="0" dirty="0" err="1"/>
              <a:t>number</a:t>
            </a:r>
            <a:r>
              <a:rPr lang="fr-FR" noProof="0" dirty="0"/>
              <a:t>:</a:t>
            </a:r>
          </a:p>
          <a:p>
            <a:pPr lvl="1"/>
            <a:r>
              <a:rPr lang="fr-FR" noProof="0" dirty="0"/>
              <a:t>&lt;N&gt; for </a:t>
            </a:r>
            <a:r>
              <a:rPr lang="fr-FR" noProof="0" dirty="0" err="1"/>
              <a:t>Arabic</a:t>
            </a:r>
            <a:r>
              <a:rPr lang="fr-FR" noProof="0" dirty="0"/>
              <a:t> </a:t>
            </a:r>
            <a:r>
              <a:rPr lang="fr-FR" noProof="0" dirty="0" err="1"/>
              <a:t>number</a:t>
            </a:r>
            <a:r>
              <a:rPr lang="fr-FR" noProof="0" dirty="0"/>
              <a:t> 1, 2, 3</a:t>
            </a:r>
          </a:p>
          <a:p>
            <a:pPr lvl="1"/>
            <a:r>
              <a:rPr lang="fr-FR" noProof="0" dirty="0"/>
              <a:t>&lt;R&gt; for Roman </a:t>
            </a:r>
            <a:r>
              <a:rPr lang="fr-FR" noProof="0" dirty="0" err="1"/>
              <a:t>numeral</a:t>
            </a:r>
            <a:r>
              <a:rPr lang="fr-FR" noProof="0" dirty="0"/>
              <a:t> I, II, III</a:t>
            </a:r>
          </a:p>
          <a:p>
            <a:pPr lvl="1"/>
            <a:r>
              <a:rPr lang="fr-FR" noProof="0" dirty="0"/>
              <a:t>&lt;RL&gt; for </a:t>
            </a:r>
            <a:r>
              <a:rPr lang="fr-FR" noProof="0" dirty="0" err="1"/>
              <a:t>lower</a:t>
            </a:r>
            <a:r>
              <a:rPr lang="fr-FR" noProof="0" dirty="0"/>
              <a:t>-case Roman </a:t>
            </a:r>
            <a:r>
              <a:rPr lang="fr-FR" noProof="0" dirty="0" err="1"/>
              <a:t>numeral</a:t>
            </a:r>
            <a:r>
              <a:rPr lang="fr-FR" noProof="0" dirty="0"/>
              <a:t> i, ii, iii</a:t>
            </a:r>
          </a:p>
          <a:p>
            <a:pPr lvl="1"/>
            <a:r>
              <a:rPr lang="fr-FR" noProof="0" dirty="0"/>
              <a:t>&lt;A&gt; for </a:t>
            </a:r>
            <a:r>
              <a:rPr lang="fr-FR" noProof="0" dirty="0" err="1"/>
              <a:t>alphabetic</a:t>
            </a:r>
            <a:r>
              <a:rPr lang="fr-FR" noProof="0" dirty="0"/>
              <a:t> </a:t>
            </a:r>
            <a:r>
              <a:rPr lang="fr-FR" noProof="0" dirty="0" err="1"/>
              <a:t>character</a:t>
            </a:r>
            <a:r>
              <a:rPr lang="fr-FR" noProof="0" dirty="0"/>
              <a:t> A, B, C</a:t>
            </a:r>
          </a:p>
          <a:p>
            <a:pPr lvl="1"/>
            <a:r>
              <a:rPr lang="fr-FR" noProof="0" dirty="0"/>
              <a:t>&lt;AL&gt; for </a:t>
            </a:r>
            <a:r>
              <a:rPr lang="fr-FR" noProof="0" dirty="0" err="1"/>
              <a:t>lower</a:t>
            </a:r>
            <a:r>
              <a:rPr lang="fr-FR" noProof="0" dirty="0"/>
              <a:t>-case </a:t>
            </a:r>
            <a:r>
              <a:rPr lang="fr-FR" noProof="0" dirty="0" err="1"/>
              <a:t>Alphabetic</a:t>
            </a:r>
            <a:r>
              <a:rPr lang="fr-FR" noProof="0" dirty="0"/>
              <a:t> </a:t>
            </a:r>
            <a:r>
              <a:rPr lang="fr-FR" noProof="0" dirty="0" err="1"/>
              <a:t>character</a:t>
            </a:r>
            <a:endParaRPr lang="fr-FR" noProof="0" dirty="0"/>
          </a:p>
          <a:p>
            <a:pPr lvl="1"/>
            <a:r>
              <a:rPr lang="fr-FR" noProof="0" dirty="0"/>
              <a:t>&lt;TEXT&gt;</a:t>
            </a:r>
          </a:p>
          <a:p>
            <a:pPr lvl="1"/>
            <a:r>
              <a:rPr lang="fr-FR" noProof="0" dirty="0"/>
              <a:t>&lt;RESPONSIBLE&gt;</a:t>
            </a:r>
          </a:p>
          <a:p>
            <a:pPr lvl="1"/>
            <a:r>
              <a:rPr lang="fr-FR" noProof="0" dirty="0"/>
              <a:t>&lt;TIMESLOT&gt;</a:t>
            </a:r>
          </a:p>
          <a:p>
            <a:pPr lvl="1"/>
            <a:r>
              <a:rPr lang="fr-FR" noProof="0" dirty="0"/>
              <a:t>&lt;DURATION&gt; for duration</a:t>
            </a:r>
          </a:p>
          <a:p>
            <a:pPr lvl="1"/>
            <a:r>
              <a:rPr lang="fr-FR" noProof="0" dirty="0"/>
              <a:t>&lt;P&gt; for page </a:t>
            </a:r>
            <a:r>
              <a:rPr lang="fr-FR" noProof="0" dirty="0" err="1"/>
              <a:t>number</a:t>
            </a:r>
            <a:endParaRPr lang="fr-FR" noProof="0" dirty="0"/>
          </a:p>
          <a:p>
            <a:pPr lvl="0"/>
            <a:r>
              <a:rPr lang="fr-FR" noProof="0" dirty="0"/>
              <a:t>If </a:t>
            </a:r>
            <a:r>
              <a:rPr lang="fr-FR" noProof="0" dirty="0" err="1"/>
              <a:t>you</a:t>
            </a:r>
            <a:r>
              <a:rPr lang="fr-FR" noProof="0" dirty="0"/>
              <a:t> </a:t>
            </a:r>
            <a:r>
              <a:rPr lang="fr-FR" noProof="0" dirty="0" err="1"/>
              <a:t>want</a:t>
            </a:r>
            <a:r>
              <a:rPr lang="fr-FR" noProof="0" dirty="0"/>
              <a:t> the agenda to </a:t>
            </a:r>
            <a:r>
              <a:rPr lang="fr-FR" noProof="0" dirty="0" err="1"/>
              <a:t>be</a:t>
            </a:r>
            <a:r>
              <a:rPr lang="fr-FR" noProof="0" dirty="0"/>
              <a:t> </a:t>
            </a:r>
            <a:r>
              <a:rPr lang="fr-FR" noProof="0" dirty="0" err="1"/>
              <a:t>vertically</a:t>
            </a:r>
            <a:r>
              <a:rPr lang="fr-FR" noProof="0" dirty="0"/>
              <a:t> </a:t>
            </a:r>
            <a:r>
              <a:rPr lang="fr-FR" noProof="0" dirty="0" err="1"/>
              <a:t>centered</a:t>
            </a:r>
            <a:r>
              <a:rPr lang="fr-FR" noProof="0" dirty="0"/>
              <a:t> on </a:t>
            </a:r>
            <a:r>
              <a:rPr lang="fr-FR" noProof="0" dirty="0" err="1"/>
              <a:t>each</a:t>
            </a:r>
            <a:r>
              <a:rPr lang="fr-FR" noProof="0" dirty="0"/>
              <a:t> Agenda slide, </a:t>
            </a:r>
            <a:r>
              <a:rPr lang="fr-FR" noProof="0" dirty="0" err="1"/>
              <a:t>rename</a:t>
            </a:r>
            <a:r>
              <a:rPr lang="fr-FR" noProof="0" dirty="0"/>
              <a:t> </a:t>
            </a:r>
            <a:r>
              <a:rPr lang="fr-FR" noProof="0" dirty="0" err="1"/>
              <a:t>this</a:t>
            </a:r>
            <a:r>
              <a:rPr lang="fr-FR" noProof="0" dirty="0"/>
              <a:t> </a:t>
            </a:r>
            <a:r>
              <a:rPr lang="fr-FR" noProof="0" dirty="0" err="1"/>
              <a:t>layout</a:t>
            </a:r>
            <a:r>
              <a:rPr lang="fr-FR" noProof="0" dirty="0"/>
              <a:t> to:</a:t>
            </a:r>
          </a:p>
          <a:p>
            <a:pPr lvl="1"/>
            <a:endParaRPr lang="fr-FR" noProof="0" dirty="0"/>
          </a:p>
          <a:p>
            <a:pPr lvl="1"/>
            <a:r>
              <a:rPr lang="fr-FR" noProof="0" dirty="0"/>
              <a:t>SP Agenda Vertical</a:t>
            </a:r>
          </a:p>
        </p:txBody>
      </p:sp>
      <p:grpSp>
        <p:nvGrpSpPr>
          <p:cNvPr id="3" name="SP Agenda Section" hidden="1"/>
          <p:cNvGrpSpPr/>
          <p:nvPr userDrawn="1"/>
        </p:nvGrpSpPr>
        <p:grpSpPr>
          <a:xfrm>
            <a:off x="1348249" y="1564223"/>
            <a:ext cx="6492956" cy="276999"/>
            <a:chOff x="1797664" y="2085631"/>
            <a:chExt cx="8657274" cy="369332"/>
          </a:xfrm>
        </p:grpSpPr>
        <p:sp>
          <p:nvSpPr>
            <p:cNvPr id="20" name="Textbox" hidden="1"/>
            <p:cNvSpPr txBox="1">
              <a:spLocks/>
            </p:cNvSpPr>
            <p:nvPr userDrawn="1"/>
          </p:nvSpPr>
          <p:spPr>
            <a:xfrm>
              <a:off x="2267220" y="2085631"/>
              <a:ext cx="3843347" cy="369332"/>
            </a:xfrm>
            <a:prstGeom prst="rect">
              <a:avLst/>
            </a:prstGeom>
            <a:noFill/>
          </p:spPr>
          <p:txBody>
            <a:bodyPr wrap="square" rtlCol="0" anchor="ctr">
              <a:normAutofit/>
            </a:bodyPr>
            <a:lstStyle/>
            <a:p>
              <a:pPr defTabSz="7000700">
                <a:tabLst>
                  <a:tab pos="7134047" algn="l"/>
                </a:tabLst>
              </a:pPr>
              <a:r>
                <a:rPr lang="fr-FR" sz="1050" dirty="0"/>
                <a:t>&lt;TEXT&gt;</a:t>
              </a:r>
            </a:p>
          </p:txBody>
        </p:sp>
        <p:sp>
          <p:nvSpPr>
            <p:cNvPr id="21" name="Textbox" hidden="1"/>
            <p:cNvSpPr txBox="1">
              <a:spLocks/>
            </p:cNvSpPr>
            <p:nvPr userDrawn="1"/>
          </p:nvSpPr>
          <p:spPr>
            <a:xfrm>
              <a:off x="1797664" y="2085631"/>
              <a:ext cx="379556" cy="369332"/>
            </a:xfrm>
            <a:prstGeom prst="rect">
              <a:avLst/>
            </a:prstGeom>
            <a:noFill/>
          </p:spPr>
          <p:txBody>
            <a:bodyPr wrap="none" rtlCol="0" anchor="ctr">
              <a:noAutofit/>
            </a:bodyPr>
            <a:lstStyle/>
            <a:p>
              <a:pPr algn="ctr"/>
              <a:r>
                <a:rPr lang="fr-FR" sz="1050" dirty="0"/>
                <a:t>&lt;N&gt;</a:t>
              </a:r>
            </a:p>
          </p:txBody>
        </p:sp>
        <p:sp>
          <p:nvSpPr>
            <p:cNvPr id="22" name="Textbox" hidden="1"/>
            <p:cNvSpPr txBox="1">
              <a:spLocks/>
            </p:cNvSpPr>
            <p:nvPr userDrawn="1"/>
          </p:nvSpPr>
          <p:spPr>
            <a:xfrm>
              <a:off x="9817944" y="2085631"/>
              <a:ext cx="636994" cy="369332"/>
            </a:xfrm>
            <a:prstGeom prst="rect">
              <a:avLst/>
            </a:prstGeom>
            <a:noFill/>
          </p:spPr>
          <p:txBody>
            <a:bodyPr wrap="none" rtlCol="0" anchor="ctr">
              <a:noAutofit/>
            </a:bodyPr>
            <a:lstStyle/>
            <a:p>
              <a:pPr algn="r"/>
              <a:r>
                <a:rPr lang="fr-FR" sz="1050" dirty="0"/>
                <a:t>&lt;P&gt;</a:t>
              </a:r>
            </a:p>
          </p:txBody>
        </p:sp>
        <p:sp>
          <p:nvSpPr>
            <p:cNvPr id="24" name="Textbox" hidden="1"/>
            <p:cNvSpPr txBox="1">
              <a:spLocks/>
            </p:cNvSpPr>
            <p:nvPr userDrawn="1"/>
          </p:nvSpPr>
          <p:spPr>
            <a:xfrm>
              <a:off x="7696160" y="2085631"/>
              <a:ext cx="1257061" cy="369332"/>
            </a:xfrm>
            <a:prstGeom prst="rect">
              <a:avLst/>
            </a:prstGeom>
            <a:noFill/>
          </p:spPr>
          <p:txBody>
            <a:bodyPr wrap="none" rtlCol="0" anchor="ctr">
              <a:noAutofit/>
            </a:bodyPr>
            <a:lstStyle/>
            <a:p>
              <a:pPr algn="l"/>
              <a:r>
                <a:rPr lang="fr-FR" sz="1050" dirty="0"/>
                <a:t>&lt;TIMESLOT&gt;</a:t>
              </a:r>
            </a:p>
          </p:txBody>
        </p:sp>
        <p:sp>
          <p:nvSpPr>
            <p:cNvPr id="28" name="Textbox" hidden="1"/>
            <p:cNvSpPr txBox="1">
              <a:spLocks/>
            </p:cNvSpPr>
            <p:nvPr userDrawn="1"/>
          </p:nvSpPr>
          <p:spPr>
            <a:xfrm>
              <a:off x="6209330" y="2085631"/>
              <a:ext cx="1388067" cy="369332"/>
            </a:xfrm>
            <a:prstGeom prst="rect">
              <a:avLst/>
            </a:prstGeom>
            <a:noFill/>
          </p:spPr>
          <p:txBody>
            <a:bodyPr wrap="none" rtlCol="0" anchor="ctr">
              <a:noAutofit/>
            </a:bodyPr>
            <a:lstStyle/>
            <a:p>
              <a:pPr algn="l"/>
              <a:r>
                <a:rPr lang="fr-FR" sz="1050" dirty="0"/>
                <a:t>&lt;RESPONSIBLE&gt;</a:t>
              </a:r>
            </a:p>
          </p:txBody>
        </p:sp>
        <p:sp>
          <p:nvSpPr>
            <p:cNvPr id="29" name="Textbox" hidden="1"/>
            <p:cNvSpPr txBox="1">
              <a:spLocks/>
            </p:cNvSpPr>
            <p:nvPr userDrawn="1"/>
          </p:nvSpPr>
          <p:spPr>
            <a:xfrm>
              <a:off x="9043221" y="2085631"/>
              <a:ext cx="684723" cy="369332"/>
            </a:xfrm>
            <a:prstGeom prst="rect">
              <a:avLst/>
            </a:prstGeom>
            <a:noFill/>
          </p:spPr>
          <p:txBody>
            <a:bodyPr wrap="none" rtlCol="0" anchor="ctr">
              <a:noAutofit/>
            </a:bodyPr>
            <a:lstStyle/>
            <a:p>
              <a:pPr algn="l"/>
              <a:r>
                <a:rPr lang="fr-FR" sz="1050" dirty="0"/>
                <a:t>&lt;DURATION&gt;</a:t>
              </a:r>
            </a:p>
          </p:txBody>
        </p:sp>
      </p:grpSp>
      <p:grpSp>
        <p:nvGrpSpPr>
          <p:cNvPr id="4" name="SP Agenda Section Highlight" hidden="1"/>
          <p:cNvGrpSpPr>
            <a:grpSpLocks/>
          </p:cNvGrpSpPr>
          <p:nvPr userDrawn="1"/>
        </p:nvGrpSpPr>
        <p:grpSpPr>
          <a:xfrm>
            <a:off x="1348248" y="1962722"/>
            <a:ext cx="6492956" cy="276999"/>
            <a:chOff x="1797664" y="2616963"/>
            <a:chExt cx="8657274" cy="369332"/>
          </a:xfrm>
          <a:solidFill>
            <a:schemeClr val="accent1">
              <a:lumMod val="60000"/>
              <a:lumOff val="40000"/>
            </a:schemeClr>
          </a:solidFill>
        </p:grpSpPr>
        <p:sp>
          <p:nvSpPr>
            <p:cNvPr id="32" name="Textbox" hidden="1"/>
            <p:cNvSpPr txBox="1">
              <a:spLocks/>
            </p:cNvSpPr>
            <p:nvPr userDrawn="1"/>
          </p:nvSpPr>
          <p:spPr>
            <a:xfrm>
              <a:off x="2267220" y="2616963"/>
              <a:ext cx="3843347" cy="369332"/>
            </a:xfrm>
            <a:prstGeom prst="rect">
              <a:avLst/>
            </a:prstGeom>
            <a:grpFill/>
          </p:spPr>
          <p:txBody>
            <a:bodyPr wrap="square" rtlCol="0" anchor="ctr">
              <a:normAutofit/>
            </a:bodyPr>
            <a:lstStyle/>
            <a:p>
              <a:pPr defTabSz="7000700">
                <a:tabLst>
                  <a:tab pos="7134047" algn="l"/>
                </a:tabLst>
              </a:pPr>
              <a:r>
                <a:rPr lang="fr-FR" sz="1050" b="1" dirty="0"/>
                <a:t>&lt;TEXT&gt;</a:t>
              </a:r>
            </a:p>
          </p:txBody>
        </p:sp>
        <p:sp>
          <p:nvSpPr>
            <p:cNvPr id="33" name="Textbox" hidden="1"/>
            <p:cNvSpPr txBox="1">
              <a:spLocks/>
            </p:cNvSpPr>
            <p:nvPr userDrawn="1"/>
          </p:nvSpPr>
          <p:spPr>
            <a:xfrm>
              <a:off x="1797664" y="2616963"/>
              <a:ext cx="379556" cy="369332"/>
            </a:xfrm>
            <a:prstGeom prst="rect">
              <a:avLst/>
            </a:prstGeom>
            <a:grpFill/>
          </p:spPr>
          <p:txBody>
            <a:bodyPr wrap="none" rtlCol="0" anchor="ctr">
              <a:noAutofit/>
            </a:bodyPr>
            <a:lstStyle/>
            <a:p>
              <a:pPr algn="ctr"/>
              <a:r>
                <a:rPr lang="fr-FR" sz="1050" b="1" dirty="0"/>
                <a:t>&lt;N&gt;</a:t>
              </a:r>
            </a:p>
          </p:txBody>
        </p:sp>
        <p:sp>
          <p:nvSpPr>
            <p:cNvPr id="34" name="Textbox" hidden="1"/>
            <p:cNvSpPr txBox="1">
              <a:spLocks/>
            </p:cNvSpPr>
            <p:nvPr userDrawn="1"/>
          </p:nvSpPr>
          <p:spPr>
            <a:xfrm>
              <a:off x="9817944" y="2616963"/>
              <a:ext cx="636994" cy="369332"/>
            </a:xfrm>
            <a:prstGeom prst="rect">
              <a:avLst/>
            </a:prstGeom>
            <a:grpFill/>
          </p:spPr>
          <p:txBody>
            <a:bodyPr wrap="none" rtlCol="0" anchor="ctr">
              <a:noAutofit/>
            </a:bodyPr>
            <a:lstStyle/>
            <a:p>
              <a:pPr algn="r"/>
              <a:r>
                <a:rPr lang="fr-FR" sz="1050" b="1" dirty="0"/>
                <a:t>&lt;P&gt;</a:t>
              </a:r>
            </a:p>
          </p:txBody>
        </p:sp>
        <p:sp>
          <p:nvSpPr>
            <p:cNvPr id="35" name="Textbox" hidden="1"/>
            <p:cNvSpPr txBox="1">
              <a:spLocks/>
            </p:cNvSpPr>
            <p:nvPr userDrawn="1"/>
          </p:nvSpPr>
          <p:spPr>
            <a:xfrm>
              <a:off x="7696160" y="2616963"/>
              <a:ext cx="1257061" cy="369332"/>
            </a:xfrm>
            <a:prstGeom prst="rect">
              <a:avLst/>
            </a:prstGeom>
            <a:grpFill/>
          </p:spPr>
          <p:txBody>
            <a:bodyPr wrap="none" rtlCol="0" anchor="ctr">
              <a:noAutofit/>
            </a:bodyPr>
            <a:lstStyle/>
            <a:p>
              <a:pPr algn="l"/>
              <a:r>
                <a:rPr lang="fr-FR" sz="1050" b="1" dirty="0"/>
                <a:t>&lt;TIMESLOT&gt;</a:t>
              </a:r>
            </a:p>
          </p:txBody>
        </p:sp>
        <p:sp>
          <p:nvSpPr>
            <p:cNvPr id="36" name="Textbox" hidden="1"/>
            <p:cNvSpPr txBox="1">
              <a:spLocks/>
            </p:cNvSpPr>
            <p:nvPr userDrawn="1"/>
          </p:nvSpPr>
          <p:spPr>
            <a:xfrm>
              <a:off x="6209330" y="2616963"/>
              <a:ext cx="1388067" cy="369332"/>
            </a:xfrm>
            <a:prstGeom prst="rect">
              <a:avLst/>
            </a:prstGeom>
            <a:grpFill/>
          </p:spPr>
          <p:txBody>
            <a:bodyPr wrap="none" rtlCol="0" anchor="ctr">
              <a:noAutofit/>
            </a:bodyPr>
            <a:lstStyle/>
            <a:p>
              <a:pPr algn="l"/>
              <a:r>
                <a:rPr lang="fr-FR" sz="1050" b="1" dirty="0"/>
                <a:t>&lt;RESPONSIBLE&gt;</a:t>
              </a:r>
            </a:p>
          </p:txBody>
        </p:sp>
        <p:sp>
          <p:nvSpPr>
            <p:cNvPr id="37" name="Textbox" hidden="1"/>
            <p:cNvSpPr txBox="1">
              <a:spLocks/>
            </p:cNvSpPr>
            <p:nvPr userDrawn="1"/>
          </p:nvSpPr>
          <p:spPr>
            <a:xfrm>
              <a:off x="9043221" y="2616963"/>
              <a:ext cx="684723" cy="369332"/>
            </a:xfrm>
            <a:prstGeom prst="rect">
              <a:avLst/>
            </a:prstGeom>
            <a:grpFill/>
          </p:spPr>
          <p:txBody>
            <a:bodyPr wrap="none" rtlCol="0" anchor="ctr">
              <a:noAutofit/>
            </a:bodyPr>
            <a:lstStyle/>
            <a:p>
              <a:pPr algn="l"/>
              <a:r>
                <a:rPr lang="fr-FR" sz="1050" b="1" dirty="0"/>
                <a:t>&lt;DURATION&gt;</a:t>
              </a:r>
            </a:p>
          </p:txBody>
        </p:sp>
      </p:grpSp>
      <p:grpSp>
        <p:nvGrpSpPr>
          <p:cNvPr id="8" name="SP Agenda Subsection" hidden="1"/>
          <p:cNvGrpSpPr>
            <a:grpSpLocks/>
          </p:cNvGrpSpPr>
          <p:nvPr userDrawn="1"/>
        </p:nvGrpSpPr>
        <p:grpSpPr>
          <a:xfrm>
            <a:off x="1699354" y="2361221"/>
            <a:ext cx="6141851" cy="276999"/>
            <a:chOff x="2265804" y="3155687"/>
            <a:chExt cx="8189134" cy="369332"/>
          </a:xfrm>
        </p:grpSpPr>
        <p:sp>
          <p:nvSpPr>
            <p:cNvPr id="39" name="Textbox" hidden="1"/>
            <p:cNvSpPr txBox="1">
              <a:spLocks/>
            </p:cNvSpPr>
            <p:nvPr userDrawn="1"/>
          </p:nvSpPr>
          <p:spPr>
            <a:xfrm>
              <a:off x="2744123" y="3155687"/>
              <a:ext cx="3366444" cy="369332"/>
            </a:xfrm>
            <a:prstGeom prst="rect">
              <a:avLst/>
            </a:prstGeom>
            <a:noFill/>
          </p:spPr>
          <p:txBody>
            <a:bodyPr wrap="square" rtlCol="0" anchor="ctr">
              <a:normAutofit/>
            </a:bodyPr>
            <a:lstStyle/>
            <a:p>
              <a:pPr defTabSz="7000700">
                <a:tabLst>
                  <a:tab pos="7134047" algn="l"/>
                </a:tabLst>
              </a:pPr>
              <a:r>
                <a:rPr lang="fr-FR" sz="1050" dirty="0"/>
                <a:t>&lt;TEXT&gt;</a:t>
              </a:r>
            </a:p>
          </p:txBody>
        </p:sp>
        <p:sp>
          <p:nvSpPr>
            <p:cNvPr id="40" name="Textbox" hidden="1"/>
            <p:cNvSpPr txBox="1">
              <a:spLocks/>
            </p:cNvSpPr>
            <p:nvPr userDrawn="1"/>
          </p:nvSpPr>
          <p:spPr>
            <a:xfrm>
              <a:off x="2265804" y="3155687"/>
              <a:ext cx="379556" cy="369332"/>
            </a:xfrm>
            <a:prstGeom prst="rect">
              <a:avLst/>
            </a:prstGeom>
            <a:noFill/>
          </p:spPr>
          <p:txBody>
            <a:bodyPr wrap="none" rtlCol="0" anchor="ctr">
              <a:noAutofit/>
            </a:bodyPr>
            <a:lstStyle/>
            <a:p>
              <a:pPr algn="ctr"/>
              <a:r>
                <a:rPr lang="fr-FR" sz="1050" dirty="0"/>
                <a:t>&lt;N&gt;</a:t>
              </a:r>
            </a:p>
          </p:txBody>
        </p:sp>
        <p:sp>
          <p:nvSpPr>
            <p:cNvPr id="41" name="Textbox" hidden="1"/>
            <p:cNvSpPr txBox="1">
              <a:spLocks/>
            </p:cNvSpPr>
            <p:nvPr userDrawn="1"/>
          </p:nvSpPr>
          <p:spPr>
            <a:xfrm>
              <a:off x="9817944" y="3155687"/>
              <a:ext cx="636994" cy="369332"/>
            </a:xfrm>
            <a:prstGeom prst="rect">
              <a:avLst/>
            </a:prstGeom>
            <a:noFill/>
          </p:spPr>
          <p:txBody>
            <a:bodyPr wrap="none" rtlCol="0" anchor="ctr">
              <a:noAutofit/>
            </a:bodyPr>
            <a:lstStyle/>
            <a:p>
              <a:pPr algn="r"/>
              <a:r>
                <a:rPr lang="fr-FR" sz="1050" dirty="0"/>
                <a:t>&lt;P&gt;</a:t>
              </a:r>
            </a:p>
          </p:txBody>
        </p:sp>
        <p:sp>
          <p:nvSpPr>
            <p:cNvPr id="42" name="Textbox" hidden="1"/>
            <p:cNvSpPr txBox="1">
              <a:spLocks/>
            </p:cNvSpPr>
            <p:nvPr userDrawn="1"/>
          </p:nvSpPr>
          <p:spPr>
            <a:xfrm>
              <a:off x="7696160" y="3155687"/>
              <a:ext cx="1257061" cy="369332"/>
            </a:xfrm>
            <a:prstGeom prst="rect">
              <a:avLst/>
            </a:prstGeom>
            <a:noFill/>
          </p:spPr>
          <p:txBody>
            <a:bodyPr wrap="none" rtlCol="0" anchor="ctr">
              <a:noAutofit/>
            </a:bodyPr>
            <a:lstStyle/>
            <a:p>
              <a:pPr algn="l"/>
              <a:r>
                <a:rPr lang="fr-FR" sz="1050" dirty="0"/>
                <a:t>&lt;TIMESLOT&gt;</a:t>
              </a:r>
            </a:p>
          </p:txBody>
        </p:sp>
        <p:sp>
          <p:nvSpPr>
            <p:cNvPr id="43" name="Textbox" hidden="1"/>
            <p:cNvSpPr txBox="1">
              <a:spLocks/>
            </p:cNvSpPr>
            <p:nvPr userDrawn="1"/>
          </p:nvSpPr>
          <p:spPr>
            <a:xfrm>
              <a:off x="6209330" y="3155687"/>
              <a:ext cx="1388067" cy="369332"/>
            </a:xfrm>
            <a:prstGeom prst="rect">
              <a:avLst/>
            </a:prstGeom>
            <a:noFill/>
          </p:spPr>
          <p:txBody>
            <a:bodyPr wrap="none" rtlCol="0" anchor="ctr">
              <a:noAutofit/>
            </a:bodyPr>
            <a:lstStyle/>
            <a:p>
              <a:pPr algn="l"/>
              <a:r>
                <a:rPr lang="fr-FR" sz="1050" dirty="0"/>
                <a:t>&lt;RESPONSIBLE&gt;</a:t>
              </a:r>
            </a:p>
          </p:txBody>
        </p:sp>
        <p:sp>
          <p:nvSpPr>
            <p:cNvPr id="44" name="Textbox" hidden="1"/>
            <p:cNvSpPr txBox="1">
              <a:spLocks/>
            </p:cNvSpPr>
            <p:nvPr userDrawn="1"/>
          </p:nvSpPr>
          <p:spPr>
            <a:xfrm>
              <a:off x="9043221" y="3155687"/>
              <a:ext cx="684723" cy="369332"/>
            </a:xfrm>
            <a:prstGeom prst="rect">
              <a:avLst/>
            </a:prstGeom>
            <a:noFill/>
          </p:spPr>
          <p:txBody>
            <a:bodyPr wrap="none" rtlCol="0" anchor="ctr">
              <a:noAutofit/>
            </a:bodyPr>
            <a:lstStyle/>
            <a:p>
              <a:pPr algn="l"/>
              <a:r>
                <a:rPr lang="fr-FR" sz="1050" dirty="0"/>
                <a:t>&lt;DURATION&gt;</a:t>
              </a:r>
            </a:p>
          </p:txBody>
        </p:sp>
      </p:grpSp>
      <p:grpSp>
        <p:nvGrpSpPr>
          <p:cNvPr id="9" name="SP Agenda Subsection Highlight" hidden="1"/>
          <p:cNvGrpSpPr>
            <a:grpSpLocks/>
          </p:cNvGrpSpPr>
          <p:nvPr userDrawn="1"/>
        </p:nvGrpSpPr>
        <p:grpSpPr>
          <a:xfrm>
            <a:off x="1699353" y="2759720"/>
            <a:ext cx="6141851" cy="276999"/>
            <a:chOff x="2265804" y="3694411"/>
            <a:chExt cx="8189134" cy="369332"/>
          </a:xfrm>
          <a:solidFill>
            <a:schemeClr val="accent1">
              <a:lumMod val="60000"/>
              <a:lumOff val="40000"/>
            </a:schemeClr>
          </a:solidFill>
        </p:grpSpPr>
        <p:sp>
          <p:nvSpPr>
            <p:cNvPr id="46" name="Textbox" hidden="1"/>
            <p:cNvSpPr txBox="1">
              <a:spLocks/>
            </p:cNvSpPr>
            <p:nvPr userDrawn="1"/>
          </p:nvSpPr>
          <p:spPr>
            <a:xfrm>
              <a:off x="2744123" y="3694411"/>
              <a:ext cx="3366444" cy="369332"/>
            </a:xfrm>
            <a:prstGeom prst="rect">
              <a:avLst/>
            </a:prstGeom>
            <a:grpFill/>
          </p:spPr>
          <p:txBody>
            <a:bodyPr wrap="square" rtlCol="0" anchor="ctr">
              <a:normAutofit/>
            </a:bodyPr>
            <a:lstStyle/>
            <a:p>
              <a:pPr defTabSz="7000700">
                <a:tabLst>
                  <a:tab pos="7134047" algn="l"/>
                </a:tabLst>
              </a:pPr>
              <a:r>
                <a:rPr lang="fr-FR" sz="1050" b="1" dirty="0"/>
                <a:t>&lt;TEXT&gt;</a:t>
              </a:r>
            </a:p>
          </p:txBody>
        </p:sp>
        <p:sp>
          <p:nvSpPr>
            <p:cNvPr id="47" name="Textbox" hidden="1"/>
            <p:cNvSpPr txBox="1">
              <a:spLocks/>
            </p:cNvSpPr>
            <p:nvPr userDrawn="1"/>
          </p:nvSpPr>
          <p:spPr>
            <a:xfrm>
              <a:off x="2265804" y="3694411"/>
              <a:ext cx="379556" cy="369332"/>
            </a:xfrm>
            <a:prstGeom prst="rect">
              <a:avLst/>
            </a:prstGeom>
            <a:grpFill/>
          </p:spPr>
          <p:txBody>
            <a:bodyPr wrap="none" rtlCol="0" anchor="ctr">
              <a:noAutofit/>
            </a:bodyPr>
            <a:lstStyle/>
            <a:p>
              <a:pPr algn="ctr"/>
              <a:r>
                <a:rPr lang="fr-FR" sz="1050" b="1" dirty="0"/>
                <a:t>&lt;N&gt;</a:t>
              </a:r>
            </a:p>
          </p:txBody>
        </p:sp>
        <p:sp>
          <p:nvSpPr>
            <p:cNvPr id="48" name="Textbox" hidden="1"/>
            <p:cNvSpPr txBox="1">
              <a:spLocks/>
            </p:cNvSpPr>
            <p:nvPr userDrawn="1"/>
          </p:nvSpPr>
          <p:spPr>
            <a:xfrm>
              <a:off x="9817944" y="3694411"/>
              <a:ext cx="636994" cy="369332"/>
            </a:xfrm>
            <a:prstGeom prst="rect">
              <a:avLst/>
            </a:prstGeom>
            <a:grpFill/>
          </p:spPr>
          <p:txBody>
            <a:bodyPr wrap="none" rtlCol="0" anchor="ctr">
              <a:noAutofit/>
            </a:bodyPr>
            <a:lstStyle/>
            <a:p>
              <a:pPr algn="r"/>
              <a:r>
                <a:rPr lang="fr-FR" sz="1050" b="1" dirty="0"/>
                <a:t>&lt;P&gt;</a:t>
              </a:r>
            </a:p>
          </p:txBody>
        </p:sp>
        <p:sp>
          <p:nvSpPr>
            <p:cNvPr id="49" name="Textbox" hidden="1"/>
            <p:cNvSpPr txBox="1">
              <a:spLocks/>
            </p:cNvSpPr>
            <p:nvPr userDrawn="1"/>
          </p:nvSpPr>
          <p:spPr>
            <a:xfrm>
              <a:off x="7696160" y="3694411"/>
              <a:ext cx="1257061" cy="369332"/>
            </a:xfrm>
            <a:prstGeom prst="rect">
              <a:avLst/>
            </a:prstGeom>
            <a:grpFill/>
          </p:spPr>
          <p:txBody>
            <a:bodyPr wrap="none" rtlCol="0" anchor="ctr">
              <a:noAutofit/>
            </a:bodyPr>
            <a:lstStyle/>
            <a:p>
              <a:pPr algn="l"/>
              <a:r>
                <a:rPr lang="fr-FR" sz="1050" b="1" dirty="0"/>
                <a:t>&lt;TIMESLOT&gt;</a:t>
              </a:r>
            </a:p>
          </p:txBody>
        </p:sp>
        <p:sp>
          <p:nvSpPr>
            <p:cNvPr id="50" name="Textbox" hidden="1"/>
            <p:cNvSpPr txBox="1">
              <a:spLocks/>
            </p:cNvSpPr>
            <p:nvPr userDrawn="1"/>
          </p:nvSpPr>
          <p:spPr>
            <a:xfrm>
              <a:off x="6209330" y="3694411"/>
              <a:ext cx="1388067" cy="369332"/>
            </a:xfrm>
            <a:prstGeom prst="rect">
              <a:avLst/>
            </a:prstGeom>
            <a:grpFill/>
          </p:spPr>
          <p:txBody>
            <a:bodyPr wrap="none" rtlCol="0" anchor="ctr">
              <a:noAutofit/>
            </a:bodyPr>
            <a:lstStyle/>
            <a:p>
              <a:pPr algn="l"/>
              <a:r>
                <a:rPr lang="fr-FR" sz="1050" b="1" dirty="0"/>
                <a:t>&lt;RESPONSIBLE&gt;</a:t>
              </a:r>
            </a:p>
          </p:txBody>
        </p:sp>
        <p:sp>
          <p:nvSpPr>
            <p:cNvPr id="51" name="Textbox" hidden="1"/>
            <p:cNvSpPr txBox="1">
              <a:spLocks/>
            </p:cNvSpPr>
            <p:nvPr userDrawn="1"/>
          </p:nvSpPr>
          <p:spPr>
            <a:xfrm>
              <a:off x="9043221" y="3694411"/>
              <a:ext cx="684723" cy="369332"/>
            </a:xfrm>
            <a:prstGeom prst="rect">
              <a:avLst/>
            </a:prstGeom>
            <a:grpFill/>
          </p:spPr>
          <p:txBody>
            <a:bodyPr wrap="none" rtlCol="0" anchor="ctr">
              <a:noAutofit/>
            </a:bodyPr>
            <a:lstStyle/>
            <a:p>
              <a:pPr algn="l"/>
              <a:r>
                <a:rPr lang="fr-FR" sz="1050" b="1" dirty="0"/>
                <a:t>&lt;DURATION&gt;</a:t>
              </a:r>
            </a:p>
          </p:txBody>
        </p:sp>
      </p:grpSp>
      <p:sp>
        <p:nvSpPr>
          <p:cNvPr id="2" name="Titre 1">
            <a:extLst>
              <a:ext uri="{FF2B5EF4-FFF2-40B4-BE49-F238E27FC236}">
                <a16:creationId xmlns:a16="http://schemas.microsoft.com/office/drawing/2014/main" id="{9A1AC98A-DF21-47AC-925B-31281052CC9D}"/>
              </a:ext>
            </a:extLst>
          </p:cNvPr>
          <p:cNvSpPr>
            <a:spLocks noGrp="1"/>
          </p:cNvSpPr>
          <p:nvPr>
            <p:ph type="title" idx="14" hasCustomPrompt="1"/>
          </p:nvPr>
        </p:nvSpPr>
        <p:spPr/>
        <p:txBody>
          <a:bodyPr/>
          <a:lstStyle/>
          <a:p>
            <a:r>
              <a:rPr lang="fr-FR" dirty="0"/>
              <a:t>Agenda</a:t>
            </a:r>
          </a:p>
        </p:txBody>
      </p:sp>
    </p:spTree>
    <p:extLst>
      <p:ext uri="{BB962C8B-B14F-4D97-AF65-F5344CB8AC3E}">
        <p14:creationId xmlns:p14="http://schemas.microsoft.com/office/powerpoint/2010/main" val="392271429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SP Divider 1">
    <p:bg>
      <p:bgPr>
        <a:solidFill>
          <a:schemeClr val="accent1">
            <a:lumMod val="60000"/>
            <a:lumOff val="40000"/>
          </a:schemeClr>
        </a:solidFill>
        <a:effectLst/>
      </p:bgPr>
    </p:bg>
    <p:spTree>
      <p:nvGrpSpPr>
        <p:cNvPr id="1" name=""/>
        <p:cNvGrpSpPr/>
        <p:nvPr/>
      </p:nvGrpSpPr>
      <p:grpSpPr>
        <a:xfrm>
          <a:off x="0" y="0"/>
          <a:ext cx="0" cy="0"/>
          <a:chOff x="0" y="0"/>
          <a:chExt cx="0" cy="0"/>
        </a:xfrm>
      </p:grpSpPr>
      <p:grpSp>
        <p:nvGrpSpPr>
          <p:cNvPr id="71" name="SP Agenda Section" hidden="1">
            <a:extLst>
              <a:ext uri="{FF2B5EF4-FFF2-40B4-BE49-F238E27FC236}">
                <a16:creationId xmlns:a16="http://schemas.microsoft.com/office/drawing/2014/main" id="{91D61CFA-1A29-4B89-8F49-1E216E25DD2B}"/>
              </a:ext>
            </a:extLst>
          </p:cNvPr>
          <p:cNvGrpSpPr>
            <a:grpSpLocks/>
          </p:cNvGrpSpPr>
          <p:nvPr userDrawn="1"/>
        </p:nvGrpSpPr>
        <p:grpSpPr>
          <a:xfrm>
            <a:off x="963571" y="3072069"/>
            <a:ext cx="7560000" cy="276999"/>
            <a:chOff x="1797664" y="2085631"/>
            <a:chExt cx="5940745" cy="369332"/>
          </a:xfrm>
        </p:grpSpPr>
        <p:sp>
          <p:nvSpPr>
            <p:cNvPr id="72" name="Textbox" hidden="1">
              <a:extLst>
                <a:ext uri="{FF2B5EF4-FFF2-40B4-BE49-F238E27FC236}">
                  <a16:creationId xmlns:a16="http://schemas.microsoft.com/office/drawing/2014/main" id="{8BF45C0E-D24F-4800-98B2-20E0A3AC8C3F}"/>
                </a:ext>
              </a:extLst>
            </p:cNvPr>
            <p:cNvSpPr txBox="1">
              <a:spLocks/>
            </p:cNvSpPr>
            <p:nvPr userDrawn="1"/>
          </p:nvSpPr>
          <p:spPr>
            <a:xfrm>
              <a:off x="2140025" y="2085631"/>
              <a:ext cx="5598384" cy="369332"/>
            </a:xfrm>
            <a:prstGeom prst="rect">
              <a:avLst/>
            </a:prstGeom>
            <a:noFill/>
          </p:spPr>
          <p:txBody>
            <a:bodyPr wrap="square" rtlCol="0" anchor="ctr">
              <a:noAutofit/>
            </a:bodyPr>
            <a:lstStyle/>
            <a:p>
              <a:pPr defTabSz="7000700">
                <a:tabLst>
                  <a:tab pos="7134047" algn="l"/>
                </a:tabLst>
              </a:pPr>
              <a:r>
                <a:rPr lang="fr-FR" sz="2700" b="1" dirty="0">
                  <a:solidFill>
                    <a:schemeClr val="tx1"/>
                  </a:solidFill>
                </a:rPr>
                <a:t>&lt;TEXT&gt;</a:t>
              </a:r>
            </a:p>
          </p:txBody>
        </p:sp>
        <p:sp>
          <p:nvSpPr>
            <p:cNvPr id="73" name="Textbox" hidden="1">
              <a:extLst>
                <a:ext uri="{FF2B5EF4-FFF2-40B4-BE49-F238E27FC236}">
                  <a16:creationId xmlns:a16="http://schemas.microsoft.com/office/drawing/2014/main" id="{B36140C3-09D5-4D3F-906D-270C63E34027}"/>
                </a:ext>
              </a:extLst>
            </p:cNvPr>
            <p:cNvSpPr txBox="1">
              <a:spLocks/>
            </p:cNvSpPr>
            <p:nvPr userDrawn="1"/>
          </p:nvSpPr>
          <p:spPr>
            <a:xfrm>
              <a:off x="1797664" y="2085631"/>
              <a:ext cx="379556" cy="369332"/>
            </a:xfrm>
            <a:prstGeom prst="rect">
              <a:avLst/>
            </a:prstGeom>
            <a:noFill/>
          </p:spPr>
          <p:txBody>
            <a:bodyPr wrap="none" rtlCol="0" anchor="ctr">
              <a:noAutofit/>
            </a:bodyPr>
            <a:lstStyle/>
            <a:p>
              <a:pPr algn="ctr"/>
              <a:r>
                <a:rPr lang="fr-FR" sz="2700" b="1" dirty="0">
                  <a:solidFill>
                    <a:schemeClr val="tx1"/>
                  </a:solidFill>
                </a:rPr>
                <a:t>&lt;N&gt;</a:t>
              </a:r>
            </a:p>
          </p:txBody>
        </p:sp>
        <p:sp>
          <p:nvSpPr>
            <p:cNvPr id="74" name="Textbox" hidden="1">
              <a:extLst>
                <a:ext uri="{FF2B5EF4-FFF2-40B4-BE49-F238E27FC236}">
                  <a16:creationId xmlns:a16="http://schemas.microsoft.com/office/drawing/2014/main" id="{871FFF1F-6558-47A3-B57A-1327C25BF06E}"/>
                </a:ext>
              </a:extLst>
            </p:cNvPr>
            <p:cNvSpPr txBox="1">
              <a:spLocks/>
            </p:cNvSpPr>
            <p:nvPr userDrawn="1"/>
          </p:nvSpPr>
          <p:spPr>
            <a:xfrm>
              <a:off x="6912263" y="2085631"/>
              <a:ext cx="0" cy="0"/>
            </a:xfrm>
            <a:prstGeom prst="rect">
              <a:avLst/>
            </a:prstGeom>
            <a:noFill/>
          </p:spPr>
          <p:txBody>
            <a:bodyPr wrap="none" rtlCol="0" anchor="ctr">
              <a:noAutofit/>
            </a:bodyPr>
            <a:lstStyle/>
            <a:p>
              <a:pPr algn="r"/>
              <a:r>
                <a:rPr lang="fr-FR" sz="750" dirty="0">
                  <a:solidFill>
                    <a:srgbClr val="000000">
                      <a:alpha val="0"/>
                    </a:srgbClr>
                  </a:solidFill>
                </a:rPr>
                <a:t>&lt;P&gt;</a:t>
              </a:r>
            </a:p>
          </p:txBody>
        </p:sp>
        <p:sp>
          <p:nvSpPr>
            <p:cNvPr id="75" name="Textbox" hidden="1">
              <a:extLst>
                <a:ext uri="{FF2B5EF4-FFF2-40B4-BE49-F238E27FC236}">
                  <a16:creationId xmlns:a16="http://schemas.microsoft.com/office/drawing/2014/main" id="{98FFC8B2-AAEA-4B46-BACD-C8587958201A}"/>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fr-FR" sz="750" dirty="0">
                  <a:solidFill>
                    <a:srgbClr val="000000">
                      <a:alpha val="0"/>
                    </a:srgbClr>
                  </a:solidFill>
                </a:rPr>
                <a:t>&lt;TIMESLOT&gt;</a:t>
              </a:r>
            </a:p>
          </p:txBody>
        </p:sp>
        <p:sp>
          <p:nvSpPr>
            <p:cNvPr id="76" name="Textbox" hidden="1">
              <a:extLst>
                <a:ext uri="{FF2B5EF4-FFF2-40B4-BE49-F238E27FC236}">
                  <a16:creationId xmlns:a16="http://schemas.microsoft.com/office/drawing/2014/main" id="{0E8F7A35-E5F6-48B1-BC2B-4D8D2886AA71}"/>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fr-FR" sz="750" dirty="0">
                  <a:solidFill>
                    <a:srgbClr val="000000">
                      <a:alpha val="0"/>
                    </a:srgbClr>
                  </a:solidFill>
                </a:rPr>
                <a:t>&lt;RESPONSIBLE&gt;</a:t>
              </a:r>
            </a:p>
          </p:txBody>
        </p:sp>
        <p:sp>
          <p:nvSpPr>
            <p:cNvPr id="77" name="Textbox" hidden="1">
              <a:extLst>
                <a:ext uri="{FF2B5EF4-FFF2-40B4-BE49-F238E27FC236}">
                  <a16:creationId xmlns:a16="http://schemas.microsoft.com/office/drawing/2014/main" id="{D42D33A2-C40A-44B6-BE0C-4D7653C496BC}"/>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fr-FR" sz="750" dirty="0">
                  <a:solidFill>
                    <a:srgbClr val="000000">
                      <a:alpha val="0"/>
                    </a:srgbClr>
                  </a:solidFill>
                </a:rPr>
                <a:t>&lt;DURATION&gt;</a:t>
              </a:r>
            </a:p>
          </p:txBody>
        </p:sp>
      </p:grpSp>
      <p:sp>
        <p:nvSpPr>
          <p:cNvPr id="31" name="SP Agenda Notice" hidden="1"/>
          <p:cNvSpPr>
            <a:spLocks noGrp="1"/>
          </p:cNvSpPr>
          <p:nvPr>
            <p:ph sz="quarter" idx="13" hasCustomPrompt="1"/>
          </p:nvPr>
        </p:nvSpPr>
        <p:spPr>
          <a:xfrm>
            <a:off x="9258300" y="36236"/>
            <a:ext cx="2327400" cy="0"/>
          </a:xfrm>
          <a:prstGeom prst="rect">
            <a:avLst/>
          </a:prstGeom>
          <a:solidFill>
            <a:schemeClr val="accent2"/>
          </a:solidFill>
        </p:spPr>
        <p:txBody>
          <a:bodyPr>
            <a:noAutofit/>
          </a:bodyPr>
          <a:lstStyle>
            <a:lvl1pPr marL="0" indent="0">
              <a:buFontTx/>
              <a:buNone/>
              <a:defRPr sz="600" b="0" i="0" baseline="0">
                <a:solidFill>
                  <a:schemeClr val="tx1"/>
                </a:solidFill>
              </a:defRPr>
            </a:lvl1pPr>
            <a:lvl2pPr marL="129481" marR="0" indent="-128588" algn="l" defTabSz="513445" rtl="0" eaLnBrk="1" fontAlgn="base" latinLnBrk="0" hangingPunct="1">
              <a:lnSpc>
                <a:spcPct val="100000"/>
              </a:lnSpc>
              <a:spcBef>
                <a:spcPct val="0"/>
              </a:spcBef>
              <a:spcAft>
                <a:spcPts val="0"/>
              </a:spcAft>
              <a:buClrTx/>
              <a:buSzTx/>
              <a:buFont typeface="Arial" panose="020B0604020202020204" pitchFamily="34" charset="0"/>
              <a:buChar char="•"/>
              <a:tabLst/>
              <a:defRPr sz="600" baseline="0">
                <a:solidFill>
                  <a:schemeClr val="tx1"/>
                </a:solidFill>
              </a:defRPr>
            </a:lvl2pPr>
            <a:lvl3pPr>
              <a:defRPr sz="675"/>
            </a:lvl3pPr>
            <a:lvl4pPr>
              <a:defRPr sz="675"/>
            </a:lvl4pPr>
            <a:lvl5pPr>
              <a:defRPr sz="675"/>
            </a:lvl5pPr>
          </a:lstStyle>
          <a:p>
            <a:pPr lvl="0"/>
            <a:r>
              <a:rPr lang="fr-FR" noProof="0" dirty="0"/>
              <a:t>This </a:t>
            </a:r>
            <a:r>
              <a:rPr lang="fr-FR" noProof="0" dirty="0" err="1"/>
              <a:t>is</a:t>
            </a:r>
            <a:r>
              <a:rPr lang="fr-FR" noProof="0" dirty="0"/>
              <a:t> the </a:t>
            </a:r>
            <a:r>
              <a:rPr lang="fr-FR" noProof="0" dirty="0" err="1"/>
              <a:t>SlideProof</a:t>
            </a:r>
            <a:r>
              <a:rPr lang="fr-FR" noProof="0" dirty="0"/>
              <a:t> Agenda </a:t>
            </a:r>
            <a:r>
              <a:rPr lang="fr-FR" noProof="0" dirty="0" err="1"/>
              <a:t>Layout</a:t>
            </a:r>
            <a:endParaRPr lang="fr-FR" noProof="0" dirty="0"/>
          </a:p>
          <a:p>
            <a:pPr lvl="0"/>
            <a:r>
              <a:rPr lang="fr-FR" noProof="0" dirty="0"/>
              <a:t>http://www.veodin.com/slideproof/manual/agenda/</a:t>
            </a:r>
          </a:p>
          <a:p>
            <a:pPr lvl="0"/>
            <a:r>
              <a:rPr lang="fr-FR" noProof="0" dirty="0"/>
              <a:t>Use the </a:t>
            </a:r>
            <a:r>
              <a:rPr lang="fr-FR" noProof="0" dirty="0" err="1"/>
              <a:t>Selection</a:t>
            </a:r>
            <a:r>
              <a:rPr lang="fr-FR" noProof="0" dirty="0"/>
              <a:t> Pane (Alt+F10) to </a:t>
            </a:r>
            <a:r>
              <a:rPr lang="fr-FR" noProof="0" dirty="0" err="1"/>
              <a:t>make</a:t>
            </a:r>
            <a:r>
              <a:rPr lang="fr-FR" noProof="0" dirty="0"/>
              <a:t> the </a:t>
            </a:r>
            <a:r>
              <a:rPr lang="fr-FR" noProof="0" dirty="0" err="1"/>
              <a:t>hidden</a:t>
            </a:r>
            <a:r>
              <a:rPr lang="fr-FR" noProof="0" dirty="0"/>
              <a:t> </a:t>
            </a:r>
            <a:r>
              <a:rPr lang="fr-FR" noProof="0" dirty="0" err="1"/>
              <a:t>shapes</a:t>
            </a:r>
            <a:r>
              <a:rPr lang="fr-FR" noProof="0" dirty="0"/>
              <a:t> of the Agenda visible. </a:t>
            </a:r>
            <a:r>
              <a:rPr lang="fr-FR" noProof="0" dirty="0" err="1"/>
              <a:t>Make</a:t>
            </a:r>
            <a:r>
              <a:rPr lang="fr-FR" noProof="0" dirty="0"/>
              <a:t> sure </a:t>
            </a:r>
            <a:r>
              <a:rPr lang="fr-FR" noProof="0" dirty="0" err="1"/>
              <a:t>you</a:t>
            </a:r>
            <a:r>
              <a:rPr lang="fr-FR" noProof="0" dirty="0"/>
              <a:t> group </a:t>
            </a:r>
            <a:r>
              <a:rPr lang="fr-FR" noProof="0" dirty="0" err="1"/>
              <a:t>them</a:t>
            </a:r>
            <a:r>
              <a:rPr lang="fr-FR" noProof="0" dirty="0"/>
              <a:t> </a:t>
            </a:r>
            <a:r>
              <a:rPr lang="fr-FR" noProof="0" dirty="0" err="1"/>
              <a:t>again</a:t>
            </a:r>
            <a:r>
              <a:rPr lang="fr-FR" noProof="0" dirty="0"/>
              <a:t> </a:t>
            </a:r>
            <a:r>
              <a:rPr lang="fr-FR" noProof="0" dirty="0" err="1"/>
              <a:t>after</a:t>
            </a:r>
            <a:r>
              <a:rPr lang="fr-FR" noProof="0" dirty="0"/>
              <a:t> </a:t>
            </a:r>
            <a:r>
              <a:rPr lang="fr-FR" noProof="0" dirty="0" err="1"/>
              <a:t>editing</a:t>
            </a:r>
            <a:r>
              <a:rPr lang="fr-FR" noProof="0" dirty="0"/>
              <a:t> and </a:t>
            </a:r>
            <a:r>
              <a:rPr lang="fr-FR" noProof="0" dirty="0" err="1"/>
              <a:t>rename</a:t>
            </a:r>
            <a:r>
              <a:rPr lang="fr-FR" noProof="0" dirty="0"/>
              <a:t> </a:t>
            </a:r>
            <a:r>
              <a:rPr lang="fr-FR" noProof="0" dirty="0" err="1"/>
              <a:t>them</a:t>
            </a:r>
            <a:r>
              <a:rPr lang="fr-FR" noProof="0" dirty="0"/>
              <a:t> </a:t>
            </a:r>
            <a:r>
              <a:rPr lang="fr-FR" noProof="0" dirty="0" err="1"/>
              <a:t>with</a:t>
            </a:r>
            <a:r>
              <a:rPr lang="fr-FR" noProof="0" dirty="0"/>
              <a:t> </a:t>
            </a:r>
            <a:r>
              <a:rPr lang="fr-FR" noProof="0" dirty="0" err="1"/>
              <a:t>SlideProof</a:t>
            </a:r>
            <a:r>
              <a:rPr lang="fr-FR" noProof="0" dirty="0"/>
              <a:t> &gt; Agenda &gt; Rename Agenda Groups</a:t>
            </a:r>
          </a:p>
          <a:p>
            <a:pPr lvl="0"/>
            <a:r>
              <a:rPr lang="fr-FR" noProof="0" dirty="0" err="1"/>
              <a:t>Expected</a:t>
            </a:r>
            <a:r>
              <a:rPr lang="fr-FR" noProof="0" dirty="0"/>
              <a:t> group </a:t>
            </a:r>
            <a:r>
              <a:rPr lang="fr-FR" noProof="0" dirty="0" err="1"/>
              <a:t>names</a:t>
            </a:r>
            <a:r>
              <a:rPr lang="fr-FR" noProof="0" dirty="0"/>
              <a:t> are:</a:t>
            </a:r>
          </a:p>
          <a:p>
            <a:pPr lvl="1"/>
            <a:endParaRPr lang="fr-FR" noProof="0" dirty="0"/>
          </a:p>
          <a:p>
            <a:pPr lvl="1"/>
            <a:r>
              <a:rPr lang="fr-FR" noProof="0" dirty="0"/>
              <a:t>SP Agenda Section - </a:t>
            </a:r>
            <a:r>
              <a:rPr lang="fr-FR" noProof="0" dirty="0" err="1"/>
              <a:t>Mandatory</a:t>
            </a:r>
            <a:endParaRPr lang="fr-FR" noProof="0" dirty="0"/>
          </a:p>
          <a:p>
            <a:pPr lvl="1"/>
            <a:r>
              <a:rPr lang="fr-FR" noProof="0" dirty="0"/>
              <a:t>SP Agenda Section Highlight - Highlight the </a:t>
            </a:r>
            <a:r>
              <a:rPr lang="fr-FR" noProof="0" dirty="0" err="1"/>
              <a:t>current</a:t>
            </a:r>
            <a:r>
              <a:rPr lang="fr-FR" noProof="0" dirty="0"/>
              <a:t> section</a:t>
            </a:r>
          </a:p>
          <a:p>
            <a:pPr lvl="1"/>
            <a:r>
              <a:rPr lang="fr-FR" noProof="0" dirty="0"/>
              <a:t>SP Agenda </a:t>
            </a:r>
            <a:r>
              <a:rPr lang="fr-FR" noProof="0" dirty="0" err="1"/>
              <a:t>Subsection</a:t>
            </a:r>
            <a:r>
              <a:rPr lang="fr-FR" noProof="0" dirty="0"/>
              <a:t> - </a:t>
            </a:r>
            <a:r>
              <a:rPr lang="fr-FR" noProof="0" dirty="0" err="1"/>
              <a:t>Mandatory</a:t>
            </a:r>
            <a:r>
              <a:rPr lang="fr-FR" noProof="0" dirty="0"/>
              <a:t> if </a:t>
            </a:r>
            <a:r>
              <a:rPr lang="fr-FR" noProof="0" dirty="0" err="1"/>
              <a:t>showing</a:t>
            </a:r>
            <a:r>
              <a:rPr lang="fr-FR" noProof="0" dirty="0"/>
              <a:t> </a:t>
            </a:r>
            <a:r>
              <a:rPr lang="fr-FR" noProof="0" dirty="0" err="1"/>
              <a:t>subsections</a:t>
            </a:r>
            <a:endParaRPr lang="fr-FR" noProof="0" dirty="0"/>
          </a:p>
          <a:p>
            <a:pPr lvl="1"/>
            <a:r>
              <a:rPr lang="fr-FR" noProof="0" dirty="0"/>
              <a:t>SP Agenda </a:t>
            </a:r>
            <a:r>
              <a:rPr lang="fr-FR" noProof="0" dirty="0" err="1"/>
              <a:t>Subsection</a:t>
            </a:r>
            <a:r>
              <a:rPr lang="fr-FR" noProof="0" dirty="0"/>
              <a:t> Highlight - Highlight the </a:t>
            </a:r>
            <a:r>
              <a:rPr lang="fr-FR" noProof="0" dirty="0" err="1"/>
              <a:t>current</a:t>
            </a:r>
            <a:r>
              <a:rPr lang="fr-FR" noProof="0" dirty="0"/>
              <a:t> </a:t>
            </a:r>
            <a:r>
              <a:rPr lang="fr-FR" noProof="0" dirty="0" err="1"/>
              <a:t>subsection</a:t>
            </a:r>
            <a:endParaRPr lang="fr-FR" noProof="0" dirty="0"/>
          </a:p>
          <a:p>
            <a:pPr lvl="0"/>
            <a:r>
              <a:rPr lang="fr-FR" noProof="0" dirty="0" err="1"/>
              <a:t>Any</a:t>
            </a:r>
            <a:r>
              <a:rPr lang="fr-FR" noProof="0" dirty="0"/>
              <a:t> </a:t>
            </a:r>
            <a:r>
              <a:rPr lang="fr-FR" noProof="0" dirty="0" err="1"/>
              <a:t>shapes</a:t>
            </a:r>
            <a:r>
              <a:rPr lang="fr-FR" noProof="0" dirty="0"/>
              <a:t> or images </a:t>
            </a:r>
            <a:r>
              <a:rPr lang="fr-FR" noProof="0" dirty="0" err="1"/>
              <a:t>inside</a:t>
            </a:r>
            <a:r>
              <a:rPr lang="fr-FR" noProof="0" dirty="0"/>
              <a:t> the groups </a:t>
            </a:r>
            <a:r>
              <a:rPr lang="fr-FR" noProof="0" dirty="0" err="1"/>
              <a:t>will</a:t>
            </a:r>
            <a:r>
              <a:rPr lang="fr-FR" noProof="0" dirty="0"/>
              <a:t> </a:t>
            </a:r>
            <a:r>
              <a:rPr lang="fr-FR" noProof="0" dirty="0" err="1"/>
              <a:t>appear</a:t>
            </a:r>
            <a:r>
              <a:rPr lang="fr-FR" noProof="0" dirty="0"/>
              <a:t> on the agenda pages. This notice (SP Agenda Notice) </a:t>
            </a:r>
            <a:r>
              <a:rPr lang="fr-FR" noProof="0" dirty="0" err="1"/>
              <a:t>will</a:t>
            </a:r>
            <a:r>
              <a:rPr lang="fr-FR" noProof="0" dirty="0"/>
              <a:t> not </a:t>
            </a:r>
            <a:r>
              <a:rPr lang="fr-FR" noProof="0" dirty="0" err="1"/>
              <a:t>appear</a:t>
            </a:r>
            <a:r>
              <a:rPr lang="fr-FR" noProof="0" dirty="0"/>
              <a:t> on the agenda pages.</a:t>
            </a:r>
          </a:p>
          <a:p>
            <a:pPr lvl="0"/>
            <a:r>
              <a:rPr lang="fr-FR" noProof="0" dirty="0" err="1"/>
              <a:t>Valid</a:t>
            </a:r>
            <a:r>
              <a:rPr lang="fr-FR" noProof="0" dirty="0"/>
              <a:t> </a:t>
            </a:r>
            <a:r>
              <a:rPr lang="fr-FR" noProof="0" dirty="0" err="1"/>
              <a:t>text</a:t>
            </a:r>
            <a:r>
              <a:rPr lang="fr-FR" noProof="0" dirty="0"/>
              <a:t> </a:t>
            </a:r>
            <a:r>
              <a:rPr lang="fr-FR" noProof="0" dirty="0" err="1"/>
              <a:t>placeholders</a:t>
            </a:r>
            <a:r>
              <a:rPr lang="fr-FR" noProof="0" dirty="0"/>
              <a:t> are:</a:t>
            </a:r>
          </a:p>
          <a:p>
            <a:pPr lvl="1"/>
            <a:endParaRPr lang="fr-FR" noProof="0" dirty="0"/>
          </a:p>
          <a:p>
            <a:pPr lvl="1"/>
            <a:r>
              <a:rPr lang="fr-FR" noProof="0" dirty="0"/>
              <a:t>Section </a:t>
            </a:r>
            <a:r>
              <a:rPr lang="fr-FR" noProof="0" dirty="0" err="1"/>
              <a:t>number</a:t>
            </a:r>
            <a:r>
              <a:rPr lang="fr-FR" noProof="0" dirty="0"/>
              <a:t>:</a:t>
            </a:r>
          </a:p>
          <a:p>
            <a:pPr lvl="1"/>
            <a:r>
              <a:rPr lang="fr-FR" noProof="0" dirty="0"/>
              <a:t>&lt;N&gt; for </a:t>
            </a:r>
            <a:r>
              <a:rPr lang="fr-FR" noProof="0" dirty="0" err="1"/>
              <a:t>Arabic</a:t>
            </a:r>
            <a:r>
              <a:rPr lang="fr-FR" noProof="0" dirty="0"/>
              <a:t> </a:t>
            </a:r>
            <a:r>
              <a:rPr lang="fr-FR" noProof="0" dirty="0" err="1"/>
              <a:t>number</a:t>
            </a:r>
            <a:r>
              <a:rPr lang="fr-FR" noProof="0" dirty="0"/>
              <a:t> 1, 2, 3</a:t>
            </a:r>
          </a:p>
          <a:p>
            <a:pPr lvl="1"/>
            <a:r>
              <a:rPr lang="fr-FR" noProof="0" dirty="0"/>
              <a:t>&lt;R&gt; for Roman </a:t>
            </a:r>
            <a:r>
              <a:rPr lang="fr-FR" noProof="0" dirty="0" err="1"/>
              <a:t>numeral</a:t>
            </a:r>
            <a:r>
              <a:rPr lang="fr-FR" noProof="0" dirty="0"/>
              <a:t> I, II, III</a:t>
            </a:r>
          </a:p>
          <a:p>
            <a:pPr lvl="1"/>
            <a:r>
              <a:rPr lang="fr-FR" noProof="0" dirty="0"/>
              <a:t>&lt;RL&gt; for </a:t>
            </a:r>
            <a:r>
              <a:rPr lang="fr-FR" noProof="0" dirty="0" err="1"/>
              <a:t>lower</a:t>
            </a:r>
            <a:r>
              <a:rPr lang="fr-FR" noProof="0" dirty="0"/>
              <a:t>-case Roman </a:t>
            </a:r>
            <a:r>
              <a:rPr lang="fr-FR" noProof="0" dirty="0" err="1"/>
              <a:t>numeral</a:t>
            </a:r>
            <a:r>
              <a:rPr lang="fr-FR" noProof="0" dirty="0"/>
              <a:t> i, ii, iii</a:t>
            </a:r>
          </a:p>
          <a:p>
            <a:pPr lvl="1"/>
            <a:r>
              <a:rPr lang="fr-FR" noProof="0" dirty="0"/>
              <a:t>&lt;A&gt; for </a:t>
            </a:r>
            <a:r>
              <a:rPr lang="fr-FR" noProof="0" dirty="0" err="1"/>
              <a:t>alphabetic</a:t>
            </a:r>
            <a:r>
              <a:rPr lang="fr-FR" noProof="0" dirty="0"/>
              <a:t> </a:t>
            </a:r>
            <a:r>
              <a:rPr lang="fr-FR" noProof="0" dirty="0" err="1"/>
              <a:t>character</a:t>
            </a:r>
            <a:r>
              <a:rPr lang="fr-FR" noProof="0" dirty="0"/>
              <a:t> A, B, C</a:t>
            </a:r>
          </a:p>
          <a:p>
            <a:pPr lvl="1"/>
            <a:r>
              <a:rPr lang="fr-FR" noProof="0" dirty="0"/>
              <a:t>&lt;AL&gt; for </a:t>
            </a:r>
            <a:r>
              <a:rPr lang="fr-FR" noProof="0" dirty="0" err="1"/>
              <a:t>lower</a:t>
            </a:r>
            <a:r>
              <a:rPr lang="fr-FR" noProof="0" dirty="0"/>
              <a:t>-case </a:t>
            </a:r>
            <a:r>
              <a:rPr lang="fr-FR" noProof="0" dirty="0" err="1"/>
              <a:t>Alphabetic</a:t>
            </a:r>
            <a:r>
              <a:rPr lang="fr-FR" noProof="0" dirty="0"/>
              <a:t> </a:t>
            </a:r>
            <a:r>
              <a:rPr lang="fr-FR" noProof="0" dirty="0" err="1"/>
              <a:t>character</a:t>
            </a:r>
            <a:endParaRPr lang="fr-FR" noProof="0" dirty="0"/>
          </a:p>
          <a:p>
            <a:pPr lvl="1"/>
            <a:r>
              <a:rPr lang="fr-FR" noProof="0" dirty="0"/>
              <a:t>&lt;TEXT&gt;</a:t>
            </a:r>
          </a:p>
          <a:p>
            <a:pPr lvl="1"/>
            <a:r>
              <a:rPr lang="fr-FR" noProof="0" dirty="0"/>
              <a:t>&lt;RESPONSIBLE&gt;</a:t>
            </a:r>
          </a:p>
          <a:p>
            <a:pPr lvl="1"/>
            <a:r>
              <a:rPr lang="fr-FR" noProof="0" dirty="0"/>
              <a:t>&lt;TIMESLOT&gt;</a:t>
            </a:r>
          </a:p>
          <a:p>
            <a:pPr lvl="1"/>
            <a:r>
              <a:rPr lang="fr-FR" noProof="0" dirty="0"/>
              <a:t>&lt;DURATION&gt; for duration</a:t>
            </a:r>
          </a:p>
          <a:p>
            <a:pPr lvl="1"/>
            <a:r>
              <a:rPr lang="fr-FR" noProof="0" dirty="0"/>
              <a:t>&lt;P&gt; for page </a:t>
            </a:r>
            <a:r>
              <a:rPr lang="fr-FR" noProof="0" dirty="0" err="1"/>
              <a:t>number</a:t>
            </a:r>
            <a:endParaRPr lang="fr-FR" noProof="0" dirty="0"/>
          </a:p>
          <a:p>
            <a:pPr lvl="0"/>
            <a:r>
              <a:rPr lang="fr-FR" noProof="0" dirty="0"/>
              <a:t>If </a:t>
            </a:r>
            <a:r>
              <a:rPr lang="fr-FR" noProof="0" dirty="0" err="1"/>
              <a:t>you</a:t>
            </a:r>
            <a:r>
              <a:rPr lang="fr-FR" noProof="0" dirty="0"/>
              <a:t> </a:t>
            </a:r>
            <a:r>
              <a:rPr lang="fr-FR" noProof="0" dirty="0" err="1"/>
              <a:t>want</a:t>
            </a:r>
            <a:r>
              <a:rPr lang="fr-FR" noProof="0" dirty="0"/>
              <a:t> the agenda to </a:t>
            </a:r>
            <a:r>
              <a:rPr lang="fr-FR" noProof="0" dirty="0" err="1"/>
              <a:t>be</a:t>
            </a:r>
            <a:r>
              <a:rPr lang="fr-FR" noProof="0" dirty="0"/>
              <a:t> </a:t>
            </a:r>
            <a:r>
              <a:rPr lang="fr-FR" noProof="0" dirty="0" err="1"/>
              <a:t>vertically</a:t>
            </a:r>
            <a:r>
              <a:rPr lang="fr-FR" noProof="0" dirty="0"/>
              <a:t> </a:t>
            </a:r>
            <a:r>
              <a:rPr lang="fr-FR" noProof="0" dirty="0" err="1"/>
              <a:t>centered</a:t>
            </a:r>
            <a:r>
              <a:rPr lang="fr-FR" noProof="0" dirty="0"/>
              <a:t> on </a:t>
            </a:r>
            <a:r>
              <a:rPr lang="fr-FR" noProof="0" dirty="0" err="1"/>
              <a:t>each</a:t>
            </a:r>
            <a:r>
              <a:rPr lang="fr-FR" noProof="0" dirty="0"/>
              <a:t> Agenda slide, </a:t>
            </a:r>
            <a:r>
              <a:rPr lang="fr-FR" noProof="0" dirty="0" err="1"/>
              <a:t>rename</a:t>
            </a:r>
            <a:r>
              <a:rPr lang="fr-FR" noProof="0" dirty="0"/>
              <a:t> </a:t>
            </a:r>
            <a:r>
              <a:rPr lang="fr-FR" noProof="0" dirty="0" err="1"/>
              <a:t>this</a:t>
            </a:r>
            <a:r>
              <a:rPr lang="fr-FR" noProof="0" dirty="0"/>
              <a:t> </a:t>
            </a:r>
            <a:r>
              <a:rPr lang="fr-FR" noProof="0" dirty="0" err="1"/>
              <a:t>layout</a:t>
            </a:r>
            <a:r>
              <a:rPr lang="fr-FR" noProof="0" dirty="0"/>
              <a:t> to:</a:t>
            </a:r>
          </a:p>
          <a:p>
            <a:pPr lvl="1"/>
            <a:endParaRPr lang="fr-FR" noProof="0" dirty="0"/>
          </a:p>
          <a:p>
            <a:pPr lvl="1"/>
            <a:r>
              <a:rPr lang="fr-FR" noProof="0" dirty="0"/>
              <a:t>SP Agenda Vertical</a:t>
            </a:r>
          </a:p>
        </p:txBody>
      </p:sp>
      <p:grpSp>
        <p:nvGrpSpPr>
          <p:cNvPr id="78" name="SP Agenda Subsection" hidden="1">
            <a:extLst>
              <a:ext uri="{FF2B5EF4-FFF2-40B4-BE49-F238E27FC236}">
                <a16:creationId xmlns:a16="http://schemas.microsoft.com/office/drawing/2014/main" id="{3CDEAECC-3C3D-40DC-8048-05157150AD6E}"/>
              </a:ext>
            </a:extLst>
          </p:cNvPr>
          <p:cNvGrpSpPr>
            <a:grpSpLocks/>
          </p:cNvGrpSpPr>
          <p:nvPr userDrawn="1"/>
        </p:nvGrpSpPr>
        <p:grpSpPr>
          <a:xfrm>
            <a:off x="963571" y="3072069"/>
            <a:ext cx="7560000" cy="276999"/>
            <a:chOff x="1797664" y="2085631"/>
            <a:chExt cx="5940745" cy="369332"/>
          </a:xfrm>
        </p:grpSpPr>
        <p:sp>
          <p:nvSpPr>
            <p:cNvPr id="79" name="Textbox" hidden="1">
              <a:extLst>
                <a:ext uri="{FF2B5EF4-FFF2-40B4-BE49-F238E27FC236}">
                  <a16:creationId xmlns:a16="http://schemas.microsoft.com/office/drawing/2014/main" id="{584D4FFB-892A-49C8-973F-893B258E19BF}"/>
                </a:ext>
              </a:extLst>
            </p:cNvPr>
            <p:cNvSpPr txBox="1">
              <a:spLocks/>
            </p:cNvSpPr>
            <p:nvPr userDrawn="1"/>
          </p:nvSpPr>
          <p:spPr>
            <a:xfrm>
              <a:off x="2140025" y="2085631"/>
              <a:ext cx="5598384" cy="369332"/>
            </a:xfrm>
            <a:prstGeom prst="rect">
              <a:avLst/>
            </a:prstGeom>
            <a:noFill/>
          </p:spPr>
          <p:txBody>
            <a:bodyPr wrap="square" rtlCol="0" anchor="ctr">
              <a:noAutofit/>
            </a:bodyPr>
            <a:lstStyle/>
            <a:p>
              <a:pPr defTabSz="7000700">
                <a:tabLst>
                  <a:tab pos="7134047" algn="l"/>
                </a:tabLst>
              </a:pPr>
              <a:r>
                <a:rPr lang="fr-FR" sz="2700" b="1" dirty="0">
                  <a:solidFill>
                    <a:schemeClr val="tx1"/>
                  </a:solidFill>
                </a:rPr>
                <a:t>&lt;TEXT&gt;</a:t>
              </a:r>
            </a:p>
          </p:txBody>
        </p:sp>
        <p:sp>
          <p:nvSpPr>
            <p:cNvPr id="80" name="Textbox" hidden="1">
              <a:extLst>
                <a:ext uri="{FF2B5EF4-FFF2-40B4-BE49-F238E27FC236}">
                  <a16:creationId xmlns:a16="http://schemas.microsoft.com/office/drawing/2014/main" id="{BB144044-4B4E-495D-8D8D-9D01BCCA9A24}"/>
                </a:ext>
              </a:extLst>
            </p:cNvPr>
            <p:cNvSpPr txBox="1">
              <a:spLocks/>
            </p:cNvSpPr>
            <p:nvPr userDrawn="1"/>
          </p:nvSpPr>
          <p:spPr>
            <a:xfrm>
              <a:off x="1797664" y="2085631"/>
              <a:ext cx="379556" cy="369332"/>
            </a:xfrm>
            <a:prstGeom prst="rect">
              <a:avLst/>
            </a:prstGeom>
            <a:noFill/>
          </p:spPr>
          <p:txBody>
            <a:bodyPr wrap="none" rtlCol="0" anchor="ctr">
              <a:noAutofit/>
            </a:bodyPr>
            <a:lstStyle/>
            <a:p>
              <a:pPr algn="ctr"/>
              <a:r>
                <a:rPr lang="fr-FR" sz="2700" b="1" dirty="0">
                  <a:solidFill>
                    <a:schemeClr val="tx1"/>
                  </a:solidFill>
                </a:rPr>
                <a:t>&lt;N&gt;</a:t>
              </a:r>
            </a:p>
          </p:txBody>
        </p:sp>
        <p:sp>
          <p:nvSpPr>
            <p:cNvPr id="81" name="Textbox" hidden="1">
              <a:extLst>
                <a:ext uri="{FF2B5EF4-FFF2-40B4-BE49-F238E27FC236}">
                  <a16:creationId xmlns:a16="http://schemas.microsoft.com/office/drawing/2014/main" id="{72849E41-8C22-4F28-A058-02BC25DF49BB}"/>
                </a:ext>
              </a:extLst>
            </p:cNvPr>
            <p:cNvSpPr txBox="1">
              <a:spLocks/>
            </p:cNvSpPr>
            <p:nvPr userDrawn="1"/>
          </p:nvSpPr>
          <p:spPr>
            <a:xfrm>
              <a:off x="6912263" y="2086339"/>
              <a:ext cx="0" cy="0"/>
            </a:xfrm>
            <a:prstGeom prst="rect">
              <a:avLst/>
            </a:prstGeom>
            <a:noFill/>
          </p:spPr>
          <p:txBody>
            <a:bodyPr wrap="none" rtlCol="0" anchor="ctr">
              <a:noAutofit/>
            </a:bodyPr>
            <a:lstStyle/>
            <a:p>
              <a:pPr algn="r"/>
              <a:r>
                <a:rPr lang="fr-FR" sz="750" b="1" dirty="0">
                  <a:solidFill>
                    <a:srgbClr val="000000">
                      <a:alpha val="0"/>
                    </a:srgbClr>
                  </a:solidFill>
                </a:rPr>
                <a:t>&lt;P&gt;</a:t>
              </a:r>
            </a:p>
          </p:txBody>
        </p:sp>
        <p:sp>
          <p:nvSpPr>
            <p:cNvPr id="82" name="Textbox" hidden="1">
              <a:extLst>
                <a:ext uri="{FF2B5EF4-FFF2-40B4-BE49-F238E27FC236}">
                  <a16:creationId xmlns:a16="http://schemas.microsoft.com/office/drawing/2014/main" id="{CA1BEB0B-B88B-4782-BF66-3BC90122CA1F}"/>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fr-FR" sz="750" b="1" dirty="0">
                  <a:solidFill>
                    <a:srgbClr val="000000">
                      <a:alpha val="0"/>
                    </a:srgbClr>
                  </a:solidFill>
                </a:rPr>
                <a:t>&lt;TIMESLOT&gt;</a:t>
              </a:r>
            </a:p>
          </p:txBody>
        </p:sp>
        <p:sp>
          <p:nvSpPr>
            <p:cNvPr id="83" name="Textbox" hidden="1">
              <a:extLst>
                <a:ext uri="{FF2B5EF4-FFF2-40B4-BE49-F238E27FC236}">
                  <a16:creationId xmlns:a16="http://schemas.microsoft.com/office/drawing/2014/main" id="{2488CE60-C0C7-4375-8E28-316DE55D3DE1}"/>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fr-FR" sz="750" b="1" dirty="0">
                  <a:solidFill>
                    <a:srgbClr val="000000">
                      <a:alpha val="0"/>
                    </a:srgbClr>
                  </a:solidFill>
                </a:rPr>
                <a:t>&lt;RESPONSIBLE&gt;</a:t>
              </a:r>
            </a:p>
          </p:txBody>
        </p:sp>
        <p:sp>
          <p:nvSpPr>
            <p:cNvPr id="84" name="Textbox" hidden="1">
              <a:extLst>
                <a:ext uri="{FF2B5EF4-FFF2-40B4-BE49-F238E27FC236}">
                  <a16:creationId xmlns:a16="http://schemas.microsoft.com/office/drawing/2014/main" id="{FDCF7982-797D-46DB-BA8C-F96B93FBBFAF}"/>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fr-FR" sz="750" b="1" dirty="0">
                  <a:solidFill>
                    <a:srgbClr val="000000">
                      <a:alpha val="0"/>
                    </a:srgbClr>
                  </a:solidFill>
                </a:rPr>
                <a:t>&lt;DURATION&gt;</a:t>
              </a:r>
            </a:p>
          </p:txBody>
        </p:sp>
      </p:grpSp>
    </p:spTree>
    <p:extLst>
      <p:ext uri="{BB962C8B-B14F-4D97-AF65-F5344CB8AC3E}">
        <p14:creationId xmlns:p14="http://schemas.microsoft.com/office/powerpoint/2010/main" val="362247667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General content">
    <p:spTree>
      <p:nvGrpSpPr>
        <p:cNvPr id="1" name=""/>
        <p:cNvGrpSpPr/>
        <p:nvPr/>
      </p:nvGrpSpPr>
      <p:grpSpPr>
        <a:xfrm>
          <a:off x="0" y="0"/>
          <a:ext cx="0" cy="0"/>
          <a:chOff x="0" y="0"/>
          <a:chExt cx="0" cy="0"/>
        </a:xfrm>
      </p:grpSpPr>
      <p:sp>
        <p:nvSpPr>
          <p:cNvPr id="4" name="Espace réservé du contenu 3"/>
          <p:cNvSpPr>
            <a:spLocks noGrp="1"/>
          </p:cNvSpPr>
          <p:nvPr>
            <p:ph sz="quarter" idx="14" hasCustomPrompt="1"/>
          </p:nvPr>
        </p:nvSpPr>
        <p:spPr>
          <a:xfrm>
            <a:off x="319015" y="1006078"/>
            <a:ext cx="8507077" cy="3671888"/>
          </a:xfrm>
          <a:prstGeom prst="rect">
            <a:avLst/>
          </a:prstGeom>
        </p:spPr>
        <p:txBody>
          <a:bodyPr lIns="108000" tIns="108000" rIns="108000" bIns="108000"/>
          <a:lstStyle>
            <a:lvl2pPr>
              <a:defRPr>
                <a:solidFill>
                  <a:schemeClr val="tx1"/>
                </a:solidFill>
              </a:defRPr>
            </a:lvl2pPr>
            <a:lvl3pPr>
              <a:defRPr baseline="0">
                <a:solidFill>
                  <a:schemeClr val="tx1"/>
                </a:solidFill>
              </a:defRPr>
            </a:lvl3pPr>
            <a:lvl4pPr>
              <a:defRPr>
                <a:solidFill>
                  <a:schemeClr val="tx1"/>
                </a:solidFill>
              </a:defRPr>
            </a:lvl4pPr>
            <a:lvl5pPr>
              <a:defRPr>
                <a:solidFill>
                  <a:schemeClr val="tx1"/>
                </a:solidFill>
              </a:defRPr>
            </a:lvl5pPr>
            <a:lvl6pPr algn="just">
              <a:defRPr>
                <a:solidFill>
                  <a:schemeClr val="tx1"/>
                </a:solidFill>
              </a:defRPr>
            </a:lvl6pPr>
            <a:lvl7pPr algn="just">
              <a:defRPr>
                <a:solidFill>
                  <a:schemeClr val="tx1"/>
                </a:solidFill>
              </a:defRPr>
            </a:lvl7pPr>
            <a:lvl8pPr algn="just">
              <a:defRPr>
                <a:solidFill>
                  <a:schemeClr val="tx1"/>
                </a:solidFill>
              </a:defRPr>
            </a:lvl8pPr>
            <a:lvl9pPr algn="just">
              <a:defRPr>
                <a:solidFill>
                  <a:schemeClr val="tx1"/>
                </a:solidFill>
              </a:defRPr>
            </a:lvl9pPr>
          </a:lstStyle>
          <a:p>
            <a:pPr lvl="0"/>
            <a:r>
              <a:rPr lang="fr-FR" dirty="0" err="1"/>
              <a:t>Level</a:t>
            </a:r>
            <a:r>
              <a:rPr lang="fr-FR" dirty="0"/>
              <a:t> 1 - </a:t>
            </a:r>
            <a:r>
              <a:rPr lang="fr-FR" dirty="0">
                <a:solidFill>
                  <a:srgbClr val="503078"/>
                </a:solidFill>
              </a:rPr>
              <a:t>To move to the </a:t>
            </a:r>
            <a:r>
              <a:rPr lang="fr-FR" dirty="0" err="1">
                <a:solidFill>
                  <a:srgbClr val="503078"/>
                </a:solidFill>
              </a:rPr>
              <a:t>next</a:t>
            </a:r>
            <a:r>
              <a:rPr lang="fr-FR" dirty="0">
                <a:solidFill>
                  <a:srgbClr val="503078"/>
                </a:solidFill>
              </a:rPr>
              <a:t> </a:t>
            </a:r>
            <a:r>
              <a:rPr lang="fr-FR" dirty="0" err="1">
                <a:solidFill>
                  <a:srgbClr val="503078"/>
                </a:solidFill>
              </a:rPr>
              <a:t>level</a:t>
            </a:r>
            <a:r>
              <a:rPr lang="fr-FR" dirty="0">
                <a:solidFill>
                  <a:srgbClr val="503078"/>
                </a:solidFill>
              </a:rPr>
              <a:t>, Alt + Shift + right </a:t>
            </a:r>
            <a:r>
              <a:rPr lang="fr-FR" dirty="0" err="1">
                <a:solidFill>
                  <a:srgbClr val="503078"/>
                </a:solidFill>
              </a:rPr>
              <a:t>arrow</a:t>
            </a:r>
            <a:endParaRPr lang="fr-FR" dirty="0"/>
          </a:p>
          <a:p>
            <a:pPr lvl="1"/>
            <a:r>
              <a:rPr lang="fr-FR" dirty="0" err="1"/>
              <a:t>Level</a:t>
            </a:r>
            <a:r>
              <a:rPr lang="fr-FR" dirty="0"/>
              <a:t> 2</a:t>
            </a:r>
          </a:p>
          <a:p>
            <a:pPr lvl="2"/>
            <a:r>
              <a:rPr lang="fr-FR" dirty="0" err="1"/>
              <a:t>Level</a:t>
            </a:r>
            <a:r>
              <a:rPr lang="fr-FR" dirty="0"/>
              <a:t> 3</a:t>
            </a:r>
          </a:p>
          <a:p>
            <a:pPr lvl="3"/>
            <a:r>
              <a:rPr lang="fr-FR" dirty="0" err="1"/>
              <a:t>Level</a:t>
            </a:r>
            <a:r>
              <a:rPr lang="fr-FR" dirty="0"/>
              <a:t> 4</a:t>
            </a:r>
          </a:p>
          <a:p>
            <a:pPr lvl="4"/>
            <a:r>
              <a:rPr lang="fr-FR" dirty="0" err="1"/>
              <a:t>Level</a:t>
            </a:r>
            <a:r>
              <a:rPr lang="fr-FR" dirty="0"/>
              <a:t> 5</a:t>
            </a:r>
          </a:p>
          <a:p>
            <a:pPr lvl="5"/>
            <a:r>
              <a:rPr lang="fr-FR" dirty="0" err="1"/>
              <a:t>Level</a:t>
            </a:r>
            <a:r>
              <a:rPr lang="fr-FR" dirty="0"/>
              <a:t> 6</a:t>
            </a:r>
          </a:p>
          <a:p>
            <a:pPr lvl="6"/>
            <a:r>
              <a:rPr lang="fr-FR" dirty="0" err="1"/>
              <a:t>Level</a:t>
            </a:r>
            <a:r>
              <a:rPr lang="fr-FR" dirty="0"/>
              <a:t> 7</a:t>
            </a:r>
          </a:p>
          <a:p>
            <a:pPr lvl="7"/>
            <a:r>
              <a:rPr lang="fr-FR" noProof="0" dirty="0" err="1"/>
              <a:t>Level</a:t>
            </a:r>
            <a:r>
              <a:rPr lang="fr-FR" noProof="0" dirty="0"/>
              <a:t> </a:t>
            </a:r>
            <a:r>
              <a:rPr lang="fr-FR" dirty="0"/>
              <a:t>8</a:t>
            </a:r>
          </a:p>
          <a:p>
            <a:pPr lvl="8"/>
            <a:r>
              <a:rPr lang="fr-FR" dirty="0" err="1"/>
              <a:t>Level</a:t>
            </a:r>
            <a:r>
              <a:rPr lang="fr-FR" dirty="0"/>
              <a:t> 9</a:t>
            </a:r>
          </a:p>
        </p:txBody>
      </p:sp>
      <p:sp>
        <p:nvSpPr>
          <p:cNvPr id="5" name="Title 1">
            <a:extLst>
              <a:ext uri="{FF2B5EF4-FFF2-40B4-BE49-F238E27FC236}">
                <a16:creationId xmlns:a16="http://schemas.microsoft.com/office/drawing/2014/main" id="{42C34059-D4CA-4210-8E38-CDB64C89506A}"/>
              </a:ext>
            </a:extLst>
          </p:cNvPr>
          <p:cNvSpPr>
            <a:spLocks noGrp="1"/>
          </p:cNvSpPr>
          <p:nvPr>
            <p:ph type="title" hasCustomPrompt="1"/>
          </p:nvPr>
        </p:nvSpPr>
        <p:spPr>
          <a:xfrm>
            <a:off x="319015" y="303500"/>
            <a:ext cx="8507077" cy="702580"/>
          </a:xfrm>
        </p:spPr>
        <p:txBody>
          <a:bodyPr lIns="108000" tIns="0" rIns="108000" bIns="0"/>
          <a:lstStyle>
            <a:lvl1pPr>
              <a:defRPr sz="1650" baseline="0">
                <a:solidFill>
                  <a:schemeClr val="bg2"/>
                </a:solidFill>
              </a:defRPr>
            </a:lvl1pPr>
          </a:lstStyle>
          <a:p>
            <a:r>
              <a:rPr lang="fr-FR" noProof="0" dirty="0"/>
              <a:t>Complete </a:t>
            </a:r>
            <a:r>
              <a:rPr lang="fr-FR" noProof="0" dirty="0" err="1"/>
              <a:t>with</a:t>
            </a:r>
            <a:r>
              <a:rPr lang="fr-FR" noProof="0" dirty="0"/>
              <a:t> a </a:t>
            </a:r>
            <a:r>
              <a:rPr lang="fr-FR" noProof="0" dirty="0" err="1"/>
              <a:t>title</a:t>
            </a:r>
            <a:r>
              <a:rPr lang="fr-FR" noProof="0" dirty="0"/>
              <a:t> </a:t>
            </a:r>
            <a:r>
              <a:rPr lang="fr-FR" noProof="0" dirty="0" err="1"/>
              <a:t>here</a:t>
            </a:r>
            <a:r>
              <a:rPr lang="fr-FR" noProof="0" dirty="0"/>
              <a:t> </a:t>
            </a:r>
            <a:r>
              <a:rPr lang="fr-FR" noProof="0" dirty="0" err="1"/>
              <a:t>that</a:t>
            </a:r>
            <a:r>
              <a:rPr lang="fr-FR" noProof="0" dirty="0"/>
              <a:t> carries </a:t>
            </a:r>
            <a:r>
              <a:rPr lang="fr-FR" noProof="0" dirty="0" err="1"/>
              <a:t>your</a:t>
            </a:r>
            <a:r>
              <a:rPr lang="fr-FR" noProof="0" dirty="0"/>
              <a:t> message on </a:t>
            </a:r>
            <a:r>
              <a:rPr lang="fr-FR" noProof="0" dirty="0" err="1"/>
              <a:t>two</a:t>
            </a:r>
            <a:r>
              <a:rPr lang="fr-FR" noProof="0" dirty="0"/>
              <a:t> </a:t>
            </a:r>
            <a:r>
              <a:rPr lang="fr-FR" noProof="0" dirty="0" err="1"/>
              <a:t>lines</a:t>
            </a:r>
            <a:r>
              <a:rPr lang="fr-FR" noProof="0" dirty="0"/>
              <a:t> at </a:t>
            </a:r>
            <a:r>
              <a:rPr lang="fr-FR" noProof="0" dirty="0" err="1"/>
              <a:t>most</a:t>
            </a:r>
            <a:r>
              <a:rPr lang="fr-FR" noProof="0" dirty="0"/>
              <a:t> for more </a:t>
            </a:r>
            <a:r>
              <a:rPr lang="fr-FR" noProof="0" dirty="0" err="1"/>
              <a:t>readability</a:t>
            </a:r>
            <a:endParaRPr lang="fr-FR" noProof="0" dirty="0"/>
          </a:p>
        </p:txBody>
      </p:sp>
      <p:sp>
        <p:nvSpPr>
          <p:cNvPr id="6" name="Text Placeholder 8">
            <a:extLst>
              <a:ext uri="{FF2B5EF4-FFF2-40B4-BE49-F238E27FC236}">
                <a16:creationId xmlns:a16="http://schemas.microsoft.com/office/drawing/2014/main" id="{42CD65D2-F6BC-44F1-91EF-C5D6903AF840}"/>
              </a:ext>
            </a:extLst>
          </p:cNvPr>
          <p:cNvSpPr>
            <a:spLocks noGrp="1"/>
          </p:cNvSpPr>
          <p:nvPr>
            <p:ph type="body" sz="quarter" idx="13" hasCustomPrompt="1"/>
          </p:nvPr>
        </p:nvSpPr>
        <p:spPr>
          <a:xfrm>
            <a:off x="319015" y="108235"/>
            <a:ext cx="8507077" cy="195263"/>
          </a:xfrm>
          <a:prstGeom prst="rect">
            <a:avLst/>
          </a:prstGeom>
        </p:spPr>
        <p:txBody>
          <a:bodyPr lIns="108000" tIns="0" rIns="108000" bIns="0" anchor="b"/>
          <a:lstStyle>
            <a:lvl1pPr>
              <a:spcBef>
                <a:spcPts val="0"/>
              </a:spcBef>
              <a:defRPr sz="750" i="0" cap="all" baseline="0">
                <a:solidFill>
                  <a:schemeClr val="accent4"/>
                </a:solidFill>
                <a:latin typeface="+mj-lt"/>
              </a:defRPr>
            </a:lvl1pPr>
            <a:lvl2pPr>
              <a:defRPr sz="610"/>
            </a:lvl2pPr>
          </a:lstStyle>
          <a:p>
            <a:pPr lvl="0"/>
            <a:r>
              <a:rPr lang="fr-FR" noProof="0" dirty="0"/>
              <a:t>Insert a top </a:t>
            </a:r>
            <a:r>
              <a:rPr lang="fr-FR" noProof="0" dirty="0" err="1"/>
              <a:t>title</a:t>
            </a:r>
            <a:r>
              <a:rPr lang="fr-FR" noProof="0" dirty="0"/>
              <a:t> </a:t>
            </a:r>
            <a:r>
              <a:rPr lang="fr-FR" noProof="0" dirty="0" err="1"/>
              <a:t>here</a:t>
            </a:r>
            <a:r>
              <a:rPr lang="fr-FR" noProof="0" dirty="0"/>
              <a:t> - must not </a:t>
            </a:r>
            <a:r>
              <a:rPr lang="fr-FR" noProof="0" dirty="0" err="1"/>
              <a:t>exceed</a:t>
            </a:r>
            <a:r>
              <a:rPr lang="fr-FR" noProof="0" dirty="0"/>
              <a:t> 1 line</a:t>
            </a:r>
          </a:p>
        </p:txBody>
      </p:sp>
    </p:spTree>
    <p:extLst>
      <p:ext uri="{BB962C8B-B14F-4D97-AF65-F5344CB8AC3E}">
        <p14:creationId xmlns:p14="http://schemas.microsoft.com/office/powerpoint/2010/main" val="95039807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userDrawn="1">
  <p:cSld name="Contacts">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9" name="Image 11">
            <a:extLst>
              <a:ext uri="{FF2B5EF4-FFF2-40B4-BE49-F238E27FC236}">
                <a16:creationId xmlns:a16="http://schemas.microsoft.com/office/drawing/2014/main" id="{2C560B03-64B1-49BD-AB9A-F49BC9A0613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3216804" cy="3544425"/>
          </a:xfrm>
          <a:prstGeom prst="rect">
            <a:avLst/>
          </a:prstGeom>
        </p:spPr>
      </p:pic>
      <p:pic>
        <p:nvPicPr>
          <p:cNvPr id="3" name="Image 2">
            <a:extLst>
              <a:ext uri="{FF2B5EF4-FFF2-40B4-BE49-F238E27FC236}">
                <a16:creationId xmlns:a16="http://schemas.microsoft.com/office/drawing/2014/main" id="{22B96C81-DBE8-42B4-8B98-27519B9B5F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308" y="411511"/>
            <a:ext cx="3056579" cy="815738"/>
          </a:xfrm>
          <a:prstGeom prst="rect">
            <a:avLst/>
          </a:prstGeom>
        </p:spPr>
      </p:pic>
    </p:spTree>
    <p:extLst>
      <p:ext uri="{BB962C8B-B14F-4D97-AF65-F5344CB8AC3E}">
        <p14:creationId xmlns:p14="http://schemas.microsoft.com/office/powerpoint/2010/main" val="20984864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userDrawn="1">
  <p:cSld name="Chapter Blue Grey light">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11" name="Image 11">
            <a:extLst>
              <a:ext uri="{FF2B5EF4-FFF2-40B4-BE49-F238E27FC236}">
                <a16:creationId xmlns:a16="http://schemas.microsoft.com/office/drawing/2014/main" id="{876A8560-9D71-40E3-B01C-AEB2F337D63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7175"/>
            <a:ext cx="3216804" cy="3544425"/>
          </a:xfrm>
          <a:prstGeom prst="rect">
            <a:avLst/>
          </a:prstGeom>
        </p:spPr>
      </p:pic>
      <p:sp>
        <p:nvSpPr>
          <p:cNvPr id="5" name="Text Placeholder 4"/>
          <p:cNvSpPr>
            <a:spLocks noGrp="1"/>
          </p:cNvSpPr>
          <p:nvPr>
            <p:ph type="body" sz="quarter" idx="38" hasCustomPrompt="1"/>
          </p:nvPr>
        </p:nvSpPr>
        <p:spPr bwMode="gray">
          <a:xfrm>
            <a:off x="2090540" y="2500817"/>
            <a:ext cx="787569" cy="723600"/>
          </a:xfrm>
          <a:prstGeom prst="rect">
            <a:avLst/>
          </a:prstGeom>
          <a:noFill/>
        </p:spPr>
        <p:txBody>
          <a:bodyPr lIns="0" rIns="0" anchor="t">
            <a:noAutofit/>
          </a:bodyPr>
          <a:lstStyle>
            <a:lvl1pPr marL="0" indent="-153563" algn="just">
              <a:lnSpc>
                <a:spcPct val="100000"/>
              </a:lnSpc>
              <a:spcBef>
                <a:spcPts val="244"/>
              </a:spcBef>
              <a:buClr>
                <a:schemeClr val="bg2"/>
              </a:buClr>
              <a:buFont typeface="Tempus Sans ITC" panose="04020404030D07020202" pitchFamily="82" charset="0"/>
              <a:buChar char="/"/>
              <a:defRPr sz="1800" b="1" i="0">
                <a:solidFill>
                  <a:schemeClr val="bg2"/>
                </a:solidFill>
                <a:latin typeface="+mj-lt"/>
              </a:defRPr>
            </a:lvl1pPr>
            <a:lvl2pPr marL="0" indent="-153563" algn="just">
              <a:lnSpc>
                <a:spcPct val="100000"/>
              </a:lnSpc>
              <a:spcBef>
                <a:spcPts val="244"/>
              </a:spcBef>
              <a:buClr>
                <a:schemeClr val="accent1"/>
              </a:buClr>
              <a:buFont typeface="Tahoma" panose="020B0604030504040204" pitchFamily="34" charset="0"/>
              <a:buChar char="⁄"/>
              <a:defRPr sz="1219" b="1" i="0">
                <a:solidFill>
                  <a:schemeClr val="bg2"/>
                </a:solidFill>
              </a:defRPr>
            </a:lvl2pPr>
            <a:lvl3pPr marL="0" indent="-153563" algn="just">
              <a:lnSpc>
                <a:spcPct val="100000"/>
              </a:lnSpc>
              <a:spcBef>
                <a:spcPts val="244"/>
              </a:spcBef>
              <a:buClr>
                <a:schemeClr val="accent1"/>
              </a:buClr>
              <a:buFont typeface="Tahoma" panose="020B0604030504040204" pitchFamily="34" charset="0"/>
              <a:buChar char="⁄"/>
              <a:defRPr sz="1219" b="1" i="0">
                <a:solidFill>
                  <a:schemeClr val="bg2"/>
                </a:solidFill>
              </a:defRPr>
            </a:lvl3pPr>
            <a:lvl4pPr marL="0" indent="-153563" algn="just">
              <a:lnSpc>
                <a:spcPct val="100000"/>
              </a:lnSpc>
              <a:spcBef>
                <a:spcPts val="244"/>
              </a:spcBef>
              <a:buClr>
                <a:schemeClr val="accent1"/>
              </a:buClr>
              <a:buFont typeface="Tahoma" panose="020B0604030504040204" pitchFamily="34" charset="0"/>
              <a:buChar char="⁄"/>
              <a:defRPr sz="1219" b="1" i="0" cap="none" baseline="0">
                <a:solidFill>
                  <a:schemeClr val="bg2"/>
                </a:solidFill>
              </a:defRPr>
            </a:lvl4pPr>
            <a:lvl5pPr marL="0" indent="-153563" algn="just">
              <a:lnSpc>
                <a:spcPct val="100000"/>
              </a:lnSpc>
              <a:spcBef>
                <a:spcPts val="244"/>
              </a:spcBef>
              <a:buClr>
                <a:schemeClr val="accent1"/>
              </a:buClr>
              <a:buFont typeface="Tahoma" panose="020B0604030504040204" pitchFamily="34" charset="0"/>
              <a:buChar char="⁄"/>
              <a:defRPr sz="1219" b="1" i="0">
                <a:solidFill>
                  <a:schemeClr val="bg2"/>
                </a:solidFill>
              </a:defRPr>
            </a:lvl5pPr>
            <a:lvl6pPr marL="0" indent="-153563" algn="just">
              <a:lnSpc>
                <a:spcPct val="100000"/>
              </a:lnSpc>
              <a:spcBef>
                <a:spcPts val="244"/>
              </a:spcBef>
              <a:buClr>
                <a:schemeClr val="accent1"/>
              </a:buClr>
              <a:buFont typeface="Tahoma" panose="020B0604030504040204" pitchFamily="34" charset="0"/>
              <a:buChar char="⁄"/>
              <a:defRPr sz="1219" b="1" i="0">
                <a:solidFill>
                  <a:schemeClr val="bg2"/>
                </a:solidFill>
              </a:defRPr>
            </a:lvl6pPr>
            <a:lvl7pPr marL="0" indent="-153563" algn="just">
              <a:lnSpc>
                <a:spcPct val="100000"/>
              </a:lnSpc>
              <a:spcBef>
                <a:spcPts val="244"/>
              </a:spcBef>
              <a:buClr>
                <a:schemeClr val="accent1"/>
              </a:buClr>
              <a:buFont typeface="Tahoma" panose="020B0604030504040204" pitchFamily="34" charset="0"/>
              <a:buChar char="⁄"/>
              <a:defRPr sz="1219" b="1" i="0" baseline="0">
                <a:solidFill>
                  <a:schemeClr val="bg2"/>
                </a:solidFill>
              </a:defRPr>
            </a:lvl7pPr>
            <a:lvl8pPr marL="0" indent="-153563" algn="just">
              <a:lnSpc>
                <a:spcPct val="100000"/>
              </a:lnSpc>
              <a:spcBef>
                <a:spcPts val="244"/>
              </a:spcBef>
              <a:buClr>
                <a:schemeClr val="accent1"/>
              </a:buClr>
              <a:buFont typeface="Tahoma" panose="020B0604030504040204" pitchFamily="34" charset="0"/>
              <a:buChar char="⁄"/>
              <a:defRPr sz="1219" b="1" i="0" baseline="0">
                <a:solidFill>
                  <a:schemeClr val="bg2"/>
                </a:solidFill>
              </a:defRPr>
            </a:lvl8pPr>
            <a:lvl9pPr marL="0" indent="-153563" algn="just">
              <a:lnSpc>
                <a:spcPct val="100000"/>
              </a:lnSpc>
              <a:spcBef>
                <a:spcPts val="244"/>
              </a:spcBef>
              <a:buClr>
                <a:schemeClr val="accent1"/>
              </a:buClr>
              <a:buFont typeface="Tahoma" panose="020B0604030504040204" pitchFamily="34" charset="0"/>
              <a:buChar char="⁄"/>
              <a:defRPr sz="1219" b="1" i="0" baseline="0">
                <a:solidFill>
                  <a:schemeClr val="bg2"/>
                </a:solidFill>
              </a:defRPr>
            </a:lvl9pPr>
          </a:lstStyle>
          <a:p>
            <a:pPr lvl="0"/>
            <a:r>
              <a:rPr lang="fr-FR" noProof="0" dirty="0"/>
              <a:t>01</a:t>
            </a:r>
          </a:p>
        </p:txBody>
      </p:sp>
      <p:sp>
        <p:nvSpPr>
          <p:cNvPr id="9" name="Titel 1"/>
          <p:cNvSpPr>
            <a:spLocks noGrp="1"/>
          </p:cNvSpPr>
          <p:nvPr>
            <p:ph type="title" hasCustomPrompt="1"/>
          </p:nvPr>
        </p:nvSpPr>
        <p:spPr bwMode="gray">
          <a:xfrm>
            <a:off x="3010626" y="2500817"/>
            <a:ext cx="5815385" cy="723600"/>
          </a:xfrm>
        </p:spPr>
        <p:txBody>
          <a:bodyPr lIns="108000" tIns="108000" rIns="0" anchor="t">
            <a:noAutofit/>
          </a:bodyPr>
          <a:lstStyle>
            <a:lvl1pPr algn="r">
              <a:defRPr sz="1800" cap="none" baseline="0">
                <a:solidFill>
                  <a:schemeClr val="bg2"/>
                </a:solidFill>
                <a:latin typeface="+mj-lt"/>
              </a:defRPr>
            </a:lvl1pPr>
          </a:lstStyle>
          <a:p>
            <a:r>
              <a:rPr lang="fr-FR" noProof="0" dirty="0" err="1"/>
              <a:t>Chapter</a:t>
            </a:r>
            <a:r>
              <a:rPr lang="fr-FR" noProof="0" dirty="0"/>
              <a:t> slide headline</a:t>
            </a:r>
          </a:p>
        </p:txBody>
      </p:sp>
      <p:sp>
        <p:nvSpPr>
          <p:cNvPr id="10" name="Espace réservé pour une image  35">
            <a:extLst>
              <a:ext uri="{FF2B5EF4-FFF2-40B4-BE49-F238E27FC236}">
                <a16:creationId xmlns:a16="http://schemas.microsoft.com/office/drawing/2014/main" id="{420EEE7C-A570-4C11-B267-7E56E4E0F622}"/>
              </a:ext>
            </a:extLst>
          </p:cNvPr>
          <p:cNvSpPr>
            <a:spLocks noGrp="1"/>
          </p:cNvSpPr>
          <p:nvPr>
            <p:ph type="pic" sz="quarter" idx="10" hasCustomPrompt="1"/>
          </p:nvPr>
        </p:nvSpPr>
        <p:spPr bwMode="gray">
          <a:xfrm>
            <a:off x="0" y="0"/>
            <a:ext cx="4760956" cy="4192731"/>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097" b="0" i="1" baseline="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r>
              <a:rPr lang="fr-FR" noProof="0" dirty="0"/>
              <a:t>Click </a:t>
            </a:r>
            <a:r>
              <a:rPr lang="fr-FR" noProof="0" dirty="0" err="1"/>
              <a:t>here</a:t>
            </a:r>
            <a:br>
              <a:rPr lang="fr-FR" noProof="0" dirty="0"/>
            </a:br>
            <a:r>
              <a:rPr lang="fr-FR" noProof="0" dirty="0"/>
              <a:t>to insert a </a:t>
            </a:r>
            <a:r>
              <a:rPr lang="fr-FR" noProof="0" dirty="0" err="1"/>
              <a:t>picture</a:t>
            </a:r>
            <a:r>
              <a:rPr lang="fr-FR" noProof="0" dirty="0"/>
              <a:t>	&gt;&gt;</a:t>
            </a:r>
          </a:p>
        </p:txBody>
      </p:sp>
    </p:spTree>
    <p:extLst>
      <p:ext uri="{BB962C8B-B14F-4D97-AF65-F5344CB8AC3E}">
        <p14:creationId xmlns:p14="http://schemas.microsoft.com/office/powerpoint/2010/main" val="290486140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304"/>
            <a:ext cx="7886700" cy="2139553"/>
          </a:xfrm>
        </p:spPr>
        <p:txBody>
          <a:bodyPr anchor="b"/>
          <a:lstStyle>
            <a:lvl1pPr>
              <a:defRPr sz="4500"/>
            </a:lvl1pPr>
          </a:lstStyle>
          <a:p>
            <a:r>
              <a:rPr lang="fr-FR" dirty="0"/>
              <a:t>Modifiez le style du titre</a:t>
            </a:r>
          </a:p>
        </p:txBody>
      </p:sp>
      <p:sp>
        <p:nvSpPr>
          <p:cNvPr id="3" name="Espace réservé du texte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dirty="0"/>
              <a:t>Modifier les styles du texte du masque</a:t>
            </a:r>
          </a:p>
        </p:txBody>
      </p:sp>
      <p:sp>
        <p:nvSpPr>
          <p:cNvPr id="4" name="Espace réservé de la date 3"/>
          <p:cNvSpPr>
            <a:spLocks noGrp="1"/>
          </p:cNvSpPr>
          <p:nvPr>
            <p:ph type="dt" sz="half" idx="10"/>
          </p:nvPr>
        </p:nvSpPr>
        <p:spPr/>
        <p:txBody>
          <a:bodyPr/>
          <a:lstStyle/>
          <a:p>
            <a:fld id="{6FF26801-D6FC-43D4-923F-5CD851FEE2F5}" type="datetimeFigureOut">
              <a:rPr lang="fr-FR" smtClean="0"/>
              <a:t>21/04/2024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B9C8AAC-D66E-461D-871F-20132FC84D2C}" type="slidenum">
              <a:rPr lang="fr-FR" smtClean="0"/>
              <a:t>‹N°›</a:t>
            </a:fld>
            <a:endParaRPr lang="fr-FR" dirty="0"/>
          </a:p>
        </p:txBody>
      </p:sp>
    </p:spTree>
    <p:extLst>
      <p:ext uri="{BB962C8B-B14F-4D97-AF65-F5344CB8AC3E}">
        <p14:creationId xmlns:p14="http://schemas.microsoft.com/office/powerpoint/2010/main" val="123069574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Masque SUNES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8" imgW="413" imgH="416" progId="TCLayout.ActiveDocument.1">
                  <p:embed/>
                </p:oleObj>
              </mc:Choice>
              <mc:Fallback>
                <p:oleObj name="Diapositive think-cell"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191" y="1191"/>
                        <a:ext cx="1191" cy="1191"/>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19063" cy="11906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225"/>
              </a:spcBef>
              <a:spcAft>
                <a:spcPts val="225"/>
              </a:spcAft>
            </a:pPr>
            <a:endParaRPr lang="fr-FR" sz="1875"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hasCustomPrompt="1"/>
            <p:custDataLst>
              <p:tags r:id="rId3"/>
            </p:custDataLst>
          </p:nvPr>
        </p:nvSpPr>
        <p:spPr>
          <a:xfrm>
            <a:off x="321429" y="204988"/>
            <a:ext cx="7018265" cy="426590"/>
          </a:xfrm>
        </p:spPr>
        <p:txBody>
          <a:bodyPr vert="horz" wrap="square" lIns="0" tIns="0" rIns="0" bIns="0" rtlCol="0" anchor="b" anchorCtr="0">
            <a:noAutofit/>
          </a:bodyPr>
          <a:lstStyle>
            <a:lvl1pPr>
              <a:defRPr lang="fr-FR" dirty="0">
                <a:solidFill>
                  <a:schemeClr val="accent3"/>
                </a:solidFill>
              </a:defRPr>
            </a:lvl1pPr>
          </a:lstStyle>
          <a:p>
            <a:pPr lvl="0"/>
            <a:r>
              <a:rPr lang="fr-FR" dirty="0"/>
              <a:t>Click to </a:t>
            </a:r>
            <a:r>
              <a:rPr lang="fr-FR" dirty="0" err="1"/>
              <a:t>edit</a:t>
            </a:r>
            <a:r>
              <a:rPr lang="fr-FR" dirty="0"/>
              <a:t> Master </a:t>
            </a:r>
            <a:r>
              <a:rPr lang="fr-FR" dirty="0" err="1"/>
              <a:t>title</a:t>
            </a:r>
            <a:r>
              <a:rPr lang="fr-FR" dirty="0"/>
              <a:t>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hasCustomPrompt="1"/>
            <p:custDataLst>
              <p:tags r:id="rId4"/>
            </p:custDataLst>
          </p:nvPr>
        </p:nvSpPr>
        <p:spPr>
          <a:xfrm>
            <a:off x="321428" y="680274"/>
            <a:ext cx="7018265" cy="190552"/>
          </a:xfrm>
          <a:prstGeom prst="rect">
            <a:avLst/>
          </a:prstGeom>
        </p:spPr>
        <p:txBody>
          <a:bodyPr vert="horz" wrap="square" lIns="0" tIns="0" rIns="0" bIns="0" rtlCol="0">
            <a:noAutofit/>
          </a:bodyPr>
          <a:lstStyle>
            <a:lvl1pPr>
              <a:defRPr lang="fr-FR" sz="1350" b="0" dirty="0"/>
            </a:lvl1pPr>
          </a:lstStyle>
          <a:p>
            <a:pPr lvl="0">
              <a:buNone/>
            </a:pPr>
            <a:r>
              <a:rPr lang="fr-FR" dirty="0"/>
              <a:t>Click to </a:t>
            </a:r>
            <a:r>
              <a:rPr lang="fr-FR" dirty="0" err="1"/>
              <a:t>edit</a:t>
            </a:r>
            <a:r>
              <a:rPr lang="fr-FR" dirty="0"/>
              <a:t> Master </a:t>
            </a:r>
            <a:r>
              <a:rPr lang="fr-FR" dirty="0" err="1"/>
              <a:t>subtitle</a:t>
            </a:r>
            <a:r>
              <a:rPr lang="fr-FR" dirty="0"/>
              <a:t>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8484394" y="4885496"/>
            <a:ext cx="316706" cy="151862"/>
          </a:xfrm>
          <a:prstGeom prst="rect">
            <a:avLst/>
          </a:prstGeom>
          <a:noFill/>
          <a:ln w="9525" algn="ctr">
            <a:noFill/>
            <a:miter lim="800000"/>
            <a:headEnd/>
            <a:tailEnd/>
          </a:ln>
          <a:effectLst/>
        </p:spPr>
        <p:txBody>
          <a:bodyPr wrap="square" lIns="0" tIns="0" rIns="0" bIns="0" anchor="b">
            <a:noAutofit/>
          </a:bodyPr>
          <a:lstStyle/>
          <a:p>
            <a:pPr algn="r" defTabSz="458058" fontAlgn="auto">
              <a:spcBef>
                <a:spcPts val="0"/>
              </a:spcBef>
              <a:spcAft>
                <a:spcPts val="0"/>
              </a:spcAft>
              <a:defRPr/>
            </a:pPr>
            <a:fld id="{4ABDCABE-3F10-B64C-92F1-862014417034}" type="slidenum">
              <a:rPr lang="fr-FR" sz="675" b="0" smtClean="0">
                <a:solidFill>
                  <a:schemeClr val="accent1"/>
                </a:solidFill>
                <a:latin typeface="+mn-lt"/>
                <a:ea typeface="+mn-ea"/>
                <a:cs typeface="Arial" panose="020B0604020202020204" pitchFamily="34" charset="0"/>
              </a:rPr>
              <a:pPr algn="r" defTabSz="458058" fontAlgn="auto">
                <a:spcBef>
                  <a:spcPts val="0"/>
                </a:spcBef>
                <a:spcAft>
                  <a:spcPts val="0"/>
                </a:spcAft>
                <a:defRPr/>
              </a:pPr>
              <a:t>‹N°›</a:t>
            </a:fld>
            <a:endParaRPr lang="fr-FR" sz="675" b="0" dirty="0">
              <a:solidFill>
                <a:schemeClr val="accent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416052" y="4885496"/>
            <a:ext cx="5458396" cy="9233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sz="600" dirty="0"/>
              <a:t>Source: …</a:t>
            </a:r>
          </a:p>
        </p:txBody>
      </p:sp>
      <p:cxnSp>
        <p:nvCxnSpPr>
          <p:cNvPr id="20" name="Straight Connector 19">
            <a:extLst>
              <a:ext uri="{FF2B5EF4-FFF2-40B4-BE49-F238E27FC236}">
                <a16:creationId xmlns:a16="http://schemas.microsoft.com/office/drawing/2014/main" id="{931ABE18-8991-4C13-ABAD-85B9E971F533}"/>
              </a:ext>
            </a:extLst>
          </p:cNvPr>
          <p:cNvCxnSpPr>
            <a:cxnSpLocks/>
          </p:cNvCxnSpPr>
          <p:nvPr userDrawn="1"/>
        </p:nvCxnSpPr>
        <p:spPr>
          <a:xfrm flipH="1">
            <a:off x="8484394" y="4878353"/>
            <a:ext cx="244126"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pic>
        <p:nvPicPr>
          <p:cNvPr id="4" name="Picture 3" descr="Logo&#10;&#10;Description automatically generated">
            <a:extLst>
              <a:ext uri="{FF2B5EF4-FFF2-40B4-BE49-F238E27FC236}">
                <a16:creationId xmlns:a16="http://schemas.microsoft.com/office/drawing/2014/main" id="{A2D88D47-0DC0-45DE-934A-C8FFA7351D5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607188" y="323095"/>
            <a:ext cx="428441" cy="428441"/>
          </a:xfrm>
          <a:prstGeom prst="rect">
            <a:avLst/>
          </a:prstGeom>
        </p:spPr>
      </p:pic>
      <p:pic>
        <p:nvPicPr>
          <p:cNvPr id="11" name="Picture 2">
            <a:extLst>
              <a:ext uri="{FF2B5EF4-FFF2-40B4-BE49-F238E27FC236}">
                <a16:creationId xmlns:a16="http://schemas.microsoft.com/office/drawing/2014/main" id="{1C3A2D62-67D2-4715-9F2B-3937D1D84666}"/>
              </a:ext>
            </a:extLst>
          </p:cNvPr>
          <p:cNvPicPr>
            <a:picLocks noChangeAspect="1" noChangeArrowheads="1"/>
          </p:cNvPicPr>
          <p:nvPr userDrawn="1"/>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54451" y="227295"/>
            <a:ext cx="984049" cy="62003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Text&#10;&#10;Description automatically generated">
            <a:extLst>
              <a:ext uri="{FF2B5EF4-FFF2-40B4-BE49-F238E27FC236}">
                <a16:creationId xmlns:a16="http://schemas.microsoft.com/office/drawing/2014/main" id="{A3A039C8-F8E4-48F2-A5CE-7EEA0C494C2A}"/>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9503" y="4798133"/>
            <a:ext cx="1254767" cy="280757"/>
          </a:xfrm>
          <a:prstGeom prst="rect">
            <a:avLst/>
          </a:prstGeom>
        </p:spPr>
      </p:pic>
    </p:spTree>
    <p:extLst>
      <p:ext uri="{BB962C8B-B14F-4D97-AF65-F5344CB8AC3E}">
        <p14:creationId xmlns:p14="http://schemas.microsoft.com/office/powerpoint/2010/main" val="1345029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ver White + Image">
    <p:spTree>
      <p:nvGrpSpPr>
        <p:cNvPr id="1" name=""/>
        <p:cNvGrpSpPr/>
        <p:nvPr/>
      </p:nvGrpSpPr>
      <p:grpSpPr>
        <a:xfrm>
          <a:off x="0" y="0"/>
          <a:ext cx="0" cy="0"/>
          <a:chOff x="0" y="0"/>
          <a:chExt cx="0" cy="0"/>
        </a:xfrm>
      </p:grpSpPr>
      <p:sp>
        <p:nvSpPr>
          <p:cNvPr id="36" name="Espace réservé pour une image  35"/>
          <p:cNvSpPr>
            <a:spLocks noGrp="1"/>
          </p:cNvSpPr>
          <p:nvPr>
            <p:ph type="pic" sz="quarter" idx="10" hasCustomPrompt="1"/>
          </p:nvPr>
        </p:nvSpPr>
        <p:spPr>
          <a:xfrm>
            <a:off x="0" y="1"/>
            <a:ext cx="5639262" cy="4966210"/>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350" b="0" i="1" baseline="0">
                <a:solidFill>
                  <a:schemeClr val="accent5"/>
                </a:solidFill>
                <a:latin typeface="Tahoma" panose="020B0604030504040204" pitchFamily="34" charset="0"/>
                <a:ea typeface="Tahoma" panose="020B0604030504040204" pitchFamily="34" charset="0"/>
                <a:cs typeface="Tahoma" panose="020B0604030504040204" pitchFamily="34" charset="0"/>
              </a:defRPr>
            </a:lvl1pPr>
          </a:lstStyle>
          <a:p>
            <a:r>
              <a:rPr lang="fr-FR" dirty="0"/>
              <a:t>Cliquer ici &gt;&gt;</a:t>
            </a:r>
            <a:br>
              <a:rPr lang="fr-FR" dirty="0"/>
            </a:br>
            <a:r>
              <a:rPr lang="fr-FR" dirty="0"/>
              <a:t>pour insérer votre photo</a:t>
            </a:r>
          </a:p>
        </p:txBody>
      </p:sp>
      <p:sp>
        <p:nvSpPr>
          <p:cNvPr id="8" name="Bildplatzhalter 3"/>
          <p:cNvSpPr>
            <a:spLocks noGrp="1"/>
          </p:cNvSpPr>
          <p:nvPr>
            <p:ph type="pic" sz="quarter" idx="14" hasCustomPrompt="1"/>
          </p:nvPr>
        </p:nvSpPr>
        <p:spPr bwMode="gray">
          <a:xfrm>
            <a:off x="6931431" y="4140316"/>
            <a:ext cx="1761231" cy="540000"/>
          </a:xfrm>
          <a:prstGeom prst="rect">
            <a:avLst/>
          </a:prstGeom>
          <a:no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nchorCtr="0"/>
          <a:lstStyle>
            <a:lvl1pPr algn="r">
              <a:defRPr lang="en-GB" sz="900" dirty="0">
                <a:solidFill>
                  <a:schemeClr val="bg2"/>
                </a:solidFill>
                <a:latin typeface="+mn-lt"/>
                <a:cs typeface="+mn-cs"/>
              </a:defRPr>
            </a:lvl1pPr>
          </a:lstStyle>
          <a:p>
            <a:pPr lvl="0"/>
            <a:r>
              <a:rPr lang="fr-FR" noProof="0" dirty="0"/>
              <a:t>Insérer un logo client</a:t>
            </a:r>
          </a:p>
        </p:txBody>
      </p:sp>
      <p:sp>
        <p:nvSpPr>
          <p:cNvPr id="10" name="Titel 1"/>
          <p:cNvSpPr>
            <a:spLocks noGrp="1"/>
          </p:cNvSpPr>
          <p:nvPr>
            <p:ph type="title" hasCustomPrompt="1"/>
          </p:nvPr>
        </p:nvSpPr>
        <p:spPr bwMode="gray">
          <a:xfrm>
            <a:off x="3242555" y="2500817"/>
            <a:ext cx="5450107" cy="723600"/>
          </a:xfrm>
        </p:spPr>
        <p:txBody>
          <a:bodyPr lIns="0" rIns="0" anchor="b">
            <a:noAutofit/>
          </a:bodyPr>
          <a:lstStyle>
            <a:lvl1pPr algn="r">
              <a:defRPr sz="2100" cap="none" baseline="0">
                <a:solidFill>
                  <a:schemeClr val="bg2"/>
                </a:solidFill>
                <a:latin typeface="+mj-lt"/>
              </a:defRPr>
            </a:lvl1pPr>
          </a:lstStyle>
          <a:p>
            <a:r>
              <a:rPr lang="fr-FR" noProof="0" dirty="0"/>
              <a:t>Titre de votre Présentation</a:t>
            </a:r>
          </a:p>
        </p:txBody>
      </p:sp>
      <p:sp>
        <p:nvSpPr>
          <p:cNvPr id="14" name="Textplatzhalter 25"/>
          <p:cNvSpPr>
            <a:spLocks noGrp="1"/>
          </p:cNvSpPr>
          <p:nvPr>
            <p:ph type="body" sz="quarter" idx="15" hasCustomPrompt="1"/>
          </p:nvPr>
        </p:nvSpPr>
        <p:spPr bwMode="gray">
          <a:xfrm>
            <a:off x="3242622" y="3319117"/>
            <a:ext cx="5450040" cy="361800"/>
          </a:xfrm>
          <a:prstGeom prst="rect">
            <a:avLst/>
          </a:prstGeom>
        </p:spPr>
        <p:txBody>
          <a:bodyPr lIns="0" tIns="72000" rIns="0" bIns="72000" anchor="ctr">
            <a:noAutofit/>
          </a:bodyPr>
          <a:lstStyle>
            <a:lvl1pPr marL="0" marR="0" indent="0" algn="r" defTabSz="685800" rtl="0" eaLnBrk="1" fontAlgn="auto" latinLnBrk="0" hangingPunct="1">
              <a:lnSpc>
                <a:spcPct val="100000"/>
              </a:lnSpc>
              <a:spcBef>
                <a:spcPts val="0"/>
              </a:spcBef>
              <a:spcAft>
                <a:spcPts val="0"/>
              </a:spcAft>
              <a:buClrTx/>
              <a:buSzTx/>
              <a:buFont typeface="Arial" panose="020B0604020202020204" pitchFamily="34" charset="0"/>
              <a:buNone/>
              <a:tabLst/>
              <a:defRPr sz="1500" i="0">
                <a:solidFill>
                  <a:schemeClr val="bg2"/>
                </a:solidFill>
                <a:latin typeface="+mj-lt"/>
              </a:defRPr>
            </a:lvl1pPr>
          </a:lstStyle>
          <a:p>
            <a:pPr lvl="0"/>
            <a:r>
              <a:rPr lang="fr-FR" noProof="0" dirty="0"/>
              <a:t>Sous titre de votre présentation</a:t>
            </a:r>
          </a:p>
        </p:txBody>
      </p:sp>
      <p:sp>
        <p:nvSpPr>
          <p:cNvPr id="15" name="Textplatzhalter 25"/>
          <p:cNvSpPr>
            <a:spLocks noGrp="1"/>
          </p:cNvSpPr>
          <p:nvPr>
            <p:ph type="body" sz="quarter" idx="17" hasCustomPrompt="1"/>
          </p:nvPr>
        </p:nvSpPr>
        <p:spPr bwMode="gray">
          <a:xfrm>
            <a:off x="3242622" y="3775616"/>
            <a:ext cx="5450040" cy="270000"/>
          </a:xfrm>
          <a:prstGeom prst="rect">
            <a:avLst/>
          </a:prstGeom>
        </p:spPr>
        <p:txBody>
          <a:bodyPr lIns="0" tIns="72000" rIns="0" bIns="72000" anchor="ctr">
            <a:noAutofit/>
          </a:bodyPr>
          <a:lstStyle>
            <a:lvl1pPr marL="0" marR="0" indent="0" algn="r" defTabSz="685800" rtl="0" eaLnBrk="1" fontAlgn="auto" latinLnBrk="0" hangingPunct="1">
              <a:lnSpc>
                <a:spcPct val="100000"/>
              </a:lnSpc>
              <a:spcBef>
                <a:spcPts val="0"/>
              </a:spcBef>
              <a:spcAft>
                <a:spcPts val="0"/>
              </a:spcAft>
              <a:buClrTx/>
              <a:buSzTx/>
              <a:buFont typeface="Arial" panose="020B0604020202020204" pitchFamily="34" charset="0"/>
              <a:buNone/>
              <a:tabLst/>
              <a:defRPr sz="1050" i="0">
                <a:solidFill>
                  <a:schemeClr val="bg2"/>
                </a:solidFill>
                <a:latin typeface="+mj-lt"/>
              </a:defRPr>
            </a:lvl1pPr>
          </a:lstStyle>
          <a:p>
            <a:pPr lvl="0"/>
            <a:r>
              <a:rPr lang="fr-FR" noProof="0" dirty="0"/>
              <a:t>Date | Auteur | Diffusion</a:t>
            </a:r>
          </a:p>
        </p:txBody>
      </p:sp>
      <p:pic>
        <p:nvPicPr>
          <p:cNvPr id="11" name="Imag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5594774" cy="4872251"/>
          </a:xfrm>
          <a:prstGeom prst="rect">
            <a:avLst/>
          </a:prstGeom>
        </p:spPr>
      </p:pic>
      <p:pic>
        <p:nvPicPr>
          <p:cNvPr id="13" name="Picture 8"/>
          <p:cNvPicPr>
            <a:picLocks noChangeAspect="1"/>
          </p:cNvPicPr>
          <p:nvPr userDrawn="1"/>
        </p:nvPicPr>
        <p:blipFill>
          <a:blip r:embed="rId3"/>
          <a:stretch>
            <a:fillRect/>
          </a:stretch>
        </p:blipFill>
        <p:spPr>
          <a:xfrm>
            <a:off x="6114462" y="665370"/>
            <a:ext cx="2609826" cy="286200"/>
          </a:xfrm>
          <a:prstGeom prst="rect">
            <a:avLst/>
          </a:prstGeom>
        </p:spPr>
      </p:pic>
    </p:spTree>
    <p:extLst>
      <p:ext uri="{BB962C8B-B14F-4D97-AF65-F5344CB8AC3E}">
        <p14:creationId xmlns:p14="http://schemas.microsoft.com/office/powerpoint/2010/main" val="3922308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1_Intercalair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ACA10F6-3E96-6540-9DE6-E2EBE1084AED}"/>
              </a:ext>
            </a:extLst>
          </p:cNvPr>
          <p:cNvSpPr/>
          <p:nvPr userDrawn="1"/>
        </p:nvSpPr>
        <p:spPr>
          <a:xfrm>
            <a:off x="0" y="0"/>
            <a:ext cx="9144000" cy="5143500"/>
          </a:xfrm>
          <a:prstGeom prst="rect">
            <a:avLst/>
          </a:prstGeom>
          <a:solidFill>
            <a:srgbClr val="D20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pic>
        <p:nvPicPr>
          <p:cNvPr id="8" name="Image 7">
            <a:extLst>
              <a:ext uri="{FF2B5EF4-FFF2-40B4-BE49-F238E27FC236}">
                <a16:creationId xmlns:a16="http://schemas.microsoft.com/office/drawing/2014/main" id="{08563CFB-9621-6148-851E-1B8C0CB3DE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2968" y="389491"/>
            <a:ext cx="1981121" cy="595037"/>
          </a:xfrm>
          <a:prstGeom prst="rect">
            <a:avLst/>
          </a:prstGeom>
        </p:spPr>
      </p:pic>
      <p:pic>
        <p:nvPicPr>
          <p:cNvPr id="9" name="Image 8">
            <a:extLst>
              <a:ext uri="{FF2B5EF4-FFF2-40B4-BE49-F238E27FC236}">
                <a16:creationId xmlns:a16="http://schemas.microsoft.com/office/drawing/2014/main" id="{DEF446ED-4511-A742-BE50-4E198690D123}"/>
              </a:ext>
            </a:extLst>
          </p:cNvPr>
          <p:cNvPicPr>
            <a:picLocks noChangeAspect="1"/>
          </p:cNvPicPr>
          <p:nvPr userDrawn="1"/>
        </p:nvPicPr>
        <p:blipFill rotWithShape="1">
          <a:blip r:embed="rId3" cstate="email">
            <a:alphaModFix/>
            <a:extLst>
              <a:ext uri="{28A0092B-C50C-407E-A947-70E740481C1C}">
                <a14:useLocalDpi xmlns:a14="http://schemas.microsoft.com/office/drawing/2010/main"/>
              </a:ext>
            </a:extLst>
          </a:blip>
          <a:srcRect r="27434" b="23036"/>
          <a:stretch/>
        </p:blipFill>
        <p:spPr>
          <a:xfrm>
            <a:off x="5501470" y="645118"/>
            <a:ext cx="3642531" cy="4498383"/>
          </a:xfrm>
          <a:prstGeom prst="rect">
            <a:avLst/>
          </a:prstGeom>
        </p:spPr>
      </p:pic>
      <p:sp>
        <p:nvSpPr>
          <p:cNvPr id="12" name="Titre 1">
            <a:extLst>
              <a:ext uri="{FF2B5EF4-FFF2-40B4-BE49-F238E27FC236}">
                <a16:creationId xmlns:a16="http://schemas.microsoft.com/office/drawing/2014/main" id="{5209781F-2CF8-3246-A11F-87B28488C9E2}"/>
              </a:ext>
            </a:extLst>
          </p:cNvPr>
          <p:cNvSpPr>
            <a:spLocks noGrp="1"/>
          </p:cNvSpPr>
          <p:nvPr>
            <p:ph type="title" hasCustomPrompt="1"/>
          </p:nvPr>
        </p:nvSpPr>
        <p:spPr>
          <a:xfrm>
            <a:off x="368124" y="1714200"/>
            <a:ext cx="4749391" cy="1097086"/>
          </a:xfrm>
          <a:prstGeom prst="rect">
            <a:avLst/>
          </a:prstGeom>
        </p:spPr>
        <p:txBody>
          <a:bodyPr lIns="0" tIns="0" rIns="0" bIns="0" anchor="b">
            <a:normAutofit/>
          </a:bodyPr>
          <a:lstStyle>
            <a:lvl1pPr>
              <a:defRPr lang="fr-FR" sz="3600" b="1" kern="1200" dirty="0">
                <a:solidFill>
                  <a:schemeClr val="bg1"/>
                </a:solidFill>
                <a:latin typeface="Arial" panose="020B0604020202020204" pitchFamily="34" charset="0"/>
                <a:ea typeface="+mn-ea"/>
                <a:cs typeface="Arial" panose="020B0604020202020204" pitchFamily="34" charset="0"/>
              </a:defRPr>
            </a:lvl1pPr>
          </a:lstStyle>
          <a:p>
            <a:r>
              <a:rPr lang="fr-FR" dirty="0"/>
              <a:t>TITRE DE LA PARTIE</a:t>
            </a:r>
            <a:br>
              <a:rPr lang="fr-FR" dirty="0"/>
            </a:br>
            <a:r>
              <a:rPr lang="fr-FR" dirty="0"/>
              <a:t>(INTERCALAIRE)</a:t>
            </a:r>
          </a:p>
        </p:txBody>
      </p:sp>
      <p:sp>
        <p:nvSpPr>
          <p:cNvPr id="13" name="Espace réservé du texte 2">
            <a:extLst>
              <a:ext uri="{FF2B5EF4-FFF2-40B4-BE49-F238E27FC236}">
                <a16:creationId xmlns:a16="http://schemas.microsoft.com/office/drawing/2014/main" id="{B4AD1FD0-4665-9D43-A14E-72B3BA3DDDE6}"/>
              </a:ext>
            </a:extLst>
          </p:cNvPr>
          <p:cNvSpPr>
            <a:spLocks noGrp="1"/>
          </p:cNvSpPr>
          <p:nvPr>
            <p:ph type="body" idx="1" hasCustomPrompt="1"/>
          </p:nvPr>
        </p:nvSpPr>
        <p:spPr>
          <a:xfrm>
            <a:off x="355371" y="2999059"/>
            <a:ext cx="3220980" cy="231422"/>
          </a:xfrm>
          <a:prstGeom prst="rect">
            <a:avLst/>
          </a:prstGeom>
        </p:spPr>
        <p:txBody>
          <a:bodyPr lIns="0" tIns="0" rIns="0" bIns="0">
            <a:noAutofit/>
          </a:bodyPr>
          <a:lstStyle>
            <a:lvl1pPr marL="0" indent="0" algn="l" defTabSz="685800" rtl="0" eaLnBrk="1" latinLnBrk="0" hangingPunct="1">
              <a:lnSpc>
                <a:spcPts val="1800"/>
              </a:lnSpc>
              <a:buNone/>
              <a:defRPr lang="fr-FR" sz="1800" b="1" kern="1200" dirty="0">
                <a:solidFill>
                  <a:schemeClr val="bg1"/>
                </a:solidFill>
                <a:latin typeface="Arial" panose="020B0604020202020204" pitchFamily="34" charset="0"/>
                <a:ea typeface="+mn-ea"/>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fr-FR" dirty="0"/>
              <a:t>Sous-titre</a:t>
            </a:r>
          </a:p>
        </p:txBody>
      </p:sp>
      <p:sp>
        <p:nvSpPr>
          <p:cNvPr id="10" name="ZoneTexte 6">
            <a:extLst>
              <a:ext uri="{FF2B5EF4-FFF2-40B4-BE49-F238E27FC236}">
                <a16:creationId xmlns:a16="http://schemas.microsoft.com/office/drawing/2014/main" id="{BE3DDF97-EFD5-4734-AFB5-D8D88B95BED3}"/>
              </a:ext>
            </a:extLst>
          </p:cNvPr>
          <p:cNvSpPr txBox="1"/>
          <p:nvPr userDrawn="1"/>
        </p:nvSpPr>
        <p:spPr>
          <a:xfrm>
            <a:off x="363723" y="4658077"/>
            <a:ext cx="4946754" cy="198131"/>
          </a:xfrm>
          <a:prstGeom prst="rect">
            <a:avLst/>
          </a:prstGeom>
          <a:noFill/>
        </p:spPr>
        <p:txBody>
          <a:bodyPr wrap="square" lIns="0" tIns="0" rIns="0" bIns="0" rtlCol="0">
            <a:spAutoFit/>
          </a:bodyPr>
          <a:lstStyle/>
          <a:p>
            <a:pPr>
              <a:lnSpc>
                <a:spcPts val="825"/>
              </a:lnSpc>
            </a:pPr>
            <a:fld id="{942FCC0B-ED92-42D7-8A66-BF2DFC78E49D}" type="slidenum">
              <a:rPr lang="fr-FR" sz="638" smtClean="0">
                <a:solidFill>
                  <a:schemeClr val="bg1"/>
                </a:solidFill>
                <a:latin typeface="Arial" panose="020B0604020202020204" pitchFamily="34" charset="0"/>
                <a:cs typeface="Arial" panose="020B0604020202020204" pitchFamily="34" charset="0"/>
              </a:rPr>
              <a:pPr>
                <a:lnSpc>
                  <a:spcPts val="825"/>
                </a:lnSpc>
              </a:pPr>
              <a:t>‹N°›</a:t>
            </a:fld>
            <a:r>
              <a:rPr lang="fr-FR" sz="638" dirty="0">
                <a:solidFill>
                  <a:schemeClr val="bg1"/>
                </a:solidFill>
                <a:latin typeface="Arial" panose="020B0604020202020204" pitchFamily="34" charset="0"/>
                <a:cs typeface="Arial" panose="020B0604020202020204" pitchFamily="34" charset="0"/>
              </a:rPr>
              <a:t> | </a:t>
            </a:r>
          </a:p>
          <a:p>
            <a:pPr>
              <a:lnSpc>
                <a:spcPts val="825"/>
              </a:lnSpc>
            </a:pPr>
            <a:endParaRPr lang="fr-FR" sz="638"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237328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Cover White + Image">
    <p:spTree>
      <p:nvGrpSpPr>
        <p:cNvPr id="1" name=""/>
        <p:cNvGrpSpPr/>
        <p:nvPr/>
      </p:nvGrpSpPr>
      <p:grpSpPr>
        <a:xfrm>
          <a:off x="0" y="0"/>
          <a:ext cx="0" cy="0"/>
          <a:chOff x="0" y="0"/>
          <a:chExt cx="0" cy="0"/>
        </a:xfrm>
      </p:grpSpPr>
      <p:sp>
        <p:nvSpPr>
          <p:cNvPr id="17" name="Espace réservé pour une image  35">
            <a:extLst>
              <a:ext uri="{FF2B5EF4-FFF2-40B4-BE49-F238E27FC236}">
                <a16:creationId xmlns:a16="http://schemas.microsoft.com/office/drawing/2014/main" id="{6328F25F-7364-45ED-9D4E-53682CCBA0CF}"/>
              </a:ext>
            </a:extLst>
          </p:cNvPr>
          <p:cNvSpPr>
            <a:spLocks noGrp="1"/>
          </p:cNvSpPr>
          <p:nvPr>
            <p:ph type="pic" sz="quarter" idx="10" hasCustomPrompt="1"/>
          </p:nvPr>
        </p:nvSpPr>
        <p:spPr>
          <a:xfrm>
            <a:off x="0" y="3"/>
            <a:ext cx="5639262" cy="4966210"/>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350" b="0" i="1" baseline="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r>
              <a:rPr lang="fr-FR" noProof="0" dirty="0"/>
              <a:t>Click </a:t>
            </a:r>
            <a:r>
              <a:rPr lang="fr-FR" noProof="0" dirty="0" err="1"/>
              <a:t>here</a:t>
            </a:r>
            <a:r>
              <a:rPr lang="fr-FR" noProof="0" dirty="0"/>
              <a:t>	&gt;&gt; </a:t>
            </a:r>
            <a:br>
              <a:rPr lang="fr-FR" noProof="0" dirty="0"/>
            </a:br>
            <a:r>
              <a:rPr lang="fr-FR" noProof="0" dirty="0"/>
              <a:t>to insert a </a:t>
            </a:r>
            <a:r>
              <a:rPr lang="fr-FR" noProof="0" dirty="0" err="1"/>
              <a:t>picture</a:t>
            </a:r>
            <a:endParaRPr lang="fr-FR" noProof="0" dirty="0"/>
          </a:p>
        </p:txBody>
      </p:sp>
      <p:sp>
        <p:nvSpPr>
          <p:cNvPr id="18" name="Bildplatzhalter 3">
            <a:extLst>
              <a:ext uri="{FF2B5EF4-FFF2-40B4-BE49-F238E27FC236}">
                <a16:creationId xmlns:a16="http://schemas.microsoft.com/office/drawing/2014/main" id="{70816926-DA15-4998-9A44-8B955E0B3874}"/>
              </a:ext>
            </a:extLst>
          </p:cNvPr>
          <p:cNvSpPr>
            <a:spLocks noGrp="1"/>
          </p:cNvSpPr>
          <p:nvPr>
            <p:ph type="pic" sz="quarter" idx="14" hasCustomPrompt="1"/>
          </p:nvPr>
        </p:nvSpPr>
        <p:spPr bwMode="gray">
          <a:xfrm>
            <a:off x="6931432" y="4140316"/>
            <a:ext cx="1888719" cy="540000"/>
          </a:xfrm>
          <a:prstGeom prst="rect">
            <a:avLst/>
          </a:prstGeom>
          <a:no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nchorCtr="0"/>
          <a:lstStyle>
            <a:lvl1pPr algn="r">
              <a:defRPr lang="en-GB" sz="900" baseline="0" dirty="0">
                <a:solidFill>
                  <a:schemeClr val="bg2"/>
                </a:solidFill>
                <a:latin typeface="+mn-lt"/>
                <a:cs typeface="+mn-cs"/>
              </a:defRPr>
            </a:lvl1pPr>
          </a:lstStyle>
          <a:p>
            <a:pPr lvl="0"/>
            <a:r>
              <a:rPr lang="fr-FR" noProof="0" dirty="0"/>
              <a:t>Insert client logo</a:t>
            </a:r>
          </a:p>
        </p:txBody>
      </p:sp>
      <p:sp>
        <p:nvSpPr>
          <p:cNvPr id="19" name="Titel 1">
            <a:extLst>
              <a:ext uri="{FF2B5EF4-FFF2-40B4-BE49-F238E27FC236}">
                <a16:creationId xmlns:a16="http://schemas.microsoft.com/office/drawing/2014/main" id="{021CD344-1D74-4413-AB31-E7F823C20C51}"/>
              </a:ext>
            </a:extLst>
          </p:cNvPr>
          <p:cNvSpPr>
            <a:spLocks noGrp="1"/>
          </p:cNvSpPr>
          <p:nvPr>
            <p:ph type="title" hasCustomPrompt="1"/>
          </p:nvPr>
        </p:nvSpPr>
        <p:spPr bwMode="gray">
          <a:xfrm>
            <a:off x="2932662" y="2500817"/>
            <a:ext cx="5887488" cy="723600"/>
          </a:xfrm>
        </p:spPr>
        <p:txBody>
          <a:bodyPr lIns="0" rIns="0" anchor="b">
            <a:noAutofit/>
          </a:bodyPr>
          <a:lstStyle>
            <a:lvl1pPr algn="r">
              <a:defRPr sz="2100" cap="none" baseline="0">
                <a:solidFill>
                  <a:schemeClr val="bg2"/>
                </a:solidFill>
                <a:latin typeface="+mj-lt"/>
              </a:defRPr>
            </a:lvl1pPr>
          </a:lstStyle>
          <a:p>
            <a:r>
              <a:rPr lang="fr-FR" noProof="0" dirty="0" err="1"/>
              <a:t>Placeholder</a:t>
            </a:r>
            <a:r>
              <a:rPr lang="fr-FR" noProof="0" dirty="0"/>
              <a:t> for </a:t>
            </a:r>
            <a:r>
              <a:rPr lang="fr-FR" noProof="0" dirty="0" err="1"/>
              <a:t>your</a:t>
            </a:r>
            <a:r>
              <a:rPr lang="fr-FR" noProof="0" dirty="0"/>
              <a:t> </a:t>
            </a:r>
            <a:r>
              <a:rPr lang="fr-FR" noProof="0" dirty="0" err="1"/>
              <a:t>title</a:t>
            </a:r>
            <a:endParaRPr lang="fr-FR" noProof="0" dirty="0"/>
          </a:p>
        </p:txBody>
      </p:sp>
      <p:sp>
        <p:nvSpPr>
          <p:cNvPr id="20" name="Textplatzhalter 25">
            <a:extLst>
              <a:ext uri="{FF2B5EF4-FFF2-40B4-BE49-F238E27FC236}">
                <a16:creationId xmlns:a16="http://schemas.microsoft.com/office/drawing/2014/main" id="{96826080-0182-4789-BD4F-B9CF0DD043EF}"/>
              </a:ext>
            </a:extLst>
          </p:cNvPr>
          <p:cNvSpPr>
            <a:spLocks noGrp="1"/>
          </p:cNvSpPr>
          <p:nvPr>
            <p:ph type="body" sz="quarter" idx="15" hasCustomPrompt="1"/>
          </p:nvPr>
        </p:nvSpPr>
        <p:spPr bwMode="gray">
          <a:xfrm>
            <a:off x="2932662" y="3319117"/>
            <a:ext cx="5887488" cy="361800"/>
          </a:xfrm>
          <a:prstGeom prst="rect">
            <a:avLst/>
          </a:prstGeom>
        </p:spPr>
        <p:txBody>
          <a:bodyPr lIns="0" tIns="72000" rIns="0" bIns="72000" anchor="ctr">
            <a:noAutofit/>
          </a:bodyPr>
          <a:lstStyle>
            <a:lvl1pPr marL="0" marR="0" indent="0" algn="r" defTabSz="685800" rtl="0" eaLnBrk="1" fontAlgn="auto" latinLnBrk="0" hangingPunct="1">
              <a:lnSpc>
                <a:spcPct val="100000"/>
              </a:lnSpc>
              <a:spcBef>
                <a:spcPts val="0"/>
              </a:spcBef>
              <a:spcAft>
                <a:spcPts val="0"/>
              </a:spcAft>
              <a:buClrTx/>
              <a:buSzTx/>
              <a:buFont typeface="Arial" panose="020B0604020202020204" pitchFamily="34" charset="0"/>
              <a:buNone/>
              <a:tabLst/>
              <a:defRPr sz="1500" i="0">
                <a:solidFill>
                  <a:schemeClr val="bg2"/>
                </a:solidFill>
                <a:latin typeface="+mj-lt"/>
              </a:defRPr>
            </a:lvl1pPr>
          </a:lstStyle>
          <a:p>
            <a:pPr lvl="0"/>
            <a:r>
              <a:rPr lang="fr-FR" noProof="0" dirty="0" err="1"/>
              <a:t>Placeholder</a:t>
            </a:r>
            <a:r>
              <a:rPr lang="fr-FR" noProof="0" dirty="0"/>
              <a:t> for </a:t>
            </a:r>
            <a:r>
              <a:rPr lang="fr-FR" noProof="0" dirty="0" err="1"/>
              <a:t>your</a:t>
            </a:r>
            <a:r>
              <a:rPr lang="fr-FR" noProof="0" dirty="0"/>
              <a:t> </a:t>
            </a:r>
            <a:r>
              <a:rPr lang="fr-FR" noProof="0" dirty="0" err="1"/>
              <a:t>sub</a:t>
            </a:r>
            <a:r>
              <a:rPr lang="fr-FR" noProof="0" dirty="0"/>
              <a:t> headline</a:t>
            </a:r>
          </a:p>
        </p:txBody>
      </p:sp>
      <p:sp>
        <p:nvSpPr>
          <p:cNvPr id="21" name="Textplatzhalter 25">
            <a:extLst>
              <a:ext uri="{FF2B5EF4-FFF2-40B4-BE49-F238E27FC236}">
                <a16:creationId xmlns:a16="http://schemas.microsoft.com/office/drawing/2014/main" id="{70CDFC21-495F-4566-A344-048EE366C0DD}"/>
              </a:ext>
            </a:extLst>
          </p:cNvPr>
          <p:cNvSpPr>
            <a:spLocks noGrp="1"/>
          </p:cNvSpPr>
          <p:nvPr>
            <p:ph type="body" sz="quarter" idx="17" hasCustomPrompt="1"/>
          </p:nvPr>
        </p:nvSpPr>
        <p:spPr bwMode="gray">
          <a:xfrm>
            <a:off x="2932662" y="3775616"/>
            <a:ext cx="5887488" cy="270000"/>
          </a:xfrm>
          <a:prstGeom prst="rect">
            <a:avLst/>
          </a:prstGeom>
        </p:spPr>
        <p:txBody>
          <a:bodyPr lIns="0" tIns="72000" rIns="0" bIns="72000" anchor="ctr">
            <a:noAutofit/>
          </a:bodyPr>
          <a:lstStyle>
            <a:lvl1pPr marL="0" marR="0" indent="0" algn="r" defTabSz="685800" rtl="0" eaLnBrk="1" fontAlgn="auto" latinLnBrk="0" hangingPunct="1">
              <a:lnSpc>
                <a:spcPct val="100000"/>
              </a:lnSpc>
              <a:spcBef>
                <a:spcPts val="0"/>
              </a:spcBef>
              <a:spcAft>
                <a:spcPts val="0"/>
              </a:spcAft>
              <a:buClrTx/>
              <a:buSzTx/>
              <a:buFont typeface="Arial" panose="020B0604020202020204" pitchFamily="34" charset="0"/>
              <a:buNone/>
              <a:tabLst/>
              <a:defRPr sz="1050" i="0">
                <a:solidFill>
                  <a:schemeClr val="bg2"/>
                </a:solidFill>
                <a:latin typeface="+mj-lt"/>
              </a:defRPr>
            </a:lvl1pPr>
          </a:lstStyle>
          <a:p>
            <a:pPr lvl="0"/>
            <a:r>
              <a:rPr lang="fr-FR" noProof="0" dirty="0"/>
              <a:t>Date | </a:t>
            </a:r>
            <a:r>
              <a:rPr lang="fr-FR" noProof="0" dirty="0" err="1"/>
              <a:t>Author</a:t>
            </a:r>
            <a:r>
              <a:rPr lang="fr-FR" noProof="0" dirty="0"/>
              <a:t> | </a:t>
            </a:r>
            <a:r>
              <a:rPr lang="fr-FR" noProof="0" dirty="0" err="1"/>
              <a:t>Internal</a:t>
            </a:r>
            <a:endParaRPr lang="fr-FR" noProof="0" dirty="0"/>
          </a:p>
        </p:txBody>
      </p:sp>
      <p:pic>
        <p:nvPicPr>
          <p:cNvPr id="22" name="Image 21">
            <a:extLst>
              <a:ext uri="{FF2B5EF4-FFF2-40B4-BE49-F238E27FC236}">
                <a16:creationId xmlns:a16="http://schemas.microsoft.com/office/drawing/2014/main" id="{59E37938-FDAD-4BC0-B919-FE30880F685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888" y="0"/>
            <a:ext cx="5594774" cy="4872251"/>
          </a:xfrm>
          <a:prstGeom prst="rect">
            <a:avLst/>
          </a:prstGeom>
        </p:spPr>
      </p:pic>
      <p:pic>
        <p:nvPicPr>
          <p:cNvPr id="23" name="Picture 8">
            <a:extLst>
              <a:ext uri="{FF2B5EF4-FFF2-40B4-BE49-F238E27FC236}">
                <a16:creationId xmlns:a16="http://schemas.microsoft.com/office/drawing/2014/main" id="{5F733A2A-CB09-4FCF-B5D8-692E6788DD62}"/>
              </a:ext>
            </a:extLst>
          </p:cNvPr>
          <p:cNvPicPr>
            <a:picLocks noChangeAspect="1"/>
          </p:cNvPicPr>
          <p:nvPr userDrawn="1"/>
        </p:nvPicPr>
        <p:blipFill>
          <a:blip r:embed="rId3"/>
          <a:stretch>
            <a:fillRect/>
          </a:stretch>
        </p:blipFill>
        <p:spPr>
          <a:xfrm>
            <a:off x="6210324" y="709505"/>
            <a:ext cx="2609826" cy="286200"/>
          </a:xfrm>
          <a:prstGeom prst="rect">
            <a:avLst/>
          </a:prstGeom>
        </p:spPr>
      </p:pic>
    </p:spTree>
    <p:extLst>
      <p:ext uri="{BB962C8B-B14F-4D97-AF65-F5344CB8AC3E}">
        <p14:creationId xmlns:p14="http://schemas.microsoft.com/office/powerpoint/2010/main" val="150484026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Cover Purple + Image">
    <p:bg>
      <p:bgPr>
        <a:solidFill>
          <a:schemeClr val="bg2"/>
        </a:solidFill>
        <a:effectLst/>
      </p:bgPr>
    </p:bg>
    <p:spTree>
      <p:nvGrpSpPr>
        <p:cNvPr id="1" name=""/>
        <p:cNvGrpSpPr/>
        <p:nvPr/>
      </p:nvGrpSpPr>
      <p:grpSpPr>
        <a:xfrm>
          <a:off x="0" y="0"/>
          <a:ext cx="0" cy="0"/>
          <a:chOff x="0" y="0"/>
          <a:chExt cx="0" cy="0"/>
        </a:xfrm>
      </p:grpSpPr>
      <p:pic>
        <p:nvPicPr>
          <p:cNvPr id="18" name="Picture 2">
            <a:extLst>
              <a:ext uri="{FF2B5EF4-FFF2-40B4-BE49-F238E27FC236}">
                <a16:creationId xmlns:a16="http://schemas.microsoft.com/office/drawing/2014/main" id="{2DFAA117-E7A0-4766-9509-E4C2424AE182}"/>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 r="-63997" b="-5943"/>
          <a:stretch/>
        </p:blipFill>
        <p:spPr bwMode="auto">
          <a:xfrm>
            <a:off x="0" y="2"/>
            <a:ext cx="9144000" cy="5142310"/>
          </a:xfrm>
          <a:prstGeom prst="rect">
            <a:avLst/>
          </a:prstGeom>
          <a:solidFill>
            <a:schemeClr val="bg2"/>
          </a:solidFill>
          <a:ln>
            <a:noFill/>
          </a:ln>
          <a:effectLst/>
        </p:spPr>
      </p:pic>
      <p:sp>
        <p:nvSpPr>
          <p:cNvPr id="19" name="Espace réservé pour une image  35">
            <a:extLst>
              <a:ext uri="{FF2B5EF4-FFF2-40B4-BE49-F238E27FC236}">
                <a16:creationId xmlns:a16="http://schemas.microsoft.com/office/drawing/2014/main" id="{4180B3C3-EB79-4278-B305-1147733698AE}"/>
              </a:ext>
            </a:extLst>
          </p:cNvPr>
          <p:cNvSpPr>
            <a:spLocks noGrp="1"/>
          </p:cNvSpPr>
          <p:nvPr>
            <p:ph type="pic" sz="quarter" idx="10" hasCustomPrompt="1"/>
          </p:nvPr>
        </p:nvSpPr>
        <p:spPr bwMode="gray">
          <a:xfrm>
            <a:off x="0" y="3"/>
            <a:ext cx="5639262" cy="4966210"/>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350" b="0" i="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fr-FR" noProof="0" dirty="0"/>
              <a:t>Click </a:t>
            </a:r>
            <a:r>
              <a:rPr lang="fr-FR" noProof="0" dirty="0" err="1"/>
              <a:t>here</a:t>
            </a:r>
            <a:r>
              <a:rPr lang="fr-FR" noProof="0" dirty="0"/>
              <a:t>	&gt;&gt;</a:t>
            </a:r>
            <a:br>
              <a:rPr lang="fr-FR" noProof="0" dirty="0"/>
            </a:br>
            <a:r>
              <a:rPr lang="fr-FR" noProof="0" dirty="0"/>
              <a:t>to insert a </a:t>
            </a:r>
            <a:r>
              <a:rPr lang="fr-FR" noProof="0" dirty="0" err="1"/>
              <a:t>picture</a:t>
            </a:r>
            <a:endParaRPr lang="fr-FR" noProof="0" dirty="0"/>
          </a:p>
        </p:txBody>
      </p:sp>
      <p:sp>
        <p:nvSpPr>
          <p:cNvPr id="20" name="Bildplatzhalter 3">
            <a:extLst>
              <a:ext uri="{FF2B5EF4-FFF2-40B4-BE49-F238E27FC236}">
                <a16:creationId xmlns:a16="http://schemas.microsoft.com/office/drawing/2014/main" id="{010D9593-3B22-4F09-9633-52FB116EB951}"/>
              </a:ext>
            </a:extLst>
          </p:cNvPr>
          <p:cNvSpPr>
            <a:spLocks noGrp="1"/>
          </p:cNvSpPr>
          <p:nvPr>
            <p:ph type="pic" sz="quarter" idx="14" hasCustomPrompt="1"/>
          </p:nvPr>
        </p:nvSpPr>
        <p:spPr bwMode="gray">
          <a:xfrm>
            <a:off x="6931432" y="4140316"/>
            <a:ext cx="1888718" cy="540000"/>
          </a:xfrm>
          <a:prstGeom prst="rect">
            <a:avLst/>
          </a:prstGeom>
          <a:no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nchorCtr="0"/>
          <a:lstStyle>
            <a:lvl1pPr algn="r">
              <a:defRPr lang="en-GB" sz="900" dirty="0">
                <a:solidFill>
                  <a:schemeClr val="bg1"/>
                </a:solidFill>
                <a:latin typeface="+mn-lt"/>
                <a:cs typeface="+mn-cs"/>
              </a:defRPr>
            </a:lvl1pPr>
          </a:lstStyle>
          <a:p>
            <a:pPr lvl="0"/>
            <a:r>
              <a:rPr lang="fr-FR" noProof="0" dirty="0"/>
              <a:t>Insert client logo</a:t>
            </a:r>
          </a:p>
        </p:txBody>
      </p:sp>
      <p:sp>
        <p:nvSpPr>
          <p:cNvPr id="21" name="Titel 1">
            <a:extLst>
              <a:ext uri="{FF2B5EF4-FFF2-40B4-BE49-F238E27FC236}">
                <a16:creationId xmlns:a16="http://schemas.microsoft.com/office/drawing/2014/main" id="{B4B570A9-BAD4-4831-8421-7B6B5EE944AB}"/>
              </a:ext>
            </a:extLst>
          </p:cNvPr>
          <p:cNvSpPr>
            <a:spLocks noGrp="1"/>
          </p:cNvSpPr>
          <p:nvPr>
            <p:ph type="title" hasCustomPrompt="1"/>
          </p:nvPr>
        </p:nvSpPr>
        <p:spPr bwMode="gray">
          <a:xfrm>
            <a:off x="2932663" y="2500817"/>
            <a:ext cx="5887487" cy="723600"/>
          </a:xfrm>
        </p:spPr>
        <p:txBody>
          <a:bodyPr lIns="0" rIns="0" anchor="b">
            <a:noAutofit/>
          </a:bodyPr>
          <a:lstStyle>
            <a:lvl1pPr algn="r">
              <a:defRPr sz="2100" cap="none" baseline="0">
                <a:solidFill>
                  <a:schemeClr val="bg1"/>
                </a:solidFill>
                <a:latin typeface="+mj-lt"/>
              </a:defRPr>
            </a:lvl1pPr>
          </a:lstStyle>
          <a:p>
            <a:r>
              <a:rPr lang="fr-FR" noProof="0" dirty="0" err="1"/>
              <a:t>Placeholder</a:t>
            </a:r>
            <a:r>
              <a:rPr lang="fr-FR" noProof="0" dirty="0"/>
              <a:t> for </a:t>
            </a:r>
            <a:r>
              <a:rPr lang="fr-FR" noProof="0" dirty="0" err="1"/>
              <a:t>your</a:t>
            </a:r>
            <a:r>
              <a:rPr lang="fr-FR" noProof="0" dirty="0"/>
              <a:t> </a:t>
            </a:r>
            <a:r>
              <a:rPr lang="fr-FR" noProof="0" dirty="0" err="1"/>
              <a:t>title</a:t>
            </a:r>
            <a:endParaRPr lang="fr-FR" noProof="0" dirty="0"/>
          </a:p>
        </p:txBody>
      </p:sp>
      <p:sp>
        <p:nvSpPr>
          <p:cNvPr id="22" name="Textplatzhalter 25">
            <a:extLst>
              <a:ext uri="{FF2B5EF4-FFF2-40B4-BE49-F238E27FC236}">
                <a16:creationId xmlns:a16="http://schemas.microsoft.com/office/drawing/2014/main" id="{8B31AFBE-DCDB-460D-96F3-F68938627A04}"/>
              </a:ext>
            </a:extLst>
          </p:cNvPr>
          <p:cNvSpPr>
            <a:spLocks noGrp="1"/>
          </p:cNvSpPr>
          <p:nvPr>
            <p:ph type="body" sz="quarter" idx="15" hasCustomPrompt="1"/>
          </p:nvPr>
        </p:nvSpPr>
        <p:spPr bwMode="gray">
          <a:xfrm>
            <a:off x="2932664" y="3319117"/>
            <a:ext cx="5887486" cy="361800"/>
          </a:xfrm>
          <a:prstGeom prst="rect">
            <a:avLst/>
          </a:prstGeom>
        </p:spPr>
        <p:txBody>
          <a:bodyPr lIns="0" tIns="72000" rIns="0" bIns="72000" anchor="ctr">
            <a:noAutofit/>
          </a:bodyPr>
          <a:lstStyle>
            <a:lvl1pPr marL="0" marR="0" indent="0" algn="r" defTabSz="685800" rtl="0" eaLnBrk="1" fontAlgn="auto" latinLnBrk="0" hangingPunct="1">
              <a:lnSpc>
                <a:spcPct val="100000"/>
              </a:lnSpc>
              <a:spcBef>
                <a:spcPts val="0"/>
              </a:spcBef>
              <a:spcAft>
                <a:spcPts val="0"/>
              </a:spcAft>
              <a:buClrTx/>
              <a:buSzTx/>
              <a:buFont typeface="Arial" panose="020B0604020202020204" pitchFamily="34" charset="0"/>
              <a:buNone/>
              <a:tabLst/>
              <a:defRPr sz="1500" i="0">
                <a:solidFill>
                  <a:schemeClr val="bg1"/>
                </a:solidFill>
                <a:latin typeface="+mj-lt"/>
              </a:defRPr>
            </a:lvl1pPr>
          </a:lstStyle>
          <a:p>
            <a:pPr lvl="0"/>
            <a:r>
              <a:rPr lang="fr-FR" noProof="0" dirty="0" err="1"/>
              <a:t>Placeholder</a:t>
            </a:r>
            <a:r>
              <a:rPr lang="fr-FR" noProof="0" dirty="0"/>
              <a:t> for </a:t>
            </a:r>
            <a:r>
              <a:rPr lang="fr-FR" noProof="0" dirty="0" err="1"/>
              <a:t>your</a:t>
            </a:r>
            <a:r>
              <a:rPr lang="fr-FR" noProof="0" dirty="0"/>
              <a:t> </a:t>
            </a:r>
            <a:r>
              <a:rPr lang="fr-FR" noProof="0" dirty="0" err="1"/>
              <a:t>sub</a:t>
            </a:r>
            <a:r>
              <a:rPr lang="fr-FR" noProof="0" dirty="0"/>
              <a:t> headline</a:t>
            </a:r>
          </a:p>
        </p:txBody>
      </p:sp>
      <p:sp>
        <p:nvSpPr>
          <p:cNvPr id="23" name="Textplatzhalter 25">
            <a:extLst>
              <a:ext uri="{FF2B5EF4-FFF2-40B4-BE49-F238E27FC236}">
                <a16:creationId xmlns:a16="http://schemas.microsoft.com/office/drawing/2014/main" id="{33CB6551-5636-45C4-A00F-985B7160408C}"/>
              </a:ext>
            </a:extLst>
          </p:cNvPr>
          <p:cNvSpPr>
            <a:spLocks noGrp="1"/>
          </p:cNvSpPr>
          <p:nvPr>
            <p:ph type="body" sz="quarter" idx="17" hasCustomPrompt="1"/>
          </p:nvPr>
        </p:nvSpPr>
        <p:spPr bwMode="gray">
          <a:xfrm>
            <a:off x="2932663" y="3775616"/>
            <a:ext cx="5887487" cy="270000"/>
          </a:xfrm>
          <a:prstGeom prst="rect">
            <a:avLst/>
          </a:prstGeom>
        </p:spPr>
        <p:txBody>
          <a:bodyPr lIns="0" tIns="72000" rIns="0" bIns="72000" anchor="ctr">
            <a:noAutofit/>
          </a:bodyPr>
          <a:lstStyle>
            <a:lvl1pPr marL="0" marR="0" indent="0" algn="r" defTabSz="685800" rtl="0" eaLnBrk="1" fontAlgn="auto" latinLnBrk="0" hangingPunct="1">
              <a:lnSpc>
                <a:spcPct val="100000"/>
              </a:lnSpc>
              <a:spcBef>
                <a:spcPts val="0"/>
              </a:spcBef>
              <a:spcAft>
                <a:spcPts val="0"/>
              </a:spcAft>
              <a:buClrTx/>
              <a:buSzTx/>
              <a:buFont typeface="Arial" panose="020B0604020202020204" pitchFamily="34" charset="0"/>
              <a:buNone/>
              <a:tabLst/>
              <a:defRPr sz="1050" i="0">
                <a:solidFill>
                  <a:schemeClr val="bg1"/>
                </a:solidFill>
                <a:latin typeface="+mj-lt"/>
              </a:defRPr>
            </a:lvl1pPr>
          </a:lstStyle>
          <a:p>
            <a:pPr lvl="0"/>
            <a:r>
              <a:rPr lang="fr-FR" noProof="0" dirty="0"/>
              <a:t>Date | </a:t>
            </a:r>
            <a:r>
              <a:rPr lang="fr-FR" noProof="0" dirty="0" err="1"/>
              <a:t>Author</a:t>
            </a:r>
            <a:r>
              <a:rPr lang="fr-FR" noProof="0" dirty="0"/>
              <a:t> | </a:t>
            </a:r>
            <a:r>
              <a:rPr lang="fr-FR" noProof="0" dirty="0" err="1"/>
              <a:t>Internal</a:t>
            </a:r>
            <a:endParaRPr lang="fr-FR" noProof="0" dirty="0"/>
          </a:p>
        </p:txBody>
      </p:sp>
      <p:pic>
        <p:nvPicPr>
          <p:cNvPr id="24" name="Picture 7">
            <a:extLst>
              <a:ext uri="{FF2B5EF4-FFF2-40B4-BE49-F238E27FC236}">
                <a16:creationId xmlns:a16="http://schemas.microsoft.com/office/drawing/2014/main" id="{F0D7A2C5-D3F3-4986-BF49-C2BB71B67B86}"/>
              </a:ext>
            </a:extLst>
          </p:cNvPr>
          <p:cNvPicPr>
            <a:picLocks/>
          </p:cNvPicPr>
          <p:nvPr userDrawn="1"/>
        </p:nvPicPr>
        <p:blipFill>
          <a:blip r:embed="rId3"/>
          <a:stretch>
            <a:fillRect/>
          </a:stretch>
        </p:blipFill>
        <p:spPr>
          <a:xfrm>
            <a:off x="6211536" y="719879"/>
            <a:ext cx="2608615" cy="286200"/>
          </a:xfrm>
          <a:prstGeom prst="rect">
            <a:avLst/>
          </a:prstGeom>
        </p:spPr>
      </p:pic>
    </p:spTree>
    <p:extLst>
      <p:ext uri="{BB962C8B-B14F-4D97-AF65-F5344CB8AC3E}">
        <p14:creationId xmlns:p14="http://schemas.microsoft.com/office/powerpoint/2010/main" val="392951944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AE7ED06-144A-459E-9A3E-68DBD8E64CEA}"/>
              </a:ext>
            </a:extLst>
          </p:cNvPr>
          <p:cNvSpPr>
            <a:spLocks noGrp="1"/>
          </p:cNvSpPr>
          <p:nvPr>
            <p:ph type="title" hasCustomPrompt="1"/>
          </p:nvPr>
        </p:nvSpPr>
        <p:spPr>
          <a:xfrm>
            <a:off x="319016" y="303499"/>
            <a:ext cx="8507077" cy="702580"/>
          </a:xfrm>
        </p:spPr>
        <p:txBody>
          <a:bodyPr lIns="108000" tIns="0" rIns="108000" bIns="0"/>
          <a:lstStyle>
            <a:lvl1pPr>
              <a:defRPr sz="1650" baseline="0">
                <a:solidFill>
                  <a:schemeClr val="bg2"/>
                </a:solidFill>
              </a:defRPr>
            </a:lvl1pPr>
          </a:lstStyle>
          <a:p>
            <a:r>
              <a:rPr lang="fr-FR" noProof="0" dirty="0"/>
              <a:t>Complete </a:t>
            </a:r>
            <a:r>
              <a:rPr lang="fr-FR" noProof="0" dirty="0" err="1"/>
              <a:t>with</a:t>
            </a:r>
            <a:r>
              <a:rPr lang="fr-FR" noProof="0" dirty="0"/>
              <a:t> a </a:t>
            </a:r>
            <a:r>
              <a:rPr lang="fr-FR" noProof="0" dirty="0" err="1"/>
              <a:t>title</a:t>
            </a:r>
            <a:r>
              <a:rPr lang="fr-FR" noProof="0" dirty="0"/>
              <a:t> </a:t>
            </a:r>
            <a:r>
              <a:rPr lang="fr-FR" noProof="0" dirty="0" err="1"/>
              <a:t>here</a:t>
            </a:r>
            <a:r>
              <a:rPr lang="fr-FR" noProof="0" dirty="0"/>
              <a:t> </a:t>
            </a:r>
            <a:r>
              <a:rPr lang="fr-FR" noProof="0" dirty="0" err="1"/>
              <a:t>that</a:t>
            </a:r>
            <a:r>
              <a:rPr lang="fr-FR" noProof="0" dirty="0"/>
              <a:t> carries </a:t>
            </a:r>
            <a:r>
              <a:rPr lang="fr-FR" noProof="0" dirty="0" err="1"/>
              <a:t>your</a:t>
            </a:r>
            <a:r>
              <a:rPr lang="fr-FR" noProof="0" dirty="0"/>
              <a:t> message on </a:t>
            </a:r>
            <a:r>
              <a:rPr lang="fr-FR" noProof="0" dirty="0" err="1"/>
              <a:t>two</a:t>
            </a:r>
            <a:r>
              <a:rPr lang="fr-FR" noProof="0" dirty="0"/>
              <a:t> </a:t>
            </a:r>
            <a:r>
              <a:rPr lang="fr-FR" noProof="0" dirty="0" err="1"/>
              <a:t>lines</a:t>
            </a:r>
            <a:r>
              <a:rPr lang="fr-FR" noProof="0" dirty="0"/>
              <a:t> at </a:t>
            </a:r>
            <a:r>
              <a:rPr lang="fr-FR" noProof="0" dirty="0" err="1"/>
              <a:t>most</a:t>
            </a:r>
            <a:r>
              <a:rPr lang="fr-FR" noProof="0" dirty="0"/>
              <a:t> for more </a:t>
            </a:r>
            <a:r>
              <a:rPr lang="fr-FR" noProof="0" dirty="0" err="1"/>
              <a:t>readability</a:t>
            </a:r>
            <a:endParaRPr lang="fr-FR" noProof="0" dirty="0"/>
          </a:p>
        </p:txBody>
      </p:sp>
      <p:sp>
        <p:nvSpPr>
          <p:cNvPr id="7" name="Text Placeholder 8">
            <a:extLst>
              <a:ext uri="{FF2B5EF4-FFF2-40B4-BE49-F238E27FC236}">
                <a16:creationId xmlns:a16="http://schemas.microsoft.com/office/drawing/2014/main" id="{D0E5DEDC-10AF-4C40-A708-F9FD7166B773}"/>
              </a:ext>
            </a:extLst>
          </p:cNvPr>
          <p:cNvSpPr>
            <a:spLocks noGrp="1"/>
          </p:cNvSpPr>
          <p:nvPr>
            <p:ph type="body" sz="quarter" idx="13" hasCustomPrompt="1"/>
          </p:nvPr>
        </p:nvSpPr>
        <p:spPr>
          <a:xfrm>
            <a:off x="319016" y="108235"/>
            <a:ext cx="8507077" cy="195263"/>
          </a:xfrm>
          <a:prstGeom prst="rect">
            <a:avLst/>
          </a:prstGeom>
        </p:spPr>
        <p:txBody>
          <a:bodyPr lIns="108000" tIns="0" rIns="108000" bIns="0" anchor="b"/>
          <a:lstStyle>
            <a:lvl1pPr>
              <a:spcBef>
                <a:spcPts val="0"/>
              </a:spcBef>
              <a:defRPr sz="750" i="0" cap="all" baseline="0">
                <a:solidFill>
                  <a:schemeClr val="accent4"/>
                </a:solidFill>
                <a:latin typeface="+mj-lt"/>
              </a:defRPr>
            </a:lvl1pPr>
            <a:lvl2pPr>
              <a:defRPr sz="750"/>
            </a:lvl2pPr>
          </a:lstStyle>
          <a:p>
            <a:pPr lvl="0"/>
            <a:r>
              <a:rPr lang="fr-FR" noProof="0" dirty="0"/>
              <a:t>Insert a top </a:t>
            </a:r>
            <a:r>
              <a:rPr lang="fr-FR" noProof="0" dirty="0" err="1"/>
              <a:t>title</a:t>
            </a:r>
            <a:r>
              <a:rPr lang="fr-FR" noProof="0" dirty="0"/>
              <a:t> </a:t>
            </a:r>
            <a:r>
              <a:rPr lang="fr-FR" noProof="0" dirty="0" err="1"/>
              <a:t>here</a:t>
            </a:r>
            <a:r>
              <a:rPr lang="fr-FR" noProof="0" dirty="0"/>
              <a:t> - must not </a:t>
            </a:r>
            <a:r>
              <a:rPr lang="fr-FR" noProof="0" dirty="0" err="1"/>
              <a:t>exceed</a:t>
            </a:r>
            <a:r>
              <a:rPr lang="fr-FR" noProof="0" dirty="0"/>
              <a:t> 1 line</a:t>
            </a:r>
          </a:p>
        </p:txBody>
      </p:sp>
    </p:spTree>
    <p:extLst>
      <p:ext uri="{BB962C8B-B14F-4D97-AF65-F5344CB8AC3E}">
        <p14:creationId xmlns:p14="http://schemas.microsoft.com/office/powerpoint/2010/main" val="31712228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General cont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AF08EA1-2D4C-4AC8-B168-A147E14C4870}"/>
              </a:ext>
            </a:extLst>
          </p:cNvPr>
          <p:cNvSpPr>
            <a:spLocks noGrp="1"/>
          </p:cNvSpPr>
          <p:nvPr>
            <p:ph type="title" hasCustomPrompt="1"/>
          </p:nvPr>
        </p:nvSpPr>
        <p:spPr>
          <a:xfrm>
            <a:off x="319016" y="303499"/>
            <a:ext cx="8507077" cy="702580"/>
          </a:xfrm>
        </p:spPr>
        <p:txBody>
          <a:bodyPr lIns="108000" tIns="0" rIns="108000" bIns="0"/>
          <a:lstStyle>
            <a:lvl1pPr>
              <a:defRPr sz="1650" baseline="0">
                <a:solidFill>
                  <a:schemeClr val="bg2"/>
                </a:solidFill>
              </a:defRPr>
            </a:lvl1pPr>
          </a:lstStyle>
          <a:p>
            <a:r>
              <a:rPr lang="fr-FR" dirty="0"/>
              <a:t>Complete </a:t>
            </a:r>
            <a:r>
              <a:rPr lang="fr-FR" dirty="0" err="1"/>
              <a:t>with</a:t>
            </a:r>
            <a:r>
              <a:rPr lang="fr-FR" dirty="0"/>
              <a:t> a </a:t>
            </a:r>
            <a:r>
              <a:rPr lang="fr-FR" dirty="0" err="1"/>
              <a:t>title</a:t>
            </a:r>
            <a:r>
              <a:rPr lang="fr-FR" dirty="0"/>
              <a:t> </a:t>
            </a:r>
            <a:r>
              <a:rPr lang="fr-FR" dirty="0" err="1"/>
              <a:t>here</a:t>
            </a:r>
            <a:r>
              <a:rPr lang="fr-FR" dirty="0"/>
              <a:t> </a:t>
            </a:r>
            <a:r>
              <a:rPr lang="fr-FR" dirty="0" err="1"/>
              <a:t>that</a:t>
            </a:r>
            <a:r>
              <a:rPr lang="fr-FR" dirty="0"/>
              <a:t> carries </a:t>
            </a:r>
            <a:r>
              <a:rPr lang="fr-FR" dirty="0" err="1"/>
              <a:t>your</a:t>
            </a:r>
            <a:r>
              <a:rPr lang="fr-FR" dirty="0"/>
              <a:t> message on </a:t>
            </a:r>
            <a:r>
              <a:rPr lang="fr-FR" dirty="0" err="1"/>
              <a:t>two</a:t>
            </a:r>
            <a:r>
              <a:rPr lang="fr-FR" dirty="0"/>
              <a:t> </a:t>
            </a:r>
            <a:r>
              <a:rPr lang="fr-FR" dirty="0" err="1"/>
              <a:t>lines</a:t>
            </a:r>
            <a:r>
              <a:rPr lang="fr-FR" dirty="0"/>
              <a:t> at </a:t>
            </a:r>
            <a:r>
              <a:rPr lang="fr-FR" dirty="0" err="1"/>
              <a:t>most</a:t>
            </a:r>
            <a:r>
              <a:rPr lang="fr-FR" dirty="0"/>
              <a:t> for more </a:t>
            </a:r>
            <a:r>
              <a:rPr lang="fr-FR" noProof="0" dirty="0" err="1"/>
              <a:t>readability</a:t>
            </a:r>
            <a:endParaRPr lang="fr-FR" noProof="0" dirty="0"/>
          </a:p>
        </p:txBody>
      </p:sp>
      <p:sp>
        <p:nvSpPr>
          <p:cNvPr id="6" name="Text Placeholder 8">
            <a:extLst>
              <a:ext uri="{FF2B5EF4-FFF2-40B4-BE49-F238E27FC236}">
                <a16:creationId xmlns:a16="http://schemas.microsoft.com/office/drawing/2014/main" id="{81F5231C-3CF6-4577-9B9E-7BEB7870EE1E}"/>
              </a:ext>
            </a:extLst>
          </p:cNvPr>
          <p:cNvSpPr>
            <a:spLocks noGrp="1"/>
          </p:cNvSpPr>
          <p:nvPr>
            <p:ph type="body" sz="quarter" idx="13" hasCustomPrompt="1"/>
          </p:nvPr>
        </p:nvSpPr>
        <p:spPr>
          <a:xfrm>
            <a:off x="319016" y="108235"/>
            <a:ext cx="8507077" cy="195263"/>
          </a:xfrm>
          <a:prstGeom prst="rect">
            <a:avLst/>
          </a:prstGeom>
        </p:spPr>
        <p:txBody>
          <a:bodyPr lIns="108000" tIns="0" rIns="108000" bIns="0" anchor="b"/>
          <a:lstStyle>
            <a:lvl1pPr>
              <a:spcBef>
                <a:spcPts val="0"/>
              </a:spcBef>
              <a:defRPr sz="750" i="0" cap="all" baseline="0">
                <a:solidFill>
                  <a:schemeClr val="accent4"/>
                </a:solidFill>
                <a:latin typeface="+mj-lt"/>
              </a:defRPr>
            </a:lvl1pPr>
            <a:lvl2pPr>
              <a:defRPr sz="750"/>
            </a:lvl2pPr>
          </a:lstStyle>
          <a:p>
            <a:pPr lvl="0"/>
            <a:r>
              <a:rPr lang="fr-FR" noProof="0" dirty="0"/>
              <a:t>Insert a top </a:t>
            </a:r>
            <a:r>
              <a:rPr lang="fr-FR" noProof="0" dirty="0" err="1"/>
              <a:t>title</a:t>
            </a:r>
            <a:r>
              <a:rPr lang="fr-FR" noProof="0" dirty="0"/>
              <a:t> </a:t>
            </a:r>
            <a:r>
              <a:rPr lang="fr-FR" noProof="0" dirty="0" err="1"/>
              <a:t>here</a:t>
            </a:r>
            <a:r>
              <a:rPr lang="fr-FR" noProof="0" dirty="0"/>
              <a:t> - must not </a:t>
            </a:r>
            <a:r>
              <a:rPr lang="fr-FR" noProof="0" dirty="0" err="1"/>
              <a:t>exceed</a:t>
            </a:r>
            <a:r>
              <a:rPr lang="fr-FR" noProof="0" dirty="0"/>
              <a:t> 1 line</a:t>
            </a:r>
          </a:p>
        </p:txBody>
      </p:sp>
      <p:sp>
        <p:nvSpPr>
          <p:cNvPr id="7" name="Espace réservé du contenu 3">
            <a:extLst>
              <a:ext uri="{FF2B5EF4-FFF2-40B4-BE49-F238E27FC236}">
                <a16:creationId xmlns:a16="http://schemas.microsoft.com/office/drawing/2014/main" id="{B789DC46-1883-4A5B-B337-4B6652F98488}"/>
              </a:ext>
            </a:extLst>
          </p:cNvPr>
          <p:cNvSpPr>
            <a:spLocks noGrp="1"/>
          </p:cNvSpPr>
          <p:nvPr>
            <p:ph sz="quarter" idx="14" hasCustomPrompt="1"/>
          </p:nvPr>
        </p:nvSpPr>
        <p:spPr>
          <a:xfrm>
            <a:off x="319016" y="1025130"/>
            <a:ext cx="8507077" cy="3671888"/>
          </a:xfrm>
          <a:prstGeom prst="rect">
            <a:avLst/>
          </a:prstGeom>
        </p:spPr>
        <p:txBody>
          <a:bodyPr lIns="108000" tIns="108000" rIns="108000" bIns="108000"/>
          <a:lstStyle>
            <a:lvl2pPr>
              <a:defRPr/>
            </a:lvl2pPr>
            <a:lvl3pPr>
              <a:defRPr baseline="0"/>
            </a:lvl3pPr>
            <a:lvl4pPr>
              <a:defRPr/>
            </a:lvl4pPr>
            <a:lvl5pPr>
              <a:defRPr/>
            </a:lvl5pPr>
            <a:lvl6pPr algn="just">
              <a:defRPr/>
            </a:lvl6pPr>
            <a:lvl7pPr algn="just">
              <a:defRPr/>
            </a:lvl7pPr>
            <a:lvl8pPr algn="just">
              <a:defRPr/>
            </a:lvl8pPr>
            <a:lvl9pPr algn="just">
              <a:defRPr/>
            </a:lvl9pPr>
          </a:lstStyle>
          <a:p>
            <a:pPr lvl="0"/>
            <a:r>
              <a:rPr lang="fr-FR" dirty="0" err="1"/>
              <a:t>Level</a:t>
            </a:r>
            <a:r>
              <a:rPr lang="fr-FR" dirty="0"/>
              <a:t> 1 - </a:t>
            </a:r>
            <a:r>
              <a:rPr lang="fr-FR" dirty="0">
                <a:solidFill>
                  <a:srgbClr val="503078"/>
                </a:solidFill>
              </a:rPr>
              <a:t>To move to the </a:t>
            </a:r>
            <a:r>
              <a:rPr lang="fr-FR" dirty="0" err="1">
                <a:solidFill>
                  <a:srgbClr val="503078"/>
                </a:solidFill>
              </a:rPr>
              <a:t>next</a:t>
            </a:r>
            <a:r>
              <a:rPr lang="fr-FR" dirty="0">
                <a:solidFill>
                  <a:srgbClr val="503078"/>
                </a:solidFill>
              </a:rPr>
              <a:t> </a:t>
            </a:r>
            <a:r>
              <a:rPr lang="fr-FR" dirty="0" err="1">
                <a:solidFill>
                  <a:srgbClr val="503078"/>
                </a:solidFill>
              </a:rPr>
              <a:t>level</a:t>
            </a:r>
            <a:r>
              <a:rPr lang="fr-FR" dirty="0">
                <a:solidFill>
                  <a:srgbClr val="503078"/>
                </a:solidFill>
              </a:rPr>
              <a:t>, Alt + Shift + right </a:t>
            </a:r>
            <a:r>
              <a:rPr lang="fr-FR" dirty="0" err="1">
                <a:solidFill>
                  <a:srgbClr val="503078"/>
                </a:solidFill>
              </a:rPr>
              <a:t>arrow</a:t>
            </a:r>
            <a:endParaRPr lang="fr-FR" dirty="0"/>
          </a:p>
          <a:p>
            <a:pPr lvl="1"/>
            <a:r>
              <a:rPr lang="fr-FR" dirty="0" err="1"/>
              <a:t>Level</a:t>
            </a:r>
            <a:r>
              <a:rPr lang="fr-FR" dirty="0"/>
              <a:t> 2</a:t>
            </a:r>
          </a:p>
          <a:p>
            <a:pPr lvl="2"/>
            <a:r>
              <a:rPr lang="fr-FR" dirty="0" err="1"/>
              <a:t>Level</a:t>
            </a:r>
            <a:r>
              <a:rPr lang="fr-FR" dirty="0"/>
              <a:t> 3</a:t>
            </a:r>
          </a:p>
          <a:p>
            <a:pPr lvl="3"/>
            <a:r>
              <a:rPr lang="fr-FR" dirty="0" err="1"/>
              <a:t>Level</a:t>
            </a:r>
            <a:r>
              <a:rPr lang="fr-FR" dirty="0"/>
              <a:t> 4</a:t>
            </a:r>
          </a:p>
          <a:p>
            <a:pPr lvl="4"/>
            <a:r>
              <a:rPr lang="fr-FR" dirty="0" err="1"/>
              <a:t>Level</a:t>
            </a:r>
            <a:r>
              <a:rPr lang="fr-FR" dirty="0"/>
              <a:t> 5</a:t>
            </a:r>
          </a:p>
          <a:p>
            <a:pPr lvl="5"/>
            <a:r>
              <a:rPr lang="fr-FR" dirty="0" err="1"/>
              <a:t>Level</a:t>
            </a:r>
            <a:r>
              <a:rPr lang="fr-FR" dirty="0"/>
              <a:t> 6</a:t>
            </a:r>
          </a:p>
          <a:p>
            <a:pPr lvl="6"/>
            <a:r>
              <a:rPr lang="fr-FR" dirty="0" err="1"/>
              <a:t>Level</a:t>
            </a:r>
            <a:r>
              <a:rPr lang="fr-FR" dirty="0"/>
              <a:t> 7</a:t>
            </a:r>
          </a:p>
          <a:p>
            <a:pPr lvl="7"/>
            <a:r>
              <a:rPr lang="fr-FR" noProof="0" dirty="0" err="1"/>
              <a:t>Level</a:t>
            </a:r>
            <a:r>
              <a:rPr lang="fr-FR" noProof="0" dirty="0"/>
              <a:t> </a:t>
            </a:r>
            <a:r>
              <a:rPr lang="fr-FR" dirty="0"/>
              <a:t>8</a:t>
            </a:r>
          </a:p>
          <a:p>
            <a:pPr lvl="8"/>
            <a:r>
              <a:rPr lang="fr-FR" dirty="0" err="1"/>
              <a:t>Level</a:t>
            </a:r>
            <a:r>
              <a:rPr lang="fr-FR" dirty="0"/>
              <a:t> 9</a:t>
            </a:r>
          </a:p>
        </p:txBody>
      </p:sp>
    </p:spTree>
    <p:extLst>
      <p:ext uri="{BB962C8B-B14F-4D97-AF65-F5344CB8AC3E}">
        <p14:creationId xmlns:p14="http://schemas.microsoft.com/office/powerpoint/2010/main" val="311501812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Flat Text left + Text right">
    <p:spTree>
      <p:nvGrpSpPr>
        <p:cNvPr id="1" name=""/>
        <p:cNvGrpSpPr/>
        <p:nvPr/>
      </p:nvGrpSpPr>
      <p:grpSpPr>
        <a:xfrm>
          <a:off x="0" y="0"/>
          <a:ext cx="0" cy="0"/>
          <a:chOff x="0" y="0"/>
          <a:chExt cx="0" cy="0"/>
        </a:xfrm>
      </p:grpSpPr>
      <p:sp>
        <p:nvSpPr>
          <p:cNvPr id="7" name="Content Placeholder 4">
            <a:extLst>
              <a:ext uri="{FF2B5EF4-FFF2-40B4-BE49-F238E27FC236}">
                <a16:creationId xmlns:a16="http://schemas.microsoft.com/office/drawing/2014/main" id="{F4059657-1CF5-4805-A10F-A28D25CBB3AE}"/>
              </a:ext>
            </a:extLst>
          </p:cNvPr>
          <p:cNvSpPr>
            <a:spLocks noGrp="1"/>
          </p:cNvSpPr>
          <p:nvPr>
            <p:ph sz="quarter" idx="14" hasCustomPrompt="1"/>
          </p:nvPr>
        </p:nvSpPr>
        <p:spPr>
          <a:xfrm>
            <a:off x="319016" y="1015604"/>
            <a:ext cx="4126657" cy="3671231"/>
          </a:xfrm>
          <a:prstGeom prst="rect">
            <a:avLst/>
          </a:prstGeom>
          <a:solidFill>
            <a:schemeClr val="tx1">
              <a:lumMod val="20000"/>
              <a:lumOff val="80000"/>
            </a:schemeClr>
          </a:solidFill>
        </p:spPr>
        <p:txBody>
          <a:bodyPr lIns="108000" tIns="108000" rIns="108000" bIns="108000"/>
          <a:lstStyle>
            <a:lvl1pPr marL="0" marR="0" indent="0" algn="just" defTabSz="685800" rtl="0" eaLnBrk="1" fontAlgn="auto" latinLnBrk="0" hangingPunct="1">
              <a:lnSpc>
                <a:spcPct val="100000"/>
              </a:lnSpc>
              <a:spcBef>
                <a:spcPts val="1350"/>
              </a:spcBef>
              <a:spcAft>
                <a:spcPts val="0"/>
              </a:spcAft>
              <a:buClrTx/>
              <a:buSzTx/>
              <a:buFont typeface="Arial" panose="020B0604020202020204" pitchFamily="34" charset="0"/>
              <a:buNone/>
              <a:tabLst/>
              <a:defRPr>
                <a:solidFill>
                  <a:schemeClr val="bg2"/>
                </a:solidFill>
              </a:defRPr>
            </a:lvl1pPr>
            <a:lvl2pPr marL="269081" marR="0" indent="-269081" algn="just" defTabSz="685800" rtl="0" eaLnBrk="1" fontAlgn="auto" latinLnBrk="0" hangingPunct="1">
              <a:lnSpc>
                <a:spcPct val="100000"/>
              </a:lnSpc>
              <a:spcBef>
                <a:spcPts val="1050"/>
              </a:spcBef>
              <a:spcAft>
                <a:spcPts val="0"/>
              </a:spcAft>
              <a:buClr>
                <a:srgbClr val="503078"/>
              </a:buClr>
              <a:buSzTx/>
              <a:buFont typeface="Tempus Sans ITC" panose="04020404030D07020202" pitchFamily="82" charset="0"/>
              <a:buChar char="/"/>
              <a:tabLst/>
              <a:defRPr>
                <a:solidFill>
                  <a:schemeClr val="bg2"/>
                </a:solidFill>
              </a:defRPr>
            </a:lvl2pPr>
            <a:lvl3pPr marL="270000" marR="0" indent="0" algn="just" defTabSz="685800" rtl="0" eaLnBrk="1" fontAlgn="auto" latinLnBrk="0" hangingPunct="1">
              <a:lnSpc>
                <a:spcPct val="100000"/>
              </a:lnSpc>
              <a:spcBef>
                <a:spcPts val="450"/>
              </a:spcBef>
              <a:spcAft>
                <a:spcPts val="0"/>
              </a:spcAft>
              <a:buClrTx/>
              <a:buSzTx/>
              <a:buFontTx/>
              <a:buNone/>
              <a:tabLst/>
              <a:defRPr/>
            </a:lvl3pPr>
            <a:lvl4pPr marL="486000" marR="0" indent="-216000" algn="just" defTabSz="685800" rtl="0" eaLnBrk="1" fontAlgn="auto" latinLnBrk="0" hangingPunct="1">
              <a:lnSpc>
                <a:spcPct val="100000"/>
              </a:lnSpc>
              <a:spcBef>
                <a:spcPts val="450"/>
              </a:spcBef>
              <a:spcAft>
                <a:spcPts val="0"/>
              </a:spcAft>
              <a:buClr>
                <a:srgbClr val="503078"/>
              </a:buClr>
              <a:buSzTx/>
              <a:buFont typeface="Tahoma" panose="020B0604030504040204" pitchFamily="34" charset="0"/>
              <a:buChar char="›"/>
              <a:tabLst/>
              <a:defRPr>
                <a:solidFill>
                  <a:schemeClr val="bg2"/>
                </a:solidFill>
              </a:defRPr>
            </a:lvl4pPr>
            <a:lvl5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lvl5pPr>
            <a:lvl6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lvl6pPr>
            <a:lvl7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lvl7pPr>
            <a:lvl8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lvl8pPr>
            <a:lvl9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lvl9pPr>
          </a:lstStyle>
          <a:p>
            <a:pPr lvl="0"/>
            <a:r>
              <a:rPr lang="fr-FR" dirty="0" err="1"/>
              <a:t>Level</a:t>
            </a:r>
            <a:r>
              <a:rPr lang="fr-FR" dirty="0"/>
              <a:t> 1 - </a:t>
            </a:r>
            <a:r>
              <a:rPr lang="fr-FR" dirty="0">
                <a:solidFill>
                  <a:srgbClr val="503078"/>
                </a:solidFill>
              </a:rPr>
              <a:t>To move to the </a:t>
            </a:r>
            <a:r>
              <a:rPr lang="fr-FR" dirty="0" err="1">
                <a:solidFill>
                  <a:srgbClr val="503078"/>
                </a:solidFill>
              </a:rPr>
              <a:t>next</a:t>
            </a:r>
            <a:r>
              <a:rPr lang="fr-FR" dirty="0">
                <a:solidFill>
                  <a:srgbClr val="503078"/>
                </a:solidFill>
              </a:rPr>
              <a:t> </a:t>
            </a:r>
            <a:r>
              <a:rPr lang="fr-FR" dirty="0" err="1">
                <a:solidFill>
                  <a:srgbClr val="503078"/>
                </a:solidFill>
              </a:rPr>
              <a:t>level</a:t>
            </a:r>
            <a:r>
              <a:rPr lang="fr-FR" dirty="0">
                <a:solidFill>
                  <a:srgbClr val="503078"/>
                </a:solidFill>
              </a:rPr>
              <a:t>, Alt + Shift + right </a:t>
            </a:r>
            <a:r>
              <a:rPr lang="fr-FR" dirty="0" err="1">
                <a:solidFill>
                  <a:srgbClr val="503078"/>
                </a:solidFill>
              </a:rPr>
              <a:t>arrow</a:t>
            </a:r>
            <a:endParaRPr lang="fr-FR" dirty="0"/>
          </a:p>
          <a:p>
            <a:pPr lvl="1"/>
            <a:r>
              <a:rPr lang="fr-FR" dirty="0" err="1"/>
              <a:t>Level</a:t>
            </a:r>
            <a:r>
              <a:rPr lang="fr-FR" dirty="0"/>
              <a:t> 2</a:t>
            </a:r>
          </a:p>
          <a:p>
            <a:pPr lvl="2"/>
            <a:r>
              <a:rPr lang="fr-FR" dirty="0" err="1"/>
              <a:t>Level</a:t>
            </a:r>
            <a:r>
              <a:rPr lang="fr-FR" dirty="0"/>
              <a:t> 3</a:t>
            </a:r>
          </a:p>
          <a:p>
            <a:pPr lvl="3"/>
            <a:r>
              <a:rPr lang="fr-FR" dirty="0" err="1"/>
              <a:t>Level</a:t>
            </a:r>
            <a:r>
              <a:rPr lang="fr-FR" dirty="0"/>
              <a:t> 4</a:t>
            </a:r>
          </a:p>
          <a:p>
            <a:pPr lvl="4"/>
            <a:r>
              <a:rPr lang="fr-FR" dirty="0" err="1"/>
              <a:t>Level</a:t>
            </a:r>
            <a:r>
              <a:rPr lang="fr-FR" dirty="0"/>
              <a:t> 5</a:t>
            </a:r>
          </a:p>
          <a:p>
            <a:pPr lvl="5"/>
            <a:r>
              <a:rPr lang="fr-FR" dirty="0" err="1"/>
              <a:t>Level</a:t>
            </a:r>
            <a:r>
              <a:rPr lang="fr-FR" dirty="0"/>
              <a:t> 6</a:t>
            </a:r>
          </a:p>
          <a:p>
            <a:pPr lvl="6"/>
            <a:r>
              <a:rPr lang="fr-FR" dirty="0" err="1"/>
              <a:t>Level</a:t>
            </a:r>
            <a:r>
              <a:rPr lang="fr-FR" dirty="0"/>
              <a:t> 7</a:t>
            </a:r>
          </a:p>
          <a:p>
            <a:pPr lvl="7"/>
            <a:r>
              <a:rPr lang="fr-FR" noProof="0" dirty="0" err="1"/>
              <a:t>Level</a:t>
            </a:r>
            <a:r>
              <a:rPr lang="fr-FR" noProof="0" dirty="0"/>
              <a:t> </a:t>
            </a:r>
            <a:r>
              <a:rPr lang="fr-FR" dirty="0"/>
              <a:t>8</a:t>
            </a:r>
          </a:p>
          <a:p>
            <a:pPr lvl="8"/>
            <a:r>
              <a:rPr lang="fr-FR" dirty="0" err="1"/>
              <a:t>Level</a:t>
            </a:r>
            <a:r>
              <a:rPr lang="fr-FR" dirty="0"/>
              <a:t> 9</a:t>
            </a:r>
          </a:p>
        </p:txBody>
      </p:sp>
      <p:sp>
        <p:nvSpPr>
          <p:cNvPr id="8" name="Content Placeholder 4">
            <a:extLst>
              <a:ext uri="{FF2B5EF4-FFF2-40B4-BE49-F238E27FC236}">
                <a16:creationId xmlns:a16="http://schemas.microsoft.com/office/drawing/2014/main" id="{7E68565A-AC9B-444C-88F9-5EA99146D927}"/>
              </a:ext>
            </a:extLst>
          </p:cNvPr>
          <p:cNvSpPr>
            <a:spLocks noGrp="1"/>
          </p:cNvSpPr>
          <p:nvPr>
            <p:ph sz="quarter" idx="15" hasCustomPrompt="1"/>
          </p:nvPr>
        </p:nvSpPr>
        <p:spPr>
          <a:xfrm>
            <a:off x="4699357" y="1015604"/>
            <a:ext cx="4126657" cy="3671231"/>
          </a:xfrm>
          <a:prstGeom prst="rect">
            <a:avLst/>
          </a:prstGeom>
        </p:spPr>
        <p:txBody>
          <a:bodyPr lIns="108000" tIns="108000" rIns="108000" bIns="108000"/>
          <a:lstStyle>
            <a:lvl1pPr marL="0" marR="0" indent="0" algn="just" defTabSz="685800" rtl="0" eaLnBrk="1" fontAlgn="auto" latinLnBrk="0" hangingPunct="1">
              <a:lnSpc>
                <a:spcPct val="100000"/>
              </a:lnSpc>
              <a:spcBef>
                <a:spcPts val="1350"/>
              </a:spcBef>
              <a:spcAft>
                <a:spcPts val="0"/>
              </a:spcAft>
              <a:buClrTx/>
              <a:buSzTx/>
              <a:buFont typeface="Arial" panose="020B0604020202020204" pitchFamily="34" charset="0"/>
              <a:buNone/>
              <a:tabLst/>
              <a:defRPr>
                <a:solidFill>
                  <a:schemeClr val="bg2"/>
                </a:solidFill>
              </a:defRPr>
            </a:lvl1pPr>
            <a:lvl2pPr marL="269081" marR="0" indent="-269081" algn="just" defTabSz="685800" rtl="0" eaLnBrk="1" fontAlgn="auto" latinLnBrk="0" hangingPunct="1">
              <a:lnSpc>
                <a:spcPct val="100000"/>
              </a:lnSpc>
              <a:spcBef>
                <a:spcPts val="1050"/>
              </a:spcBef>
              <a:spcAft>
                <a:spcPts val="0"/>
              </a:spcAft>
              <a:buClr>
                <a:srgbClr val="503078"/>
              </a:buClr>
              <a:buSzTx/>
              <a:buFont typeface="Tempus Sans ITC" panose="04020404030D07020202" pitchFamily="82" charset="0"/>
              <a:buChar char="/"/>
              <a:tabLst/>
              <a:defRPr>
                <a:solidFill>
                  <a:schemeClr val="bg2"/>
                </a:solidFill>
              </a:defRPr>
            </a:lvl2pPr>
            <a:lvl3pPr marL="270000" marR="0" indent="0" algn="just" defTabSz="685800" rtl="0" eaLnBrk="1" fontAlgn="auto" latinLnBrk="0" hangingPunct="1">
              <a:lnSpc>
                <a:spcPct val="100000"/>
              </a:lnSpc>
              <a:spcBef>
                <a:spcPts val="450"/>
              </a:spcBef>
              <a:spcAft>
                <a:spcPts val="0"/>
              </a:spcAft>
              <a:buClrTx/>
              <a:buSzTx/>
              <a:buFontTx/>
              <a:buNone/>
              <a:tabLst/>
              <a:defRPr/>
            </a:lvl3pPr>
            <a:lvl4pPr marL="486000" marR="0" indent="-216000" algn="just" defTabSz="685800" rtl="0" eaLnBrk="1" fontAlgn="auto" latinLnBrk="0" hangingPunct="1">
              <a:lnSpc>
                <a:spcPct val="100000"/>
              </a:lnSpc>
              <a:spcBef>
                <a:spcPts val="450"/>
              </a:spcBef>
              <a:spcAft>
                <a:spcPts val="0"/>
              </a:spcAft>
              <a:buClr>
                <a:srgbClr val="503078"/>
              </a:buClr>
              <a:buSzTx/>
              <a:buFont typeface="Tahoma" panose="020B0604030504040204" pitchFamily="34" charset="0"/>
              <a:buChar char="›"/>
              <a:tabLst/>
              <a:defRPr>
                <a:solidFill>
                  <a:schemeClr val="bg2"/>
                </a:solidFill>
              </a:defRPr>
            </a:lvl4pPr>
            <a:lvl5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lvl5pPr>
            <a:lvl6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lvl6pPr>
            <a:lvl7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lvl7pPr>
            <a:lvl8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lvl8pPr>
            <a:lvl9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lvl9pPr>
          </a:lstStyle>
          <a:p>
            <a:pPr lvl="0"/>
            <a:r>
              <a:rPr lang="fr-FR" dirty="0" err="1"/>
              <a:t>Level</a:t>
            </a:r>
            <a:r>
              <a:rPr lang="fr-FR" dirty="0"/>
              <a:t> 1 - </a:t>
            </a:r>
            <a:r>
              <a:rPr lang="fr-FR" dirty="0">
                <a:solidFill>
                  <a:srgbClr val="503078"/>
                </a:solidFill>
              </a:rPr>
              <a:t>To move to the </a:t>
            </a:r>
            <a:r>
              <a:rPr lang="fr-FR" dirty="0" err="1">
                <a:solidFill>
                  <a:srgbClr val="503078"/>
                </a:solidFill>
              </a:rPr>
              <a:t>next</a:t>
            </a:r>
            <a:r>
              <a:rPr lang="fr-FR" dirty="0">
                <a:solidFill>
                  <a:srgbClr val="503078"/>
                </a:solidFill>
              </a:rPr>
              <a:t> </a:t>
            </a:r>
            <a:r>
              <a:rPr lang="fr-FR" dirty="0" err="1">
                <a:solidFill>
                  <a:srgbClr val="503078"/>
                </a:solidFill>
              </a:rPr>
              <a:t>level</a:t>
            </a:r>
            <a:r>
              <a:rPr lang="fr-FR" dirty="0">
                <a:solidFill>
                  <a:srgbClr val="503078"/>
                </a:solidFill>
              </a:rPr>
              <a:t>, Alt + Shift + right </a:t>
            </a:r>
            <a:r>
              <a:rPr lang="fr-FR" dirty="0" err="1">
                <a:solidFill>
                  <a:srgbClr val="503078"/>
                </a:solidFill>
              </a:rPr>
              <a:t>arrow</a:t>
            </a:r>
            <a:endParaRPr lang="fr-FR" dirty="0"/>
          </a:p>
          <a:p>
            <a:pPr lvl="1"/>
            <a:r>
              <a:rPr lang="fr-FR" dirty="0" err="1"/>
              <a:t>Level</a:t>
            </a:r>
            <a:r>
              <a:rPr lang="fr-FR" dirty="0"/>
              <a:t> 2</a:t>
            </a:r>
          </a:p>
          <a:p>
            <a:pPr lvl="2"/>
            <a:r>
              <a:rPr lang="fr-FR" dirty="0" err="1"/>
              <a:t>Level</a:t>
            </a:r>
            <a:r>
              <a:rPr lang="fr-FR" dirty="0"/>
              <a:t> 3</a:t>
            </a:r>
          </a:p>
          <a:p>
            <a:pPr lvl="3"/>
            <a:r>
              <a:rPr lang="fr-FR" dirty="0" err="1"/>
              <a:t>Level</a:t>
            </a:r>
            <a:r>
              <a:rPr lang="fr-FR" dirty="0"/>
              <a:t> 4</a:t>
            </a:r>
          </a:p>
          <a:p>
            <a:pPr lvl="4"/>
            <a:r>
              <a:rPr lang="fr-FR" dirty="0" err="1"/>
              <a:t>Level</a:t>
            </a:r>
            <a:r>
              <a:rPr lang="fr-FR" dirty="0"/>
              <a:t> 5</a:t>
            </a:r>
          </a:p>
          <a:p>
            <a:pPr lvl="5"/>
            <a:r>
              <a:rPr lang="fr-FR" dirty="0" err="1"/>
              <a:t>Level</a:t>
            </a:r>
            <a:r>
              <a:rPr lang="fr-FR" dirty="0"/>
              <a:t> 6</a:t>
            </a:r>
          </a:p>
          <a:p>
            <a:pPr lvl="6"/>
            <a:r>
              <a:rPr lang="fr-FR" dirty="0" err="1"/>
              <a:t>Level</a:t>
            </a:r>
            <a:r>
              <a:rPr lang="fr-FR" dirty="0"/>
              <a:t> 7</a:t>
            </a:r>
          </a:p>
          <a:p>
            <a:pPr lvl="7"/>
            <a:r>
              <a:rPr lang="fr-FR" noProof="0" dirty="0" err="1"/>
              <a:t>Level</a:t>
            </a:r>
            <a:r>
              <a:rPr lang="fr-FR" noProof="0" dirty="0"/>
              <a:t> </a:t>
            </a:r>
            <a:r>
              <a:rPr lang="fr-FR" dirty="0"/>
              <a:t>8</a:t>
            </a:r>
          </a:p>
          <a:p>
            <a:pPr lvl="8"/>
            <a:r>
              <a:rPr lang="fr-FR" dirty="0" err="1"/>
              <a:t>Level</a:t>
            </a:r>
            <a:r>
              <a:rPr lang="fr-FR" dirty="0"/>
              <a:t> 9</a:t>
            </a:r>
          </a:p>
        </p:txBody>
      </p:sp>
      <p:sp>
        <p:nvSpPr>
          <p:cNvPr id="11" name="Title 1">
            <a:extLst>
              <a:ext uri="{FF2B5EF4-FFF2-40B4-BE49-F238E27FC236}">
                <a16:creationId xmlns:a16="http://schemas.microsoft.com/office/drawing/2014/main" id="{EEC68B33-94CB-4B27-A248-FF0CB87ACCA7}"/>
              </a:ext>
            </a:extLst>
          </p:cNvPr>
          <p:cNvSpPr>
            <a:spLocks noGrp="1"/>
          </p:cNvSpPr>
          <p:nvPr>
            <p:ph type="title" hasCustomPrompt="1"/>
          </p:nvPr>
        </p:nvSpPr>
        <p:spPr>
          <a:xfrm>
            <a:off x="319016" y="303499"/>
            <a:ext cx="8507077" cy="702580"/>
          </a:xfrm>
        </p:spPr>
        <p:txBody>
          <a:bodyPr wrap="square" lIns="108000" tIns="0" rIns="108000" bIns="0" anchor="t">
            <a:noAutofit/>
          </a:bodyPr>
          <a:lstStyle>
            <a:lvl1pPr algn="l">
              <a:defRPr sz="1650" baseline="0">
                <a:solidFill>
                  <a:schemeClr val="bg2"/>
                </a:solidFill>
              </a:defRPr>
            </a:lvl1pPr>
          </a:lstStyle>
          <a:p>
            <a:r>
              <a:rPr lang="fr-FR" dirty="0"/>
              <a:t>Complete </a:t>
            </a:r>
            <a:r>
              <a:rPr lang="fr-FR" dirty="0" err="1"/>
              <a:t>with</a:t>
            </a:r>
            <a:r>
              <a:rPr lang="fr-FR" dirty="0"/>
              <a:t> a </a:t>
            </a:r>
            <a:r>
              <a:rPr lang="fr-FR" dirty="0" err="1"/>
              <a:t>title</a:t>
            </a:r>
            <a:r>
              <a:rPr lang="fr-FR" dirty="0"/>
              <a:t> </a:t>
            </a:r>
            <a:r>
              <a:rPr lang="fr-FR" dirty="0" err="1"/>
              <a:t>here</a:t>
            </a:r>
            <a:r>
              <a:rPr lang="fr-FR" dirty="0"/>
              <a:t> </a:t>
            </a:r>
            <a:r>
              <a:rPr lang="fr-FR" dirty="0" err="1"/>
              <a:t>that</a:t>
            </a:r>
            <a:r>
              <a:rPr lang="fr-FR" dirty="0"/>
              <a:t> carries </a:t>
            </a:r>
            <a:r>
              <a:rPr lang="fr-FR" dirty="0" err="1"/>
              <a:t>your</a:t>
            </a:r>
            <a:r>
              <a:rPr lang="fr-FR" dirty="0"/>
              <a:t> message on </a:t>
            </a:r>
            <a:r>
              <a:rPr lang="fr-FR" dirty="0" err="1"/>
              <a:t>two</a:t>
            </a:r>
            <a:r>
              <a:rPr lang="fr-FR" dirty="0"/>
              <a:t> </a:t>
            </a:r>
            <a:r>
              <a:rPr lang="fr-FR" dirty="0" err="1"/>
              <a:t>lines</a:t>
            </a:r>
            <a:r>
              <a:rPr lang="fr-FR" dirty="0"/>
              <a:t> at </a:t>
            </a:r>
            <a:r>
              <a:rPr lang="fr-FR" dirty="0" err="1"/>
              <a:t>most</a:t>
            </a:r>
            <a:r>
              <a:rPr lang="fr-FR" dirty="0"/>
              <a:t> for more </a:t>
            </a:r>
            <a:r>
              <a:rPr lang="fr-FR" noProof="0" dirty="0" err="1"/>
              <a:t>readability</a:t>
            </a:r>
            <a:endParaRPr lang="fr-FR" noProof="0" dirty="0"/>
          </a:p>
        </p:txBody>
      </p:sp>
      <p:sp>
        <p:nvSpPr>
          <p:cNvPr id="13" name="Text Placeholder 8">
            <a:extLst>
              <a:ext uri="{FF2B5EF4-FFF2-40B4-BE49-F238E27FC236}">
                <a16:creationId xmlns:a16="http://schemas.microsoft.com/office/drawing/2014/main" id="{6B9830AB-083D-4B66-836A-2AC3E3BA6ECF}"/>
              </a:ext>
            </a:extLst>
          </p:cNvPr>
          <p:cNvSpPr>
            <a:spLocks noGrp="1"/>
          </p:cNvSpPr>
          <p:nvPr>
            <p:ph type="body" sz="quarter" idx="13" hasCustomPrompt="1"/>
          </p:nvPr>
        </p:nvSpPr>
        <p:spPr>
          <a:xfrm>
            <a:off x="319016" y="108235"/>
            <a:ext cx="8507077" cy="195263"/>
          </a:xfrm>
          <a:prstGeom prst="rect">
            <a:avLst/>
          </a:prstGeom>
        </p:spPr>
        <p:txBody>
          <a:bodyPr lIns="108000" tIns="0" rIns="108000" bIns="0" anchor="b"/>
          <a:lstStyle>
            <a:lvl1pPr>
              <a:spcBef>
                <a:spcPts val="0"/>
              </a:spcBef>
              <a:defRPr sz="750" i="0" cap="all" baseline="0">
                <a:solidFill>
                  <a:schemeClr val="accent4"/>
                </a:solidFill>
                <a:latin typeface="+mj-lt"/>
              </a:defRPr>
            </a:lvl1pPr>
            <a:lvl2pPr>
              <a:defRPr sz="750"/>
            </a:lvl2pPr>
          </a:lstStyle>
          <a:p>
            <a:pPr lvl="0"/>
            <a:r>
              <a:rPr lang="fr-FR" noProof="0" dirty="0"/>
              <a:t>Insert a top </a:t>
            </a:r>
            <a:r>
              <a:rPr lang="fr-FR" noProof="0" dirty="0" err="1"/>
              <a:t>title</a:t>
            </a:r>
            <a:r>
              <a:rPr lang="fr-FR" noProof="0" dirty="0"/>
              <a:t> </a:t>
            </a:r>
            <a:r>
              <a:rPr lang="fr-FR" noProof="0" dirty="0" err="1"/>
              <a:t>here</a:t>
            </a:r>
            <a:r>
              <a:rPr lang="fr-FR" noProof="0" dirty="0"/>
              <a:t> - must not </a:t>
            </a:r>
            <a:r>
              <a:rPr lang="fr-FR" noProof="0" dirty="0" err="1"/>
              <a:t>exceed</a:t>
            </a:r>
            <a:r>
              <a:rPr lang="fr-FR" noProof="0" dirty="0"/>
              <a:t> 1 line</a:t>
            </a:r>
          </a:p>
        </p:txBody>
      </p:sp>
    </p:spTree>
    <p:extLst>
      <p:ext uri="{BB962C8B-B14F-4D97-AF65-F5344CB8AC3E}">
        <p14:creationId xmlns:p14="http://schemas.microsoft.com/office/powerpoint/2010/main" val="114011153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Agenda - 1 to 6 chapters">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7C5D4737-F620-45E6-8DF0-DA2AEB0FEC4A}"/>
              </a:ext>
            </a:extLst>
          </p:cNvPr>
          <p:cNvSpPr txBox="1">
            <a:spLocks/>
          </p:cNvSpPr>
          <p:nvPr userDrawn="1"/>
        </p:nvSpPr>
        <p:spPr>
          <a:xfrm>
            <a:off x="312406" y="303499"/>
            <a:ext cx="8507077" cy="647811"/>
          </a:xfrm>
          <a:prstGeom prst="rect">
            <a:avLst/>
          </a:prstGeom>
          <a:noFill/>
        </p:spPr>
        <p:txBody>
          <a:bodyPr vert="horz" lIns="81000" tIns="27000" rIns="81000" bIns="0" rtlCol="0" anchor="t">
            <a:noAutofit/>
          </a:bodyPr>
          <a:lstStyle>
            <a:lvl1pPr algn="l" defTabSz="914400" rtl="0" eaLnBrk="1" latinLnBrk="0" hangingPunct="1">
              <a:lnSpc>
                <a:spcPct val="100000"/>
              </a:lnSpc>
              <a:spcBef>
                <a:spcPct val="0"/>
              </a:spcBef>
              <a:buNone/>
              <a:defRPr sz="2200" kern="1200" baseline="0">
                <a:solidFill>
                  <a:schemeClr val="bg2"/>
                </a:solidFill>
                <a:latin typeface="+mj-lt"/>
                <a:ea typeface="+mj-ea"/>
                <a:cs typeface="+mj-cs"/>
              </a:defRPr>
            </a:lvl1pPr>
          </a:lstStyle>
          <a:p>
            <a:r>
              <a:rPr lang="fr-FR" sz="1650" b="1" noProof="0" dirty="0"/>
              <a:t>AGENDA</a:t>
            </a:r>
          </a:p>
        </p:txBody>
      </p:sp>
      <p:sp>
        <p:nvSpPr>
          <p:cNvPr id="22" name="Text Placeholder 8">
            <a:extLst>
              <a:ext uri="{FF2B5EF4-FFF2-40B4-BE49-F238E27FC236}">
                <a16:creationId xmlns:a16="http://schemas.microsoft.com/office/drawing/2014/main" id="{F493AF9A-FD24-466B-A545-FD3348A6884A}"/>
              </a:ext>
            </a:extLst>
          </p:cNvPr>
          <p:cNvSpPr>
            <a:spLocks noGrp="1"/>
          </p:cNvSpPr>
          <p:nvPr>
            <p:ph type="body" sz="quarter" idx="15" hasCustomPrompt="1"/>
          </p:nvPr>
        </p:nvSpPr>
        <p:spPr>
          <a:xfrm>
            <a:off x="1539831" y="1022904"/>
            <a:ext cx="5775370" cy="513000"/>
          </a:xfrm>
          <a:prstGeom prst="rect">
            <a:avLst/>
          </a:prstGeom>
        </p:spPr>
        <p:txBody>
          <a:bodyPr wrap="square" anchor="ctr">
            <a:noAutofit/>
          </a:bodyPr>
          <a:lstStyle>
            <a:lvl1pPr marL="0" indent="0" algn="l">
              <a:buClr>
                <a:schemeClr val="bg2"/>
              </a:buClr>
              <a:buFontTx/>
              <a:buNone/>
              <a:defRPr sz="1650" i="0" cap="none" baseline="0">
                <a:solidFill>
                  <a:schemeClr val="bg2"/>
                </a:solidFill>
              </a:defRPr>
            </a:lvl1pPr>
            <a:lvl2pPr>
              <a:defRPr sz="750"/>
            </a:lvl2pPr>
          </a:lstStyle>
          <a:p>
            <a:pPr lvl="0"/>
            <a:r>
              <a:rPr lang="fr-FR" noProof="0" dirty="0" err="1"/>
              <a:t>Chapter</a:t>
            </a:r>
            <a:r>
              <a:rPr lang="fr-FR" noProof="0" dirty="0"/>
              <a:t> 1</a:t>
            </a:r>
          </a:p>
        </p:txBody>
      </p:sp>
      <p:sp>
        <p:nvSpPr>
          <p:cNvPr id="25" name="Text Placeholder 8">
            <a:extLst>
              <a:ext uri="{FF2B5EF4-FFF2-40B4-BE49-F238E27FC236}">
                <a16:creationId xmlns:a16="http://schemas.microsoft.com/office/drawing/2014/main" id="{B32FDDD9-9DE4-4D9A-98BF-70E3C332F4E5}"/>
              </a:ext>
            </a:extLst>
          </p:cNvPr>
          <p:cNvSpPr>
            <a:spLocks noGrp="1"/>
          </p:cNvSpPr>
          <p:nvPr>
            <p:ph type="body" sz="quarter" idx="17" hasCustomPrompt="1"/>
          </p:nvPr>
        </p:nvSpPr>
        <p:spPr>
          <a:xfrm>
            <a:off x="1539831" y="1624871"/>
            <a:ext cx="5775370" cy="513000"/>
          </a:xfrm>
          <a:prstGeom prst="rect">
            <a:avLst/>
          </a:prstGeom>
        </p:spPr>
        <p:txBody>
          <a:bodyPr vert="horz" wrap="square" lIns="108000" tIns="108000" rIns="108000" bIns="108000" rtlCol="0" anchor="ctr">
            <a:noAutofit/>
          </a:bodyPr>
          <a:lstStyle>
            <a:lvl1pPr algn="l">
              <a:defRPr lang="fr-FR" sz="1650" i="0" cap="none" noProof="0" dirty="0">
                <a:solidFill>
                  <a:schemeClr val="bg2"/>
                </a:solidFill>
              </a:defRPr>
            </a:lvl1pPr>
          </a:lstStyle>
          <a:p>
            <a:pPr lvl="0">
              <a:buClr>
                <a:schemeClr val="bg2"/>
              </a:buClr>
            </a:pPr>
            <a:r>
              <a:rPr lang="fr-FR" noProof="0" dirty="0" err="1"/>
              <a:t>Chapter</a:t>
            </a:r>
            <a:r>
              <a:rPr lang="fr-FR" noProof="0" dirty="0"/>
              <a:t> 2</a:t>
            </a:r>
          </a:p>
        </p:txBody>
      </p:sp>
      <p:sp>
        <p:nvSpPr>
          <p:cNvPr id="27" name="Text Placeholder 8">
            <a:extLst>
              <a:ext uri="{FF2B5EF4-FFF2-40B4-BE49-F238E27FC236}">
                <a16:creationId xmlns:a16="http://schemas.microsoft.com/office/drawing/2014/main" id="{431279E0-D758-4620-99ED-2D4980995F9B}"/>
              </a:ext>
            </a:extLst>
          </p:cNvPr>
          <p:cNvSpPr>
            <a:spLocks noGrp="1"/>
          </p:cNvSpPr>
          <p:nvPr>
            <p:ph type="body" sz="quarter" idx="19" hasCustomPrompt="1"/>
          </p:nvPr>
        </p:nvSpPr>
        <p:spPr>
          <a:xfrm>
            <a:off x="1539831" y="2226839"/>
            <a:ext cx="5775370" cy="513000"/>
          </a:xfrm>
          <a:prstGeom prst="rect">
            <a:avLst/>
          </a:prstGeom>
        </p:spPr>
        <p:txBody>
          <a:bodyPr vert="horz" wrap="square" lIns="108000" tIns="108000" rIns="108000" bIns="108000" rtlCol="0" anchor="ctr">
            <a:noAutofit/>
          </a:bodyPr>
          <a:lstStyle>
            <a:lvl1pPr algn="l">
              <a:defRPr lang="fr-FR" sz="1650" i="0" cap="none" noProof="0" dirty="0">
                <a:solidFill>
                  <a:schemeClr val="bg2"/>
                </a:solidFill>
              </a:defRPr>
            </a:lvl1pPr>
          </a:lstStyle>
          <a:p>
            <a:pPr lvl="0">
              <a:buClr>
                <a:schemeClr val="bg2"/>
              </a:buClr>
            </a:pPr>
            <a:r>
              <a:rPr lang="fr-FR" noProof="0" dirty="0" err="1"/>
              <a:t>Chapter</a:t>
            </a:r>
            <a:r>
              <a:rPr lang="fr-FR" noProof="0" dirty="0"/>
              <a:t> 3</a:t>
            </a:r>
          </a:p>
        </p:txBody>
      </p:sp>
      <p:sp>
        <p:nvSpPr>
          <p:cNvPr id="28" name="Text Placeholder 8">
            <a:extLst>
              <a:ext uri="{FF2B5EF4-FFF2-40B4-BE49-F238E27FC236}">
                <a16:creationId xmlns:a16="http://schemas.microsoft.com/office/drawing/2014/main" id="{34BD0ADF-36E1-44A9-B893-99F6BA14F0FA}"/>
              </a:ext>
            </a:extLst>
          </p:cNvPr>
          <p:cNvSpPr>
            <a:spLocks noGrp="1"/>
          </p:cNvSpPr>
          <p:nvPr>
            <p:ph type="body" sz="quarter" idx="21" hasCustomPrompt="1"/>
          </p:nvPr>
        </p:nvSpPr>
        <p:spPr>
          <a:xfrm>
            <a:off x="1539831" y="2828806"/>
            <a:ext cx="5775370" cy="513000"/>
          </a:xfrm>
          <a:prstGeom prst="rect">
            <a:avLst/>
          </a:prstGeom>
        </p:spPr>
        <p:txBody>
          <a:bodyPr vert="horz" wrap="square" lIns="108000" tIns="108000" rIns="108000" bIns="108000" rtlCol="0" anchor="ctr">
            <a:noAutofit/>
          </a:bodyPr>
          <a:lstStyle>
            <a:lvl1pPr algn="l">
              <a:defRPr lang="fr-FR" sz="1650" i="0" cap="none" noProof="0" dirty="0">
                <a:solidFill>
                  <a:schemeClr val="bg2"/>
                </a:solidFill>
              </a:defRPr>
            </a:lvl1pPr>
          </a:lstStyle>
          <a:p>
            <a:pPr lvl="0">
              <a:buClr>
                <a:schemeClr val="bg2"/>
              </a:buClr>
            </a:pPr>
            <a:r>
              <a:rPr lang="fr-FR" noProof="0" dirty="0" err="1"/>
              <a:t>Chapter</a:t>
            </a:r>
            <a:r>
              <a:rPr lang="fr-FR" noProof="0" dirty="0"/>
              <a:t> 4</a:t>
            </a:r>
          </a:p>
        </p:txBody>
      </p:sp>
      <p:sp>
        <p:nvSpPr>
          <p:cNvPr id="29" name="Text Placeholder 8">
            <a:extLst>
              <a:ext uri="{FF2B5EF4-FFF2-40B4-BE49-F238E27FC236}">
                <a16:creationId xmlns:a16="http://schemas.microsoft.com/office/drawing/2014/main" id="{05A25902-8C15-403C-B6C2-B54CF4DCEB07}"/>
              </a:ext>
            </a:extLst>
          </p:cNvPr>
          <p:cNvSpPr>
            <a:spLocks noGrp="1"/>
          </p:cNvSpPr>
          <p:nvPr>
            <p:ph type="body" sz="quarter" idx="23" hasCustomPrompt="1"/>
          </p:nvPr>
        </p:nvSpPr>
        <p:spPr>
          <a:xfrm>
            <a:off x="1539831" y="3430773"/>
            <a:ext cx="5775370" cy="513000"/>
          </a:xfrm>
          <a:prstGeom prst="rect">
            <a:avLst/>
          </a:prstGeom>
        </p:spPr>
        <p:txBody>
          <a:bodyPr vert="horz" wrap="square" lIns="108000" tIns="108000" rIns="108000" bIns="108000" rtlCol="0" anchor="ctr">
            <a:noAutofit/>
          </a:bodyPr>
          <a:lstStyle>
            <a:lvl1pPr algn="l">
              <a:defRPr lang="fr-FR" sz="1650" i="0" cap="none" noProof="0" dirty="0">
                <a:solidFill>
                  <a:schemeClr val="bg2"/>
                </a:solidFill>
              </a:defRPr>
            </a:lvl1pPr>
          </a:lstStyle>
          <a:p>
            <a:pPr lvl="0">
              <a:buClr>
                <a:schemeClr val="bg2"/>
              </a:buClr>
            </a:pPr>
            <a:r>
              <a:rPr lang="fr-FR" noProof="0" dirty="0" err="1"/>
              <a:t>Chapter</a:t>
            </a:r>
            <a:r>
              <a:rPr lang="fr-FR" noProof="0" dirty="0"/>
              <a:t> 5</a:t>
            </a:r>
          </a:p>
        </p:txBody>
      </p:sp>
      <p:sp>
        <p:nvSpPr>
          <p:cNvPr id="31" name="Text Placeholder 8">
            <a:extLst>
              <a:ext uri="{FF2B5EF4-FFF2-40B4-BE49-F238E27FC236}">
                <a16:creationId xmlns:a16="http://schemas.microsoft.com/office/drawing/2014/main" id="{9CD2DFAF-20E3-4E2C-9D8E-3781FB179BC0}"/>
              </a:ext>
            </a:extLst>
          </p:cNvPr>
          <p:cNvSpPr>
            <a:spLocks noGrp="1"/>
          </p:cNvSpPr>
          <p:nvPr>
            <p:ph type="body" sz="quarter" idx="25" hasCustomPrompt="1"/>
          </p:nvPr>
        </p:nvSpPr>
        <p:spPr>
          <a:xfrm>
            <a:off x="7530570" y="1022904"/>
            <a:ext cx="1275626" cy="513000"/>
          </a:xfrm>
          <a:prstGeom prst="rect">
            <a:avLst/>
          </a:prstGeom>
        </p:spPr>
        <p:txBody>
          <a:bodyPr wrap="square" anchor="ctr">
            <a:noAutofit/>
          </a:bodyPr>
          <a:lstStyle>
            <a:lvl1pPr algn="l">
              <a:defRPr sz="750" b="0" i="0" cap="none" baseline="0">
                <a:solidFill>
                  <a:schemeClr val="bg2"/>
                </a:solidFill>
              </a:defRPr>
            </a:lvl1pPr>
            <a:lvl2pPr>
              <a:defRPr sz="750"/>
            </a:lvl2pPr>
          </a:lstStyle>
          <a:p>
            <a:pPr lvl="0"/>
            <a:r>
              <a:rPr lang="fr-FR" noProof="0" dirty="0"/>
              <a:t>Page x</a:t>
            </a:r>
          </a:p>
        </p:txBody>
      </p:sp>
      <p:sp>
        <p:nvSpPr>
          <p:cNvPr id="36" name="Text Placeholder 8">
            <a:extLst>
              <a:ext uri="{FF2B5EF4-FFF2-40B4-BE49-F238E27FC236}">
                <a16:creationId xmlns:a16="http://schemas.microsoft.com/office/drawing/2014/main" id="{263D36A1-8771-400A-9807-9CF1E1F64C65}"/>
              </a:ext>
            </a:extLst>
          </p:cNvPr>
          <p:cNvSpPr>
            <a:spLocks noGrp="1"/>
          </p:cNvSpPr>
          <p:nvPr>
            <p:ph type="body" sz="quarter" idx="26" hasCustomPrompt="1"/>
          </p:nvPr>
        </p:nvSpPr>
        <p:spPr>
          <a:xfrm>
            <a:off x="7530570" y="3430773"/>
            <a:ext cx="1275626" cy="513000"/>
          </a:xfrm>
          <a:prstGeom prst="rect">
            <a:avLst/>
          </a:prstGeom>
        </p:spPr>
        <p:txBody>
          <a:bodyPr vert="horz" wrap="square" lIns="108000" tIns="108000" rIns="108000" bIns="10800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37" name="Text Placeholder 8">
            <a:extLst>
              <a:ext uri="{FF2B5EF4-FFF2-40B4-BE49-F238E27FC236}">
                <a16:creationId xmlns:a16="http://schemas.microsoft.com/office/drawing/2014/main" id="{2BC9F5C0-6D0D-4890-819B-0C05695B0915}"/>
              </a:ext>
            </a:extLst>
          </p:cNvPr>
          <p:cNvSpPr>
            <a:spLocks noGrp="1"/>
          </p:cNvSpPr>
          <p:nvPr>
            <p:ph type="body" sz="quarter" idx="27" hasCustomPrompt="1"/>
          </p:nvPr>
        </p:nvSpPr>
        <p:spPr>
          <a:xfrm>
            <a:off x="7530570" y="2828806"/>
            <a:ext cx="1275626" cy="513000"/>
          </a:xfrm>
          <a:prstGeom prst="rect">
            <a:avLst/>
          </a:prstGeom>
        </p:spPr>
        <p:txBody>
          <a:bodyPr vert="horz" wrap="square" lIns="108000" tIns="108000" rIns="108000" bIns="10800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38" name="Text Placeholder 8">
            <a:extLst>
              <a:ext uri="{FF2B5EF4-FFF2-40B4-BE49-F238E27FC236}">
                <a16:creationId xmlns:a16="http://schemas.microsoft.com/office/drawing/2014/main" id="{C0AC9C1F-E3AB-4817-8AD6-84D2FAED2893}"/>
              </a:ext>
            </a:extLst>
          </p:cNvPr>
          <p:cNvSpPr>
            <a:spLocks noGrp="1"/>
          </p:cNvSpPr>
          <p:nvPr>
            <p:ph type="body" sz="quarter" idx="28" hasCustomPrompt="1"/>
          </p:nvPr>
        </p:nvSpPr>
        <p:spPr>
          <a:xfrm>
            <a:off x="7530570" y="2226839"/>
            <a:ext cx="1275626" cy="513000"/>
          </a:xfrm>
          <a:prstGeom prst="rect">
            <a:avLst/>
          </a:prstGeom>
        </p:spPr>
        <p:txBody>
          <a:bodyPr vert="horz" wrap="square" lIns="108000" tIns="108000" rIns="108000" bIns="10800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39" name="Text Placeholder 8">
            <a:extLst>
              <a:ext uri="{FF2B5EF4-FFF2-40B4-BE49-F238E27FC236}">
                <a16:creationId xmlns:a16="http://schemas.microsoft.com/office/drawing/2014/main" id="{470B2599-1ECC-4E54-8341-BEE1AC484C0A}"/>
              </a:ext>
            </a:extLst>
          </p:cNvPr>
          <p:cNvSpPr>
            <a:spLocks noGrp="1"/>
          </p:cNvSpPr>
          <p:nvPr>
            <p:ph type="body" sz="quarter" idx="29" hasCustomPrompt="1"/>
          </p:nvPr>
        </p:nvSpPr>
        <p:spPr>
          <a:xfrm>
            <a:off x="7530570" y="1624871"/>
            <a:ext cx="1275626" cy="513000"/>
          </a:xfrm>
          <a:prstGeom prst="rect">
            <a:avLst/>
          </a:prstGeom>
        </p:spPr>
        <p:txBody>
          <a:bodyPr vert="horz" wrap="square" lIns="108000" tIns="108000" rIns="108000" bIns="10800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40" name="Text Placeholder 8">
            <a:extLst>
              <a:ext uri="{FF2B5EF4-FFF2-40B4-BE49-F238E27FC236}">
                <a16:creationId xmlns:a16="http://schemas.microsoft.com/office/drawing/2014/main" id="{6C4F4072-8479-4184-8D98-27AEFFF03AB0}"/>
              </a:ext>
            </a:extLst>
          </p:cNvPr>
          <p:cNvSpPr>
            <a:spLocks noGrp="1"/>
          </p:cNvSpPr>
          <p:nvPr>
            <p:ph type="body" sz="quarter" idx="30" hasCustomPrompt="1"/>
          </p:nvPr>
        </p:nvSpPr>
        <p:spPr>
          <a:xfrm>
            <a:off x="1539831" y="4032742"/>
            <a:ext cx="5775370" cy="513000"/>
          </a:xfrm>
          <a:prstGeom prst="rect">
            <a:avLst/>
          </a:prstGeom>
        </p:spPr>
        <p:txBody>
          <a:bodyPr vert="horz" wrap="square" lIns="108000" tIns="108000" rIns="108000" bIns="108000" rtlCol="0" anchor="ctr">
            <a:noAutofit/>
          </a:bodyPr>
          <a:lstStyle>
            <a:lvl1pPr algn="l">
              <a:defRPr lang="fr-FR" sz="1650" i="0" cap="none" noProof="0" dirty="0">
                <a:solidFill>
                  <a:schemeClr val="bg2"/>
                </a:solidFill>
              </a:defRPr>
            </a:lvl1pPr>
          </a:lstStyle>
          <a:p>
            <a:pPr lvl="0">
              <a:buClr>
                <a:schemeClr val="bg2"/>
              </a:buClr>
            </a:pPr>
            <a:r>
              <a:rPr lang="fr-FR" noProof="0" dirty="0" err="1"/>
              <a:t>Chapter</a:t>
            </a:r>
            <a:r>
              <a:rPr lang="fr-FR" noProof="0" dirty="0"/>
              <a:t> 6</a:t>
            </a:r>
          </a:p>
        </p:txBody>
      </p:sp>
      <p:sp>
        <p:nvSpPr>
          <p:cNvPr id="41" name="Text Placeholder 8">
            <a:extLst>
              <a:ext uri="{FF2B5EF4-FFF2-40B4-BE49-F238E27FC236}">
                <a16:creationId xmlns:a16="http://schemas.microsoft.com/office/drawing/2014/main" id="{85332CC9-8B7F-4911-8DB1-4EEC86BBFF7E}"/>
              </a:ext>
            </a:extLst>
          </p:cNvPr>
          <p:cNvSpPr>
            <a:spLocks noGrp="1"/>
          </p:cNvSpPr>
          <p:nvPr>
            <p:ph type="body" sz="quarter" idx="32" hasCustomPrompt="1"/>
          </p:nvPr>
        </p:nvSpPr>
        <p:spPr>
          <a:xfrm>
            <a:off x="7530570" y="4032742"/>
            <a:ext cx="1275626" cy="513000"/>
          </a:xfrm>
          <a:prstGeom prst="rect">
            <a:avLst/>
          </a:prstGeom>
        </p:spPr>
        <p:txBody>
          <a:bodyPr vert="horz" wrap="square" lIns="108000" tIns="108000" rIns="108000" bIns="10800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42" name="Text Placeholder 4">
            <a:extLst>
              <a:ext uri="{FF2B5EF4-FFF2-40B4-BE49-F238E27FC236}">
                <a16:creationId xmlns:a16="http://schemas.microsoft.com/office/drawing/2014/main" id="{17A9A096-3A47-49B0-9F9E-05F528ABC4A7}"/>
              </a:ext>
            </a:extLst>
          </p:cNvPr>
          <p:cNvSpPr>
            <a:spLocks noGrp="1"/>
          </p:cNvSpPr>
          <p:nvPr>
            <p:ph type="body" sz="quarter" idx="38" hasCustomPrompt="1"/>
          </p:nvPr>
        </p:nvSpPr>
        <p:spPr>
          <a:xfrm>
            <a:off x="337806" y="1022904"/>
            <a:ext cx="996923" cy="513000"/>
          </a:xfrm>
          <a:prstGeom prst="rect">
            <a:avLst/>
          </a:prstGeom>
          <a:noFill/>
        </p:spPr>
        <p:txBody>
          <a:bodyPr anchor="ctr">
            <a:noAutofit/>
          </a:bodyPr>
          <a:lstStyle>
            <a:lvl1pPr marL="0" indent="-189000" algn="just">
              <a:lnSpc>
                <a:spcPct val="100000"/>
              </a:lnSpc>
              <a:spcBef>
                <a:spcPts val="300"/>
              </a:spcBef>
              <a:buClr>
                <a:schemeClr val="bg2"/>
              </a:buClr>
              <a:buFont typeface="Tempus Sans ITC" panose="04020404030D07020202" pitchFamily="82" charset="0"/>
              <a:buChar char="/"/>
              <a:defRPr sz="165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01</a:t>
            </a:r>
          </a:p>
        </p:txBody>
      </p:sp>
      <p:sp>
        <p:nvSpPr>
          <p:cNvPr id="43" name="Text Placeholder 4">
            <a:extLst>
              <a:ext uri="{FF2B5EF4-FFF2-40B4-BE49-F238E27FC236}">
                <a16:creationId xmlns:a16="http://schemas.microsoft.com/office/drawing/2014/main" id="{32037B21-F907-45AB-B679-6A8F7BAA6B32}"/>
              </a:ext>
            </a:extLst>
          </p:cNvPr>
          <p:cNvSpPr>
            <a:spLocks noGrp="1"/>
          </p:cNvSpPr>
          <p:nvPr>
            <p:ph type="body" sz="quarter" idx="39" hasCustomPrompt="1"/>
          </p:nvPr>
        </p:nvSpPr>
        <p:spPr>
          <a:xfrm>
            <a:off x="337806" y="1624871"/>
            <a:ext cx="996923" cy="513000"/>
          </a:xfrm>
          <a:prstGeom prst="rect">
            <a:avLst/>
          </a:prstGeom>
          <a:noFill/>
        </p:spPr>
        <p:txBody>
          <a:bodyPr anchor="ctr">
            <a:noAutofit/>
          </a:bodyPr>
          <a:lstStyle>
            <a:lvl1pPr marL="0" indent="-189000" algn="just">
              <a:lnSpc>
                <a:spcPct val="100000"/>
              </a:lnSpc>
              <a:spcBef>
                <a:spcPts val="300"/>
              </a:spcBef>
              <a:buClr>
                <a:schemeClr val="bg2"/>
              </a:buClr>
              <a:buFont typeface="Tempus Sans ITC" panose="04020404030D07020202" pitchFamily="82" charset="0"/>
              <a:buChar char="/"/>
              <a:defRPr sz="165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02</a:t>
            </a:r>
          </a:p>
        </p:txBody>
      </p:sp>
      <p:sp>
        <p:nvSpPr>
          <p:cNvPr id="50" name="Text Placeholder 4">
            <a:extLst>
              <a:ext uri="{FF2B5EF4-FFF2-40B4-BE49-F238E27FC236}">
                <a16:creationId xmlns:a16="http://schemas.microsoft.com/office/drawing/2014/main" id="{581B547F-0FB1-4AF7-8457-A2CB6C8D96C4}"/>
              </a:ext>
            </a:extLst>
          </p:cNvPr>
          <p:cNvSpPr>
            <a:spLocks noGrp="1"/>
          </p:cNvSpPr>
          <p:nvPr>
            <p:ph type="body" sz="quarter" idx="40" hasCustomPrompt="1"/>
          </p:nvPr>
        </p:nvSpPr>
        <p:spPr>
          <a:xfrm>
            <a:off x="337806" y="2226839"/>
            <a:ext cx="996923" cy="513000"/>
          </a:xfrm>
          <a:prstGeom prst="rect">
            <a:avLst/>
          </a:prstGeom>
          <a:noFill/>
        </p:spPr>
        <p:txBody>
          <a:bodyPr anchor="ctr">
            <a:noAutofit/>
          </a:bodyPr>
          <a:lstStyle>
            <a:lvl1pPr marL="0" indent="-189000" algn="just">
              <a:lnSpc>
                <a:spcPct val="100000"/>
              </a:lnSpc>
              <a:spcBef>
                <a:spcPts val="300"/>
              </a:spcBef>
              <a:buClr>
                <a:schemeClr val="bg2"/>
              </a:buClr>
              <a:buFont typeface="Tempus Sans ITC" panose="04020404030D07020202" pitchFamily="82" charset="0"/>
              <a:buChar char="/"/>
              <a:defRPr sz="165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03</a:t>
            </a:r>
          </a:p>
        </p:txBody>
      </p:sp>
      <p:sp>
        <p:nvSpPr>
          <p:cNvPr id="51" name="Text Placeholder 4">
            <a:extLst>
              <a:ext uri="{FF2B5EF4-FFF2-40B4-BE49-F238E27FC236}">
                <a16:creationId xmlns:a16="http://schemas.microsoft.com/office/drawing/2014/main" id="{84312A2D-16DA-4FAA-AE44-6A6719AEC4AF}"/>
              </a:ext>
            </a:extLst>
          </p:cNvPr>
          <p:cNvSpPr>
            <a:spLocks noGrp="1"/>
          </p:cNvSpPr>
          <p:nvPr>
            <p:ph type="body" sz="quarter" idx="41" hasCustomPrompt="1"/>
          </p:nvPr>
        </p:nvSpPr>
        <p:spPr>
          <a:xfrm>
            <a:off x="337806" y="2828806"/>
            <a:ext cx="996923" cy="513000"/>
          </a:xfrm>
          <a:prstGeom prst="rect">
            <a:avLst/>
          </a:prstGeom>
          <a:noFill/>
        </p:spPr>
        <p:txBody>
          <a:bodyPr anchor="ctr">
            <a:noAutofit/>
          </a:bodyPr>
          <a:lstStyle>
            <a:lvl1pPr marL="0" indent="-189000" algn="just">
              <a:lnSpc>
                <a:spcPct val="100000"/>
              </a:lnSpc>
              <a:spcBef>
                <a:spcPts val="300"/>
              </a:spcBef>
              <a:buClr>
                <a:schemeClr val="bg2"/>
              </a:buClr>
              <a:buFont typeface="Tempus Sans ITC" panose="04020404030D07020202" pitchFamily="82" charset="0"/>
              <a:buChar char="/"/>
              <a:defRPr sz="165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04</a:t>
            </a:r>
          </a:p>
        </p:txBody>
      </p:sp>
      <p:sp>
        <p:nvSpPr>
          <p:cNvPr id="52" name="Text Placeholder 4">
            <a:extLst>
              <a:ext uri="{FF2B5EF4-FFF2-40B4-BE49-F238E27FC236}">
                <a16:creationId xmlns:a16="http://schemas.microsoft.com/office/drawing/2014/main" id="{0F5D0C79-2B56-4469-A0F4-BFE19E61B3CA}"/>
              </a:ext>
            </a:extLst>
          </p:cNvPr>
          <p:cNvSpPr>
            <a:spLocks noGrp="1"/>
          </p:cNvSpPr>
          <p:nvPr>
            <p:ph type="body" sz="quarter" idx="42" hasCustomPrompt="1"/>
          </p:nvPr>
        </p:nvSpPr>
        <p:spPr>
          <a:xfrm>
            <a:off x="337806" y="3430773"/>
            <a:ext cx="996923" cy="513000"/>
          </a:xfrm>
          <a:prstGeom prst="rect">
            <a:avLst/>
          </a:prstGeom>
          <a:noFill/>
        </p:spPr>
        <p:txBody>
          <a:bodyPr anchor="ctr">
            <a:noAutofit/>
          </a:bodyPr>
          <a:lstStyle>
            <a:lvl1pPr marL="0" indent="-189000" algn="just">
              <a:lnSpc>
                <a:spcPct val="100000"/>
              </a:lnSpc>
              <a:spcBef>
                <a:spcPts val="300"/>
              </a:spcBef>
              <a:buClr>
                <a:schemeClr val="bg2"/>
              </a:buClr>
              <a:buFont typeface="Tempus Sans ITC" panose="04020404030D07020202" pitchFamily="82" charset="0"/>
              <a:buChar char="/"/>
              <a:defRPr sz="165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05</a:t>
            </a:r>
          </a:p>
        </p:txBody>
      </p:sp>
      <p:sp>
        <p:nvSpPr>
          <p:cNvPr id="53" name="Text Placeholder 4">
            <a:extLst>
              <a:ext uri="{FF2B5EF4-FFF2-40B4-BE49-F238E27FC236}">
                <a16:creationId xmlns:a16="http://schemas.microsoft.com/office/drawing/2014/main" id="{31E3B4A7-24AB-4000-AB01-694E07EA1F51}"/>
              </a:ext>
            </a:extLst>
          </p:cNvPr>
          <p:cNvSpPr>
            <a:spLocks noGrp="1"/>
          </p:cNvSpPr>
          <p:nvPr>
            <p:ph type="body" sz="quarter" idx="43" hasCustomPrompt="1"/>
          </p:nvPr>
        </p:nvSpPr>
        <p:spPr>
          <a:xfrm>
            <a:off x="337806" y="4032742"/>
            <a:ext cx="996923" cy="513000"/>
          </a:xfrm>
          <a:prstGeom prst="rect">
            <a:avLst/>
          </a:prstGeom>
          <a:noFill/>
        </p:spPr>
        <p:txBody>
          <a:bodyPr anchor="ctr">
            <a:noAutofit/>
          </a:bodyPr>
          <a:lstStyle>
            <a:lvl1pPr marL="0" indent="-189000" algn="just">
              <a:lnSpc>
                <a:spcPct val="100000"/>
              </a:lnSpc>
              <a:spcBef>
                <a:spcPts val="300"/>
              </a:spcBef>
              <a:buClr>
                <a:schemeClr val="bg2"/>
              </a:buClr>
              <a:buFont typeface="Tempus Sans ITC" panose="04020404030D07020202" pitchFamily="82" charset="0"/>
              <a:buChar char="/"/>
              <a:defRPr sz="165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06</a:t>
            </a:r>
          </a:p>
        </p:txBody>
      </p:sp>
    </p:spTree>
    <p:extLst>
      <p:ext uri="{BB962C8B-B14F-4D97-AF65-F5344CB8AC3E}">
        <p14:creationId xmlns:p14="http://schemas.microsoft.com/office/powerpoint/2010/main" val="309410978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Agenda - 1 to 10 chapters">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4174D0AB-63A0-49EC-9231-7E73BCFBCE34}"/>
              </a:ext>
            </a:extLst>
          </p:cNvPr>
          <p:cNvSpPr txBox="1">
            <a:spLocks/>
          </p:cNvSpPr>
          <p:nvPr userDrawn="1"/>
        </p:nvSpPr>
        <p:spPr>
          <a:xfrm>
            <a:off x="312406" y="303499"/>
            <a:ext cx="8507077" cy="647811"/>
          </a:xfrm>
          <a:prstGeom prst="rect">
            <a:avLst/>
          </a:prstGeom>
          <a:noFill/>
        </p:spPr>
        <p:txBody>
          <a:bodyPr vert="horz" lIns="81000" tIns="27000" rIns="81000" bIns="0" rtlCol="0" anchor="t">
            <a:noAutofit/>
          </a:bodyPr>
          <a:lstStyle>
            <a:lvl1pPr algn="l" defTabSz="914400" rtl="0" eaLnBrk="1" latinLnBrk="0" hangingPunct="1">
              <a:lnSpc>
                <a:spcPct val="100000"/>
              </a:lnSpc>
              <a:spcBef>
                <a:spcPct val="0"/>
              </a:spcBef>
              <a:buNone/>
              <a:defRPr sz="2200" kern="1200" baseline="0">
                <a:solidFill>
                  <a:schemeClr val="bg2"/>
                </a:solidFill>
                <a:latin typeface="+mj-lt"/>
                <a:ea typeface="+mj-ea"/>
                <a:cs typeface="+mj-cs"/>
              </a:defRPr>
            </a:lvl1pPr>
          </a:lstStyle>
          <a:p>
            <a:r>
              <a:rPr lang="fr-FR" sz="1650" b="1" noProof="0" dirty="0"/>
              <a:t>AGENDA</a:t>
            </a:r>
          </a:p>
        </p:txBody>
      </p:sp>
      <p:sp>
        <p:nvSpPr>
          <p:cNvPr id="38" name="Text Placeholder 8">
            <a:extLst>
              <a:ext uri="{FF2B5EF4-FFF2-40B4-BE49-F238E27FC236}">
                <a16:creationId xmlns:a16="http://schemas.microsoft.com/office/drawing/2014/main" id="{C450F284-6111-48E5-8A35-BB40D837A799}"/>
              </a:ext>
            </a:extLst>
          </p:cNvPr>
          <p:cNvSpPr>
            <a:spLocks noGrp="1"/>
          </p:cNvSpPr>
          <p:nvPr>
            <p:ph type="body" sz="quarter" idx="15" hasCustomPrompt="1"/>
          </p:nvPr>
        </p:nvSpPr>
        <p:spPr>
          <a:xfrm>
            <a:off x="1514430" y="1018245"/>
            <a:ext cx="5953170" cy="310500"/>
          </a:xfrm>
          <a:prstGeom prst="rect">
            <a:avLst/>
          </a:prstGeom>
        </p:spPr>
        <p:txBody>
          <a:bodyPr wrap="square" tIns="0" bIns="0" anchor="ctr">
            <a:noAutofit/>
          </a:bodyPr>
          <a:lstStyle>
            <a:lvl1pPr marL="0" indent="0" algn="l">
              <a:buClr>
                <a:schemeClr val="bg2"/>
              </a:buClr>
              <a:buFontTx/>
              <a:buNone/>
              <a:defRPr sz="1500" i="0" cap="none" baseline="0">
                <a:solidFill>
                  <a:schemeClr val="bg2"/>
                </a:solidFill>
              </a:defRPr>
            </a:lvl1pPr>
            <a:lvl2pPr>
              <a:defRPr sz="750"/>
            </a:lvl2pPr>
          </a:lstStyle>
          <a:p>
            <a:pPr lvl="0"/>
            <a:r>
              <a:rPr lang="fr-FR" noProof="0" dirty="0" err="1"/>
              <a:t>Chapter</a:t>
            </a:r>
            <a:r>
              <a:rPr lang="fr-FR" noProof="0" dirty="0"/>
              <a:t> 1</a:t>
            </a:r>
          </a:p>
        </p:txBody>
      </p:sp>
      <p:sp>
        <p:nvSpPr>
          <p:cNvPr id="45" name="Text Placeholder 8">
            <a:extLst>
              <a:ext uri="{FF2B5EF4-FFF2-40B4-BE49-F238E27FC236}">
                <a16:creationId xmlns:a16="http://schemas.microsoft.com/office/drawing/2014/main" id="{0650AC18-C9AD-4C3C-9FEE-DBDE3A93BDD0}"/>
              </a:ext>
            </a:extLst>
          </p:cNvPr>
          <p:cNvSpPr>
            <a:spLocks noGrp="1"/>
          </p:cNvSpPr>
          <p:nvPr>
            <p:ph type="body" sz="quarter" idx="17" hasCustomPrompt="1"/>
          </p:nvPr>
        </p:nvSpPr>
        <p:spPr>
          <a:xfrm>
            <a:off x="1514430" y="1374901"/>
            <a:ext cx="5953170" cy="310500"/>
          </a:xfrm>
          <a:prstGeom prst="rect">
            <a:avLst/>
          </a:prstGeom>
        </p:spPr>
        <p:txBody>
          <a:bodyPr vert="horz" wrap="square" lIns="108000" tIns="0" rIns="108000" bIns="0" rtlCol="0" anchor="ctr">
            <a:noAutofit/>
          </a:bodyPr>
          <a:lstStyle>
            <a:lvl1pPr algn="l">
              <a:defRPr lang="fr-FR" sz="1500" i="0" cap="none" noProof="0" dirty="0">
                <a:solidFill>
                  <a:schemeClr val="bg2"/>
                </a:solidFill>
              </a:defRPr>
            </a:lvl1pPr>
          </a:lstStyle>
          <a:p>
            <a:pPr lvl="0">
              <a:buClr>
                <a:schemeClr val="bg2"/>
              </a:buClr>
            </a:pPr>
            <a:r>
              <a:rPr lang="fr-FR" noProof="0" dirty="0" err="1"/>
              <a:t>Chapter</a:t>
            </a:r>
            <a:r>
              <a:rPr lang="fr-FR" noProof="0" dirty="0"/>
              <a:t> 2</a:t>
            </a:r>
          </a:p>
        </p:txBody>
      </p:sp>
      <p:sp>
        <p:nvSpPr>
          <p:cNvPr id="46" name="Text Placeholder 8">
            <a:extLst>
              <a:ext uri="{FF2B5EF4-FFF2-40B4-BE49-F238E27FC236}">
                <a16:creationId xmlns:a16="http://schemas.microsoft.com/office/drawing/2014/main" id="{5559A605-43A4-4338-BA22-F15550C25C0B}"/>
              </a:ext>
            </a:extLst>
          </p:cNvPr>
          <p:cNvSpPr>
            <a:spLocks noGrp="1"/>
          </p:cNvSpPr>
          <p:nvPr>
            <p:ph type="body" sz="quarter" idx="19" hasCustomPrompt="1"/>
          </p:nvPr>
        </p:nvSpPr>
        <p:spPr>
          <a:xfrm>
            <a:off x="1514430" y="1731557"/>
            <a:ext cx="5953170" cy="310500"/>
          </a:xfrm>
          <a:prstGeom prst="rect">
            <a:avLst/>
          </a:prstGeom>
        </p:spPr>
        <p:txBody>
          <a:bodyPr vert="horz" wrap="square" lIns="108000" tIns="0" rIns="108000" bIns="0" rtlCol="0" anchor="ctr">
            <a:noAutofit/>
          </a:bodyPr>
          <a:lstStyle>
            <a:lvl1pPr algn="l">
              <a:defRPr lang="fr-FR" sz="1500" i="0" cap="none" noProof="0" dirty="0">
                <a:solidFill>
                  <a:schemeClr val="bg2"/>
                </a:solidFill>
              </a:defRPr>
            </a:lvl1pPr>
          </a:lstStyle>
          <a:p>
            <a:pPr lvl="0">
              <a:buClr>
                <a:schemeClr val="bg2"/>
              </a:buClr>
            </a:pPr>
            <a:r>
              <a:rPr lang="fr-FR" noProof="0" dirty="0" err="1"/>
              <a:t>Chapter</a:t>
            </a:r>
            <a:r>
              <a:rPr lang="fr-FR" noProof="0" dirty="0"/>
              <a:t> 3</a:t>
            </a:r>
          </a:p>
        </p:txBody>
      </p:sp>
      <p:sp>
        <p:nvSpPr>
          <p:cNvPr id="47" name="Text Placeholder 8">
            <a:extLst>
              <a:ext uri="{FF2B5EF4-FFF2-40B4-BE49-F238E27FC236}">
                <a16:creationId xmlns:a16="http://schemas.microsoft.com/office/drawing/2014/main" id="{FEC69A41-A600-4283-8DBC-E9CCBA18BBEE}"/>
              </a:ext>
            </a:extLst>
          </p:cNvPr>
          <p:cNvSpPr>
            <a:spLocks noGrp="1"/>
          </p:cNvSpPr>
          <p:nvPr>
            <p:ph type="body" sz="quarter" idx="21" hasCustomPrompt="1"/>
          </p:nvPr>
        </p:nvSpPr>
        <p:spPr>
          <a:xfrm>
            <a:off x="1514430" y="2088212"/>
            <a:ext cx="5953170" cy="310500"/>
          </a:xfrm>
          <a:prstGeom prst="rect">
            <a:avLst/>
          </a:prstGeom>
        </p:spPr>
        <p:txBody>
          <a:bodyPr vert="horz" wrap="square" lIns="108000" tIns="0" rIns="108000" bIns="0" rtlCol="0" anchor="ctr">
            <a:noAutofit/>
          </a:bodyPr>
          <a:lstStyle>
            <a:lvl1pPr algn="l">
              <a:defRPr lang="fr-FR" sz="1500" i="0" cap="none" noProof="0" dirty="0">
                <a:solidFill>
                  <a:schemeClr val="bg2"/>
                </a:solidFill>
              </a:defRPr>
            </a:lvl1pPr>
          </a:lstStyle>
          <a:p>
            <a:pPr lvl="0">
              <a:buClr>
                <a:schemeClr val="bg2"/>
              </a:buClr>
            </a:pPr>
            <a:r>
              <a:rPr lang="fr-FR" noProof="0" dirty="0" err="1"/>
              <a:t>Chapter</a:t>
            </a:r>
            <a:r>
              <a:rPr lang="fr-FR" noProof="0" dirty="0"/>
              <a:t> 4</a:t>
            </a:r>
          </a:p>
        </p:txBody>
      </p:sp>
      <p:sp>
        <p:nvSpPr>
          <p:cNvPr id="49" name="Text Placeholder 8">
            <a:extLst>
              <a:ext uri="{FF2B5EF4-FFF2-40B4-BE49-F238E27FC236}">
                <a16:creationId xmlns:a16="http://schemas.microsoft.com/office/drawing/2014/main" id="{B4C4AAC4-3FCE-4A4A-A629-48F623D957E8}"/>
              </a:ext>
            </a:extLst>
          </p:cNvPr>
          <p:cNvSpPr>
            <a:spLocks noGrp="1"/>
          </p:cNvSpPr>
          <p:nvPr>
            <p:ph type="body" sz="quarter" idx="23" hasCustomPrompt="1"/>
          </p:nvPr>
        </p:nvSpPr>
        <p:spPr>
          <a:xfrm>
            <a:off x="1514430" y="4228148"/>
            <a:ext cx="5953170" cy="310500"/>
          </a:xfrm>
          <a:prstGeom prst="rect">
            <a:avLst/>
          </a:prstGeom>
        </p:spPr>
        <p:txBody>
          <a:bodyPr vert="horz" wrap="square" lIns="108000" tIns="0" rIns="108000" bIns="0" rtlCol="0" anchor="ctr">
            <a:noAutofit/>
          </a:bodyPr>
          <a:lstStyle>
            <a:lvl1pPr algn="l">
              <a:defRPr lang="fr-FR" sz="1500" i="0" cap="none" noProof="0" dirty="0">
                <a:solidFill>
                  <a:schemeClr val="bg2"/>
                </a:solidFill>
              </a:defRPr>
            </a:lvl1pPr>
          </a:lstStyle>
          <a:p>
            <a:pPr lvl="0">
              <a:buClr>
                <a:schemeClr val="bg2"/>
              </a:buClr>
            </a:pPr>
            <a:r>
              <a:rPr lang="fr-FR" noProof="0" dirty="0" err="1"/>
              <a:t>Chapter</a:t>
            </a:r>
            <a:r>
              <a:rPr lang="fr-FR" noProof="0" dirty="0"/>
              <a:t> 10</a:t>
            </a:r>
          </a:p>
        </p:txBody>
      </p:sp>
      <p:sp>
        <p:nvSpPr>
          <p:cNvPr id="50" name="Text Placeholder 8">
            <a:extLst>
              <a:ext uri="{FF2B5EF4-FFF2-40B4-BE49-F238E27FC236}">
                <a16:creationId xmlns:a16="http://schemas.microsoft.com/office/drawing/2014/main" id="{8AE0CAF7-393E-4D55-B361-57B204EA569A}"/>
              </a:ext>
            </a:extLst>
          </p:cNvPr>
          <p:cNvSpPr>
            <a:spLocks noGrp="1"/>
          </p:cNvSpPr>
          <p:nvPr>
            <p:ph type="body" sz="quarter" idx="25" hasCustomPrompt="1"/>
          </p:nvPr>
        </p:nvSpPr>
        <p:spPr>
          <a:xfrm>
            <a:off x="7666352" y="1018245"/>
            <a:ext cx="1159660" cy="310500"/>
          </a:xfrm>
          <a:prstGeom prst="rect">
            <a:avLst/>
          </a:prstGeom>
        </p:spPr>
        <p:txBody>
          <a:bodyPr wrap="square" tIns="0" bIns="0" anchor="ctr">
            <a:noAutofit/>
          </a:bodyPr>
          <a:lstStyle>
            <a:lvl1pPr algn="l">
              <a:defRPr sz="750" b="0" i="0" cap="none" baseline="0">
                <a:solidFill>
                  <a:schemeClr val="bg2"/>
                </a:solidFill>
              </a:defRPr>
            </a:lvl1pPr>
            <a:lvl2pPr>
              <a:defRPr sz="750"/>
            </a:lvl2pPr>
          </a:lstStyle>
          <a:p>
            <a:pPr lvl="0"/>
            <a:r>
              <a:rPr lang="fr-FR" noProof="0" dirty="0"/>
              <a:t>Page x</a:t>
            </a:r>
          </a:p>
        </p:txBody>
      </p:sp>
      <p:sp>
        <p:nvSpPr>
          <p:cNvPr id="51" name="Text Placeholder 8">
            <a:extLst>
              <a:ext uri="{FF2B5EF4-FFF2-40B4-BE49-F238E27FC236}">
                <a16:creationId xmlns:a16="http://schemas.microsoft.com/office/drawing/2014/main" id="{02A50A89-548A-4A2F-88BD-4ACD008D015F}"/>
              </a:ext>
            </a:extLst>
          </p:cNvPr>
          <p:cNvSpPr>
            <a:spLocks noGrp="1"/>
          </p:cNvSpPr>
          <p:nvPr>
            <p:ph type="body" sz="quarter" idx="26" hasCustomPrompt="1"/>
          </p:nvPr>
        </p:nvSpPr>
        <p:spPr>
          <a:xfrm>
            <a:off x="7666352" y="4228148"/>
            <a:ext cx="1159660" cy="310500"/>
          </a:xfrm>
          <a:prstGeom prst="rect">
            <a:avLst/>
          </a:prstGeom>
        </p:spPr>
        <p:txBody>
          <a:bodyPr vert="horz" wrap="square" lIns="108000" tIns="0" rIns="108000" bIns="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52" name="Text Placeholder 8">
            <a:extLst>
              <a:ext uri="{FF2B5EF4-FFF2-40B4-BE49-F238E27FC236}">
                <a16:creationId xmlns:a16="http://schemas.microsoft.com/office/drawing/2014/main" id="{E89D5810-3274-402E-83C8-7B775772834D}"/>
              </a:ext>
            </a:extLst>
          </p:cNvPr>
          <p:cNvSpPr>
            <a:spLocks noGrp="1"/>
          </p:cNvSpPr>
          <p:nvPr>
            <p:ph type="body" sz="quarter" idx="27" hasCustomPrompt="1"/>
          </p:nvPr>
        </p:nvSpPr>
        <p:spPr>
          <a:xfrm>
            <a:off x="7666352" y="2088212"/>
            <a:ext cx="1159660" cy="310500"/>
          </a:xfrm>
          <a:prstGeom prst="rect">
            <a:avLst/>
          </a:prstGeom>
        </p:spPr>
        <p:txBody>
          <a:bodyPr vert="horz" wrap="square" lIns="108000" tIns="0" rIns="108000" bIns="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53" name="Text Placeholder 8">
            <a:extLst>
              <a:ext uri="{FF2B5EF4-FFF2-40B4-BE49-F238E27FC236}">
                <a16:creationId xmlns:a16="http://schemas.microsoft.com/office/drawing/2014/main" id="{1EFD60CC-F8D6-4556-8873-2E6F10BB4CAB}"/>
              </a:ext>
            </a:extLst>
          </p:cNvPr>
          <p:cNvSpPr>
            <a:spLocks noGrp="1"/>
          </p:cNvSpPr>
          <p:nvPr>
            <p:ph type="body" sz="quarter" idx="28" hasCustomPrompt="1"/>
          </p:nvPr>
        </p:nvSpPr>
        <p:spPr>
          <a:xfrm>
            <a:off x="7666352" y="1731557"/>
            <a:ext cx="1159660" cy="310500"/>
          </a:xfrm>
          <a:prstGeom prst="rect">
            <a:avLst/>
          </a:prstGeom>
        </p:spPr>
        <p:txBody>
          <a:bodyPr vert="horz" wrap="square" lIns="108000" tIns="0" rIns="108000" bIns="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54" name="Text Placeholder 8">
            <a:extLst>
              <a:ext uri="{FF2B5EF4-FFF2-40B4-BE49-F238E27FC236}">
                <a16:creationId xmlns:a16="http://schemas.microsoft.com/office/drawing/2014/main" id="{F076214A-7BF3-4882-817C-299A5D557E5F}"/>
              </a:ext>
            </a:extLst>
          </p:cNvPr>
          <p:cNvSpPr>
            <a:spLocks noGrp="1"/>
          </p:cNvSpPr>
          <p:nvPr>
            <p:ph type="body" sz="quarter" idx="29" hasCustomPrompt="1"/>
          </p:nvPr>
        </p:nvSpPr>
        <p:spPr>
          <a:xfrm>
            <a:off x="7666352" y="1374901"/>
            <a:ext cx="1159660" cy="310500"/>
          </a:xfrm>
          <a:prstGeom prst="rect">
            <a:avLst/>
          </a:prstGeom>
        </p:spPr>
        <p:txBody>
          <a:bodyPr vert="horz" wrap="square" lIns="108000" tIns="0" rIns="108000" bIns="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55" name="Text Placeholder 8">
            <a:extLst>
              <a:ext uri="{FF2B5EF4-FFF2-40B4-BE49-F238E27FC236}">
                <a16:creationId xmlns:a16="http://schemas.microsoft.com/office/drawing/2014/main" id="{6798F106-98C7-480D-8224-0B9CC54B917F}"/>
              </a:ext>
            </a:extLst>
          </p:cNvPr>
          <p:cNvSpPr>
            <a:spLocks noGrp="1"/>
          </p:cNvSpPr>
          <p:nvPr>
            <p:ph type="body" sz="quarter" idx="30" hasCustomPrompt="1"/>
          </p:nvPr>
        </p:nvSpPr>
        <p:spPr>
          <a:xfrm>
            <a:off x="1514430" y="2444868"/>
            <a:ext cx="5953170" cy="310500"/>
          </a:xfrm>
          <a:prstGeom prst="rect">
            <a:avLst/>
          </a:prstGeom>
        </p:spPr>
        <p:txBody>
          <a:bodyPr vert="horz" wrap="square" lIns="108000" tIns="0" rIns="108000" bIns="0" rtlCol="0" anchor="ctr">
            <a:noAutofit/>
          </a:bodyPr>
          <a:lstStyle>
            <a:lvl1pPr algn="l">
              <a:defRPr lang="fr-FR" sz="1500" i="0" cap="none" noProof="0" dirty="0">
                <a:solidFill>
                  <a:schemeClr val="bg2"/>
                </a:solidFill>
              </a:defRPr>
            </a:lvl1pPr>
          </a:lstStyle>
          <a:p>
            <a:pPr lvl="0">
              <a:buClr>
                <a:schemeClr val="bg2"/>
              </a:buClr>
            </a:pPr>
            <a:r>
              <a:rPr lang="fr-FR" noProof="0" dirty="0" err="1"/>
              <a:t>Chapter</a:t>
            </a:r>
            <a:r>
              <a:rPr lang="fr-FR" noProof="0" dirty="0"/>
              <a:t> 5</a:t>
            </a:r>
          </a:p>
        </p:txBody>
      </p:sp>
      <p:sp>
        <p:nvSpPr>
          <p:cNvPr id="56" name="Text Placeholder 8">
            <a:extLst>
              <a:ext uri="{FF2B5EF4-FFF2-40B4-BE49-F238E27FC236}">
                <a16:creationId xmlns:a16="http://schemas.microsoft.com/office/drawing/2014/main" id="{BA1753BA-2C31-4179-B120-2D34045CBEE4}"/>
              </a:ext>
            </a:extLst>
          </p:cNvPr>
          <p:cNvSpPr>
            <a:spLocks noGrp="1"/>
          </p:cNvSpPr>
          <p:nvPr>
            <p:ph type="body" sz="quarter" idx="32" hasCustomPrompt="1"/>
          </p:nvPr>
        </p:nvSpPr>
        <p:spPr>
          <a:xfrm>
            <a:off x="7666352" y="2444868"/>
            <a:ext cx="1159660" cy="310500"/>
          </a:xfrm>
          <a:prstGeom prst="rect">
            <a:avLst/>
          </a:prstGeom>
        </p:spPr>
        <p:txBody>
          <a:bodyPr vert="horz" wrap="square" lIns="108000" tIns="0" rIns="108000" bIns="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57" name="Text Placeholder 8">
            <a:extLst>
              <a:ext uri="{FF2B5EF4-FFF2-40B4-BE49-F238E27FC236}">
                <a16:creationId xmlns:a16="http://schemas.microsoft.com/office/drawing/2014/main" id="{08EF813D-B954-4FE3-AA5F-676838D0DD3A}"/>
              </a:ext>
            </a:extLst>
          </p:cNvPr>
          <p:cNvSpPr>
            <a:spLocks noGrp="1"/>
          </p:cNvSpPr>
          <p:nvPr>
            <p:ph type="body" sz="quarter" idx="33" hasCustomPrompt="1"/>
          </p:nvPr>
        </p:nvSpPr>
        <p:spPr>
          <a:xfrm>
            <a:off x="1514430" y="2801524"/>
            <a:ext cx="5953170" cy="310500"/>
          </a:xfrm>
          <a:prstGeom prst="rect">
            <a:avLst/>
          </a:prstGeom>
        </p:spPr>
        <p:txBody>
          <a:bodyPr vert="horz" wrap="square" lIns="108000" tIns="0" rIns="108000" bIns="0" rtlCol="0" anchor="ctr">
            <a:noAutofit/>
          </a:bodyPr>
          <a:lstStyle>
            <a:lvl1pPr algn="l">
              <a:defRPr lang="fr-FR" sz="1500" i="0" cap="none" noProof="0" dirty="0">
                <a:solidFill>
                  <a:schemeClr val="bg2"/>
                </a:solidFill>
              </a:defRPr>
            </a:lvl1pPr>
          </a:lstStyle>
          <a:p>
            <a:pPr lvl="0">
              <a:buClr>
                <a:schemeClr val="bg2"/>
              </a:buClr>
            </a:pPr>
            <a:r>
              <a:rPr lang="fr-FR" noProof="0" dirty="0" err="1"/>
              <a:t>Chapter</a:t>
            </a:r>
            <a:r>
              <a:rPr lang="fr-FR" noProof="0" dirty="0"/>
              <a:t> 6</a:t>
            </a:r>
          </a:p>
        </p:txBody>
      </p:sp>
      <p:sp>
        <p:nvSpPr>
          <p:cNvPr id="58" name="Text Placeholder 8">
            <a:extLst>
              <a:ext uri="{FF2B5EF4-FFF2-40B4-BE49-F238E27FC236}">
                <a16:creationId xmlns:a16="http://schemas.microsoft.com/office/drawing/2014/main" id="{3EDF020B-0CCE-441B-9D44-E348F062B5CF}"/>
              </a:ext>
            </a:extLst>
          </p:cNvPr>
          <p:cNvSpPr>
            <a:spLocks noGrp="1"/>
          </p:cNvSpPr>
          <p:nvPr>
            <p:ph type="body" sz="quarter" idx="35" hasCustomPrompt="1"/>
          </p:nvPr>
        </p:nvSpPr>
        <p:spPr>
          <a:xfrm>
            <a:off x="1514430" y="3158179"/>
            <a:ext cx="5953170" cy="310500"/>
          </a:xfrm>
          <a:prstGeom prst="rect">
            <a:avLst/>
          </a:prstGeom>
        </p:spPr>
        <p:txBody>
          <a:bodyPr vert="horz" wrap="square" lIns="108000" tIns="0" rIns="108000" bIns="0" rtlCol="0" anchor="ctr">
            <a:noAutofit/>
          </a:bodyPr>
          <a:lstStyle>
            <a:lvl1pPr algn="l">
              <a:defRPr lang="fr-FR" sz="1500" i="0" cap="none" noProof="0" dirty="0">
                <a:solidFill>
                  <a:schemeClr val="bg2"/>
                </a:solidFill>
              </a:defRPr>
            </a:lvl1pPr>
          </a:lstStyle>
          <a:p>
            <a:pPr lvl="0">
              <a:buClr>
                <a:schemeClr val="bg2"/>
              </a:buClr>
            </a:pPr>
            <a:r>
              <a:rPr lang="fr-FR" noProof="0" dirty="0" err="1"/>
              <a:t>Chapter</a:t>
            </a:r>
            <a:r>
              <a:rPr lang="fr-FR" noProof="0" dirty="0"/>
              <a:t> 7</a:t>
            </a:r>
          </a:p>
        </p:txBody>
      </p:sp>
      <p:sp>
        <p:nvSpPr>
          <p:cNvPr id="66" name="Text Placeholder 8">
            <a:extLst>
              <a:ext uri="{FF2B5EF4-FFF2-40B4-BE49-F238E27FC236}">
                <a16:creationId xmlns:a16="http://schemas.microsoft.com/office/drawing/2014/main" id="{50D6C77A-2496-400D-8AE5-3568B7EBECF5}"/>
              </a:ext>
            </a:extLst>
          </p:cNvPr>
          <p:cNvSpPr>
            <a:spLocks noGrp="1"/>
          </p:cNvSpPr>
          <p:nvPr>
            <p:ph type="body" sz="quarter" idx="37" hasCustomPrompt="1"/>
          </p:nvPr>
        </p:nvSpPr>
        <p:spPr>
          <a:xfrm>
            <a:off x="7666352" y="3158179"/>
            <a:ext cx="1159660" cy="310500"/>
          </a:xfrm>
          <a:prstGeom prst="rect">
            <a:avLst/>
          </a:prstGeom>
        </p:spPr>
        <p:txBody>
          <a:bodyPr vert="horz" wrap="square" lIns="108000" tIns="0" rIns="108000" bIns="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67" name="Text Placeholder 8">
            <a:extLst>
              <a:ext uri="{FF2B5EF4-FFF2-40B4-BE49-F238E27FC236}">
                <a16:creationId xmlns:a16="http://schemas.microsoft.com/office/drawing/2014/main" id="{2354AFDE-DB2A-4857-806E-E7D190534626}"/>
              </a:ext>
            </a:extLst>
          </p:cNvPr>
          <p:cNvSpPr>
            <a:spLocks noGrp="1"/>
          </p:cNvSpPr>
          <p:nvPr>
            <p:ph type="body" sz="quarter" idx="38" hasCustomPrompt="1"/>
          </p:nvPr>
        </p:nvSpPr>
        <p:spPr>
          <a:xfrm>
            <a:off x="7666352" y="2801524"/>
            <a:ext cx="1159660" cy="310500"/>
          </a:xfrm>
          <a:prstGeom prst="rect">
            <a:avLst/>
          </a:prstGeom>
        </p:spPr>
        <p:txBody>
          <a:bodyPr vert="horz" wrap="square" lIns="108000" tIns="0" rIns="108000" bIns="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68" name="Text Placeholder 8">
            <a:extLst>
              <a:ext uri="{FF2B5EF4-FFF2-40B4-BE49-F238E27FC236}">
                <a16:creationId xmlns:a16="http://schemas.microsoft.com/office/drawing/2014/main" id="{6740C0E7-9C69-4F0C-9795-3D4189098303}"/>
              </a:ext>
            </a:extLst>
          </p:cNvPr>
          <p:cNvSpPr>
            <a:spLocks noGrp="1"/>
          </p:cNvSpPr>
          <p:nvPr>
            <p:ph type="body" sz="quarter" idx="39" hasCustomPrompt="1"/>
          </p:nvPr>
        </p:nvSpPr>
        <p:spPr>
          <a:xfrm>
            <a:off x="1514430" y="3514835"/>
            <a:ext cx="5953170" cy="310500"/>
          </a:xfrm>
          <a:prstGeom prst="rect">
            <a:avLst/>
          </a:prstGeom>
        </p:spPr>
        <p:txBody>
          <a:bodyPr vert="horz" wrap="square" lIns="108000" tIns="0" rIns="108000" bIns="0" rtlCol="0" anchor="ctr">
            <a:noAutofit/>
          </a:bodyPr>
          <a:lstStyle>
            <a:lvl1pPr algn="l">
              <a:defRPr lang="fr-FR" sz="1500" i="0" cap="none" noProof="0" dirty="0">
                <a:solidFill>
                  <a:schemeClr val="bg2"/>
                </a:solidFill>
              </a:defRPr>
            </a:lvl1pPr>
          </a:lstStyle>
          <a:p>
            <a:pPr lvl="0">
              <a:buClr>
                <a:schemeClr val="bg2"/>
              </a:buClr>
            </a:pPr>
            <a:r>
              <a:rPr lang="fr-FR" noProof="0" dirty="0" err="1"/>
              <a:t>Chapter</a:t>
            </a:r>
            <a:r>
              <a:rPr lang="fr-FR" noProof="0" dirty="0"/>
              <a:t> 8</a:t>
            </a:r>
          </a:p>
        </p:txBody>
      </p:sp>
      <p:sp>
        <p:nvSpPr>
          <p:cNvPr id="69" name="Text Placeholder 8">
            <a:extLst>
              <a:ext uri="{FF2B5EF4-FFF2-40B4-BE49-F238E27FC236}">
                <a16:creationId xmlns:a16="http://schemas.microsoft.com/office/drawing/2014/main" id="{C77B65D8-2453-4E25-BFF1-F096E7B9252F}"/>
              </a:ext>
            </a:extLst>
          </p:cNvPr>
          <p:cNvSpPr>
            <a:spLocks noGrp="1"/>
          </p:cNvSpPr>
          <p:nvPr>
            <p:ph type="body" sz="quarter" idx="41" hasCustomPrompt="1"/>
          </p:nvPr>
        </p:nvSpPr>
        <p:spPr>
          <a:xfrm>
            <a:off x="7666352" y="3514835"/>
            <a:ext cx="1159660" cy="310500"/>
          </a:xfrm>
          <a:prstGeom prst="rect">
            <a:avLst/>
          </a:prstGeom>
        </p:spPr>
        <p:txBody>
          <a:bodyPr vert="horz" wrap="square" lIns="108000" tIns="0" rIns="108000" bIns="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70" name="Text Placeholder 8">
            <a:extLst>
              <a:ext uri="{FF2B5EF4-FFF2-40B4-BE49-F238E27FC236}">
                <a16:creationId xmlns:a16="http://schemas.microsoft.com/office/drawing/2014/main" id="{B7F0F5F0-5C6A-4EB8-B12E-0DC435182858}"/>
              </a:ext>
            </a:extLst>
          </p:cNvPr>
          <p:cNvSpPr>
            <a:spLocks noGrp="1"/>
          </p:cNvSpPr>
          <p:nvPr>
            <p:ph type="body" sz="quarter" idx="42" hasCustomPrompt="1"/>
          </p:nvPr>
        </p:nvSpPr>
        <p:spPr>
          <a:xfrm>
            <a:off x="1514430" y="3871491"/>
            <a:ext cx="5953170" cy="310500"/>
          </a:xfrm>
          <a:prstGeom prst="rect">
            <a:avLst/>
          </a:prstGeom>
        </p:spPr>
        <p:txBody>
          <a:bodyPr vert="horz" wrap="square" lIns="108000" tIns="0" rIns="108000" bIns="0" rtlCol="0" anchor="ctr">
            <a:noAutofit/>
          </a:bodyPr>
          <a:lstStyle>
            <a:lvl1pPr algn="l">
              <a:defRPr lang="fr-FR" sz="1500" i="0" cap="none" noProof="0" dirty="0">
                <a:solidFill>
                  <a:schemeClr val="bg2"/>
                </a:solidFill>
              </a:defRPr>
            </a:lvl1pPr>
          </a:lstStyle>
          <a:p>
            <a:pPr lvl="0">
              <a:buClr>
                <a:schemeClr val="bg2"/>
              </a:buClr>
            </a:pPr>
            <a:r>
              <a:rPr lang="fr-FR" noProof="0" dirty="0" err="1"/>
              <a:t>Chapter</a:t>
            </a:r>
            <a:r>
              <a:rPr lang="fr-FR" noProof="0" dirty="0"/>
              <a:t> 9</a:t>
            </a:r>
          </a:p>
        </p:txBody>
      </p:sp>
      <p:sp>
        <p:nvSpPr>
          <p:cNvPr id="71" name="Text Placeholder 8">
            <a:extLst>
              <a:ext uri="{FF2B5EF4-FFF2-40B4-BE49-F238E27FC236}">
                <a16:creationId xmlns:a16="http://schemas.microsoft.com/office/drawing/2014/main" id="{81BCEB20-1825-489C-83FA-F9112422F9EB}"/>
              </a:ext>
            </a:extLst>
          </p:cNvPr>
          <p:cNvSpPr>
            <a:spLocks noGrp="1"/>
          </p:cNvSpPr>
          <p:nvPr>
            <p:ph type="body" sz="quarter" idx="44" hasCustomPrompt="1"/>
          </p:nvPr>
        </p:nvSpPr>
        <p:spPr>
          <a:xfrm>
            <a:off x="7666352" y="3871491"/>
            <a:ext cx="1159660" cy="310500"/>
          </a:xfrm>
          <a:prstGeom prst="rect">
            <a:avLst/>
          </a:prstGeom>
        </p:spPr>
        <p:txBody>
          <a:bodyPr vert="horz" wrap="square" lIns="108000" tIns="0" rIns="108000" bIns="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72" name="Text Placeholder 4">
            <a:extLst>
              <a:ext uri="{FF2B5EF4-FFF2-40B4-BE49-F238E27FC236}">
                <a16:creationId xmlns:a16="http://schemas.microsoft.com/office/drawing/2014/main" id="{8802330B-7F48-411C-9349-D6BC25FF00AA}"/>
              </a:ext>
            </a:extLst>
          </p:cNvPr>
          <p:cNvSpPr>
            <a:spLocks noGrp="1"/>
          </p:cNvSpPr>
          <p:nvPr>
            <p:ph type="body" sz="quarter" idx="56" hasCustomPrompt="1"/>
          </p:nvPr>
        </p:nvSpPr>
        <p:spPr>
          <a:xfrm>
            <a:off x="317990" y="1018245"/>
            <a:ext cx="996923" cy="310500"/>
          </a:xfrm>
          <a:prstGeom prst="rect">
            <a:avLst/>
          </a:prstGeom>
          <a:noFill/>
        </p:spPr>
        <p:txBody>
          <a:bodyPr tIns="0" bIns="0" anchor="ctr">
            <a:noAutofit/>
          </a:bodyPr>
          <a:lstStyle>
            <a:lvl1pPr marL="0" indent="-189000" algn="just">
              <a:lnSpc>
                <a:spcPct val="100000"/>
              </a:lnSpc>
              <a:spcBef>
                <a:spcPts val="300"/>
              </a:spcBef>
              <a:buClr>
                <a:schemeClr val="bg2"/>
              </a:buClr>
              <a:buFont typeface="Tempus Sans ITC" panose="04020404030D07020202" pitchFamily="82" charset="0"/>
              <a:buChar char="/"/>
              <a:defRPr sz="150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01</a:t>
            </a:r>
          </a:p>
        </p:txBody>
      </p:sp>
      <p:sp>
        <p:nvSpPr>
          <p:cNvPr id="73" name="Text Placeholder 4">
            <a:extLst>
              <a:ext uri="{FF2B5EF4-FFF2-40B4-BE49-F238E27FC236}">
                <a16:creationId xmlns:a16="http://schemas.microsoft.com/office/drawing/2014/main" id="{8858E0C8-AD17-43F9-B6A8-2DF286AEDD87}"/>
              </a:ext>
            </a:extLst>
          </p:cNvPr>
          <p:cNvSpPr>
            <a:spLocks noGrp="1"/>
          </p:cNvSpPr>
          <p:nvPr>
            <p:ph type="body" sz="quarter" idx="57" hasCustomPrompt="1"/>
          </p:nvPr>
        </p:nvSpPr>
        <p:spPr>
          <a:xfrm>
            <a:off x="317990" y="1374901"/>
            <a:ext cx="996923" cy="310500"/>
          </a:xfrm>
          <a:prstGeom prst="rect">
            <a:avLst/>
          </a:prstGeom>
          <a:noFill/>
        </p:spPr>
        <p:txBody>
          <a:bodyPr tIns="0" bIns="0" anchor="ctr">
            <a:noAutofit/>
          </a:bodyPr>
          <a:lstStyle>
            <a:lvl1pPr marL="0" indent="-189000" algn="just">
              <a:lnSpc>
                <a:spcPct val="100000"/>
              </a:lnSpc>
              <a:spcBef>
                <a:spcPts val="300"/>
              </a:spcBef>
              <a:buClr>
                <a:schemeClr val="bg2"/>
              </a:buClr>
              <a:buFont typeface="Tempus Sans ITC" panose="04020404030D07020202" pitchFamily="82" charset="0"/>
              <a:buChar char="/"/>
              <a:defRPr sz="150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02</a:t>
            </a:r>
          </a:p>
        </p:txBody>
      </p:sp>
      <p:sp>
        <p:nvSpPr>
          <p:cNvPr id="74" name="Text Placeholder 4">
            <a:extLst>
              <a:ext uri="{FF2B5EF4-FFF2-40B4-BE49-F238E27FC236}">
                <a16:creationId xmlns:a16="http://schemas.microsoft.com/office/drawing/2014/main" id="{A33745B8-C671-4B98-8051-C2BCFE3C1334}"/>
              </a:ext>
            </a:extLst>
          </p:cNvPr>
          <p:cNvSpPr>
            <a:spLocks noGrp="1"/>
          </p:cNvSpPr>
          <p:nvPr>
            <p:ph type="body" sz="quarter" idx="58" hasCustomPrompt="1"/>
          </p:nvPr>
        </p:nvSpPr>
        <p:spPr>
          <a:xfrm>
            <a:off x="317990" y="1731557"/>
            <a:ext cx="996923" cy="310500"/>
          </a:xfrm>
          <a:prstGeom prst="rect">
            <a:avLst/>
          </a:prstGeom>
          <a:noFill/>
        </p:spPr>
        <p:txBody>
          <a:bodyPr tIns="0" bIns="0" anchor="ctr">
            <a:noAutofit/>
          </a:bodyPr>
          <a:lstStyle>
            <a:lvl1pPr marL="0" indent="-189000" algn="just">
              <a:lnSpc>
                <a:spcPct val="100000"/>
              </a:lnSpc>
              <a:spcBef>
                <a:spcPts val="300"/>
              </a:spcBef>
              <a:buClr>
                <a:schemeClr val="bg2"/>
              </a:buClr>
              <a:buFont typeface="Tempus Sans ITC" panose="04020404030D07020202" pitchFamily="82" charset="0"/>
              <a:buChar char="/"/>
              <a:defRPr sz="150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03</a:t>
            </a:r>
          </a:p>
        </p:txBody>
      </p:sp>
      <p:sp>
        <p:nvSpPr>
          <p:cNvPr id="75" name="Text Placeholder 4">
            <a:extLst>
              <a:ext uri="{FF2B5EF4-FFF2-40B4-BE49-F238E27FC236}">
                <a16:creationId xmlns:a16="http://schemas.microsoft.com/office/drawing/2014/main" id="{5B2D93CA-1581-46B3-97AC-201EC175D52A}"/>
              </a:ext>
            </a:extLst>
          </p:cNvPr>
          <p:cNvSpPr>
            <a:spLocks noGrp="1"/>
          </p:cNvSpPr>
          <p:nvPr>
            <p:ph type="body" sz="quarter" idx="59" hasCustomPrompt="1"/>
          </p:nvPr>
        </p:nvSpPr>
        <p:spPr>
          <a:xfrm>
            <a:off x="317990" y="2088212"/>
            <a:ext cx="996923" cy="310500"/>
          </a:xfrm>
          <a:prstGeom prst="rect">
            <a:avLst/>
          </a:prstGeom>
          <a:noFill/>
        </p:spPr>
        <p:txBody>
          <a:bodyPr tIns="0" bIns="0" anchor="ctr">
            <a:noAutofit/>
          </a:bodyPr>
          <a:lstStyle>
            <a:lvl1pPr marL="0" indent="-189000" algn="just">
              <a:lnSpc>
                <a:spcPct val="100000"/>
              </a:lnSpc>
              <a:spcBef>
                <a:spcPts val="300"/>
              </a:spcBef>
              <a:buClr>
                <a:schemeClr val="bg2"/>
              </a:buClr>
              <a:buFont typeface="Tempus Sans ITC" panose="04020404030D07020202" pitchFamily="82" charset="0"/>
              <a:buChar char="/"/>
              <a:defRPr sz="150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04</a:t>
            </a:r>
          </a:p>
        </p:txBody>
      </p:sp>
      <p:sp>
        <p:nvSpPr>
          <p:cNvPr id="76" name="Text Placeholder 4">
            <a:extLst>
              <a:ext uri="{FF2B5EF4-FFF2-40B4-BE49-F238E27FC236}">
                <a16:creationId xmlns:a16="http://schemas.microsoft.com/office/drawing/2014/main" id="{5A1DEB5A-823E-41CA-A685-8E15EE02559A}"/>
              </a:ext>
            </a:extLst>
          </p:cNvPr>
          <p:cNvSpPr>
            <a:spLocks noGrp="1"/>
          </p:cNvSpPr>
          <p:nvPr>
            <p:ph type="body" sz="quarter" idx="60" hasCustomPrompt="1"/>
          </p:nvPr>
        </p:nvSpPr>
        <p:spPr>
          <a:xfrm>
            <a:off x="317990" y="2444868"/>
            <a:ext cx="996923" cy="310500"/>
          </a:xfrm>
          <a:prstGeom prst="rect">
            <a:avLst/>
          </a:prstGeom>
          <a:noFill/>
        </p:spPr>
        <p:txBody>
          <a:bodyPr tIns="0" bIns="0" anchor="ctr">
            <a:noAutofit/>
          </a:bodyPr>
          <a:lstStyle>
            <a:lvl1pPr marL="0" indent="-189000" algn="just">
              <a:lnSpc>
                <a:spcPct val="100000"/>
              </a:lnSpc>
              <a:spcBef>
                <a:spcPts val="300"/>
              </a:spcBef>
              <a:buClr>
                <a:schemeClr val="bg2"/>
              </a:buClr>
              <a:buFont typeface="Tempus Sans ITC" panose="04020404030D07020202" pitchFamily="82" charset="0"/>
              <a:buChar char="/"/>
              <a:defRPr sz="150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05</a:t>
            </a:r>
          </a:p>
        </p:txBody>
      </p:sp>
      <p:sp>
        <p:nvSpPr>
          <p:cNvPr id="77" name="Text Placeholder 4">
            <a:extLst>
              <a:ext uri="{FF2B5EF4-FFF2-40B4-BE49-F238E27FC236}">
                <a16:creationId xmlns:a16="http://schemas.microsoft.com/office/drawing/2014/main" id="{DA3C4F64-3056-4456-9224-76A3E7F22D87}"/>
              </a:ext>
            </a:extLst>
          </p:cNvPr>
          <p:cNvSpPr>
            <a:spLocks noGrp="1"/>
          </p:cNvSpPr>
          <p:nvPr>
            <p:ph type="body" sz="quarter" idx="61" hasCustomPrompt="1"/>
          </p:nvPr>
        </p:nvSpPr>
        <p:spPr>
          <a:xfrm>
            <a:off x="317990" y="2801524"/>
            <a:ext cx="996923" cy="310500"/>
          </a:xfrm>
          <a:prstGeom prst="rect">
            <a:avLst/>
          </a:prstGeom>
          <a:noFill/>
        </p:spPr>
        <p:txBody>
          <a:bodyPr tIns="0" bIns="0" anchor="ctr">
            <a:noAutofit/>
          </a:bodyPr>
          <a:lstStyle>
            <a:lvl1pPr marL="0" indent="-189000" algn="just">
              <a:lnSpc>
                <a:spcPct val="100000"/>
              </a:lnSpc>
              <a:spcBef>
                <a:spcPts val="300"/>
              </a:spcBef>
              <a:buClr>
                <a:schemeClr val="bg2"/>
              </a:buClr>
              <a:buFont typeface="Tempus Sans ITC" panose="04020404030D07020202" pitchFamily="82" charset="0"/>
              <a:buChar char="/"/>
              <a:defRPr sz="150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06</a:t>
            </a:r>
          </a:p>
        </p:txBody>
      </p:sp>
      <p:sp>
        <p:nvSpPr>
          <p:cNvPr id="78" name="Text Placeholder 4">
            <a:extLst>
              <a:ext uri="{FF2B5EF4-FFF2-40B4-BE49-F238E27FC236}">
                <a16:creationId xmlns:a16="http://schemas.microsoft.com/office/drawing/2014/main" id="{C2DCDE0F-29FA-4A09-9AE3-E6B90A761186}"/>
              </a:ext>
            </a:extLst>
          </p:cNvPr>
          <p:cNvSpPr>
            <a:spLocks noGrp="1"/>
          </p:cNvSpPr>
          <p:nvPr>
            <p:ph type="body" sz="quarter" idx="62" hasCustomPrompt="1"/>
          </p:nvPr>
        </p:nvSpPr>
        <p:spPr>
          <a:xfrm>
            <a:off x="317990" y="3158179"/>
            <a:ext cx="996923" cy="310500"/>
          </a:xfrm>
          <a:prstGeom prst="rect">
            <a:avLst/>
          </a:prstGeom>
          <a:noFill/>
        </p:spPr>
        <p:txBody>
          <a:bodyPr tIns="0" bIns="0" anchor="ctr">
            <a:noAutofit/>
          </a:bodyPr>
          <a:lstStyle>
            <a:lvl1pPr marL="0" indent="-189000" algn="just">
              <a:lnSpc>
                <a:spcPct val="100000"/>
              </a:lnSpc>
              <a:spcBef>
                <a:spcPts val="300"/>
              </a:spcBef>
              <a:buClr>
                <a:schemeClr val="bg2"/>
              </a:buClr>
              <a:buFont typeface="Tempus Sans ITC" panose="04020404030D07020202" pitchFamily="82" charset="0"/>
              <a:buChar char="/"/>
              <a:defRPr sz="150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07</a:t>
            </a:r>
          </a:p>
        </p:txBody>
      </p:sp>
      <p:sp>
        <p:nvSpPr>
          <p:cNvPr id="79" name="Text Placeholder 4">
            <a:extLst>
              <a:ext uri="{FF2B5EF4-FFF2-40B4-BE49-F238E27FC236}">
                <a16:creationId xmlns:a16="http://schemas.microsoft.com/office/drawing/2014/main" id="{E477BCBB-082C-4A22-AB25-1238EEFBEA6B}"/>
              </a:ext>
            </a:extLst>
          </p:cNvPr>
          <p:cNvSpPr>
            <a:spLocks noGrp="1"/>
          </p:cNvSpPr>
          <p:nvPr>
            <p:ph type="body" sz="quarter" idx="63" hasCustomPrompt="1"/>
          </p:nvPr>
        </p:nvSpPr>
        <p:spPr>
          <a:xfrm>
            <a:off x="317990" y="3514835"/>
            <a:ext cx="996923" cy="310500"/>
          </a:xfrm>
          <a:prstGeom prst="rect">
            <a:avLst/>
          </a:prstGeom>
          <a:noFill/>
        </p:spPr>
        <p:txBody>
          <a:bodyPr tIns="0" bIns="0" anchor="ctr">
            <a:noAutofit/>
          </a:bodyPr>
          <a:lstStyle>
            <a:lvl1pPr marL="0" indent="-189000" algn="just">
              <a:lnSpc>
                <a:spcPct val="100000"/>
              </a:lnSpc>
              <a:spcBef>
                <a:spcPts val="300"/>
              </a:spcBef>
              <a:buClr>
                <a:schemeClr val="bg2"/>
              </a:buClr>
              <a:buFont typeface="Tempus Sans ITC" panose="04020404030D07020202" pitchFamily="82" charset="0"/>
              <a:buChar char="/"/>
              <a:defRPr sz="150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08</a:t>
            </a:r>
          </a:p>
        </p:txBody>
      </p:sp>
      <p:sp>
        <p:nvSpPr>
          <p:cNvPr id="80" name="Text Placeholder 4">
            <a:extLst>
              <a:ext uri="{FF2B5EF4-FFF2-40B4-BE49-F238E27FC236}">
                <a16:creationId xmlns:a16="http://schemas.microsoft.com/office/drawing/2014/main" id="{E0FB1ABB-814B-4A3C-AB30-92522AFB9B65}"/>
              </a:ext>
            </a:extLst>
          </p:cNvPr>
          <p:cNvSpPr>
            <a:spLocks noGrp="1"/>
          </p:cNvSpPr>
          <p:nvPr>
            <p:ph type="body" sz="quarter" idx="64" hasCustomPrompt="1"/>
          </p:nvPr>
        </p:nvSpPr>
        <p:spPr>
          <a:xfrm>
            <a:off x="317990" y="3871491"/>
            <a:ext cx="996923" cy="310500"/>
          </a:xfrm>
          <a:prstGeom prst="rect">
            <a:avLst/>
          </a:prstGeom>
          <a:noFill/>
        </p:spPr>
        <p:txBody>
          <a:bodyPr tIns="0" bIns="0" anchor="ctr">
            <a:noAutofit/>
          </a:bodyPr>
          <a:lstStyle>
            <a:lvl1pPr marL="0" indent="-189000" algn="just">
              <a:lnSpc>
                <a:spcPct val="100000"/>
              </a:lnSpc>
              <a:spcBef>
                <a:spcPts val="300"/>
              </a:spcBef>
              <a:buClr>
                <a:schemeClr val="bg2"/>
              </a:buClr>
              <a:buFont typeface="Tempus Sans ITC" panose="04020404030D07020202" pitchFamily="82" charset="0"/>
              <a:buChar char="/"/>
              <a:defRPr sz="150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09</a:t>
            </a:r>
          </a:p>
        </p:txBody>
      </p:sp>
      <p:sp>
        <p:nvSpPr>
          <p:cNvPr id="81" name="Text Placeholder 4">
            <a:extLst>
              <a:ext uri="{FF2B5EF4-FFF2-40B4-BE49-F238E27FC236}">
                <a16:creationId xmlns:a16="http://schemas.microsoft.com/office/drawing/2014/main" id="{D51E266C-76E2-4848-A340-8CDE82C53752}"/>
              </a:ext>
            </a:extLst>
          </p:cNvPr>
          <p:cNvSpPr>
            <a:spLocks noGrp="1"/>
          </p:cNvSpPr>
          <p:nvPr>
            <p:ph type="body" sz="quarter" idx="65" hasCustomPrompt="1"/>
          </p:nvPr>
        </p:nvSpPr>
        <p:spPr>
          <a:xfrm>
            <a:off x="317990" y="4228148"/>
            <a:ext cx="996923" cy="310500"/>
          </a:xfrm>
          <a:prstGeom prst="rect">
            <a:avLst/>
          </a:prstGeom>
          <a:noFill/>
        </p:spPr>
        <p:txBody>
          <a:bodyPr tIns="0" bIns="0" anchor="ctr">
            <a:noAutofit/>
          </a:bodyPr>
          <a:lstStyle>
            <a:lvl1pPr marL="0" indent="-189000" algn="just">
              <a:lnSpc>
                <a:spcPct val="100000"/>
              </a:lnSpc>
              <a:spcBef>
                <a:spcPts val="300"/>
              </a:spcBef>
              <a:buClr>
                <a:schemeClr val="bg2"/>
              </a:buClr>
              <a:buFont typeface="Tempus Sans ITC" panose="04020404030D07020202" pitchFamily="82" charset="0"/>
              <a:buChar char="/"/>
              <a:defRPr sz="150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10</a:t>
            </a:r>
          </a:p>
        </p:txBody>
      </p:sp>
    </p:spTree>
    <p:extLst>
      <p:ext uri="{BB962C8B-B14F-4D97-AF65-F5344CB8AC3E}">
        <p14:creationId xmlns:p14="http://schemas.microsoft.com/office/powerpoint/2010/main" val="106995328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Chapter White">
    <p:spTree>
      <p:nvGrpSpPr>
        <p:cNvPr id="1" name=""/>
        <p:cNvGrpSpPr/>
        <p:nvPr/>
      </p:nvGrpSpPr>
      <p:grpSpPr>
        <a:xfrm>
          <a:off x="0" y="0"/>
          <a:ext cx="0" cy="0"/>
          <a:chOff x="0" y="0"/>
          <a:chExt cx="0" cy="0"/>
        </a:xfrm>
      </p:grpSpPr>
      <p:pic>
        <p:nvPicPr>
          <p:cNvPr id="8" name="Image 11">
            <a:extLst>
              <a:ext uri="{FF2B5EF4-FFF2-40B4-BE49-F238E27FC236}">
                <a16:creationId xmlns:a16="http://schemas.microsoft.com/office/drawing/2014/main" id="{5E8F45AA-285D-4423-A322-938D5DFACA6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3216804" cy="3544425"/>
          </a:xfrm>
          <a:prstGeom prst="rect">
            <a:avLst/>
          </a:prstGeom>
        </p:spPr>
      </p:pic>
      <p:sp>
        <p:nvSpPr>
          <p:cNvPr id="11" name="Espace réservé pour une image  35">
            <a:extLst>
              <a:ext uri="{FF2B5EF4-FFF2-40B4-BE49-F238E27FC236}">
                <a16:creationId xmlns:a16="http://schemas.microsoft.com/office/drawing/2014/main" id="{FB135814-DF4B-4110-9330-D83C2C0E58BA}"/>
              </a:ext>
            </a:extLst>
          </p:cNvPr>
          <p:cNvSpPr>
            <a:spLocks noGrp="1"/>
          </p:cNvSpPr>
          <p:nvPr>
            <p:ph type="pic" sz="quarter" idx="10" hasCustomPrompt="1"/>
          </p:nvPr>
        </p:nvSpPr>
        <p:spPr>
          <a:xfrm>
            <a:off x="0" y="2"/>
            <a:ext cx="4760956" cy="4192731"/>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350" b="0" i="1" baseline="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r>
              <a:rPr lang="fr-FR" noProof="0" dirty="0"/>
              <a:t>Click </a:t>
            </a:r>
            <a:r>
              <a:rPr lang="fr-FR" noProof="0" dirty="0" err="1"/>
              <a:t>here</a:t>
            </a:r>
            <a:r>
              <a:rPr lang="fr-FR" noProof="0" dirty="0"/>
              <a:t>	&gt;&gt; </a:t>
            </a:r>
            <a:br>
              <a:rPr lang="fr-FR" noProof="0" dirty="0"/>
            </a:br>
            <a:r>
              <a:rPr lang="fr-FR" noProof="0" dirty="0"/>
              <a:t>to insert a </a:t>
            </a:r>
            <a:r>
              <a:rPr lang="fr-FR" noProof="0" dirty="0" err="1"/>
              <a:t>picture</a:t>
            </a:r>
            <a:endParaRPr lang="fr-FR" noProof="0" dirty="0"/>
          </a:p>
        </p:txBody>
      </p:sp>
      <p:sp>
        <p:nvSpPr>
          <p:cNvPr id="13" name="Title 1">
            <a:extLst>
              <a:ext uri="{FF2B5EF4-FFF2-40B4-BE49-F238E27FC236}">
                <a16:creationId xmlns:a16="http://schemas.microsoft.com/office/drawing/2014/main" id="{C01C675C-AA53-47C2-BC53-29099510DA6E}"/>
              </a:ext>
            </a:extLst>
          </p:cNvPr>
          <p:cNvSpPr>
            <a:spLocks noGrp="1"/>
          </p:cNvSpPr>
          <p:nvPr>
            <p:ph type="title" hasCustomPrompt="1"/>
          </p:nvPr>
        </p:nvSpPr>
        <p:spPr bwMode="gray">
          <a:xfrm>
            <a:off x="2932662" y="2506625"/>
            <a:ext cx="5887488" cy="723600"/>
          </a:xfrm>
          <a:noFill/>
        </p:spPr>
        <p:txBody>
          <a:bodyPr tIns="108000" rIns="0" anchor="t"/>
          <a:lstStyle>
            <a:lvl1pPr algn="r">
              <a:buClr>
                <a:schemeClr val="bg2"/>
              </a:buClr>
              <a:defRPr sz="1800">
                <a:solidFill>
                  <a:schemeClr val="bg2"/>
                </a:solidFill>
                <a:latin typeface="+mj-lt"/>
              </a:defRPr>
            </a:lvl1pPr>
          </a:lstStyle>
          <a:p>
            <a:r>
              <a:rPr lang="fr-FR" noProof="0" dirty="0" err="1"/>
              <a:t>Chapter</a:t>
            </a:r>
            <a:r>
              <a:rPr lang="fr-FR" noProof="0" dirty="0"/>
              <a:t> slide headline </a:t>
            </a:r>
          </a:p>
        </p:txBody>
      </p:sp>
      <p:sp>
        <p:nvSpPr>
          <p:cNvPr id="14" name="Text Placeholder 4">
            <a:extLst>
              <a:ext uri="{FF2B5EF4-FFF2-40B4-BE49-F238E27FC236}">
                <a16:creationId xmlns:a16="http://schemas.microsoft.com/office/drawing/2014/main" id="{329CD258-3397-4E0B-BA90-4C0041E8419E}"/>
              </a:ext>
            </a:extLst>
          </p:cNvPr>
          <p:cNvSpPr>
            <a:spLocks noGrp="1"/>
          </p:cNvSpPr>
          <p:nvPr>
            <p:ph type="body" sz="quarter" idx="38" hasCustomPrompt="1"/>
          </p:nvPr>
        </p:nvSpPr>
        <p:spPr bwMode="gray">
          <a:xfrm>
            <a:off x="2090539" y="2506625"/>
            <a:ext cx="853200" cy="723600"/>
          </a:xfrm>
          <a:prstGeom prst="rect">
            <a:avLst/>
          </a:prstGeom>
          <a:noFill/>
        </p:spPr>
        <p:txBody>
          <a:bodyPr lIns="0" rIns="0" anchor="t">
            <a:noAutofit/>
          </a:bodyPr>
          <a:lstStyle>
            <a:lvl1pPr marL="0" indent="-189000" algn="just">
              <a:lnSpc>
                <a:spcPct val="100000"/>
              </a:lnSpc>
              <a:spcBef>
                <a:spcPts val="300"/>
              </a:spcBef>
              <a:buClr>
                <a:schemeClr val="bg2"/>
              </a:buClr>
              <a:buFont typeface="Tempus Sans ITC" panose="04020404030D07020202" pitchFamily="82" charset="0"/>
              <a:buChar char="/"/>
              <a:defRPr sz="1800" b="1" i="0">
                <a:solidFill>
                  <a:schemeClr val="bg2"/>
                </a:solidFill>
                <a:latin typeface="+mj-lt"/>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01</a:t>
            </a:r>
          </a:p>
        </p:txBody>
      </p:sp>
    </p:spTree>
    <p:extLst>
      <p:ext uri="{BB962C8B-B14F-4D97-AF65-F5344CB8AC3E}">
        <p14:creationId xmlns:p14="http://schemas.microsoft.com/office/powerpoint/2010/main" val="157999818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Chapter Blue Grey light">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8" name="Image 11">
            <a:extLst>
              <a:ext uri="{FF2B5EF4-FFF2-40B4-BE49-F238E27FC236}">
                <a16:creationId xmlns:a16="http://schemas.microsoft.com/office/drawing/2014/main" id="{C8483107-5CF5-444E-99B1-459AF564357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3216804" cy="3544425"/>
          </a:xfrm>
          <a:prstGeom prst="rect">
            <a:avLst/>
          </a:prstGeom>
        </p:spPr>
      </p:pic>
      <p:sp>
        <p:nvSpPr>
          <p:cNvPr id="11" name="Espace réservé pour une image  35">
            <a:extLst>
              <a:ext uri="{FF2B5EF4-FFF2-40B4-BE49-F238E27FC236}">
                <a16:creationId xmlns:a16="http://schemas.microsoft.com/office/drawing/2014/main" id="{146FAC74-4E8F-4F26-9ED0-DD5640B8C68E}"/>
              </a:ext>
            </a:extLst>
          </p:cNvPr>
          <p:cNvSpPr>
            <a:spLocks noGrp="1"/>
          </p:cNvSpPr>
          <p:nvPr>
            <p:ph type="pic" sz="quarter" idx="10" hasCustomPrompt="1"/>
          </p:nvPr>
        </p:nvSpPr>
        <p:spPr>
          <a:xfrm>
            <a:off x="0" y="2"/>
            <a:ext cx="4760956" cy="4192731"/>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350" b="0" i="1" baseline="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r>
              <a:rPr lang="fr-FR" noProof="0" dirty="0"/>
              <a:t>Click </a:t>
            </a:r>
            <a:r>
              <a:rPr lang="fr-FR" noProof="0" dirty="0" err="1"/>
              <a:t>here</a:t>
            </a:r>
            <a:r>
              <a:rPr lang="fr-FR" noProof="0" dirty="0"/>
              <a:t>	&gt;&gt; </a:t>
            </a:r>
            <a:br>
              <a:rPr lang="fr-FR" noProof="0" dirty="0"/>
            </a:br>
            <a:r>
              <a:rPr lang="fr-FR" noProof="0" dirty="0"/>
              <a:t>to insert a </a:t>
            </a:r>
            <a:r>
              <a:rPr lang="fr-FR" noProof="0" dirty="0" err="1"/>
              <a:t>picture</a:t>
            </a:r>
            <a:endParaRPr lang="fr-FR" noProof="0" dirty="0"/>
          </a:p>
        </p:txBody>
      </p:sp>
      <p:sp>
        <p:nvSpPr>
          <p:cNvPr id="12" name="Title 1">
            <a:extLst>
              <a:ext uri="{FF2B5EF4-FFF2-40B4-BE49-F238E27FC236}">
                <a16:creationId xmlns:a16="http://schemas.microsoft.com/office/drawing/2014/main" id="{2FD510A7-E11D-421A-9463-795B6B07258A}"/>
              </a:ext>
            </a:extLst>
          </p:cNvPr>
          <p:cNvSpPr>
            <a:spLocks noGrp="1"/>
          </p:cNvSpPr>
          <p:nvPr>
            <p:ph type="title" hasCustomPrompt="1"/>
          </p:nvPr>
        </p:nvSpPr>
        <p:spPr bwMode="gray">
          <a:xfrm>
            <a:off x="2932662" y="2506625"/>
            <a:ext cx="5887488" cy="723600"/>
          </a:xfrm>
          <a:noFill/>
        </p:spPr>
        <p:txBody>
          <a:bodyPr tIns="108000" rIns="0" anchor="t"/>
          <a:lstStyle>
            <a:lvl1pPr algn="r">
              <a:buClr>
                <a:schemeClr val="bg2"/>
              </a:buClr>
              <a:defRPr sz="1800">
                <a:solidFill>
                  <a:schemeClr val="bg2"/>
                </a:solidFill>
                <a:latin typeface="+mj-lt"/>
              </a:defRPr>
            </a:lvl1pPr>
          </a:lstStyle>
          <a:p>
            <a:r>
              <a:rPr lang="fr-FR" noProof="0" dirty="0" err="1"/>
              <a:t>Chapter</a:t>
            </a:r>
            <a:r>
              <a:rPr lang="fr-FR" noProof="0" dirty="0"/>
              <a:t> slide headline </a:t>
            </a:r>
          </a:p>
        </p:txBody>
      </p:sp>
      <p:sp>
        <p:nvSpPr>
          <p:cNvPr id="13" name="Text Placeholder 4">
            <a:extLst>
              <a:ext uri="{FF2B5EF4-FFF2-40B4-BE49-F238E27FC236}">
                <a16:creationId xmlns:a16="http://schemas.microsoft.com/office/drawing/2014/main" id="{5AD3190A-8109-4010-9194-2E2BCD02B89E}"/>
              </a:ext>
            </a:extLst>
          </p:cNvPr>
          <p:cNvSpPr>
            <a:spLocks noGrp="1"/>
          </p:cNvSpPr>
          <p:nvPr>
            <p:ph type="body" sz="quarter" idx="38" hasCustomPrompt="1"/>
          </p:nvPr>
        </p:nvSpPr>
        <p:spPr bwMode="gray">
          <a:xfrm>
            <a:off x="2090539" y="2506625"/>
            <a:ext cx="853200" cy="723600"/>
          </a:xfrm>
          <a:prstGeom prst="rect">
            <a:avLst/>
          </a:prstGeom>
          <a:noFill/>
        </p:spPr>
        <p:txBody>
          <a:bodyPr lIns="0" rIns="0" anchor="t">
            <a:noAutofit/>
          </a:bodyPr>
          <a:lstStyle>
            <a:lvl1pPr marL="0" indent="-189000" algn="just">
              <a:lnSpc>
                <a:spcPct val="100000"/>
              </a:lnSpc>
              <a:spcBef>
                <a:spcPts val="300"/>
              </a:spcBef>
              <a:buClr>
                <a:schemeClr val="bg2"/>
              </a:buClr>
              <a:buFont typeface="Tempus Sans ITC" panose="04020404030D07020202" pitchFamily="82" charset="0"/>
              <a:buChar char="/"/>
              <a:defRPr sz="1800" b="1" i="0">
                <a:solidFill>
                  <a:schemeClr val="bg2"/>
                </a:solidFill>
                <a:latin typeface="+mj-lt"/>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01</a:t>
            </a:r>
          </a:p>
        </p:txBody>
      </p:sp>
    </p:spTree>
    <p:extLst>
      <p:ext uri="{BB962C8B-B14F-4D97-AF65-F5344CB8AC3E}">
        <p14:creationId xmlns:p14="http://schemas.microsoft.com/office/powerpoint/2010/main" val="2393550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ver Purple + Image">
    <p:bg>
      <p:bgPr>
        <a:solidFill>
          <a:schemeClr val="bg2"/>
        </a:solidFill>
        <a:effectLst/>
      </p:bgPr>
    </p:bg>
    <p:spTree>
      <p:nvGrpSpPr>
        <p:cNvPr id="1" name=""/>
        <p:cNvGrpSpPr/>
        <p:nvPr/>
      </p:nvGrpSpPr>
      <p:grpSpPr>
        <a:xfrm>
          <a:off x="0" y="0"/>
          <a:ext cx="0" cy="0"/>
          <a:chOff x="0" y="0"/>
          <a:chExt cx="0" cy="0"/>
        </a:xfrm>
      </p:grpSpPr>
      <p:pic>
        <p:nvPicPr>
          <p:cNvPr id="14" name="Picture 2"/>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2" r="-63997" b="-5943"/>
          <a:stretch/>
        </p:blipFill>
        <p:spPr bwMode="auto">
          <a:xfrm>
            <a:off x="0" y="0"/>
            <a:ext cx="9144000" cy="5142310"/>
          </a:xfrm>
          <a:prstGeom prst="rect">
            <a:avLst/>
          </a:prstGeom>
          <a:solidFill>
            <a:schemeClr val="bg2"/>
          </a:solidFill>
          <a:ln>
            <a:noFill/>
          </a:ln>
          <a:effectLst/>
        </p:spPr>
      </p:pic>
      <p:sp>
        <p:nvSpPr>
          <p:cNvPr id="9" name="Espace réservé pour une image  35"/>
          <p:cNvSpPr>
            <a:spLocks noGrp="1"/>
          </p:cNvSpPr>
          <p:nvPr>
            <p:ph type="pic" sz="quarter" idx="10" hasCustomPrompt="1"/>
          </p:nvPr>
        </p:nvSpPr>
        <p:spPr bwMode="gray">
          <a:xfrm>
            <a:off x="0" y="1"/>
            <a:ext cx="5639262" cy="4966210"/>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350" b="0" i="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fr-FR" dirty="0"/>
              <a:t>Cliquer ici &gt;&gt;</a:t>
            </a:r>
            <a:br>
              <a:rPr lang="fr-FR" dirty="0"/>
            </a:br>
            <a:r>
              <a:rPr lang="fr-FR" dirty="0"/>
              <a:t>pour insérer votre photo</a:t>
            </a:r>
          </a:p>
        </p:txBody>
      </p:sp>
      <p:sp>
        <p:nvSpPr>
          <p:cNvPr id="10" name="Bildplatzhalter 3"/>
          <p:cNvSpPr>
            <a:spLocks noGrp="1"/>
          </p:cNvSpPr>
          <p:nvPr>
            <p:ph type="pic" sz="quarter" idx="14" hasCustomPrompt="1"/>
          </p:nvPr>
        </p:nvSpPr>
        <p:spPr bwMode="gray">
          <a:xfrm>
            <a:off x="6931432" y="4140316"/>
            <a:ext cx="1761231" cy="540000"/>
          </a:xfrm>
          <a:prstGeom prst="rect">
            <a:avLst/>
          </a:prstGeom>
          <a:no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nchorCtr="0"/>
          <a:lstStyle>
            <a:lvl1pPr algn="r">
              <a:defRPr lang="en-GB" sz="900" dirty="0">
                <a:solidFill>
                  <a:schemeClr val="bg1"/>
                </a:solidFill>
                <a:latin typeface="+mn-lt"/>
                <a:cs typeface="+mn-cs"/>
              </a:defRPr>
            </a:lvl1pPr>
          </a:lstStyle>
          <a:p>
            <a:pPr lvl="0"/>
            <a:r>
              <a:rPr lang="fr-FR" noProof="0" dirty="0"/>
              <a:t>Insérer un logo client</a:t>
            </a:r>
          </a:p>
        </p:txBody>
      </p:sp>
      <p:sp>
        <p:nvSpPr>
          <p:cNvPr id="11" name="Titel 1"/>
          <p:cNvSpPr>
            <a:spLocks noGrp="1"/>
          </p:cNvSpPr>
          <p:nvPr>
            <p:ph type="title" hasCustomPrompt="1"/>
          </p:nvPr>
        </p:nvSpPr>
        <p:spPr bwMode="gray">
          <a:xfrm>
            <a:off x="3242622" y="2500817"/>
            <a:ext cx="5450040" cy="723600"/>
          </a:xfrm>
        </p:spPr>
        <p:txBody>
          <a:bodyPr lIns="0" rIns="0" anchor="b">
            <a:noAutofit/>
          </a:bodyPr>
          <a:lstStyle>
            <a:lvl1pPr algn="r">
              <a:defRPr sz="2100" cap="none" baseline="0">
                <a:solidFill>
                  <a:schemeClr val="bg1"/>
                </a:solidFill>
                <a:latin typeface="+mj-lt"/>
              </a:defRPr>
            </a:lvl1pPr>
          </a:lstStyle>
          <a:p>
            <a:r>
              <a:rPr lang="fr-FR" noProof="0" dirty="0"/>
              <a:t>Titre de votre présentation</a:t>
            </a:r>
          </a:p>
        </p:txBody>
      </p:sp>
      <p:sp>
        <p:nvSpPr>
          <p:cNvPr id="15" name="Textplatzhalter 25"/>
          <p:cNvSpPr>
            <a:spLocks noGrp="1"/>
          </p:cNvSpPr>
          <p:nvPr>
            <p:ph type="body" sz="quarter" idx="15" hasCustomPrompt="1"/>
          </p:nvPr>
        </p:nvSpPr>
        <p:spPr bwMode="gray">
          <a:xfrm>
            <a:off x="3242622" y="3319117"/>
            <a:ext cx="5450040" cy="361800"/>
          </a:xfrm>
          <a:prstGeom prst="rect">
            <a:avLst/>
          </a:prstGeom>
        </p:spPr>
        <p:txBody>
          <a:bodyPr lIns="0" tIns="72000" rIns="0" bIns="72000" anchor="ctr">
            <a:noAutofit/>
          </a:bodyPr>
          <a:lstStyle>
            <a:lvl1pPr marL="0" marR="0" indent="0" algn="r" defTabSz="685800" rtl="0" eaLnBrk="1" fontAlgn="auto" latinLnBrk="0" hangingPunct="1">
              <a:lnSpc>
                <a:spcPct val="100000"/>
              </a:lnSpc>
              <a:spcBef>
                <a:spcPts val="0"/>
              </a:spcBef>
              <a:spcAft>
                <a:spcPts val="0"/>
              </a:spcAft>
              <a:buClrTx/>
              <a:buSzTx/>
              <a:buFont typeface="Arial" panose="020B0604020202020204" pitchFamily="34" charset="0"/>
              <a:buNone/>
              <a:tabLst/>
              <a:defRPr sz="1500" i="0">
                <a:solidFill>
                  <a:schemeClr val="bg1"/>
                </a:solidFill>
                <a:latin typeface="+mj-lt"/>
              </a:defRPr>
            </a:lvl1pPr>
          </a:lstStyle>
          <a:p>
            <a:pPr lvl="0"/>
            <a:r>
              <a:rPr lang="fr-FR" noProof="0" dirty="0"/>
              <a:t>Sous-titre de votre présentation</a:t>
            </a:r>
          </a:p>
        </p:txBody>
      </p:sp>
      <p:sp>
        <p:nvSpPr>
          <p:cNvPr id="16" name="Textplatzhalter 25"/>
          <p:cNvSpPr>
            <a:spLocks noGrp="1"/>
          </p:cNvSpPr>
          <p:nvPr>
            <p:ph type="body" sz="quarter" idx="17" hasCustomPrompt="1"/>
          </p:nvPr>
        </p:nvSpPr>
        <p:spPr bwMode="gray">
          <a:xfrm>
            <a:off x="3242622" y="3775616"/>
            <a:ext cx="5450040" cy="270000"/>
          </a:xfrm>
          <a:prstGeom prst="rect">
            <a:avLst/>
          </a:prstGeom>
        </p:spPr>
        <p:txBody>
          <a:bodyPr lIns="0" tIns="72000" rIns="0" bIns="72000" anchor="ctr">
            <a:noAutofit/>
          </a:bodyPr>
          <a:lstStyle>
            <a:lvl1pPr marL="0" marR="0" indent="0" algn="r" defTabSz="685800" rtl="0" eaLnBrk="1" fontAlgn="auto" latinLnBrk="0" hangingPunct="1">
              <a:lnSpc>
                <a:spcPct val="100000"/>
              </a:lnSpc>
              <a:spcBef>
                <a:spcPts val="0"/>
              </a:spcBef>
              <a:spcAft>
                <a:spcPts val="0"/>
              </a:spcAft>
              <a:buClrTx/>
              <a:buSzTx/>
              <a:buFont typeface="Arial" panose="020B0604020202020204" pitchFamily="34" charset="0"/>
              <a:buNone/>
              <a:tabLst/>
              <a:defRPr sz="1050" i="0">
                <a:solidFill>
                  <a:schemeClr val="bg1"/>
                </a:solidFill>
                <a:latin typeface="+mj-lt"/>
              </a:defRPr>
            </a:lvl1pPr>
          </a:lstStyle>
          <a:p>
            <a:pPr lvl="0"/>
            <a:r>
              <a:rPr lang="fr-FR" noProof="0" dirty="0"/>
              <a:t>Date | Auteur | Diffusion</a:t>
            </a:r>
          </a:p>
        </p:txBody>
      </p:sp>
      <p:pic>
        <p:nvPicPr>
          <p:cNvPr id="8" name="Picture 7"/>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6114462" y="864000"/>
            <a:ext cx="2608615" cy="286200"/>
          </a:xfrm>
          <a:prstGeom prst="rect">
            <a:avLst/>
          </a:prstGeom>
        </p:spPr>
      </p:pic>
    </p:spTree>
    <p:extLst>
      <p:ext uri="{BB962C8B-B14F-4D97-AF65-F5344CB8AC3E}">
        <p14:creationId xmlns:p14="http://schemas.microsoft.com/office/powerpoint/2010/main" val="315941995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Chapter Blue Grey">
    <p:bg>
      <p:bgPr>
        <a:solidFill>
          <a:schemeClr val="accent1"/>
        </a:solidFill>
        <a:effectLst/>
      </p:bgPr>
    </p:bg>
    <p:spTree>
      <p:nvGrpSpPr>
        <p:cNvPr id="1" name=""/>
        <p:cNvGrpSpPr/>
        <p:nvPr/>
      </p:nvGrpSpPr>
      <p:grpSpPr>
        <a:xfrm>
          <a:off x="0" y="0"/>
          <a:ext cx="0" cy="0"/>
          <a:chOff x="0" y="0"/>
          <a:chExt cx="0" cy="0"/>
        </a:xfrm>
      </p:grpSpPr>
      <p:pic>
        <p:nvPicPr>
          <p:cNvPr id="8" name="Image 11">
            <a:extLst>
              <a:ext uri="{FF2B5EF4-FFF2-40B4-BE49-F238E27FC236}">
                <a16:creationId xmlns:a16="http://schemas.microsoft.com/office/drawing/2014/main" id="{9A58D82A-7FB9-4D96-BA3D-40401684DA9B}"/>
              </a:ext>
            </a:extLst>
          </p:cNvPr>
          <p:cNvPicPr>
            <a:picLocks noChangeAspect="1"/>
          </p:cNvPicPr>
          <p:nvPr userDrawn="1"/>
        </p:nvPicPr>
        <p:blipFill rotWithShape="1">
          <a:blip r:embed="rId2" cstate="print">
            <a:lum bright="70000" contrast="-70000"/>
            <a:extLst>
              <a:ext uri="{28A0092B-C50C-407E-A947-70E740481C1C}">
                <a14:useLocalDpi xmlns:a14="http://schemas.microsoft.com/office/drawing/2010/main"/>
              </a:ext>
            </a:extLst>
          </a:blip>
          <a:srcRect/>
          <a:stretch/>
        </p:blipFill>
        <p:spPr>
          <a:xfrm>
            <a:off x="0" y="0"/>
            <a:ext cx="3216804" cy="3544425"/>
          </a:xfrm>
          <a:prstGeom prst="rect">
            <a:avLst/>
          </a:prstGeom>
        </p:spPr>
      </p:pic>
      <p:sp>
        <p:nvSpPr>
          <p:cNvPr id="11" name="Espace réservé pour une image  35">
            <a:extLst>
              <a:ext uri="{FF2B5EF4-FFF2-40B4-BE49-F238E27FC236}">
                <a16:creationId xmlns:a16="http://schemas.microsoft.com/office/drawing/2014/main" id="{E406E324-ADF4-4419-9D58-3BD3AC1972D5}"/>
              </a:ext>
            </a:extLst>
          </p:cNvPr>
          <p:cNvSpPr>
            <a:spLocks noGrp="1"/>
          </p:cNvSpPr>
          <p:nvPr>
            <p:ph type="pic" sz="quarter" idx="10" hasCustomPrompt="1"/>
          </p:nvPr>
        </p:nvSpPr>
        <p:spPr>
          <a:xfrm>
            <a:off x="0" y="2"/>
            <a:ext cx="4760956" cy="4192731"/>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350" b="0" i="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fr-FR" noProof="0" dirty="0"/>
              <a:t>Click </a:t>
            </a:r>
            <a:r>
              <a:rPr lang="fr-FR" noProof="0" dirty="0" err="1"/>
              <a:t>here</a:t>
            </a:r>
            <a:r>
              <a:rPr lang="fr-FR" noProof="0" dirty="0"/>
              <a:t>	&gt;&gt; </a:t>
            </a:r>
            <a:br>
              <a:rPr lang="fr-FR" noProof="0" dirty="0"/>
            </a:br>
            <a:r>
              <a:rPr lang="fr-FR" noProof="0" dirty="0"/>
              <a:t>to insert a </a:t>
            </a:r>
            <a:r>
              <a:rPr lang="fr-FR" noProof="0" dirty="0" err="1"/>
              <a:t>picture</a:t>
            </a:r>
            <a:endParaRPr lang="fr-FR" noProof="0" dirty="0"/>
          </a:p>
        </p:txBody>
      </p:sp>
      <p:sp>
        <p:nvSpPr>
          <p:cNvPr id="12" name="Title 1">
            <a:extLst>
              <a:ext uri="{FF2B5EF4-FFF2-40B4-BE49-F238E27FC236}">
                <a16:creationId xmlns:a16="http://schemas.microsoft.com/office/drawing/2014/main" id="{5929A7D3-100A-4D79-B9ED-FFB81EE02660}"/>
              </a:ext>
            </a:extLst>
          </p:cNvPr>
          <p:cNvSpPr>
            <a:spLocks noGrp="1"/>
          </p:cNvSpPr>
          <p:nvPr>
            <p:ph type="title" hasCustomPrompt="1"/>
          </p:nvPr>
        </p:nvSpPr>
        <p:spPr bwMode="gray">
          <a:xfrm>
            <a:off x="2932662" y="2506625"/>
            <a:ext cx="5887488" cy="723600"/>
          </a:xfrm>
          <a:noFill/>
        </p:spPr>
        <p:txBody>
          <a:bodyPr tIns="108000" rIns="0" anchor="t"/>
          <a:lstStyle>
            <a:lvl1pPr algn="r">
              <a:buClr>
                <a:schemeClr val="bg2"/>
              </a:buClr>
              <a:defRPr sz="1800">
                <a:solidFill>
                  <a:schemeClr val="bg1"/>
                </a:solidFill>
                <a:latin typeface="+mj-lt"/>
              </a:defRPr>
            </a:lvl1pPr>
          </a:lstStyle>
          <a:p>
            <a:r>
              <a:rPr lang="fr-FR" noProof="0" dirty="0" err="1"/>
              <a:t>Chapter</a:t>
            </a:r>
            <a:r>
              <a:rPr lang="fr-FR" noProof="0" dirty="0"/>
              <a:t> slide headline </a:t>
            </a:r>
          </a:p>
        </p:txBody>
      </p:sp>
      <p:sp>
        <p:nvSpPr>
          <p:cNvPr id="13" name="Text Placeholder 4">
            <a:extLst>
              <a:ext uri="{FF2B5EF4-FFF2-40B4-BE49-F238E27FC236}">
                <a16:creationId xmlns:a16="http://schemas.microsoft.com/office/drawing/2014/main" id="{5BBFF665-4ECE-42E7-86E6-EDFEF283548C}"/>
              </a:ext>
            </a:extLst>
          </p:cNvPr>
          <p:cNvSpPr>
            <a:spLocks noGrp="1"/>
          </p:cNvSpPr>
          <p:nvPr>
            <p:ph type="body" sz="quarter" idx="38" hasCustomPrompt="1"/>
          </p:nvPr>
        </p:nvSpPr>
        <p:spPr bwMode="gray">
          <a:xfrm>
            <a:off x="2090539" y="2506625"/>
            <a:ext cx="853200" cy="723600"/>
          </a:xfrm>
          <a:prstGeom prst="rect">
            <a:avLst/>
          </a:prstGeom>
          <a:noFill/>
        </p:spPr>
        <p:txBody>
          <a:bodyPr lIns="0" rIns="0" anchor="t">
            <a:noAutofit/>
          </a:bodyPr>
          <a:lstStyle>
            <a:lvl1pPr marL="0" indent="-189000" algn="just">
              <a:lnSpc>
                <a:spcPct val="100000"/>
              </a:lnSpc>
              <a:spcBef>
                <a:spcPts val="300"/>
              </a:spcBef>
              <a:buClr>
                <a:schemeClr val="bg1"/>
              </a:buClr>
              <a:buFont typeface="Tempus Sans ITC" panose="04020404030D07020202" pitchFamily="82" charset="0"/>
              <a:buChar char="/"/>
              <a:defRPr sz="1800" b="1" i="0">
                <a:solidFill>
                  <a:schemeClr val="bg1"/>
                </a:solidFill>
                <a:latin typeface="+mj-lt"/>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01</a:t>
            </a:r>
          </a:p>
        </p:txBody>
      </p:sp>
    </p:spTree>
    <p:extLst>
      <p:ext uri="{BB962C8B-B14F-4D97-AF65-F5344CB8AC3E}">
        <p14:creationId xmlns:p14="http://schemas.microsoft.com/office/powerpoint/2010/main" val="77835765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4354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p:cSld name="Contacts">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Image 11">
            <a:extLst>
              <a:ext uri="{FF2B5EF4-FFF2-40B4-BE49-F238E27FC236}">
                <a16:creationId xmlns:a16="http://schemas.microsoft.com/office/drawing/2014/main" id="{BD0B5349-2E9E-4AF3-AF4D-B562C68717E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3216804" cy="3544425"/>
          </a:xfrm>
          <a:prstGeom prst="rect">
            <a:avLst/>
          </a:prstGeom>
        </p:spPr>
      </p:pic>
      <p:pic>
        <p:nvPicPr>
          <p:cNvPr id="3" name="Image 2">
            <a:extLst>
              <a:ext uri="{FF2B5EF4-FFF2-40B4-BE49-F238E27FC236}">
                <a16:creationId xmlns:a16="http://schemas.microsoft.com/office/drawing/2014/main" id="{DEC4417B-CFA7-4C7A-A67C-656ECFD958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52269" y="590199"/>
            <a:ext cx="3126077" cy="770110"/>
          </a:xfrm>
          <a:prstGeom prst="rect">
            <a:avLst/>
          </a:prstGeom>
        </p:spPr>
      </p:pic>
    </p:spTree>
    <p:extLst>
      <p:ext uri="{BB962C8B-B14F-4D97-AF65-F5344CB8AC3E}">
        <p14:creationId xmlns:p14="http://schemas.microsoft.com/office/powerpoint/2010/main" val="246007450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End page">
    <p:bg>
      <p:bgPr>
        <a:solidFill>
          <a:schemeClr val="bg2"/>
        </a:solid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6206B538-3C95-451A-A119-D55C395DC19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59161" t="-107674" r="-159161" b="-107674"/>
          <a:stretch/>
        </p:blipFill>
        <p:spPr>
          <a:xfrm>
            <a:off x="0" y="1"/>
            <a:ext cx="9144000" cy="5143499"/>
          </a:xfrm>
          <a:prstGeom prst="rect">
            <a:avLst/>
          </a:prstGeom>
        </p:spPr>
      </p:pic>
    </p:spTree>
    <p:extLst>
      <p:ext uri="{BB962C8B-B14F-4D97-AF65-F5344CB8AC3E}">
        <p14:creationId xmlns:p14="http://schemas.microsoft.com/office/powerpoint/2010/main" val="141963038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Guidelines">
    <p:spTree>
      <p:nvGrpSpPr>
        <p:cNvPr id="1" name=""/>
        <p:cNvGrpSpPr/>
        <p:nvPr/>
      </p:nvGrpSpPr>
      <p:grpSpPr>
        <a:xfrm>
          <a:off x="0" y="0"/>
          <a:ext cx="0" cy="0"/>
          <a:chOff x="0" y="0"/>
          <a:chExt cx="0" cy="0"/>
        </a:xfrm>
      </p:grpSpPr>
      <p:graphicFrame>
        <p:nvGraphicFramePr>
          <p:cNvPr id="13" name="Table 4">
            <a:extLst>
              <a:ext uri="{FF2B5EF4-FFF2-40B4-BE49-F238E27FC236}">
                <a16:creationId xmlns:a16="http://schemas.microsoft.com/office/drawing/2014/main" id="{A7AA602E-90C6-46D4-BE65-2D3D0B5A2CAE}"/>
              </a:ext>
            </a:extLst>
          </p:cNvPr>
          <p:cNvGraphicFramePr>
            <a:graphicFrameLocks noGrp="1"/>
          </p:cNvGraphicFramePr>
          <p:nvPr userDrawn="1">
            <p:extLst>
              <p:ext uri="{D42A27DB-BD31-4B8C-83A1-F6EECF244321}">
                <p14:modId xmlns:p14="http://schemas.microsoft.com/office/powerpoint/2010/main" val="3181150315"/>
              </p:ext>
            </p:extLst>
          </p:nvPr>
        </p:nvGraphicFramePr>
        <p:xfrm>
          <a:off x="33868" y="2468155"/>
          <a:ext cx="9035561" cy="2611178"/>
        </p:xfrm>
        <a:graphic>
          <a:graphicData uri="http://schemas.openxmlformats.org/drawingml/2006/table">
            <a:tbl>
              <a:tblPr firstRow="1" bandRow="1">
                <a:tableStyleId>{0E3FDE45-AF77-4B5C-9715-49D594BDF05E}</a:tableStyleId>
              </a:tblPr>
              <a:tblGrid>
                <a:gridCol w="1164057">
                  <a:extLst>
                    <a:ext uri="{9D8B030D-6E8A-4147-A177-3AD203B41FA5}">
                      <a16:colId xmlns:a16="http://schemas.microsoft.com/office/drawing/2014/main" val="20000"/>
                    </a:ext>
                  </a:extLst>
                </a:gridCol>
                <a:gridCol w="1090044">
                  <a:extLst>
                    <a:ext uri="{9D8B030D-6E8A-4147-A177-3AD203B41FA5}">
                      <a16:colId xmlns:a16="http://schemas.microsoft.com/office/drawing/2014/main" val="20001"/>
                    </a:ext>
                  </a:extLst>
                </a:gridCol>
                <a:gridCol w="1125002">
                  <a:extLst>
                    <a:ext uri="{9D8B030D-6E8A-4147-A177-3AD203B41FA5}">
                      <a16:colId xmlns:a16="http://schemas.microsoft.com/office/drawing/2014/main" val="20002"/>
                    </a:ext>
                  </a:extLst>
                </a:gridCol>
                <a:gridCol w="520394">
                  <a:extLst>
                    <a:ext uri="{9D8B030D-6E8A-4147-A177-3AD203B41FA5}">
                      <a16:colId xmlns:a16="http://schemas.microsoft.com/office/drawing/2014/main" val="20003"/>
                    </a:ext>
                  </a:extLst>
                </a:gridCol>
                <a:gridCol w="860291">
                  <a:extLst>
                    <a:ext uri="{9D8B030D-6E8A-4147-A177-3AD203B41FA5}">
                      <a16:colId xmlns:a16="http://schemas.microsoft.com/office/drawing/2014/main" val="20004"/>
                    </a:ext>
                  </a:extLst>
                </a:gridCol>
                <a:gridCol w="900003">
                  <a:extLst>
                    <a:ext uri="{9D8B030D-6E8A-4147-A177-3AD203B41FA5}">
                      <a16:colId xmlns:a16="http://schemas.microsoft.com/office/drawing/2014/main" val="20005"/>
                    </a:ext>
                  </a:extLst>
                </a:gridCol>
                <a:gridCol w="1861368">
                  <a:extLst>
                    <a:ext uri="{9D8B030D-6E8A-4147-A177-3AD203B41FA5}">
                      <a16:colId xmlns:a16="http://schemas.microsoft.com/office/drawing/2014/main" val="20006"/>
                    </a:ext>
                  </a:extLst>
                </a:gridCol>
                <a:gridCol w="1514402">
                  <a:extLst>
                    <a:ext uri="{9D8B030D-6E8A-4147-A177-3AD203B41FA5}">
                      <a16:colId xmlns:a16="http://schemas.microsoft.com/office/drawing/2014/main" val="20007"/>
                    </a:ext>
                  </a:extLst>
                </a:gridCol>
              </a:tblGrid>
              <a:tr h="251460">
                <a:tc>
                  <a:txBody>
                    <a:bodyPr/>
                    <a:lstStyle/>
                    <a:p>
                      <a:r>
                        <a:rPr lang="fr-FR" sz="600" b="1" noProof="0" dirty="0" err="1"/>
                        <a:t>Level</a:t>
                      </a:r>
                      <a:endParaRPr lang="fr-FR" sz="600" b="1" noProof="0" dirty="0"/>
                    </a:p>
                  </a:txBody>
                  <a:tcPr marL="84406" marR="84406" marT="34290" marB="34290">
                    <a:solidFill>
                      <a:schemeClr val="bg1">
                        <a:lumMod val="95000"/>
                      </a:schemeClr>
                    </a:solidFill>
                  </a:tcPr>
                </a:tc>
                <a:tc>
                  <a:txBody>
                    <a:bodyPr/>
                    <a:lstStyle/>
                    <a:p>
                      <a:r>
                        <a:rPr lang="fr-FR" sz="600" b="1" kern="1200" noProof="0" dirty="0">
                          <a:solidFill>
                            <a:schemeClr val="tx1"/>
                          </a:solidFill>
                          <a:latin typeface="+mn-lt"/>
                          <a:ea typeface="+mn-ea"/>
                          <a:cs typeface="+mn-cs"/>
                        </a:rPr>
                        <a:t>Font</a:t>
                      </a:r>
                    </a:p>
                  </a:txBody>
                  <a:tcPr marL="84406" marR="84406" marT="34290" marB="34290">
                    <a:solidFill>
                      <a:schemeClr val="bg1">
                        <a:lumMod val="95000"/>
                      </a:schemeClr>
                    </a:solidFill>
                  </a:tcPr>
                </a:tc>
                <a:tc>
                  <a:txBody>
                    <a:bodyPr/>
                    <a:lstStyle/>
                    <a:p>
                      <a:r>
                        <a:rPr lang="fr-FR" sz="600" b="1" kern="1200" noProof="0" dirty="0" err="1">
                          <a:solidFill>
                            <a:schemeClr val="tx1"/>
                          </a:solidFill>
                          <a:latin typeface="+mn-lt"/>
                          <a:ea typeface="+mn-ea"/>
                          <a:cs typeface="+mn-cs"/>
                        </a:rPr>
                        <a:t>Color</a:t>
                      </a:r>
                      <a:endParaRPr lang="fr-FR" sz="600" b="1" kern="1200" noProof="0" dirty="0">
                        <a:solidFill>
                          <a:schemeClr val="tx1"/>
                        </a:solidFill>
                        <a:latin typeface="+mn-lt"/>
                        <a:ea typeface="+mn-ea"/>
                        <a:cs typeface="+mn-cs"/>
                      </a:endParaRPr>
                    </a:p>
                  </a:txBody>
                  <a:tcPr marL="84406" marR="84406" marT="34290" marB="34290">
                    <a:solidFill>
                      <a:schemeClr val="bg1">
                        <a:lumMod val="95000"/>
                      </a:schemeClr>
                    </a:solidFill>
                  </a:tcPr>
                </a:tc>
                <a:tc>
                  <a:txBody>
                    <a:bodyPr/>
                    <a:lstStyle/>
                    <a:p>
                      <a:r>
                        <a:rPr lang="fr-FR" sz="600" b="1" kern="1200" noProof="0" dirty="0">
                          <a:solidFill>
                            <a:schemeClr val="tx1"/>
                          </a:solidFill>
                          <a:latin typeface="+mn-lt"/>
                          <a:ea typeface="+mn-ea"/>
                          <a:cs typeface="+mn-cs"/>
                        </a:rPr>
                        <a:t>Font Size</a:t>
                      </a:r>
                    </a:p>
                  </a:txBody>
                  <a:tcPr marL="84406" marR="84406" marT="34290" marB="34290">
                    <a:solidFill>
                      <a:schemeClr val="bg1">
                        <a:lumMod val="95000"/>
                      </a:schemeClr>
                    </a:solidFill>
                  </a:tcPr>
                </a:tc>
                <a:tc>
                  <a:txBody>
                    <a:bodyPr/>
                    <a:lstStyle/>
                    <a:p>
                      <a:r>
                        <a:rPr lang="fr-FR" sz="600" b="1" kern="1200" noProof="0" dirty="0" err="1">
                          <a:solidFill>
                            <a:schemeClr val="tx1"/>
                          </a:solidFill>
                          <a:latin typeface="+mn-lt"/>
                          <a:ea typeface="+mn-ea"/>
                          <a:cs typeface="+mn-cs"/>
                        </a:rPr>
                        <a:t>Effect</a:t>
                      </a:r>
                      <a:endParaRPr lang="fr-FR" sz="600" b="1" kern="1200" noProof="0" dirty="0">
                        <a:solidFill>
                          <a:schemeClr val="tx1"/>
                        </a:solidFill>
                        <a:latin typeface="+mn-lt"/>
                        <a:ea typeface="+mn-ea"/>
                        <a:cs typeface="+mn-cs"/>
                      </a:endParaRPr>
                    </a:p>
                  </a:txBody>
                  <a:tcPr marL="84406" marR="84406" marT="34290" marB="34290">
                    <a:solidFill>
                      <a:schemeClr val="bg1">
                        <a:lumMod val="95000"/>
                      </a:schemeClr>
                    </a:solidFill>
                  </a:tcPr>
                </a:tc>
                <a:tc>
                  <a:txBody>
                    <a:bodyPr/>
                    <a:lstStyle/>
                    <a:p>
                      <a:r>
                        <a:rPr lang="fr-FR" sz="600" b="1" kern="1200" noProof="0" dirty="0">
                          <a:solidFill>
                            <a:schemeClr val="tx1"/>
                          </a:solidFill>
                          <a:latin typeface="+mn-lt"/>
                          <a:ea typeface="+mn-ea"/>
                          <a:cs typeface="+mn-cs"/>
                        </a:rPr>
                        <a:t>Bullet </a:t>
                      </a:r>
                    </a:p>
                  </a:txBody>
                  <a:tcPr marL="84406" marR="84406" marT="34290" marB="34290">
                    <a:solidFill>
                      <a:schemeClr val="bg1">
                        <a:lumMod val="95000"/>
                      </a:schemeClr>
                    </a:solidFill>
                  </a:tcPr>
                </a:tc>
                <a:tc>
                  <a:txBody>
                    <a:bodyPr/>
                    <a:lstStyle/>
                    <a:p>
                      <a:r>
                        <a:rPr lang="fr-FR" sz="600" b="1" kern="1200" noProof="0" dirty="0" err="1">
                          <a:solidFill>
                            <a:schemeClr val="tx1"/>
                          </a:solidFill>
                          <a:latin typeface="+mn-lt"/>
                          <a:ea typeface="+mn-ea"/>
                          <a:cs typeface="+mn-cs"/>
                        </a:rPr>
                        <a:t>Paragraph</a:t>
                      </a:r>
                      <a:endParaRPr lang="fr-FR" sz="600" b="1" kern="1200" noProof="0" dirty="0">
                        <a:solidFill>
                          <a:schemeClr val="tx1"/>
                        </a:solidFill>
                        <a:latin typeface="+mn-lt"/>
                        <a:ea typeface="+mn-ea"/>
                        <a:cs typeface="+mn-cs"/>
                      </a:endParaRPr>
                    </a:p>
                    <a:p>
                      <a:r>
                        <a:rPr lang="fr-FR" sz="600" b="1" kern="1200" noProof="0" dirty="0">
                          <a:solidFill>
                            <a:schemeClr val="tx1"/>
                          </a:solidFill>
                          <a:latin typeface="+mn-lt"/>
                          <a:ea typeface="+mn-ea"/>
                          <a:cs typeface="+mn-cs"/>
                        </a:rPr>
                        <a:t>Indentation</a:t>
                      </a:r>
                    </a:p>
                  </a:txBody>
                  <a:tcPr marL="84406" marR="84406" marT="34290" marB="34290">
                    <a:solidFill>
                      <a:schemeClr val="bg1">
                        <a:lumMod val="95000"/>
                      </a:schemeClr>
                    </a:solidFill>
                  </a:tcPr>
                </a:tc>
                <a:tc>
                  <a:txBody>
                    <a:bodyPr/>
                    <a:lstStyle/>
                    <a:p>
                      <a:r>
                        <a:rPr lang="fr-FR" sz="600" b="1" kern="1200" noProof="0" dirty="0" err="1">
                          <a:solidFill>
                            <a:schemeClr val="tx1"/>
                          </a:solidFill>
                          <a:latin typeface="+mn-lt"/>
                          <a:ea typeface="+mn-ea"/>
                          <a:cs typeface="+mn-cs"/>
                        </a:rPr>
                        <a:t>Paragraph</a:t>
                      </a:r>
                      <a:endParaRPr lang="fr-FR" sz="600" b="1" kern="1200" noProof="0" dirty="0">
                        <a:solidFill>
                          <a:schemeClr val="tx1"/>
                        </a:solidFill>
                        <a:latin typeface="+mn-lt"/>
                        <a:ea typeface="+mn-ea"/>
                        <a:cs typeface="+mn-cs"/>
                      </a:endParaRPr>
                    </a:p>
                    <a:p>
                      <a:r>
                        <a:rPr lang="fr-FR" sz="600" b="1" kern="1200" noProof="0" dirty="0" err="1">
                          <a:solidFill>
                            <a:schemeClr val="tx1"/>
                          </a:solidFill>
                          <a:latin typeface="+mn-lt"/>
                          <a:ea typeface="+mn-ea"/>
                          <a:cs typeface="+mn-cs"/>
                        </a:rPr>
                        <a:t>Spacing</a:t>
                      </a:r>
                      <a:endParaRPr lang="fr-FR" sz="600" b="1" kern="1200" noProof="0" dirty="0">
                        <a:solidFill>
                          <a:schemeClr val="tx1"/>
                        </a:solidFill>
                        <a:latin typeface="+mn-lt"/>
                        <a:ea typeface="+mn-ea"/>
                        <a:cs typeface="+mn-cs"/>
                      </a:endParaRPr>
                    </a:p>
                  </a:txBody>
                  <a:tcPr marL="84406" marR="84406" marT="34290" marB="34290">
                    <a:solidFill>
                      <a:schemeClr val="bg1">
                        <a:lumMod val="95000"/>
                      </a:schemeClr>
                    </a:solidFill>
                  </a:tcPr>
                </a:tc>
                <a:extLst>
                  <a:ext uri="{0D108BD9-81ED-4DB2-BD59-A6C34878D82A}">
                    <a16:rowId xmlns:a16="http://schemas.microsoft.com/office/drawing/2014/main" val="10000"/>
                  </a:ext>
                </a:extLst>
              </a:tr>
              <a:tr h="297180">
                <a:tc>
                  <a:txBody>
                    <a:bodyPr/>
                    <a:lstStyle/>
                    <a:p>
                      <a:r>
                        <a:rPr lang="fr-FR" sz="700" i="0" kern="1200" cap="all" baseline="0" dirty="0">
                          <a:solidFill>
                            <a:schemeClr val="accent4"/>
                          </a:solidFill>
                          <a:latin typeface="+mj-lt"/>
                          <a:ea typeface="+mn-ea"/>
                          <a:cs typeface="+mn-cs"/>
                        </a:rPr>
                        <a:t>SUBTITLE</a:t>
                      </a:r>
                    </a:p>
                  </a:txBody>
                  <a:tcPr marL="84406" marR="84406" marT="34290" marB="34290" anchor="ctr">
                    <a:solidFill>
                      <a:schemeClr val="bg1"/>
                    </a:solidFill>
                  </a:tcPr>
                </a:tc>
                <a:tc>
                  <a:txBody>
                    <a:bodyPr/>
                    <a:lstStyle/>
                    <a:p>
                      <a:pPr algn="ctr"/>
                      <a:r>
                        <a:rPr lang="fr-FR" sz="700" i="0" kern="1200" cap="none" baseline="0" dirty="0" err="1">
                          <a:solidFill>
                            <a:schemeClr val="tx1"/>
                          </a:solidFill>
                          <a:latin typeface="+mn-lt"/>
                          <a:ea typeface="+mn-ea"/>
                          <a:cs typeface="+mn-cs"/>
                        </a:rPr>
                        <a:t>Tahoma</a:t>
                      </a:r>
                      <a:r>
                        <a:rPr lang="fr-FR" sz="700" i="0" kern="1200" cap="none" baseline="0" dirty="0">
                          <a:solidFill>
                            <a:schemeClr val="tx1"/>
                          </a:solidFill>
                          <a:latin typeface="+mn-lt"/>
                          <a:ea typeface="+mn-ea"/>
                          <a:cs typeface="+mn-cs"/>
                        </a:rPr>
                        <a:t> </a:t>
                      </a:r>
                      <a:r>
                        <a:rPr lang="fr-FR" sz="700" i="0" kern="1200" cap="none" baseline="0" dirty="0" err="1">
                          <a:solidFill>
                            <a:schemeClr val="tx1"/>
                          </a:solidFill>
                          <a:latin typeface="+mn-lt"/>
                          <a:ea typeface="+mn-ea"/>
                          <a:cs typeface="+mn-cs"/>
                        </a:rPr>
                        <a:t>Headings</a:t>
                      </a:r>
                      <a:endParaRPr lang="fr-FR" sz="700" i="0" kern="1200" cap="none" baseline="0" dirty="0">
                        <a:solidFill>
                          <a:schemeClr val="tx1"/>
                        </a:solidFill>
                        <a:latin typeface="+mn-lt"/>
                        <a:ea typeface="+mn-ea"/>
                        <a:cs typeface="+mn-cs"/>
                      </a:endParaRPr>
                    </a:p>
                  </a:txBody>
                  <a:tcPr marL="84406" marR="84406" marT="34290" marB="34290" anchor="ctr">
                    <a:solidFill>
                      <a:schemeClr val="bg1"/>
                    </a:solidFill>
                  </a:tcPr>
                </a:tc>
                <a:tc>
                  <a:txBody>
                    <a:bodyPr/>
                    <a:lstStyle/>
                    <a:p>
                      <a:pPr algn="ctr"/>
                      <a:r>
                        <a:rPr lang="fr-FR" sz="700" i="0" kern="1200" cap="all" baseline="0" dirty="0">
                          <a:solidFill>
                            <a:schemeClr val="tx1"/>
                          </a:solidFill>
                          <a:latin typeface="+mn-lt"/>
                          <a:ea typeface="+mn-ea"/>
                          <a:cs typeface="+mn-cs"/>
                        </a:rPr>
                        <a:t>147 / 132 / 129</a:t>
                      </a:r>
                    </a:p>
                  </a:txBody>
                  <a:tcPr marL="84406" marR="84406" marT="34290" marB="34290" anchor="ctr">
                    <a:solidFill>
                      <a:schemeClr val="bg1"/>
                    </a:solidFill>
                  </a:tcPr>
                </a:tc>
                <a:tc>
                  <a:txBody>
                    <a:bodyPr/>
                    <a:lstStyle/>
                    <a:p>
                      <a:pPr algn="ctr"/>
                      <a:r>
                        <a:rPr lang="fr-FR" sz="700" i="0" kern="1200" cap="all" baseline="0" dirty="0">
                          <a:solidFill>
                            <a:schemeClr val="tx1"/>
                          </a:solidFill>
                          <a:latin typeface="+mn-lt"/>
                          <a:ea typeface="+mn-ea"/>
                          <a:cs typeface="+mn-cs"/>
                        </a:rPr>
                        <a:t>10</a:t>
                      </a:r>
                    </a:p>
                  </a:txBody>
                  <a:tcPr marL="84406" marR="84406" marT="34290" marB="34290" anchor="ctr">
                    <a:solidFill>
                      <a:schemeClr val="bg1"/>
                    </a:solidFill>
                  </a:tcPr>
                </a:tc>
                <a:tc>
                  <a:txBody>
                    <a:bodyPr/>
                    <a:lstStyle/>
                    <a:p>
                      <a:pPr algn="ctr"/>
                      <a:r>
                        <a:rPr lang="fr-FR" sz="700" i="0" kern="1200" cap="all" baseline="0" dirty="0">
                          <a:solidFill>
                            <a:schemeClr val="tx1"/>
                          </a:solidFill>
                          <a:latin typeface="+mn-lt"/>
                          <a:ea typeface="+mn-ea"/>
                          <a:cs typeface="+mn-cs"/>
                        </a:rPr>
                        <a:t>ALL CAPS</a:t>
                      </a:r>
                    </a:p>
                  </a:txBody>
                  <a:tcPr marL="84406" marR="84406" marT="34290" marB="34290" anchor="ctr">
                    <a:solidFill>
                      <a:schemeClr val="bg1"/>
                    </a:solidFill>
                  </a:tcPr>
                </a:tc>
                <a:tc>
                  <a:txBody>
                    <a:bodyPr/>
                    <a:lstStyle/>
                    <a:p>
                      <a:pPr algn="ctr"/>
                      <a:endParaRPr lang="fr-FR" sz="700" kern="1200" dirty="0">
                        <a:solidFill>
                          <a:schemeClr val="tx1"/>
                        </a:solidFill>
                        <a:latin typeface="+mn-lt"/>
                        <a:ea typeface="+mn-ea"/>
                        <a:cs typeface="+mn-cs"/>
                      </a:endParaRPr>
                    </a:p>
                  </a:txBody>
                  <a:tcPr marL="84406" marR="84406" marT="34290" marB="34290" anchor="ctr">
                    <a:solidFill>
                      <a:schemeClr val="bg1"/>
                    </a:solidFill>
                  </a:tcPr>
                </a:tc>
                <a:tc>
                  <a:txBody>
                    <a:bodyPr/>
                    <a:lstStyle/>
                    <a:p>
                      <a:r>
                        <a:rPr lang="fr-FR" sz="700" kern="1200" dirty="0" err="1">
                          <a:solidFill>
                            <a:schemeClr val="tx1"/>
                          </a:solidFill>
                          <a:latin typeface="+mn-lt"/>
                          <a:ea typeface="+mn-ea"/>
                          <a:cs typeface="+mn-cs"/>
                        </a:rPr>
                        <a:t>Before</a:t>
                      </a:r>
                      <a:r>
                        <a:rPr lang="fr-FR" sz="700" kern="1200" dirty="0">
                          <a:solidFill>
                            <a:schemeClr val="tx1"/>
                          </a:solidFill>
                          <a:latin typeface="+mn-lt"/>
                          <a:ea typeface="+mn-ea"/>
                          <a:cs typeface="+mn-cs"/>
                        </a:rPr>
                        <a:t> </a:t>
                      </a:r>
                      <a:r>
                        <a:rPr lang="fr-FR" sz="700" kern="1200" dirty="0" err="1">
                          <a:solidFill>
                            <a:schemeClr val="tx1"/>
                          </a:solidFill>
                          <a:latin typeface="+mn-lt"/>
                          <a:ea typeface="+mn-ea"/>
                          <a:cs typeface="+mn-cs"/>
                        </a:rPr>
                        <a:t>text</a:t>
                      </a:r>
                      <a:r>
                        <a:rPr lang="fr-FR" sz="700" kern="1200" dirty="0">
                          <a:solidFill>
                            <a:schemeClr val="tx1"/>
                          </a:solidFill>
                          <a:latin typeface="+mn-lt"/>
                          <a:ea typeface="+mn-ea"/>
                          <a:cs typeface="+mn-cs"/>
                        </a:rPr>
                        <a:t> = 0 cm</a:t>
                      </a:r>
                    </a:p>
                  </a:txBody>
                  <a:tcPr marL="84406" marR="84406" marT="34290" marB="34290"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800" kern="1200" noProof="0" dirty="0">
                          <a:solidFill>
                            <a:schemeClr val="tx1"/>
                          </a:solidFill>
                          <a:latin typeface="+mn-lt"/>
                          <a:ea typeface="+mn-ea"/>
                          <a:cs typeface="+mn-cs"/>
                        </a:rPr>
                        <a:t>0 pt</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kern="1200" noProof="0" dirty="0">
                          <a:solidFill>
                            <a:schemeClr val="tx1"/>
                          </a:solidFill>
                          <a:latin typeface="+mn-lt"/>
                          <a:ea typeface="+mn-ea"/>
                          <a:cs typeface="+mn-cs"/>
                        </a:rPr>
                        <a:t>No line </a:t>
                      </a:r>
                      <a:r>
                        <a:rPr lang="fr-FR" sz="800" kern="1200" noProof="0" dirty="0" err="1">
                          <a:solidFill>
                            <a:schemeClr val="tx1"/>
                          </a:solidFill>
                          <a:latin typeface="+mn-lt"/>
                          <a:ea typeface="+mn-ea"/>
                          <a:cs typeface="+mn-cs"/>
                        </a:rPr>
                        <a:t>spacing</a:t>
                      </a:r>
                      <a:endParaRPr lang="fr-FR" sz="800" kern="1200" noProof="0" dirty="0">
                        <a:solidFill>
                          <a:schemeClr val="tx1"/>
                        </a:solidFill>
                        <a:latin typeface="+mn-lt"/>
                        <a:ea typeface="+mn-ea"/>
                        <a:cs typeface="+mn-cs"/>
                      </a:endParaRPr>
                    </a:p>
                  </a:txBody>
                  <a:tcPr marT="34290" marB="34290" anchor="ctr">
                    <a:solidFill>
                      <a:schemeClr val="bg1"/>
                    </a:solidFill>
                  </a:tcPr>
                </a:tc>
                <a:extLst>
                  <a:ext uri="{0D108BD9-81ED-4DB2-BD59-A6C34878D82A}">
                    <a16:rowId xmlns:a16="http://schemas.microsoft.com/office/drawing/2014/main" val="10001"/>
                  </a:ext>
                </a:extLst>
              </a:tr>
              <a:tr h="321051">
                <a:tc>
                  <a:txBody>
                    <a:bodyPr/>
                    <a:lstStyle/>
                    <a:p>
                      <a:r>
                        <a:rPr lang="fr-FR" sz="1500" kern="1200" baseline="0" dirty="0" err="1">
                          <a:solidFill>
                            <a:schemeClr val="bg2"/>
                          </a:solidFill>
                          <a:latin typeface="+mj-lt"/>
                          <a:ea typeface="+mj-ea"/>
                          <a:cs typeface="+mj-cs"/>
                        </a:rPr>
                        <a:t>Title</a:t>
                      </a:r>
                      <a:endParaRPr lang="fr-FR" sz="1500" kern="1200" baseline="0" dirty="0">
                        <a:solidFill>
                          <a:schemeClr val="bg2"/>
                        </a:solidFill>
                        <a:latin typeface="+mj-lt"/>
                        <a:ea typeface="+mj-ea"/>
                        <a:cs typeface="+mj-cs"/>
                      </a:endParaRPr>
                    </a:p>
                  </a:txBody>
                  <a:tcPr marL="84406" marR="84406" marT="34290" marB="34290" anchor="ctr">
                    <a:solidFill>
                      <a:schemeClr val="bg1"/>
                    </a:solidFill>
                  </a:tcPr>
                </a:tc>
                <a:tc>
                  <a:txBody>
                    <a:bodyPr/>
                    <a:lstStyle/>
                    <a:p>
                      <a:pPr algn="ctr"/>
                      <a:r>
                        <a:rPr lang="fr-FR" sz="700" i="0" kern="1200" cap="none" baseline="0" dirty="0" err="1">
                          <a:solidFill>
                            <a:schemeClr val="tx1"/>
                          </a:solidFill>
                          <a:latin typeface="+mn-lt"/>
                          <a:ea typeface="+mn-ea"/>
                          <a:cs typeface="+mn-cs"/>
                        </a:rPr>
                        <a:t>Tahoma</a:t>
                      </a:r>
                      <a:r>
                        <a:rPr lang="fr-FR" sz="700" i="0" kern="1200" cap="none" baseline="0" dirty="0">
                          <a:solidFill>
                            <a:schemeClr val="tx1"/>
                          </a:solidFill>
                          <a:latin typeface="+mn-lt"/>
                          <a:ea typeface="+mn-ea"/>
                          <a:cs typeface="+mn-cs"/>
                        </a:rPr>
                        <a:t> </a:t>
                      </a:r>
                      <a:r>
                        <a:rPr lang="fr-FR" sz="700" i="0" kern="1200" cap="none" baseline="0" dirty="0" err="1">
                          <a:solidFill>
                            <a:schemeClr val="tx1"/>
                          </a:solidFill>
                          <a:latin typeface="+mn-lt"/>
                          <a:ea typeface="+mn-ea"/>
                          <a:cs typeface="+mn-cs"/>
                        </a:rPr>
                        <a:t>Headings</a:t>
                      </a:r>
                      <a:endParaRPr lang="fr-FR" sz="700" i="0" kern="1200" cap="none" baseline="0" dirty="0">
                        <a:solidFill>
                          <a:schemeClr val="tx1"/>
                        </a:solidFill>
                        <a:latin typeface="+mn-lt"/>
                        <a:ea typeface="+mn-ea"/>
                        <a:cs typeface="+mn-cs"/>
                      </a:endParaRPr>
                    </a:p>
                    <a:p>
                      <a:pPr algn="ctr"/>
                      <a:endParaRPr lang="fr-FR" sz="700" i="0" kern="1200" cap="none" baseline="0" dirty="0">
                        <a:solidFill>
                          <a:schemeClr val="tx1"/>
                        </a:solidFill>
                        <a:latin typeface="+mn-lt"/>
                        <a:ea typeface="+mn-ea"/>
                        <a:cs typeface="+mn-cs"/>
                      </a:endParaRPr>
                    </a:p>
                  </a:txBody>
                  <a:tcPr marL="84406" marR="84406" marT="34290" marB="34290" anchor="ctr">
                    <a:solidFill>
                      <a:schemeClr val="bg1"/>
                    </a:solidFill>
                  </a:tcPr>
                </a:tc>
                <a:tc>
                  <a:txBody>
                    <a:bodyPr/>
                    <a:lstStyle/>
                    <a:p>
                      <a:pPr algn="ctr"/>
                      <a:r>
                        <a:rPr lang="fr-FR" sz="700" i="0" kern="1200" cap="all" baseline="0" dirty="0">
                          <a:solidFill>
                            <a:schemeClr val="tx1"/>
                          </a:solidFill>
                          <a:latin typeface="+mn-lt"/>
                          <a:ea typeface="+mn-ea"/>
                          <a:cs typeface="+mn-cs"/>
                        </a:rPr>
                        <a:t>80 / 48 /120</a:t>
                      </a:r>
                    </a:p>
                  </a:txBody>
                  <a:tcPr marL="84406" marR="84406" marT="34290" marB="34290" anchor="ctr">
                    <a:solidFill>
                      <a:schemeClr val="bg1"/>
                    </a:solidFill>
                  </a:tcPr>
                </a:tc>
                <a:tc>
                  <a:txBody>
                    <a:bodyPr/>
                    <a:lstStyle/>
                    <a:p>
                      <a:pPr algn="ctr"/>
                      <a:r>
                        <a:rPr lang="fr-FR" sz="700" i="0" kern="1200" cap="all" baseline="0" dirty="0">
                          <a:solidFill>
                            <a:schemeClr val="tx1"/>
                          </a:solidFill>
                          <a:latin typeface="+mn-lt"/>
                          <a:ea typeface="+mn-ea"/>
                          <a:cs typeface="+mn-cs"/>
                        </a:rPr>
                        <a:t>18</a:t>
                      </a:r>
                    </a:p>
                  </a:txBody>
                  <a:tcPr marL="84406" marR="84406" marT="34290" marB="34290" anchor="ctr">
                    <a:solidFill>
                      <a:schemeClr val="bg1"/>
                    </a:solidFill>
                  </a:tcPr>
                </a:tc>
                <a:tc>
                  <a:txBody>
                    <a:bodyPr/>
                    <a:lstStyle/>
                    <a:p>
                      <a:pPr algn="ctr"/>
                      <a:r>
                        <a:rPr kumimoji="0" lang="fr-FR" sz="700" b="0" i="0" u="none" strike="noStrike" kern="1200" cap="none" spc="0" normalizeH="0" baseline="0" noProof="0" dirty="0">
                          <a:ln>
                            <a:noFill/>
                          </a:ln>
                          <a:solidFill>
                            <a:schemeClr val="tx1"/>
                          </a:solidFill>
                          <a:effectLst/>
                          <a:uLnTx/>
                          <a:uFillTx/>
                          <a:latin typeface="+mn-lt"/>
                          <a:ea typeface="+mn-ea"/>
                          <a:cs typeface="+mn-cs"/>
                        </a:rPr>
                        <a:t>Normal</a:t>
                      </a:r>
                      <a:endParaRPr lang="fr-FR" sz="700" i="0" kern="1200" cap="all" baseline="0" dirty="0">
                        <a:solidFill>
                          <a:schemeClr val="tx1"/>
                        </a:solidFill>
                        <a:latin typeface="+mn-lt"/>
                        <a:ea typeface="+mn-ea"/>
                        <a:cs typeface="+mn-cs"/>
                      </a:endParaRPr>
                    </a:p>
                  </a:txBody>
                  <a:tcPr marL="84406" marR="84406" marT="34290" marB="34290" anchor="ctr">
                    <a:solidFill>
                      <a:schemeClr val="bg1"/>
                    </a:solidFill>
                  </a:tcPr>
                </a:tc>
                <a:tc>
                  <a:txBody>
                    <a:bodyPr/>
                    <a:lstStyle/>
                    <a:p>
                      <a:pPr algn="ctr"/>
                      <a:endParaRPr lang="fr-FR" sz="700" kern="1200" dirty="0">
                        <a:solidFill>
                          <a:schemeClr val="tx1"/>
                        </a:solidFill>
                        <a:latin typeface="+mn-lt"/>
                        <a:ea typeface="+mn-ea"/>
                        <a:cs typeface="+mn-cs"/>
                      </a:endParaRPr>
                    </a:p>
                  </a:txBody>
                  <a:tcPr marL="84406" marR="84406" marT="34290" marB="34290" anchor="ctr">
                    <a:solidFill>
                      <a:schemeClr val="bg1"/>
                    </a:solidFill>
                  </a:tcPr>
                </a:tc>
                <a:tc>
                  <a:txBody>
                    <a:bodyPr/>
                    <a:lstStyle/>
                    <a:p>
                      <a:r>
                        <a:rPr lang="fr-FR" sz="700" kern="1200" dirty="0" err="1">
                          <a:solidFill>
                            <a:schemeClr val="tx1"/>
                          </a:solidFill>
                          <a:latin typeface="+mn-lt"/>
                          <a:ea typeface="+mn-ea"/>
                          <a:cs typeface="+mn-cs"/>
                        </a:rPr>
                        <a:t>Before</a:t>
                      </a:r>
                      <a:r>
                        <a:rPr lang="fr-FR" sz="700" kern="1200" dirty="0">
                          <a:solidFill>
                            <a:schemeClr val="tx1"/>
                          </a:solidFill>
                          <a:latin typeface="+mn-lt"/>
                          <a:ea typeface="+mn-ea"/>
                          <a:cs typeface="+mn-cs"/>
                        </a:rPr>
                        <a:t> </a:t>
                      </a:r>
                      <a:r>
                        <a:rPr lang="fr-FR" sz="700" kern="1200" dirty="0" err="1">
                          <a:solidFill>
                            <a:schemeClr val="tx1"/>
                          </a:solidFill>
                          <a:latin typeface="+mn-lt"/>
                          <a:ea typeface="+mn-ea"/>
                          <a:cs typeface="+mn-cs"/>
                        </a:rPr>
                        <a:t>text</a:t>
                      </a:r>
                      <a:r>
                        <a:rPr lang="fr-FR" sz="700" kern="1200" dirty="0">
                          <a:solidFill>
                            <a:schemeClr val="tx1"/>
                          </a:solidFill>
                          <a:latin typeface="+mn-lt"/>
                          <a:ea typeface="+mn-ea"/>
                          <a:cs typeface="+mn-cs"/>
                        </a:rPr>
                        <a:t> = 0 cm</a:t>
                      </a:r>
                    </a:p>
                  </a:txBody>
                  <a:tcPr marL="84406" marR="84406" marT="34290" marB="34290"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800" kern="1200" noProof="0" dirty="0">
                          <a:solidFill>
                            <a:schemeClr val="tx1"/>
                          </a:solidFill>
                          <a:latin typeface="+mn-lt"/>
                          <a:ea typeface="+mn-ea"/>
                          <a:cs typeface="+mn-cs"/>
                        </a:rPr>
                        <a:t>0 pt</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kern="1200" noProof="0" dirty="0">
                          <a:solidFill>
                            <a:schemeClr val="tx1"/>
                          </a:solidFill>
                          <a:latin typeface="+mn-lt"/>
                          <a:ea typeface="+mn-ea"/>
                          <a:cs typeface="+mn-cs"/>
                        </a:rPr>
                        <a:t>No line </a:t>
                      </a:r>
                      <a:r>
                        <a:rPr lang="fr-FR" sz="800" kern="1200" noProof="0" dirty="0" err="1">
                          <a:solidFill>
                            <a:schemeClr val="tx1"/>
                          </a:solidFill>
                          <a:latin typeface="+mn-lt"/>
                          <a:ea typeface="+mn-ea"/>
                          <a:cs typeface="+mn-cs"/>
                        </a:rPr>
                        <a:t>spacing</a:t>
                      </a:r>
                      <a:endParaRPr lang="fr-FR" sz="800" kern="1200" noProof="0" dirty="0">
                        <a:solidFill>
                          <a:schemeClr val="tx1"/>
                        </a:solidFill>
                        <a:latin typeface="+mn-lt"/>
                        <a:ea typeface="+mn-ea"/>
                        <a:cs typeface="+mn-cs"/>
                      </a:endParaRPr>
                    </a:p>
                  </a:txBody>
                  <a:tcPr marT="34290" marB="34290" anchor="ctr">
                    <a:solidFill>
                      <a:schemeClr val="bg1"/>
                    </a:solidFill>
                  </a:tcPr>
                </a:tc>
                <a:extLst>
                  <a:ext uri="{0D108BD9-81ED-4DB2-BD59-A6C34878D82A}">
                    <a16:rowId xmlns:a16="http://schemas.microsoft.com/office/drawing/2014/main" val="10002"/>
                  </a:ext>
                </a:extLst>
              </a:tr>
              <a:tr h="297180">
                <a:tc>
                  <a:txBody>
                    <a:bodyPr/>
                    <a:lstStyle/>
                    <a:p>
                      <a:pPr lvl="0"/>
                      <a:r>
                        <a:rPr lang="fr-FR" sz="1100" i="0" kern="1200" cap="none" baseline="0" dirty="0" err="1">
                          <a:solidFill>
                            <a:srgbClr val="503078"/>
                          </a:solidFill>
                          <a:latin typeface="+mn-lt"/>
                          <a:ea typeface="+mn-ea"/>
                          <a:cs typeface="+mn-cs"/>
                        </a:rPr>
                        <a:t>Level</a:t>
                      </a:r>
                      <a:r>
                        <a:rPr lang="fr-FR" sz="1100" i="0" kern="1200" cap="none" baseline="0" dirty="0">
                          <a:solidFill>
                            <a:srgbClr val="503078"/>
                          </a:solidFill>
                          <a:latin typeface="+mn-lt"/>
                          <a:ea typeface="+mn-ea"/>
                          <a:cs typeface="+mn-cs"/>
                        </a:rPr>
                        <a:t> 1</a:t>
                      </a:r>
                    </a:p>
                  </a:txBody>
                  <a:tcPr marL="84406" marR="84406" marT="34290" marB="34290" anchor="ctr">
                    <a:solidFill>
                      <a:schemeClr val="bg1"/>
                    </a:solidFill>
                  </a:tcPr>
                </a:tc>
                <a:tc>
                  <a:txBody>
                    <a:bodyPr/>
                    <a:lstStyle/>
                    <a:p>
                      <a:pPr algn="ctr"/>
                      <a:r>
                        <a:rPr lang="fr-FR" sz="700" i="0" kern="1200" cap="none" baseline="0" dirty="0" err="1">
                          <a:solidFill>
                            <a:schemeClr val="tx1"/>
                          </a:solidFill>
                          <a:latin typeface="+mn-lt"/>
                          <a:ea typeface="+mn-ea"/>
                          <a:cs typeface="+mn-cs"/>
                        </a:rPr>
                        <a:t>Tahoma</a:t>
                      </a:r>
                      <a:r>
                        <a:rPr lang="fr-FR" sz="700" i="0" kern="1200" cap="none" baseline="0" dirty="0">
                          <a:solidFill>
                            <a:schemeClr val="tx1"/>
                          </a:solidFill>
                          <a:latin typeface="+mn-lt"/>
                          <a:ea typeface="+mn-ea"/>
                          <a:cs typeface="+mn-cs"/>
                        </a:rPr>
                        <a:t> body</a:t>
                      </a:r>
                    </a:p>
                  </a:txBody>
                  <a:tcPr marL="84406" marR="84406" marT="34290" marB="34290" anchor="ctr">
                    <a:solidFill>
                      <a:schemeClr val="bg1"/>
                    </a:solidFill>
                  </a:tcPr>
                </a:tc>
                <a:tc>
                  <a:txBody>
                    <a:bodyPr/>
                    <a:lstStyle/>
                    <a:p>
                      <a:pPr algn="ctr"/>
                      <a:r>
                        <a:rPr lang="fr-FR" sz="700" i="0" kern="1200" cap="all" baseline="0" dirty="0">
                          <a:solidFill>
                            <a:schemeClr val="tx1"/>
                          </a:solidFill>
                          <a:latin typeface="+mn-lt"/>
                          <a:ea typeface="+mn-ea"/>
                          <a:cs typeface="+mn-cs"/>
                        </a:rPr>
                        <a:t>80 / 48 /120</a:t>
                      </a:r>
                    </a:p>
                  </a:txBody>
                  <a:tcPr marL="84406" marR="84406" marT="34290" marB="34290" anchor="ctr">
                    <a:solidFill>
                      <a:schemeClr val="bg1"/>
                    </a:solidFill>
                  </a:tcPr>
                </a:tc>
                <a:tc>
                  <a:txBody>
                    <a:bodyPr/>
                    <a:lstStyle/>
                    <a:p>
                      <a:pPr algn="ctr"/>
                      <a:r>
                        <a:rPr lang="fr-FR" sz="700" i="0" kern="1200" cap="all" baseline="0" dirty="0">
                          <a:solidFill>
                            <a:schemeClr val="tx1"/>
                          </a:solidFill>
                          <a:latin typeface="+mn-lt"/>
                          <a:ea typeface="+mn-ea"/>
                          <a:cs typeface="+mn-cs"/>
                        </a:rPr>
                        <a:t>16</a:t>
                      </a:r>
                    </a:p>
                  </a:txBody>
                  <a:tcPr marL="84406" marR="84406" marT="34290" marB="34290" anchor="ctr">
                    <a:solidFill>
                      <a:schemeClr val="bg1"/>
                    </a:solidFill>
                  </a:tcPr>
                </a:tc>
                <a:tc>
                  <a:txBody>
                    <a:bodyPr/>
                    <a:lstStyle/>
                    <a:p>
                      <a:pPr algn="ctr"/>
                      <a:r>
                        <a:rPr kumimoji="0" lang="fr-FR" sz="700" b="0" i="0" u="none" strike="noStrike" kern="1200" cap="none" spc="0" normalizeH="0" baseline="0" noProof="0" dirty="0">
                          <a:ln>
                            <a:noFill/>
                          </a:ln>
                          <a:solidFill>
                            <a:schemeClr val="tx1"/>
                          </a:solidFill>
                          <a:effectLst/>
                          <a:uLnTx/>
                          <a:uFillTx/>
                          <a:latin typeface="+mn-lt"/>
                          <a:ea typeface="+mn-ea"/>
                          <a:cs typeface="+mn-cs"/>
                        </a:rPr>
                        <a:t>Normal</a:t>
                      </a:r>
                      <a:endParaRPr lang="fr-FR" sz="700" i="0" kern="1200" cap="all" baseline="0" dirty="0">
                        <a:solidFill>
                          <a:schemeClr val="tx1"/>
                        </a:solidFill>
                        <a:latin typeface="+mn-lt"/>
                        <a:ea typeface="+mn-ea"/>
                        <a:cs typeface="+mn-cs"/>
                      </a:endParaRPr>
                    </a:p>
                  </a:txBody>
                  <a:tcPr marL="84406" marR="84406" marT="34290" marB="34290" anchor="ctr">
                    <a:solidFill>
                      <a:schemeClr val="bg1"/>
                    </a:solidFill>
                  </a:tcPr>
                </a:tc>
                <a:tc>
                  <a:txBody>
                    <a:bodyPr/>
                    <a:lstStyle/>
                    <a:p>
                      <a:pPr algn="ctr"/>
                      <a:endParaRPr lang="fr-FR" sz="700" kern="1200" dirty="0">
                        <a:solidFill>
                          <a:schemeClr val="tx1"/>
                        </a:solidFill>
                        <a:latin typeface="+mn-lt"/>
                        <a:ea typeface="+mn-ea"/>
                        <a:cs typeface="+mn-cs"/>
                      </a:endParaRPr>
                    </a:p>
                  </a:txBody>
                  <a:tcPr marL="84406" marR="84406" marT="34290" marB="34290" anchor="ctr">
                    <a:solidFill>
                      <a:schemeClr val="bg1"/>
                    </a:solidFill>
                  </a:tcPr>
                </a:tc>
                <a:tc>
                  <a:txBody>
                    <a:bodyPr/>
                    <a:lstStyle/>
                    <a:p>
                      <a:r>
                        <a:rPr lang="fr-FR" sz="700" kern="1200" dirty="0" err="1">
                          <a:solidFill>
                            <a:schemeClr val="tx1"/>
                          </a:solidFill>
                          <a:latin typeface="+mn-lt"/>
                          <a:ea typeface="+mn-ea"/>
                          <a:cs typeface="+mn-cs"/>
                        </a:rPr>
                        <a:t>Before</a:t>
                      </a:r>
                      <a:r>
                        <a:rPr lang="fr-FR" sz="700" kern="1200" dirty="0">
                          <a:solidFill>
                            <a:schemeClr val="tx1"/>
                          </a:solidFill>
                          <a:latin typeface="+mn-lt"/>
                          <a:ea typeface="+mn-ea"/>
                          <a:cs typeface="+mn-cs"/>
                        </a:rPr>
                        <a:t> </a:t>
                      </a:r>
                      <a:r>
                        <a:rPr lang="fr-FR" sz="700" kern="1200" dirty="0" err="1">
                          <a:solidFill>
                            <a:schemeClr val="tx1"/>
                          </a:solidFill>
                          <a:latin typeface="+mn-lt"/>
                          <a:ea typeface="+mn-ea"/>
                          <a:cs typeface="+mn-cs"/>
                        </a:rPr>
                        <a:t>text</a:t>
                      </a:r>
                      <a:r>
                        <a:rPr lang="fr-FR" sz="700" kern="1200" dirty="0">
                          <a:solidFill>
                            <a:schemeClr val="tx1"/>
                          </a:solidFill>
                          <a:latin typeface="+mn-lt"/>
                          <a:ea typeface="+mn-ea"/>
                          <a:cs typeface="+mn-cs"/>
                        </a:rPr>
                        <a:t> </a:t>
                      </a:r>
                      <a:r>
                        <a:rPr lang="fr-FR" sz="700" kern="1200" baseline="0" dirty="0">
                          <a:solidFill>
                            <a:schemeClr val="tx1"/>
                          </a:solidFill>
                          <a:latin typeface="+mn-lt"/>
                          <a:ea typeface="+mn-ea"/>
                          <a:cs typeface="+mn-cs"/>
                        </a:rPr>
                        <a:t>= 0 cm</a:t>
                      </a:r>
                      <a:endParaRPr lang="fr-FR" sz="700" kern="1200" dirty="0">
                        <a:solidFill>
                          <a:schemeClr val="tx1"/>
                        </a:solidFill>
                        <a:latin typeface="+mn-lt"/>
                        <a:ea typeface="+mn-ea"/>
                        <a:cs typeface="+mn-cs"/>
                      </a:endParaRPr>
                    </a:p>
                  </a:txBody>
                  <a:tcPr marL="84406" marR="84406" marT="34290" marB="34290" anchor="ctr">
                    <a:solidFill>
                      <a:schemeClr val="bg1"/>
                    </a:solidFill>
                  </a:tcPr>
                </a:tc>
                <a:tc>
                  <a:txBody>
                    <a:bodyPr/>
                    <a:lstStyle/>
                    <a:p>
                      <a:r>
                        <a:rPr lang="fr-FR" sz="800" kern="1200" noProof="0" dirty="0">
                          <a:solidFill>
                            <a:schemeClr val="tx1"/>
                          </a:solidFill>
                          <a:latin typeface="+mn-lt"/>
                          <a:ea typeface="+mn-ea"/>
                          <a:cs typeface="+mn-cs"/>
                        </a:rPr>
                        <a:t>18 pt</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kern="1200" noProof="0" dirty="0">
                          <a:solidFill>
                            <a:schemeClr val="tx1"/>
                          </a:solidFill>
                          <a:latin typeface="+mn-lt"/>
                          <a:ea typeface="+mn-ea"/>
                          <a:cs typeface="+mn-cs"/>
                        </a:rPr>
                        <a:t>Single line </a:t>
                      </a:r>
                      <a:r>
                        <a:rPr lang="fr-FR" sz="800" kern="1200" noProof="0" dirty="0" err="1">
                          <a:solidFill>
                            <a:schemeClr val="tx1"/>
                          </a:solidFill>
                          <a:latin typeface="+mn-lt"/>
                          <a:ea typeface="+mn-ea"/>
                          <a:cs typeface="+mn-cs"/>
                        </a:rPr>
                        <a:t>spacing</a:t>
                      </a:r>
                      <a:endParaRPr lang="fr-FR" sz="800" kern="1200" noProof="0" dirty="0">
                        <a:solidFill>
                          <a:schemeClr val="tx1"/>
                        </a:solidFill>
                        <a:latin typeface="+mn-lt"/>
                        <a:ea typeface="+mn-ea"/>
                        <a:cs typeface="+mn-cs"/>
                      </a:endParaRPr>
                    </a:p>
                  </a:txBody>
                  <a:tcPr marT="34290" marB="34290" anchor="ctr">
                    <a:solidFill>
                      <a:schemeClr val="bg1"/>
                    </a:solidFill>
                  </a:tcPr>
                </a:tc>
                <a:extLst>
                  <a:ext uri="{0D108BD9-81ED-4DB2-BD59-A6C34878D82A}">
                    <a16:rowId xmlns:a16="http://schemas.microsoft.com/office/drawing/2014/main" val="10003"/>
                  </a:ext>
                </a:extLst>
              </a:tr>
              <a:tr h="377190">
                <a:tc>
                  <a:txBody>
                    <a:bodyPr/>
                    <a:lstStyle/>
                    <a:p>
                      <a:pPr marL="177800" indent="-177800">
                        <a:buClr>
                          <a:schemeClr val="bg2"/>
                        </a:buClr>
                        <a:buFont typeface="Tempus Sans ITC" panose="04020404030D07020202" pitchFamily="82" charset="0"/>
                        <a:buChar char="/"/>
                      </a:pPr>
                      <a:r>
                        <a:rPr lang="fr-FR" sz="900" kern="1200" dirty="0" err="1">
                          <a:solidFill>
                            <a:schemeClr val="tx1"/>
                          </a:solidFill>
                          <a:latin typeface="+mn-lt"/>
                          <a:ea typeface="+mn-ea"/>
                          <a:cs typeface="+mn-cs"/>
                        </a:rPr>
                        <a:t>Level</a:t>
                      </a:r>
                      <a:r>
                        <a:rPr lang="fr-FR" sz="900" kern="1200" dirty="0">
                          <a:solidFill>
                            <a:schemeClr val="tx1"/>
                          </a:solidFill>
                          <a:latin typeface="+mn-lt"/>
                          <a:ea typeface="+mn-ea"/>
                          <a:cs typeface="+mn-cs"/>
                        </a:rPr>
                        <a:t> 2</a:t>
                      </a:r>
                    </a:p>
                  </a:txBody>
                  <a:tcPr marL="84406" marR="84406" marT="34290" marB="34290" anchor="ctr">
                    <a:solidFill>
                      <a:schemeClr val="bg1"/>
                    </a:solidFill>
                  </a:tcPr>
                </a:tc>
                <a:tc>
                  <a:txBody>
                    <a:bodyPr/>
                    <a:lstStyle/>
                    <a:p>
                      <a:pPr algn="ctr"/>
                      <a:r>
                        <a:rPr lang="fr-FR" sz="700" kern="1200" dirty="0" err="1">
                          <a:solidFill>
                            <a:schemeClr val="tx1"/>
                          </a:solidFill>
                          <a:latin typeface="+mn-lt"/>
                          <a:ea typeface="+mn-ea"/>
                          <a:cs typeface="+mn-cs"/>
                        </a:rPr>
                        <a:t>Tahoma</a:t>
                      </a:r>
                      <a:r>
                        <a:rPr lang="fr-FR" sz="700" kern="1200" dirty="0">
                          <a:solidFill>
                            <a:schemeClr val="tx1"/>
                          </a:solidFill>
                          <a:latin typeface="+mn-lt"/>
                          <a:ea typeface="+mn-ea"/>
                          <a:cs typeface="+mn-cs"/>
                        </a:rPr>
                        <a:t> body</a:t>
                      </a:r>
                    </a:p>
                  </a:txBody>
                  <a:tcPr marL="84406" marR="84406" marT="34290" marB="34290" anchor="ctr">
                    <a:solidFill>
                      <a:schemeClr val="bg1"/>
                    </a:solidFill>
                  </a:tcPr>
                </a:tc>
                <a:tc>
                  <a:txBody>
                    <a:bodyPr/>
                    <a:lstStyle/>
                    <a:p>
                      <a:pPr algn="ctr"/>
                      <a:r>
                        <a:rPr lang="fr-FR" sz="700" i="0" kern="1200" cap="all" baseline="0" dirty="0">
                          <a:solidFill>
                            <a:schemeClr val="tx1"/>
                          </a:solidFill>
                          <a:latin typeface="+mn-lt"/>
                          <a:ea typeface="+mn-ea"/>
                          <a:cs typeface="+mn-cs"/>
                        </a:rPr>
                        <a:t>95 / 95 / 95</a:t>
                      </a:r>
                    </a:p>
                  </a:txBody>
                  <a:tcPr marL="84406" marR="84406" marT="34290" marB="34290" anchor="ctr">
                    <a:solidFill>
                      <a:schemeClr val="bg1"/>
                    </a:solidFill>
                  </a:tcPr>
                </a:tc>
                <a:tc>
                  <a:txBody>
                    <a:bodyPr/>
                    <a:lstStyle/>
                    <a:p>
                      <a:pPr algn="ctr"/>
                      <a:r>
                        <a:rPr lang="fr-FR" sz="700" kern="1200" dirty="0">
                          <a:solidFill>
                            <a:schemeClr val="tx1"/>
                          </a:solidFill>
                          <a:latin typeface="+mn-lt"/>
                          <a:ea typeface="+mn-ea"/>
                          <a:cs typeface="+mn-cs"/>
                        </a:rPr>
                        <a:t>14</a:t>
                      </a:r>
                    </a:p>
                  </a:txBody>
                  <a:tcPr marL="84406" marR="84406" marT="34290" marB="34290" anchor="ctr">
                    <a:solidFill>
                      <a:schemeClr val="bg1"/>
                    </a:solidFill>
                  </a:tcPr>
                </a:tc>
                <a:tc>
                  <a:txBody>
                    <a:bodyPr/>
                    <a:lstStyle/>
                    <a:p>
                      <a:pPr algn="ctr"/>
                      <a:r>
                        <a:rPr lang="fr-FR" sz="700" kern="1200" dirty="0">
                          <a:solidFill>
                            <a:schemeClr val="tx1"/>
                          </a:solidFill>
                          <a:latin typeface="+mn-lt"/>
                          <a:ea typeface="+mn-ea"/>
                          <a:cs typeface="+mn-cs"/>
                        </a:rPr>
                        <a:t>Normal</a:t>
                      </a:r>
                    </a:p>
                  </a:txBody>
                  <a:tcPr marL="84406" marR="84406" marT="34290" marB="34290"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700" kern="1200" cap="none" baseline="0" dirty="0">
                          <a:solidFill>
                            <a:schemeClr val="tx1"/>
                          </a:solidFill>
                          <a:latin typeface="+mn-lt"/>
                          <a:ea typeface="+mn-ea"/>
                          <a:cs typeface="+mn-cs"/>
                        </a:rPr>
                        <a:t>Font Tempus Sans ITC</a:t>
                      </a:r>
                      <a:br>
                        <a:rPr lang="fr-FR" sz="700" kern="1200" cap="none" baseline="0" dirty="0">
                          <a:solidFill>
                            <a:schemeClr val="tx1"/>
                          </a:solidFill>
                          <a:latin typeface="+mn-lt"/>
                          <a:ea typeface="+mn-ea"/>
                          <a:cs typeface="+mn-cs"/>
                        </a:rPr>
                      </a:br>
                      <a:r>
                        <a:rPr lang="fr-FR" sz="700" kern="1200" cap="none" baseline="0" dirty="0">
                          <a:solidFill>
                            <a:schemeClr val="tx1"/>
                          </a:solidFill>
                          <a:latin typeface="+mn-lt"/>
                          <a:ea typeface="+mn-ea"/>
                          <a:cs typeface="+mn-cs"/>
                        </a:rPr>
                        <a:t>code 002F</a:t>
                      </a:r>
                    </a:p>
                  </a:txBody>
                  <a:tcPr marL="84406" marR="84406" marT="34290" marB="34290" anchor="ctr">
                    <a:solidFill>
                      <a:schemeClr val="bg1"/>
                    </a:solidFill>
                  </a:tcPr>
                </a:tc>
                <a:tc>
                  <a:txBody>
                    <a:bodyPr/>
                    <a:lstStyle/>
                    <a:p>
                      <a:r>
                        <a:rPr lang="fr-FR" sz="700" kern="1200" dirty="0" err="1">
                          <a:solidFill>
                            <a:schemeClr val="tx1"/>
                          </a:solidFill>
                          <a:latin typeface="+mn-lt"/>
                          <a:ea typeface="+mn-ea"/>
                          <a:cs typeface="+mn-cs"/>
                        </a:rPr>
                        <a:t>Before</a:t>
                      </a:r>
                      <a:r>
                        <a:rPr lang="fr-FR" sz="700" kern="1200" dirty="0">
                          <a:solidFill>
                            <a:schemeClr val="tx1"/>
                          </a:solidFill>
                          <a:latin typeface="+mn-lt"/>
                          <a:ea typeface="+mn-ea"/>
                          <a:cs typeface="+mn-cs"/>
                        </a:rPr>
                        <a:t> </a:t>
                      </a:r>
                      <a:r>
                        <a:rPr lang="fr-FR" sz="700" kern="1200" dirty="0" err="1">
                          <a:solidFill>
                            <a:schemeClr val="tx1"/>
                          </a:solidFill>
                          <a:latin typeface="+mn-lt"/>
                          <a:ea typeface="+mn-ea"/>
                          <a:cs typeface="+mn-cs"/>
                        </a:rPr>
                        <a:t>text</a:t>
                      </a:r>
                      <a:r>
                        <a:rPr lang="fr-FR" sz="700" kern="1200" dirty="0">
                          <a:solidFill>
                            <a:schemeClr val="tx1"/>
                          </a:solidFill>
                          <a:latin typeface="+mn-lt"/>
                          <a:ea typeface="+mn-ea"/>
                          <a:cs typeface="+mn-cs"/>
                        </a:rPr>
                        <a:t> </a:t>
                      </a:r>
                      <a:r>
                        <a:rPr lang="fr-FR" sz="700" kern="1200" baseline="0" dirty="0">
                          <a:solidFill>
                            <a:schemeClr val="tx1"/>
                          </a:solidFill>
                          <a:latin typeface="+mn-lt"/>
                          <a:ea typeface="+mn-ea"/>
                          <a:cs typeface="+mn-cs"/>
                        </a:rPr>
                        <a:t>= 1 cm</a:t>
                      </a:r>
                      <a:endParaRPr lang="fr-FR" sz="700" kern="1200" dirty="0">
                        <a:solidFill>
                          <a:schemeClr val="tx1"/>
                        </a:solidFill>
                        <a:latin typeface="+mn-lt"/>
                        <a:ea typeface="+mn-ea"/>
                        <a:cs typeface="+mn-cs"/>
                      </a:endParaRPr>
                    </a:p>
                  </a:txBody>
                  <a:tcPr marL="84406" marR="84406" marT="34290" marB="34290" anchor="ctr">
                    <a:solidFill>
                      <a:schemeClr val="bg1"/>
                    </a:solidFill>
                  </a:tcPr>
                </a:tc>
                <a:tc>
                  <a:txBody>
                    <a:bodyPr/>
                    <a:lstStyle/>
                    <a:p>
                      <a:r>
                        <a:rPr lang="fr-FR" sz="800" kern="1200" noProof="0" dirty="0">
                          <a:solidFill>
                            <a:schemeClr val="tx1"/>
                          </a:solidFill>
                          <a:latin typeface="+mn-lt"/>
                          <a:ea typeface="+mn-ea"/>
                          <a:cs typeface="+mn-cs"/>
                        </a:rPr>
                        <a:t>14 pt</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kern="1200" noProof="0" dirty="0">
                          <a:solidFill>
                            <a:schemeClr val="tx1"/>
                          </a:solidFill>
                          <a:latin typeface="+mn-lt"/>
                          <a:ea typeface="+mn-ea"/>
                          <a:cs typeface="+mn-cs"/>
                        </a:rPr>
                        <a:t>Single line </a:t>
                      </a:r>
                      <a:r>
                        <a:rPr lang="fr-FR" sz="800" kern="1200" noProof="0" dirty="0" err="1">
                          <a:solidFill>
                            <a:schemeClr val="tx1"/>
                          </a:solidFill>
                          <a:latin typeface="+mn-lt"/>
                          <a:ea typeface="+mn-ea"/>
                          <a:cs typeface="+mn-cs"/>
                        </a:rPr>
                        <a:t>spacing</a:t>
                      </a:r>
                      <a:endParaRPr lang="fr-FR" sz="800" kern="1200" noProof="0" dirty="0">
                        <a:solidFill>
                          <a:schemeClr val="tx1"/>
                        </a:solidFill>
                        <a:latin typeface="+mn-lt"/>
                        <a:ea typeface="+mn-ea"/>
                        <a:cs typeface="+mn-cs"/>
                      </a:endParaRPr>
                    </a:p>
                  </a:txBody>
                  <a:tcPr marT="34290" marB="34290" anchor="ctr">
                    <a:solidFill>
                      <a:schemeClr val="bg1"/>
                    </a:solidFill>
                  </a:tcPr>
                </a:tc>
                <a:extLst>
                  <a:ext uri="{0D108BD9-81ED-4DB2-BD59-A6C34878D82A}">
                    <a16:rowId xmlns:a16="http://schemas.microsoft.com/office/drawing/2014/main" val="10004"/>
                  </a:ext>
                </a:extLst>
              </a:tr>
              <a:tr h="297180">
                <a:tc>
                  <a:txBody>
                    <a:bodyPr/>
                    <a:lstStyle/>
                    <a:p>
                      <a:r>
                        <a:rPr lang="fr-FR" sz="900" kern="1200" dirty="0" err="1">
                          <a:solidFill>
                            <a:schemeClr val="tx1"/>
                          </a:solidFill>
                          <a:latin typeface="+mn-lt"/>
                          <a:ea typeface="+mn-ea"/>
                          <a:cs typeface="+mn-cs"/>
                        </a:rPr>
                        <a:t>Level</a:t>
                      </a:r>
                      <a:r>
                        <a:rPr lang="fr-FR" sz="900" kern="1200" dirty="0">
                          <a:solidFill>
                            <a:schemeClr val="tx1"/>
                          </a:solidFill>
                          <a:latin typeface="+mn-lt"/>
                          <a:ea typeface="+mn-ea"/>
                          <a:cs typeface="+mn-cs"/>
                        </a:rPr>
                        <a:t> 3</a:t>
                      </a:r>
                    </a:p>
                  </a:txBody>
                  <a:tcPr marL="84406" marR="84406" marT="34290" marB="34290" anchor="ctr">
                    <a:solidFill>
                      <a:schemeClr val="bg1"/>
                    </a:solidFill>
                  </a:tcPr>
                </a:tc>
                <a:tc>
                  <a:txBody>
                    <a:bodyPr/>
                    <a:lstStyle/>
                    <a:p>
                      <a:pPr algn="ctr"/>
                      <a:r>
                        <a:rPr lang="fr-FR" sz="700" kern="1200" dirty="0" err="1">
                          <a:solidFill>
                            <a:schemeClr val="tx1"/>
                          </a:solidFill>
                          <a:latin typeface="+mn-lt"/>
                          <a:ea typeface="+mn-ea"/>
                          <a:cs typeface="+mn-cs"/>
                        </a:rPr>
                        <a:t>Tahoma</a:t>
                      </a:r>
                      <a:r>
                        <a:rPr lang="fr-FR" sz="700" kern="1200" dirty="0">
                          <a:solidFill>
                            <a:schemeClr val="tx1"/>
                          </a:solidFill>
                          <a:latin typeface="+mn-lt"/>
                          <a:ea typeface="+mn-ea"/>
                          <a:cs typeface="+mn-cs"/>
                        </a:rPr>
                        <a:t> body</a:t>
                      </a:r>
                    </a:p>
                  </a:txBody>
                  <a:tcPr marL="84406" marR="84406" marT="34290" marB="34290" anchor="ctr">
                    <a:solidFill>
                      <a:schemeClr val="bg1"/>
                    </a:solidFill>
                  </a:tcPr>
                </a:tc>
                <a:tc>
                  <a:txBody>
                    <a:bodyPr/>
                    <a:lstStyle/>
                    <a:p>
                      <a:pPr algn="ctr"/>
                      <a:r>
                        <a:rPr lang="fr-FR" sz="700" i="0" kern="1200" cap="all" baseline="0" dirty="0">
                          <a:solidFill>
                            <a:schemeClr val="tx1"/>
                          </a:solidFill>
                          <a:latin typeface="+mn-lt"/>
                          <a:ea typeface="+mn-ea"/>
                          <a:cs typeface="+mn-cs"/>
                        </a:rPr>
                        <a:t>95 / 95 / 95</a:t>
                      </a:r>
                    </a:p>
                  </a:txBody>
                  <a:tcPr marL="84406" marR="84406" marT="34290" marB="34290" anchor="ctr">
                    <a:solidFill>
                      <a:schemeClr val="bg1"/>
                    </a:solidFill>
                  </a:tcPr>
                </a:tc>
                <a:tc>
                  <a:txBody>
                    <a:bodyPr/>
                    <a:lstStyle/>
                    <a:p>
                      <a:pPr algn="ctr"/>
                      <a:r>
                        <a:rPr lang="fr-FR" sz="700" kern="1200" dirty="0">
                          <a:solidFill>
                            <a:schemeClr val="tx1"/>
                          </a:solidFill>
                          <a:latin typeface="+mn-lt"/>
                          <a:ea typeface="+mn-ea"/>
                          <a:cs typeface="+mn-cs"/>
                        </a:rPr>
                        <a:t>14</a:t>
                      </a:r>
                    </a:p>
                  </a:txBody>
                  <a:tcPr marL="84406" marR="84406" marT="34290" marB="34290" anchor="ctr">
                    <a:solidFill>
                      <a:schemeClr val="bg1"/>
                    </a:solidFill>
                  </a:tcPr>
                </a:tc>
                <a:tc>
                  <a:txBody>
                    <a:bodyPr/>
                    <a:lstStyle/>
                    <a:p>
                      <a:pPr algn="ctr"/>
                      <a:r>
                        <a:rPr lang="fr-FR" sz="700" kern="1200" dirty="0">
                          <a:solidFill>
                            <a:schemeClr val="tx1"/>
                          </a:solidFill>
                          <a:latin typeface="+mn-lt"/>
                          <a:ea typeface="+mn-ea"/>
                          <a:cs typeface="+mn-cs"/>
                        </a:rPr>
                        <a:t>Normal</a:t>
                      </a:r>
                    </a:p>
                  </a:txBody>
                  <a:tcPr marL="84406" marR="84406" marT="34290" marB="34290" anchor="ctr">
                    <a:solidFill>
                      <a:schemeClr val="bg1"/>
                    </a:solidFill>
                  </a:tcPr>
                </a:tc>
                <a:tc>
                  <a:txBody>
                    <a:bodyPr/>
                    <a:lstStyle/>
                    <a:p>
                      <a:pPr algn="ctr"/>
                      <a:endParaRPr lang="fr-FR" sz="700" kern="1200" dirty="0">
                        <a:solidFill>
                          <a:schemeClr val="tx1"/>
                        </a:solidFill>
                        <a:latin typeface="+mn-lt"/>
                        <a:ea typeface="+mn-ea"/>
                        <a:cs typeface="+mn-cs"/>
                      </a:endParaRPr>
                    </a:p>
                  </a:txBody>
                  <a:tcPr marL="84406" marR="84406" marT="34290" marB="34290" anchor="ctr">
                    <a:solidFill>
                      <a:schemeClr val="bg1"/>
                    </a:solidFill>
                  </a:tcPr>
                </a:tc>
                <a:tc>
                  <a:txBody>
                    <a:bodyPr/>
                    <a:lstStyle/>
                    <a:p>
                      <a:r>
                        <a:rPr lang="fr-FR" sz="700" kern="1200" dirty="0" err="1">
                          <a:solidFill>
                            <a:schemeClr val="tx1"/>
                          </a:solidFill>
                          <a:latin typeface="+mn-lt"/>
                          <a:ea typeface="+mn-ea"/>
                          <a:cs typeface="+mn-cs"/>
                        </a:rPr>
                        <a:t>Before</a:t>
                      </a:r>
                      <a:r>
                        <a:rPr lang="fr-FR" sz="700" kern="1200" dirty="0">
                          <a:solidFill>
                            <a:schemeClr val="tx1"/>
                          </a:solidFill>
                          <a:latin typeface="+mn-lt"/>
                          <a:ea typeface="+mn-ea"/>
                          <a:cs typeface="+mn-cs"/>
                        </a:rPr>
                        <a:t> </a:t>
                      </a:r>
                      <a:r>
                        <a:rPr lang="fr-FR" sz="700" kern="1200" dirty="0" err="1">
                          <a:solidFill>
                            <a:schemeClr val="tx1"/>
                          </a:solidFill>
                          <a:latin typeface="+mn-lt"/>
                          <a:ea typeface="+mn-ea"/>
                          <a:cs typeface="+mn-cs"/>
                        </a:rPr>
                        <a:t>text</a:t>
                      </a:r>
                      <a:r>
                        <a:rPr lang="fr-FR" sz="700" kern="1200" dirty="0">
                          <a:solidFill>
                            <a:schemeClr val="tx1"/>
                          </a:solidFill>
                          <a:latin typeface="+mn-lt"/>
                          <a:ea typeface="+mn-ea"/>
                          <a:cs typeface="+mn-cs"/>
                        </a:rPr>
                        <a:t> </a:t>
                      </a:r>
                      <a:r>
                        <a:rPr lang="fr-FR" sz="700" kern="1200" baseline="0" dirty="0">
                          <a:solidFill>
                            <a:schemeClr val="tx1"/>
                          </a:solidFill>
                          <a:latin typeface="+mn-lt"/>
                          <a:ea typeface="+mn-ea"/>
                          <a:cs typeface="+mn-cs"/>
                        </a:rPr>
                        <a:t>= 1 cm</a:t>
                      </a:r>
                      <a:endParaRPr lang="fr-FR" sz="700" kern="1200" dirty="0">
                        <a:solidFill>
                          <a:schemeClr val="tx1"/>
                        </a:solidFill>
                        <a:latin typeface="+mn-lt"/>
                        <a:ea typeface="+mn-ea"/>
                        <a:cs typeface="+mn-cs"/>
                      </a:endParaRPr>
                    </a:p>
                  </a:txBody>
                  <a:tcPr marL="84406" marR="84406" marT="34290" marB="34290" anchor="ctr">
                    <a:solidFill>
                      <a:schemeClr val="bg1"/>
                    </a:solidFill>
                  </a:tcPr>
                </a:tc>
                <a:tc>
                  <a:txBody>
                    <a:bodyPr/>
                    <a:lstStyle/>
                    <a:p>
                      <a:r>
                        <a:rPr lang="fr-FR" sz="800" kern="1200" noProof="0" dirty="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kern="1200" noProof="0" dirty="0">
                          <a:solidFill>
                            <a:schemeClr val="tx1"/>
                          </a:solidFill>
                          <a:latin typeface="+mn-lt"/>
                          <a:ea typeface="+mn-ea"/>
                          <a:cs typeface="+mn-cs"/>
                        </a:rPr>
                        <a:t>Single line </a:t>
                      </a:r>
                      <a:r>
                        <a:rPr lang="fr-FR" sz="800" kern="1200" noProof="0" dirty="0" err="1">
                          <a:solidFill>
                            <a:schemeClr val="tx1"/>
                          </a:solidFill>
                          <a:latin typeface="+mn-lt"/>
                          <a:ea typeface="+mn-ea"/>
                          <a:cs typeface="+mn-cs"/>
                        </a:rPr>
                        <a:t>spacing</a:t>
                      </a:r>
                      <a:endParaRPr lang="fr-FR" sz="800" kern="1200" noProof="0" dirty="0">
                        <a:solidFill>
                          <a:schemeClr val="tx1"/>
                        </a:solidFill>
                        <a:latin typeface="+mn-lt"/>
                        <a:ea typeface="+mn-ea"/>
                        <a:cs typeface="+mn-cs"/>
                      </a:endParaRPr>
                    </a:p>
                  </a:txBody>
                  <a:tcPr marT="34290" marB="34290" anchor="ctr">
                    <a:solidFill>
                      <a:schemeClr val="bg1"/>
                    </a:solidFill>
                  </a:tcPr>
                </a:tc>
                <a:extLst>
                  <a:ext uri="{0D108BD9-81ED-4DB2-BD59-A6C34878D82A}">
                    <a16:rowId xmlns:a16="http://schemas.microsoft.com/office/drawing/2014/main" val="10005"/>
                  </a:ext>
                </a:extLst>
              </a:tr>
              <a:tr h="297180">
                <a:tc>
                  <a:txBody>
                    <a:bodyPr/>
                    <a:lstStyle/>
                    <a:p>
                      <a:pPr marL="171450" indent="-171450">
                        <a:buClr>
                          <a:schemeClr val="bg2"/>
                        </a:buClr>
                        <a:buFont typeface="Tahoma" panose="020B0604030504040204" pitchFamily="34" charset="0"/>
                        <a:buChar char="›"/>
                      </a:pPr>
                      <a:r>
                        <a:rPr lang="fr-FR" sz="800" kern="1200" cap="none" baseline="0" dirty="0" err="1">
                          <a:solidFill>
                            <a:schemeClr val="tx1"/>
                          </a:solidFill>
                          <a:latin typeface="+mn-lt"/>
                          <a:ea typeface="+mn-ea"/>
                          <a:cs typeface="+mn-cs"/>
                        </a:rPr>
                        <a:t>Level</a:t>
                      </a:r>
                      <a:r>
                        <a:rPr lang="fr-FR" sz="800" kern="1200" cap="none" baseline="0" dirty="0">
                          <a:solidFill>
                            <a:schemeClr val="tx1"/>
                          </a:solidFill>
                          <a:latin typeface="+mn-lt"/>
                          <a:ea typeface="+mn-ea"/>
                          <a:cs typeface="+mn-cs"/>
                        </a:rPr>
                        <a:t> 4</a:t>
                      </a:r>
                    </a:p>
                  </a:txBody>
                  <a:tcPr marL="84406" marR="84406" marT="34290" marB="34290" anchor="ctr">
                    <a:solidFill>
                      <a:schemeClr val="bg1"/>
                    </a:solidFill>
                  </a:tcPr>
                </a:tc>
                <a:tc>
                  <a:txBody>
                    <a:bodyPr/>
                    <a:lstStyle/>
                    <a:p>
                      <a:pPr algn="ctr"/>
                      <a:r>
                        <a:rPr lang="fr-FR" sz="700" kern="1200" cap="none" baseline="0" dirty="0" err="1">
                          <a:solidFill>
                            <a:schemeClr val="tx1"/>
                          </a:solidFill>
                          <a:latin typeface="+mn-lt"/>
                          <a:ea typeface="+mn-ea"/>
                          <a:cs typeface="+mn-cs"/>
                        </a:rPr>
                        <a:t>Tahoma</a:t>
                      </a:r>
                      <a:r>
                        <a:rPr lang="fr-FR" sz="700" kern="1200" cap="none" baseline="0" dirty="0">
                          <a:solidFill>
                            <a:schemeClr val="tx1"/>
                          </a:solidFill>
                          <a:latin typeface="+mn-lt"/>
                          <a:ea typeface="+mn-ea"/>
                          <a:cs typeface="+mn-cs"/>
                        </a:rPr>
                        <a:t> body</a:t>
                      </a:r>
                    </a:p>
                  </a:txBody>
                  <a:tcPr marL="84406" marR="84406" marT="34290" marB="34290" anchor="ctr">
                    <a:solidFill>
                      <a:schemeClr val="bg1"/>
                    </a:solidFill>
                  </a:tcPr>
                </a:tc>
                <a:tc>
                  <a:txBody>
                    <a:bodyPr/>
                    <a:lstStyle/>
                    <a:p>
                      <a:pPr algn="ctr"/>
                      <a:r>
                        <a:rPr lang="fr-FR" sz="700" i="0" kern="1200" cap="all" baseline="0" dirty="0">
                          <a:solidFill>
                            <a:schemeClr val="tx1"/>
                          </a:solidFill>
                          <a:latin typeface="+mn-lt"/>
                          <a:ea typeface="+mn-ea"/>
                          <a:cs typeface="+mn-cs"/>
                        </a:rPr>
                        <a:t>95 / 95 / 95</a:t>
                      </a:r>
                    </a:p>
                  </a:txBody>
                  <a:tcPr marL="84406" marR="84406" marT="34290" marB="34290" anchor="ctr">
                    <a:solidFill>
                      <a:schemeClr val="bg1"/>
                    </a:solidFill>
                  </a:tcPr>
                </a:tc>
                <a:tc>
                  <a:txBody>
                    <a:bodyPr/>
                    <a:lstStyle/>
                    <a:p>
                      <a:pPr algn="ctr"/>
                      <a:r>
                        <a:rPr lang="fr-FR" sz="700" kern="1200" cap="none" baseline="0" dirty="0">
                          <a:solidFill>
                            <a:schemeClr val="tx1"/>
                          </a:solidFill>
                          <a:latin typeface="+mn-lt"/>
                          <a:ea typeface="+mn-ea"/>
                          <a:cs typeface="+mn-cs"/>
                        </a:rPr>
                        <a:t>12</a:t>
                      </a:r>
                    </a:p>
                  </a:txBody>
                  <a:tcPr marL="84406" marR="84406" marT="34290" marB="34290" anchor="ctr">
                    <a:solidFill>
                      <a:schemeClr val="bg1"/>
                    </a:solidFill>
                  </a:tcPr>
                </a:tc>
                <a:tc>
                  <a:txBody>
                    <a:bodyPr/>
                    <a:lstStyle/>
                    <a:p>
                      <a:pPr algn="ctr"/>
                      <a:r>
                        <a:rPr lang="fr-FR" sz="700" kern="1200" cap="none" baseline="0" dirty="0">
                          <a:solidFill>
                            <a:schemeClr val="tx1"/>
                          </a:solidFill>
                          <a:latin typeface="+mn-lt"/>
                          <a:ea typeface="+mn-ea"/>
                          <a:cs typeface="+mn-cs"/>
                        </a:rPr>
                        <a:t>Normal</a:t>
                      </a:r>
                    </a:p>
                  </a:txBody>
                  <a:tcPr marL="84406" marR="84406" marT="34290" marB="34290" anchor="ctr">
                    <a:solidFill>
                      <a:schemeClr val="bg1"/>
                    </a:solidFill>
                  </a:tcPr>
                </a:tc>
                <a:tc>
                  <a:txBody>
                    <a:bodyPr/>
                    <a:lstStyle/>
                    <a:p>
                      <a:pPr marL="0" indent="0" algn="ctr">
                        <a:buFont typeface="Tahoma" panose="020B0604030504040204" pitchFamily="34" charset="0"/>
                        <a:buNone/>
                      </a:pPr>
                      <a:r>
                        <a:rPr lang="fr-FR" sz="700" kern="1200" cap="none" baseline="0" dirty="0">
                          <a:solidFill>
                            <a:schemeClr val="tx1"/>
                          </a:solidFill>
                          <a:latin typeface="+mn-lt"/>
                          <a:ea typeface="+mn-ea"/>
                          <a:cs typeface="+mn-cs"/>
                        </a:rPr>
                        <a:t>Font </a:t>
                      </a:r>
                      <a:r>
                        <a:rPr lang="fr-FR" sz="700" kern="1200" cap="none" baseline="0" dirty="0" err="1">
                          <a:solidFill>
                            <a:schemeClr val="tx1"/>
                          </a:solidFill>
                          <a:latin typeface="+mn-lt"/>
                          <a:ea typeface="+mn-ea"/>
                          <a:cs typeface="+mn-cs"/>
                        </a:rPr>
                        <a:t>Tahoma</a:t>
                      </a:r>
                      <a:r>
                        <a:rPr lang="fr-FR" sz="700" kern="1200" cap="none" baseline="0" dirty="0">
                          <a:solidFill>
                            <a:schemeClr val="tx1"/>
                          </a:solidFill>
                          <a:latin typeface="+mn-lt"/>
                          <a:ea typeface="+mn-ea"/>
                          <a:cs typeface="+mn-cs"/>
                        </a:rPr>
                        <a:t> </a:t>
                      </a:r>
                      <a:br>
                        <a:rPr lang="fr-FR" sz="700" kern="1200" cap="none" baseline="0" dirty="0">
                          <a:solidFill>
                            <a:schemeClr val="tx1"/>
                          </a:solidFill>
                          <a:latin typeface="+mn-lt"/>
                          <a:ea typeface="+mn-ea"/>
                          <a:cs typeface="+mn-cs"/>
                        </a:rPr>
                      </a:br>
                      <a:r>
                        <a:rPr lang="fr-FR" sz="700" kern="1200" cap="none" baseline="0" dirty="0">
                          <a:solidFill>
                            <a:schemeClr val="tx1"/>
                          </a:solidFill>
                          <a:latin typeface="+mn-lt"/>
                          <a:ea typeface="+mn-ea"/>
                          <a:cs typeface="+mn-cs"/>
                        </a:rPr>
                        <a:t>code 203A</a:t>
                      </a:r>
                    </a:p>
                  </a:txBody>
                  <a:tcPr marL="84406" marR="84406" marT="34290" marB="34290" anchor="ctr">
                    <a:solidFill>
                      <a:schemeClr val="bg1"/>
                    </a:solidFill>
                  </a:tcPr>
                </a:tc>
                <a:tc>
                  <a:txBody>
                    <a:bodyPr/>
                    <a:lstStyle/>
                    <a:p>
                      <a:r>
                        <a:rPr lang="fr-FR" sz="700" kern="1200" dirty="0" err="1">
                          <a:solidFill>
                            <a:schemeClr val="tx1"/>
                          </a:solidFill>
                          <a:latin typeface="+mn-lt"/>
                          <a:ea typeface="+mn-ea"/>
                          <a:cs typeface="+mn-cs"/>
                        </a:rPr>
                        <a:t>Before</a:t>
                      </a:r>
                      <a:r>
                        <a:rPr lang="fr-FR" sz="700" kern="1200" dirty="0">
                          <a:solidFill>
                            <a:schemeClr val="tx1"/>
                          </a:solidFill>
                          <a:latin typeface="+mn-lt"/>
                          <a:ea typeface="+mn-ea"/>
                          <a:cs typeface="+mn-cs"/>
                        </a:rPr>
                        <a:t> </a:t>
                      </a:r>
                      <a:r>
                        <a:rPr lang="fr-FR" sz="700" kern="1200" dirty="0" err="1">
                          <a:solidFill>
                            <a:schemeClr val="tx1"/>
                          </a:solidFill>
                          <a:latin typeface="+mn-lt"/>
                          <a:ea typeface="+mn-ea"/>
                          <a:cs typeface="+mn-cs"/>
                        </a:rPr>
                        <a:t>text</a:t>
                      </a:r>
                      <a:r>
                        <a:rPr lang="fr-FR" sz="700" kern="1200" dirty="0">
                          <a:solidFill>
                            <a:schemeClr val="tx1"/>
                          </a:solidFill>
                          <a:latin typeface="+mn-lt"/>
                          <a:ea typeface="+mn-ea"/>
                          <a:cs typeface="+mn-cs"/>
                        </a:rPr>
                        <a:t> </a:t>
                      </a:r>
                      <a:r>
                        <a:rPr lang="fr-FR" sz="700" kern="1200" baseline="0" dirty="0">
                          <a:solidFill>
                            <a:schemeClr val="tx1"/>
                          </a:solidFill>
                          <a:latin typeface="+mn-lt"/>
                          <a:ea typeface="+mn-ea"/>
                          <a:cs typeface="+mn-cs"/>
                        </a:rPr>
                        <a:t>= 1,8 cm</a:t>
                      </a:r>
                      <a:endParaRPr lang="fr-FR" sz="700" kern="1200" dirty="0">
                        <a:solidFill>
                          <a:schemeClr val="tx1"/>
                        </a:solidFill>
                        <a:latin typeface="+mn-lt"/>
                        <a:ea typeface="+mn-ea"/>
                        <a:cs typeface="+mn-cs"/>
                      </a:endParaRPr>
                    </a:p>
                  </a:txBody>
                  <a:tcPr marL="84406" marR="84406" marT="34290" marB="34290" anchor="ctr">
                    <a:solidFill>
                      <a:schemeClr val="bg1"/>
                    </a:solidFill>
                  </a:tcPr>
                </a:tc>
                <a:tc>
                  <a:txBody>
                    <a:bodyPr/>
                    <a:lstStyle/>
                    <a:p>
                      <a:r>
                        <a:rPr lang="fr-FR" sz="800" kern="1200" noProof="0" dirty="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kern="1200" noProof="0" dirty="0">
                          <a:solidFill>
                            <a:schemeClr val="tx1"/>
                          </a:solidFill>
                          <a:latin typeface="+mn-lt"/>
                          <a:ea typeface="+mn-ea"/>
                          <a:cs typeface="+mn-cs"/>
                        </a:rPr>
                        <a:t>Single line </a:t>
                      </a:r>
                      <a:r>
                        <a:rPr lang="fr-FR" sz="800" kern="1200" noProof="0" dirty="0" err="1">
                          <a:solidFill>
                            <a:schemeClr val="tx1"/>
                          </a:solidFill>
                          <a:latin typeface="+mn-lt"/>
                          <a:ea typeface="+mn-ea"/>
                          <a:cs typeface="+mn-cs"/>
                        </a:rPr>
                        <a:t>spacing</a:t>
                      </a:r>
                      <a:endParaRPr lang="fr-FR" sz="800" kern="1200" noProof="0" dirty="0">
                        <a:solidFill>
                          <a:schemeClr val="tx1"/>
                        </a:solidFill>
                        <a:latin typeface="+mn-lt"/>
                        <a:ea typeface="+mn-ea"/>
                        <a:cs typeface="+mn-cs"/>
                      </a:endParaRPr>
                    </a:p>
                  </a:txBody>
                  <a:tcPr marT="34290" marB="34290" anchor="ctr">
                    <a:solidFill>
                      <a:schemeClr val="bg1"/>
                    </a:solidFill>
                  </a:tcPr>
                </a:tc>
                <a:extLst>
                  <a:ext uri="{0D108BD9-81ED-4DB2-BD59-A6C34878D82A}">
                    <a16:rowId xmlns:a16="http://schemas.microsoft.com/office/drawing/2014/main" val="10006"/>
                  </a:ext>
                </a:extLst>
              </a:tr>
              <a:tr h="472757">
                <a:tc>
                  <a:txBody>
                    <a:bodyPr/>
                    <a:lstStyle/>
                    <a:p>
                      <a:pPr marL="171450" indent="-171450">
                        <a:buClr>
                          <a:schemeClr val="bg2"/>
                        </a:buClr>
                        <a:buFont typeface="Tahoma" panose="020B0604030504040204" pitchFamily="34" charset="0"/>
                        <a:buChar char="»"/>
                      </a:pPr>
                      <a:r>
                        <a:rPr lang="fr-FR" sz="700" kern="1200" dirty="0" err="1">
                          <a:solidFill>
                            <a:schemeClr val="tx1"/>
                          </a:solidFill>
                          <a:latin typeface="+mn-lt"/>
                          <a:ea typeface="+mn-ea"/>
                          <a:cs typeface="+mn-cs"/>
                        </a:rPr>
                        <a:t>Level</a:t>
                      </a:r>
                      <a:r>
                        <a:rPr lang="fr-FR" sz="700" kern="1200" dirty="0">
                          <a:solidFill>
                            <a:schemeClr val="tx1"/>
                          </a:solidFill>
                          <a:latin typeface="+mn-lt"/>
                          <a:ea typeface="+mn-ea"/>
                          <a:cs typeface="+mn-cs"/>
                        </a:rPr>
                        <a:t> 5</a:t>
                      </a:r>
                    </a:p>
                  </a:txBody>
                  <a:tcPr marL="84406" marR="84406" marT="34290" marB="34290" anchor="ctr">
                    <a:solidFill>
                      <a:schemeClr val="bg1"/>
                    </a:solidFill>
                  </a:tcPr>
                </a:tc>
                <a:tc>
                  <a:txBody>
                    <a:bodyPr/>
                    <a:lstStyle/>
                    <a:p>
                      <a:pPr algn="ctr"/>
                      <a:r>
                        <a:rPr lang="fr-FR" sz="700" kern="1200" dirty="0" err="1">
                          <a:solidFill>
                            <a:schemeClr val="tx1"/>
                          </a:solidFill>
                          <a:latin typeface="+mn-lt"/>
                          <a:ea typeface="+mn-ea"/>
                          <a:cs typeface="+mn-cs"/>
                        </a:rPr>
                        <a:t>Tahoma</a:t>
                      </a:r>
                      <a:r>
                        <a:rPr lang="fr-FR" sz="700" kern="1200" dirty="0">
                          <a:solidFill>
                            <a:schemeClr val="tx1"/>
                          </a:solidFill>
                          <a:latin typeface="+mn-lt"/>
                          <a:ea typeface="+mn-ea"/>
                          <a:cs typeface="+mn-cs"/>
                        </a:rPr>
                        <a:t> body</a:t>
                      </a:r>
                    </a:p>
                  </a:txBody>
                  <a:tcPr marL="84406" marR="84406" marT="34290" marB="34290" anchor="ctr">
                    <a:solidFill>
                      <a:schemeClr val="bg1"/>
                    </a:solidFill>
                  </a:tcPr>
                </a:tc>
                <a:tc>
                  <a:txBody>
                    <a:bodyPr/>
                    <a:lstStyle/>
                    <a:p>
                      <a:pPr algn="ctr"/>
                      <a:r>
                        <a:rPr lang="fr-FR" sz="700" i="0" kern="1200" cap="all" baseline="0" dirty="0">
                          <a:solidFill>
                            <a:schemeClr val="tx1"/>
                          </a:solidFill>
                          <a:latin typeface="+mn-lt"/>
                          <a:ea typeface="+mn-ea"/>
                          <a:cs typeface="+mn-cs"/>
                        </a:rPr>
                        <a:t>95 / 95 / 95</a:t>
                      </a:r>
                    </a:p>
                  </a:txBody>
                  <a:tcPr marL="84406" marR="84406" marT="34290" marB="34290" anchor="ctr">
                    <a:solidFill>
                      <a:schemeClr val="bg1"/>
                    </a:solidFill>
                  </a:tcPr>
                </a:tc>
                <a:tc>
                  <a:txBody>
                    <a:bodyPr/>
                    <a:lstStyle/>
                    <a:p>
                      <a:pPr algn="ctr"/>
                      <a:r>
                        <a:rPr lang="fr-FR" sz="700" kern="1200" dirty="0">
                          <a:solidFill>
                            <a:schemeClr val="tx1"/>
                          </a:solidFill>
                          <a:latin typeface="+mn-lt"/>
                          <a:ea typeface="+mn-ea"/>
                          <a:cs typeface="+mn-cs"/>
                        </a:rPr>
                        <a:t>10</a:t>
                      </a:r>
                    </a:p>
                  </a:txBody>
                  <a:tcPr marL="84406" marR="84406" marT="34290" marB="34290" anchor="ctr">
                    <a:solidFill>
                      <a:schemeClr val="bg1"/>
                    </a:solidFill>
                  </a:tcPr>
                </a:tc>
                <a:tc>
                  <a:txBody>
                    <a:bodyPr/>
                    <a:lstStyle/>
                    <a:p>
                      <a:pPr algn="ctr"/>
                      <a:r>
                        <a:rPr lang="fr-FR" sz="700" kern="1200" dirty="0">
                          <a:solidFill>
                            <a:schemeClr val="tx1"/>
                          </a:solidFill>
                          <a:latin typeface="+mn-lt"/>
                          <a:ea typeface="+mn-ea"/>
                          <a:cs typeface="+mn-cs"/>
                        </a:rPr>
                        <a:t>Normal</a:t>
                      </a:r>
                    </a:p>
                  </a:txBody>
                  <a:tcPr marL="84406" marR="84406" marT="34290" marB="34290"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700" kern="1200" dirty="0">
                          <a:solidFill>
                            <a:schemeClr val="tx1"/>
                          </a:solidFill>
                          <a:latin typeface="+mn-lt"/>
                          <a:ea typeface="+mn-ea"/>
                          <a:cs typeface="+mn-cs"/>
                        </a:rPr>
                        <a:t>Font </a:t>
                      </a:r>
                      <a:r>
                        <a:rPr lang="fr-FR" sz="700" kern="1200" dirty="0" err="1">
                          <a:solidFill>
                            <a:schemeClr val="tx1"/>
                          </a:solidFill>
                          <a:latin typeface="+mn-lt"/>
                          <a:ea typeface="+mn-ea"/>
                          <a:cs typeface="+mn-cs"/>
                        </a:rPr>
                        <a:t>Tahoma</a:t>
                      </a:r>
                      <a:br>
                        <a:rPr lang="fr-FR" sz="700" kern="1200" dirty="0">
                          <a:solidFill>
                            <a:schemeClr val="tx1"/>
                          </a:solidFill>
                          <a:latin typeface="+mn-lt"/>
                          <a:ea typeface="+mn-ea"/>
                          <a:cs typeface="+mn-cs"/>
                        </a:rPr>
                      </a:br>
                      <a:r>
                        <a:rPr lang="fr-FR" sz="700" kern="1200" dirty="0">
                          <a:solidFill>
                            <a:schemeClr val="tx1"/>
                          </a:solidFill>
                          <a:latin typeface="+mn-lt"/>
                          <a:ea typeface="+mn-ea"/>
                          <a:cs typeface="+mn-cs"/>
                        </a:rPr>
                        <a:t>code 00BB</a:t>
                      </a:r>
                    </a:p>
                    <a:p>
                      <a:pPr algn="ctr"/>
                      <a:endParaRPr lang="fr-FR" sz="700" kern="1200" dirty="0">
                        <a:solidFill>
                          <a:schemeClr val="tx1"/>
                        </a:solidFill>
                        <a:latin typeface="+mn-lt"/>
                        <a:ea typeface="+mn-ea"/>
                        <a:cs typeface="+mn-cs"/>
                      </a:endParaRPr>
                    </a:p>
                  </a:txBody>
                  <a:tcPr marL="84406" marR="84406" marT="34290" marB="34290" anchor="ctr">
                    <a:solidFill>
                      <a:schemeClr val="bg1"/>
                    </a:solidFill>
                  </a:tcPr>
                </a:tc>
                <a:tc>
                  <a:txBody>
                    <a:bodyPr/>
                    <a:lstStyle/>
                    <a:p>
                      <a:r>
                        <a:rPr lang="fr-FR" sz="700" kern="1200" dirty="0" err="1">
                          <a:solidFill>
                            <a:schemeClr val="tx1"/>
                          </a:solidFill>
                          <a:latin typeface="+mn-lt"/>
                          <a:ea typeface="+mn-ea"/>
                          <a:cs typeface="+mn-cs"/>
                        </a:rPr>
                        <a:t>Before</a:t>
                      </a:r>
                      <a:r>
                        <a:rPr lang="fr-FR" sz="700" kern="1200" dirty="0">
                          <a:solidFill>
                            <a:schemeClr val="tx1"/>
                          </a:solidFill>
                          <a:latin typeface="+mn-lt"/>
                          <a:ea typeface="+mn-ea"/>
                          <a:cs typeface="+mn-cs"/>
                        </a:rPr>
                        <a:t> </a:t>
                      </a:r>
                      <a:r>
                        <a:rPr lang="fr-FR" sz="700" kern="1200" dirty="0" err="1">
                          <a:solidFill>
                            <a:schemeClr val="tx1"/>
                          </a:solidFill>
                          <a:latin typeface="+mn-lt"/>
                          <a:ea typeface="+mn-ea"/>
                          <a:cs typeface="+mn-cs"/>
                        </a:rPr>
                        <a:t>text</a:t>
                      </a:r>
                      <a:r>
                        <a:rPr lang="fr-FR" sz="700" kern="1200" dirty="0">
                          <a:solidFill>
                            <a:schemeClr val="tx1"/>
                          </a:solidFill>
                          <a:latin typeface="+mn-lt"/>
                          <a:ea typeface="+mn-ea"/>
                          <a:cs typeface="+mn-cs"/>
                        </a:rPr>
                        <a:t> </a:t>
                      </a:r>
                      <a:r>
                        <a:rPr lang="fr-FR" sz="700" kern="1200" baseline="0" dirty="0">
                          <a:solidFill>
                            <a:schemeClr val="tx1"/>
                          </a:solidFill>
                          <a:latin typeface="+mn-lt"/>
                          <a:ea typeface="+mn-ea"/>
                          <a:cs typeface="+mn-cs"/>
                        </a:rPr>
                        <a:t>= 2,5 cm</a:t>
                      </a:r>
                      <a:endParaRPr lang="fr-FR" sz="700" kern="1200" dirty="0">
                        <a:solidFill>
                          <a:schemeClr val="tx1"/>
                        </a:solidFill>
                        <a:latin typeface="+mn-lt"/>
                        <a:ea typeface="+mn-ea"/>
                        <a:cs typeface="+mn-cs"/>
                      </a:endParaRPr>
                    </a:p>
                  </a:txBody>
                  <a:tcPr marL="84406" marR="84406" marT="34290" marB="34290" anchor="ctr">
                    <a:solidFill>
                      <a:schemeClr val="bg1"/>
                    </a:solidFill>
                  </a:tcPr>
                </a:tc>
                <a:tc>
                  <a:txBody>
                    <a:bodyPr/>
                    <a:lstStyle/>
                    <a:p>
                      <a:r>
                        <a:rPr lang="fr-FR" sz="800" kern="1200" noProof="0" dirty="0">
                          <a:solidFill>
                            <a:schemeClr val="tx1"/>
                          </a:solidFill>
                          <a:latin typeface="+mn-lt"/>
                          <a:ea typeface="+mn-ea"/>
                          <a:cs typeface="+mn-cs"/>
                        </a:rPr>
                        <a:t>5 pt</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kern="1200" noProof="0" dirty="0">
                          <a:solidFill>
                            <a:schemeClr val="tx1"/>
                          </a:solidFill>
                          <a:latin typeface="+mn-lt"/>
                          <a:ea typeface="+mn-ea"/>
                          <a:cs typeface="+mn-cs"/>
                        </a:rPr>
                        <a:t>Single line </a:t>
                      </a:r>
                      <a:r>
                        <a:rPr lang="fr-FR" sz="800" kern="1200" noProof="0" dirty="0" err="1">
                          <a:solidFill>
                            <a:schemeClr val="tx1"/>
                          </a:solidFill>
                          <a:latin typeface="+mn-lt"/>
                          <a:ea typeface="+mn-ea"/>
                          <a:cs typeface="+mn-cs"/>
                        </a:rPr>
                        <a:t>spacing</a:t>
                      </a:r>
                      <a:endParaRPr lang="fr-FR" sz="800" kern="1200" noProof="0" dirty="0">
                        <a:solidFill>
                          <a:schemeClr val="tx1"/>
                        </a:solidFill>
                        <a:latin typeface="+mn-lt"/>
                        <a:ea typeface="+mn-ea"/>
                        <a:cs typeface="+mn-cs"/>
                      </a:endParaRPr>
                    </a:p>
                  </a:txBody>
                  <a:tcPr marT="34290" marB="34290" anchor="ctr">
                    <a:solidFill>
                      <a:schemeClr val="bg1"/>
                    </a:solidFill>
                  </a:tcPr>
                </a:tc>
                <a:extLst>
                  <a:ext uri="{0D108BD9-81ED-4DB2-BD59-A6C34878D82A}">
                    <a16:rowId xmlns:a16="http://schemas.microsoft.com/office/drawing/2014/main" val="10007"/>
                  </a:ext>
                </a:extLst>
              </a:tr>
            </a:tbl>
          </a:graphicData>
        </a:graphic>
      </p:graphicFrame>
      <p:graphicFrame>
        <p:nvGraphicFramePr>
          <p:cNvPr id="15" name="Inhaltsplatzhalter 3">
            <a:extLst>
              <a:ext uri="{FF2B5EF4-FFF2-40B4-BE49-F238E27FC236}">
                <a16:creationId xmlns:a16="http://schemas.microsoft.com/office/drawing/2014/main" id="{5262F742-89A0-4F34-BD21-D03D3768295C}"/>
              </a:ext>
            </a:extLst>
          </p:cNvPr>
          <p:cNvGraphicFramePr>
            <a:graphicFrameLocks/>
          </p:cNvGraphicFramePr>
          <p:nvPr userDrawn="1">
            <p:extLst>
              <p:ext uri="{D42A27DB-BD31-4B8C-83A1-F6EECF244321}">
                <p14:modId xmlns:p14="http://schemas.microsoft.com/office/powerpoint/2010/main" val="2004112807"/>
              </p:ext>
            </p:extLst>
          </p:nvPr>
        </p:nvGraphicFramePr>
        <p:xfrm>
          <a:off x="-1" y="1207577"/>
          <a:ext cx="9135530" cy="1122138"/>
        </p:xfrm>
        <a:graphic>
          <a:graphicData uri="http://schemas.openxmlformats.org/drawingml/2006/table">
            <a:tbl>
              <a:tblPr bandRow="1">
                <a:tableStyleId>{5C22544A-7EE6-4342-B048-85BDC9FD1C3A}</a:tableStyleId>
              </a:tblPr>
              <a:tblGrid>
                <a:gridCol w="913553">
                  <a:extLst>
                    <a:ext uri="{9D8B030D-6E8A-4147-A177-3AD203B41FA5}">
                      <a16:colId xmlns:a16="http://schemas.microsoft.com/office/drawing/2014/main" val="20000"/>
                    </a:ext>
                  </a:extLst>
                </a:gridCol>
                <a:gridCol w="913553">
                  <a:extLst>
                    <a:ext uri="{9D8B030D-6E8A-4147-A177-3AD203B41FA5}">
                      <a16:colId xmlns:a16="http://schemas.microsoft.com/office/drawing/2014/main" val="20001"/>
                    </a:ext>
                  </a:extLst>
                </a:gridCol>
                <a:gridCol w="913553">
                  <a:extLst>
                    <a:ext uri="{9D8B030D-6E8A-4147-A177-3AD203B41FA5}">
                      <a16:colId xmlns:a16="http://schemas.microsoft.com/office/drawing/2014/main" val="20002"/>
                    </a:ext>
                  </a:extLst>
                </a:gridCol>
                <a:gridCol w="913553">
                  <a:extLst>
                    <a:ext uri="{9D8B030D-6E8A-4147-A177-3AD203B41FA5}">
                      <a16:colId xmlns:a16="http://schemas.microsoft.com/office/drawing/2014/main" val="20003"/>
                    </a:ext>
                  </a:extLst>
                </a:gridCol>
                <a:gridCol w="913553">
                  <a:extLst>
                    <a:ext uri="{9D8B030D-6E8A-4147-A177-3AD203B41FA5}">
                      <a16:colId xmlns:a16="http://schemas.microsoft.com/office/drawing/2014/main" val="20004"/>
                    </a:ext>
                  </a:extLst>
                </a:gridCol>
                <a:gridCol w="913553">
                  <a:extLst>
                    <a:ext uri="{9D8B030D-6E8A-4147-A177-3AD203B41FA5}">
                      <a16:colId xmlns:a16="http://schemas.microsoft.com/office/drawing/2014/main" val="20005"/>
                    </a:ext>
                  </a:extLst>
                </a:gridCol>
                <a:gridCol w="913553">
                  <a:extLst>
                    <a:ext uri="{9D8B030D-6E8A-4147-A177-3AD203B41FA5}">
                      <a16:colId xmlns:a16="http://schemas.microsoft.com/office/drawing/2014/main" val="20006"/>
                    </a:ext>
                  </a:extLst>
                </a:gridCol>
                <a:gridCol w="913553">
                  <a:extLst>
                    <a:ext uri="{9D8B030D-6E8A-4147-A177-3AD203B41FA5}">
                      <a16:colId xmlns:a16="http://schemas.microsoft.com/office/drawing/2014/main" val="20007"/>
                    </a:ext>
                  </a:extLst>
                </a:gridCol>
                <a:gridCol w="913553">
                  <a:extLst>
                    <a:ext uri="{9D8B030D-6E8A-4147-A177-3AD203B41FA5}">
                      <a16:colId xmlns:a16="http://schemas.microsoft.com/office/drawing/2014/main" val="20008"/>
                    </a:ext>
                  </a:extLst>
                </a:gridCol>
                <a:gridCol w="913553">
                  <a:extLst>
                    <a:ext uri="{9D8B030D-6E8A-4147-A177-3AD203B41FA5}">
                      <a16:colId xmlns:a16="http://schemas.microsoft.com/office/drawing/2014/main" val="20009"/>
                    </a:ext>
                  </a:extLst>
                </a:gridCol>
              </a:tblGrid>
              <a:tr h="210870">
                <a:tc gridSpan="10">
                  <a:txBody>
                    <a:bodyPr/>
                    <a:lstStyle/>
                    <a:p>
                      <a:pPr marL="0" marR="0" lvl="0" indent="0" algn="l" defTabSz="914400" rtl="0" eaLnBrk="1" fontAlgn="auto" latinLnBrk="0" hangingPunct="1">
                        <a:lnSpc>
                          <a:spcPct val="100000"/>
                        </a:lnSpc>
                        <a:spcBef>
                          <a:spcPts val="400"/>
                        </a:spcBef>
                        <a:spcAft>
                          <a:spcPts val="400"/>
                        </a:spcAft>
                        <a:buClrTx/>
                        <a:buSzTx/>
                        <a:buFont typeface="Arial" pitchFamily="34" charset="0"/>
                        <a:buNone/>
                        <a:tabLst/>
                        <a:defRPr/>
                      </a:pPr>
                      <a:r>
                        <a:rPr lang="fr-FR" sz="700" b="1" kern="1200" noProof="0" dirty="0" err="1">
                          <a:solidFill>
                            <a:schemeClr val="bg2"/>
                          </a:solidFill>
                          <a:latin typeface="+mn-lt"/>
                          <a:ea typeface="+mn-ea"/>
                          <a:cs typeface="+mn-cs"/>
                        </a:rPr>
                        <a:t>Color</a:t>
                      </a:r>
                      <a:r>
                        <a:rPr lang="fr-FR" sz="700" b="1" kern="1200" noProof="0" dirty="0">
                          <a:solidFill>
                            <a:schemeClr val="bg2"/>
                          </a:solidFill>
                          <a:latin typeface="+mn-lt"/>
                          <a:ea typeface="+mn-ea"/>
                          <a:cs typeface="+mn-cs"/>
                        </a:rPr>
                        <a:t> </a:t>
                      </a:r>
                      <a:r>
                        <a:rPr lang="fr-FR" sz="700" b="1" kern="1200" noProof="0" dirty="0" err="1">
                          <a:solidFill>
                            <a:schemeClr val="bg2"/>
                          </a:solidFill>
                          <a:latin typeface="+mn-lt"/>
                          <a:ea typeface="+mn-ea"/>
                          <a:cs typeface="+mn-cs"/>
                        </a:rPr>
                        <a:t>scheme</a:t>
                      </a:r>
                      <a:endParaRPr lang="fr-FR" sz="700" b="1" kern="1200" noProof="0" dirty="0">
                        <a:solidFill>
                          <a:schemeClr val="bg2"/>
                        </a:solidFill>
                        <a:latin typeface="+mn-lt"/>
                        <a:ea typeface="+mn-ea"/>
                        <a:cs typeface="+mn-cs"/>
                      </a:endParaRPr>
                    </a:p>
                  </a:txBody>
                  <a:tcPr marL="66462" marR="0" marT="54000" marB="54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156870">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700" b="0" i="0" u="none" noProof="0" dirty="0">
                          <a:solidFill>
                            <a:schemeClr val="bg2"/>
                          </a:solidFill>
                          <a:latin typeface="+mn-lt"/>
                          <a:cs typeface="Arial" pitchFamily="34" charset="0"/>
                        </a:rPr>
                        <a:t>Background 1</a:t>
                      </a:r>
                    </a:p>
                  </a:txBody>
                  <a:tcPr marL="66462" marR="0"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700" b="0" i="0" u="none" noProof="0" dirty="0" err="1">
                          <a:solidFill>
                            <a:schemeClr val="bg2"/>
                          </a:solidFill>
                          <a:latin typeface="+mn-lt"/>
                          <a:cs typeface="Arial" pitchFamily="34" charset="0"/>
                        </a:rPr>
                        <a:t>Text</a:t>
                      </a:r>
                      <a:r>
                        <a:rPr lang="fr-FR" sz="700" b="0" i="0" u="none" noProof="0" dirty="0">
                          <a:solidFill>
                            <a:schemeClr val="bg2"/>
                          </a:solidFill>
                          <a:latin typeface="+mn-lt"/>
                          <a:cs typeface="Arial" pitchFamily="34" charset="0"/>
                        </a:rPr>
                        <a:t> 1</a:t>
                      </a:r>
                    </a:p>
                  </a:txBody>
                  <a:tcPr marL="66462" marR="9969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700" b="0" i="0" u="none" noProof="0" dirty="0">
                          <a:solidFill>
                            <a:schemeClr val="bg2"/>
                          </a:solidFill>
                          <a:latin typeface="+mn-lt"/>
                          <a:cs typeface="Arial" pitchFamily="34" charset="0"/>
                        </a:rPr>
                        <a:t>Background 2</a:t>
                      </a:r>
                    </a:p>
                  </a:txBody>
                  <a:tcPr marL="66462" marR="9969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700" b="0" i="0" u="none" noProof="0" dirty="0" err="1">
                          <a:solidFill>
                            <a:schemeClr val="bg2"/>
                          </a:solidFill>
                          <a:latin typeface="+mn-lt"/>
                          <a:cs typeface="Arial" pitchFamily="34" charset="0"/>
                        </a:rPr>
                        <a:t>Text</a:t>
                      </a:r>
                      <a:r>
                        <a:rPr lang="fr-FR" sz="700" b="0" i="0" u="none" noProof="0" dirty="0">
                          <a:solidFill>
                            <a:schemeClr val="bg2"/>
                          </a:solidFill>
                          <a:latin typeface="+mn-lt"/>
                          <a:cs typeface="Arial" pitchFamily="34" charset="0"/>
                        </a:rPr>
                        <a:t> 2</a:t>
                      </a:r>
                    </a:p>
                  </a:txBody>
                  <a:tcPr marL="66462" marR="9969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700" b="0" i="0" u="none" noProof="0" dirty="0">
                          <a:solidFill>
                            <a:schemeClr val="bg2"/>
                          </a:solidFill>
                          <a:latin typeface="+mn-lt"/>
                          <a:cs typeface="Arial" pitchFamily="34" charset="0"/>
                        </a:rPr>
                        <a:t>Accent 1</a:t>
                      </a:r>
                    </a:p>
                  </a:txBody>
                  <a:tcPr marL="66462" marR="9969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700" b="0" i="0" u="none" noProof="0" dirty="0">
                          <a:solidFill>
                            <a:schemeClr val="bg2"/>
                          </a:solidFill>
                          <a:latin typeface="+mn-lt"/>
                          <a:cs typeface="Arial" pitchFamily="34" charset="0"/>
                        </a:rPr>
                        <a:t>Accent 2</a:t>
                      </a:r>
                    </a:p>
                  </a:txBody>
                  <a:tcPr marL="66462" marR="9969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700" b="0" i="0" u="none" noProof="0" dirty="0">
                          <a:solidFill>
                            <a:schemeClr val="bg2"/>
                          </a:solidFill>
                          <a:latin typeface="+mn-lt"/>
                          <a:cs typeface="Arial" pitchFamily="34" charset="0"/>
                        </a:rPr>
                        <a:t>Accent 3</a:t>
                      </a:r>
                    </a:p>
                  </a:txBody>
                  <a:tcPr marL="66462" marR="9969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700" b="0" i="0" u="none" noProof="0" dirty="0">
                          <a:solidFill>
                            <a:schemeClr val="bg2"/>
                          </a:solidFill>
                          <a:latin typeface="+mn-lt"/>
                          <a:cs typeface="Arial" pitchFamily="34" charset="0"/>
                        </a:rPr>
                        <a:t>Accent 4</a:t>
                      </a:r>
                    </a:p>
                  </a:txBody>
                  <a:tcPr marL="66462" marR="9969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700" b="0" i="0" u="none" noProof="0" dirty="0">
                          <a:solidFill>
                            <a:schemeClr val="bg2"/>
                          </a:solidFill>
                          <a:latin typeface="+mn-lt"/>
                          <a:cs typeface="Arial" pitchFamily="34" charset="0"/>
                        </a:rPr>
                        <a:t>Accent 5</a:t>
                      </a:r>
                    </a:p>
                  </a:txBody>
                  <a:tcPr marL="66462" marR="9969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700" b="0" i="0" u="none" noProof="0" dirty="0">
                          <a:solidFill>
                            <a:schemeClr val="bg2"/>
                          </a:solidFill>
                          <a:latin typeface="+mn-lt"/>
                          <a:cs typeface="Arial" pitchFamily="34" charset="0"/>
                        </a:rPr>
                        <a:t>Accent 6</a:t>
                      </a:r>
                    </a:p>
                  </a:txBody>
                  <a:tcPr marL="66462" marR="9969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357498">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800" i="1" u="none" noProof="0" dirty="0">
                        <a:solidFill>
                          <a:schemeClr val="tx1"/>
                        </a:solidFill>
                        <a:latin typeface="+mn-lt"/>
                        <a:cs typeface="Arial" pitchFamily="34" charset="0"/>
                      </a:endParaRPr>
                    </a:p>
                  </a:txBody>
                  <a:tcPr marL="66462" marR="0" marT="54000" marB="5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800" i="1" u="none" noProof="0" dirty="0">
                        <a:solidFill>
                          <a:schemeClr val="tx1"/>
                        </a:solidFill>
                        <a:latin typeface="+mn-lt"/>
                        <a:cs typeface="Arial" pitchFamily="34" charset="0"/>
                      </a:endParaRPr>
                    </a:p>
                  </a:txBody>
                  <a:tcPr marL="66462" marR="99692" marT="54000" marB="5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F5F5F"/>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800" i="1" u="none" noProof="0" dirty="0">
                        <a:solidFill>
                          <a:schemeClr val="tx1"/>
                        </a:solidFill>
                        <a:latin typeface="+mn-lt"/>
                        <a:cs typeface="Arial" pitchFamily="34" charset="0"/>
                      </a:endParaRPr>
                    </a:p>
                  </a:txBody>
                  <a:tcPr marL="66462" marR="99692" marT="54000" marB="5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800" i="1" u="none" noProof="0" dirty="0">
                        <a:solidFill>
                          <a:schemeClr val="tx1"/>
                        </a:solidFill>
                        <a:latin typeface="+mn-lt"/>
                        <a:cs typeface="Arial" pitchFamily="34" charset="0"/>
                      </a:endParaRPr>
                    </a:p>
                  </a:txBody>
                  <a:tcPr marL="66462" marR="99692" marT="54000" marB="5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800" i="1" u="none" noProof="0" dirty="0">
                        <a:solidFill>
                          <a:schemeClr val="tx1"/>
                        </a:solidFill>
                        <a:latin typeface="+mn-lt"/>
                        <a:cs typeface="Arial" pitchFamily="34" charset="0"/>
                      </a:endParaRPr>
                    </a:p>
                  </a:txBody>
                  <a:tcPr marL="66462" marR="99692" marT="54000" marB="5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800" i="1" u="none" noProof="0" dirty="0">
                        <a:solidFill>
                          <a:schemeClr val="tx1"/>
                        </a:solidFill>
                        <a:latin typeface="+mn-lt"/>
                        <a:cs typeface="Arial" pitchFamily="34" charset="0"/>
                      </a:endParaRPr>
                    </a:p>
                  </a:txBody>
                  <a:tcPr marL="66462" marR="99692" marT="54000" marB="5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800" i="1" u="none" noProof="0" dirty="0">
                        <a:solidFill>
                          <a:schemeClr val="tx1"/>
                        </a:solidFill>
                        <a:latin typeface="+mn-lt"/>
                        <a:cs typeface="Arial" pitchFamily="34" charset="0"/>
                      </a:endParaRPr>
                    </a:p>
                  </a:txBody>
                  <a:tcPr marL="66462" marR="99692" marT="54000" marB="5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800" i="1" u="none" noProof="0" dirty="0">
                        <a:solidFill>
                          <a:schemeClr val="tx1"/>
                        </a:solidFill>
                        <a:latin typeface="+mn-lt"/>
                        <a:cs typeface="Arial" pitchFamily="34" charset="0"/>
                      </a:endParaRPr>
                    </a:p>
                  </a:txBody>
                  <a:tcPr marL="66462" marR="99692" marT="54000" marB="5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800" i="1" u="none" noProof="0" dirty="0">
                        <a:solidFill>
                          <a:schemeClr val="tx1"/>
                        </a:solidFill>
                        <a:latin typeface="+mn-lt"/>
                        <a:cs typeface="Arial" pitchFamily="34" charset="0"/>
                      </a:endParaRPr>
                    </a:p>
                  </a:txBody>
                  <a:tcPr marL="66462" marR="99692" marT="54000" marB="5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800" i="1" u="none" noProof="0" dirty="0">
                        <a:solidFill>
                          <a:schemeClr val="tx1"/>
                        </a:solidFill>
                        <a:latin typeface="+mn-lt"/>
                        <a:cs typeface="Arial" pitchFamily="34" charset="0"/>
                      </a:endParaRPr>
                    </a:p>
                  </a:txBody>
                  <a:tcPr marL="66462" marR="99692" marT="54000" marB="5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6"/>
                    </a:solidFill>
                  </a:tcPr>
                </a:tc>
                <a:extLst>
                  <a:ext uri="{0D108BD9-81ED-4DB2-BD59-A6C34878D82A}">
                    <a16:rowId xmlns:a16="http://schemas.microsoft.com/office/drawing/2014/main" val="10002"/>
                  </a:ext>
                </a:extLst>
              </a:tr>
              <a:tr h="396900">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R 255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V 255</a:t>
                      </a:r>
                      <a:br>
                        <a:rPr lang="fr-FR" sz="800" i="0" u="none" noProof="0" dirty="0">
                          <a:solidFill>
                            <a:srgbClr val="000000"/>
                          </a:solidFill>
                          <a:latin typeface="+mn-lt"/>
                          <a:cs typeface="Arial" pitchFamily="34" charset="0"/>
                        </a:rPr>
                      </a:br>
                      <a:r>
                        <a:rPr lang="fr-FR" sz="800" i="0" u="none" noProof="0" dirty="0">
                          <a:solidFill>
                            <a:srgbClr val="000000"/>
                          </a:solidFill>
                          <a:latin typeface="+mn-lt"/>
                          <a:cs typeface="Arial" pitchFamily="34" charset="0"/>
                        </a:rPr>
                        <a:t>B 255</a:t>
                      </a:r>
                    </a:p>
                  </a:txBody>
                  <a:tcPr marL="88615" marR="88615"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95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95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95</a:t>
                      </a:r>
                    </a:p>
                  </a:txBody>
                  <a:tcPr marL="88615" marR="88615"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80</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48</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120</a:t>
                      </a:r>
                    </a:p>
                  </a:txBody>
                  <a:tcPr marL="88615" marR="88615"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246</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245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241</a:t>
                      </a:r>
                    </a:p>
                  </a:txBody>
                  <a:tcPr marL="88615" marR="88615"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84</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107</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140</a:t>
                      </a:r>
                    </a:p>
                  </a:txBody>
                  <a:tcPr marL="88615" marR="88615"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176</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173</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204</a:t>
                      </a:r>
                    </a:p>
                  </a:txBody>
                  <a:tcPr marL="88615" marR="88615"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204</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173</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199</a:t>
                      </a:r>
                    </a:p>
                  </a:txBody>
                  <a:tcPr marL="88615" marR="88615"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178</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70</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105</a:t>
                      </a:r>
                    </a:p>
                  </a:txBody>
                  <a:tcPr marL="88615" marR="88615"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255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99</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99</a:t>
                      </a:r>
                    </a:p>
                  </a:txBody>
                  <a:tcPr marL="88615" marR="88615"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4</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139</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154</a:t>
                      </a:r>
                    </a:p>
                  </a:txBody>
                  <a:tcPr marL="88615" marR="88615"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9" name="Title 1">
            <a:extLst>
              <a:ext uri="{FF2B5EF4-FFF2-40B4-BE49-F238E27FC236}">
                <a16:creationId xmlns:a16="http://schemas.microsoft.com/office/drawing/2014/main" id="{A8F50204-29CA-4987-84E2-B7F1FE913515}"/>
              </a:ext>
            </a:extLst>
          </p:cNvPr>
          <p:cNvSpPr>
            <a:spLocks noGrp="1"/>
          </p:cNvSpPr>
          <p:nvPr>
            <p:ph type="title" hasCustomPrompt="1"/>
          </p:nvPr>
        </p:nvSpPr>
        <p:spPr>
          <a:xfrm>
            <a:off x="319016" y="303499"/>
            <a:ext cx="8507077" cy="702580"/>
          </a:xfrm>
        </p:spPr>
        <p:txBody>
          <a:bodyPr wrap="square" lIns="108000" tIns="36000" rIns="108000" bIns="0" anchor="t">
            <a:noAutofit/>
          </a:bodyPr>
          <a:lstStyle>
            <a:lvl1pPr algn="l">
              <a:defRPr sz="1650" baseline="0">
                <a:solidFill>
                  <a:schemeClr val="bg2"/>
                </a:solidFill>
              </a:defRPr>
            </a:lvl1pPr>
          </a:lstStyle>
          <a:p>
            <a:r>
              <a:rPr lang="fr-FR" noProof="0" dirty="0" err="1"/>
              <a:t>Color</a:t>
            </a:r>
            <a:r>
              <a:rPr lang="fr-FR" noProof="0" dirty="0"/>
              <a:t> &amp; Font structure</a:t>
            </a:r>
          </a:p>
        </p:txBody>
      </p:sp>
      <p:sp>
        <p:nvSpPr>
          <p:cNvPr id="20" name="Rectangle 19">
            <a:extLst>
              <a:ext uri="{FF2B5EF4-FFF2-40B4-BE49-F238E27FC236}">
                <a16:creationId xmlns:a16="http://schemas.microsoft.com/office/drawing/2014/main" id="{B6D9B50F-A09D-4DC1-B409-B13A2412594F}"/>
              </a:ext>
            </a:extLst>
          </p:cNvPr>
          <p:cNvSpPr/>
          <p:nvPr userDrawn="1"/>
        </p:nvSpPr>
        <p:spPr>
          <a:xfrm>
            <a:off x="4439063" y="411511"/>
            <a:ext cx="4380420" cy="81008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r"/>
            <a:r>
              <a:rPr lang="fr-FR" sz="1050" b="1" noProof="0" dirty="0" err="1">
                <a:solidFill>
                  <a:schemeClr val="bg2"/>
                </a:solidFill>
              </a:rPr>
              <a:t>Remaining</a:t>
            </a:r>
            <a:r>
              <a:rPr lang="fr-FR" sz="1050" b="1" noProof="0" dirty="0">
                <a:solidFill>
                  <a:schemeClr val="bg2"/>
                </a:solidFill>
              </a:rPr>
              <a:t> bug</a:t>
            </a:r>
            <a:endParaRPr lang="fr-FR" sz="1050" noProof="0" dirty="0">
              <a:solidFill>
                <a:schemeClr val="bg2"/>
              </a:solidFill>
            </a:endParaRPr>
          </a:p>
          <a:p>
            <a:pPr algn="r"/>
            <a:r>
              <a:rPr lang="fr-FR" sz="1050" noProof="0" dirty="0" err="1">
                <a:solidFill>
                  <a:schemeClr val="bg2"/>
                </a:solidFill>
              </a:rPr>
              <a:t>Print</a:t>
            </a:r>
            <a:r>
              <a:rPr lang="fr-FR" sz="1050" noProof="0" dirty="0">
                <a:solidFill>
                  <a:schemeClr val="bg2"/>
                </a:solidFill>
              </a:rPr>
              <a:t> issue </a:t>
            </a:r>
            <a:r>
              <a:rPr lang="fr-FR" sz="1050" noProof="0" dirty="0" err="1">
                <a:solidFill>
                  <a:schemeClr val="bg2"/>
                </a:solidFill>
              </a:rPr>
              <a:t>is</a:t>
            </a:r>
            <a:r>
              <a:rPr lang="fr-FR" sz="1050" noProof="0" dirty="0">
                <a:solidFill>
                  <a:schemeClr val="bg2"/>
                </a:solidFill>
              </a:rPr>
              <a:t> </a:t>
            </a:r>
            <a:r>
              <a:rPr lang="fr-FR" sz="1050" noProof="0" dirty="0" err="1">
                <a:solidFill>
                  <a:schemeClr val="bg2"/>
                </a:solidFill>
              </a:rPr>
              <a:t>reported</a:t>
            </a:r>
            <a:r>
              <a:rPr lang="fr-FR" sz="1050" noProof="0" dirty="0">
                <a:solidFill>
                  <a:schemeClr val="bg2"/>
                </a:solidFill>
              </a:rPr>
              <a:t> </a:t>
            </a:r>
            <a:r>
              <a:rPr lang="fr-FR" sz="1050" noProof="0" dirty="0" err="1">
                <a:solidFill>
                  <a:schemeClr val="bg2"/>
                </a:solidFill>
              </a:rPr>
              <a:t>with</a:t>
            </a:r>
            <a:r>
              <a:rPr lang="fr-FR" sz="1050" noProof="0" dirty="0">
                <a:solidFill>
                  <a:schemeClr val="bg2"/>
                </a:solidFill>
              </a:rPr>
              <a:t> Font </a:t>
            </a:r>
            <a:r>
              <a:rPr lang="fr-FR" sz="1050" baseline="0" noProof="0" dirty="0" err="1">
                <a:solidFill>
                  <a:schemeClr val="bg2"/>
                </a:solidFill>
              </a:rPr>
              <a:t>Tahoma</a:t>
            </a:r>
            <a:r>
              <a:rPr lang="fr-FR" sz="1050" baseline="0" noProof="0" dirty="0">
                <a:solidFill>
                  <a:schemeClr val="bg2"/>
                </a:solidFill>
              </a:rPr>
              <a:t> in </a:t>
            </a:r>
            <a:r>
              <a:rPr lang="fr-FR" sz="1050" baseline="0" noProof="0" dirty="0" err="1">
                <a:solidFill>
                  <a:schemeClr val="bg2"/>
                </a:solidFill>
              </a:rPr>
              <a:t>italic</a:t>
            </a:r>
            <a:r>
              <a:rPr lang="fr-FR" sz="1050" baseline="0" noProof="0" dirty="0">
                <a:solidFill>
                  <a:schemeClr val="bg2"/>
                </a:solidFill>
              </a:rPr>
              <a:t> </a:t>
            </a:r>
            <a:r>
              <a:rPr lang="fr-FR" sz="1050" baseline="0" noProof="0" dirty="0" err="1">
                <a:solidFill>
                  <a:schemeClr val="bg2"/>
                </a:solidFill>
              </a:rPr>
              <a:t>when</a:t>
            </a:r>
            <a:r>
              <a:rPr lang="fr-FR" sz="1050" baseline="0" noProof="0" dirty="0">
                <a:solidFill>
                  <a:schemeClr val="bg2"/>
                </a:solidFill>
              </a:rPr>
              <a:t> the document </a:t>
            </a:r>
            <a:r>
              <a:rPr lang="fr-FR" sz="1050" baseline="0" noProof="0" dirty="0" err="1">
                <a:solidFill>
                  <a:schemeClr val="bg2"/>
                </a:solidFill>
              </a:rPr>
              <a:t>is</a:t>
            </a:r>
            <a:r>
              <a:rPr lang="fr-FR" sz="1050" baseline="0" noProof="0" dirty="0">
                <a:solidFill>
                  <a:schemeClr val="bg2"/>
                </a:solidFill>
              </a:rPr>
              <a:t> </a:t>
            </a:r>
            <a:r>
              <a:rPr lang="fr-FR" sz="1050" baseline="0" noProof="0" dirty="0" err="1">
                <a:solidFill>
                  <a:schemeClr val="bg2"/>
                </a:solidFill>
              </a:rPr>
              <a:t>save</a:t>
            </a:r>
            <a:r>
              <a:rPr lang="fr-FR" sz="1050" baseline="0" noProof="0" dirty="0">
                <a:solidFill>
                  <a:schemeClr val="bg2"/>
                </a:solidFill>
              </a:rPr>
              <a:t> as a PDF </a:t>
            </a:r>
            <a:r>
              <a:rPr lang="fr-FR" sz="1050" baseline="0" noProof="0" dirty="0" err="1">
                <a:solidFill>
                  <a:schemeClr val="bg2"/>
                </a:solidFill>
              </a:rPr>
              <a:t>with</a:t>
            </a:r>
            <a:r>
              <a:rPr lang="fr-FR" sz="1050" baseline="0" noProof="0" dirty="0">
                <a:solidFill>
                  <a:schemeClr val="bg2"/>
                </a:solidFill>
              </a:rPr>
              <a:t> MS PPT. </a:t>
            </a:r>
          </a:p>
          <a:p>
            <a:pPr algn="r"/>
            <a:r>
              <a:rPr lang="fr-FR" sz="1050" b="1" baseline="0" noProof="0" dirty="0">
                <a:solidFill>
                  <a:schemeClr val="bg2"/>
                </a:solidFill>
              </a:rPr>
              <a:t>Work </a:t>
            </a:r>
            <a:r>
              <a:rPr lang="fr-FR" sz="1050" b="1" baseline="0" noProof="0" dirty="0" err="1">
                <a:solidFill>
                  <a:schemeClr val="bg2"/>
                </a:solidFill>
              </a:rPr>
              <a:t>around</a:t>
            </a:r>
            <a:r>
              <a:rPr lang="fr-FR" sz="1050" b="1" baseline="0" noProof="0" dirty="0">
                <a:solidFill>
                  <a:schemeClr val="bg2"/>
                </a:solidFill>
              </a:rPr>
              <a:t> solution: </a:t>
            </a:r>
            <a:r>
              <a:rPr lang="fr-FR" sz="1050" b="1" baseline="0" noProof="0" dirty="0" err="1">
                <a:solidFill>
                  <a:schemeClr val="bg2"/>
                </a:solidFill>
              </a:rPr>
              <a:t>generate</a:t>
            </a:r>
            <a:r>
              <a:rPr lang="fr-FR" sz="1050" b="1" baseline="0" noProof="0" dirty="0">
                <a:solidFill>
                  <a:schemeClr val="bg2"/>
                </a:solidFill>
              </a:rPr>
              <a:t> </a:t>
            </a:r>
            <a:r>
              <a:rPr lang="fr-FR" sz="1050" b="1" baseline="0" noProof="0" dirty="0" err="1">
                <a:solidFill>
                  <a:schemeClr val="bg2"/>
                </a:solidFill>
              </a:rPr>
              <a:t>with</a:t>
            </a:r>
            <a:r>
              <a:rPr lang="fr-FR" sz="1050" b="1" baseline="0" noProof="0" dirty="0">
                <a:solidFill>
                  <a:schemeClr val="bg2"/>
                </a:solidFill>
              </a:rPr>
              <a:t> </a:t>
            </a:r>
            <a:r>
              <a:rPr lang="fr-FR" sz="1050" b="1" baseline="0" noProof="0" dirty="0" err="1">
                <a:solidFill>
                  <a:schemeClr val="bg2"/>
                </a:solidFill>
              </a:rPr>
              <a:t>Pdf</a:t>
            </a:r>
            <a:r>
              <a:rPr lang="fr-FR" sz="1050" b="1" baseline="0" noProof="0" dirty="0">
                <a:solidFill>
                  <a:schemeClr val="bg2"/>
                </a:solidFill>
              </a:rPr>
              <a:t> Creator.</a:t>
            </a:r>
            <a:endParaRPr lang="fr-FR" sz="1050" b="1" noProof="0" dirty="0">
              <a:solidFill>
                <a:schemeClr val="bg2"/>
              </a:solidFill>
            </a:endParaRPr>
          </a:p>
        </p:txBody>
      </p:sp>
      <p:sp>
        <p:nvSpPr>
          <p:cNvPr id="21" name="Text Placeholder 8">
            <a:extLst>
              <a:ext uri="{FF2B5EF4-FFF2-40B4-BE49-F238E27FC236}">
                <a16:creationId xmlns:a16="http://schemas.microsoft.com/office/drawing/2014/main" id="{1E1555E5-E1A1-455F-9EBB-8F644EE325BE}"/>
              </a:ext>
            </a:extLst>
          </p:cNvPr>
          <p:cNvSpPr>
            <a:spLocks noGrp="1"/>
          </p:cNvSpPr>
          <p:nvPr>
            <p:ph type="body" sz="quarter" idx="13" hasCustomPrompt="1"/>
          </p:nvPr>
        </p:nvSpPr>
        <p:spPr>
          <a:xfrm>
            <a:off x="319016" y="108235"/>
            <a:ext cx="8507077" cy="195263"/>
          </a:xfrm>
          <a:prstGeom prst="rect">
            <a:avLst/>
          </a:prstGeom>
        </p:spPr>
        <p:txBody>
          <a:bodyPr lIns="108000" tIns="0" rIns="108000" bIns="0" anchor="b"/>
          <a:lstStyle>
            <a:lvl1pPr>
              <a:spcBef>
                <a:spcPts val="0"/>
              </a:spcBef>
              <a:defRPr sz="750" i="0" cap="all" baseline="0">
                <a:solidFill>
                  <a:schemeClr val="accent4"/>
                </a:solidFill>
                <a:latin typeface="+mj-lt"/>
              </a:defRPr>
            </a:lvl1pPr>
            <a:lvl2pPr>
              <a:defRPr sz="750"/>
            </a:lvl2pPr>
          </a:lstStyle>
          <a:p>
            <a:pPr lvl="0"/>
            <a:r>
              <a:rPr lang="fr-FR" noProof="0" dirty="0"/>
              <a:t>How to use the Wavestone </a:t>
            </a:r>
            <a:r>
              <a:rPr lang="fr-FR" noProof="0" dirty="0" err="1"/>
              <a:t>ppt</a:t>
            </a:r>
            <a:r>
              <a:rPr lang="fr-FR" noProof="0" dirty="0"/>
              <a:t> </a:t>
            </a:r>
            <a:r>
              <a:rPr lang="fr-FR" noProof="0" dirty="0" err="1"/>
              <a:t>template</a:t>
            </a:r>
            <a:endParaRPr lang="fr-FR" noProof="0" dirty="0"/>
          </a:p>
        </p:txBody>
      </p:sp>
      <p:sp>
        <p:nvSpPr>
          <p:cNvPr id="23" name="Rectangle 22">
            <a:extLst>
              <a:ext uri="{FF2B5EF4-FFF2-40B4-BE49-F238E27FC236}">
                <a16:creationId xmlns:a16="http://schemas.microsoft.com/office/drawing/2014/main" id="{BB2FF864-6AAE-4C97-944C-797E0B63930C}"/>
              </a:ext>
            </a:extLst>
          </p:cNvPr>
          <p:cNvSpPr/>
          <p:nvPr userDrawn="1"/>
        </p:nvSpPr>
        <p:spPr>
          <a:xfrm>
            <a:off x="312406" y="656117"/>
            <a:ext cx="4126656" cy="565484"/>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r"/>
            <a:r>
              <a:rPr lang="fr-FR" sz="1200" b="1" noProof="0" dirty="0" err="1">
                <a:solidFill>
                  <a:schemeClr val="bg2"/>
                </a:solidFill>
              </a:rPr>
              <a:t>Shortcut</a:t>
            </a:r>
            <a:r>
              <a:rPr lang="fr-FR" sz="1200" b="1" noProof="0" dirty="0">
                <a:solidFill>
                  <a:schemeClr val="bg2"/>
                </a:solidFill>
              </a:rPr>
              <a:t> to switch</a:t>
            </a:r>
            <a:r>
              <a:rPr lang="fr-FR" sz="1200" b="1" baseline="0" noProof="0" dirty="0">
                <a:solidFill>
                  <a:schemeClr val="bg2"/>
                </a:solidFill>
              </a:rPr>
              <a:t> </a:t>
            </a:r>
            <a:r>
              <a:rPr lang="fr-FR" sz="1200" b="1" baseline="0" noProof="0" dirty="0" err="1">
                <a:solidFill>
                  <a:schemeClr val="bg2"/>
                </a:solidFill>
              </a:rPr>
              <a:t>text</a:t>
            </a:r>
            <a:r>
              <a:rPr lang="fr-FR" sz="1200" b="1" baseline="0" noProof="0" dirty="0">
                <a:solidFill>
                  <a:schemeClr val="bg2"/>
                </a:solidFill>
              </a:rPr>
              <a:t> </a:t>
            </a:r>
            <a:r>
              <a:rPr lang="fr-FR" sz="1200" b="1" baseline="0" noProof="0" dirty="0" err="1">
                <a:solidFill>
                  <a:schemeClr val="bg2"/>
                </a:solidFill>
              </a:rPr>
              <a:t>level</a:t>
            </a:r>
            <a:r>
              <a:rPr lang="fr-FR" sz="1200" b="1" baseline="0" noProof="0" dirty="0">
                <a:solidFill>
                  <a:schemeClr val="bg2"/>
                </a:solidFill>
              </a:rPr>
              <a:t> :</a:t>
            </a:r>
            <a:endParaRPr lang="fr-FR" sz="1200" b="1" noProof="0" dirty="0">
              <a:solidFill>
                <a:schemeClr val="bg2"/>
              </a:solidFill>
            </a:endParaRPr>
          </a:p>
          <a:p>
            <a:pPr algn="r"/>
            <a:r>
              <a:rPr lang="fr-FR" sz="1200" b="0" noProof="0" dirty="0">
                <a:solidFill>
                  <a:schemeClr val="bg2"/>
                </a:solidFill>
              </a:rPr>
              <a:t>Shift</a:t>
            </a:r>
            <a:r>
              <a:rPr lang="fr-FR" sz="1200" b="0" baseline="0" noProof="0" dirty="0">
                <a:solidFill>
                  <a:schemeClr val="bg2"/>
                </a:solidFill>
              </a:rPr>
              <a:t> + Alt + Right/</a:t>
            </a:r>
            <a:r>
              <a:rPr lang="fr-FR" sz="1200" b="0" baseline="0" noProof="0" dirty="0" err="1">
                <a:solidFill>
                  <a:schemeClr val="bg2"/>
                </a:solidFill>
              </a:rPr>
              <a:t>Left</a:t>
            </a:r>
            <a:r>
              <a:rPr lang="fr-FR" sz="1200" b="0" baseline="0" noProof="0" dirty="0">
                <a:solidFill>
                  <a:schemeClr val="bg2"/>
                </a:solidFill>
              </a:rPr>
              <a:t> </a:t>
            </a:r>
            <a:r>
              <a:rPr lang="fr-FR" sz="1200" b="0" baseline="0" noProof="0" dirty="0" err="1">
                <a:solidFill>
                  <a:schemeClr val="bg2"/>
                </a:solidFill>
              </a:rPr>
              <a:t>arrow</a:t>
            </a:r>
            <a:endParaRPr lang="fr-FR" sz="1200" b="0" noProof="0" dirty="0">
              <a:solidFill>
                <a:schemeClr val="bg2"/>
              </a:solidFill>
            </a:endParaRPr>
          </a:p>
        </p:txBody>
      </p:sp>
      <p:pic>
        <p:nvPicPr>
          <p:cNvPr id="25" name="Picture 7">
            <a:extLst>
              <a:ext uri="{FF2B5EF4-FFF2-40B4-BE49-F238E27FC236}">
                <a16:creationId xmlns:a16="http://schemas.microsoft.com/office/drawing/2014/main" id="{86CE16E4-2723-4A5A-9307-3556B625937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41597" y="755376"/>
            <a:ext cx="474014" cy="366963"/>
          </a:xfrm>
          <a:prstGeom prst="rect">
            <a:avLst/>
          </a:prstGeom>
        </p:spPr>
      </p:pic>
    </p:spTree>
    <p:extLst>
      <p:ext uri="{BB962C8B-B14F-4D97-AF65-F5344CB8AC3E}">
        <p14:creationId xmlns:p14="http://schemas.microsoft.com/office/powerpoint/2010/main" val="288276262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SP TOC">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E591E704-3F17-404C-B460-AD92F7BC6294}"/>
              </a:ext>
            </a:extLst>
          </p:cNvPr>
          <p:cNvSpPr txBox="1">
            <a:spLocks/>
          </p:cNvSpPr>
          <p:nvPr userDrawn="1"/>
        </p:nvSpPr>
        <p:spPr>
          <a:xfrm>
            <a:off x="360000" y="398770"/>
            <a:ext cx="8460151" cy="498461"/>
          </a:xfrm>
          <a:prstGeom prst="rect">
            <a:avLst/>
          </a:prstGeom>
          <a:noFill/>
        </p:spPr>
        <p:txBody>
          <a:bodyPr vert="horz" lIns="74769" tIns="24923" rIns="74769" bIns="0" rtlCol="0" anchor="t">
            <a:noAutofit/>
          </a:bodyPr>
          <a:lstStyle>
            <a:lvl1pPr algn="l" defTabSz="914400" rtl="0" eaLnBrk="1" latinLnBrk="0" hangingPunct="1">
              <a:lnSpc>
                <a:spcPct val="100000"/>
              </a:lnSpc>
              <a:spcBef>
                <a:spcPct val="0"/>
              </a:spcBef>
              <a:buNone/>
              <a:defRPr sz="2200" kern="1200" baseline="0">
                <a:solidFill>
                  <a:schemeClr val="bg2"/>
                </a:solidFill>
                <a:latin typeface="+mj-lt"/>
                <a:ea typeface="+mj-ea"/>
                <a:cs typeface="+mj-cs"/>
              </a:defRPr>
            </a:lvl1pPr>
          </a:lstStyle>
          <a:p>
            <a:r>
              <a:rPr lang="fr-FR" sz="1523" b="1" noProof="0" dirty="0"/>
              <a:t>AGENDA</a:t>
            </a:r>
          </a:p>
        </p:txBody>
      </p:sp>
      <p:grpSp>
        <p:nvGrpSpPr>
          <p:cNvPr id="45" name="SP Agenda Section" hidden="1">
            <a:extLst>
              <a:ext uri="{FF2B5EF4-FFF2-40B4-BE49-F238E27FC236}">
                <a16:creationId xmlns:a16="http://schemas.microsoft.com/office/drawing/2014/main" id="{F2857B72-76E8-416F-990A-0E465F5B54C7}"/>
              </a:ext>
            </a:extLst>
          </p:cNvPr>
          <p:cNvGrpSpPr>
            <a:grpSpLocks/>
          </p:cNvGrpSpPr>
          <p:nvPr userDrawn="1"/>
        </p:nvGrpSpPr>
        <p:grpSpPr>
          <a:xfrm>
            <a:off x="349957" y="971550"/>
            <a:ext cx="8444087" cy="414002"/>
            <a:chOff x="350973" y="1196307"/>
            <a:chExt cx="6173652" cy="552002"/>
          </a:xfrm>
        </p:grpSpPr>
        <p:sp>
          <p:nvSpPr>
            <p:cNvPr id="52" name="Rectangle 51" hidden="1">
              <a:extLst>
                <a:ext uri="{FF2B5EF4-FFF2-40B4-BE49-F238E27FC236}">
                  <a16:creationId xmlns:a16="http://schemas.microsoft.com/office/drawing/2014/main" id="{F1FB3B8E-CCCB-4799-86AC-E6E1C7DEB80B}"/>
                </a:ext>
              </a:extLst>
            </p:cNvPr>
            <p:cNvSpPr>
              <a:spLocks/>
            </p:cNvSpPr>
            <p:nvPr userDrawn="1"/>
          </p:nvSpPr>
          <p:spPr>
            <a:xfrm>
              <a:off x="350973" y="1196307"/>
              <a:ext cx="79200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174466" algn="just" defTabSz="385763" rtl="0" eaLnBrk="1" fontAlgn="auto" latinLnBrk="0" hangingPunct="1">
                <a:lnSpc>
                  <a:spcPct val="100000"/>
                </a:lnSpc>
                <a:spcBef>
                  <a:spcPts val="277"/>
                </a:spcBef>
                <a:spcAft>
                  <a:spcPts val="0"/>
                </a:spcAft>
                <a:buClr>
                  <a:schemeClr val="bg2"/>
                </a:buClr>
                <a:buSzTx/>
                <a:buFont typeface="Tempus Sans ITC" panose="04020404030D07020202" pitchFamily="82" charset="0"/>
                <a:buChar char="/"/>
                <a:tabLst/>
                <a:defRPr/>
              </a:pPr>
              <a:r>
                <a:rPr lang="fr-FR" sz="1247" b="1" i="0" kern="1200" cap="none" baseline="0" noProof="0" dirty="0">
                  <a:solidFill>
                    <a:schemeClr val="accent1"/>
                  </a:solidFill>
                  <a:latin typeface="+mn-lt"/>
                  <a:ea typeface="+mn-ea"/>
                  <a:cs typeface="+mn-cs"/>
                </a:rPr>
                <a:t>&lt;N&gt;</a:t>
              </a:r>
            </a:p>
          </p:txBody>
        </p:sp>
        <p:sp>
          <p:nvSpPr>
            <p:cNvPr id="53" name="Rectangle 52" hidden="1">
              <a:extLst>
                <a:ext uri="{FF2B5EF4-FFF2-40B4-BE49-F238E27FC236}">
                  <a16:creationId xmlns:a16="http://schemas.microsoft.com/office/drawing/2014/main" id="{59B50CB9-7FA6-4B89-BE45-50C8B85C7E72}"/>
                </a:ext>
              </a:extLst>
            </p:cNvPr>
            <p:cNvSpPr>
              <a:spLocks/>
            </p:cNvSpPr>
            <p:nvPr userDrawn="1"/>
          </p:nvSpPr>
          <p:spPr>
            <a:xfrm>
              <a:off x="1142970" y="1196308"/>
              <a:ext cx="449871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385763" rtl="0" eaLnBrk="1" fontAlgn="auto" latinLnBrk="0" hangingPunct="1">
                <a:lnSpc>
                  <a:spcPct val="100000"/>
                </a:lnSpc>
                <a:spcBef>
                  <a:spcPts val="277"/>
                </a:spcBef>
                <a:spcAft>
                  <a:spcPts val="0"/>
                </a:spcAft>
                <a:buClr>
                  <a:schemeClr val="bg2"/>
                </a:buClr>
                <a:buSzTx/>
                <a:buFont typeface="Tempus Sans ITC" panose="04020404030D07020202" pitchFamily="82" charset="0"/>
                <a:buNone/>
                <a:tabLst/>
                <a:defRPr/>
              </a:pPr>
              <a:r>
                <a:rPr lang="fr-FR" sz="1247" i="0" kern="1200" cap="none" baseline="0" noProof="0" dirty="0">
                  <a:solidFill>
                    <a:schemeClr val="bg2"/>
                  </a:solidFill>
                  <a:latin typeface="+mn-lt"/>
                  <a:ea typeface="+mn-ea"/>
                  <a:cs typeface="+mn-cs"/>
                </a:rPr>
                <a:t>&lt;TEXT&gt;</a:t>
              </a:r>
            </a:p>
          </p:txBody>
        </p:sp>
        <p:sp>
          <p:nvSpPr>
            <p:cNvPr id="54" name="Rectangle 53" hidden="1">
              <a:extLst>
                <a:ext uri="{FF2B5EF4-FFF2-40B4-BE49-F238E27FC236}">
                  <a16:creationId xmlns:a16="http://schemas.microsoft.com/office/drawing/2014/main" id="{114E5980-B6EF-4F21-8788-F077C72B0FF0}"/>
                </a:ext>
              </a:extLst>
            </p:cNvPr>
            <p:cNvSpPr>
              <a:spLocks/>
            </p:cNvSpPr>
            <p:nvPr userDrawn="1"/>
          </p:nvSpPr>
          <p:spPr>
            <a:xfrm>
              <a:off x="5641682" y="1196308"/>
              <a:ext cx="882943"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385763" rtl="0" eaLnBrk="1" fontAlgn="auto" latinLnBrk="0" hangingPunct="1">
                <a:lnSpc>
                  <a:spcPct val="100000"/>
                </a:lnSpc>
                <a:spcBef>
                  <a:spcPts val="277"/>
                </a:spcBef>
                <a:spcAft>
                  <a:spcPts val="0"/>
                </a:spcAft>
                <a:buClr>
                  <a:schemeClr val="bg2"/>
                </a:buClr>
                <a:buSzTx/>
                <a:buFont typeface="Tempus Sans ITC" panose="04020404030D07020202" pitchFamily="82" charset="0"/>
                <a:buNone/>
                <a:tabLst/>
                <a:defRPr/>
              </a:pPr>
              <a:r>
                <a:rPr lang="fr-FR" sz="692" b="0" i="0" kern="1200" cap="none" baseline="0" noProof="0" dirty="0">
                  <a:solidFill>
                    <a:schemeClr val="bg2"/>
                  </a:solidFill>
                  <a:latin typeface="+mn-lt"/>
                  <a:ea typeface="+mn-ea"/>
                  <a:cs typeface="+mn-cs"/>
                </a:rPr>
                <a:t>Page &lt;P&gt;</a:t>
              </a:r>
            </a:p>
          </p:txBody>
        </p:sp>
      </p:grpSp>
      <p:grpSp>
        <p:nvGrpSpPr>
          <p:cNvPr id="55" name="SP Agenda Section Highlight" hidden="1">
            <a:extLst>
              <a:ext uri="{FF2B5EF4-FFF2-40B4-BE49-F238E27FC236}">
                <a16:creationId xmlns:a16="http://schemas.microsoft.com/office/drawing/2014/main" id="{AF096DB6-BE40-42C7-B292-AB2B0E3628DC}"/>
              </a:ext>
            </a:extLst>
          </p:cNvPr>
          <p:cNvGrpSpPr>
            <a:grpSpLocks/>
          </p:cNvGrpSpPr>
          <p:nvPr userDrawn="1"/>
        </p:nvGrpSpPr>
        <p:grpSpPr>
          <a:xfrm>
            <a:off x="349957" y="1371600"/>
            <a:ext cx="8444087" cy="414002"/>
            <a:chOff x="350973" y="1196307"/>
            <a:chExt cx="6173652" cy="552002"/>
          </a:xfrm>
        </p:grpSpPr>
        <p:sp>
          <p:nvSpPr>
            <p:cNvPr id="56" name="Rectangle 55" hidden="1">
              <a:extLst>
                <a:ext uri="{FF2B5EF4-FFF2-40B4-BE49-F238E27FC236}">
                  <a16:creationId xmlns:a16="http://schemas.microsoft.com/office/drawing/2014/main" id="{588DDC6B-5ECF-498B-8DBA-366E2A3A0B1D}"/>
                </a:ext>
              </a:extLst>
            </p:cNvPr>
            <p:cNvSpPr>
              <a:spLocks/>
            </p:cNvSpPr>
            <p:nvPr userDrawn="1"/>
          </p:nvSpPr>
          <p:spPr>
            <a:xfrm>
              <a:off x="350973" y="1196307"/>
              <a:ext cx="79200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174466" algn="just" defTabSz="385763" rtl="0" eaLnBrk="1" fontAlgn="auto" latinLnBrk="0" hangingPunct="1">
                <a:lnSpc>
                  <a:spcPct val="100000"/>
                </a:lnSpc>
                <a:spcBef>
                  <a:spcPts val="277"/>
                </a:spcBef>
                <a:spcAft>
                  <a:spcPts val="0"/>
                </a:spcAft>
                <a:buClr>
                  <a:schemeClr val="bg2"/>
                </a:buClr>
                <a:buSzTx/>
                <a:buFont typeface="Tempus Sans ITC" panose="04020404030D07020202" pitchFamily="82" charset="0"/>
                <a:buChar char="/"/>
                <a:tabLst/>
                <a:defRPr/>
              </a:pPr>
              <a:r>
                <a:rPr lang="fr-FR" sz="1247" b="1" i="0" kern="1200" cap="none" baseline="0" noProof="0" dirty="0">
                  <a:solidFill>
                    <a:schemeClr val="accent1"/>
                  </a:solidFill>
                  <a:latin typeface="+mn-lt"/>
                  <a:ea typeface="+mn-ea"/>
                  <a:cs typeface="+mn-cs"/>
                </a:rPr>
                <a:t>&lt;N&gt;</a:t>
              </a:r>
            </a:p>
          </p:txBody>
        </p:sp>
        <p:sp>
          <p:nvSpPr>
            <p:cNvPr id="57" name="Rectangle 56" hidden="1">
              <a:extLst>
                <a:ext uri="{FF2B5EF4-FFF2-40B4-BE49-F238E27FC236}">
                  <a16:creationId xmlns:a16="http://schemas.microsoft.com/office/drawing/2014/main" id="{4CCAC344-1E2F-48B9-95CE-33982A7D3EFB}"/>
                </a:ext>
              </a:extLst>
            </p:cNvPr>
            <p:cNvSpPr>
              <a:spLocks/>
            </p:cNvSpPr>
            <p:nvPr userDrawn="1"/>
          </p:nvSpPr>
          <p:spPr>
            <a:xfrm>
              <a:off x="1142970" y="1196308"/>
              <a:ext cx="449871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385763" rtl="0" eaLnBrk="1" fontAlgn="auto" latinLnBrk="0" hangingPunct="1">
                <a:lnSpc>
                  <a:spcPct val="100000"/>
                </a:lnSpc>
                <a:spcBef>
                  <a:spcPts val="277"/>
                </a:spcBef>
                <a:spcAft>
                  <a:spcPts val="0"/>
                </a:spcAft>
                <a:buClr>
                  <a:schemeClr val="bg2"/>
                </a:buClr>
                <a:buSzTx/>
                <a:buFont typeface="Tempus Sans ITC" panose="04020404030D07020202" pitchFamily="82" charset="0"/>
                <a:buNone/>
                <a:tabLst/>
                <a:defRPr/>
              </a:pPr>
              <a:r>
                <a:rPr lang="fr-FR" sz="1247" b="1" i="0" kern="1200" cap="none" baseline="0" noProof="0" dirty="0">
                  <a:solidFill>
                    <a:schemeClr val="bg2"/>
                  </a:solidFill>
                  <a:latin typeface="+mn-lt"/>
                  <a:ea typeface="+mn-ea"/>
                  <a:cs typeface="+mn-cs"/>
                </a:rPr>
                <a:t>&lt;TEXT&gt;</a:t>
              </a:r>
            </a:p>
          </p:txBody>
        </p:sp>
        <p:sp>
          <p:nvSpPr>
            <p:cNvPr id="58" name="Rectangle 57" hidden="1">
              <a:extLst>
                <a:ext uri="{FF2B5EF4-FFF2-40B4-BE49-F238E27FC236}">
                  <a16:creationId xmlns:a16="http://schemas.microsoft.com/office/drawing/2014/main" id="{6A7C46F4-B4A6-461C-AAB6-CCDBCD1DCB81}"/>
                </a:ext>
              </a:extLst>
            </p:cNvPr>
            <p:cNvSpPr>
              <a:spLocks/>
            </p:cNvSpPr>
            <p:nvPr userDrawn="1"/>
          </p:nvSpPr>
          <p:spPr>
            <a:xfrm>
              <a:off x="5641682" y="1196308"/>
              <a:ext cx="882943"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385763" rtl="0" eaLnBrk="1" fontAlgn="auto" latinLnBrk="0" hangingPunct="1">
                <a:lnSpc>
                  <a:spcPct val="100000"/>
                </a:lnSpc>
                <a:spcBef>
                  <a:spcPts val="277"/>
                </a:spcBef>
                <a:spcAft>
                  <a:spcPts val="0"/>
                </a:spcAft>
                <a:buClr>
                  <a:schemeClr val="bg2"/>
                </a:buClr>
                <a:buSzTx/>
                <a:buFont typeface="Tempus Sans ITC" panose="04020404030D07020202" pitchFamily="82" charset="0"/>
                <a:buNone/>
                <a:tabLst/>
                <a:defRPr/>
              </a:pPr>
              <a:r>
                <a:rPr lang="fr-FR" sz="692" b="0" i="0" kern="1200" cap="none" baseline="0" noProof="0" dirty="0">
                  <a:solidFill>
                    <a:schemeClr val="bg2"/>
                  </a:solidFill>
                  <a:latin typeface="+mn-lt"/>
                  <a:ea typeface="+mn-ea"/>
                  <a:cs typeface="+mn-cs"/>
                </a:rPr>
                <a:t>Page &lt;P&gt;</a:t>
              </a:r>
            </a:p>
          </p:txBody>
        </p:sp>
      </p:grpSp>
      <p:grpSp>
        <p:nvGrpSpPr>
          <p:cNvPr id="59" name="SP Agenda Subsection" hidden="1">
            <a:extLst>
              <a:ext uri="{FF2B5EF4-FFF2-40B4-BE49-F238E27FC236}">
                <a16:creationId xmlns:a16="http://schemas.microsoft.com/office/drawing/2014/main" id="{A68D29B9-A522-4D76-9EEA-80D6DB90932E}"/>
              </a:ext>
            </a:extLst>
          </p:cNvPr>
          <p:cNvGrpSpPr>
            <a:grpSpLocks/>
          </p:cNvGrpSpPr>
          <p:nvPr userDrawn="1"/>
        </p:nvGrpSpPr>
        <p:grpSpPr>
          <a:xfrm>
            <a:off x="349957" y="1767195"/>
            <a:ext cx="8444087" cy="414002"/>
            <a:chOff x="350973" y="1196307"/>
            <a:chExt cx="6173652" cy="552002"/>
          </a:xfrm>
        </p:grpSpPr>
        <p:sp>
          <p:nvSpPr>
            <p:cNvPr id="60" name="Rectangle 59" hidden="1">
              <a:extLst>
                <a:ext uri="{FF2B5EF4-FFF2-40B4-BE49-F238E27FC236}">
                  <a16:creationId xmlns:a16="http://schemas.microsoft.com/office/drawing/2014/main" id="{9B4CD365-D4A9-4D87-8F1A-E7CBEE002C65}"/>
                </a:ext>
              </a:extLst>
            </p:cNvPr>
            <p:cNvSpPr>
              <a:spLocks/>
            </p:cNvSpPr>
            <p:nvPr userDrawn="1"/>
          </p:nvSpPr>
          <p:spPr>
            <a:xfrm>
              <a:off x="350973" y="1196307"/>
              <a:ext cx="79200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174466" algn="just" defTabSz="385763" rtl="0" eaLnBrk="1" fontAlgn="auto" latinLnBrk="0" hangingPunct="1">
                <a:lnSpc>
                  <a:spcPct val="100000"/>
                </a:lnSpc>
                <a:spcBef>
                  <a:spcPts val="277"/>
                </a:spcBef>
                <a:spcAft>
                  <a:spcPts val="0"/>
                </a:spcAft>
                <a:buClr>
                  <a:schemeClr val="bg2"/>
                </a:buClr>
                <a:buSzTx/>
                <a:buFont typeface="Tempus Sans ITC" panose="04020404030D07020202" pitchFamily="82" charset="0"/>
                <a:buChar char="/"/>
                <a:tabLst/>
                <a:defRPr/>
              </a:pPr>
              <a:r>
                <a:rPr lang="fr-FR" sz="1247" b="1" i="0" kern="1200" cap="none" baseline="0" noProof="0" dirty="0">
                  <a:solidFill>
                    <a:schemeClr val="accent1"/>
                  </a:solidFill>
                  <a:latin typeface="+mn-lt"/>
                  <a:ea typeface="+mn-ea"/>
                  <a:cs typeface="+mn-cs"/>
                </a:rPr>
                <a:t>&lt;N&gt;</a:t>
              </a:r>
            </a:p>
          </p:txBody>
        </p:sp>
        <p:sp>
          <p:nvSpPr>
            <p:cNvPr id="61" name="Rectangle 60" hidden="1">
              <a:extLst>
                <a:ext uri="{FF2B5EF4-FFF2-40B4-BE49-F238E27FC236}">
                  <a16:creationId xmlns:a16="http://schemas.microsoft.com/office/drawing/2014/main" id="{259E57C0-7D15-4D42-99B0-388B0AD38040}"/>
                </a:ext>
              </a:extLst>
            </p:cNvPr>
            <p:cNvSpPr>
              <a:spLocks/>
            </p:cNvSpPr>
            <p:nvPr userDrawn="1"/>
          </p:nvSpPr>
          <p:spPr>
            <a:xfrm>
              <a:off x="1142970" y="1196308"/>
              <a:ext cx="449871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385763" rtl="0" eaLnBrk="1" fontAlgn="auto" latinLnBrk="0" hangingPunct="1">
                <a:lnSpc>
                  <a:spcPct val="100000"/>
                </a:lnSpc>
                <a:spcBef>
                  <a:spcPts val="277"/>
                </a:spcBef>
                <a:spcAft>
                  <a:spcPts val="0"/>
                </a:spcAft>
                <a:buClr>
                  <a:schemeClr val="bg2"/>
                </a:buClr>
                <a:buSzTx/>
                <a:buFont typeface="Tempus Sans ITC" panose="04020404030D07020202" pitchFamily="82" charset="0"/>
                <a:buNone/>
                <a:tabLst/>
                <a:defRPr/>
              </a:pPr>
              <a:r>
                <a:rPr lang="fr-FR" sz="1247" i="0" kern="1200" cap="none" baseline="0" noProof="0" dirty="0">
                  <a:solidFill>
                    <a:schemeClr val="bg2"/>
                  </a:solidFill>
                  <a:latin typeface="+mn-lt"/>
                  <a:ea typeface="+mn-ea"/>
                  <a:cs typeface="+mn-cs"/>
                </a:rPr>
                <a:t>&lt;TEXT&gt;</a:t>
              </a:r>
            </a:p>
          </p:txBody>
        </p:sp>
        <p:sp>
          <p:nvSpPr>
            <p:cNvPr id="62" name="Rectangle 61" hidden="1">
              <a:extLst>
                <a:ext uri="{FF2B5EF4-FFF2-40B4-BE49-F238E27FC236}">
                  <a16:creationId xmlns:a16="http://schemas.microsoft.com/office/drawing/2014/main" id="{890BE66A-B31C-40B5-8209-60FA2F2E0D99}"/>
                </a:ext>
              </a:extLst>
            </p:cNvPr>
            <p:cNvSpPr>
              <a:spLocks/>
            </p:cNvSpPr>
            <p:nvPr userDrawn="1"/>
          </p:nvSpPr>
          <p:spPr>
            <a:xfrm>
              <a:off x="5641682" y="1196308"/>
              <a:ext cx="882943"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385763" rtl="0" eaLnBrk="1" fontAlgn="auto" latinLnBrk="0" hangingPunct="1">
                <a:lnSpc>
                  <a:spcPct val="100000"/>
                </a:lnSpc>
                <a:spcBef>
                  <a:spcPts val="277"/>
                </a:spcBef>
                <a:spcAft>
                  <a:spcPts val="0"/>
                </a:spcAft>
                <a:buClr>
                  <a:schemeClr val="bg2"/>
                </a:buClr>
                <a:buSzTx/>
                <a:buFont typeface="Tempus Sans ITC" panose="04020404030D07020202" pitchFamily="82" charset="0"/>
                <a:buNone/>
                <a:tabLst/>
                <a:defRPr/>
              </a:pPr>
              <a:r>
                <a:rPr lang="fr-FR" sz="692" b="0" i="0" kern="1200" cap="none" baseline="0" noProof="0" dirty="0">
                  <a:solidFill>
                    <a:schemeClr val="bg2"/>
                  </a:solidFill>
                  <a:latin typeface="+mn-lt"/>
                  <a:ea typeface="+mn-ea"/>
                  <a:cs typeface="+mn-cs"/>
                </a:rPr>
                <a:t>Page &lt;P&gt;</a:t>
              </a:r>
            </a:p>
          </p:txBody>
        </p:sp>
      </p:grpSp>
      <p:grpSp>
        <p:nvGrpSpPr>
          <p:cNvPr id="63" name="SP Agenda Subsection Highlight" hidden="1">
            <a:extLst>
              <a:ext uri="{FF2B5EF4-FFF2-40B4-BE49-F238E27FC236}">
                <a16:creationId xmlns:a16="http://schemas.microsoft.com/office/drawing/2014/main" id="{0AC8024E-800F-4D27-81F5-31D2DEC50AB7}"/>
              </a:ext>
            </a:extLst>
          </p:cNvPr>
          <p:cNvGrpSpPr>
            <a:grpSpLocks/>
          </p:cNvGrpSpPr>
          <p:nvPr userDrawn="1"/>
        </p:nvGrpSpPr>
        <p:grpSpPr>
          <a:xfrm>
            <a:off x="349957" y="2181196"/>
            <a:ext cx="8444087" cy="414002"/>
            <a:chOff x="350973" y="1196307"/>
            <a:chExt cx="6173652" cy="552002"/>
          </a:xfrm>
        </p:grpSpPr>
        <p:sp>
          <p:nvSpPr>
            <p:cNvPr id="64" name="Rectangle 63" hidden="1">
              <a:extLst>
                <a:ext uri="{FF2B5EF4-FFF2-40B4-BE49-F238E27FC236}">
                  <a16:creationId xmlns:a16="http://schemas.microsoft.com/office/drawing/2014/main" id="{60B5CDE7-2CF2-495E-81C2-BBB8131B9DBC}"/>
                </a:ext>
              </a:extLst>
            </p:cNvPr>
            <p:cNvSpPr>
              <a:spLocks/>
            </p:cNvSpPr>
            <p:nvPr userDrawn="1"/>
          </p:nvSpPr>
          <p:spPr>
            <a:xfrm>
              <a:off x="350973" y="1196307"/>
              <a:ext cx="79200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174466" algn="just" defTabSz="385763" rtl="0" eaLnBrk="1" fontAlgn="auto" latinLnBrk="0" hangingPunct="1">
                <a:lnSpc>
                  <a:spcPct val="100000"/>
                </a:lnSpc>
                <a:spcBef>
                  <a:spcPts val="277"/>
                </a:spcBef>
                <a:spcAft>
                  <a:spcPts val="0"/>
                </a:spcAft>
                <a:buClr>
                  <a:schemeClr val="bg2"/>
                </a:buClr>
                <a:buSzTx/>
                <a:buFont typeface="Tempus Sans ITC" panose="04020404030D07020202" pitchFamily="82" charset="0"/>
                <a:buChar char="/"/>
                <a:tabLst/>
                <a:defRPr/>
              </a:pPr>
              <a:r>
                <a:rPr lang="fr-FR" sz="1247" b="1" i="0" kern="1200" cap="none" baseline="0" noProof="0" dirty="0">
                  <a:solidFill>
                    <a:schemeClr val="accent1"/>
                  </a:solidFill>
                  <a:latin typeface="+mn-lt"/>
                  <a:ea typeface="+mn-ea"/>
                  <a:cs typeface="+mn-cs"/>
                </a:rPr>
                <a:t>&lt;N&gt;</a:t>
              </a:r>
            </a:p>
          </p:txBody>
        </p:sp>
        <p:sp>
          <p:nvSpPr>
            <p:cNvPr id="65" name="Rectangle 64" hidden="1">
              <a:extLst>
                <a:ext uri="{FF2B5EF4-FFF2-40B4-BE49-F238E27FC236}">
                  <a16:creationId xmlns:a16="http://schemas.microsoft.com/office/drawing/2014/main" id="{927B3B1A-DD17-4FB3-8083-0E50D87656B3}"/>
                </a:ext>
              </a:extLst>
            </p:cNvPr>
            <p:cNvSpPr>
              <a:spLocks/>
            </p:cNvSpPr>
            <p:nvPr userDrawn="1"/>
          </p:nvSpPr>
          <p:spPr>
            <a:xfrm>
              <a:off x="1142970" y="1196308"/>
              <a:ext cx="449871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385763" rtl="0" eaLnBrk="1" fontAlgn="auto" latinLnBrk="0" hangingPunct="1">
                <a:lnSpc>
                  <a:spcPct val="100000"/>
                </a:lnSpc>
                <a:spcBef>
                  <a:spcPts val="277"/>
                </a:spcBef>
                <a:spcAft>
                  <a:spcPts val="0"/>
                </a:spcAft>
                <a:buClr>
                  <a:schemeClr val="bg2"/>
                </a:buClr>
                <a:buSzTx/>
                <a:buFont typeface="Tempus Sans ITC" panose="04020404030D07020202" pitchFamily="82" charset="0"/>
                <a:buNone/>
                <a:tabLst/>
                <a:defRPr/>
              </a:pPr>
              <a:r>
                <a:rPr lang="fr-FR" sz="1247" b="1" i="0" kern="1200" cap="none" baseline="0" noProof="0" dirty="0">
                  <a:solidFill>
                    <a:schemeClr val="bg2"/>
                  </a:solidFill>
                  <a:latin typeface="+mn-lt"/>
                  <a:ea typeface="+mn-ea"/>
                  <a:cs typeface="+mn-cs"/>
                </a:rPr>
                <a:t>&lt;TEXT&gt;</a:t>
              </a:r>
            </a:p>
          </p:txBody>
        </p:sp>
        <p:sp>
          <p:nvSpPr>
            <p:cNvPr id="66" name="Rectangle 65" hidden="1">
              <a:extLst>
                <a:ext uri="{FF2B5EF4-FFF2-40B4-BE49-F238E27FC236}">
                  <a16:creationId xmlns:a16="http://schemas.microsoft.com/office/drawing/2014/main" id="{C8399873-18C4-49BB-9AC4-3A8655D4B77C}"/>
                </a:ext>
              </a:extLst>
            </p:cNvPr>
            <p:cNvSpPr>
              <a:spLocks/>
            </p:cNvSpPr>
            <p:nvPr userDrawn="1"/>
          </p:nvSpPr>
          <p:spPr>
            <a:xfrm>
              <a:off x="5641682" y="1196308"/>
              <a:ext cx="882943"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385763" rtl="0" eaLnBrk="1" fontAlgn="auto" latinLnBrk="0" hangingPunct="1">
                <a:lnSpc>
                  <a:spcPct val="100000"/>
                </a:lnSpc>
                <a:spcBef>
                  <a:spcPts val="277"/>
                </a:spcBef>
                <a:spcAft>
                  <a:spcPts val="0"/>
                </a:spcAft>
                <a:buClr>
                  <a:schemeClr val="bg2"/>
                </a:buClr>
                <a:buSzTx/>
                <a:buFont typeface="Tempus Sans ITC" panose="04020404030D07020202" pitchFamily="82" charset="0"/>
                <a:buNone/>
                <a:tabLst/>
                <a:defRPr/>
              </a:pPr>
              <a:r>
                <a:rPr lang="fr-FR" sz="692" b="0" i="0" kern="1200" cap="none" baseline="0" noProof="0" dirty="0">
                  <a:solidFill>
                    <a:schemeClr val="bg2"/>
                  </a:solidFill>
                  <a:latin typeface="+mn-lt"/>
                  <a:ea typeface="+mn-ea"/>
                  <a:cs typeface="+mn-cs"/>
                </a:rPr>
                <a:t>Page &lt;P&gt;</a:t>
              </a:r>
            </a:p>
          </p:txBody>
        </p:sp>
      </p:grpSp>
    </p:spTree>
    <p:extLst>
      <p:ext uri="{BB962C8B-B14F-4D97-AF65-F5344CB8AC3E}">
        <p14:creationId xmlns:p14="http://schemas.microsoft.com/office/powerpoint/2010/main" val="3531521506"/>
      </p:ext>
    </p:extLst>
  </p:cSld>
  <p:clrMapOvr>
    <a:masterClrMapping/>
  </p:clrMapOvr>
  <p:extLst>
    <p:ext uri="{DCECCB84-F9BA-43D5-87BE-67443E8EF086}">
      <p15:sldGuideLst xmlns:p15="http://schemas.microsoft.com/office/powerpoint/2012/main">
        <p15:guide id="1" orient="horz" pos="2160">
          <p15:clr>
            <a:srgbClr val="FBAE40"/>
          </p15:clr>
        </p15:guide>
        <p15:guide id="2" pos="1552">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SP Divider">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E591E704-3F17-404C-B460-AD92F7BC6294}"/>
              </a:ext>
            </a:extLst>
          </p:cNvPr>
          <p:cNvSpPr txBox="1">
            <a:spLocks/>
          </p:cNvSpPr>
          <p:nvPr userDrawn="1"/>
        </p:nvSpPr>
        <p:spPr>
          <a:xfrm>
            <a:off x="360000" y="398770"/>
            <a:ext cx="8460151" cy="498461"/>
          </a:xfrm>
          <a:prstGeom prst="rect">
            <a:avLst/>
          </a:prstGeom>
          <a:noFill/>
        </p:spPr>
        <p:txBody>
          <a:bodyPr vert="horz" lIns="74769" tIns="24923" rIns="74769" bIns="0" rtlCol="0" anchor="t">
            <a:noAutofit/>
          </a:bodyPr>
          <a:lstStyle>
            <a:lvl1pPr algn="l" defTabSz="914400" rtl="0" eaLnBrk="1" latinLnBrk="0" hangingPunct="1">
              <a:lnSpc>
                <a:spcPct val="100000"/>
              </a:lnSpc>
              <a:spcBef>
                <a:spcPct val="0"/>
              </a:spcBef>
              <a:buNone/>
              <a:defRPr sz="2200" kern="1200" baseline="0">
                <a:solidFill>
                  <a:schemeClr val="bg2"/>
                </a:solidFill>
                <a:latin typeface="+mj-lt"/>
                <a:ea typeface="+mj-ea"/>
                <a:cs typeface="+mj-cs"/>
              </a:defRPr>
            </a:lvl1pPr>
          </a:lstStyle>
          <a:p>
            <a:r>
              <a:rPr lang="fr-FR" sz="1523" b="1" noProof="0" dirty="0"/>
              <a:t>AGENDA</a:t>
            </a:r>
          </a:p>
        </p:txBody>
      </p:sp>
      <p:grpSp>
        <p:nvGrpSpPr>
          <p:cNvPr id="45" name="SP Agenda Section" hidden="1">
            <a:extLst>
              <a:ext uri="{FF2B5EF4-FFF2-40B4-BE49-F238E27FC236}">
                <a16:creationId xmlns:a16="http://schemas.microsoft.com/office/drawing/2014/main" id="{F2857B72-76E8-416F-990A-0E465F5B54C7}"/>
              </a:ext>
            </a:extLst>
          </p:cNvPr>
          <p:cNvGrpSpPr>
            <a:grpSpLocks/>
          </p:cNvGrpSpPr>
          <p:nvPr userDrawn="1"/>
        </p:nvGrpSpPr>
        <p:grpSpPr>
          <a:xfrm>
            <a:off x="349957" y="971550"/>
            <a:ext cx="8444087" cy="414002"/>
            <a:chOff x="350973" y="1196307"/>
            <a:chExt cx="6173652" cy="552002"/>
          </a:xfrm>
        </p:grpSpPr>
        <p:sp>
          <p:nvSpPr>
            <p:cNvPr id="52" name="Rectangle 51" hidden="1">
              <a:extLst>
                <a:ext uri="{FF2B5EF4-FFF2-40B4-BE49-F238E27FC236}">
                  <a16:creationId xmlns:a16="http://schemas.microsoft.com/office/drawing/2014/main" id="{F1FB3B8E-CCCB-4799-86AC-E6E1C7DEB80B}"/>
                </a:ext>
              </a:extLst>
            </p:cNvPr>
            <p:cNvSpPr>
              <a:spLocks/>
            </p:cNvSpPr>
            <p:nvPr userDrawn="1"/>
          </p:nvSpPr>
          <p:spPr>
            <a:xfrm>
              <a:off x="350973" y="1196307"/>
              <a:ext cx="79200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174466" algn="just" defTabSz="385763" rtl="0" eaLnBrk="1" fontAlgn="auto" latinLnBrk="0" hangingPunct="1">
                <a:lnSpc>
                  <a:spcPct val="100000"/>
                </a:lnSpc>
                <a:spcBef>
                  <a:spcPts val="277"/>
                </a:spcBef>
                <a:spcAft>
                  <a:spcPts val="0"/>
                </a:spcAft>
                <a:buClr>
                  <a:schemeClr val="bg2"/>
                </a:buClr>
                <a:buSzTx/>
                <a:buFont typeface="Tempus Sans ITC" panose="04020404030D07020202" pitchFamily="82" charset="0"/>
                <a:buChar char="/"/>
                <a:tabLst/>
                <a:defRPr/>
              </a:pPr>
              <a:r>
                <a:rPr lang="fr-FR" sz="1247" b="1" i="0" kern="1200" cap="none" baseline="0" noProof="0" dirty="0">
                  <a:solidFill>
                    <a:schemeClr val="accent1"/>
                  </a:solidFill>
                  <a:latin typeface="+mn-lt"/>
                  <a:ea typeface="+mn-ea"/>
                  <a:cs typeface="+mn-cs"/>
                </a:rPr>
                <a:t>&lt;N&gt;</a:t>
              </a:r>
            </a:p>
          </p:txBody>
        </p:sp>
        <p:sp>
          <p:nvSpPr>
            <p:cNvPr id="53" name="Rectangle 52" hidden="1">
              <a:extLst>
                <a:ext uri="{FF2B5EF4-FFF2-40B4-BE49-F238E27FC236}">
                  <a16:creationId xmlns:a16="http://schemas.microsoft.com/office/drawing/2014/main" id="{59B50CB9-7FA6-4B89-BE45-50C8B85C7E72}"/>
                </a:ext>
              </a:extLst>
            </p:cNvPr>
            <p:cNvSpPr>
              <a:spLocks/>
            </p:cNvSpPr>
            <p:nvPr userDrawn="1"/>
          </p:nvSpPr>
          <p:spPr>
            <a:xfrm>
              <a:off x="1142970" y="1196308"/>
              <a:ext cx="449871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385763" rtl="0" eaLnBrk="1" fontAlgn="auto" latinLnBrk="0" hangingPunct="1">
                <a:lnSpc>
                  <a:spcPct val="100000"/>
                </a:lnSpc>
                <a:spcBef>
                  <a:spcPts val="277"/>
                </a:spcBef>
                <a:spcAft>
                  <a:spcPts val="0"/>
                </a:spcAft>
                <a:buClr>
                  <a:schemeClr val="bg2"/>
                </a:buClr>
                <a:buSzTx/>
                <a:buFont typeface="Tempus Sans ITC" panose="04020404030D07020202" pitchFamily="82" charset="0"/>
                <a:buNone/>
                <a:tabLst/>
                <a:defRPr/>
              </a:pPr>
              <a:r>
                <a:rPr lang="fr-FR" sz="1247" i="0" kern="1200" cap="none" baseline="0" noProof="0" dirty="0">
                  <a:solidFill>
                    <a:schemeClr val="bg2"/>
                  </a:solidFill>
                  <a:latin typeface="+mn-lt"/>
                  <a:ea typeface="+mn-ea"/>
                  <a:cs typeface="+mn-cs"/>
                </a:rPr>
                <a:t>&lt;TEXT&gt;</a:t>
              </a:r>
            </a:p>
          </p:txBody>
        </p:sp>
        <p:sp>
          <p:nvSpPr>
            <p:cNvPr id="54" name="Rectangle 53" hidden="1">
              <a:extLst>
                <a:ext uri="{FF2B5EF4-FFF2-40B4-BE49-F238E27FC236}">
                  <a16:creationId xmlns:a16="http://schemas.microsoft.com/office/drawing/2014/main" id="{114E5980-B6EF-4F21-8788-F077C72B0FF0}"/>
                </a:ext>
              </a:extLst>
            </p:cNvPr>
            <p:cNvSpPr>
              <a:spLocks/>
            </p:cNvSpPr>
            <p:nvPr userDrawn="1"/>
          </p:nvSpPr>
          <p:spPr>
            <a:xfrm>
              <a:off x="5641682" y="1196308"/>
              <a:ext cx="882943"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385763" rtl="0" eaLnBrk="1" fontAlgn="auto" latinLnBrk="0" hangingPunct="1">
                <a:lnSpc>
                  <a:spcPct val="100000"/>
                </a:lnSpc>
                <a:spcBef>
                  <a:spcPts val="277"/>
                </a:spcBef>
                <a:spcAft>
                  <a:spcPts val="0"/>
                </a:spcAft>
                <a:buClr>
                  <a:schemeClr val="bg2"/>
                </a:buClr>
                <a:buSzTx/>
                <a:buFont typeface="Tempus Sans ITC" panose="04020404030D07020202" pitchFamily="82" charset="0"/>
                <a:buNone/>
                <a:tabLst/>
                <a:defRPr/>
              </a:pPr>
              <a:r>
                <a:rPr lang="fr-FR" sz="692" b="0" i="0" kern="1200" cap="none" baseline="0" noProof="0" dirty="0">
                  <a:solidFill>
                    <a:schemeClr val="bg2"/>
                  </a:solidFill>
                  <a:latin typeface="+mn-lt"/>
                  <a:ea typeface="+mn-ea"/>
                  <a:cs typeface="+mn-cs"/>
                </a:rPr>
                <a:t>Page &lt;P&gt;</a:t>
              </a:r>
            </a:p>
          </p:txBody>
        </p:sp>
      </p:grpSp>
      <p:grpSp>
        <p:nvGrpSpPr>
          <p:cNvPr id="55" name="SP Agenda Section Highlight" hidden="1">
            <a:extLst>
              <a:ext uri="{FF2B5EF4-FFF2-40B4-BE49-F238E27FC236}">
                <a16:creationId xmlns:a16="http://schemas.microsoft.com/office/drawing/2014/main" id="{AF096DB6-BE40-42C7-B292-AB2B0E3628DC}"/>
              </a:ext>
            </a:extLst>
          </p:cNvPr>
          <p:cNvGrpSpPr>
            <a:grpSpLocks/>
          </p:cNvGrpSpPr>
          <p:nvPr userDrawn="1"/>
        </p:nvGrpSpPr>
        <p:grpSpPr>
          <a:xfrm>
            <a:off x="349957" y="1371600"/>
            <a:ext cx="8444087" cy="414002"/>
            <a:chOff x="350973" y="1196307"/>
            <a:chExt cx="6173652" cy="552002"/>
          </a:xfrm>
        </p:grpSpPr>
        <p:sp>
          <p:nvSpPr>
            <p:cNvPr id="56" name="Rectangle 55" hidden="1">
              <a:extLst>
                <a:ext uri="{FF2B5EF4-FFF2-40B4-BE49-F238E27FC236}">
                  <a16:creationId xmlns:a16="http://schemas.microsoft.com/office/drawing/2014/main" id="{588DDC6B-5ECF-498B-8DBA-366E2A3A0B1D}"/>
                </a:ext>
              </a:extLst>
            </p:cNvPr>
            <p:cNvSpPr>
              <a:spLocks/>
            </p:cNvSpPr>
            <p:nvPr userDrawn="1"/>
          </p:nvSpPr>
          <p:spPr>
            <a:xfrm>
              <a:off x="350973" y="1196307"/>
              <a:ext cx="79200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174466" algn="just" defTabSz="385763" rtl="0" eaLnBrk="1" fontAlgn="auto" latinLnBrk="0" hangingPunct="1">
                <a:lnSpc>
                  <a:spcPct val="100000"/>
                </a:lnSpc>
                <a:spcBef>
                  <a:spcPts val="277"/>
                </a:spcBef>
                <a:spcAft>
                  <a:spcPts val="0"/>
                </a:spcAft>
                <a:buClr>
                  <a:schemeClr val="bg2"/>
                </a:buClr>
                <a:buSzTx/>
                <a:buFont typeface="Tempus Sans ITC" panose="04020404030D07020202" pitchFamily="82" charset="0"/>
                <a:buChar char="/"/>
                <a:tabLst/>
                <a:defRPr/>
              </a:pPr>
              <a:r>
                <a:rPr lang="fr-FR" sz="1247" b="1" i="0" kern="1200" cap="none" baseline="0" noProof="0" dirty="0">
                  <a:solidFill>
                    <a:schemeClr val="accent1"/>
                  </a:solidFill>
                  <a:latin typeface="+mn-lt"/>
                  <a:ea typeface="+mn-ea"/>
                  <a:cs typeface="+mn-cs"/>
                </a:rPr>
                <a:t>&lt;N&gt;</a:t>
              </a:r>
            </a:p>
          </p:txBody>
        </p:sp>
        <p:sp>
          <p:nvSpPr>
            <p:cNvPr id="57" name="Rectangle 56" hidden="1">
              <a:extLst>
                <a:ext uri="{FF2B5EF4-FFF2-40B4-BE49-F238E27FC236}">
                  <a16:creationId xmlns:a16="http://schemas.microsoft.com/office/drawing/2014/main" id="{4CCAC344-1E2F-48B9-95CE-33982A7D3EFB}"/>
                </a:ext>
              </a:extLst>
            </p:cNvPr>
            <p:cNvSpPr>
              <a:spLocks/>
            </p:cNvSpPr>
            <p:nvPr userDrawn="1"/>
          </p:nvSpPr>
          <p:spPr>
            <a:xfrm>
              <a:off x="1142970" y="1196308"/>
              <a:ext cx="449871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385763" rtl="0" eaLnBrk="1" fontAlgn="auto" latinLnBrk="0" hangingPunct="1">
                <a:lnSpc>
                  <a:spcPct val="100000"/>
                </a:lnSpc>
                <a:spcBef>
                  <a:spcPts val="277"/>
                </a:spcBef>
                <a:spcAft>
                  <a:spcPts val="0"/>
                </a:spcAft>
                <a:buClr>
                  <a:schemeClr val="bg2"/>
                </a:buClr>
                <a:buSzTx/>
                <a:buFont typeface="Tempus Sans ITC" panose="04020404030D07020202" pitchFamily="82" charset="0"/>
                <a:buNone/>
                <a:tabLst/>
                <a:defRPr/>
              </a:pPr>
              <a:r>
                <a:rPr lang="fr-FR" sz="1247" b="1" i="0" kern="1200" cap="none" baseline="0" noProof="0" dirty="0">
                  <a:solidFill>
                    <a:schemeClr val="bg2"/>
                  </a:solidFill>
                  <a:latin typeface="+mn-lt"/>
                  <a:ea typeface="+mn-ea"/>
                  <a:cs typeface="+mn-cs"/>
                </a:rPr>
                <a:t>&lt;TEXT&gt;</a:t>
              </a:r>
            </a:p>
          </p:txBody>
        </p:sp>
        <p:sp>
          <p:nvSpPr>
            <p:cNvPr id="58" name="Rectangle 57" hidden="1">
              <a:extLst>
                <a:ext uri="{FF2B5EF4-FFF2-40B4-BE49-F238E27FC236}">
                  <a16:creationId xmlns:a16="http://schemas.microsoft.com/office/drawing/2014/main" id="{6A7C46F4-B4A6-461C-AAB6-CCDBCD1DCB81}"/>
                </a:ext>
              </a:extLst>
            </p:cNvPr>
            <p:cNvSpPr>
              <a:spLocks/>
            </p:cNvSpPr>
            <p:nvPr userDrawn="1"/>
          </p:nvSpPr>
          <p:spPr>
            <a:xfrm>
              <a:off x="5641682" y="1196308"/>
              <a:ext cx="882943"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385763" rtl="0" eaLnBrk="1" fontAlgn="auto" latinLnBrk="0" hangingPunct="1">
                <a:lnSpc>
                  <a:spcPct val="100000"/>
                </a:lnSpc>
                <a:spcBef>
                  <a:spcPts val="277"/>
                </a:spcBef>
                <a:spcAft>
                  <a:spcPts val="0"/>
                </a:spcAft>
                <a:buClr>
                  <a:schemeClr val="bg2"/>
                </a:buClr>
                <a:buSzTx/>
                <a:buFont typeface="Tempus Sans ITC" panose="04020404030D07020202" pitchFamily="82" charset="0"/>
                <a:buNone/>
                <a:tabLst/>
                <a:defRPr/>
              </a:pPr>
              <a:r>
                <a:rPr lang="fr-FR" sz="692" b="0" i="0" kern="1200" cap="none" baseline="0" noProof="0" dirty="0">
                  <a:solidFill>
                    <a:schemeClr val="bg2"/>
                  </a:solidFill>
                  <a:latin typeface="+mn-lt"/>
                  <a:ea typeface="+mn-ea"/>
                  <a:cs typeface="+mn-cs"/>
                </a:rPr>
                <a:t>Page &lt;P&gt;</a:t>
              </a:r>
            </a:p>
          </p:txBody>
        </p:sp>
      </p:grpSp>
      <p:grpSp>
        <p:nvGrpSpPr>
          <p:cNvPr id="59" name="SP Agenda Subsection" hidden="1">
            <a:extLst>
              <a:ext uri="{FF2B5EF4-FFF2-40B4-BE49-F238E27FC236}">
                <a16:creationId xmlns:a16="http://schemas.microsoft.com/office/drawing/2014/main" id="{A68D29B9-A522-4D76-9EEA-80D6DB90932E}"/>
              </a:ext>
            </a:extLst>
          </p:cNvPr>
          <p:cNvGrpSpPr>
            <a:grpSpLocks/>
          </p:cNvGrpSpPr>
          <p:nvPr userDrawn="1"/>
        </p:nvGrpSpPr>
        <p:grpSpPr>
          <a:xfrm>
            <a:off x="349957" y="1767195"/>
            <a:ext cx="8444087" cy="414002"/>
            <a:chOff x="350973" y="1196307"/>
            <a:chExt cx="6173652" cy="552002"/>
          </a:xfrm>
        </p:grpSpPr>
        <p:sp>
          <p:nvSpPr>
            <p:cNvPr id="60" name="Rectangle 59" hidden="1">
              <a:extLst>
                <a:ext uri="{FF2B5EF4-FFF2-40B4-BE49-F238E27FC236}">
                  <a16:creationId xmlns:a16="http://schemas.microsoft.com/office/drawing/2014/main" id="{9B4CD365-D4A9-4D87-8F1A-E7CBEE002C65}"/>
                </a:ext>
              </a:extLst>
            </p:cNvPr>
            <p:cNvSpPr>
              <a:spLocks/>
            </p:cNvSpPr>
            <p:nvPr userDrawn="1"/>
          </p:nvSpPr>
          <p:spPr>
            <a:xfrm>
              <a:off x="350973" y="1196307"/>
              <a:ext cx="79200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174466" algn="just" defTabSz="385763" rtl="0" eaLnBrk="1" fontAlgn="auto" latinLnBrk="0" hangingPunct="1">
                <a:lnSpc>
                  <a:spcPct val="100000"/>
                </a:lnSpc>
                <a:spcBef>
                  <a:spcPts val="277"/>
                </a:spcBef>
                <a:spcAft>
                  <a:spcPts val="0"/>
                </a:spcAft>
                <a:buClr>
                  <a:schemeClr val="bg2"/>
                </a:buClr>
                <a:buSzTx/>
                <a:buFont typeface="Tempus Sans ITC" panose="04020404030D07020202" pitchFamily="82" charset="0"/>
                <a:buChar char="/"/>
                <a:tabLst/>
                <a:defRPr/>
              </a:pPr>
              <a:r>
                <a:rPr lang="fr-FR" sz="1247" b="1" i="0" kern="1200" cap="none" baseline="0" noProof="0" dirty="0">
                  <a:solidFill>
                    <a:schemeClr val="accent1"/>
                  </a:solidFill>
                  <a:latin typeface="+mn-lt"/>
                  <a:ea typeface="+mn-ea"/>
                  <a:cs typeface="+mn-cs"/>
                </a:rPr>
                <a:t>&lt;N&gt;</a:t>
              </a:r>
            </a:p>
          </p:txBody>
        </p:sp>
        <p:sp>
          <p:nvSpPr>
            <p:cNvPr id="61" name="Rectangle 60" hidden="1">
              <a:extLst>
                <a:ext uri="{FF2B5EF4-FFF2-40B4-BE49-F238E27FC236}">
                  <a16:creationId xmlns:a16="http://schemas.microsoft.com/office/drawing/2014/main" id="{259E57C0-7D15-4D42-99B0-388B0AD38040}"/>
                </a:ext>
              </a:extLst>
            </p:cNvPr>
            <p:cNvSpPr>
              <a:spLocks/>
            </p:cNvSpPr>
            <p:nvPr userDrawn="1"/>
          </p:nvSpPr>
          <p:spPr>
            <a:xfrm>
              <a:off x="1142970" y="1196308"/>
              <a:ext cx="449871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385763" rtl="0" eaLnBrk="1" fontAlgn="auto" latinLnBrk="0" hangingPunct="1">
                <a:lnSpc>
                  <a:spcPct val="100000"/>
                </a:lnSpc>
                <a:spcBef>
                  <a:spcPts val="277"/>
                </a:spcBef>
                <a:spcAft>
                  <a:spcPts val="0"/>
                </a:spcAft>
                <a:buClr>
                  <a:schemeClr val="bg2"/>
                </a:buClr>
                <a:buSzTx/>
                <a:buFont typeface="Tempus Sans ITC" panose="04020404030D07020202" pitchFamily="82" charset="0"/>
                <a:buNone/>
                <a:tabLst/>
                <a:defRPr/>
              </a:pPr>
              <a:r>
                <a:rPr lang="fr-FR" sz="1247" i="0" kern="1200" cap="none" baseline="0" noProof="0" dirty="0">
                  <a:solidFill>
                    <a:schemeClr val="bg2"/>
                  </a:solidFill>
                  <a:latin typeface="+mn-lt"/>
                  <a:ea typeface="+mn-ea"/>
                  <a:cs typeface="+mn-cs"/>
                </a:rPr>
                <a:t>&lt;TEXT&gt;</a:t>
              </a:r>
            </a:p>
          </p:txBody>
        </p:sp>
        <p:sp>
          <p:nvSpPr>
            <p:cNvPr id="62" name="Rectangle 61" hidden="1">
              <a:extLst>
                <a:ext uri="{FF2B5EF4-FFF2-40B4-BE49-F238E27FC236}">
                  <a16:creationId xmlns:a16="http://schemas.microsoft.com/office/drawing/2014/main" id="{890BE66A-B31C-40B5-8209-60FA2F2E0D99}"/>
                </a:ext>
              </a:extLst>
            </p:cNvPr>
            <p:cNvSpPr>
              <a:spLocks/>
            </p:cNvSpPr>
            <p:nvPr userDrawn="1"/>
          </p:nvSpPr>
          <p:spPr>
            <a:xfrm>
              <a:off x="5641682" y="1196308"/>
              <a:ext cx="882943"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385763" rtl="0" eaLnBrk="1" fontAlgn="auto" latinLnBrk="0" hangingPunct="1">
                <a:lnSpc>
                  <a:spcPct val="100000"/>
                </a:lnSpc>
                <a:spcBef>
                  <a:spcPts val="277"/>
                </a:spcBef>
                <a:spcAft>
                  <a:spcPts val="0"/>
                </a:spcAft>
                <a:buClr>
                  <a:schemeClr val="bg2"/>
                </a:buClr>
                <a:buSzTx/>
                <a:buFont typeface="Tempus Sans ITC" panose="04020404030D07020202" pitchFamily="82" charset="0"/>
                <a:buNone/>
                <a:tabLst/>
                <a:defRPr/>
              </a:pPr>
              <a:r>
                <a:rPr lang="fr-FR" sz="692" b="0" i="0" kern="1200" cap="none" baseline="0" noProof="0" dirty="0">
                  <a:solidFill>
                    <a:schemeClr val="bg2"/>
                  </a:solidFill>
                  <a:latin typeface="+mn-lt"/>
                  <a:ea typeface="+mn-ea"/>
                  <a:cs typeface="+mn-cs"/>
                </a:rPr>
                <a:t>Page &lt;P&gt;</a:t>
              </a:r>
            </a:p>
          </p:txBody>
        </p:sp>
      </p:grpSp>
      <p:grpSp>
        <p:nvGrpSpPr>
          <p:cNvPr id="63" name="SP Agenda Subsection Highlight" hidden="1">
            <a:extLst>
              <a:ext uri="{FF2B5EF4-FFF2-40B4-BE49-F238E27FC236}">
                <a16:creationId xmlns:a16="http://schemas.microsoft.com/office/drawing/2014/main" id="{0AC8024E-800F-4D27-81F5-31D2DEC50AB7}"/>
              </a:ext>
            </a:extLst>
          </p:cNvPr>
          <p:cNvGrpSpPr>
            <a:grpSpLocks/>
          </p:cNvGrpSpPr>
          <p:nvPr userDrawn="1"/>
        </p:nvGrpSpPr>
        <p:grpSpPr>
          <a:xfrm>
            <a:off x="349957" y="2181196"/>
            <a:ext cx="8444087" cy="414002"/>
            <a:chOff x="350973" y="1196307"/>
            <a:chExt cx="6173652" cy="552002"/>
          </a:xfrm>
        </p:grpSpPr>
        <p:sp>
          <p:nvSpPr>
            <p:cNvPr id="64" name="Rectangle 63" hidden="1">
              <a:extLst>
                <a:ext uri="{FF2B5EF4-FFF2-40B4-BE49-F238E27FC236}">
                  <a16:creationId xmlns:a16="http://schemas.microsoft.com/office/drawing/2014/main" id="{60B5CDE7-2CF2-495E-81C2-BBB8131B9DBC}"/>
                </a:ext>
              </a:extLst>
            </p:cNvPr>
            <p:cNvSpPr>
              <a:spLocks/>
            </p:cNvSpPr>
            <p:nvPr userDrawn="1"/>
          </p:nvSpPr>
          <p:spPr>
            <a:xfrm>
              <a:off x="350973" y="1196307"/>
              <a:ext cx="792000"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174466" algn="just" defTabSz="385763" rtl="0" eaLnBrk="1" fontAlgn="auto" latinLnBrk="0" hangingPunct="1">
                <a:lnSpc>
                  <a:spcPct val="100000"/>
                </a:lnSpc>
                <a:spcBef>
                  <a:spcPts val="277"/>
                </a:spcBef>
                <a:spcAft>
                  <a:spcPts val="0"/>
                </a:spcAft>
                <a:buClr>
                  <a:schemeClr val="bg2"/>
                </a:buClr>
                <a:buSzTx/>
                <a:buFont typeface="Tempus Sans ITC" panose="04020404030D07020202" pitchFamily="82" charset="0"/>
                <a:buChar char="/"/>
                <a:tabLst/>
                <a:defRPr/>
              </a:pPr>
              <a:r>
                <a:rPr lang="fr-FR" sz="1247" b="1" i="0" kern="1200" cap="none" baseline="0" noProof="0" dirty="0">
                  <a:solidFill>
                    <a:schemeClr val="accent1"/>
                  </a:solidFill>
                  <a:latin typeface="+mn-lt"/>
                  <a:ea typeface="+mn-ea"/>
                  <a:cs typeface="+mn-cs"/>
                </a:rPr>
                <a:t>&lt;N&gt;</a:t>
              </a:r>
            </a:p>
          </p:txBody>
        </p:sp>
        <p:sp>
          <p:nvSpPr>
            <p:cNvPr id="65" name="Rectangle 64" hidden="1">
              <a:extLst>
                <a:ext uri="{FF2B5EF4-FFF2-40B4-BE49-F238E27FC236}">
                  <a16:creationId xmlns:a16="http://schemas.microsoft.com/office/drawing/2014/main" id="{927B3B1A-DD17-4FB3-8083-0E50D87656B3}"/>
                </a:ext>
              </a:extLst>
            </p:cNvPr>
            <p:cNvSpPr>
              <a:spLocks/>
            </p:cNvSpPr>
            <p:nvPr userDrawn="1"/>
          </p:nvSpPr>
          <p:spPr>
            <a:xfrm>
              <a:off x="1142970" y="1196308"/>
              <a:ext cx="4498711"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385763" rtl="0" eaLnBrk="1" fontAlgn="auto" latinLnBrk="0" hangingPunct="1">
                <a:lnSpc>
                  <a:spcPct val="100000"/>
                </a:lnSpc>
                <a:spcBef>
                  <a:spcPts val="277"/>
                </a:spcBef>
                <a:spcAft>
                  <a:spcPts val="0"/>
                </a:spcAft>
                <a:buClr>
                  <a:schemeClr val="bg2"/>
                </a:buClr>
                <a:buSzTx/>
                <a:buFont typeface="Tempus Sans ITC" panose="04020404030D07020202" pitchFamily="82" charset="0"/>
                <a:buNone/>
                <a:tabLst/>
                <a:defRPr/>
              </a:pPr>
              <a:r>
                <a:rPr lang="fr-FR" sz="1247" b="1" i="0" kern="1200" cap="none" baseline="0" noProof="0" dirty="0">
                  <a:solidFill>
                    <a:schemeClr val="bg2"/>
                  </a:solidFill>
                  <a:latin typeface="+mn-lt"/>
                  <a:ea typeface="+mn-ea"/>
                  <a:cs typeface="+mn-cs"/>
                </a:rPr>
                <a:t>&lt;TEXT&gt;</a:t>
              </a:r>
            </a:p>
          </p:txBody>
        </p:sp>
        <p:sp>
          <p:nvSpPr>
            <p:cNvPr id="66" name="Rectangle 65" hidden="1">
              <a:extLst>
                <a:ext uri="{FF2B5EF4-FFF2-40B4-BE49-F238E27FC236}">
                  <a16:creationId xmlns:a16="http://schemas.microsoft.com/office/drawing/2014/main" id="{C8399873-18C4-49BB-9AC4-3A8655D4B77C}"/>
                </a:ext>
              </a:extLst>
            </p:cNvPr>
            <p:cNvSpPr>
              <a:spLocks/>
            </p:cNvSpPr>
            <p:nvPr userDrawn="1"/>
          </p:nvSpPr>
          <p:spPr>
            <a:xfrm>
              <a:off x="5641682" y="1196308"/>
              <a:ext cx="882943" cy="552001"/>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just" defTabSz="385763" rtl="0" eaLnBrk="1" fontAlgn="auto" latinLnBrk="0" hangingPunct="1">
                <a:lnSpc>
                  <a:spcPct val="100000"/>
                </a:lnSpc>
                <a:spcBef>
                  <a:spcPts val="277"/>
                </a:spcBef>
                <a:spcAft>
                  <a:spcPts val="0"/>
                </a:spcAft>
                <a:buClr>
                  <a:schemeClr val="bg2"/>
                </a:buClr>
                <a:buSzTx/>
                <a:buFont typeface="Tempus Sans ITC" panose="04020404030D07020202" pitchFamily="82" charset="0"/>
                <a:buNone/>
                <a:tabLst/>
                <a:defRPr/>
              </a:pPr>
              <a:r>
                <a:rPr lang="fr-FR" sz="692" b="0" i="0" kern="1200" cap="none" baseline="0" noProof="0" dirty="0">
                  <a:solidFill>
                    <a:schemeClr val="bg2"/>
                  </a:solidFill>
                  <a:latin typeface="+mn-lt"/>
                  <a:ea typeface="+mn-ea"/>
                  <a:cs typeface="+mn-cs"/>
                </a:rPr>
                <a:t>Page &lt;P&gt;</a:t>
              </a:r>
            </a:p>
          </p:txBody>
        </p:sp>
      </p:grpSp>
    </p:spTree>
    <p:extLst>
      <p:ext uri="{BB962C8B-B14F-4D97-AF65-F5344CB8AC3E}">
        <p14:creationId xmlns:p14="http://schemas.microsoft.com/office/powerpoint/2010/main" val="3417026460"/>
      </p:ext>
    </p:extLst>
  </p:cSld>
  <p:clrMapOvr>
    <a:masterClrMapping/>
  </p:clrMapOvr>
  <p:extLst>
    <p:ext uri="{DCECCB84-F9BA-43D5-87BE-67443E8EF086}">
      <p15:sldGuideLst xmlns:p15="http://schemas.microsoft.com/office/powerpoint/2012/main">
        <p15:guide id="1" orient="horz" pos="2160">
          <p15:clr>
            <a:srgbClr val="FBAE40"/>
          </p15:clr>
        </p15:guide>
        <p15:guide id="2" pos="1552">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1_Page de garde standard">
    <p:spTree>
      <p:nvGrpSpPr>
        <p:cNvPr id="1" name=""/>
        <p:cNvGrpSpPr/>
        <p:nvPr/>
      </p:nvGrpSpPr>
      <p:grpSpPr>
        <a:xfrm>
          <a:off x="0" y="0"/>
          <a:ext cx="0" cy="0"/>
          <a:chOff x="0" y="0"/>
          <a:chExt cx="0" cy="0"/>
        </a:xfrm>
      </p:grpSpPr>
      <p:sp>
        <p:nvSpPr>
          <p:cNvPr id="9" name="Rectangle 8"/>
          <p:cNvSpPr/>
          <p:nvPr userDrawn="1"/>
        </p:nvSpPr>
        <p:spPr>
          <a:xfrm>
            <a:off x="0" y="-2046"/>
            <a:ext cx="9144000" cy="845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p:cNvSpPr>
            <a:spLocks noGrp="1"/>
          </p:cNvSpPr>
          <p:nvPr>
            <p:ph type="ctrTitle" hasCustomPrompt="1"/>
          </p:nvPr>
        </p:nvSpPr>
        <p:spPr>
          <a:xfrm>
            <a:off x="4211960" y="1683271"/>
            <a:ext cx="4527550" cy="1032495"/>
          </a:xfrm>
        </p:spPr>
        <p:txBody>
          <a:bodyPr anchor="ctr" anchorCtr="0">
            <a:noAutofit/>
          </a:bodyPr>
          <a:lstStyle>
            <a:lvl1pPr algn="l">
              <a:lnSpc>
                <a:spcPts val="2700"/>
              </a:lnSpc>
              <a:spcBef>
                <a:spcPts val="0"/>
              </a:spcBef>
              <a:defRPr sz="2800" baseline="0">
                <a:solidFill>
                  <a:srgbClr val="006AB2"/>
                </a:solidFill>
              </a:defRPr>
            </a:lvl1pPr>
          </a:lstStyle>
          <a:p>
            <a:r>
              <a:rPr lang="fr-FR" dirty="0"/>
              <a:t>Titre de la présentation</a:t>
            </a:r>
          </a:p>
        </p:txBody>
      </p:sp>
      <p:sp>
        <p:nvSpPr>
          <p:cNvPr id="4" name="Espace réservé du texte 3"/>
          <p:cNvSpPr>
            <a:spLocks noGrp="1"/>
          </p:cNvSpPr>
          <p:nvPr>
            <p:ph type="body" sz="quarter" idx="10" hasCustomPrompt="1"/>
          </p:nvPr>
        </p:nvSpPr>
        <p:spPr>
          <a:xfrm>
            <a:off x="4211960" y="2815605"/>
            <a:ext cx="4527550" cy="664418"/>
          </a:xfrm>
        </p:spPr>
        <p:txBody>
          <a:bodyPr>
            <a:noAutofit/>
          </a:bodyPr>
          <a:lstStyle>
            <a:lvl1pPr algn="l">
              <a:defRPr sz="2000">
                <a:solidFill>
                  <a:srgbClr val="575757"/>
                </a:solidFill>
              </a:defRPr>
            </a:lvl1pPr>
          </a:lstStyle>
          <a:p>
            <a:pPr lvl="0"/>
            <a:r>
              <a:rPr lang="fr-FR" dirty="0"/>
              <a:t>Cliquer pour ajouter un sous-titre</a:t>
            </a:r>
          </a:p>
        </p:txBody>
      </p:sp>
      <p:pic>
        <p:nvPicPr>
          <p:cNvPr id="13" name="Imag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2536" y="222405"/>
            <a:ext cx="1361391" cy="4698691"/>
          </a:xfrm>
          <a:prstGeom prst="rect">
            <a:avLst/>
          </a:prstGeom>
        </p:spPr>
      </p:pic>
      <p:sp>
        <p:nvSpPr>
          <p:cNvPr id="16" name="Rectangle 15"/>
          <p:cNvSpPr/>
          <p:nvPr userDrawn="1"/>
        </p:nvSpPr>
        <p:spPr>
          <a:xfrm>
            <a:off x="0" y="4948014"/>
            <a:ext cx="914400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7" name="Espace réservé du texte 21">
            <a:extLst>
              <a:ext uri="{FF2B5EF4-FFF2-40B4-BE49-F238E27FC236}">
                <a16:creationId xmlns:a16="http://schemas.microsoft.com/office/drawing/2014/main" id="{FC509A42-19AD-CE45-9631-39CA09E7EA3F}"/>
              </a:ext>
            </a:extLst>
          </p:cNvPr>
          <p:cNvSpPr>
            <a:spLocks noGrp="1"/>
          </p:cNvSpPr>
          <p:nvPr userDrawn="1">
            <p:ph type="body" sz="quarter" idx="12" hasCustomPrompt="1"/>
          </p:nvPr>
        </p:nvSpPr>
        <p:spPr>
          <a:xfrm>
            <a:off x="4211960" y="3914822"/>
            <a:ext cx="4527550" cy="385120"/>
          </a:xfrm>
          <a:prstGeom prst="rect">
            <a:avLst/>
          </a:prstGeom>
        </p:spPr>
        <p:txBody>
          <a:bodyPr/>
          <a:lstStyle>
            <a:lvl1pPr>
              <a:defRPr sz="1200" b="0">
                <a:solidFill>
                  <a:srgbClr val="575757"/>
                </a:solidFill>
              </a:defRPr>
            </a:lvl1pPr>
          </a:lstStyle>
          <a:p>
            <a:pPr lvl="0"/>
            <a:r>
              <a:rPr lang="fr-FR" dirty="0"/>
              <a:t>Date | Emetteur</a:t>
            </a:r>
          </a:p>
        </p:txBody>
      </p:sp>
      <p:pic>
        <p:nvPicPr>
          <p:cNvPr id="20" name="Imag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8985" y="1960852"/>
            <a:ext cx="1384703" cy="1221797"/>
          </a:xfrm>
          <a:prstGeom prst="rect">
            <a:avLst/>
          </a:prstGeom>
        </p:spPr>
      </p:pic>
    </p:spTree>
    <p:extLst>
      <p:ext uri="{BB962C8B-B14F-4D97-AF65-F5344CB8AC3E}">
        <p14:creationId xmlns:p14="http://schemas.microsoft.com/office/powerpoint/2010/main" val="1485376669"/>
      </p:ext>
    </p:extLst>
  </p:cSld>
  <p:clrMapOvr>
    <a:masterClrMapping/>
  </p:clrMapOvr>
  <p:transitio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13" name="Rectangle 12"/>
          <p:cNvSpPr/>
          <p:nvPr/>
        </p:nvSpPr>
        <p:spPr>
          <a:xfrm>
            <a:off x="0" y="-2046"/>
            <a:ext cx="9144000" cy="845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Espace réservé du numéro de diapositive 5"/>
          <p:cNvSpPr>
            <a:spLocks noGrp="1"/>
          </p:cNvSpPr>
          <p:nvPr>
            <p:ph type="sldNum" sz="quarter" idx="12"/>
          </p:nvPr>
        </p:nvSpPr>
        <p:spPr>
          <a:xfrm>
            <a:off x="107504" y="4749992"/>
            <a:ext cx="287338" cy="273844"/>
          </a:xfrm>
        </p:spPr>
        <p:txBody>
          <a:bodyPr/>
          <a:lstStyle/>
          <a:p>
            <a:fld id="{646E7B68-C406-4B5C-B79D-A1CDE10CB85D}" type="slidenum">
              <a:rPr lang="fr-FR" smtClean="0"/>
              <a:pPr/>
              <a:t>‹N°›</a:t>
            </a:fld>
            <a:endParaRPr lang="fr-FR" dirty="0"/>
          </a:p>
        </p:txBody>
      </p:sp>
      <p:sp>
        <p:nvSpPr>
          <p:cNvPr id="63" name="Espace réservé du texte 62"/>
          <p:cNvSpPr>
            <a:spLocks noGrp="1"/>
          </p:cNvSpPr>
          <p:nvPr>
            <p:ph type="body" sz="quarter" idx="14" hasCustomPrompt="1"/>
          </p:nvPr>
        </p:nvSpPr>
        <p:spPr>
          <a:xfrm>
            <a:off x="4427538" y="1767822"/>
            <a:ext cx="2736304" cy="2160240"/>
          </a:xfrm>
        </p:spPr>
        <p:txBody>
          <a:bodyPr numCol="1">
            <a:normAutofit/>
          </a:bodyPr>
          <a:lstStyle>
            <a:lvl1pPr marL="0" indent="0" algn="l" defTabSz="914400" rtl="0" eaLnBrk="1" latinLnBrk="0" hangingPunct="1">
              <a:lnSpc>
                <a:spcPct val="150000"/>
              </a:lnSpc>
              <a:spcBef>
                <a:spcPts val="200"/>
              </a:spcBef>
              <a:spcAft>
                <a:spcPts val="0"/>
              </a:spcAft>
              <a:buFontTx/>
              <a:buNone/>
              <a:defRPr lang="fr-FR" sz="1400" b="1" kern="1200" cap="none" baseline="0" smtClean="0">
                <a:solidFill>
                  <a:srgbClr val="575757"/>
                </a:solidFill>
                <a:latin typeface="+mn-lt"/>
                <a:ea typeface="+mn-ea"/>
                <a:cs typeface="+mn-cs"/>
              </a:defRPr>
            </a:lvl1pPr>
          </a:lstStyle>
          <a:p>
            <a:pPr lvl="0"/>
            <a:r>
              <a:rPr lang="fr-FR" dirty="0"/>
              <a:t>Chapitre 1</a:t>
            </a:r>
          </a:p>
          <a:p>
            <a:pPr lvl="0"/>
            <a:r>
              <a:rPr lang="fr-FR" dirty="0"/>
              <a:t>Chapitre 2</a:t>
            </a:r>
          </a:p>
          <a:p>
            <a:pPr lvl="0"/>
            <a:r>
              <a:rPr lang="fr-FR" dirty="0"/>
              <a:t>Chapitre 3</a:t>
            </a:r>
          </a:p>
        </p:txBody>
      </p:sp>
      <p:sp>
        <p:nvSpPr>
          <p:cNvPr id="7" name="Espace réservé du pied de page 6"/>
          <p:cNvSpPr>
            <a:spLocks noGrp="1"/>
          </p:cNvSpPr>
          <p:nvPr>
            <p:ph type="ftr" sz="quarter" idx="15"/>
          </p:nvPr>
        </p:nvSpPr>
        <p:spPr>
          <a:xfrm>
            <a:off x="408753" y="4749992"/>
            <a:ext cx="6926486" cy="273844"/>
          </a:xfrm>
        </p:spPr>
        <p:txBody>
          <a:bodyPr/>
          <a:lstStyle/>
          <a:p>
            <a:r>
              <a:rPr lang="fr-FR" dirty="0">
                <a:latin typeface="Arial"/>
                <a:ea typeface="+mn-ea"/>
              </a:rPr>
              <a:t>Démarche d’audit des critères ENS </a:t>
            </a:r>
          </a:p>
        </p:txBody>
      </p:sp>
      <p:sp>
        <p:nvSpPr>
          <p:cNvPr id="10" name="Titre 1"/>
          <p:cNvSpPr txBox="1">
            <a:spLocks/>
          </p:cNvSpPr>
          <p:nvPr/>
        </p:nvSpPr>
        <p:spPr>
          <a:xfrm>
            <a:off x="4427538" y="915566"/>
            <a:ext cx="3096790" cy="1032495"/>
          </a:xfrm>
          <a:prstGeom prst="rect">
            <a:avLst/>
          </a:prstGeom>
        </p:spPr>
        <p:txBody>
          <a:bodyPr vert="horz" lIns="0" tIns="0" rIns="0" bIns="0" rtlCol="0" anchor="ctr" anchorCtr="0">
            <a:noAutofit/>
          </a:bodyPr>
          <a:lstStyle>
            <a:lvl1pPr algn="l" defTabSz="914400" rtl="0" eaLnBrk="1" latinLnBrk="0" hangingPunct="1">
              <a:lnSpc>
                <a:spcPts val="2700"/>
              </a:lnSpc>
              <a:spcBef>
                <a:spcPts val="0"/>
              </a:spcBef>
              <a:buNone/>
              <a:defRPr sz="2800" b="1" kern="1200" baseline="0">
                <a:solidFill>
                  <a:srgbClr val="006AB2"/>
                </a:solidFill>
                <a:latin typeface="+mj-lt"/>
                <a:ea typeface="+mj-ea"/>
                <a:cs typeface="+mj-cs"/>
              </a:defRPr>
            </a:lvl1pPr>
          </a:lstStyle>
          <a:p>
            <a:pPr fontAlgn="auto">
              <a:spcAft>
                <a:spcPts val="0"/>
              </a:spcAft>
            </a:pPr>
            <a:r>
              <a:rPr lang="fr-FR" dirty="0"/>
              <a:t>Sommaire</a:t>
            </a:r>
          </a:p>
        </p:txBody>
      </p:sp>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985" y="1960852"/>
            <a:ext cx="1384703" cy="1221797"/>
          </a:xfrm>
          <a:prstGeom prst="rect">
            <a:avLst/>
          </a:prstGeom>
        </p:spPr>
      </p:pic>
      <p:sp>
        <p:nvSpPr>
          <p:cNvPr id="8" name="Rectangle 7"/>
          <p:cNvSpPr/>
          <p:nvPr userDrawn="1"/>
        </p:nvSpPr>
        <p:spPr>
          <a:xfrm>
            <a:off x="0" y="-2046"/>
            <a:ext cx="9144000" cy="845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Titre 1"/>
          <p:cNvSpPr txBox="1">
            <a:spLocks/>
          </p:cNvSpPr>
          <p:nvPr userDrawn="1"/>
        </p:nvSpPr>
        <p:spPr>
          <a:xfrm>
            <a:off x="4427538" y="915566"/>
            <a:ext cx="3096790" cy="1032495"/>
          </a:xfrm>
          <a:prstGeom prst="rect">
            <a:avLst/>
          </a:prstGeom>
        </p:spPr>
        <p:txBody>
          <a:bodyPr vert="horz" lIns="0" tIns="0" rIns="0" bIns="0" rtlCol="0" anchor="ctr" anchorCtr="0">
            <a:noAutofit/>
          </a:bodyPr>
          <a:lstStyle>
            <a:lvl1pPr algn="l" defTabSz="914400" rtl="0" eaLnBrk="1" latinLnBrk="0" hangingPunct="1">
              <a:lnSpc>
                <a:spcPts val="2700"/>
              </a:lnSpc>
              <a:spcBef>
                <a:spcPts val="0"/>
              </a:spcBef>
              <a:buNone/>
              <a:defRPr sz="2800" b="1" kern="1200" baseline="0">
                <a:solidFill>
                  <a:srgbClr val="006AB2"/>
                </a:solidFill>
                <a:latin typeface="+mj-lt"/>
                <a:ea typeface="+mj-ea"/>
                <a:cs typeface="+mj-cs"/>
              </a:defRPr>
            </a:lvl1pPr>
          </a:lstStyle>
          <a:p>
            <a:pPr fontAlgn="auto">
              <a:spcAft>
                <a:spcPts val="0"/>
              </a:spcAft>
            </a:pPr>
            <a:r>
              <a:rPr lang="fr-FR" dirty="0"/>
              <a:t>Sommaire</a:t>
            </a:r>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8985" y="1960852"/>
            <a:ext cx="1384703" cy="1221797"/>
          </a:xfrm>
          <a:prstGeom prst="rect">
            <a:avLst/>
          </a:prstGeom>
        </p:spPr>
      </p:pic>
    </p:spTree>
    <p:extLst>
      <p:ext uri="{BB962C8B-B14F-4D97-AF65-F5344CB8AC3E}">
        <p14:creationId xmlns:p14="http://schemas.microsoft.com/office/powerpoint/2010/main" val="2679396787"/>
      </p:ext>
    </p:extLst>
  </p:cSld>
  <p:clrMapOvr>
    <a:masterClrMapping/>
  </p:clrMapOvr>
  <p:transition>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Intercalaire">
    <p:spTree>
      <p:nvGrpSpPr>
        <p:cNvPr id="1" name=""/>
        <p:cNvGrpSpPr/>
        <p:nvPr/>
      </p:nvGrpSpPr>
      <p:grpSpPr>
        <a:xfrm>
          <a:off x="0" y="0"/>
          <a:ext cx="0" cy="0"/>
          <a:chOff x="0" y="0"/>
          <a:chExt cx="0" cy="0"/>
        </a:xfrm>
      </p:grpSpPr>
      <p:sp>
        <p:nvSpPr>
          <p:cNvPr id="15" name="Rectangle 14"/>
          <p:cNvSpPr/>
          <p:nvPr/>
        </p:nvSpPr>
        <p:spPr>
          <a:xfrm>
            <a:off x="0" y="-2046"/>
            <a:ext cx="9144000" cy="773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Espace réservé du numéro de diapositive 5"/>
          <p:cNvSpPr>
            <a:spLocks noGrp="1"/>
          </p:cNvSpPr>
          <p:nvPr>
            <p:ph type="sldNum" sz="quarter" idx="12"/>
          </p:nvPr>
        </p:nvSpPr>
        <p:spPr/>
        <p:txBody>
          <a:bodyPr/>
          <a:lstStyle/>
          <a:p>
            <a:fld id="{646E7B68-C406-4B5C-B79D-A1CDE10CB85D}" type="slidenum">
              <a:rPr lang="fr-FR" smtClean="0"/>
              <a:pPr/>
              <a:t>‹N°›</a:t>
            </a:fld>
            <a:endParaRPr lang="fr-FR" dirty="0"/>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2000" y="144016"/>
            <a:ext cx="1310181" cy="4803998"/>
          </a:xfrm>
          <a:prstGeom prst="rect">
            <a:avLst/>
          </a:prstGeom>
        </p:spPr>
      </p:pic>
      <p:sp>
        <p:nvSpPr>
          <p:cNvPr id="17" name="Titre 1"/>
          <p:cNvSpPr>
            <a:spLocks noGrp="1"/>
          </p:cNvSpPr>
          <p:nvPr>
            <p:ph type="ctrTitle" hasCustomPrompt="1"/>
          </p:nvPr>
        </p:nvSpPr>
        <p:spPr>
          <a:xfrm>
            <a:off x="4427538" y="1683271"/>
            <a:ext cx="4311972" cy="1032495"/>
          </a:xfrm>
        </p:spPr>
        <p:txBody>
          <a:bodyPr anchor="ctr" anchorCtr="0">
            <a:noAutofit/>
          </a:bodyPr>
          <a:lstStyle>
            <a:lvl1pPr algn="l">
              <a:lnSpc>
                <a:spcPts val="2700"/>
              </a:lnSpc>
              <a:spcBef>
                <a:spcPts val="0"/>
              </a:spcBef>
              <a:defRPr sz="2800" baseline="0">
                <a:solidFill>
                  <a:srgbClr val="006AB2"/>
                </a:solidFill>
              </a:defRPr>
            </a:lvl1pPr>
          </a:lstStyle>
          <a:p>
            <a:r>
              <a:rPr lang="fr-FR" dirty="0"/>
              <a:t>Titre du chapitre</a:t>
            </a:r>
          </a:p>
        </p:txBody>
      </p:sp>
      <p:sp>
        <p:nvSpPr>
          <p:cNvPr id="18" name="Espace réservé du texte 3"/>
          <p:cNvSpPr>
            <a:spLocks noGrp="1"/>
          </p:cNvSpPr>
          <p:nvPr>
            <p:ph type="body" sz="quarter" idx="13" hasCustomPrompt="1"/>
          </p:nvPr>
        </p:nvSpPr>
        <p:spPr>
          <a:xfrm>
            <a:off x="4427538" y="2815605"/>
            <a:ext cx="4311972" cy="664418"/>
          </a:xfrm>
        </p:spPr>
        <p:txBody>
          <a:bodyPr>
            <a:noAutofit/>
          </a:bodyPr>
          <a:lstStyle>
            <a:lvl1pPr algn="l">
              <a:defRPr sz="2000">
                <a:solidFill>
                  <a:srgbClr val="575757"/>
                </a:solidFill>
              </a:defRPr>
            </a:lvl1pPr>
          </a:lstStyle>
          <a:p>
            <a:pPr lvl="0"/>
            <a:r>
              <a:rPr lang="fr-FR" dirty="0"/>
              <a:t>Sous-titre éventuel</a:t>
            </a:r>
          </a:p>
        </p:txBody>
      </p:sp>
      <p:pic>
        <p:nvPicPr>
          <p:cNvPr id="20" name="Imag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985" y="1960852"/>
            <a:ext cx="1384703" cy="1221797"/>
          </a:xfrm>
          <a:prstGeom prst="rect">
            <a:avLst/>
          </a:prstGeom>
        </p:spPr>
      </p:pic>
      <p:sp>
        <p:nvSpPr>
          <p:cNvPr id="8" name="Rectangle 7"/>
          <p:cNvSpPr/>
          <p:nvPr userDrawn="1"/>
        </p:nvSpPr>
        <p:spPr>
          <a:xfrm>
            <a:off x="0" y="-2046"/>
            <a:ext cx="9144000" cy="773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2000" y="144016"/>
            <a:ext cx="1310181" cy="4803998"/>
          </a:xfrm>
          <a:prstGeom prst="rect">
            <a:avLst/>
          </a:prstGeom>
        </p:spPr>
      </p:pic>
      <p:pic>
        <p:nvPicPr>
          <p:cNvPr id="11" name="Imag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8985" y="1960852"/>
            <a:ext cx="1384703" cy="1221797"/>
          </a:xfrm>
          <a:prstGeom prst="rect">
            <a:avLst/>
          </a:prstGeom>
        </p:spPr>
      </p:pic>
    </p:spTree>
    <p:extLst>
      <p:ext uri="{BB962C8B-B14F-4D97-AF65-F5344CB8AC3E}">
        <p14:creationId xmlns:p14="http://schemas.microsoft.com/office/powerpoint/2010/main" val="374017906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19015" y="303499"/>
            <a:ext cx="8507077" cy="647811"/>
          </a:xfrm>
        </p:spPr>
        <p:txBody>
          <a:bodyPr lIns="108000" tIns="0" rIns="108000" bIns="0"/>
          <a:lstStyle>
            <a:lvl1pPr>
              <a:defRPr sz="1650" baseline="0">
                <a:solidFill>
                  <a:schemeClr val="bg2"/>
                </a:solidFill>
              </a:defRPr>
            </a:lvl1pPr>
          </a:lstStyle>
          <a:p>
            <a:r>
              <a:rPr lang="fr-FR" dirty="0"/>
              <a:t>Compléter avec un titre ici qui porte votre message sur deux lignes au maximum pour des raisons de lisibilité</a:t>
            </a:r>
            <a:endParaRPr lang="fr-FR" noProof="0" dirty="0"/>
          </a:p>
        </p:txBody>
      </p:sp>
      <p:sp>
        <p:nvSpPr>
          <p:cNvPr id="5" name="Text Placeholder 8"/>
          <p:cNvSpPr>
            <a:spLocks noGrp="1"/>
          </p:cNvSpPr>
          <p:nvPr>
            <p:ph type="body" sz="quarter" idx="13" hasCustomPrompt="1"/>
          </p:nvPr>
        </p:nvSpPr>
        <p:spPr>
          <a:xfrm>
            <a:off x="319015" y="108235"/>
            <a:ext cx="8507077" cy="195263"/>
          </a:xfrm>
          <a:prstGeom prst="rect">
            <a:avLst/>
          </a:prstGeom>
        </p:spPr>
        <p:txBody>
          <a:bodyPr lIns="108000" tIns="0" rIns="108000" bIns="0" anchor="b"/>
          <a:lstStyle>
            <a:lvl1pPr>
              <a:spcBef>
                <a:spcPts val="0"/>
              </a:spcBef>
              <a:defRPr sz="750" i="0" cap="all" baseline="0">
                <a:solidFill>
                  <a:schemeClr val="accent4"/>
                </a:solidFill>
                <a:latin typeface="+mj-lt"/>
              </a:defRPr>
            </a:lvl1pPr>
            <a:lvl2pPr>
              <a:defRPr sz="750"/>
            </a:lvl2pPr>
          </a:lstStyle>
          <a:p>
            <a:pPr lvl="0"/>
            <a:r>
              <a:rPr lang="fr-FR" noProof="0" dirty="0"/>
              <a:t>Insérer un surtitre ici – il ne doit pas dépasser 1 ligne</a:t>
            </a:r>
          </a:p>
        </p:txBody>
      </p:sp>
      <p:graphicFrame>
        <p:nvGraphicFramePr>
          <p:cNvPr id="6" name="Tableau 5"/>
          <p:cNvGraphicFramePr>
            <a:graphicFrameLocks noGrp="1"/>
          </p:cNvGraphicFramePr>
          <p:nvPr userDrawn="1">
            <p:extLst>
              <p:ext uri="{D42A27DB-BD31-4B8C-83A1-F6EECF244321}">
                <p14:modId xmlns:p14="http://schemas.microsoft.com/office/powerpoint/2010/main" val="1382623661"/>
              </p:ext>
            </p:extLst>
          </p:nvPr>
        </p:nvGraphicFramePr>
        <p:xfrm>
          <a:off x="0" y="1"/>
          <a:ext cx="9143988" cy="54000"/>
        </p:xfrm>
        <a:graphic>
          <a:graphicData uri="http://schemas.openxmlformats.org/drawingml/2006/table">
            <a:tbl>
              <a:tblPr bandCol="1">
                <a:tableStyleId>{5C22544A-7EE6-4342-B048-85BDC9FD1C3A}</a:tableStyleId>
              </a:tblPr>
              <a:tblGrid>
                <a:gridCol w="326571">
                  <a:extLst>
                    <a:ext uri="{9D8B030D-6E8A-4147-A177-3AD203B41FA5}">
                      <a16:colId xmlns:a16="http://schemas.microsoft.com/office/drawing/2014/main" val="2542757010"/>
                    </a:ext>
                  </a:extLst>
                </a:gridCol>
                <a:gridCol w="326571">
                  <a:extLst>
                    <a:ext uri="{9D8B030D-6E8A-4147-A177-3AD203B41FA5}">
                      <a16:colId xmlns:a16="http://schemas.microsoft.com/office/drawing/2014/main" val="2118752626"/>
                    </a:ext>
                  </a:extLst>
                </a:gridCol>
                <a:gridCol w="326571">
                  <a:extLst>
                    <a:ext uri="{9D8B030D-6E8A-4147-A177-3AD203B41FA5}">
                      <a16:colId xmlns:a16="http://schemas.microsoft.com/office/drawing/2014/main" val="287205345"/>
                    </a:ext>
                  </a:extLst>
                </a:gridCol>
                <a:gridCol w="326571">
                  <a:extLst>
                    <a:ext uri="{9D8B030D-6E8A-4147-A177-3AD203B41FA5}">
                      <a16:colId xmlns:a16="http://schemas.microsoft.com/office/drawing/2014/main" val="3367159212"/>
                    </a:ext>
                  </a:extLst>
                </a:gridCol>
                <a:gridCol w="326571">
                  <a:extLst>
                    <a:ext uri="{9D8B030D-6E8A-4147-A177-3AD203B41FA5}">
                      <a16:colId xmlns:a16="http://schemas.microsoft.com/office/drawing/2014/main" val="2474216150"/>
                    </a:ext>
                  </a:extLst>
                </a:gridCol>
                <a:gridCol w="326571">
                  <a:extLst>
                    <a:ext uri="{9D8B030D-6E8A-4147-A177-3AD203B41FA5}">
                      <a16:colId xmlns:a16="http://schemas.microsoft.com/office/drawing/2014/main" val="156266718"/>
                    </a:ext>
                  </a:extLst>
                </a:gridCol>
                <a:gridCol w="326571">
                  <a:extLst>
                    <a:ext uri="{9D8B030D-6E8A-4147-A177-3AD203B41FA5}">
                      <a16:colId xmlns:a16="http://schemas.microsoft.com/office/drawing/2014/main" val="2949655692"/>
                    </a:ext>
                  </a:extLst>
                </a:gridCol>
                <a:gridCol w="326571">
                  <a:extLst>
                    <a:ext uri="{9D8B030D-6E8A-4147-A177-3AD203B41FA5}">
                      <a16:colId xmlns:a16="http://schemas.microsoft.com/office/drawing/2014/main" val="3090219069"/>
                    </a:ext>
                  </a:extLst>
                </a:gridCol>
                <a:gridCol w="326571">
                  <a:extLst>
                    <a:ext uri="{9D8B030D-6E8A-4147-A177-3AD203B41FA5}">
                      <a16:colId xmlns:a16="http://schemas.microsoft.com/office/drawing/2014/main" val="2407375897"/>
                    </a:ext>
                  </a:extLst>
                </a:gridCol>
                <a:gridCol w="326571">
                  <a:extLst>
                    <a:ext uri="{9D8B030D-6E8A-4147-A177-3AD203B41FA5}">
                      <a16:colId xmlns:a16="http://schemas.microsoft.com/office/drawing/2014/main" val="486810409"/>
                    </a:ext>
                  </a:extLst>
                </a:gridCol>
                <a:gridCol w="326571">
                  <a:extLst>
                    <a:ext uri="{9D8B030D-6E8A-4147-A177-3AD203B41FA5}">
                      <a16:colId xmlns:a16="http://schemas.microsoft.com/office/drawing/2014/main" val="2232964879"/>
                    </a:ext>
                  </a:extLst>
                </a:gridCol>
                <a:gridCol w="326571">
                  <a:extLst>
                    <a:ext uri="{9D8B030D-6E8A-4147-A177-3AD203B41FA5}">
                      <a16:colId xmlns:a16="http://schemas.microsoft.com/office/drawing/2014/main" val="3050748232"/>
                    </a:ext>
                  </a:extLst>
                </a:gridCol>
                <a:gridCol w="326571">
                  <a:extLst>
                    <a:ext uri="{9D8B030D-6E8A-4147-A177-3AD203B41FA5}">
                      <a16:colId xmlns:a16="http://schemas.microsoft.com/office/drawing/2014/main" val="230179414"/>
                    </a:ext>
                  </a:extLst>
                </a:gridCol>
                <a:gridCol w="326571">
                  <a:extLst>
                    <a:ext uri="{9D8B030D-6E8A-4147-A177-3AD203B41FA5}">
                      <a16:colId xmlns:a16="http://schemas.microsoft.com/office/drawing/2014/main" val="2673094774"/>
                    </a:ext>
                  </a:extLst>
                </a:gridCol>
                <a:gridCol w="326571">
                  <a:extLst>
                    <a:ext uri="{9D8B030D-6E8A-4147-A177-3AD203B41FA5}">
                      <a16:colId xmlns:a16="http://schemas.microsoft.com/office/drawing/2014/main" val="3795467978"/>
                    </a:ext>
                  </a:extLst>
                </a:gridCol>
                <a:gridCol w="326571">
                  <a:extLst>
                    <a:ext uri="{9D8B030D-6E8A-4147-A177-3AD203B41FA5}">
                      <a16:colId xmlns:a16="http://schemas.microsoft.com/office/drawing/2014/main" val="537137504"/>
                    </a:ext>
                  </a:extLst>
                </a:gridCol>
                <a:gridCol w="326571">
                  <a:extLst>
                    <a:ext uri="{9D8B030D-6E8A-4147-A177-3AD203B41FA5}">
                      <a16:colId xmlns:a16="http://schemas.microsoft.com/office/drawing/2014/main" val="553888783"/>
                    </a:ext>
                  </a:extLst>
                </a:gridCol>
                <a:gridCol w="326571">
                  <a:extLst>
                    <a:ext uri="{9D8B030D-6E8A-4147-A177-3AD203B41FA5}">
                      <a16:colId xmlns:a16="http://schemas.microsoft.com/office/drawing/2014/main" val="976212487"/>
                    </a:ext>
                  </a:extLst>
                </a:gridCol>
                <a:gridCol w="326571">
                  <a:extLst>
                    <a:ext uri="{9D8B030D-6E8A-4147-A177-3AD203B41FA5}">
                      <a16:colId xmlns:a16="http://schemas.microsoft.com/office/drawing/2014/main" val="2059719578"/>
                    </a:ext>
                  </a:extLst>
                </a:gridCol>
                <a:gridCol w="326571">
                  <a:extLst>
                    <a:ext uri="{9D8B030D-6E8A-4147-A177-3AD203B41FA5}">
                      <a16:colId xmlns:a16="http://schemas.microsoft.com/office/drawing/2014/main" val="856476491"/>
                    </a:ext>
                  </a:extLst>
                </a:gridCol>
                <a:gridCol w="326571">
                  <a:extLst>
                    <a:ext uri="{9D8B030D-6E8A-4147-A177-3AD203B41FA5}">
                      <a16:colId xmlns:a16="http://schemas.microsoft.com/office/drawing/2014/main" val="587347559"/>
                    </a:ext>
                  </a:extLst>
                </a:gridCol>
                <a:gridCol w="326571">
                  <a:extLst>
                    <a:ext uri="{9D8B030D-6E8A-4147-A177-3AD203B41FA5}">
                      <a16:colId xmlns:a16="http://schemas.microsoft.com/office/drawing/2014/main" val="2354041678"/>
                    </a:ext>
                  </a:extLst>
                </a:gridCol>
                <a:gridCol w="326571">
                  <a:extLst>
                    <a:ext uri="{9D8B030D-6E8A-4147-A177-3AD203B41FA5}">
                      <a16:colId xmlns:a16="http://schemas.microsoft.com/office/drawing/2014/main" val="3749770153"/>
                    </a:ext>
                  </a:extLst>
                </a:gridCol>
                <a:gridCol w="326571">
                  <a:extLst>
                    <a:ext uri="{9D8B030D-6E8A-4147-A177-3AD203B41FA5}">
                      <a16:colId xmlns:a16="http://schemas.microsoft.com/office/drawing/2014/main" val="3984837488"/>
                    </a:ext>
                  </a:extLst>
                </a:gridCol>
                <a:gridCol w="326571">
                  <a:extLst>
                    <a:ext uri="{9D8B030D-6E8A-4147-A177-3AD203B41FA5}">
                      <a16:colId xmlns:a16="http://schemas.microsoft.com/office/drawing/2014/main" val="1962381530"/>
                    </a:ext>
                  </a:extLst>
                </a:gridCol>
                <a:gridCol w="326571">
                  <a:extLst>
                    <a:ext uri="{9D8B030D-6E8A-4147-A177-3AD203B41FA5}">
                      <a16:colId xmlns:a16="http://schemas.microsoft.com/office/drawing/2014/main" val="929425345"/>
                    </a:ext>
                  </a:extLst>
                </a:gridCol>
                <a:gridCol w="326571">
                  <a:extLst>
                    <a:ext uri="{9D8B030D-6E8A-4147-A177-3AD203B41FA5}">
                      <a16:colId xmlns:a16="http://schemas.microsoft.com/office/drawing/2014/main" val="2885759646"/>
                    </a:ext>
                  </a:extLst>
                </a:gridCol>
                <a:gridCol w="326571">
                  <a:extLst>
                    <a:ext uri="{9D8B030D-6E8A-4147-A177-3AD203B41FA5}">
                      <a16:colId xmlns:a16="http://schemas.microsoft.com/office/drawing/2014/main" val="1379560826"/>
                    </a:ext>
                  </a:extLst>
                </a:gridCol>
              </a:tblGrid>
              <a:tr h="54000">
                <a:tc>
                  <a:txBody>
                    <a:bodyPr/>
                    <a:lstStyle/>
                    <a:p>
                      <a:endParaRPr lang="fr-FR" sz="200" dirty="0"/>
                    </a:p>
                  </a:txBody>
                  <a:tcPr marL="17430" marR="17430" marT="7081" marB="7081">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endParaRPr lang="fr-FR" sz="200" dirty="0"/>
                    </a:p>
                  </a:txBody>
                  <a:tcPr marL="17430" marR="17430" marT="7081" marB="7081">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endParaRPr lang="fr-FR" sz="200" dirty="0"/>
                    </a:p>
                  </a:txBody>
                  <a:tcPr marL="17430" marR="17430" marT="7081" marB="7081">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endParaRPr lang="fr-FR" sz="200" dirty="0"/>
                    </a:p>
                  </a:txBody>
                  <a:tcPr marL="17430" marR="17430" marT="7081" marB="7081">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endParaRPr lang="fr-FR" sz="200" dirty="0"/>
                    </a:p>
                  </a:txBody>
                  <a:tcPr marL="17430" marR="17430" marT="7081" marB="7081">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endParaRPr lang="fr-FR" sz="200" dirty="0"/>
                    </a:p>
                  </a:txBody>
                  <a:tcPr marL="17430" marR="17430" marT="7081" marB="7081">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endParaRPr lang="fr-FR" sz="200" dirty="0"/>
                    </a:p>
                  </a:txBody>
                  <a:tcPr marL="17430" marR="17430" marT="7081" marB="7081">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endParaRPr lang="fr-FR" sz="200" dirty="0"/>
                    </a:p>
                  </a:txBody>
                  <a:tcPr marL="17430" marR="17430" marT="7081" marB="7081">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endParaRPr lang="fr-FR" sz="200" dirty="0"/>
                    </a:p>
                  </a:txBody>
                  <a:tcPr marL="17430" marR="17430" marT="7081" marB="7081">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endParaRPr lang="fr-FR" sz="200" dirty="0"/>
                    </a:p>
                  </a:txBody>
                  <a:tcPr marL="17430" marR="17430" marT="7081" marB="7081">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endParaRPr lang="fr-FR" sz="200" dirty="0"/>
                    </a:p>
                  </a:txBody>
                  <a:tcPr marL="17430" marR="17430" marT="7081" marB="7081">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endParaRPr lang="fr-FR" sz="200" dirty="0"/>
                    </a:p>
                  </a:txBody>
                  <a:tcPr marL="17430" marR="17430" marT="7081" marB="7081">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endParaRPr lang="fr-FR" sz="200" dirty="0"/>
                    </a:p>
                  </a:txBody>
                  <a:tcPr marL="17430" marR="17430" marT="7081" marB="7081">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endParaRPr lang="fr-FR" sz="200" dirty="0"/>
                    </a:p>
                  </a:txBody>
                  <a:tcPr marL="17430" marR="17430" marT="7081" marB="7081">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endParaRPr lang="fr-FR" sz="200" dirty="0"/>
                    </a:p>
                  </a:txBody>
                  <a:tcPr marL="17430" marR="17430" marT="7081" marB="7081">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endParaRPr lang="fr-FR" sz="200" dirty="0"/>
                    </a:p>
                  </a:txBody>
                  <a:tcPr marL="17430" marR="17430" marT="7081" marB="7081">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endParaRPr lang="fr-FR" sz="200" dirty="0"/>
                    </a:p>
                  </a:txBody>
                  <a:tcPr marL="17430" marR="17430" marT="7081" marB="7081">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endParaRPr lang="fr-FR" sz="200" dirty="0"/>
                    </a:p>
                  </a:txBody>
                  <a:tcPr marL="17430" marR="17430" marT="7081" marB="7081">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endParaRPr lang="fr-FR" sz="200" dirty="0"/>
                    </a:p>
                  </a:txBody>
                  <a:tcPr marL="17430" marR="17430" marT="7081" marB="7081">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endParaRPr lang="fr-FR" sz="200" dirty="0"/>
                    </a:p>
                  </a:txBody>
                  <a:tcPr marL="17430" marR="17430" marT="7081" marB="7081">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endParaRPr lang="fr-FR" sz="200" dirty="0"/>
                    </a:p>
                  </a:txBody>
                  <a:tcPr marL="17430" marR="17430" marT="7081" marB="7081">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endParaRPr lang="fr-FR" sz="200" dirty="0"/>
                    </a:p>
                  </a:txBody>
                  <a:tcPr marL="17430" marR="17430" marT="7081" marB="7081">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endParaRPr lang="fr-FR" sz="200" dirty="0"/>
                    </a:p>
                  </a:txBody>
                  <a:tcPr marL="17430" marR="17430" marT="7081" marB="7081">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endParaRPr lang="fr-FR" sz="200" dirty="0"/>
                    </a:p>
                  </a:txBody>
                  <a:tcPr marL="17430" marR="17430" marT="7081" marB="7081">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endParaRPr lang="fr-FR" sz="200" dirty="0"/>
                    </a:p>
                  </a:txBody>
                  <a:tcPr marL="17430" marR="17430" marT="7081" marB="7081">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endParaRPr lang="fr-FR" sz="200" dirty="0"/>
                    </a:p>
                  </a:txBody>
                  <a:tcPr marL="17430" marR="17430" marT="7081" marB="7081">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endParaRPr lang="fr-FR" sz="200" dirty="0"/>
                    </a:p>
                  </a:txBody>
                  <a:tcPr marL="17430" marR="17430" marT="7081" marB="7081">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endParaRPr lang="fr-FR" sz="200" dirty="0"/>
                    </a:p>
                  </a:txBody>
                  <a:tcPr marL="17430" marR="17430" marT="7081" marB="7081">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83678268"/>
                  </a:ext>
                </a:extLst>
              </a:tr>
            </a:tbl>
          </a:graphicData>
        </a:graphic>
      </p:graphicFrame>
    </p:spTree>
    <p:extLst>
      <p:ext uri="{BB962C8B-B14F-4D97-AF65-F5344CB8AC3E}">
        <p14:creationId xmlns:p14="http://schemas.microsoft.com/office/powerpoint/2010/main" val="176218798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1_Titre et contenu">
    <p:spTree>
      <p:nvGrpSpPr>
        <p:cNvPr id="1" name=""/>
        <p:cNvGrpSpPr/>
        <p:nvPr/>
      </p:nvGrpSpPr>
      <p:grpSpPr>
        <a:xfrm>
          <a:off x="0" y="0"/>
          <a:ext cx="0" cy="0"/>
          <a:chOff x="0" y="0"/>
          <a:chExt cx="0" cy="0"/>
        </a:xfrm>
      </p:grpSpPr>
      <p:sp>
        <p:nvSpPr>
          <p:cNvPr id="8" name="Rectangle 7"/>
          <p:cNvSpPr/>
          <p:nvPr/>
        </p:nvSpPr>
        <p:spPr>
          <a:xfrm>
            <a:off x="0" y="627534"/>
            <a:ext cx="9144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 name="Image 4" descr="Une image contenant personne, intérieur, tenant, alimentation&#10;&#10;Description générée automatiquement">
            <a:extLst>
              <a:ext uri="{FF2B5EF4-FFF2-40B4-BE49-F238E27FC236}">
                <a16:creationId xmlns:a16="http://schemas.microsoft.com/office/drawing/2014/main" id="{DCE54B6C-D7B7-064E-80CC-C434FFA6A49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21889" y="2255"/>
            <a:ext cx="7522111" cy="5141246"/>
          </a:xfrm>
          <a:prstGeom prst="rect">
            <a:avLst/>
          </a:prstGeom>
        </p:spPr>
      </p:pic>
      <p:sp>
        <p:nvSpPr>
          <p:cNvPr id="3" name="Espace réservé du texte 2">
            <a:extLst>
              <a:ext uri="{FF2B5EF4-FFF2-40B4-BE49-F238E27FC236}">
                <a16:creationId xmlns:a16="http://schemas.microsoft.com/office/drawing/2014/main" id="{3A4A0B2A-58BC-1D4D-8883-191DA713D2F9}"/>
              </a:ext>
            </a:extLst>
          </p:cNvPr>
          <p:cNvSpPr>
            <a:spLocks noGrp="1"/>
          </p:cNvSpPr>
          <p:nvPr>
            <p:ph type="body" sz="quarter" idx="10" hasCustomPrompt="1"/>
          </p:nvPr>
        </p:nvSpPr>
        <p:spPr>
          <a:xfrm>
            <a:off x="2268538" y="915988"/>
            <a:ext cx="2735510" cy="1511300"/>
          </a:xfrm>
          <a:prstGeom prst="rect">
            <a:avLst/>
          </a:prstGeom>
        </p:spPr>
        <p:txBody>
          <a:bodyPr/>
          <a:lstStyle>
            <a:lvl1pPr>
              <a:lnSpc>
                <a:spcPct val="80000"/>
              </a:lnSpc>
              <a:defRPr sz="3200" kern="800" cap="none" baseline="0">
                <a:solidFill>
                  <a:schemeClr val="bg1"/>
                </a:solidFill>
              </a:defRPr>
            </a:lvl1pPr>
            <a:lvl2pPr marL="434250" indent="0">
              <a:lnSpc>
                <a:spcPct val="80000"/>
              </a:lnSpc>
              <a:buNone/>
              <a:defRPr sz="3200">
                <a:solidFill>
                  <a:schemeClr val="bg1"/>
                </a:solidFill>
              </a:defRPr>
            </a:lvl2pPr>
          </a:lstStyle>
          <a:p>
            <a:pPr lvl="0"/>
            <a:r>
              <a:rPr lang="fr-FR" dirty="0"/>
              <a:t>Titre principal de la slide</a:t>
            </a:r>
          </a:p>
          <a:p>
            <a:pPr lvl="1"/>
            <a:endParaRPr lang="fr-FR" dirty="0"/>
          </a:p>
        </p:txBody>
      </p:sp>
      <p:sp>
        <p:nvSpPr>
          <p:cNvPr id="6" name="Espace réservé du texte 5">
            <a:extLst>
              <a:ext uri="{FF2B5EF4-FFF2-40B4-BE49-F238E27FC236}">
                <a16:creationId xmlns:a16="http://schemas.microsoft.com/office/drawing/2014/main" id="{05C05DFA-F720-FF4C-A4AA-91C4E66A3103}"/>
              </a:ext>
            </a:extLst>
          </p:cNvPr>
          <p:cNvSpPr>
            <a:spLocks noGrp="1"/>
          </p:cNvSpPr>
          <p:nvPr>
            <p:ph type="body" sz="quarter" idx="11" hasCustomPrompt="1"/>
          </p:nvPr>
        </p:nvSpPr>
        <p:spPr>
          <a:xfrm>
            <a:off x="2268538" y="2427288"/>
            <a:ext cx="2951534" cy="1873250"/>
          </a:xfrm>
          <a:prstGeom prst="rect">
            <a:avLst/>
          </a:prstGeom>
        </p:spPr>
        <p:txBody>
          <a:bodyPr/>
          <a:lstStyle>
            <a:lvl1pPr>
              <a:lnSpc>
                <a:spcPct val="80000"/>
              </a:lnSpc>
              <a:spcBef>
                <a:spcPts val="0"/>
              </a:spcBef>
              <a:defRPr sz="1400" b="0">
                <a:solidFill>
                  <a:schemeClr val="bg1"/>
                </a:solidFill>
              </a:defRPr>
            </a:lvl1pPr>
          </a:lstStyle>
          <a:p>
            <a:pPr lvl="0"/>
            <a:r>
              <a:rPr lang="fr-FR" dirty="0"/>
              <a:t>Texte</a:t>
            </a:r>
          </a:p>
        </p:txBody>
      </p:sp>
      <p:sp>
        <p:nvSpPr>
          <p:cNvPr id="7" name="Espace réservé du numéro de diapositive 5"/>
          <p:cNvSpPr>
            <a:spLocks noGrp="1"/>
          </p:cNvSpPr>
          <p:nvPr>
            <p:ph type="sldNum" sz="quarter" idx="12"/>
          </p:nvPr>
        </p:nvSpPr>
        <p:spPr>
          <a:xfrm>
            <a:off x="107504" y="4749992"/>
            <a:ext cx="287338" cy="273844"/>
          </a:xfrm>
        </p:spPr>
        <p:txBody>
          <a:bodyPr/>
          <a:lstStyle/>
          <a:p>
            <a:fld id="{646E7B68-C406-4B5C-B79D-A1CDE10CB85D}" type="slidenum">
              <a:rPr lang="fr-FR" smtClean="0"/>
              <a:pPr/>
              <a:t>‹N°›</a:t>
            </a:fld>
            <a:endParaRPr lang="fr-FR" dirty="0"/>
          </a:p>
        </p:txBody>
      </p:sp>
      <p:sp>
        <p:nvSpPr>
          <p:cNvPr id="9" name="Rectangle 8"/>
          <p:cNvSpPr/>
          <p:nvPr userDrawn="1"/>
        </p:nvSpPr>
        <p:spPr>
          <a:xfrm>
            <a:off x="0" y="627534"/>
            <a:ext cx="9144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 name="Image 9" descr="Une image contenant personne, intérieur, tenant, alimentation&#10;&#10;Description générée automatiquement">
            <a:extLst>
              <a:ext uri="{FF2B5EF4-FFF2-40B4-BE49-F238E27FC236}">
                <a16:creationId xmlns:a16="http://schemas.microsoft.com/office/drawing/2014/main" id="{DCE54B6C-D7B7-064E-80CC-C434FFA6A4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21889" y="2255"/>
            <a:ext cx="7522111" cy="5141246"/>
          </a:xfrm>
          <a:prstGeom prst="rect">
            <a:avLst/>
          </a:prstGeom>
        </p:spPr>
      </p:pic>
    </p:spTree>
    <p:extLst>
      <p:ext uri="{BB962C8B-B14F-4D97-AF65-F5344CB8AC3E}">
        <p14:creationId xmlns:p14="http://schemas.microsoft.com/office/powerpoint/2010/main" val="574491108"/>
      </p:ext>
    </p:extLst>
  </p:cSld>
  <p:clrMapOvr>
    <a:masterClrMapping/>
  </p:clrMapOvr>
  <p:transition>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pic>
        <p:nvPicPr>
          <p:cNvPr id="4" name="Image 3" descr="Une image contenant personne, intérieur, homme, table&#10;&#10;Description générée automatiquement">
            <a:extLst>
              <a:ext uri="{FF2B5EF4-FFF2-40B4-BE49-F238E27FC236}">
                <a16:creationId xmlns:a16="http://schemas.microsoft.com/office/drawing/2014/main" id="{6FB58E74-65F0-5A41-B2A3-C683EB81BBF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8208" y="-13947"/>
            <a:ext cx="9190183" cy="5171393"/>
          </a:xfrm>
          <a:prstGeom prst="rect">
            <a:avLst/>
          </a:prstGeom>
        </p:spPr>
      </p:pic>
      <p:pic>
        <p:nvPicPr>
          <p:cNvPr id="5" name="Image 4">
            <a:extLst>
              <a:ext uri="{FF2B5EF4-FFF2-40B4-BE49-F238E27FC236}">
                <a16:creationId xmlns:a16="http://schemas.microsoft.com/office/drawing/2014/main" id="{9F7A409D-321F-644F-957D-D88584B88E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9714"/>
            <a:ext cx="657373" cy="581836"/>
          </a:xfrm>
          <a:prstGeom prst="rect">
            <a:avLst/>
          </a:prstGeom>
        </p:spPr>
      </p:pic>
      <p:sp>
        <p:nvSpPr>
          <p:cNvPr id="7" name="Espace réservé du texte 6">
            <a:extLst>
              <a:ext uri="{FF2B5EF4-FFF2-40B4-BE49-F238E27FC236}">
                <a16:creationId xmlns:a16="http://schemas.microsoft.com/office/drawing/2014/main" id="{C0E49024-B637-B846-AD7A-074C32D97EBE}"/>
              </a:ext>
            </a:extLst>
          </p:cNvPr>
          <p:cNvSpPr>
            <a:spLocks noGrp="1"/>
          </p:cNvSpPr>
          <p:nvPr>
            <p:ph type="body" sz="quarter" idx="10" hasCustomPrompt="1"/>
          </p:nvPr>
        </p:nvSpPr>
        <p:spPr>
          <a:xfrm>
            <a:off x="2124075" y="987425"/>
            <a:ext cx="2735957" cy="1871663"/>
          </a:xfrm>
          <a:prstGeom prst="rect">
            <a:avLst/>
          </a:prstGeom>
        </p:spPr>
        <p:txBody>
          <a:bodyPr/>
          <a:lstStyle>
            <a:lvl1pPr>
              <a:defRPr sz="2800" kern="800" cap="all" baseline="0"/>
            </a:lvl1pPr>
            <a:lvl2pPr marL="434250" indent="0">
              <a:buNone/>
              <a:defRPr sz="3200"/>
            </a:lvl2pPr>
          </a:lstStyle>
          <a:p>
            <a:pPr lvl="0"/>
            <a:r>
              <a:rPr lang="fr-FR" dirty="0"/>
              <a:t>Titre de la slide</a:t>
            </a:r>
          </a:p>
          <a:p>
            <a:pPr lvl="1"/>
            <a:endParaRPr lang="fr-FR" dirty="0"/>
          </a:p>
        </p:txBody>
      </p:sp>
      <p:sp>
        <p:nvSpPr>
          <p:cNvPr id="9" name="Espace réservé du texte 8">
            <a:extLst>
              <a:ext uri="{FF2B5EF4-FFF2-40B4-BE49-F238E27FC236}">
                <a16:creationId xmlns:a16="http://schemas.microsoft.com/office/drawing/2014/main" id="{F9933515-A54B-C648-9452-ED438F800E2D}"/>
              </a:ext>
            </a:extLst>
          </p:cNvPr>
          <p:cNvSpPr>
            <a:spLocks noGrp="1"/>
          </p:cNvSpPr>
          <p:nvPr>
            <p:ph type="body" sz="quarter" idx="11" hasCustomPrompt="1"/>
          </p:nvPr>
        </p:nvSpPr>
        <p:spPr>
          <a:xfrm>
            <a:off x="5004048" y="987425"/>
            <a:ext cx="3457575" cy="1871663"/>
          </a:xfrm>
          <a:prstGeom prst="rect">
            <a:avLst/>
          </a:prstGeom>
        </p:spPr>
        <p:txBody>
          <a:bodyPr/>
          <a:lstStyle>
            <a:lvl1pPr>
              <a:lnSpc>
                <a:spcPct val="80000"/>
              </a:lnSpc>
              <a:spcBef>
                <a:spcPts val="0"/>
              </a:spcBef>
              <a:defRPr sz="1400" b="0"/>
            </a:lvl1pPr>
          </a:lstStyle>
          <a:p>
            <a:pPr lvl="0"/>
            <a:r>
              <a:rPr lang="fr-FR" dirty="0"/>
              <a:t>Texte</a:t>
            </a:r>
          </a:p>
        </p:txBody>
      </p:sp>
      <p:pic>
        <p:nvPicPr>
          <p:cNvPr id="6" name="Image 5" descr="Une image contenant personne, intérieur, homme, table&#10;&#10;Description générée automatiquement">
            <a:extLst>
              <a:ext uri="{FF2B5EF4-FFF2-40B4-BE49-F238E27FC236}">
                <a16:creationId xmlns:a16="http://schemas.microsoft.com/office/drawing/2014/main" id="{6FB58E74-65F0-5A41-B2A3-C683EB81BBF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8208" y="-13947"/>
            <a:ext cx="9190183" cy="5171393"/>
          </a:xfrm>
          <a:prstGeom prst="rect">
            <a:avLst/>
          </a:prstGeom>
        </p:spPr>
      </p:pic>
      <p:pic>
        <p:nvPicPr>
          <p:cNvPr id="8" name="Image 7">
            <a:extLst>
              <a:ext uri="{FF2B5EF4-FFF2-40B4-BE49-F238E27FC236}">
                <a16:creationId xmlns:a16="http://schemas.microsoft.com/office/drawing/2014/main" id="{9F7A409D-321F-644F-957D-D88584B88E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512" y="189714"/>
            <a:ext cx="657373" cy="581836"/>
          </a:xfrm>
          <a:prstGeom prst="rect">
            <a:avLst/>
          </a:prstGeom>
        </p:spPr>
      </p:pic>
    </p:spTree>
    <p:extLst>
      <p:ext uri="{BB962C8B-B14F-4D97-AF65-F5344CB8AC3E}">
        <p14:creationId xmlns:p14="http://schemas.microsoft.com/office/powerpoint/2010/main" val="723815651"/>
      </p:ext>
    </p:extLst>
  </p:cSld>
  <p:clrMapOvr>
    <a:masterClrMapping/>
  </p:clrMapOvr>
  <p:transition>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dirty="0"/>
              <a:t>Titre de la slide</a:t>
            </a:r>
          </a:p>
        </p:txBody>
      </p:sp>
      <p:sp>
        <p:nvSpPr>
          <p:cNvPr id="6" name="Espace réservé du numéro de diapositive 5"/>
          <p:cNvSpPr>
            <a:spLocks noGrp="1"/>
          </p:cNvSpPr>
          <p:nvPr>
            <p:ph type="sldNum" sz="quarter" idx="12"/>
          </p:nvPr>
        </p:nvSpPr>
        <p:spPr/>
        <p:txBody>
          <a:bodyPr/>
          <a:lstStyle>
            <a:lvl1pPr>
              <a:defRPr>
                <a:solidFill>
                  <a:srgbClr val="575757"/>
                </a:solidFill>
              </a:defRPr>
            </a:lvl1pPr>
          </a:lstStyle>
          <a:p>
            <a:fld id="{646E7B68-C406-4B5C-B79D-A1CDE10CB85D}" type="slidenum">
              <a:rPr lang="fr-FR" smtClean="0"/>
              <a:pPr/>
              <a:t>‹N°›</a:t>
            </a:fld>
            <a:endParaRPr lang="fr-FR" dirty="0"/>
          </a:p>
        </p:txBody>
      </p:sp>
      <p:sp>
        <p:nvSpPr>
          <p:cNvPr id="5" name="Espace réservé du pied de page 4"/>
          <p:cNvSpPr>
            <a:spLocks noGrp="1"/>
          </p:cNvSpPr>
          <p:nvPr>
            <p:ph type="ftr" sz="quarter" idx="13"/>
          </p:nvPr>
        </p:nvSpPr>
        <p:spPr/>
        <p:txBody>
          <a:bodyPr/>
          <a:lstStyle>
            <a:lvl1pPr>
              <a:defRPr sz="800"/>
            </a:lvl1pPr>
          </a:lstStyle>
          <a:p>
            <a:r>
              <a:rPr lang="fr-FR" dirty="0">
                <a:latin typeface="Arial"/>
                <a:ea typeface="+mn-ea"/>
              </a:rPr>
              <a:t>Démarche d’audit des critères ENS </a:t>
            </a:r>
          </a:p>
        </p:txBody>
      </p:sp>
    </p:spTree>
    <p:extLst>
      <p:ext uri="{BB962C8B-B14F-4D97-AF65-F5344CB8AC3E}">
        <p14:creationId xmlns:p14="http://schemas.microsoft.com/office/powerpoint/2010/main" val="2554450578"/>
      </p:ext>
    </p:extLst>
  </p:cSld>
  <p:clrMapOvr>
    <a:masterClrMapping/>
  </p:clrMapOvr>
  <p:transition>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dirty="0"/>
              <a:t>Titre de la slide</a:t>
            </a:r>
          </a:p>
        </p:txBody>
      </p:sp>
      <p:sp>
        <p:nvSpPr>
          <p:cNvPr id="6" name="Espace réservé du numéro de diapositive 5"/>
          <p:cNvSpPr>
            <a:spLocks noGrp="1"/>
          </p:cNvSpPr>
          <p:nvPr>
            <p:ph type="sldNum" sz="quarter" idx="12"/>
          </p:nvPr>
        </p:nvSpPr>
        <p:spPr/>
        <p:txBody>
          <a:bodyPr/>
          <a:lstStyle>
            <a:lvl1pPr>
              <a:defRPr>
                <a:solidFill>
                  <a:srgbClr val="575757"/>
                </a:solidFill>
              </a:defRPr>
            </a:lvl1pPr>
          </a:lstStyle>
          <a:p>
            <a:fld id="{646E7B68-C406-4B5C-B79D-A1CDE10CB85D}" type="slidenum">
              <a:rPr lang="fr-FR" smtClean="0"/>
              <a:pPr/>
              <a:t>‹N°›</a:t>
            </a:fld>
            <a:endParaRPr lang="fr-FR" dirty="0"/>
          </a:p>
        </p:txBody>
      </p:sp>
      <p:sp>
        <p:nvSpPr>
          <p:cNvPr id="5" name="Espace réservé du pied de page 4"/>
          <p:cNvSpPr>
            <a:spLocks noGrp="1"/>
          </p:cNvSpPr>
          <p:nvPr>
            <p:ph type="ftr" sz="quarter" idx="19"/>
          </p:nvPr>
        </p:nvSpPr>
        <p:spPr/>
        <p:txBody>
          <a:bodyPr/>
          <a:lstStyle>
            <a:lvl1pPr>
              <a:defRPr sz="800"/>
            </a:lvl1pPr>
          </a:lstStyle>
          <a:p>
            <a:r>
              <a:rPr lang="fr-FR" dirty="0">
                <a:latin typeface="Arial"/>
                <a:ea typeface="+mn-ea"/>
              </a:rPr>
              <a:t>Démarche d’audit des critères ENS </a:t>
            </a:r>
          </a:p>
        </p:txBody>
      </p:sp>
      <p:sp>
        <p:nvSpPr>
          <p:cNvPr id="7" name="Espace réservé du texte 2"/>
          <p:cNvSpPr>
            <a:spLocks noGrp="1"/>
          </p:cNvSpPr>
          <p:nvPr>
            <p:ph idx="1"/>
          </p:nvPr>
        </p:nvSpPr>
        <p:spPr>
          <a:xfrm>
            <a:off x="827584" y="843558"/>
            <a:ext cx="8064896" cy="3744416"/>
          </a:xfrm>
          <a:prstGeom prst="rect">
            <a:avLst/>
          </a:prstGeom>
        </p:spPr>
        <p:txBody>
          <a:bodyPr vert="horz" lIns="0" tIns="0" rIns="0" bIns="0" rtlCol="0">
            <a:normAutofit/>
          </a:bodyPr>
          <a:lstStyle>
            <a:lvl4pPr>
              <a:defRPr sz="1400"/>
            </a:lvl4pPr>
            <a:lvl5pPr>
              <a:defRPr sz="12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kumimoji="0" lang="fr-FR" sz="1400" b="0" i="0" u="none" strike="noStrike" kern="1200" cap="none" spc="0" normalizeH="0" baseline="0" noProof="0" dirty="0">
              <a:ln>
                <a:noFill/>
              </a:ln>
              <a:solidFill>
                <a:srgbClr val="575757"/>
              </a:solidFill>
              <a:effectLst/>
              <a:uLnTx/>
              <a:uFillTx/>
              <a:latin typeface="+mn-lt"/>
              <a:ea typeface="+mn-ea"/>
              <a:cs typeface="+mn-cs"/>
            </a:endParaRPr>
          </a:p>
        </p:txBody>
      </p:sp>
    </p:spTree>
    <p:extLst>
      <p:ext uri="{BB962C8B-B14F-4D97-AF65-F5344CB8AC3E}">
        <p14:creationId xmlns:p14="http://schemas.microsoft.com/office/powerpoint/2010/main" val="2512861236"/>
      </p:ext>
    </p:extLst>
  </p:cSld>
  <p:clrMapOvr>
    <a:masterClrMapping/>
  </p:clrMapOvr>
  <p:transition>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827584" y="87474"/>
            <a:ext cx="8064092" cy="540006"/>
          </a:xfrm>
        </p:spPr>
        <p:txBody>
          <a:bodyPr/>
          <a:lstStyle>
            <a:lvl1pPr>
              <a:defRPr/>
            </a:lvl1pPr>
          </a:lstStyle>
          <a:p>
            <a:r>
              <a:rPr lang="fr-FR" dirty="0"/>
              <a:t>Titre de la slide</a:t>
            </a:r>
          </a:p>
        </p:txBody>
      </p:sp>
      <p:sp>
        <p:nvSpPr>
          <p:cNvPr id="5" name="Espace réservé du numéro de diapositive 4"/>
          <p:cNvSpPr>
            <a:spLocks noGrp="1"/>
          </p:cNvSpPr>
          <p:nvPr>
            <p:ph type="sldNum" sz="quarter" idx="12"/>
          </p:nvPr>
        </p:nvSpPr>
        <p:spPr/>
        <p:txBody>
          <a:bodyPr/>
          <a:lstStyle/>
          <a:p>
            <a:fld id="{646E7B68-C406-4B5C-B79D-A1CDE10CB85D}" type="slidenum">
              <a:rPr lang="fr-FR" smtClean="0"/>
              <a:pPr/>
              <a:t>‹N°›</a:t>
            </a:fld>
            <a:endParaRPr lang="fr-FR" dirty="0"/>
          </a:p>
        </p:txBody>
      </p:sp>
      <p:sp>
        <p:nvSpPr>
          <p:cNvPr id="11" name="Espace réservé du contenu 10"/>
          <p:cNvSpPr>
            <a:spLocks noGrp="1"/>
          </p:cNvSpPr>
          <p:nvPr>
            <p:ph sz="quarter" idx="16"/>
          </p:nvPr>
        </p:nvSpPr>
        <p:spPr>
          <a:xfrm>
            <a:off x="827584" y="843558"/>
            <a:ext cx="3889375" cy="3744416"/>
          </a:xfrm>
        </p:spPr>
        <p:txBody>
          <a:bodyPr>
            <a:noAutofit/>
          </a:bodyPr>
          <a:lstStyle>
            <a:lvl1pPr marL="0" indent="0">
              <a:buNone/>
              <a:defRPr/>
            </a:lvl1pPr>
            <a:lvl2pPr>
              <a:defRPr>
                <a:solidFill>
                  <a:schemeClr val="tx2"/>
                </a:solidFill>
              </a:defRPr>
            </a:lvl2pPr>
            <a:lvl3pPr>
              <a:defRPr>
                <a:solidFill>
                  <a:srgbClr val="575757"/>
                </a:solidFill>
              </a:defRPr>
            </a:lvl3pPr>
            <a:lvl4pPr>
              <a:defRPr sz="1400">
                <a:solidFill>
                  <a:srgbClr val="575757"/>
                </a:solidFill>
              </a:defRPr>
            </a:lvl4pPr>
            <a:lvl5pPr>
              <a:defRPr sz="1200">
                <a:solidFill>
                  <a:srgbClr val="575757"/>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kumimoji="0" lang="fr-FR" sz="1400" b="0" i="0" u="none" strike="noStrike" kern="1200" cap="none" spc="0" normalizeH="0" baseline="0" noProof="0" dirty="0">
              <a:ln>
                <a:noFill/>
              </a:ln>
              <a:solidFill>
                <a:srgbClr val="575757"/>
              </a:solidFill>
              <a:effectLst/>
              <a:uLnTx/>
              <a:uFillTx/>
              <a:latin typeface="+mn-lt"/>
              <a:ea typeface="+mn-ea"/>
              <a:cs typeface="+mn-cs"/>
            </a:endParaRPr>
          </a:p>
        </p:txBody>
      </p:sp>
      <p:sp>
        <p:nvSpPr>
          <p:cNvPr id="13" name="Espace réservé du contenu 12"/>
          <p:cNvSpPr>
            <a:spLocks noGrp="1"/>
          </p:cNvSpPr>
          <p:nvPr>
            <p:ph sz="quarter" idx="17"/>
          </p:nvPr>
        </p:nvSpPr>
        <p:spPr>
          <a:xfrm>
            <a:off x="5002301" y="843558"/>
            <a:ext cx="3889375" cy="3744416"/>
          </a:xfrm>
        </p:spPr>
        <p:txBody>
          <a:bodyPr/>
          <a:lstStyle>
            <a:lvl1pPr marL="0" indent="0">
              <a:buNone/>
              <a:defRPr/>
            </a:lvl1pPr>
            <a:lvl2pPr>
              <a:defRPr>
                <a:solidFill>
                  <a:schemeClr val="tx2"/>
                </a:solidFill>
              </a:defRPr>
            </a:lvl2pPr>
            <a:lvl3pPr>
              <a:defRPr>
                <a:solidFill>
                  <a:srgbClr val="575757"/>
                </a:solidFill>
              </a:defRPr>
            </a:lvl3pPr>
            <a:lvl4pPr>
              <a:defRPr sz="1400">
                <a:solidFill>
                  <a:srgbClr val="575757"/>
                </a:solidFill>
              </a:defRPr>
            </a:lvl4pPr>
            <a:lvl5pPr>
              <a:defRPr sz="1200">
                <a:solidFill>
                  <a:srgbClr val="575757"/>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kumimoji="0" lang="fr-FR" sz="1400" b="0" i="0" u="none" strike="noStrike" kern="1200" cap="none" spc="0" normalizeH="0" baseline="0" noProof="0" dirty="0">
              <a:ln>
                <a:noFill/>
              </a:ln>
              <a:solidFill>
                <a:srgbClr val="575757"/>
              </a:solidFill>
              <a:effectLst/>
              <a:uLnTx/>
              <a:uFillTx/>
              <a:latin typeface="+mn-lt"/>
              <a:ea typeface="+mn-ea"/>
              <a:cs typeface="+mn-cs"/>
            </a:endParaRPr>
          </a:p>
        </p:txBody>
      </p:sp>
      <p:sp>
        <p:nvSpPr>
          <p:cNvPr id="4" name="Espace réservé du pied de page 3"/>
          <p:cNvSpPr>
            <a:spLocks noGrp="1"/>
          </p:cNvSpPr>
          <p:nvPr>
            <p:ph type="ftr" sz="quarter" idx="18"/>
          </p:nvPr>
        </p:nvSpPr>
        <p:spPr/>
        <p:txBody>
          <a:bodyPr/>
          <a:lstStyle>
            <a:lvl1pPr>
              <a:defRPr sz="800"/>
            </a:lvl1pPr>
          </a:lstStyle>
          <a:p>
            <a:r>
              <a:rPr lang="fr-FR" dirty="0">
                <a:latin typeface="Arial"/>
                <a:ea typeface="+mn-ea"/>
              </a:rPr>
              <a:t>Démarche d’audit des critères ENS </a:t>
            </a:r>
          </a:p>
        </p:txBody>
      </p:sp>
    </p:spTree>
    <p:extLst>
      <p:ext uri="{BB962C8B-B14F-4D97-AF65-F5344CB8AC3E}">
        <p14:creationId xmlns:p14="http://schemas.microsoft.com/office/powerpoint/2010/main" val="1502691423"/>
      </p:ext>
    </p:extLst>
  </p:cSld>
  <p:clrMapOvr>
    <a:masterClrMapping/>
  </p:clrMapOvr>
  <p:transition>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Page de fin">
    <p:spTree>
      <p:nvGrpSpPr>
        <p:cNvPr id="1" name=""/>
        <p:cNvGrpSpPr/>
        <p:nvPr/>
      </p:nvGrpSpPr>
      <p:grpSpPr>
        <a:xfrm>
          <a:off x="0" y="0"/>
          <a:ext cx="0" cy="0"/>
          <a:chOff x="0" y="0"/>
          <a:chExt cx="0" cy="0"/>
        </a:xfrm>
      </p:grpSpPr>
      <p:sp>
        <p:nvSpPr>
          <p:cNvPr id="11" name="Rectangle 10"/>
          <p:cNvSpPr/>
          <p:nvPr/>
        </p:nvSpPr>
        <p:spPr>
          <a:xfrm>
            <a:off x="0" y="-2046"/>
            <a:ext cx="9144000" cy="773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0" y="4948014"/>
            <a:ext cx="914400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pic>
        <p:nvPicPr>
          <p:cNvPr id="15" name="Imag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2536" y="222405"/>
            <a:ext cx="1361391" cy="4698691"/>
          </a:xfrm>
          <a:prstGeom prst="rect">
            <a:avLst/>
          </a:prstGeom>
        </p:spPr>
      </p:pic>
      <p:pic>
        <p:nvPicPr>
          <p:cNvPr id="16" name="Imag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985" y="1960852"/>
            <a:ext cx="1384703" cy="1221797"/>
          </a:xfrm>
          <a:prstGeom prst="rect">
            <a:avLst/>
          </a:prstGeom>
        </p:spPr>
      </p:pic>
      <p:sp>
        <p:nvSpPr>
          <p:cNvPr id="12" name="Rectangle 11"/>
          <p:cNvSpPr/>
          <p:nvPr userDrawn="1"/>
        </p:nvSpPr>
        <p:spPr>
          <a:xfrm>
            <a:off x="0" y="-2046"/>
            <a:ext cx="9144000" cy="773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p:cNvSpPr/>
          <p:nvPr userDrawn="1"/>
        </p:nvSpPr>
        <p:spPr>
          <a:xfrm>
            <a:off x="0" y="4948014"/>
            <a:ext cx="914400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pic>
        <p:nvPicPr>
          <p:cNvPr id="20" name="Imag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2536" y="222405"/>
            <a:ext cx="1361391" cy="4698691"/>
          </a:xfrm>
          <a:prstGeom prst="rect">
            <a:avLst/>
          </a:prstGeom>
        </p:spPr>
      </p:pic>
      <p:pic>
        <p:nvPicPr>
          <p:cNvPr id="21" name="Imag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8985" y="1960852"/>
            <a:ext cx="1384703" cy="1221797"/>
          </a:xfrm>
          <a:prstGeom prst="rect">
            <a:avLst/>
          </a:prstGeom>
        </p:spPr>
      </p:pic>
      <p:grpSp>
        <p:nvGrpSpPr>
          <p:cNvPr id="22" name="Groupe 21"/>
          <p:cNvGrpSpPr/>
          <p:nvPr userDrawn="1"/>
        </p:nvGrpSpPr>
        <p:grpSpPr>
          <a:xfrm>
            <a:off x="4804660" y="1261977"/>
            <a:ext cx="3353923" cy="2529366"/>
            <a:chOff x="4804660" y="1261977"/>
            <a:chExt cx="3353923" cy="2529366"/>
          </a:xfrm>
        </p:grpSpPr>
        <p:sp>
          <p:nvSpPr>
            <p:cNvPr id="23" name="ZoneTexte 22"/>
            <p:cNvSpPr txBox="1"/>
            <p:nvPr/>
          </p:nvSpPr>
          <p:spPr>
            <a:xfrm>
              <a:off x="4818086" y="1261977"/>
              <a:ext cx="3240360" cy="2529366"/>
            </a:xfrm>
            <a:prstGeom prst="rect">
              <a:avLst/>
            </a:prstGeom>
            <a:noFill/>
          </p:spPr>
          <p:txBody>
            <a:bodyPr wrap="square" lIns="72000" tIns="108000" rIns="72000" bIns="108000" rtlCol="0" anchor="t" anchorCtr="0">
              <a:normAutofit/>
            </a:bodyPr>
            <a:lstStyle/>
            <a:p>
              <a:pPr algn="l"/>
              <a:r>
                <a:rPr lang="fr-FR" sz="2000" b="1" dirty="0">
                  <a:solidFill>
                    <a:srgbClr val="575757"/>
                  </a:solidFill>
                </a:rPr>
                <a:t>esante.gouv.fr</a:t>
              </a:r>
            </a:p>
            <a:p>
              <a:pPr algn="l"/>
              <a:r>
                <a:rPr lang="fr-FR" sz="1500" dirty="0">
                  <a:solidFill>
                    <a:srgbClr val="575757"/>
                  </a:solidFill>
                </a:rPr>
                <a:t>Le portail</a:t>
              </a:r>
              <a:r>
                <a:rPr lang="fr-FR" sz="1500" baseline="0" dirty="0">
                  <a:solidFill>
                    <a:srgbClr val="575757"/>
                  </a:solidFill>
                </a:rPr>
                <a:t> pour accéder à l’ensemble des services et produits de l’agence du numérique en santé et s’informer sur l’actualité de la e-santé. </a:t>
              </a:r>
            </a:p>
            <a:p>
              <a:pPr algn="ctr"/>
              <a:endParaRPr lang="fr-FR" sz="1500" dirty="0">
                <a:solidFill>
                  <a:srgbClr val="575757"/>
                </a:solidFill>
              </a:endParaRPr>
            </a:p>
          </p:txBody>
        </p:sp>
        <p:pic>
          <p:nvPicPr>
            <p:cNvPr id="24" name="Picture 2" descr="Y:\Interne\Communication\Communication_2019\Crea_graphiques\Pictos\Picto_OK\Twitter_Logo_Bl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4660" y="2817758"/>
              <a:ext cx="422086" cy="4220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5" name="Picture 3" descr="Y:\Interne\Communication\Communication_2019\Crea_graphiques\Pictos\Picto_OK\LINKEDIN@2x.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89703" y="3271808"/>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Y:\Interne\Communication\Communication_2019\Crea_graphiques\Pictos\Picto_OK\Twitter_Logo_Blu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804660" y="2817758"/>
              <a:ext cx="422086" cy="4220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7" name="Picture 3" descr="Y:\Interne\Communication\Communication_2019\Crea_graphiques\Pictos\Picto_OK\LINKEDIN@2x.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889703" y="3271808"/>
              <a:ext cx="252000" cy="252000"/>
            </a:xfrm>
            <a:prstGeom prst="rect">
              <a:avLst/>
            </a:prstGeom>
            <a:noFill/>
            <a:extLst>
              <a:ext uri="{909E8E84-426E-40DD-AFC4-6F175D3DCCD1}">
                <a14:hiddenFill xmlns:a14="http://schemas.microsoft.com/office/drawing/2010/main">
                  <a:solidFill>
                    <a:srgbClr val="FFFFFF"/>
                  </a:solidFill>
                </a14:hiddenFill>
              </a:ext>
            </a:extLst>
          </p:spPr>
        </p:pic>
        <p:sp>
          <p:nvSpPr>
            <p:cNvPr id="28" name="ZoneTexte 27"/>
            <p:cNvSpPr txBox="1"/>
            <p:nvPr userDrawn="1"/>
          </p:nvSpPr>
          <p:spPr>
            <a:xfrm>
              <a:off x="5220072" y="2859782"/>
              <a:ext cx="2938511" cy="649472"/>
            </a:xfrm>
            <a:prstGeom prst="rect">
              <a:avLst/>
            </a:prstGeom>
            <a:noFill/>
          </p:spPr>
          <p:txBody>
            <a:bodyPr wrap="square" lIns="72000" tIns="108000" rIns="72000" bIns="108000" rtlCol="0" anchor="t" anchorCtr="0">
              <a:noAutofit/>
            </a:bodyPr>
            <a:lstStyle/>
            <a:p>
              <a:pPr algn="l">
                <a:spcAft>
                  <a:spcPts val="600"/>
                </a:spcAft>
              </a:pPr>
              <a:r>
                <a:rPr lang="fr-FR" sz="900" b="0" dirty="0">
                  <a:solidFill>
                    <a:srgbClr val="575757"/>
                  </a:solidFill>
                </a:rPr>
                <a:t>@esante_gouv_fr</a:t>
              </a:r>
            </a:p>
            <a:p>
              <a:pPr algn="l"/>
              <a:endParaRPr lang="fr-FR" sz="300" b="0" dirty="0">
                <a:solidFill>
                  <a:srgbClr val="575757"/>
                </a:solidFill>
              </a:endParaRPr>
            </a:p>
            <a:p>
              <a:pPr algn="l"/>
              <a:endParaRPr lang="fr-FR" sz="500" b="0" dirty="0">
                <a:solidFill>
                  <a:srgbClr val="575757"/>
                </a:solidFill>
              </a:endParaRPr>
            </a:p>
            <a:p>
              <a:pPr algn="l"/>
              <a:r>
                <a:rPr lang="fr-FR" sz="900" b="0" dirty="0">
                  <a:solidFill>
                    <a:srgbClr val="575757"/>
                  </a:solidFill>
                </a:rPr>
                <a:t>linkedin.com/</a:t>
              </a:r>
              <a:r>
                <a:rPr lang="fr-FR" sz="900" b="0" dirty="0" err="1">
                  <a:solidFill>
                    <a:srgbClr val="575757"/>
                  </a:solidFill>
                </a:rPr>
                <a:t>company</a:t>
              </a:r>
              <a:r>
                <a:rPr lang="fr-FR" sz="900" b="0" dirty="0">
                  <a:solidFill>
                    <a:srgbClr val="575757"/>
                  </a:solidFill>
                </a:rPr>
                <a:t>/agence-du-</a:t>
              </a:r>
              <a:r>
                <a:rPr lang="fr-FR" sz="900" b="0" dirty="0" err="1">
                  <a:solidFill>
                    <a:srgbClr val="575757"/>
                  </a:solidFill>
                </a:rPr>
                <a:t>numerique</a:t>
              </a:r>
              <a:r>
                <a:rPr lang="fr-FR" sz="900" b="0" dirty="0">
                  <a:solidFill>
                    <a:srgbClr val="575757"/>
                  </a:solidFill>
                </a:rPr>
                <a:t>-</a:t>
              </a:r>
              <a:r>
                <a:rPr lang="fr-FR" sz="900" b="0" dirty="0" err="1">
                  <a:solidFill>
                    <a:srgbClr val="575757"/>
                  </a:solidFill>
                </a:rPr>
                <a:t>en-sante</a:t>
              </a:r>
              <a:endParaRPr lang="fr-FR" sz="800" b="0" dirty="0">
                <a:solidFill>
                  <a:srgbClr val="575757"/>
                </a:solidFill>
              </a:endParaRPr>
            </a:p>
          </p:txBody>
        </p:sp>
      </p:grpSp>
    </p:spTree>
    <p:extLst>
      <p:ext uri="{BB962C8B-B14F-4D97-AF65-F5344CB8AC3E}">
        <p14:creationId xmlns:p14="http://schemas.microsoft.com/office/powerpoint/2010/main" val="4200534276"/>
      </p:ext>
    </p:extLst>
  </p:cSld>
  <p:clrMapOvr>
    <a:masterClrMapping/>
  </p:clrMapOvr>
  <p:transition>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SP TOC">
    <p:spTree>
      <p:nvGrpSpPr>
        <p:cNvPr id="1" name=""/>
        <p:cNvGrpSpPr/>
        <p:nvPr/>
      </p:nvGrpSpPr>
      <p:grpSpPr>
        <a:xfrm>
          <a:off x="0" y="0"/>
          <a:ext cx="0" cy="0"/>
          <a:chOff x="0" y="0"/>
          <a:chExt cx="0" cy="0"/>
        </a:xfrm>
      </p:grpSpPr>
      <p:sp>
        <p:nvSpPr>
          <p:cNvPr id="31" name="SP Agenda Notice" hidden="1"/>
          <p:cNvSpPr>
            <a:spLocks noGrp="1"/>
          </p:cNvSpPr>
          <p:nvPr>
            <p:ph sz="quarter" idx="13" hasCustomPrompt="1"/>
          </p:nvPr>
        </p:nvSpPr>
        <p:spPr>
          <a:xfrm>
            <a:off x="9258300" y="36236"/>
            <a:ext cx="2327400" cy="0"/>
          </a:xfrm>
          <a:prstGeom prst="rect">
            <a:avLst/>
          </a:prstGeom>
          <a:solidFill>
            <a:schemeClr val="accent2"/>
          </a:solidFill>
        </p:spPr>
        <p:txBody>
          <a:bodyPr>
            <a:noAutofit/>
          </a:bodyPr>
          <a:lstStyle>
            <a:lvl1pPr marL="0" indent="0">
              <a:buFontTx/>
              <a:buNone/>
              <a:defRPr sz="600" b="0" i="0" baseline="0">
                <a:solidFill>
                  <a:schemeClr val="tx1"/>
                </a:solidFill>
              </a:defRPr>
            </a:lvl1pPr>
            <a:lvl2pPr marL="129481" marR="0" indent="-128588" algn="l" defTabSz="513445" rtl="0" eaLnBrk="1" fontAlgn="base" latinLnBrk="0" hangingPunct="1">
              <a:lnSpc>
                <a:spcPct val="100000"/>
              </a:lnSpc>
              <a:spcBef>
                <a:spcPct val="0"/>
              </a:spcBef>
              <a:spcAft>
                <a:spcPts val="0"/>
              </a:spcAft>
              <a:buClrTx/>
              <a:buSzTx/>
              <a:buFont typeface="Arial" panose="020B0604020202020204" pitchFamily="34" charset="0"/>
              <a:buChar char="•"/>
              <a:tabLst/>
              <a:defRPr sz="600" baseline="0">
                <a:solidFill>
                  <a:schemeClr val="tx1"/>
                </a:solidFill>
              </a:defRPr>
            </a:lvl2pPr>
            <a:lvl3pPr>
              <a:defRPr sz="675"/>
            </a:lvl3pPr>
            <a:lvl4pPr>
              <a:defRPr sz="675"/>
            </a:lvl4pPr>
            <a:lvl5pPr>
              <a:defRPr sz="675"/>
            </a:lvl5pPr>
          </a:lstStyle>
          <a:p>
            <a:pPr lvl="0"/>
            <a:r>
              <a:rPr lang="fr-FR" noProof="0" dirty="0"/>
              <a:t>This </a:t>
            </a:r>
            <a:r>
              <a:rPr lang="fr-FR" noProof="0" dirty="0" err="1"/>
              <a:t>is</a:t>
            </a:r>
            <a:r>
              <a:rPr lang="fr-FR" noProof="0" dirty="0"/>
              <a:t> the </a:t>
            </a:r>
            <a:r>
              <a:rPr lang="fr-FR" noProof="0" dirty="0" err="1"/>
              <a:t>SlideProof</a:t>
            </a:r>
            <a:r>
              <a:rPr lang="fr-FR" noProof="0" dirty="0"/>
              <a:t> Agenda </a:t>
            </a:r>
            <a:r>
              <a:rPr lang="fr-FR" noProof="0" dirty="0" err="1"/>
              <a:t>Layout</a:t>
            </a:r>
            <a:endParaRPr lang="fr-FR" noProof="0" dirty="0"/>
          </a:p>
          <a:p>
            <a:pPr lvl="0"/>
            <a:r>
              <a:rPr lang="fr-FR" noProof="0" dirty="0"/>
              <a:t>http://www.veodin.com/slideproof/manual/agenda/</a:t>
            </a:r>
          </a:p>
          <a:p>
            <a:pPr lvl="0"/>
            <a:r>
              <a:rPr lang="fr-FR" noProof="0" dirty="0"/>
              <a:t>Use the </a:t>
            </a:r>
            <a:r>
              <a:rPr lang="fr-FR" noProof="0" dirty="0" err="1"/>
              <a:t>Selection</a:t>
            </a:r>
            <a:r>
              <a:rPr lang="fr-FR" noProof="0" dirty="0"/>
              <a:t> Pane (Alt+F10) to </a:t>
            </a:r>
            <a:r>
              <a:rPr lang="fr-FR" noProof="0" dirty="0" err="1"/>
              <a:t>make</a:t>
            </a:r>
            <a:r>
              <a:rPr lang="fr-FR" noProof="0" dirty="0"/>
              <a:t> the </a:t>
            </a:r>
            <a:r>
              <a:rPr lang="fr-FR" noProof="0" dirty="0" err="1"/>
              <a:t>hidden</a:t>
            </a:r>
            <a:r>
              <a:rPr lang="fr-FR" noProof="0" dirty="0"/>
              <a:t> </a:t>
            </a:r>
            <a:r>
              <a:rPr lang="fr-FR" noProof="0" dirty="0" err="1"/>
              <a:t>shapes</a:t>
            </a:r>
            <a:r>
              <a:rPr lang="fr-FR" noProof="0" dirty="0"/>
              <a:t> of the Agenda visible. </a:t>
            </a:r>
            <a:r>
              <a:rPr lang="fr-FR" noProof="0" dirty="0" err="1"/>
              <a:t>Make</a:t>
            </a:r>
            <a:r>
              <a:rPr lang="fr-FR" noProof="0" dirty="0"/>
              <a:t> sure </a:t>
            </a:r>
            <a:r>
              <a:rPr lang="fr-FR" noProof="0" dirty="0" err="1"/>
              <a:t>you</a:t>
            </a:r>
            <a:r>
              <a:rPr lang="fr-FR" noProof="0" dirty="0"/>
              <a:t> group </a:t>
            </a:r>
            <a:r>
              <a:rPr lang="fr-FR" noProof="0" dirty="0" err="1"/>
              <a:t>them</a:t>
            </a:r>
            <a:r>
              <a:rPr lang="fr-FR" noProof="0" dirty="0"/>
              <a:t> </a:t>
            </a:r>
            <a:r>
              <a:rPr lang="fr-FR" noProof="0" dirty="0" err="1"/>
              <a:t>again</a:t>
            </a:r>
            <a:r>
              <a:rPr lang="fr-FR" noProof="0" dirty="0"/>
              <a:t> </a:t>
            </a:r>
            <a:r>
              <a:rPr lang="fr-FR" noProof="0" dirty="0" err="1"/>
              <a:t>after</a:t>
            </a:r>
            <a:r>
              <a:rPr lang="fr-FR" noProof="0" dirty="0"/>
              <a:t> </a:t>
            </a:r>
            <a:r>
              <a:rPr lang="fr-FR" noProof="0" dirty="0" err="1"/>
              <a:t>editing</a:t>
            </a:r>
            <a:r>
              <a:rPr lang="fr-FR" noProof="0" dirty="0"/>
              <a:t> and </a:t>
            </a:r>
            <a:r>
              <a:rPr lang="fr-FR" noProof="0" dirty="0" err="1"/>
              <a:t>rename</a:t>
            </a:r>
            <a:r>
              <a:rPr lang="fr-FR" noProof="0" dirty="0"/>
              <a:t> </a:t>
            </a:r>
            <a:r>
              <a:rPr lang="fr-FR" noProof="0" dirty="0" err="1"/>
              <a:t>them</a:t>
            </a:r>
            <a:r>
              <a:rPr lang="fr-FR" noProof="0" dirty="0"/>
              <a:t> </a:t>
            </a:r>
            <a:r>
              <a:rPr lang="fr-FR" noProof="0" dirty="0" err="1"/>
              <a:t>with</a:t>
            </a:r>
            <a:r>
              <a:rPr lang="fr-FR" noProof="0" dirty="0"/>
              <a:t> </a:t>
            </a:r>
            <a:r>
              <a:rPr lang="fr-FR" noProof="0" dirty="0" err="1"/>
              <a:t>SlideProof</a:t>
            </a:r>
            <a:r>
              <a:rPr lang="fr-FR" noProof="0" dirty="0"/>
              <a:t> &gt; Agenda &gt; Rename Agenda Groups</a:t>
            </a:r>
          </a:p>
          <a:p>
            <a:pPr lvl="0"/>
            <a:r>
              <a:rPr lang="fr-FR" noProof="0" dirty="0" err="1"/>
              <a:t>Expected</a:t>
            </a:r>
            <a:r>
              <a:rPr lang="fr-FR" noProof="0" dirty="0"/>
              <a:t> group </a:t>
            </a:r>
            <a:r>
              <a:rPr lang="fr-FR" noProof="0" dirty="0" err="1"/>
              <a:t>names</a:t>
            </a:r>
            <a:r>
              <a:rPr lang="fr-FR" noProof="0" dirty="0"/>
              <a:t> are:</a:t>
            </a:r>
          </a:p>
          <a:p>
            <a:pPr lvl="1"/>
            <a:endParaRPr lang="fr-FR" noProof="0" dirty="0"/>
          </a:p>
          <a:p>
            <a:pPr lvl="1"/>
            <a:r>
              <a:rPr lang="fr-FR" noProof="0" dirty="0"/>
              <a:t>SP Agenda Section - </a:t>
            </a:r>
            <a:r>
              <a:rPr lang="fr-FR" noProof="0" dirty="0" err="1"/>
              <a:t>Mandatory</a:t>
            </a:r>
            <a:endParaRPr lang="fr-FR" noProof="0" dirty="0"/>
          </a:p>
          <a:p>
            <a:pPr lvl="1"/>
            <a:r>
              <a:rPr lang="fr-FR" noProof="0" dirty="0"/>
              <a:t>SP Agenda Section Highlight - Highlight the </a:t>
            </a:r>
            <a:r>
              <a:rPr lang="fr-FR" noProof="0" dirty="0" err="1"/>
              <a:t>current</a:t>
            </a:r>
            <a:r>
              <a:rPr lang="fr-FR" noProof="0" dirty="0"/>
              <a:t> section</a:t>
            </a:r>
          </a:p>
          <a:p>
            <a:pPr lvl="1"/>
            <a:r>
              <a:rPr lang="fr-FR" noProof="0" dirty="0"/>
              <a:t>SP Agenda </a:t>
            </a:r>
            <a:r>
              <a:rPr lang="fr-FR" noProof="0" dirty="0" err="1"/>
              <a:t>Subsection</a:t>
            </a:r>
            <a:r>
              <a:rPr lang="fr-FR" noProof="0" dirty="0"/>
              <a:t> - </a:t>
            </a:r>
            <a:r>
              <a:rPr lang="fr-FR" noProof="0" dirty="0" err="1"/>
              <a:t>Mandatory</a:t>
            </a:r>
            <a:r>
              <a:rPr lang="fr-FR" noProof="0" dirty="0"/>
              <a:t> if </a:t>
            </a:r>
            <a:r>
              <a:rPr lang="fr-FR" noProof="0" dirty="0" err="1"/>
              <a:t>showing</a:t>
            </a:r>
            <a:r>
              <a:rPr lang="fr-FR" noProof="0" dirty="0"/>
              <a:t> </a:t>
            </a:r>
            <a:r>
              <a:rPr lang="fr-FR" noProof="0" dirty="0" err="1"/>
              <a:t>subsections</a:t>
            </a:r>
            <a:endParaRPr lang="fr-FR" noProof="0" dirty="0"/>
          </a:p>
          <a:p>
            <a:pPr lvl="1"/>
            <a:r>
              <a:rPr lang="fr-FR" noProof="0" dirty="0"/>
              <a:t>SP Agenda </a:t>
            </a:r>
            <a:r>
              <a:rPr lang="fr-FR" noProof="0" dirty="0" err="1"/>
              <a:t>Subsection</a:t>
            </a:r>
            <a:r>
              <a:rPr lang="fr-FR" noProof="0" dirty="0"/>
              <a:t> Highlight - Highlight the </a:t>
            </a:r>
            <a:r>
              <a:rPr lang="fr-FR" noProof="0" dirty="0" err="1"/>
              <a:t>current</a:t>
            </a:r>
            <a:r>
              <a:rPr lang="fr-FR" noProof="0" dirty="0"/>
              <a:t> </a:t>
            </a:r>
            <a:r>
              <a:rPr lang="fr-FR" noProof="0" dirty="0" err="1"/>
              <a:t>subsection</a:t>
            </a:r>
            <a:endParaRPr lang="fr-FR" noProof="0" dirty="0"/>
          </a:p>
          <a:p>
            <a:pPr lvl="0"/>
            <a:r>
              <a:rPr lang="fr-FR" noProof="0" dirty="0" err="1"/>
              <a:t>Any</a:t>
            </a:r>
            <a:r>
              <a:rPr lang="fr-FR" noProof="0" dirty="0"/>
              <a:t> </a:t>
            </a:r>
            <a:r>
              <a:rPr lang="fr-FR" noProof="0" dirty="0" err="1"/>
              <a:t>shapes</a:t>
            </a:r>
            <a:r>
              <a:rPr lang="fr-FR" noProof="0" dirty="0"/>
              <a:t> or images </a:t>
            </a:r>
            <a:r>
              <a:rPr lang="fr-FR" noProof="0" dirty="0" err="1"/>
              <a:t>inside</a:t>
            </a:r>
            <a:r>
              <a:rPr lang="fr-FR" noProof="0" dirty="0"/>
              <a:t> the groups </a:t>
            </a:r>
            <a:r>
              <a:rPr lang="fr-FR" noProof="0" dirty="0" err="1"/>
              <a:t>will</a:t>
            </a:r>
            <a:r>
              <a:rPr lang="fr-FR" noProof="0" dirty="0"/>
              <a:t> </a:t>
            </a:r>
            <a:r>
              <a:rPr lang="fr-FR" noProof="0" dirty="0" err="1"/>
              <a:t>appear</a:t>
            </a:r>
            <a:r>
              <a:rPr lang="fr-FR" noProof="0" dirty="0"/>
              <a:t> on the agenda pages. This notice (SP Agenda Notice) </a:t>
            </a:r>
            <a:r>
              <a:rPr lang="fr-FR" noProof="0" dirty="0" err="1"/>
              <a:t>will</a:t>
            </a:r>
            <a:r>
              <a:rPr lang="fr-FR" noProof="0" dirty="0"/>
              <a:t> not </a:t>
            </a:r>
            <a:r>
              <a:rPr lang="fr-FR" noProof="0" dirty="0" err="1"/>
              <a:t>appear</a:t>
            </a:r>
            <a:r>
              <a:rPr lang="fr-FR" noProof="0" dirty="0"/>
              <a:t> on the agenda pages.</a:t>
            </a:r>
          </a:p>
          <a:p>
            <a:pPr lvl="0"/>
            <a:r>
              <a:rPr lang="fr-FR" noProof="0" dirty="0" err="1"/>
              <a:t>Valid</a:t>
            </a:r>
            <a:r>
              <a:rPr lang="fr-FR" noProof="0" dirty="0"/>
              <a:t> </a:t>
            </a:r>
            <a:r>
              <a:rPr lang="fr-FR" noProof="0" dirty="0" err="1"/>
              <a:t>text</a:t>
            </a:r>
            <a:r>
              <a:rPr lang="fr-FR" noProof="0" dirty="0"/>
              <a:t> </a:t>
            </a:r>
            <a:r>
              <a:rPr lang="fr-FR" noProof="0" dirty="0" err="1"/>
              <a:t>placeholders</a:t>
            </a:r>
            <a:r>
              <a:rPr lang="fr-FR" noProof="0" dirty="0"/>
              <a:t> are:</a:t>
            </a:r>
          </a:p>
          <a:p>
            <a:pPr lvl="1"/>
            <a:endParaRPr lang="fr-FR" noProof="0" dirty="0"/>
          </a:p>
          <a:p>
            <a:pPr lvl="1"/>
            <a:r>
              <a:rPr lang="fr-FR" noProof="0" dirty="0"/>
              <a:t>Section </a:t>
            </a:r>
            <a:r>
              <a:rPr lang="fr-FR" noProof="0" dirty="0" err="1"/>
              <a:t>number</a:t>
            </a:r>
            <a:r>
              <a:rPr lang="fr-FR" noProof="0" dirty="0"/>
              <a:t>:</a:t>
            </a:r>
          </a:p>
          <a:p>
            <a:pPr lvl="1"/>
            <a:r>
              <a:rPr lang="fr-FR" noProof="0" dirty="0"/>
              <a:t>&lt;N&gt; for </a:t>
            </a:r>
            <a:r>
              <a:rPr lang="fr-FR" noProof="0" dirty="0" err="1"/>
              <a:t>Arabic</a:t>
            </a:r>
            <a:r>
              <a:rPr lang="fr-FR" noProof="0" dirty="0"/>
              <a:t> </a:t>
            </a:r>
            <a:r>
              <a:rPr lang="fr-FR" noProof="0" dirty="0" err="1"/>
              <a:t>number</a:t>
            </a:r>
            <a:r>
              <a:rPr lang="fr-FR" noProof="0" dirty="0"/>
              <a:t> 1, 2, 3</a:t>
            </a:r>
          </a:p>
          <a:p>
            <a:pPr lvl="1"/>
            <a:r>
              <a:rPr lang="fr-FR" noProof="0" dirty="0"/>
              <a:t>&lt;R&gt; for Roman </a:t>
            </a:r>
            <a:r>
              <a:rPr lang="fr-FR" noProof="0" dirty="0" err="1"/>
              <a:t>numeral</a:t>
            </a:r>
            <a:r>
              <a:rPr lang="fr-FR" noProof="0" dirty="0"/>
              <a:t> I, II, III</a:t>
            </a:r>
          </a:p>
          <a:p>
            <a:pPr lvl="1"/>
            <a:r>
              <a:rPr lang="fr-FR" noProof="0" dirty="0"/>
              <a:t>&lt;RL&gt; for </a:t>
            </a:r>
            <a:r>
              <a:rPr lang="fr-FR" noProof="0" dirty="0" err="1"/>
              <a:t>lower</a:t>
            </a:r>
            <a:r>
              <a:rPr lang="fr-FR" noProof="0" dirty="0"/>
              <a:t>-case Roman </a:t>
            </a:r>
            <a:r>
              <a:rPr lang="fr-FR" noProof="0" dirty="0" err="1"/>
              <a:t>numeral</a:t>
            </a:r>
            <a:r>
              <a:rPr lang="fr-FR" noProof="0" dirty="0"/>
              <a:t> i, ii, iii</a:t>
            </a:r>
          </a:p>
          <a:p>
            <a:pPr lvl="1"/>
            <a:r>
              <a:rPr lang="fr-FR" noProof="0" dirty="0"/>
              <a:t>&lt;A&gt; for </a:t>
            </a:r>
            <a:r>
              <a:rPr lang="fr-FR" noProof="0" dirty="0" err="1"/>
              <a:t>alphabetic</a:t>
            </a:r>
            <a:r>
              <a:rPr lang="fr-FR" noProof="0" dirty="0"/>
              <a:t> </a:t>
            </a:r>
            <a:r>
              <a:rPr lang="fr-FR" noProof="0" dirty="0" err="1"/>
              <a:t>character</a:t>
            </a:r>
            <a:r>
              <a:rPr lang="fr-FR" noProof="0" dirty="0"/>
              <a:t> A, B, C</a:t>
            </a:r>
          </a:p>
          <a:p>
            <a:pPr lvl="1"/>
            <a:r>
              <a:rPr lang="fr-FR" noProof="0" dirty="0"/>
              <a:t>&lt;AL&gt; for </a:t>
            </a:r>
            <a:r>
              <a:rPr lang="fr-FR" noProof="0" dirty="0" err="1"/>
              <a:t>lower</a:t>
            </a:r>
            <a:r>
              <a:rPr lang="fr-FR" noProof="0" dirty="0"/>
              <a:t>-case </a:t>
            </a:r>
            <a:r>
              <a:rPr lang="fr-FR" noProof="0" dirty="0" err="1"/>
              <a:t>Alphabetic</a:t>
            </a:r>
            <a:r>
              <a:rPr lang="fr-FR" noProof="0" dirty="0"/>
              <a:t> </a:t>
            </a:r>
            <a:r>
              <a:rPr lang="fr-FR" noProof="0" dirty="0" err="1"/>
              <a:t>character</a:t>
            </a:r>
            <a:endParaRPr lang="fr-FR" noProof="0" dirty="0"/>
          </a:p>
          <a:p>
            <a:pPr lvl="1"/>
            <a:r>
              <a:rPr lang="fr-FR" noProof="0" dirty="0"/>
              <a:t>&lt;TEXT&gt;</a:t>
            </a:r>
          </a:p>
          <a:p>
            <a:pPr lvl="1"/>
            <a:r>
              <a:rPr lang="fr-FR" noProof="0" dirty="0"/>
              <a:t>&lt;RESPONSIBLE&gt;</a:t>
            </a:r>
          </a:p>
          <a:p>
            <a:pPr lvl="1"/>
            <a:r>
              <a:rPr lang="fr-FR" noProof="0" dirty="0"/>
              <a:t>&lt;TIMESLOT&gt;</a:t>
            </a:r>
          </a:p>
          <a:p>
            <a:pPr lvl="1"/>
            <a:r>
              <a:rPr lang="fr-FR" noProof="0" dirty="0"/>
              <a:t>&lt;DURATION&gt; for duration</a:t>
            </a:r>
          </a:p>
          <a:p>
            <a:pPr lvl="1"/>
            <a:r>
              <a:rPr lang="fr-FR" noProof="0" dirty="0"/>
              <a:t>&lt;P&gt; for page </a:t>
            </a:r>
            <a:r>
              <a:rPr lang="fr-FR" noProof="0" dirty="0" err="1"/>
              <a:t>number</a:t>
            </a:r>
            <a:endParaRPr lang="fr-FR" noProof="0" dirty="0"/>
          </a:p>
          <a:p>
            <a:pPr lvl="0"/>
            <a:r>
              <a:rPr lang="fr-FR" noProof="0" dirty="0"/>
              <a:t>If </a:t>
            </a:r>
            <a:r>
              <a:rPr lang="fr-FR" noProof="0" dirty="0" err="1"/>
              <a:t>you</a:t>
            </a:r>
            <a:r>
              <a:rPr lang="fr-FR" noProof="0" dirty="0"/>
              <a:t> </a:t>
            </a:r>
            <a:r>
              <a:rPr lang="fr-FR" noProof="0" dirty="0" err="1"/>
              <a:t>want</a:t>
            </a:r>
            <a:r>
              <a:rPr lang="fr-FR" noProof="0" dirty="0"/>
              <a:t> the agenda to </a:t>
            </a:r>
            <a:r>
              <a:rPr lang="fr-FR" noProof="0" dirty="0" err="1"/>
              <a:t>be</a:t>
            </a:r>
            <a:r>
              <a:rPr lang="fr-FR" noProof="0" dirty="0"/>
              <a:t> </a:t>
            </a:r>
            <a:r>
              <a:rPr lang="fr-FR" noProof="0" dirty="0" err="1"/>
              <a:t>vertically</a:t>
            </a:r>
            <a:r>
              <a:rPr lang="fr-FR" noProof="0" dirty="0"/>
              <a:t> </a:t>
            </a:r>
            <a:r>
              <a:rPr lang="fr-FR" noProof="0" dirty="0" err="1"/>
              <a:t>centered</a:t>
            </a:r>
            <a:r>
              <a:rPr lang="fr-FR" noProof="0" dirty="0"/>
              <a:t> on </a:t>
            </a:r>
            <a:r>
              <a:rPr lang="fr-FR" noProof="0" dirty="0" err="1"/>
              <a:t>each</a:t>
            </a:r>
            <a:r>
              <a:rPr lang="fr-FR" noProof="0" dirty="0"/>
              <a:t> Agenda slide, </a:t>
            </a:r>
            <a:r>
              <a:rPr lang="fr-FR" noProof="0" dirty="0" err="1"/>
              <a:t>rename</a:t>
            </a:r>
            <a:r>
              <a:rPr lang="fr-FR" noProof="0" dirty="0"/>
              <a:t> </a:t>
            </a:r>
            <a:r>
              <a:rPr lang="fr-FR" noProof="0" dirty="0" err="1"/>
              <a:t>this</a:t>
            </a:r>
            <a:r>
              <a:rPr lang="fr-FR" noProof="0" dirty="0"/>
              <a:t> </a:t>
            </a:r>
            <a:r>
              <a:rPr lang="fr-FR" noProof="0" dirty="0" err="1"/>
              <a:t>layout</a:t>
            </a:r>
            <a:r>
              <a:rPr lang="fr-FR" noProof="0" dirty="0"/>
              <a:t> to:</a:t>
            </a:r>
          </a:p>
          <a:p>
            <a:pPr lvl="1"/>
            <a:endParaRPr lang="fr-FR" noProof="0" dirty="0"/>
          </a:p>
          <a:p>
            <a:pPr lvl="1"/>
            <a:r>
              <a:rPr lang="fr-FR" noProof="0" dirty="0"/>
              <a:t>SP Agenda Vertical</a:t>
            </a:r>
          </a:p>
        </p:txBody>
      </p:sp>
      <p:grpSp>
        <p:nvGrpSpPr>
          <p:cNvPr id="3" name="SP Agenda Section" hidden="1"/>
          <p:cNvGrpSpPr/>
          <p:nvPr userDrawn="1"/>
        </p:nvGrpSpPr>
        <p:grpSpPr>
          <a:xfrm>
            <a:off x="1348249" y="1564223"/>
            <a:ext cx="6492956" cy="276999"/>
            <a:chOff x="1797664" y="2085631"/>
            <a:chExt cx="8657274" cy="369332"/>
          </a:xfrm>
        </p:grpSpPr>
        <p:sp>
          <p:nvSpPr>
            <p:cNvPr id="20" name="Textbox" hidden="1"/>
            <p:cNvSpPr txBox="1">
              <a:spLocks/>
            </p:cNvSpPr>
            <p:nvPr userDrawn="1"/>
          </p:nvSpPr>
          <p:spPr>
            <a:xfrm>
              <a:off x="2267220" y="2085631"/>
              <a:ext cx="3843347" cy="369332"/>
            </a:xfrm>
            <a:prstGeom prst="rect">
              <a:avLst/>
            </a:prstGeom>
            <a:noFill/>
          </p:spPr>
          <p:txBody>
            <a:bodyPr wrap="square" rtlCol="0" anchor="ctr">
              <a:normAutofit/>
            </a:bodyPr>
            <a:lstStyle/>
            <a:p>
              <a:pPr defTabSz="7000700">
                <a:tabLst>
                  <a:tab pos="7134047" algn="l"/>
                </a:tabLst>
              </a:pPr>
              <a:r>
                <a:rPr lang="fr-FR" sz="1050" dirty="0"/>
                <a:t>&lt;TEXT&gt;</a:t>
              </a:r>
            </a:p>
          </p:txBody>
        </p:sp>
        <p:sp>
          <p:nvSpPr>
            <p:cNvPr id="21" name="Textbox" hidden="1"/>
            <p:cNvSpPr txBox="1">
              <a:spLocks/>
            </p:cNvSpPr>
            <p:nvPr userDrawn="1"/>
          </p:nvSpPr>
          <p:spPr>
            <a:xfrm>
              <a:off x="1797664" y="2085631"/>
              <a:ext cx="379556" cy="369332"/>
            </a:xfrm>
            <a:prstGeom prst="rect">
              <a:avLst/>
            </a:prstGeom>
            <a:noFill/>
          </p:spPr>
          <p:txBody>
            <a:bodyPr wrap="none" rtlCol="0" anchor="ctr">
              <a:noAutofit/>
            </a:bodyPr>
            <a:lstStyle/>
            <a:p>
              <a:pPr algn="ctr"/>
              <a:r>
                <a:rPr lang="fr-FR" sz="1050" dirty="0"/>
                <a:t>&lt;N&gt;</a:t>
              </a:r>
            </a:p>
          </p:txBody>
        </p:sp>
        <p:sp>
          <p:nvSpPr>
            <p:cNvPr id="22" name="Textbox" hidden="1"/>
            <p:cNvSpPr txBox="1">
              <a:spLocks/>
            </p:cNvSpPr>
            <p:nvPr userDrawn="1"/>
          </p:nvSpPr>
          <p:spPr>
            <a:xfrm>
              <a:off x="9817944" y="2085631"/>
              <a:ext cx="636994" cy="369332"/>
            </a:xfrm>
            <a:prstGeom prst="rect">
              <a:avLst/>
            </a:prstGeom>
            <a:noFill/>
          </p:spPr>
          <p:txBody>
            <a:bodyPr wrap="none" rtlCol="0" anchor="ctr">
              <a:noAutofit/>
            </a:bodyPr>
            <a:lstStyle/>
            <a:p>
              <a:pPr algn="r"/>
              <a:r>
                <a:rPr lang="fr-FR" sz="1050" dirty="0"/>
                <a:t>&lt;P&gt;</a:t>
              </a:r>
            </a:p>
          </p:txBody>
        </p:sp>
        <p:sp>
          <p:nvSpPr>
            <p:cNvPr id="24" name="Textbox" hidden="1"/>
            <p:cNvSpPr txBox="1">
              <a:spLocks/>
            </p:cNvSpPr>
            <p:nvPr userDrawn="1"/>
          </p:nvSpPr>
          <p:spPr>
            <a:xfrm>
              <a:off x="7696160" y="2085631"/>
              <a:ext cx="1257061" cy="369332"/>
            </a:xfrm>
            <a:prstGeom prst="rect">
              <a:avLst/>
            </a:prstGeom>
            <a:noFill/>
          </p:spPr>
          <p:txBody>
            <a:bodyPr wrap="none" rtlCol="0" anchor="ctr">
              <a:noAutofit/>
            </a:bodyPr>
            <a:lstStyle/>
            <a:p>
              <a:pPr algn="l"/>
              <a:r>
                <a:rPr lang="fr-FR" sz="1050" dirty="0"/>
                <a:t>&lt;TIMESLOT&gt;</a:t>
              </a:r>
            </a:p>
          </p:txBody>
        </p:sp>
        <p:sp>
          <p:nvSpPr>
            <p:cNvPr id="28" name="Textbox" hidden="1"/>
            <p:cNvSpPr txBox="1">
              <a:spLocks/>
            </p:cNvSpPr>
            <p:nvPr userDrawn="1"/>
          </p:nvSpPr>
          <p:spPr>
            <a:xfrm>
              <a:off x="6209330" y="2085631"/>
              <a:ext cx="1388067" cy="369332"/>
            </a:xfrm>
            <a:prstGeom prst="rect">
              <a:avLst/>
            </a:prstGeom>
            <a:noFill/>
          </p:spPr>
          <p:txBody>
            <a:bodyPr wrap="none" rtlCol="0" anchor="ctr">
              <a:noAutofit/>
            </a:bodyPr>
            <a:lstStyle/>
            <a:p>
              <a:pPr algn="l"/>
              <a:r>
                <a:rPr lang="fr-FR" sz="1050" dirty="0"/>
                <a:t>&lt;RESPONSIBLE&gt;</a:t>
              </a:r>
            </a:p>
          </p:txBody>
        </p:sp>
        <p:sp>
          <p:nvSpPr>
            <p:cNvPr id="29" name="Textbox" hidden="1"/>
            <p:cNvSpPr txBox="1">
              <a:spLocks/>
            </p:cNvSpPr>
            <p:nvPr userDrawn="1"/>
          </p:nvSpPr>
          <p:spPr>
            <a:xfrm>
              <a:off x="9043221" y="2085631"/>
              <a:ext cx="684723" cy="369332"/>
            </a:xfrm>
            <a:prstGeom prst="rect">
              <a:avLst/>
            </a:prstGeom>
            <a:noFill/>
          </p:spPr>
          <p:txBody>
            <a:bodyPr wrap="none" rtlCol="0" anchor="ctr">
              <a:noAutofit/>
            </a:bodyPr>
            <a:lstStyle/>
            <a:p>
              <a:pPr algn="l"/>
              <a:r>
                <a:rPr lang="fr-FR" sz="1050" dirty="0"/>
                <a:t>&lt;DURATION&gt;</a:t>
              </a:r>
            </a:p>
          </p:txBody>
        </p:sp>
      </p:grpSp>
      <p:grpSp>
        <p:nvGrpSpPr>
          <p:cNvPr id="4" name="SP Agenda Section Highlight" hidden="1"/>
          <p:cNvGrpSpPr>
            <a:grpSpLocks/>
          </p:cNvGrpSpPr>
          <p:nvPr userDrawn="1"/>
        </p:nvGrpSpPr>
        <p:grpSpPr>
          <a:xfrm>
            <a:off x="1348248" y="1962722"/>
            <a:ext cx="6492956" cy="276999"/>
            <a:chOff x="1797664" y="2616963"/>
            <a:chExt cx="8657274" cy="369332"/>
          </a:xfrm>
          <a:solidFill>
            <a:schemeClr val="accent1">
              <a:lumMod val="60000"/>
              <a:lumOff val="40000"/>
            </a:schemeClr>
          </a:solidFill>
        </p:grpSpPr>
        <p:sp>
          <p:nvSpPr>
            <p:cNvPr id="32" name="Textbox" hidden="1"/>
            <p:cNvSpPr txBox="1">
              <a:spLocks/>
            </p:cNvSpPr>
            <p:nvPr userDrawn="1"/>
          </p:nvSpPr>
          <p:spPr>
            <a:xfrm>
              <a:off x="2267220" y="2616963"/>
              <a:ext cx="3843347" cy="369332"/>
            </a:xfrm>
            <a:prstGeom prst="rect">
              <a:avLst/>
            </a:prstGeom>
            <a:grpFill/>
          </p:spPr>
          <p:txBody>
            <a:bodyPr wrap="square" rtlCol="0" anchor="ctr">
              <a:normAutofit/>
            </a:bodyPr>
            <a:lstStyle/>
            <a:p>
              <a:pPr defTabSz="7000700">
                <a:tabLst>
                  <a:tab pos="7134047" algn="l"/>
                </a:tabLst>
              </a:pPr>
              <a:r>
                <a:rPr lang="fr-FR" sz="1050" b="1" dirty="0"/>
                <a:t>&lt;TEXT&gt;</a:t>
              </a:r>
            </a:p>
          </p:txBody>
        </p:sp>
        <p:sp>
          <p:nvSpPr>
            <p:cNvPr id="33" name="Textbox" hidden="1"/>
            <p:cNvSpPr txBox="1">
              <a:spLocks/>
            </p:cNvSpPr>
            <p:nvPr userDrawn="1"/>
          </p:nvSpPr>
          <p:spPr>
            <a:xfrm>
              <a:off x="1797664" y="2616963"/>
              <a:ext cx="379556" cy="369332"/>
            </a:xfrm>
            <a:prstGeom prst="rect">
              <a:avLst/>
            </a:prstGeom>
            <a:grpFill/>
          </p:spPr>
          <p:txBody>
            <a:bodyPr wrap="none" rtlCol="0" anchor="ctr">
              <a:noAutofit/>
            </a:bodyPr>
            <a:lstStyle/>
            <a:p>
              <a:pPr algn="ctr"/>
              <a:r>
                <a:rPr lang="fr-FR" sz="1050" b="1" dirty="0"/>
                <a:t>&lt;N&gt;</a:t>
              </a:r>
            </a:p>
          </p:txBody>
        </p:sp>
        <p:sp>
          <p:nvSpPr>
            <p:cNvPr id="34" name="Textbox" hidden="1"/>
            <p:cNvSpPr txBox="1">
              <a:spLocks/>
            </p:cNvSpPr>
            <p:nvPr userDrawn="1"/>
          </p:nvSpPr>
          <p:spPr>
            <a:xfrm>
              <a:off x="9817944" y="2616963"/>
              <a:ext cx="636994" cy="369332"/>
            </a:xfrm>
            <a:prstGeom prst="rect">
              <a:avLst/>
            </a:prstGeom>
            <a:grpFill/>
          </p:spPr>
          <p:txBody>
            <a:bodyPr wrap="none" rtlCol="0" anchor="ctr">
              <a:noAutofit/>
            </a:bodyPr>
            <a:lstStyle/>
            <a:p>
              <a:pPr algn="r"/>
              <a:r>
                <a:rPr lang="fr-FR" sz="1050" b="1" dirty="0"/>
                <a:t>&lt;P&gt;</a:t>
              </a:r>
            </a:p>
          </p:txBody>
        </p:sp>
        <p:sp>
          <p:nvSpPr>
            <p:cNvPr id="35" name="Textbox" hidden="1"/>
            <p:cNvSpPr txBox="1">
              <a:spLocks/>
            </p:cNvSpPr>
            <p:nvPr userDrawn="1"/>
          </p:nvSpPr>
          <p:spPr>
            <a:xfrm>
              <a:off x="7696160" y="2616963"/>
              <a:ext cx="1257061" cy="369332"/>
            </a:xfrm>
            <a:prstGeom prst="rect">
              <a:avLst/>
            </a:prstGeom>
            <a:grpFill/>
          </p:spPr>
          <p:txBody>
            <a:bodyPr wrap="none" rtlCol="0" anchor="ctr">
              <a:noAutofit/>
            </a:bodyPr>
            <a:lstStyle/>
            <a:p>
              <a:pPr algn="l"/>
              <a:r>
                <a:rPr lang="fr-FR" sz="1050" b="1" dirty="0"/>
                <a:t>&lt;TIMESLOT&gt;</a:t>
              </a:r>
            </a:p>
          </p:txBody>
        </p:sp>
        <p:sp>
          <p:nvSpPr>
            <p:cNvPr id="36" name="Textbox" hidden="1"/>
            <p:cNvSpPr txBox="1">
              <a:spLocks/>
            </p:cNvSpPr>
            <p:nvPr userDrawn="1"/>
          </p:nvSpPr>
          <p:spPr>
            <a:xfrm>
              <a:off x="6209330" y="2616963"/>
              <a:ext cx="1388067" cy="369332"/>
            </a:xfrm>
            <a:prstGeom prst="rect">
              <a:avLst/>
            </a:prstGeom>
            <a:grpFill/>
          </p:spPr>
          <p:txBody>
            <a:bodyPr wrap="none" rtlCol="0" anchor="ctr">
              <a:noAutofit/>
            </a:bodyPr>
            <a:lstStyle/>
            <a:p>
              <a:pPr algn="l"/>
              <a:r>
                <a:rPr lang="fr-FR" sz="1050" b="1" dirty="0"/>
                <a:t>&lt;RESPONSIBLE&gt;</a:t>
              </a:r>
            </a:p>
          </p:txBody>
        </p:sp>
        <p:sp>
          <p:nvSpPr>
            <p:cNvPr id="37" name="Textbox" hidden="1"/>
            <p:cNvSpPr txBox="1">
              <a:spLocks/>
            </p:cNvSpPr>
            <p:nvPr userDrawn="1"/>
          </p:nvSpPr>
          <p:spPr>
            <a:xfrm>
              <a:off x="9043221" y="2616963"/>
              <a:ext cx="684723" cy="369332"/>
            </a:xfrm>
            <a:prstGeom prst="rect">
              <a:avLst/>
            </a:prstGeom>
            <a:grpFill/>
          </p:spPr>
          <p:txBody>
            <a:bodyPr wrap="none" rtlCol="0" anchor="ctr">
              <a:noAutofit/>
            </a:bodyPr>
            <a:lstStyle/>
            <a:p>
              <a:pPr algn="l"/>
              <a:r>
                <a:rPr lang="fr-FR" sz="1050" b="1" dirty="0"/>
                <a:t>&lt;DURATION&gt;</a:t>
              </a:r>
            </a:p>
          </p:txBody>
        </p:sp>
      </p:grpSp>
      <p:grpSp>
        <p:nvGrpSpPr>
          <p:cNvPr id="8" name="SP Agenda Subsection" hidden="1"/>
          <p:cNvGrpSpPr>
            <a:grpSpLocks/>
          </p:cNvGrpSpPr>
          <p:nvPr userDrawn="1"/>
        </p:nvGrpSpPr>
        <p:grpSpPr>
          <a:xfrm>
            <a:off x="1699354" y="2361221"/>
            <a:ext cx="6141851" cy="276999"/>
            <a:chOff x="2265804" y="3155687"/>
            <a:chExt cx="8189134" cy="369332"/>
          </a:xfrm>
        </p:grpSpPr>
        <p:sp>
          <p:nvSpPr>
            <p:cNvPr id="39" name="Textbox" hidden="1"/>
            <p:cNvSpPr txBox="1">
              <a:spLocks/>
            </p:cNvSpPr>
            <p:nvPr userDrawn="1"/>
          </p:nvSpPr>
          <p:spPr>
            <a:xfrm>
              <a:off x="2744123" y="3155687"/>
              <a:ext cx="3366444" cy="369332"/>
            </a:xfrm>
            <a:prstGeom prst="rect">
              <a:avLst/>
            </a:prstGeom>
            <a:noFill/>
          </p:spPr>
          <p:txBody>
            <a:bodyPr wrap="square" rtlCol="0" anchor="ctr">
              <a:normAutofit/>
            </a:bodyPr>
            <a:lstStyle/>
            <a:p>
              <a:pPr defTabSz="7000700">
                <a:tabLst>
                  <a:tab pos="7134047" algn="l"/>
                </a:tabLst>
              </a:pPr>
              <a:r>
                <a:rPr lang="fr-FR" sz="1050" dirty="0"/>
                <a:t>&lt;TEXT&gt;</a:t>
              </a:r>
            </a:p>
          </p:txBody>
        </p:sp>
        <p:sp>
          <p:nvSpPr>
            <p:cNvPr id="40" name="Textbox" hidden="1"/>
            <p:cNvSpPr txBox="1">
              <a:spLocks/>
            </p:cNvSpPr>
            <p:nvPr userDrawn="1"/>
          </p:nvSpPr>
          <p:spPr>
            <a:xfrm>
              <a:off x="2265804" y="3155687"/>
              <a:ext cx="379556" cy="369332"/>
            </a:xfrm>
            <a:prstGeom prst="rect">
              <a:avLst/>
            </a:prstGeom>
            <a:noFill/>
          </p:spPr>
          <p:txBody>
            <a:bodyPr wrap="none" rtlCol="0" anchor="ctr">
              <a:noAutofit/>
            </a:bodyPr>
            <a:lstStyle/>
            <a:p>
              <a:pPr algn="ctr"/>
              <a:r>
                <a:rPr lang="fr-FR" sz="1050" dirty="0"/>
                <a:t>&lt;N&gt;</a:t>
              </a:r>
            </a:p>
          </p:txBody>
        </p:sp>
        <p:sp>
          <p:nvSpPr>
            <p:cNvPr id="41" name="Textbox" hidden="1"/>
            <p:cNvSpPr txBox="1">
              <a:spLocks/>
            </p:cNvSpPr>
            <p:nvPr userDrawn="1"/>
          </p:nvSpPr>
          <p:spPr>
            <a:xfrm>
              <a:off x="9817944" y="3155687"/>
              <a:ext cx="636994" cy="369332"/>
            </a:xfrm>
            <a:prstGeom prst="rect">
              <a:avLst/>
            </a:prstGeom>
            <a:noFill/>
          </p:spPr>
          <p:txBody>
            <a:bodyPr wrap="none" rtlCol="0" anchor="ctr">
              <a:noAutofit/>
            </a:bodyPr>
            <a:lstStyle/>
            <a:p>
              <a:pPr algn="r"/>
              <a:r>
                <a:rPr lang="fr-FR" sz="1050" dirty="0"/>
                <a:t>&lt;P&gt;</a:t>
              </a:r>
            </a:p>
          </p:txBody>
        </p:sp>
        <p:sp>
          <p:nvSpPr>
            <p:cNvPr id="42" name="Textbox" hidden="1"/>
            <p:cNvSpPr txBox="1">
              <a:spLocks/>
            </p:cNvSpPr>
            <p:nvPr userDrawn="1"/>
          </p:nvSpPr>
          <p:spPr>
            <a:xfrm>
              <a:off x="7696160" y="3155687"/>
              <a:ext cx="1257061" cy="369332"/>
            </a:xfrm>
            <a:prstGeom prst="rect">
              <a:avLst/>
            </a:prstGeom>
            <a:noFill/>
          </p:spPr>
          <p:txBody>
            <a:bodyPr wrap="none" rtlCol="0" anchor="ctr">
              <a:noAutofit/>
            </a:bodyPr>
            <a:lstStyle/>
            <a:p>
              <a:pPr algn="l"/>
              <a:r>
                <a:rPr lang="fr-FR" sz="1050" dirty="0"/>
                <a:t>&lt;TIMESLOT&gt;</a:t>
              </a:r>
            </a:p>
          </p:txBody>
        </p:sp>
        <p:sp>
          <p:nvSpPr>
            <p:cNvPr id="43" name="Textbox" hidden="1"/>
            <p:cNvSpPr txBox="1">
              <a:spLocks/>
            </p:cNvSpPr>
            <p:nvPr userDrawn="1"/>
          </p:nvSpPr>
          <p:spPr>
            <a:xfrm>
              <a:off x="6209330" y="3155687"/>
              <a:ext cx="1388067" cy="369332"/>
            </a:xfrm>
            <a:prstGeom prst="rect">
              <a:avLst/>
            </a:prstGeom>
            <a:noFill/>
          </p:spPr>
          <p:txBody>
            <a:bodyPr wrap="none" rtlCol="0" anchor="ctr">
              <a:noAutofit/>
            </a:bodyPr>
            <a:lstStyle/>
            <a:p>
              <a:pPr algn="l"/>
              <a:r>
                <a:rPr lang="fr-FR" sz="1050" dirty="0"/>
                <a:t>&lt;RESPONSIBLE&gt;</a:t>
              </a:r>
            </a:p>
          </p:txBody>
        </p:sp>
        <p:sp>
          <p:nvSpPr>
            <p:cNvPr id="44" name="Textbox" hidden="1"/>
            <p:cNvSpPr txBox="1">
              <a:spLocks/>
            </p:cNvSpPr>
            <p:nvPr userDrawn="1"/>
          </p:nvSpPr>
          <p:spPr>
            <a:xfrm>
              <a:off x="9043221" y="3155687"/>
              <a:ext cx="684723" cy="369332"/>
            </a:xfrm>
            <a:prstGeom prst="rect">
              <a:avLst/>
            </a:prstGeom>
            <a:noFill/>
          </p:spPr>
          <p:txBody>
            <a:bodyPr wrap="none" rtlCol="0" anchor="ctr">
              <a:noAutofit/>
            </a:bodyPr>
            <a:lstStyle/>
            <a:p>
              <a:pPr algn="l"/>
              <a:r>
                <a:rPr lang="fr-FR" sz="1050" dirty="0"/>
                <a:t>&lt;DURATION&gt;</a:t>
              </a:r>
            </a:p>
          </p:txBody>
        </p:sp>
      </p:grpSp>
      <p:grpSp>
        <p:nvGrpSpPr>
          <p:cNvPr id="9" name="SP Agenda Subsection Highlight" hidden="1"/>
          <p:cNvGrpSpPr>
            <a:grpSpLocks/>
          </p:cNvGrpSpPr>
          <p:nvPr userDrawn="1"/>
        </p:nvGrpSpPr>
        <p:grpSpPr>
          <a:xfrm>
            <a:off x="1699353" y="2759720"/>
            <a:ext cx="6141851" cy="276999"/>
            <a:chOff x="2265804" y="3694411"/>
            <a:chExt cx="8189134" cy="369332"/>
          </a:xfrm>
          <a:solidFill>
            <a:schemeClr val="accent1">
              <a:lumMod val="60000"/>
              <a:lumOff val="40000"/>
            </a:schemeClr>
          </a:solidFill>
        </p:grpSpPr>
        <p:sp>
          <p:nvSpPr>
            <p:cNvPr id="46" name="Textbox" hidden="1"/>
            <p:cNvSpPr txBox="1">
              <a:spLocks/>
            </p:cNvSpPr>
            <p:nvPr userDrawn="1"/>
          </p:nvSpPr>
          <p:spPr>
            <a:xfrm>
              <a:off x="2744123" y="3694411"/>
              <a:ext cx="3366444" cy="369332"/>
            </a:xfrm>
            <a:prstGeom prst="rect">
              <a:avLst/>
            </a:prstGeom>
            <a:grpFill/>
          </p:spPr>
          <p:txBody>
            <a:bodyPr wrap="square" rtlCol="0" anchor="ctr">
              <a:normAutofit/>
            </a:bodyPr>
            <a:lstStyle/>
            <a:p>
              <a:pPr defTabSz="7000700">
                <a:tabLst>
                  <a:tab pos="7134047" algn="l"/>
                </a:tabLst>
              </a:pPr>
              <a:r>
                <a:rPr lang="fr-FR" sz="1050" b="1" dirty="0"/>
                <a:t>&lt;TEXT&gt;</a:t>
              </a:r>
            </a:p>
          </p:txBody>
        </p:sp>
        <p:sp>
          <p:nvSpPr>
            <p:cNvPr id="47" name="Textbox" hidden="1"/>
            <p:cNvSpPr txBox="1">
              <a:spLocks/>
            </p:cNvSpPr>
            <p:nvPr userDrawn="1"/>
          </p:nvSpPr>
          <p:spPr>
            <a:xfrm>
              <a:off x="2265804" y="3694411"/>
              <a:ext cx="379556" cy="369332"/>
            </a:xfrm>
            <a:prstGeom prst="rect">
              <a:avLst/>
            </a:prstGeom>
            <a:grpFill/>
          </p:spPr>
          <p:txBody>
            <a:bodyPr wrap="none" rtlCol="0" anchor="ctr">
              <a:noAutofit/>
            </a:bodyPr>
            <a:lstStyle/>
            <a:p>
              <a:pPr algn="ctr"/>
              <a:r>
                <a:rPr lang="fr-FR" sz="1050" b="1" dirty="0"/>
                <a:t>&lt;N&gt;</a:t>
              </a:r>
            </a:p>
          </p:txBody>
        </p:sp>
        <p:sp>
          <p:nvSpPr>
            <p:cNvPr id="48" name="Textbox" hidden="1"/>
            <p:cNvSpPr txBox="1">
              <a:spLocks/>
            </p:cNvSpPr>
            <p:nvPr userDrawn="1"/>
          </p:nvSpPr>
          <p:spPr>
            <a:xfrm>
              <a:off x="9817944" y="3694411"/>
              <a:ext cx="636994" cy="369332"/>
            </a:xfrm>
            <a:prstGeom prst="rect">
              <a:avLst/>
            </a:prstGeom>
            <a:grpFill/>
          </p:spPr>
          <p:txBody>
            <a:bodyPr wrap="none" rtlCol="0" anchor="ctr">
              <a:noAutofit/>
            </a:bodyPr>
            <a:lstStyle/>
            <a:p>
              <a:pPr algn="r"/>
              <a:r>
                <a:rPr lang="fr-FR" sz="1050" b="1" dirty="0"/>
                <a:t>&lt;P&gt;</a:t>
              </a:r>
            </a:p>
          </p:txBody>
        </p:sp>
        <p:sp>
          <p:nvSpPr>
            <p:cNvPr id="49" name="Textbox" hidden="1"/>
            <p:cNvSpPr txBox="1">
              <a:spLocks/>
            </p:cNvSpPr>
            <p:nvPr userDrawn="1"/>
          </p:nvSpPr>
          <p:spPr>
            <a:xfrm>
              <a:off x="7696160" y="3694411"/>
              <a:ext cx="1257061" cy="369332"/>
            </a:xfrm>
            <a:prstGeom prst="rect">
              <a:avLst/>
            </a:prstGeom>
            <a:grpFill/>
          </p:spPr>
          <p:txBody>
            <a:bodyPr wrap="none" rtlCol="0" anchor="ctr">
              <a:noAutofit/>
            </a:bodyPr>
            <a:lstStyle/>
            <a:p>
              <a:pPr algn="l"/>
              <a:r>
                <a:rPr lang="fr-FR" sz="1050" b="1" dirty="0"/>
                <a:t>&lt;TIMESLOT&gt;</a:t>
              </a:r>
            </a:p>
          </p:txBody>
        </p:sp>
        <p:sp>
          <p:nvSpPr>
            <p:cNvPr id="50" name="Textbox" hidden="1"/>
            <p:cNvSpPr txBox="1">
              <a:spLocks/>
            </p:cNvSpPr>
            <p:nvPr userDrawn="1"/>
          </p:nvSpPr>
          <p:spPr>
            <a:xfrm>
              <a:off x="6209330" y="3694411"/>
              <a:ext cx="1388067" cy="369332"/>
            </a:xfrm>
            <a:prstGeom prst="rect">
              <a:avLst/>
            </a:prstGeom>
            <a:grpFill/>
          </p:spPr>
          <p:txBody>
            <a:bodyPr wrap="none" rtlCol="0" anchor="ctr">
              <a:noAutofit/>
            </a:bodyPr>
            <a:lstStyle/>
            <a:p>
              <a:pPr algn="l"/>
              <a:r>
                <a:rPr lang="fr-FR" sz="1050" b="1" dirty="0"/>
                <a:t>&lt;RESPONSIBLE&gt;</a:t>
              </a:r>
            </a:p>
          </p:txBody>
        </p:sp>
        <p:sp>
          <p:nvSpPr>
            <p:cNvPr id="51" name="Textbox" hidden="1"/>
            <p:cNvSpPr txBox="1">
              <a:spLocks/>
            </p:cNvSpPr>
            <p:nvPr userDrawn="1"/>
          </p:nvSpPr>
          <p:spPr>
            <a:xfrm>
              <a:off x="9043221" y="3694411"/>
              <a:ext cx="684723" cy="369332"/>
            </a:xfrm>
            <a:prstGeom prst="rect">
              <a:avLst/>
            </a:prstGeom>
            <a:grpFill/>
          </p:spPr>
          <p:txBody>
            <a:bodyPr wrap="none" rtlCol="0" anchor="ctr">
              <a:noAutofit/>
            </a:bodyPr>
            <a:lstStyle/>
            <a:p>
              <a:pPr algn="l"/>
              <a:r>
                <a:rPr lang="fr-FR" sz="1050" b="1" dirty="0"/>
                <a:t>&lt;DURATION&gt;</a:t>
              </a:r>
            </a:p>
          </p:txBody>
        </p:sp>
      </p:grpSp>
      <p:sp>
        <p:nvSpPr>
          <p:cNvPr id="2" name="Titre 1">
            <a:extLst>
              <a:ext uri="{FF2B5EF4-FFF2-40B4-BE49-F238E27FC236}">
                <a16:creationId xmlns:a16="http://schemas.microsoft.com/office/drawing/2014/main" id="{9A1AC98A-DF21-47AC-925B-31281052CC9D}"/>
              </a:ext>
            </a:extLst>
          </p:cNvPr>
          <p:cNvSpPr>
            <a:spLocks noGrp="1"/>
          </p:cNvSpPr>
          <p:nvPr>
            <p:ph type="title" idx="14" hasCustomPrompt="1"/>
          </p:nvPr>
        </p:nvSpPr>
        <p:spPr/>
        <p:txBody>
          <a:bodyPr/>
          <a:lstStyle/>
          <a:p>
            <a:r>
              <a:rPr lang="fr-FR" dirty="0"/>
              <a:t>Agenda</a:t>
            </a:r>
          </a:p>
        </p:txBody>
      </p:sp>
    </p:spTree>
    <p:extLst>
      <p:ext uri="{BB962C8B-B14F-4D97-AF65-F5344CB8AC3E}">
        <p14:creationId xmlns:p14="http://schemas.microsoft.com/office/powerpoint/2010/main" val="391138808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SP Divider 1">
    <p:bg>
      <p:bgPr>
        <a:solidFill>
          <a:schemeClr val="accent1">
            <a:lumMod val="60000"/>
            <a:lumOff val="40000"/>
          </a:schemeClr>
        </a:solidFill>
        <a:effectLst/>
      </p:bgPr>
    </p:bg>
    <p:spTree>
      <p:nvGrpSpPr>
        <p:cNvPr id="1" name=""/>
        <p:cNvGrpSpPr/>
        <p:nvPr/>
      </p:nvGrpSpPr>
      <p:grpSpPr>
        <a:xfrm>
          <a:off x="0" y="0"/>
          <a:ext cx="0" cy="0"/>
          <a:chOff x="0" y="0"/>
          <a:chExt cx="0" cy="0"/>
        </a:xfrm>
      </p:grpSpPr>
      <p:grpSp>
        <p:nvGrpSpPr>
          <p:cNvPr id="71" name="SP Agenda Section" hidden="1">
            <a:extLst>
              <a:ext uri="{FF2B5EF4-FFF2-40B4-BE49-F238E27FC236}">
                <a16:creationId xmlns:a16="http://schemas.microsoft.com/office/drawing/2014/main" id="{91D61CFA-1A29-4B89-8F49-1E216E25DD2B}"/>
              </a:ext>
            </a:extLst>
          </p:cNvPr>
          <p:cNvGrpSpPr>
            <a:grpSpLocks/>
          </p:cNvGrpSpPr>
          <p:nvPr userDrawn="1"/>
        </p:nvGrpSpPr>
        <p:grpSpPr>
          <a:xfrm>
            <a:off x="963571" y="3072069"/>
            <a:ext cx="7560000" cy="276999"/>
            <a:chOff x="1797664" y="2085631"/>
            <a:chExt cx="5940745" cy="369332"/>
          </a:xfrm>
        </p:grpSpPr>
        <p:sp>
          <p:nvSpPr>
            <p:cNvPr id="72" name="Textbox" hidden="1">
              <a:extLst>
                <a:ext uri="{FF2B5EF4-FFF2-40B4-BE49-F238E27FC236}">
                  <a16:creationId xmlns:a16="http://schemas.microsoft.com/office/drawing/2014/main" id="{8BF45C0E-D24F-4800-98B2-20E0A3AC8C3F}"/>
                </a:ext>
              </a:extLst>
            </p:cNvPr>
            <p:cNvSpPr txBox="1">
              <a:spLocks/>
            </p:cNvSpPr>
            <p:nvPr userDrawn="1"/>
          </p:nvSpPr>
          <p:spPr>
            <a:xfrm>
              <a:off x="2140025" y="2085631"/>
              <a:ext cx="5598384" cy="369332"/>
            </a:xfrm>
            <a:prstGeom prst="rect">
              <a:avLst/>
            </a:prstGeom>
            <a:noFill/>
          </p:spPr>
          <p:txBody>
            <a:bodyPr wrap="square" rtlCol="0" anchor="ctr">
              <a:noAutofit/>
            </a:bodyPr>
            <a:lstStyle/>
            <a:p>
              <a:pPr defTabSz="7000700">
                <a:tabLst>
                  <a:tab pos="7134047" algn="l"/>
                </a:tabLst>
              </a:pPr>
              <a:r>
                <a:rPr lang="fr-FR" sz="2700" b="1" dirty="0">
                  <a:solidFill>
                    <a:schemeClr val="tx1"/>
                  </a:solidFill>
                </a:rPr>
                <a:t>&lt;TEXT&gt;</a:t>
              </a:r>
            </a:p>
          </p:txBody>
        </p:sp>
        <p:sp>
          <p:nvSpPr>
            <p:cNvPr id="73" name="Textbox" hidden="1">
              <a:extLst>
                <a:ext uri="{FF2B5EF4-FFF2-40B4-BE49-F238E27FC236}">
                  <a16:creationId xmlns:a16="http://schemas.microsoft.com/office/drawing/2014/main" id="{B36140C3-09D5-4D3F-906D-270C63E34027}"/>
                </a:ext>
              </a:extLst>
            </p:cNvPr>
            <p:cNvSpPr txBox="1">
              <a:spLocks/>
            </p:cNvSpPr>
            <p:nvPr userDrawn="1"/>
          </p:nvSpPr>
          <p:spPr>
            <a:xfrm>
              <a:off x="1797664" y="2085631"/>
              <a:ext cx="379556" cy="369332"/>
            </a:xfrm>
            <a:prstGeom prst="rect">
              <a:avLst/>
            </a:prstGeom>
            <a:noFill/>
          </p:spPr>
          <p:txBody>
            <a:bodyPr wrap="none" rtlCol="0" anchor="ctr">
              <a:noAutofit/>
            </a:bodyPr>
            <a:lstStyle/>
            <a:p>
              <a:pPr algn="ctr"/>
              <a:r>
                <a:rPr lang="fr-FR" sz="2700" b="1" dirty="0">
                  <a:solidFill>
                    <a:schemeClr val="tx1"/>
                  </a:solidFill>
                </a:rPr>
                <a:t>&lt;N&gt;</a:t>
              </a:r>
            </a:p>
          </p:txBody>
        </p:sp>
        <p:sp>
          <p:nvSpPr>
            <p:cNvPr id="74" name="Textbox" hidden="1">
              <a:extLst>
                <a:ext uri="{FF2B5EF4-FFF2-40B4-BE49-F238E27FC236}">
                  <a16:creationId xmlns:a16="http://schemas.microsoft.com/office/drawing/2014/main" id="{871FFF1F-6558-47A3-B57A-1327C25BF06E}"/>
                </a:ext>
              </a:extLst>
            </p:cNvPr>
            <p:cNvSpPr txBox="1">
              <a:spLocks/>
            </p:cNvSpPr>
            <p:nvPr userDrawn="1"/>
          </p:nvSpPr>
          <p:spPr>
            <a:xfrm>
              <a:off x="6912263" y="2085631"/>
              <a:ext cx="0" cy="0"/>
            </a:xfrm>
            <a:prstGeom prst="rect">
              <a:avLst/>
            </a:prstGeom>
            <a:noFill/>
          </p:spPr>
          <p:txBody>
            <a:bodyPr wrap="none" rtlCol="0" anchor="ctr">
              <a:noAutofit/>
            </a:bodyPr>
            <a:lstStyle/>
            <a:p>
              <a:pPr algn="r"/>
              <a:r>
                <a:rPr lang="fr-FR" sz="750" dirty="0">
                  <a:solidFill>
                    <a:srgbClr val="000000">
                      <a:alpha val="0"/>
                    </a:srgbClr>
                  </a:solidFill>
                </a:rPr>
                <a:t>&lt;P&gt;</a:t>
              </a:r>
            </a:p>
          </p:txBody>
        </p:sp>
        <p:sp>
          <p:nvSpPr>
            <p:cNvPr id="75" name="Textbox" hidden="1">
              <a:extLst>
                <a:ext uri="{FF2B5EF4-FFF2-40B4-BE49-F238E27FC236}">
                  <a16:creationId xmlns:a16="http://schemas.microsoft.com/office/drawing/2014/main" id="{98FFC8B2-AAEA-4B46-BACD-C8587958201A}"/>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fr-FR" sz="750" dirty="0">
                  <a:solidFill>
                    <a:srgbClr val="000000">
                      <a:alpha val="0"/>
                    </a:srgbClr>
                  </a:solidFill>
                </a:rPr>
                <a:t>&lt;TIMESLOT&gt;</a:t>
              </a:r>
            </a:p>
          </p:txBody>
        </p:sp>
        <p:sp>
          <p:nvSpPr>
            <p:cNvPr id="76" name="Textbox" hidden="1">
              <a:extLst>
                <a:ext uri="{FF2B5EF4-FFF2-40B4-BE49-F238E27FC236}">
                  <a16:creationId xmlns:a16="http://schemas.microsoft.com/office/drawing/2014/main" id="{0E8F7A35-E5F6-48B1-BC2B-4D8D2886AA71}"/>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fr-FR" sz="750" dirty="0">
                  <a:solidFill>
                    <a:srgbClr val="000000">
                      <a:alpha val="0"/>
                    </a:srgbClr>
                  </a:solidFill>
                </a:rPr>
                <a:t>&lt;RESPONSIBLE&gt;</a:t>
              </a:r>
            </a:p>
          </p:txBody>
        </p:sp>
        <p:sp>
          <p:nvSpPr>
            <p:cNvPr id="77" name="Textbox" hidden="1">
              <a:extLst>
                <a:ext uri="{FF2B5EF4-FFF2-40B4-BE49-F238E27FC236}">
                  <a16:creationId xmlns:a16="http://schemas.microsoft.com/office/drawing/2014/main" id="{D42D33A2-C40A-44B6-BE0C-4D7653C496BC}"/>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fr-FR" sz="750" dirty="0">
                  <a:solidFill>
                    <a:srgbClr val="000000">
                      <a:alpha val="0"/>
                    </a:srgbClr>
                  </a:solidFill>
                </a:rPr>
                <a:t>&lt;DURATION&gt;</a:t>
              </a:r>
            </a:p>
          </p:txBody>
        </p:sp>
      </p:grpSp>
      <p:sp>
        <p:nvSpPr>
          <p:cNvPr id="31" name="SP Agenda Notice" hidden="1"/>
          <p:cNvSpPr>
            <a:spLocks noGrp="1"/>
          </p:cNvSpPr>
          <p:nvPr>
            <p:ph sz="quarter" idx="13" hasCustomPrompt="1"/>
          </p:nvPr>
        </p:nvSpPr>
        <p:spPr>
          <a:xfrm>
            <a:off x="9258300" y="36236"/>
            <a:ext cx="2327400" cy="0"/>
          </a:xfrm>
          <a:prstGeom prst="rect">
            <a:avLst/>
          </a:prstGeom>
          <a:solidFill>
            <a:schemeClr val="accent2"/>
          </a:solidFill>
        </p:spPr>
        <p:txBody>
          <a:bodyPr>
            <a:noAutofit/>
          </a:bodyPr>
          <a:lstStyle>
            <a:lvl1pPr marL="0" indent="0">
              <a:buFontTx/>
              <a:buNone/>
              <a:defRPr sz="600" b="0" i="0" baseline="0">
                <a:solidFill>
                  <a:schemeClr val="tx1"/>
                </a:solidFill>
              </a:defRPr>
            </a:lvl1pPr>
            <a:lvl2pPr marL="129481" marR="0" indent="-128588" algn="l" defTabSz="513445" rtl="0" eaLnBrk="1" fontAlgn="base" latinLnBrk="0" hangingPunct="1">
              <a:lnSpc>
                <a:spcPct val="100000"/>
              </a:lnSpc>
              <a:spcBef>
                <a:spcPct val="0"/>
              </a:spcBef>
              <a:spcAft>
                <a:spcPts val="0"/>
              </a:spcAft>
              <a:buClrTx/>
              <a:buSzTx/>
              <a:buFont typeface="Arial" panose="020B0604020202020204" pitchFamily="34" charset="0"/>
              <a:buChar char="•"/>
              <a:tabLst/>
              <a:defRPr sz="600" baseline="0">
                <a:solidFill>
                  <a:schemeClr val="tx1"/>
                </a:solidFill>
              </a:defRPr>
            </a:lvl2pPr>
            <a:lvl3pPr>
              <a:defRPr sz="675"/>
            </a:lvl3pPr>
            <a:lvl4pPr>
              <a:defRPr sz="675"/>
            </a:lvl4pPr>
            <a:lvl5pPr>
              <a:defRPr sz="675"/>
            </a:lvl5pPr>
          </a:lstStyle>
          <a:p>
            <a:pPr lvl="0"/>
            <a:r>
              <a:rPr lang="fr-FR" noProof="0" dirty="0"/>
              <a:t>This </a:t>
            </a:r>
            <a:r>
              <a:rPr lang="fr-FR" noProof="0" dirty="0" err="1"/>
              <a:t>is</a:t>
            </a:r>
            <a:r>
              <a:rPr lang="fr-FR" noProof="0" dirty="0"/>
              <a:t> the </a:t>
            </a:r>
            <a:r>
              <a:rPr lang="fr-FR" noProof="0" dirty="0" err="1"/>
              <a:t>SlideProof</a:t>
            </a:r>
            <a:r>
              <a:rPr lang="fr-FR" noProof="0" dirty="0"/>
              <a:t> Agenda </a:t>
            </a:r>
            <a:r>
              <a:rPr lang="fr-FR" noProof="0" dirty="0" err="1"/>
              <a:t>Layout</a:t>
            </a:r>
            <a:endParaRPr lang="fr-FR" noProof="0" dirty="0"/>
          </a:p>
          <a:p>
            <a:pPr lvl="0"/>
            <a:r>
              <a:rPr lang="fr-FR" noProof="0" dirty="0"/>
              <a:t>http://www.veodin.com/slideproof/manual/agenda/</a:t>
            </a:r>
          </a:p>
          <a:p>
            <a:pPr lvl="0"/>
            <a:r>
              <a:rPr lang="fr-FR" noProof="0" dirty="0"/>
              <a:t>Use the </a:t>
            </a:r>
            <a:r>
              <a:rPr lang="fr-FR" noProof="0" dirty="0" err="1"/>
              <a:t>Selection</a:t>
            </a:r>
            <a:r>
              <a:rPr lang="fr-FR" noProof="0" dirty="0"/>
              <a:t> Pane (Alt+F10) to </a:t>
            </a:r>
            <a:r>
              <a:rPr lang="fr-FR" noProof="0" dirty="0" err="1"/>
              <a:t>make</a:t>
            </a:r>
            <a:r>
              <a:rPr lang="fr-FR" noProof="0" dirty="0"/>
              <a:t> the </a:t>
            </a:r>
            <a:r>
              <a:rPr lang="fr-FR" noProof="0" dirty="0" err="1"/>
              <a:t>hidden</a:t>
            </a:r>
            <a:r>
              <a:rPr lang="fr-FR" noProof="0" dirty="0"/>
              <a:t> </a:t>
            </a:r>
            <a:r>
              <a:rPr lang="fr-FR" noProof="0" dirty="0" err="1"/>
              <a:t>shapes</a:t>
            </a:r>
            <a:r>
              <a:rPr lang="fr-FR" noProof="0" dirty="0"/>
              <a:t> of the Agenda visible. </a:t>
            </a:r>
            <a:r>
              <a:rPr lang="fr-FR" noProof="0" dirty="0" err="1"/>
              <a:t>Make</a:t>
            </a:r>
            <a:r>
              <a:rPr lang="fr-FR" noProof="0" dirty="0"/>
              <a:t> sure </a:t>
            </a:r>
            <a:r>
              <a:rPr lang="fr-FR" noProof="0" dirty="0" err="1"/>
              <a:t>you</a:t>
            </a:r>
            <a:r>
              <a:rPr lang="fr-FR" noProof="0" dirty="0"/>
              <a:t> group </a:t>
            </a:r>
            <a:r>
              <a:rPr lang="fr-FR" noProof="0" dirty="0" err="1"/>
              <a:t>them</a:t>
            </a:r>
            <a:r>
              <a:rPr lang="fr-FR" noProof="0" dirty="0"/>
              <a:t> </a:t>
            </a:r>
            <a:r>
              <a:rPr lang="fr-FR" noProof="0" dirty="0" err="1"/>
              <a:t>again</a:t>
            </a:r>
            <a:r>
              <a:rPr lang="fr-FR" noProof="0" dirty="0"/>
              <a:t> </a:t>
            </a:r>
            <a:r>
              <a:rPr lang="fr-FR" noProof="0" dirty="0" err="1"/>
              <a:t>after</a:t>
            </a:r>
            <a:r>
              <a:rPr lang="fr-FR" noProof="0" dirty="0"/>
              <a:t> </a:t>
            </a:r>
            <a:r>
              <a:rPr lang="fr-FR" noProof="0" dirty="0" err="1"/>
              <a:t>editing</a:t>
            </a:r>
            <a:r>
              <a:rPr lang="fr-FR" noProof="0" dirty="0"/>
              <a:t> and </a:t>
            </a:r>
            <a:r>
              <a:rPr lang="fr-FR" noProof="0" dirty="0" err="1"/>
              <a:t>rename</a:t>
            </a:r>
            <a:r>
              <a:rPr lang="fr-FR" noProof="0" dirty="0"/>
              <a:t> </a:t>
            </a:r>
            <a:r>
              <a:rPr lang="fr-FR" noProof="0" dirty="0" err="1"/>
              <a:t>them</a:t>
            </a:r>
            <a:r>
              <a:rPr lang="fr-FR" noProof="0" dirty="0"/>
              <a:t> </a:t>
            </a:r>
            <a:r>
              <a:rPr lang="fr-FR" noProof="0" dirty="0" err="1"/>
              <a:t>with</a:t>
            </a:r>
            <a:r>
              <a:rPr lang="fr-FR" noProof="0" dirty="0"/>
              <a:t> </a:t>
            </a:r>
            <a:r>
              <a:rPr lang="fr-FR" noProof="0" dirty="0" err="1"/>
              <a:t>SlideProof</a:t>
            </a:r>
            <a:r>
              <a:rPr lang="fr-FR" noProof="0" dirty="0"/>
              <a:t> &gt; Agenda &gt; Rename Agenda Groups</a:t>
            </a:r>
          </a:p>
          <a:p>
            <a:pPr lvl="0"/>
            <a:r>
              <a:rPr lang="fr-FR" noProof="0" dirty="0" err="1"/>
              <a:t>Expected</a:t>
            </a:r>
            <a:r>
              <a:rPr lang="fr-FR" noProof="0" dirty="0"/>
              <a:t> group </a:t>
            </a:r>
            <a:r>
              <a:rPr lang="fr-FR" noProof="0" dirty="0" err="1"/>
              <a:t>names</a:t>
            </a:r>
            <a:r>
              <a:rPr lang="fr-FR" noProof="0" dirty="0"/>
              <a:t> are:</a:t>
            </a:r>
          </a:p>
          <a:p>
            <a:pPr lvl="1"/>
            <a:endParaRPr lang="fr-FR" noProof="0" dirty="0"/>
          </a:p>
          <a:p>
            <a:pPr lvl="1"/>
            <a:r>
              <a:rPr lang="fr-FR" noProof="0" dirty="0"/>
              <a:t>SP Agenda Section - </a:t>
            </a:r>
            <a:r>
              <a:rPr lang="fr-FR" noProof="0" dirty="0" err="1"/>
              <a:t>Mandatory</a:t>
            </a:r>
            <a:endParaRPr lang="fr-FR" noProof="0" dirty="0"/>
          </a:p>
          <a:p>
            <a:pPr lvl="1"/>
            <a:r>
              <a:rPr lang="fr-FR" noProof="0" dirty="0"/>
              <a:t>SP Agenda Section Highlight - Highlight the </a:t>
            </a:r>
            <a:r>
              <a:rPr lang="fr-FR" noProof="0" dirty="0" err="1"/>
              <a:t>current</a:t>
            </a:r>
            <a:r>
              <a:rPr lang="fr-FR" noProof="0" dirty="0"/>
              <a:t> section</a:t>
            </a:r>
          </a:p>
          <a:p>
            <a:pPr lvl="1"/>
            <a:r>
              <a:rPr lang="fr-FR" noProof="0" dirty="0"/>
              <a:t>SP Agenda </a:t>
            </a:r>
            <a:r>
              <a:rPr lang="fr-FR" noProof="0" dirty="0" err="1"/>
              <a:t>Subsection</a:t>
            </a:r>
            <a:r>
              <a:rPr lang="fr-FR" noProof="0" dirty="0"/>
              <a:t> - </a:t>
            </a:r>
            <a:r>
              <a:rPr lang="fr-FR" noProof="0" dirty="0" err="1"/>
              <a:t>Mandatory</a:t>
            </a:r>
            <a:r>
              <a:rPr lang="fr-FR" noProof="0" dirty="0"/>
              <a:t> if </a:t>
            </a:r>
            <a:r>
              <a:rPr lang="fr-FR" noProof="0" dirty="0" err="1"/>
              <a:t>showing</a:t>
            </a:r>
            <a:r>
              <a:rPr lang="fr-FR" noProof="0" dirty="0"/>
              <a:t> </a:t>
            </a:r>
            <a:r>
              <a:rPr lang="fr-FR" noProof="0" dirty="0" err="1"/>
              <a:t>subsections</a:t>
            </a:r>
            <a:endParaRPr lang="fr-FR" noProof="0" dirty="0"/>
          </a:p>
          <a:p>
            <a:pPr lvl="1"/>
            <a:r>
              <a:rPr lang="fr-FR" noProof="0" dirty="0"/>
              <a:t>SP Agenda </a:t>
            </a:r>
            <a:r>
              <a:rPr lang="fr-FR" noProof="0" dirty="0" err="1"/>
              <a:t>Subsection</a:t>
            </a:r>
            <a:r>
              <a:rPr lang="fr-FR" noProof="0" dirty="0"/>
              <a:t> Highlight - Highlight the </a:t>
            </a:r>
            <a:r>
              <a:rPr lang="fr-FR" noProof="0" dirty="0" err="1"/>
              <a:t>current</a:t>
            </a:r>
            <a:r>
              <a:rPr lang="fr-FR" noProof="0" dirty="0"/>
              <a:t> </a:t>
            </a:r>
            <a:r>
              <a:rPr lang="fr-FR" noProof="0" dirty="0" err="1"/>
              <a:t>subsection</a:t>
            </a:r>
            <a:endParaRPr lang="fr-FR" noProof="0" dirty="0"/>
          </a:p>
          <a:p>
            <a:pPr lvl="0"/>
            <a:r>
              <a:rPr lang="fr-FR" noProof="0" dirty="0" err="1"/>
              <a:t>Any</a:t>
            </a:r>
            <a:r>
              <a:rPr lang="fr-FR" noProof="0" dirty="0"/>
              <a:t> </a:t>
            </a:r>
            <a:r>
              <a:rPr lang="fr-FR" noProof="0" dirty="0" err="1"/>
              <a:t>shapes</a:t>
            </a:r>
            <a:r>
              <a:rPr lang="fr-FR" noProof="0" dirty="0"/>
              <a:t> or images </a:t>
            </a:r>
            <a:r>
              <a:rPr lang="fr-FR" noProof="0" dirty="0" err="1"/>
              <a:t>inside</a:t>
            </a:r>
            <a:r>
              <a:rPr lang="fr-FR" noProof="0" dirty="0"/>
              <a:t> the groups </a:t>
            </a:r>
            <a:r>
              <a:rPr lang="fr-FR" noProof="0" dirty="0" err="1"/>
              <a:t>will</a:t>
            </a:r>
            <a:r>
              <a:rPr lang="fr-FR" noProof="0" dirty="0"/>
              <a:t> </a:t>
            </a:r>
            <a:r>
              <a:rPr lang="fr-FR" noProof="0" dirty="0" err="1"/>
              <a:t>appear</a:t>
            </a:r>
            <a:r>
              <a:rPr lang="fr-FR" noProof="0" dirty="0"/>
              <a:t> on the agenda pages. This notice (SP Agenda Notice) </a:t>
            </a:r>
            <a:r>
              <a:rPr lang="fr-FR" noProof="0" dirty="0" err="1"/>
              <a:t>will</a:t>
            </a:r>
            <a:r>
              <a:rPr lang="fr-FR" noProof="0" dirty="0"/>
              <a:t> not </a:t>
            </a:r>
            <a:r>
              <a:rPr lang="fr-FR" noProof="0" dirty="0" err="1"/>
              <a:t>appear</a:t>
            </a:r>
            <a:r>
              <a:rPr lang="fr-FR" noProof="0" dirty="0"/>
              <a:t> on the agenda pages.</a:t>
            </a:r>
          </a:p>
          <a:p>
            <a:pPr lvl="0"/>
            <a:r>
              <a:rPr lang="fr-FR" noProof="0" dirty="0" err="1"/>
              <a:t>Valid</a:t>
            </a:r>
            <a:r>
              <a:rPr lang="fr-FR" noProof="0" dirty="0"/>
              <a:t> </a:t>
            </a:r>
            <a:r>
              <a:rPr lang="fr-FR" noProof="0" dirty="0" err="1"/>
              <a:t>text</a:t>
            </a:r>
            <a:r>
              <a:rPr lang="fr-FR" noProof="0" dirty="0"/>
              <a:t> </a:t>
            </a:r>
            <a:r>
              <a:rPr lang="fr-FR" noProof="0" dirty="0" err="1"/>
              <a:t>placeholders</a:t>
            </a:r>
            <a:r>
              <a:rPr lang="fr-FR" noProof="0" dirty="0"/>
              <a:t> are:</a:t>
            </a:r>
          </a:p>
          <a:p>
            <a:pPr lvl="1"/>
            <a:endParaRPr lang="fr-FR" noProof="0" dirty="0"/>
          </a:p>
          <a:p>
            <a:pPr lvl="1"/>
            <a:r>
              <a:rPr lang="fr-FR" noProof="0" dirty="0"/>
              <a:t>Section </a:t>
            </a:r>
            <a:r>
              <a:rPr lang="fr-FR" noProof="0" dirty="0" err="1"/>
              <a:t>number</a:t>
            </a:r>
            <a:r>
              <a:rPr lang="fr-FR" noProof="0" dirty="0"/>
              <a:t>:</a:t>
            </a:r>
          </a:p>
          <a:p>
            <a:pPr lvl="1"/>
            <a:r>
              <a:rPr lang="fr-FR" noProof="0" dirty="0"/>
              <a:t>&lt;N&gt; for </a:t>
            </a:r>
            <a:r>
              <a:rPr lang="fr-FR" noProof="0" dirty="0" err="1"/>
              <a:t>Arabic</a:t>
            </a:r>
            <a:r>
              <a:rPr lang="fr-FR" noProof="0" dirty="0"/>
              <a:t> </a:t>
            </a:r>
            <a:r>
              <a:rPr lang="fr-FR" noProof="0" dirty="0" err="1"/>
              <a:t>number</a:t>
            </a:r>
            <a:r>
              <a:rPr lang="fr-FR" noProof="0" dirty="0"/>
              <a:t> 1, 2, 3</a:t>
            </a:r>
          </a:p>
          <a:p>
            <a:pPr lvl="1"/>
            <a:r>
              <a:rPr lang="fr-FR" noProof="0" dirty="0"/>
              <a:t>&lt;R&gt; for Roman </a:t>
            </a:r>
            <a:r>
              <a:rPr lang="fr-FR" noProof="0" dirty="0" err="1"/>
              <a:t>numeral</a:t>
            </a:r>
            <a:r>
              <a:rPr lang="fr-FR" noProof="0" dirty="0"/>
              <a:t> I, II, III</a:t>
            </a:r>
          </a:p>
          <a:p>
            <a:pPr lvl="1"/>
            <a:r>
              <a:rPr lang="fr-FR" noProof="0" dirty="0"/>
              <a:t>&lt;RL&gt; for </a:t>
            </a:r>
            <a:r>
              <a:rPr lang="fr-FR" noProof="0" dirty="0" err="1"/>
              <a:t>lower</a:t>
            </a:r>
            <a:r>
              <a:rPr lang="fr-FR" noProof="0" dirty="0"/>
              <a:t>-case Roman </a:t>
            </a:r>
            <a:r>
              <a:rPr lang="fr-FR" noProof="0" dirty="0" err="1"/>
              <a:t>numeral</a:t>
            </a:r>
            <a:r>
              <a:rPr lang="fr-FR" noProof="0" dirty="0"/>
              <a:t> i, ii, iii</a:t>
            </a:r>
          </a:p>
          <a:p>
            <a:pPr lvl="1"/>
            <a:r>
              <a:rPr lang="fr-FR" noProof="0" dirty="0"/>
              <a:t>&lt;A&gt; for </a:t>
            </a:r>
            <a:r>
              <a:rPr lang="fr-FR" noProof="0" dirty="0" err="1"/>
              <a:t>alphabetic</a:t>
            </a:r>
            <a:r>
              <a:rPr lang="fr-FR" noProof="0" dirty="0"/>
              <a:t> </a:t>
            </a:r>
            <a:r>
              <a:rPr lang="fr-FR" noProof="0" dirty="0" err="1"/>
              <a:t>character</a:t>
            </a:r>
            <a:r>
              <a:rPr lang="fr-FR" noProof="0" dirty="0"/>
              <a:t> A, B, C</a:t>
            </a:r>
          </a:p>
          <a:p>
            <a:pPr lvl="1"/>
            <a:r>
              <a:rPr lang="fr-FR" noProof="0" dirty="0"/>
              <a:t>&lt;AL&gt; for </a:t>
            </a:r>
            <a:r>
              <a:rPr lang="fr-FR" noProof="0" dirty="0" err="1"/>
              <a:t>lower</a:t>
            </a:r>
            <a:r>
              <a:rPr lang="fr-FR" noProof="0" dirty="0"/>
              <a:t>-case </a:t>
            </a:r>
            <a:r>
              <a:rPr lang="fr-FR" noProof="0" dirty="0" err="1"/>
              <a:t>Alphabetic</a:t>
            </a:r>
            <a:r>
              <a:rPr lang="fr-FR" noProof="0" dirty="0"/>
              <a:t> </a:t>
            </a:r>
            <a:r>
              <a:rPr lang="fr-FR" noProof="0" dirty="0" err="1"/>
              <a:t>character</a:t>
            </a:r>
            <a:endParaRPr lang="fr-FR" noProof="0" dirty="0"/>
          </a:p>
          <a:p>
            <a:pPr lvl="1"/>
            <a:r>
              <a:rPr lang="fr-FR" noProof="0" dirty="0"/>
              <a:t>&lt;TEXT&gt;</a:t>
            </a:r>
          </a:p>
          <a:p>
            <a:pPr lvl="1"/>
            <a:r>
              <a:rPr lang="fr-FR" noProof="0" dirty="0"/>
              <a:t>&lt;RESPONSIBLE&gt;</a:t>
            </a:r>
          </a:p>
          <a:p>
            <a:pPr lvl="1"/>
            <a:r>
              <a:rPr lang="fr-FR" noProof="0" dirty="0"/>
              <a:t>&lt;TIMESLOT&gt;</a:t>
            </a:r>
          </a:p>
          <a:p>
            <a:pPr lvl="1"/>
            <a:r>
              <a:rPr lang="fr-FR" noProof="0" dirty="0"/>
              <a:t>&lt;DURATION&gt; for duration</a:t>
            </a:r>
          </a:p>
          <a:p>
            <a:pPr lvl="1"/>
            <a:r>
              <a:rPr lang="fr-FR" noProof="0" dirty="0"/>
              <a:t>&lt;P&gt; for page </a:t>
            </a:r>
            <a:r>
              <a:rPr lang="fr-FR" noProof="0" dirty="0" err="1"/>
              <a:t>number</a:t>
            </a:r>
            <a:endParaRPr lang="fr-FR" noProof="0" dirty="0"/>
          </a:p>
          <a:p>
            <a:pPr lvl="0"/>
            <a:r>
              <a:rPr lang="fr-FR" noProof="0" dirty="0"/>
              <a:t>If </a:t>
            </a:r>
            <a:r>
              <a:rPr lang="fr-FR" noProof="0" dirty="0" err="1"/>
              <a:t>you</a:t>
            </a:r>
            <a:r>
              <a:rPr lang="fr-FR" noProof="0" dirty="0"/>
              <a:t> </a:t>
            </a:r>
            <a:r>
              <a:rPr lang="fr-FR" noProof="0" dirty="0" err="1"/>
              <a:t>want</a:t>
            </a:r>
            <a:r>
              <a:rPr lang="fr-FR" noProof="0" dirty="0"/>
              <a:t> the agenda to </a:t>
            </a:r>
            <a:r>
              <a:rPr lang="fr-FR" noProof="0" dirty="0" err="1"/>
              <a:t>be</a:t>
            </a:r>
            <a:r>
              <a:rPr lang="fr-FR" noProof="0" dirty="0"/>
              <a:t> </a:t>
            </a:r>
            <a:r>
              <a:rPr lang="fr-FR" noProof="0" dirty="0" err="1"/>
              <a:t>vertically</a:t>
            </a:r>
            <a:r>
              <a:rPr lang="fr-FR" noProof="0" dirty="0"/>
              <a:t> </a:t>
            </a:r>
            <a:r>
              <a:rPr lang="fr-FR" noProof="0" dirty="0" err="1"/>
              <a:t>centered</a:t>
            </a:r>
            <a:r>
              <a:rPr lang="fr-FR" noProof="0" dirty="0"/>
              <a:t> on </a:t>
            </a:r>
            <a:r>
              <a:rPr lang="fr-FR" noProof="0" dirty="0" err="1"/>
              <a:t>each</a:t>
            </a:r>
            <a:r>
              <a:rPr lang="fr-FR" noProof="0" dirty="0"/>
              <a:t> Agenda slide, </a:t>
            </a:r>
            <a:r>
              <a:rPr lang="fr-FR" noProof="0" dirty="0" err="1"/>
              <a:t>rename</a:t>
            </a:r>
            <a:r>
              <a:rPr lang="fr-FR" noProof="0" dirty="0"/>
              <a:t> </a:t>
            </a:r>
            <a:r>
              <a:rPr lang="fr-FR" noProof="0" dirty="0" err="1"/>
              <a:t>this</a:t>
            </a:r>
            <a:r>
              <a:rPr lang="fr-FR" noProof="0" dirty="0"/>
              <a:t> </a:t>
            </a:r>
            <a:r>
              <a:rPr lang="fr-FR" noProof="0" dirty="0" err="1"/>
              <a:t>layout</a:t>
            </a:r>
            <a:r>
              <a:rPr lang="fr-FR" noProof="0" dirty="0"/>
              <a:t> to:</a:t>
            </a:r>
          </a:p>
          <a:p>
            <a:pPr lvl="1"/>
            <a:endParaRPr lang="fr-FR" noProof="0" dirty="0"/>
          </a:p>
          <a:p>
            <a:pPr lvl="1"/>
            <a:r>
              <a:rPr lang="fr-FR" noProof="0" dirty="0"/>
              <a:t>SP Agenda Vertical</a:t>
            </a:r>
          </a:p>
        </p:txBody>
      </p:sp>
      <p:grpSp>
        <p:nvGrpSpPr>
          <p:cNvPr id="78" name="SP Agenda Subsection" hidden="1">
            <a:extLst>
              <a:ext uri="{FF2B5EF4-FFF2-40B4-BE49-F238E27FC236}">
                <a16:creationId xmlns:a16="http://schemas.microsoft.com/office/drawing/2014/main" id="{3CDEAECC-3C3D-40DC-8048-05157150AD6E}"/>
              </a:ext>
            </a:extLst>
          </p:cNvPr>
          <p:cNvGrpSpPr>
            <a:grpSpLocks/>
          </p:cNvGrpSpPr>
          <p:nvPr userDrawn="1"/>
        </p:nvGrpSpPr>
        <p:grpSpPr>
          <a:xfrm>
            <a:off x="963571" y="3072069"/>
            <a:ext cx="7560000" cy="276999"/>
            <a:chOff x="1797664" y="2085631"/>
            <a:chExt cx="5940745" cy="369332"/>
          </a:xfrm>
        </p:grpSpPr>
        <p:sp>
          <p:nvSpPr>
            <p:cNvPr id="79" name="Textbox" hidden="1">
              <a:extLst>
                <a:ext uri="{FF2B5EF4-FFF2-40B4-BE49-F238E27FC236}">
                  <a16:creationId xmlns:a16="http://schemas.microsoft.com/office/drawing/2014/main" id="{584D4FFB-892A-49C8-973F-893B258E19BF}"/>
                </a:ext>
              </a:extLst>
            </p:cNvPr>
            <p:cNvSpPr txBox="1">
              <a:spLocks/>
            </p:cNvSpPr>
            <p:nvPr userDrawn="1"/>
          </p:nvSpPr>
          <p:spPr>
            <a:xfrm>
              <a:off x="2140025" y="2085631"/>
              <a:ext cx="5598384" cy="369332"/>
            </a:xfrm>
            <a:prstGeom prst="rect">
              <a:avLst/>
            </a:prstGeom>
            <a:noFill/>
          </p:spPr>
          <p:txBody>
            <a:bodyPr wrap="square" rtlCol="0" anchor="ctr">
              <a:noAutofit/>
            </a:bodyPr>
            <a:lstStyle/>
            <a:p>
              <a:pPr defTabSz="7000700">
                <a:tabLst>
                  <a:tab pos="7134047" algn="l"/>
                </a:tabLst>
              </a:pPr>
              <a:r>
                <a:rPr lang="fr-FR" sz="2700" b="1" dirty="0">
                  <a:solidFill>
                    <a:schemeClr val="tx1"/>
                  </a:solidFill>
                </a:rPr>
                <a:t>&lt;TEXT&gt;</a:t>
              </a:r>
            </a:p>
          </p:txBody>
        </p:sp>
        <p:sp>
          <p:nvSpPr>
            <p:cNvPr id="80" name="Textbox" hidden="1">
              <a:extLst>
                <a:ext uri="{FF2B5EF4-FFF2-40B4-BE49-F238E27FC236}">
                  <a16:creationId xmlns:a16="http://schemas.microsoft.com/office/drawing/2014/main" id="{BB144044-4B4E-495D-8D8D-9D01BCCA9A24}"/>
                </a:ext>
              </a:extLst>
            </p:cNvPr>
            <p:cNvSpPr txBox="1">
              <a:spLocks/>
            </p:cNvSpPr>
            <p:nvPr userDrawn="1"/>
          </p:nvSpPr>
          <p:spPr>
            <a:xfrm>
              <a:off x="1797664" y="2085631"/>
              <a:ext cx="379556" cy="369332"/>
            </a:xfrm>
            <a:prstGeom prst="rect">
              <a:avLst/>
            </a:prstGeom>
            <a:noFill/>
          </p:spPr>
          <p:txBody>
            <a:bodyPr wrap="none" rtlCol="0" anchor="ctr">
              <a:noAutofit/>
            </a:bodyPr>
            <a:lstStyle/>
            <a:p>
              <a:pPr algn="ctr"/>
              <a:r>
                <a:rPr lang="fr-FR" sz="2700" b="1" dirty="0">
                  <a:solidFill>
                    <a:schemeClr val="tx1"/>
                  </a:solidFill>
                </a:rPr>
                <a:t>&lt;N&gt;</a:t>
              </a:r>
            </a:p>
          </p:txBody>
        </p:sp>
        <p:sp>
          <p:nvSpPr>
            <p:cNvPr id="81" name="Textbox" hidden="1">
              <a:extLst>
                <a:ext uri="{FF2B5EF4-FFF2-40B4-BE49-F238E27FC236}">
                  <a16:creationId xmlns:a16="http://schemas.microsoft.com/office/drawing/2014/main" id="{72849E41-8C22-4F28-A058-02BC25DF49BB}"/>
                </a:ext>
              </a:extLst>
            </p:cNvPr>
            <p:cNvSpPr txBox="1">
              <a:spLocks/>
            </p:cNvSpPr>
            <p:nvPr userDrawn="1"/>
          </p:nvSpPr>
          <p:spPr>
            <a:xfrm>
              <a:off x="6912263" y="2086339"/>
              <a:ext cx="0" cy="0"/>
            </a:xfrm>
            <a:prstGeom prst="rect">
              <a:avLst/>
            </a:prstGeom>
            <a:noFill/>
          </p:spPr>
          <p:txBody>
            <a:bodyPr wrap="none" rtlCol="0" anchor="ctr">
              <a:noAutofit/>
            </a:bodyPr>
            <a:lstStyle/>
            <a:p>
              <a:pPr algn="r"/>
              <a:r>
                <a:rPr lang="fr-FR" sz="750" b="1" dirty="0">
                  <a:solidFill>
                    <a:srgbClr val="000000">
                      <a:alpha val="0"/>
                    </a:srgbClr>
                  </a:solidFill>
                </a:rPr>
                <a:t>&lt;P&gt;</a:t>
              </a:r>
            </a:p>
          </p:txBody>
        </p:sp>
        <p:sp>
          <p:nvSpPr>
            <p:cNvPr id="82" name="Textbox" hidden="1">
              <a:extLst>
                <a:ext uri="{FF2B5EF4-FFF2-40B4-BE49-F238E27FC236}">
                  <a16:creationId xmlns:a16="http://schemas.microsoft.com/office/drawing/2014/main" id="{CA1BEB0B-B88B-4782-BF66-3BC90122CA1F}"/>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fr-FR" sz="750" b="1" dirty="0">
                  <a:solidFill>
                    <a:srgbClr val="000000">
                      <a:alpha val="0"/>
                    </a:srgbClr>
                  </a:solidFill>
                </a:rPr>
                <a:t>&lt;TIMESLOT&gt;</a:t>
              </a:r>
            </a:p>
          </p:txBody>
        </p:sp>
        <p:sp>
          <p:nvSpPr>
            <p:cNvPr id="83" name="Textbox" hidden="1">
              <a:extLst>
                <a:ext uri="{FF2B5EF4-FFF2-40B4-BE49-F238E27FC236}">
                  <a16:creationId xmlns:a16="http://schemas.microsoft.com/office/drawing/2014/main" id="{2488CE60-C0C7-4375-8E28-316DE55D3DE1}"/>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fr-FR" sz="750" b="1" dirty="0">
                  <a:solidFill>
                    <a:srgbClr val="000000">
                      <a:alpha val="0"/>
                    </a:srgbClr>
                  </a:solidFill>
                </a:rPr>
                <a:t>&lt;RESPONSIBLE&gt;</a:t>
              </a:r>
            </a:p>
          </p:txBody>
        </p:sp>
        <p:sp>
          <p:nvSpPr>
            <p:cNvPr id="84" name="Textbox" hidden="1">
              <a:extLst>
                <a:ext uri="{FF2B5EF4-FFF2-40B4-BE49-F238E27FC236}">
                  <a16:creationId xmlns:a16="http://schemas.microsoft.com/office/drawing/2014/main" id="{FDCF7982-797D-46DB-BA8C-F96B93FBBFAF}"/>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fr-FR" sz="750" b="1" dirty="0">
                  <a:solidFill>
                    <a:srgbClr val="000000">
                      <a:alpha val="0"/>
                    </a:srgbClr>
                  </a:solidFill>
                </a:rPr>
                <a:t>&lt;DURATION&gt;</a:t>
              </a:r>
            </a:p>
          </p:txBody>
        </p:sp>
      </p:grpSp>
    </p:spTree>
    <p:extLst>
      <p:ext uri="{BB962C8B-B14F-4D97-AF65-F5344CB8AC3E}">
        <p14:creationId xmlns:p14="http://schemas.microsoft.com/office/powerpoint/2010/main" val="401895111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cSld name="Headlin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19015" y="303500"/>
            <a:ext cx="8507077" cy="702580"/>
          </a:xfrm>
        </p:spPr>
        <p:txBody>
          <a:bodyPr lIns="108000" tIns="0" rIns="108000" bIns="0"/>
          <a:lstStyle>
            <a:lvl1pPr>
              <a:defRPr sz="1650" baseline="0">
                <a:solidFill>
                  <a:schemeClr val="bg2"/>
                </a:solidFill>
              </a:defRPr>
            </a:lvl1pPr>
          </a:lstStyle>
          <a:p>
            <a:r>
              <a:rPr lang="fr-FR" noProof="0" dirty="0"/>
              <a:t>Complete </a:t>
            </a:r>
            <a:r>
              <a:rPr lang="fr-FR" noProof="0" dirty="0" err="1"/>
              <a:t>with</a:t>
            </a:r>
            <a:r>
              <a:rPr lang="fr-FR" noProof="0" dirty="0"/>
              <a:t> a </a:t>
            </a:r>
            <a:r>
              <a:rPr lang="fr-FR" noProof="0" dirty="0" err="1"/>
              <a:t>title</a:t>
            </a:r>
            <a:r>
              <a:rPr lang="fr-FR" noProof="0" dirty="0"/>
              <a:t> </a:t>
            </a:r>
            <a:r>
              <a:rPr lang="fr-FR" noProof="0" dirty="0" err="1"/>
              <a:t>here</a:t>
            </a:r>
            <a:r>
              <a:rPr lang="fr-FR" noProof="0" dirty="0"/>
              <a:t> </a:t>
            </a:r>
            <a:r>
              <a:rPr lang="fr-FR" noProof="0" dirty="0" err="1"/>
              <a:t>that</a:t>
            </a:r>
            <a:r>
              <a:rPr lang="fr-FR" noProof="0" dirty="0"/>
              <a:t> carries </a:t>
            </a:r>
            <a:r>
              <a:rPr lang="fr-FR" noProof="0" dirty="0" err="1"/>
              <a:t>your</a:t>
            </a:r>
            <a:r>
              <a:rPr lang="fr-FR" noProof="0" dirty="0"/>
              <a:t> message on </a:t>
            </a:r>
            <a:r>
              <a:rPr lang="fr-FR" noProof="0" dirty="0" err="1"/>
              <a:t>two</a:t>
            </a:r>
            <a:r>
              <a:rPr lang="fr-FR" noProof="0" dirty="0"/>
              <a:t> </a:t>
            </a:r>
            <a:r>
              <a:rPr lang="fr-FR" noProof="0" dirty="0" err="1"/>
              <a:t>lines</a:t>
            </a:r>
            <a:r>
              <a:rPr lang="fr-FR" noProof="0" dirty="0"/>
              <a:t> at </a:t>
            </a:r>
            <a:r>
              <a:rPr lang="fr-FR" noProof="0" dirty="0" err="1"/>
              <a:t>most</a:t>
            </a:r>
            <a:r>
              <a:rPr lang="fr-FR" noProof="0" dirty="0"/>
              <a:t> for more </a:t>
            </a:r>
            <a:r>
              <a:rPr lang="fr-FR" noProof="0" dirty="0" err="1"/>
              <a:t>readability</a:t>
            </a:r>
            <a:endParaRPr lang="fr-FR" noProof="0" dirty="0"/>
          </a:p>
        </p:txBody>
      </p:sp>
      <p:sp>
        <p:nvSpPr>
          <p:cNvPr id="5" name="Text Placeholder 8"/>
          <p:cNvSpPr>
            <a:spLocks noGrp="1"/>
          </p:cNvSpPr>
          <p:nvPr>
            <p:ph type="body" sz="quarter" idx="13" hasCustomPrompt="1"/>
          </p:nvPr>
        </p:nvSpPr>
        <p:spPr>
          <a:xfrm>
            <a:off x="319015" y="108235"/>
            <a:ext cx="8507077" cy="195263"/>
          </a:xfrm>
          <a:prstGeom prst="rect">
            <a:avLst/>
          </a:prstGeom>
        </p:spPr>
        <p:txBody>
          <a:bodyPr lIns="108000" tIns="0" rIns="108000" bIns="0" anchor="b"/>
          <a:lstStyle>
            <a:lvl1pPr>
              <a:spcBef>
                <a:spcPts val="0"/>
              </a:spcBef>
              <a:defRPr sz="750" i="0" cap="all" baseline="0">
                <a:solidFill>
                  <a:schemeClr val="accent4"/>
                </a:solidFill>
                <a:latin typeface="+mj-lt"/>
              </a:defRPr>
            </a:lvl1pPr>
            <a:lvl2pPr>
              <a:defRPr sz="610"/>
            </a:lvl2pPr>
          </a:lstStyle>
          <a:p>
            <a:pPr lvl="0"/>
            <a:r>
              <a:rPr lang="fr-FR" noProof="0" dirty="0"/>
              <a:t>Insert a top </a:t>
            </a:r>
            <a:r>
              <a:rPr lang="fr-FR" noProof="0" dirty="0" err="1"/>
              <a:t>title</a:t>
            </a:r>
            <a:r>
              <a:rPr lang="fr-FR" noProof="0" dirty="0"/>
              <a:t> </a:t>
            </a:r>
            <a:r>
              <a:rPr lang="fr-FR" noProof="0" dirty="0" err="1"/>
              <a:t>here</a:t>
            </a:r>
            <a:r>
              <a:rPr lang="fr-FR" noProof="0" dirty="0"/>
              <a:t> - must not </a:t>
            </a:r>
            <a:r>
              <a:rPr lang="fr-FR" noProof="0" dirty="0" err="1"/>
              <a:t>exceed</a:t>
            </a:r>
            <a:r>
              <a:rPr lang="fr-FR" noProof="0" dirty="0"/>
              <a:t> 1 line</a:t>
            </a:r>
          </a:p>
        </p:txBody>
      </p:sp>
    </p:spTree>
    <p:extLst>
      <p:ext uri="{BB962C8B-B14F-4D97-AF65-F5344CB8AC3E}">
        <p14:creationId xmlns:p14="http://schemas.microsoft.com/office/powerpoint/2010/main" val="401791252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General content">
    <p:spTree>
      <p:nvGrpSpPr>
        <p:cNvPr id="1" name=""/>
        <p:cNvGrpSpPr/>
        <p:nvPr/>
      </p:nvGrpSpPr>
      <p:grpSpPr>
        <a:xfrm>
          <a:off x="0" y="0"/>
          <a:ext cx="0" cy="0"/>
          <a:chOff x="0" y="0"/>
          <a:chExt cx="0" cy="0"/>
        </a:xfrm>
      </p:grpSpPr>
      <p:sp>
        <p:nvSpPr>
          <p:cNvPr id="4" name="Espace réservé du contenu 3"/>
          <p:cNvSpPr>
            <a:spLocks noGrp="1"/>
          </p:cNvSpPr>
          <p:nvPr>
            <p:ph sz="quarter" idx="14" hasCustomPrompt="1"/>
          </p:nvPr>
        </p:nvSpPr>
        <p:spPr>
          <a:xfrm>
            <a:off x="319015" y="1006078"/>
            <a:ext cx="8507077" cy="3671888"/>
          </a:xfrm>
          <a:prstGeom prst="rect">
            <a:avLst/>
          </a:prstGeom>
        </p:spPr>
        <p:txBody>
          <a:bodyPr lIns="108000" tIns="108000" rIns="108000" bIns="108000"/>
          <a:lstStyle>
            <a:lvl2pPr>
              <a:defRPr>
                <a:solidFill>
                  <a:schemeClr val="tx1"/>
                </a:solidFill>
              </a:defRPr>
            </a:lvl2pPr>
            <a:lvl3pPr>
              <a:defRPr baseline="0">
                <a:solidFill>
                  <a:schemeClr val="tx1"/>
                </a:solidFill>
              </a:defRPr>
            </a:lvl3pPr>
            <a:lvl4pPr>
              <a:defRPr>
                <a:solidFill>
                  <a:schemeClr val="tx1"/>
                </a:solidFill>
              </a:defRPr>
            </a:lvl4pPr>
            <a:lvl5pPr>
              <a:defRPr>
                <a:solidFill>
                  <a:schemeClr val="tx1"/>
                </a:solidFill>
              </a:defRPr>
            </a:lvl5pPr>
            <a:lvl6pPr algn="just">
              <a:defRPr>
                <a:solidFill>
                  <a:schemeClr val="tx1"/>
                </a:solidFill>
              </a:defRPr>
            </a:lvl6pPr>
            <a:lvl7pPr algn="just">
              <a:defRPr>
                <a:solidFill>
                  <a:schemeClr val="tx1"/>
                </a:solidFill>
              </a:defRPr>
            </a:lvl7pPr>
            <a:lvl8pPr algn="just">
              <a:defRPr>
                <a:solidFill>
                  <a:schemeClr val="tx1"/>
                </a:solidFill>
              </a:defRPr>
            </a:lvl8pPr>
            <a:lvl9pPr algn="just">
              <a:defRPr>
                <a:solidFill>
                  <a:schemeClr val="tx1"/>
                </a:solidFill>
              </a:defRPr>
            </a:lvl9pPr>
          </a:lstStyle>
          <a:p>
            <a:pPr lvl="0"/>
            <a:r>
              <a:rPr lang="fr-FR"/>
              <a:t>Level 1 - </a:t>
            </a:r>
            <a:r>
              <a:rPr lang="fr-FR">
                <a:solidFill>
                  <a:srgbClr val="503078"/>
                </a:solidFill>
              </a:rPr>
              <a:t>To move to the next level, Alt + Shift + right arrow</a:t>
            </a:r>
            <a:endParaRPr lang="fr-FR"/>
          </a:p>
          <a:p>
            <a:pPr lvl="1"/>
            <a:r>
              <a:rPr lang="fr-FR"/>
              <a:t>Level 2</a:t>
            </a:r>
          </a:p>
          <a:p>
            <a:pPr lvl="2"/>
            <a:r>
              <a:rPr lang="fr-FR"/>
              <a:t>Level 3</a:t>
            </a:r>
          </a:p>
          <a:p>
            <a:pPr lvl="3"/>
            <a:r>
              <a:rPr lang="fr-FR"/>
              <a:t>Level 4</a:t>
            </a:r>
          </a:p>
          <a:p>
            <a:pPr lvl="4"/>
            <a:r>
              <a:rPr lang="fr-FR"/>
              <a:t>Level 5</a:t>
            </a:r>
          </a:p>
          <a:p>
            <a:pPr lvl="5"/>
            <a:r>
              <a:rPr lang="fr-FR"/>
              <a:t>Level 6</a:t>
            </a:r>
          </a:p>
          <a:p>
            <a:pPr lvl="6"/>
            <a:r>
              <a:rPr lang="fr-FR"/>
              <a:t>Level 7</a:t>
            </a:r>
          </a:p>
          <a:p>
            <a:pPr lvl="7"/>
            <a:r>
              <a:rPr lang="fr-FR" noProof="0"/>
              <a:t>Level </a:t>
            </a:r>
            <a:r>
              <a:rPr lang="fr-FR"/>
              <a:t>8</a:t>
            </a:r>
          </a:p>
          <a:p>
            <a:pPr lvl="8"/>
            <a:r>
              <a:rPr lang="fr-FR"/>
              <a:t>Level 9</a:t>
            </a:r>
            <a:endParaRPr lang="fr-FR" dirty="0"/>
          </a:p>
        </p:txBody>
      </p:sp>
      <p:sp>
        <p:nvSpPr>
          <p:cNvPr id="5" name="Title 1">
            <a:extLst>
              <a:ext uri="{FF2B5EF4-FFF2-40B4-BE49-F238E27FC236}">
                <a16:creationId xmlns:a16="http://schemas.microsoft.com/office/drawing/2014/main" id="{42C34059-D4CA-4210-8E38-CDB64C89506A}"/>
              </a:ext>
            </a:extLst>
          </p:cNvPr>
          <p:cNvSpPr>
            <a:spLocks noGrp="1"/>
          </p:cNvSpPr>
          <p:nvPr>
            <p:ph type="title" hasCustomPrompt="1"/>
          </p:nvPr>
        </p:nvSpPr>
        <p:spPr>
          <a:xfrm>
            <a:off x="319015" y="303500"/>
            <a:ext cx="8507077" cy="702580"/>
          </a:xfrm>
        </p:spPr>
        <p:txBody>
          <a:bodyPr lIns="108000" tIns="0" rIns="108000" bIns="0"/>
          <a:lstStyle>
            <a:lvl1pPr>
              <a:defRPr sz="1650" baseline="0">
                <a:solidFill>
                  <a:schemeClr val="bg2"/>
                </a:solidFill>
              </a:defRPr>
            </a:lvl1pPr>
          </a:lstStyle>
          <a:p>
            <a:r>
              <a:rPr lang="fr-FR" noProof="0"/>
              <a:t>Complete with a title here that carries your message on two lines at most for more readability</a:t>
            </a:r>
            <a:endParaRPr lang="fr-FR" noProof="0" dirty="0"/>
          </a:p>
        </p:txBody>
      </p:sp>
      <p:sp>
        <p:nvSpPr>
          <p:cNvPr id="6" name="Text Placeholder 8">
            <a:extLst>
              <a:ext uri="{FF2B5EF4-FFF2-40B4-BE49-F238E27FC236}">
                <a16:creationId xmlns:a16="http://schemas.microsoft.com/office/drawing/2014/main" id="{42CD65D2-F6BC-44F1-91EF-C5D6903AF840}"/>
              </a:ext>
            </a:extLst>
          </p:cNvPr>
          <p:cNvSpPr>
            <a:spLocks noGrp="1"/>
          </p:cNvSpPr>
          <p:nvPr>
            <p:ph type="body" sz="quarter" idx="13" hasCustomPrompt="1"/>
          </p:nvPr>
        </p:nvSpPr>
        <p:spPr>
          <a:xfrm>
            <a:off x="319015" y="108235"/>
            <a:ext cx="8507077" cy="195263"/>
          </a:xfrm>
          <a:prstGeom prst="rect">
            <a:avLst/>
          </a:prstGeom>
        </p:spPr>
        <p:txBody>
          <a:bodyPr lIns="108000" tIns="0" rIns="108000" bIns="0" anchor="b"/>
          <a:lstStyle>
            <a:lvl1pPr>
              <a:spcBef>
                <a:spcPts val="0"/>
              </a:spcBef>
              <a:defRPr sz="750" i="0" cap="all" baseline="0">
                <a:solidFill>
                  <a:schemeClr val="accent4"/>
                </a:solidFill>
                <a:latin typeface="+mj-lt"/>
              </a:defRPr>
            </a:lvl1pPr>
            <a:lvl2pPr>
              <a:defRPr sz="610"/>
            </a:lvl2pPr>
          </a:lstStyle>
          <a:p>
            <a:pPr lvl="0"/>
            <a:r>
              <a:rPr lang="fr-FR" noProof="0"/>
              <a:t>Insert a top title here - must not exceed 1 line</a:t>
            </a:r>
            <a:endParaRPr lang="fr-FR" noProof="0" dirty="0"/>
          </a:p>
        </p:txBody>
      </p:sp>
    </p:spTree>
    <p:extLst>
      <p:ext uri="{BB962C8B-B14F-4D97-AF65-F5344CB8AC3E}">
        <p14:creationId xmlns:p14="http://schemas.microsoft.com/office/powerpoint/2010/main" val="3323435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Headlin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19015" y="303499"/>
            <a:ext cx="8507077" cy="647811"/>
          </a:xfrm>
        </p:spPr>
        <p:txBody>
          <a:bodyPr lIns="108000" tIns="0" rIns="108000" bIns="0"/>
          <a:lstStyle>
            <a:lvl1pPr>
              <a:defRPr sz="1650" baseline="0">
                <a:solidFill>
                  <a:schemeClr val="bg2"/>
                </a:solidFill>
              </a:defRPr>
            </a:lvl1pPr>
          </a:lstStyle>
          <a:p>
            <a:r>
              <a:rPr lang="fr-FR" dirty="0"/>
              <a:t>Compléter avec un titre ici qui porte votre message sur deux lignes au maximum pour des raisons de lisibilité</a:t>
            </a:r>
            <a:endParaRPr lang="fr-FR" noProof="0" dirty="0"/>
          </a:p>
        </p:txBody>
      </p:sp>
      <p:sp>
        <p:nvSpPr>
          <p:cNvPr id="5" name="Text Placeholder 8"/>
          <p:cNvSpPr>
            <a:spLocks noGrp="1"/>
          </p:cNvSpPr>
          <p:nvPr>
            <p:ph type="body" sz="quarter" idx="13" hasCustomPrompt="1"/>
          </p:nvPr>
        </p:nvSpPr>
        <p:spPr>
          <a:xfrm>
            <a:off x="319015" y="108235"/>
            <a:ext cx="8507077" cy="195263"/>
          </a:xfrm>
          <a:prstGeom prst="rect">
            <a:avLst/>
          </a:prstGeom>
        </p:spPr>
        <p:txBody>
          <a:bodyPr lIns="108000" tIns="0" rIns="108000" bIns="0" anchor="b"/>
          <a:lstStyle>
            <a:lvl1pPr>
              <a:spcBef>
                <a:spcPts val="0"/>
              </a:spcBef>
              <a:defRPr sz="750" i="0" cap="all" baseline="0">
                <a:solidFill>
                  <a:schemeClr val="accent4"/>
                </a:solidFill>
                <a:latin typeface="+mj-lt"/>
              </a:defRPr>
            </a:lvl1pPr>
            <a:lvl2pPr>
              <a:defRPr sz="750"/>
            </a:lvl2pPr>
          </a:lstStyle>
          <a:p>
            <a:pPr lvl="0"/>
            <a:r>
              <a:rPr lang="fr-FR" noProof="0" dirty="0"/>
              <a:t>Insérer un surtitre ici – il ne doit pas dépasser 1 ligne</a:t>
            </a:r>
          </a:p>
        </p:txBody>
      </p:sp>
    </p:spTree>
    <p:extLst>
      <p:ext uri="{BB962C8B-B14F-4D97-AF65-F5344CB8AC3E}">
        <p14:creationId xmlns:p14="http://schemas.microsoft.com/office/powerpoint/2010/main" val="15877346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userDrawn="1">
  <p:cSld name="Contacts">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9" name="Image 11">
            <a:extLst>
              <a:ext uri="{FF2B5EF4-FFF2-40B4-BE49-F238E27FC236}">
                <a16:creationId xmlns:a16="http://schemas.microsoft.com/office/drawing/2014/main" id="{2C560B03-64B1-49BD-AB9A-F49BC9A0613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3216804" cy="3544425"/>
          </a:xfrm>
          <a:prstGeom prst="rect">
            <a:avLst/>
          </a:prstGeom>
        </p:spPr>
      </p:pic>
      <p:pic>
        <p:nvPicPr>
          <p:cNvPr id="3" name="Image 2">
            <a:extLst>
              <a:ext uri="{FF2B5EF4-FFF2-40B4-BE49-F238E27FC236}">
                <a16:creationId xmlns:a16="http://schemas.microsoft.com/office/drawing/2014/main" id="{22B96C81-DBE8-42B4-8B98-27519B9B5F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308" y="411511"/>
            <a:ext cx="3056579" cy="815738"/>
          </a:xfrm>
          <a:prstGeom prst="rect">
            <a:avLst/>
          </a:prstGeom>
        </p:spPr>
      </p:pic>
    </p:spTree>
    <p:extLst>
      <p:ext uri="{BB962C8B-B14F-4D97-AF65-F5344CB8AC3E}">
        <p14:creationId xmlns:p14="http://schemas.microsoft.com/office/powerpoint/2010/main" val="193071939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userDrawn="1">
  <p:cSld name="Chapter Blue Grey light">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11" name="Image 11">
            <a:extLst>
              <a:ext uri="{FF2B5EF4-FFF2-40B4-BE49-F238E27FC236}">
                <a16:creationId xmlns:a16="http://schemas.microsoft.com/office/drawing/2014/main" id="{876A8560-9D71-40E3-B01C-AEB2F337D63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7175"/>
            <a:ext cx="3216804" cy="3544425"/>
          </a:xfrm>
          <a:prstGeom prst="rect">
            <a:avLst/>
          </a:prstGeom>
        </p:spPr>
      </p:pic>
      <p:sp>
        <p:nvSpPr>
          <p:cNvPr id="5" name="Text Placeholder 4"/>
          <p:cNvSpPr>
            <a:spLocks noGrp="1"/>
          </p:cNvSpPr>
          <p:nvPr>
            <p:ph type="body" sz="quarter" idx="38" hasCustomPrompt="1"/>
          </p:nvPr>
        </p:nvSpPr>
        <p:spPr bwMode="gray">
          <a:xfrm>
            <a:off x="2090540" y="2500817"/>
            <a:ext cx="787569" cy="723600"/>
          </a:xfrm>
          <a:prstGeom prst="rect">
            <a:avLst/>
          </a:prstGeom>
          <a:noFill/>
        </p:spPr>
        <p:txBody>
          <a:bodyPr lIns="0" rIns="0" anchor="t">
            <a:noAutofit/>
          </a:bodyPr>
          <a:lstStyle>
            <a:lvl1pPr marL="0" indent="-153563" algn="just">
              <a:lnSpc>
                <a:spcPct val="100000"/>
              </a:lnSpc>
              <a:spcBef>
                <a:spcPts val="244"/>
              </a:spcBef>
              <a:buClr>
                <a:schemeClr val="bg2"/>
              </a:buClr>
              <a:buFont typeface="Tempus Sans ITC" panose="04020404030D07020202" pitchFamily="82" charset="0"/>
              <a:buChar char="/"/>
              <a:defRPr sz="1800" b="1" i="0">
                <a:solidFill>
                  <a:schemeClr val="bg2"/>
                </a:solidFill>
                <a:latin typeface="+mj-lt"/>
              </a:defRPr>
            </a:lvl1pPr>
            <a:lvl2pPr marL="0" indent="-153563" algn="just">
              <a:lnSpc>
                <a:spcPct val="100000"/>
              </a:lnSpc>
              <a:spcBef>
                <a:spcPts val="244"/>
              </a:spcBef>
              <a:buClr>
                <a:schemeClr val="accent1"/>
              </a:buClr>
              <a:buFont typeface="Tahoma" panose="020B0604030504040204" pitchFamily="34" charset="0"/>
              <a:buChar char="⁄"/>
              <a:defRPr sz="1219" b="1" i="0">
                <a:solidFill>
                  <a:schemeClr val="bg2"/>
                </a:solidFill>
              </a:defRPr>
            </a:lvl2pPr>
            <a:lvl3pPr marL="0" indent="-153563" algn="just">
              <a:lnSpc>
                <a:spcPct val="100000"/>
              </a:lnSpc>
              <a:spcBef>
                <a:spcPts val="244"/>
              </a:spcBef>
              <a:buClr>
                <a:schemeClr val="accent1"/>
              </a:buClr>
              <a:buFont typeface="Tahoma" panose="020B0604030504040204" pitchFamily="34" charset="0"/>
              <a:buChar char="⁄"/>
              <a:defRPr sz="1219" b="1" i="0">
                <a:solidFill>
                  <a:schemeClr val="bg2"/>
                </a:solidFill>
              </a:defRPr>
            </a:lvl3pPr>
            <a:lvl4pPr marL="0" indent="-153563" algn="just">
              <a:lnSpc>
                <a:spcPct val="100000"/>
              </a:lnSpc>
              <a:spcBef>
                <a:spcPts val="244"/>
              </a:spcBef>
              <a:buClr>
                <a:schemeClr val="accent1"/>
              </a:buClr>
              <a:buFont typeface="Tahoma" panose="020B0604030504040204" pitchFamily="34" charset="0"/>
              <a:buChar char="⁄"/>
              <a:defRPr sz="1219" b="1" i="0" cap="none" baseline="0">
                <a:solidFill>
                  <a:schemeClr val="bg2"/>
                </a:solidFill>
              </a:defRPr>
            </a:lvl4pPr>
            <a:lvl5pPr marL="0" indent="-153563" algn="just">
              <a:lnSpc>
                <a:spcPct val="100000"/>
              </a:lnSpc>
              <a:spcBef>
                <a:spcPts val="244"/>
              </a:spcBef>
              <a:buClr>
                <a:schemeClr val="accent1"/>
              </a:buClr>
              <a:buFont typeface="Tahoma" panose="020B0604030504040204" pitchFamily="34" charset="0"/>
              <a:buChar char="⁄"/>
              <a:defRPr sz="1219" b="1" i="0">
                <a:solidFill>
                  <a:schemeClr val="bg2"/>
                </a:solidFill>
              </a:defRPr>
            </a:lvl5pPr>
            <a:lvl6pPr marL="0" indent="-153563" algn="just">
              <a:lnSpc>
                <a:spcPct val="100000"/>
              </a:lnSpc>
              <a:spcBef>
                <a:spcPts val="244"/>
              </a:spcBef>
              <a:buClr>
                <a:schemeClr val="accent1"/>
              </a:buClr>
              <a:buFont typeface="Tahoma" panose="020B0604030504040204" pitchFamily="34" charset="0"/>
              <a:buChar char="⁄"/>
              <a:defRPr sz="1219" b="1" i="0">
                <a:solidFill>
                  <a:schemeClr val="bg2"/>
                </a:solidFill>
              </a:defRPr>
            </a:lvl6pPr>
            <a:lvl7pPr marL="0" indent="-153563" algn="just">
              <a:lnSpc>
                <a:spcPct val="100000"/>
              </a:lnSpc>
              <a:spcBef>
                <a:spcPts val="244"/>
              </a:spcBef>
              <a:buClr>
                <a:schemeClr val="accent1"/>
              </a:buClr>
              <a:buFont typeface="Tahoma" panose="020B0604030504040204" pitchFamily="34" charset="0"/>
              <a:buChar char="⁄"/>
              <a:defRPr sz="1219" b="1" i="0" baseline="0">
                <a:solidFill>
                  <a:schemeClr val="bg2"/>
                </a:solidFill>
              </a:defRPr>
            </a:lvl7pPr>
            <a:lvl8pPr marL="0" indent="-153563" algn="just">
              <a:lnSpc>
                <a:spcPct val="100000"/>
              </a:lnSpc>
              <a:spcBef>
                <a:spcPts val="244"/>
              </a:spcBef>
              <a:buClr>
                <a:schemeClr val="accent1"/>
              </a:buClr>
              <a:buFont typeface="Tahoma" panose="020B0604030504040204" pitchFamily="34" charset="0"/>
              <a:buChar char="⁄"/>
              <a:defRPr sz="1219" b="1" i="0" baseline="0">
                <a:solidFill>
                  <a:schemeClr val="bg2"/>
                </a:solidFill>
              </a:defRPr>
            </a:lvl8pPr>
            <a:lvl9pPr marL="0" indent="-153563" algn="just">
              <a:lnSpc>
                <a:spcPct val="100000"/>
              </a:lnSpc>
              <a:spcBef>
                <a:spcPts val="244"/>
              </a:spcBef>
              <a:buClr>
                <a:schemeClr val="accent1"/>
              </a:buClr>
              <a:buFont typeface="Tahoma" panose="020B0604030504040204" pitchFamily="34" charset="0"/>
              <a:buChar char="⁄"/>
              <a:defRPr sz="1219" b="1" i="0" baseline="0">
                <a:solidFill>
                  <a:schemeClr val="bg2"/>
                </a:solidFill>
              </a:defRPr>
            </a:lvl9pPr>
          </a:lstStyle>
          <a:p>
            <a:pPr lvl="0"/>
            <a:r>
              <a:rPr lang="fr-FR" noProof="0"/>
              <a:t>01</a:t>
            </a:r>
            <a:endParaRPr lang="fr-FR" noProof="0" dirty="0"/>
          </a:p>
        </p:txBody>
      </p:sp>
      <p:sp>
        <p:nvSpPr>
          <p:cNvPr id="9" name="Titel 1"/>
          <p:cNvSpPr>
            <a:spLocks noGrp="1"/>
          </p:cNvSpPr>
          <p:nvPr>
            <p:ph type="title" hasCustomPrompt="1"/>
          </p:nvPr>
        </p:nvSpPr>
        <p:spPr bwMode="gray">
          <a:xfrm>
            <a:off x="3010626" y="2500817"/>
            <a:ext cx="5815385" cy="723600"/>
          </a:xfrm>
        </p:spPr>
        <p:txBody>
          <a:bodyPr lIns="108000" tIns="108000" rIns="0" anchor="t">
            <a:noAutofit/>
          </a:bodyPr>
          <a:lstStyle>
            <a:lvl1pPr algn="r">
              <a:defRPr sz="1800" cap="none" baseline="0">
                <a:solidFill>
                  <a:schemeClr val="bg2"/>
                </a:solidFill>
                <a:latin typeface="+mj-lt"/>
              </a:defRPr>
            </a:lvl1pPr>
          </a:lstStyle>
          <a:p>
            <a:r>
              <a:rPr lang="fr-FR" noProof="0"/>
              <a:t>Chapter slide headline</a:t>
            </a:r>
            <a:endParaRPr lang="fr-FR" noProof="0" dirty="0"/>
          </a:p>
        </p:txBody>
      </p:sp>
      <p:sp>
        <p:nvSpPr>
          <p:cNvPr id="10" name="Espace réservé pour une image  35">
            <a:extLst>
              <a:ext uri="{FF2B5EF4-FFF2-40B4-BE49-F238E27FC236}">
                <a16:creationId xmlns:a16="http://schemas.microsoft.com/office/drawing/2014/main" id="{420EEE7C-A570-4C11-B267-7E56E4E0F622}"/>
              </a:ext>
            </a:extLst>
          </p:cNvPr>
          <p:cNvSpPr>
            <a:spLocks noGrp="1"/>
          </p:cNvSpPr>
          <p:nvPr>
            <p:ph type="pic" sz="quarter" idx="10" hasCustomPrompt="1"/>
          </p:nvPr>
        </p:nvSpPr>
        <p:spPr bwMode="gray">
          <a:xfrm>
            <a:off x="0" y="0"/>
            <a:ext cx="4760956" cy="4192731"/>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097" b="0" i="1" baseline="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r>
              <a:rPr lang="fr-FR" noProof="0"/>
              <a:t>Click here</a:t>
            </a:r>
            <a:br>
              <a:rPr lang="fr-FR" noProof="0"/>
            </a:br>
            <a:r>
              <a:rPr lang="fr-FR" noProof="0"/>
              <a:t>to insert a picture	&gt;&gt;</a:t>
            </a:r>
            <a:endParaRPr lang="fr-FR" noProof="0" dirty="0"/>
          </a:p>
        </p:txBody>
      </p:sp>
    </p:spTree>
    <p:extLst>
      <p:ext uri="{BB962C8B-B14F-4D97-AF65-F5344CB8AC3E}">
        <p14:creationId xmlns:p14="http://schemas.microsoft.com/office/powerpoint/2010/main" val="125152731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304"/>
            <a:ext cx="7886700" cy="2139553"/>
          </a:xfrm>
        </p:spPr>
        <p:txBody>
          <a:bodyPr anchor="b"/>
          <a:lstStyle>
            <a:lvl1pPr>
              <a:defRPr sz="4500"/>
            </a:lvl1pPr>
          </a:lstStyle>
          <a:p>
            <a:r>
              <a:rPr lang="fr-FR" dirty="0"/>
              <a:t>Modifiez le style du titre</a:t>
            </a:r>
          </a:p>
        </p:txBody>
      </p:sp>
      <p:sp>
        <p:nvSpPr>
          <p:cNvPr id="3" name="Espace réservé du texte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dirty="0"/>
              <a:t>Modifier les styles du texte du masque</a:t>
            </a:r>
          </a:p>
        </p:txBody>
      </p:sp>
      <p:sp>
        <p:nvSpPr>
          <p:cNvPr id="4" name="Espace réservé de la date 3"/>
          <p:cNvSpPr>
            <a:spLocks noGrp="1"/>
          </p:cNvSpPr>
          <p:nvPr>
            <p:ph type="dt" sz="half" idx="10"/>
          </p:nvPr>
        </p:nvSpPr>
        <p:spPr/>
        <p:txBody>
          <a:bodyPr/>
          <a:lstStyle/>
          <a:p>
            <a:fld id="{6FF26801-D6FC-43D4-923F-5CD851FEE2F5}" type="datetimeFigureOut">
              <a:rPr lang="fr-FR" smtClean="0"/>
              <a:t>21/04/2024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B9C8AAC-D66E-461D-871F-20132FC84D2C}" type="slidenum">
              <a:rPr lang="fr-FR" smtClean="0"/>
              <a:t>‹N°›</a:t>
            </a:fld>
            <a:endParaRPr lang="fr-FR" dirty="0"/>
          </a:p>
        </p:txBody>
      </p:sp>
    </p:spTree>
    <p:extLst>
      <p:ext uri="{BB962C8B-B14F-4D97-AF65-F5344CB8AC3E}">
        <p14:creationId xmlns:p14="http://schemas.microsoft.com/office/powerpoint/2010/main" val="199372037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1_Intercalair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ACA10F6-3E96-6540-9DE6-E2EBE1084AED}"/>
              </a:ext>
            </a:extLst>
          </p:cNvPr>
          <p:cNvSpPr/>
          <p:nvPr userDrawn="1"/>
        </p:nvSpPr>
        <p:spPr>
          <a:xfrm>
            <a:off x="0" y="0"/>
            <a:ext cx="9144000" cy="5143500"/>
          </a:xfrm>
          <a:prstGeom prst="rect">
            <a:avLst/>
          </a:prstGeom>
          <a:solidFill>
            <a:srgbClr val="D20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pic>
        <p:nvPicPr>
          <p:cNvPr id="8" name="Image 7">
            <a:extLst>
              <a:ext uri="{FF2B5EF4-FFF2-40B4-BE49-F238E27FC236}">
                <a16:creationId xmlns:a16="http://schemas.microsoft.com/office/drawing/2014/main" id="{08563CFB-9621-6148-851E-1B8C0CB3DE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2968" y="389491"/>
            <a:ext cx="1981121" cy="595037"/>
          </a:xfrm>
          <a:prstGeom prst="rect">
            <a:avLst/>
          </a:prstGeom>
        </p:spPr>
      </p:pic>
      <p:pic>
        <p:nvPicPr>
          <p:cNvPr id="9" name="Image 8">
            <a:extLst>
              <a:ext uri="{FF2B5EF4-FFF2-40B4-BE49-F238E27FC236}">
                <a16:creationId xmlns:a16="http://schemas.microsoft.com/office/drawing/2014/main" id="{DEF446ED-4511-A742-BE50-4E198690D123}"/>
              </a:ext>
            </a:extLst>
          </p:cNvPr>
          <p:cNvPicPr>
            <a:picLocks noChangeAspect="1"/>
          </p:cNvPicPr>
          <p:nvPr userDrawn="1"/>
        </p:nvPicPr>
        <p:blipFill rotWithShape="1">
          <a:blip r:embed="rId3" cstate="email">
            <a:alphaModFix/>
            <a:extLst>
              <a:ext uri="{28A0092B-C50C-407E-A947-70E740481C1C}">
                <a14:useLocalDpi xmlns:a14="http://schemas.microsoft.com/office/drawing/2010/main"/>
              </a:ext>
            </a:extLst>
          </a:blip>
          <a:srcRect r="27434" b="23036"/>
          <a:stretch/>
        </p:blipFill>
        <p:spPr>
          <a:xfrm>
            <a:off x="5501470" y="645118"/>
            <a:ext cx="3642531" cy="4498383"/>
          </a:xfrm>
          <a:prstGeom prst="rect">
            <a:avLst/>
          </a:prstGeom>
        </p:spPr>
      </p:pic>
      <p:sp>
        <p:nvSpPr>
          <p:cNvPr id="12" name="Titre 1">
            <a:extLst>
              <a:ext uri="{FF2B5EF4-FFF2-40B4-BE49-F238E27FC236}">
                <a16:creationId xmlns:a16="http://schemas.microsoft.com/office/drawing/2014/main" id="{5209781F-2CF8-3246-A11F-87B28488C9E2}"/>
              </a:ext>
            </a:extLst>
          </p:cNvPr>
          <p:cNvSpPr>
            <a:spLocks noGrp="1"/>
          </p:cNvSpPr>
          <p:nvPr>
            <p:ph type="title" hasCustomPrompt="1"/>
          </p:nvPr>
        </p:nvSpPr>
        <p:spPr>
          <a:xfrm>
            <a:off x="368124" y="1714200"/>
            <a:ext cx="4749391" cy="1097086"/>
          </a:xfrm>
          <a:prstGeom prst="rect">
            <a:avLst/>
          </a:prstGeom>
        </p:spPr>
        <p:txBody>
          <a:bodyPr lIns="0" tIns="0" rIns="0" bIns="0" anchor="b">
            <a:normAutofit/>
          </a:bodyPr>
          <a:lstStyle>
            <a:lvl1pPr>
              <a:defRPr lang="fr-FR" sz="3600" b="1" kern="1200" dirty="0">
                <a:solidFill>
                  <a:schemeClr val="bg1"/>
                </a:solidFill>
                <a:latin typeface="Arial" panose="020B0604020202020204" pitchFamily="34" charset="0"/>
                <a:ea typeface="+mn-ea"/>
                <a:cs typeface="Arial" panose="020B0604020202020204" pitchFamily="34" charset="0"/>
              </a:defRPr>
            </a:lvl1pPr>
          </a:lstStyle>
          <a:p>
            <a:r>
              <a:rPr lang="fr-FR" dirty="0"/>
              <a:t>TITRE DE LA PARTIE</a:t>
            </a:r>
            <a:br>
              <a:rPr lang="fr-FR" dirty="0"/>
            </a:br>
            <a:r>
              <a:rPr lang="fr-FR" dirty="0"/>
              <a:t>(INTERCALAIRE)</a:t>
            </a:r>
          </a:p>
        </p:txBody>
      </p:sp>
      <p:sp>
        <p:nvSpPr>
          <p:cNvPr id="13" name="Espace réservé du texte 2">
            <a:extLst>
              <a:ext uri="{FF2B5EF4-FFF2-40B4-BE49-F238E27FC236}">
                <a16:creationId xmlns:a16="http://schemas.microsoft.com/office/drawing/2014/main" id="{B4AD1FD0-4665-9D43-A14E-72B3BA3DDDE6}"/>
              </a:ext>
            </a:extLst>
          </p:cNvPr>
          <p:cNvSpPr>
            <a:spLocks noGrp="1"/>
          </p:cNvSpPr>
          <p:nvPr>
            <p:ph type="body" idx="1" hasCustomPrompt="1"/>
          </p:nvPr>
        </p:nvSpPr>
        <p:spPr>
          <a:xfrm>
            <a:off x="355371" y="2999059"/>
            <a:ext cx="3220980" cy="231422"/>
          </a:xfrm>
          <a:prstGeom prst="rect">
            <a:avLst/>
          </a:prstGeom>
        </p:spPr>
        <p:txBody>
          <a:bodyPr lIns="0" tIns="0" rIns="0" bIns="0">
            <a:noAutofit/>
          </a:bodyPr>
          <a:lstStyle>
            <a:lvl1pPr marL="0" indent="0" algn="l" defTabSz="685800" rtl="0" eaLnBrk="1" latinLnBrk="0" hangingPunct="1">
              <a:lnSpc>
                <a:spcPts val="1800"/>
              </a:lnSpc>
              <a:buNone/>
              <a:defRPr lang="fr-FR" sz="1800" b="1" kern="1200" dirty="0">
                <a:solidFill>
                  <a:schemeClr val="bg1"/>
                </a:solidFill>
                <a:latin typeface="Arial" panose="020B0604020202020204" pitchFamily="34" charset="0"/>
                <a:ea typeface="+mn-ea"/>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fr-FR" dirty="0"/>
              <a:t>Sous-titre</a:t>
            </a:r>
          </a:p>
        </p:txBody>
      </p:sp>
      <p:sp>
        <p:nvSpPr>
          <p:cNvPr id="10" name="ZoneTexte 6">
            <a:extLst>
              <a:ext uri="{FF2B5EF4-FFF2-40B4-BE49-F238E27FC236}">
                <a16:creationId xmlns:a16="http://schemas.microsoft.com/office/drawing/2014/main" id="{BE3DDF97-EFD5-4734-AFB5-D8D88B95BED3}"/>
              </a:ext>
            </a:extLst>
          </p:cNvPr>
          <p:cNvSpPr txBox="1"/>
          <p:nvPr userDrawn="1"/>
        </p:nvSpPr>
        <p:spPr>
          <a:xfrm>
            <a:off x="363723" y="4658077"/>
            <a:ext cx="4946754" cy="198131"/>
          </a:xfrm>
          <a:prstGeom prst="rect">
            <a:avLst/>
          </a:prstGeom>
          <a:noFill/>
        </p:spPr>
        <p:txBody>
          <a:bodyPr wrap="square" lIns="0" tIns="0" rIns="0" bIns="0" rtlCol="0">
            <a:spAutoFit/>
          </a:bodyPr>
          <a:lstStyle/>
          <a:p>
            <a:pPr>
              <a:lnSpc>
                <a:spcPts val="825"/>
              </a:lnSpc>
            </a:pPr>
            <a:fld id="{942FCC0B-ED92-42D7-8A66-BF2DFC78E49D}" type="slidenum">
              <a:rPr lang="fr-FR" sz="638" smtClean="0">
                <a:solidFill>
                  <a:schemeClr val="bg1"/>
                </a:solidFill>
                <a:latin typeface="Arial" panose="020B0604020202020204" pitchFamily="34" charset="0"/>
                <a:cs typeface="Arial" panose="020B0604020202020204" pitchFamily="34" charset="0"/>
              </a:rPr>
              <a:pPr>
                <a:lnSpc>
                  <a:spcPts val="825"/>
                </a:lnSpc>
              </a:pPr>
              <a:t>‹N°›</a:t>
            </a:fld>
            <a:r>
              <a:rPr lang="fr-FR" sz="638" dirty="0">
                <a:solidFill>
                  <a:schemeClr val="bg1"/>
                </a:solidFill>
                <a:latin typeface="Arial" panose="020B0604020202020204" pitchFamily="34" charset="0"/>
                <a:cs typeface="Arial" panose="020B0604020202020204" pitchFamily="34" charset="0"/>
              </a:rPr>
              <a:t> | </a:t>
            </a:r>
          </a:p>
          <a:p>
            <a:pPr>
              <a:lnSpc>
                <a:spcPts val="825"/>
              </a:lnSpc>
            </a:pPr>
            <a:endParaRPr lang="fr-FR" sz="638"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25611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eneral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015" y="303499"/>
            <a:ext cx="8507077" cy="647811"/>
          </a:xfrm>
        </p:spPr>
        <p:txBody>
          <a:bodyPr lIns="108000" tIns="0" rIns="108000" bIns="0"/>
          <a:lstStyle>
            <a:lvl1pPr>
              <a:defRPr sz="1650" baseline="0">
                <a:solidFill>
                  <a:schemeClr val="bg2"/>
                </a:solidFill>
              </a:defRPr>
            </a:lvl1pPr>
          </a:lstStyle>
          <a:p>
            <a:r>
              <a:rPr lang="fr-FR" dirty="0"/>
              <a:t>Compléter avec un titre ici qui porte votre message sur deux lignes au maximum pour des raisons de lisibilité</a:t>
            </a:r>
            <a:endParaRPr lang="fr-FR" noProof="0" dirty="0"/>
          </a:p>
        </p:txBody>
      </p:sp>
      <p:sp>
        <p:nvSpPr>
          <p:cNvPr id="9" name="Text Placeholder 8"/>
          <p:cNvSpPr>
            <a:spLocks noGrp="1"/>
          </p:cNvSpPr>
          <p:nvPr>
            <p:ph type="body" sz="quarter" idx="13" hasCustomPrompt="1"/>
          </p:nvPr>
        </p:nvSpPr>
        <p:spPr>
          <a:xfrm>
            <a:off x="319015" y="108235"/>
            <a:ext cx="8507077" cy="195263"/>
          </a:xfrm>
          <a:prstGeom prst="rect">
            <a:avLst/>
          </a:prstGeom>
        </p:spPr>
        <p:txBody>
          <a:bodyPr lIns="108000" tIns="0" rIns="108000" bIns="0" anchor="b"/>
          <a:lstStyle>
            <a:lvl1pPr>
              <a:spcBef>
                <a:spcPts val="0"/>
              </a:spcBef>
              <a:defRPr sz="750" i="0" cap="all" baseline="0">
                <a:solidFill>
                  <a:schemeClr val="accent4"/>
                </a:solidFill>
                <a:latin typeface="+mj-lt"/>
              </a:defRPr>
            </a:lvl1pPr>
            <a:lvl2pPr>
              <a:defRPr sz="750"/>
            </a:lvl2pPr>
          </a:lstStyle>
          <a:p>
            <a:pPr lvl="0"/>
            <a:r>
              <a:rPr lang="fr-FR" noProof="0" dirty="0"/>
              <a:t>Insérer un surtitre ici – il ne doit pas dépasser 1 ligne</a:t>
            </a:r>
          </a:p>
        </p:txBody>
      </p:sp>
      <p:sp>
        <p:nvSpPr>
          <p:cNvPr id="4" name="Espace réservé du contenu 3"/>
          <p:cNvSpPr>
            <a:spLocks noGrp="1"/>
          </p:cNvSpPr>
          <p:nvPr>
            <p:ph sz="quarter" idx="14" hasCustomPrompt="1"/>
          </p:nvPr>
        </p:nvSpPr>
        <p:spPr>
          <a:xfrm>
            <a:off x="319015" y="951310"/>
            <a:ext cx="8507077" cy="3726656"/>
          </a:xfrm>
          <a:prstGeom prst="rect">
            <a:avLst/>
          </a:prstGeom>
        </p:spPr>
        <p:txBody>
          <a:bodyPr lIns="108000" tIns="108000" rIns="108000" bIns="108000"/>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lgn="just">
              <a:defRPr>
                <a:solidFill>
                  <a:schemeClr val="tx1"/>
                </a:solidFill>
              </a:defRPr>
            </a:lvl6pPr>
            <a:lvl7pPr algn="just">
              <a:defRPr>
                <a:solidFill>
                  <a:schemeClr val="tx1"/>
                </a:solidFill>
              </a:defRPr>
            </a:lvl7pPr>
            <a:lvl8pPr algn="just">
              <a:defRPr>
                <a:solidFill>
                  <a:schemeClr val="tx1"/>
                </a:solidFill>
              </a:defRPr>
            </a:lvl8pPr>
            <a:lvl9pPr algn="just">
              <a:defRPr>
                <a:solidFill>
                  <a:schemeClr val="tx1"/>
                </a:solidFill>
              </a:defRPr>
            </a:lvl9pPr>
          </a:lstStyle>
          <a:p>
            <a:pPr lvl="0"/>
            <a:r>
              <a:rPr lang="fr-FR" dirty="0"/>
              <a:t>Niveau 1 - </a:t>
            </a:r>
            <a:r>
              <a:rPr lang="fr-FR" dirty="0">
                <a:solidFill>
                  <a:srgbClr val="503078"/>
                </a:solidFill>
              </a:rPr>
              <a:t>Pour passer au niveau suivant, faire Shift + Alt + flèche droite </a:t>
            </a:r>
            <a:endParaRPr lang="fr-FR" dirty="0"/>
          </a:p>
          <a:p>
            <a:pPr lvl="1"/>
            <a:r>
              <a:rPr lang="fr-FR" dirty="0"/>
              <a:t>Niveau 2</a:t>
            </a:r>
          </a:p>
          <a:p>
            <a:pPr lvl="2"/>
            <a:r>
              <a:rPr lang="fr-FR" dirty="0"/>
              <a:t>Niveau 3</a:t>
            </a:r>
          </a:p>
          <a:p>
            <a:pPr lvl="3"/>
            <a:r>
              <a:rPr lang="fr-FR" dirty="0"/>
              <a:t>Niveau 4</a:t>
            </a:r>
          </a:p>
          <a:p>
            <a:pPr lvl="4"/>
            <a:r>
              <a:rPr lang="fr-FR" dirty="0"/>
              <a:t>Niveau 5</a:t>
            </a:r>
          </a:p>
          <a:p>
            <a:pPr lvl="5"/>
            <a:r>
              <a:rPr lang="fr-FR" dirty="0"/>
              <a:t>Niveau 6</a:t>
            </a:r>
          </a:p>
          <a:p>
            <a:pPr lvl="6"/>
            <a:r>
              <a:rPr lang="fr-FR" dirty="0"/>
              <a:t>Niveau 7</a:t>
            </a:r>
          </a:p>
          <a:p>
            <a:pPr lvl="7"/>
            <a:r>
              <a:rPr lang="fr-FR" noProof="0" dirty="0"/>
              <a:t>Nive</a:t>
            </a:r>
            <a:r>
              <a:rPr lang="fr-FR" dirty="0"/>
              <a:t>au 8</a:t>
            </a:r>
          </a:p>
          <a:p>
            <a:pPr lvl="8"/>
            <a:r>
              <a:rPr lang="fr-FR" dirty="0"/>
              <a:t>Niveau 9</a:t>
            </a:r>
          </a:p>
        </p:txBody>
      </p:sp>
    </p:spTree>
    <p:extLst>
      <p:ext uri="{BB962C8B-B14F-4D97-AF65-F5344CB8AC3E}">
        <p14:creationId xmlns:p14="http://schemas.microsoft.com/office/powerpoint/2010/main" val="1947460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13" name="Rectangle 12"/>
          <p:cNvSpPr/>
          <p:nvPr/>
        </p:nvSpPr>
        <p:spPr>
          <a:xfrm>
            <a:off x="0" y="-2046"/>
            <a:ext cx="9144000" cy="845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Espace réservé du numéro de diapositive 5"/>
          <p:cNvSpPr>
            <a:spLocks noGrp="1"/>
          </p:cNvSpPr>
          <p:nvPr>
            <p:ph type="sldNum" sz="quarter" idx="12"/>
          </p:nvPr>
        </p:nvSpPr>
        <p:spPr>
          <a:xfrm>
            <a:off x="107504" y="4749992"/>
            <a:ext cx="287338" cy="273844"/>
          </a:xfrm>
        </p:spPr>
        <p:txBody>
          <a:bodyPr/>
          <a:lstStyle/>
          <a:p>
            <a:fld id="{646E7B68-C406-4B5C-B79D-A1CDE10CB85D}" type="slidenum">
              <a:rPr lang="fr-FR" smtClean="0"/>
              <a:pPr/>
              <a:t>‹N°›</a:t>
            </a:fld>
            <a:endParaRPr lang="fr-FR" dirty="0"/>
          </a:p>
        </p:txBody>
      </p:sp>
      <p:sp>
        <p:nvSpPr>
          <p:cNvPr id="63" name="Espace réservé du texte 62"/>
          <p:cNvSpPr>
            <a:spLocks noGrp="1"/>
          </p:cNvSpPr>
          <p:nvPr>
            <p:ph type="body" sz="quarter" idx="14" hasCustomPrompt="1"/>
          </p:nvPr>
        </p:nvSpPr>
        <p:spPr>
          <a:xfrm>
            <a:off x="4427538" y="1767822"/>
            <a:ext cx="2736304" cy="2160240"/>
          </a:xfrm>
        </p:spPr>
        <p:txBody>
          <a:bodyPr numCol="1">
            <a:normAutofit/>
          </a:bodyPr>
          <a:lstStyle>
            <a:lvl1pPr marL="0" indent="0" algn="l" defTabSz="914400" rtl="0" eaLnBrk="1" latinLnBrk="0" hangingPunct="1">
              <a:lnSpc>
                <a:spcPct val="150000"/>
              </a:lnSpc>
              <a:spcBef>
                <a:spcPts val="200"/>
              </a:spcBef>
              <a:spcAft>
                <a:spcPts val="0"/>
              </a:spcAft>
              <a:buFontTx/>
              <a:buNone/>
              <a:defRPr lang="fr-FR" sz="1400" b="1" kern="1200" cap="none" baseline="0" smtClean="0">
                <a:solidFill>
                  <a:srgbClr val="575757"/>
                </a:solidFill>
                <a:latin typeface="+mn-lt"/>
                <a:ea typeface="+mn-ea"/>
                <a:cs typeface="+mn-cs"/>
              </a:defRPr>
            </a:lvl1pPr>
          </a:lstStyle>
          <a:p>
            <a:pPr lvl="0"/>
            <a:r>
              <a:rPr lang="fr-FR" dirty="0"/>
              <a:t>Chapitre 1</a:t>
            </a:r>
          </a:p>
          <a:p>
            <a:pPr lvl="0"/>
            <a:r>
              <a:rPr lang="fr-FR" dirty="0"/>
              <a:t>Chapitre 2</a:t>
            </a:r>
          </a:p>
          <a:p>
            <a:pPr lvl="0"/>
            <a:r>
              <a:rPr lang="fr-FR" dirty="0"/>
              <a:t>Chapitre 3</a:t>
            </a:r>
          </a:p>
        </p:txBody>
      </p:sp>
      <p:sp>
        <p:nvSpPr>
          <p:cNvPr id="7" name="Espace réservé du pied de page 6"/>
          <p:cNvSpPr>
            <a:spLocks noGrp="1"/>
          </p:cNvSpPr>
          <p:nvPr>
            <p:ph type="ftr" sz="quarter" idx="15"/>
          </p:nvPr>
        </p:nvSpPr>
        <p:spPr>
          <a:xfrm>
            <a:off x="408753" y="4749992"/>
            <a:ext cx="6926486" cy="273844"/>
          </a:xfrm>
        </p:spPr>
        <p:txBody>
          <a:bodyPr/>
          <a:lstStyle/>
          <a:p>
            <a:r>
              <a:rPr lang="fr-FR" dirty="0">
                <a:latin typeface="Arial"/>
                <a:ea typeface="+mn-ea"/>
              </a:rPr>
              <a:t>Démarche d’audit des critères ENS </a:t>
            </a:r>
          </a:p>
        </p:txBody>
      </p:sp>
      <p:sp>
        <p:nvSpPr>
          <p:cNvPr id="10" name="Titre 1"/>
          <p:cNvSpPr txBox="1">
            <a:spLocks/>
          </p:cNvSpPr>
          <p:nvPr/>
        </p:nvSpPr>
        <p:spPr>
          <a:xfrm>
            <a:off x="4427538" y="915566"/>
            <a:ext cx="3096790" cy="1032495"/>
          </a:xfrm>
          <a:prstGeom prst="rect">
            <a:avLst/>
          </a:prstGeom>
        </p:spPr>
        <p:txBody>
          <a:bodyPr vert="horz" lIns="0" tIns="0" rIns="0" bIns="0" rtlCol="0" anchor="ctr" anchorCtr="0">
            <a:noAutofit/>
          </a:bodyPr>
          <a:lstStyle>
            <a:lvl1pPr algn="l" defTabSz="914400" rtl="0" eaLnBrk="1" latinLnBrk="0" hangingPunct="1">
              <a:lnSpc>
                <a:spcPts val="2700"/>
              </a:lnSpc>
              <a:spcBef>
                <a:spcPts val="0"/>
              </a:spcBef>
              <a:buNone/>
              <a:defRPr sz="2800" b="1" kern="1200" baseline="0">
                <a:solidFill>
                  <a:srgbClr val="006AB2"/>
                </a:solidFill>
                <a:latin typeface="+mj-lt"/>
                <a:ea typeface="+mj-ea"/>
                <a:cs typeface="+mj-cs"/>
              </a:defRPr>
            </a:lvl1pPr>
          </a:lstStyle>
          <a:p>
            <a:pPr fontAlgn="auto">
              <a:spcAft>
                <a:spcPts val="0"/>
              </a:spcAft>
            </a:pPr>
            <a:r>
              <a:rPr lang="fr-FR" dirty="0"/>
              <a:t>Sommaire</a:t>
            </a:r>
          </a:p>
        </p:txBody>
      </p:sp>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985" y="1960852"/>
            <a:ext cx="1384703" cy="1221797"/>
          </a:xfrm>
          <a:prstGeom prst="rect">
            <a:avLst/>
          </a:prstGeom>
        </p:spPr>
      </p:pic>
      <p:sp>
        <p:nvSpPr>
          <p:cNvPr id="8" name="Rectangle 7"/>
          <p:cNvSpPr/>
          <p:nvPr userDrawn="1"/>
        </p:nvSpPr>
        <p:spPr>
          <a:xfrm>
            <a:off x="0" y="-2046"/>
            <a:ext cx="9144000" cy="845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Titre 1"/>
          <p:cNvSpPr txBox="1">
            <a:spLocks/>
          </p:cNvSpPr>
          <p:nvPr userDrawn="1"/>
        </p:nvSpPr>
        <p:spPr>
          <a:xfrm>
            <a:off x="4427538" y="915566"/>
            <a:ext cx="3096790" cy="1032495"/>
          </a:xfrm>
          <a:prstGeom prst="rect">
            <a:avLst/>
          </a:prstGeom>
        </p:spPr>
        <p:txBody>
          <a:bodyPr vert="horz" lIns="0" tIns="0" rIns="0" bIns="0" rtlCol="0" anchor="ctr" anchorCtr="0">
            <a:noAutofit/>
          </a:bodyPr>
          <a:lstStyle>
            <a:lvl1pPr algn="l" defTabSz="914400" rtl="0" eaLnBrk="1" latinLnBrk="0" hangingPunct="1">
              <a:lnSpc>
                <a:spcPts val="2700"/>
              </a:lnSpc>
              <a:spcBef>
                <a:spcPts val="0"/>
              </a:spcBef>
              <a:buNone/>
              <a:defRPr sz="2800" b="1" kern="1200" baseline="0">
                <a:solidFill>
                  <a:srgbClr val="006AB2"/>
                </a:solidFill>
                <a:latin typeface="+mj-lt"/>
                <a:ea typeface="+mj-ea"/>
                <a:cs typeface="+mj-cs"/>
              </a:defRPr>
            </a:lvl1pPr>
          </a:lstStyle>
          <a:p>
            <a:pPr fontAlgn="auto">
              <a:spcAft>
                <a:spcPts val="0"/>
              </a:spcAft>
            </a:pPr>
            <a:r>
              <a:rPr lang="fr-FR" dirty="0"/>
              <a:t>Sommaire</a:t>
            </a:r>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8985" y="1960852"/>
            <a:ext cx="1384703" cy="1221797"/>
          </a:xfrm>
          <a:prstGeom prst="rect">
            <a:avLst/>
          </a:prstGeom>
        </p:spPr>
      </p:pic>
    </p:spTree>
    <p:extLst>
      <p:ext uri="{BB962C8B-B14F-4D97-AF65-F5344CB8AC3E}">
        <p14:creationId xmlns:p14="http://schemas.microsoft.com/office/powerpoint/2010/main" val="76361788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lat Text left + Text right">
    <p:spTree>
      <p:nvGrpSpPr>
        <p:cNvPr id="1" name=""/>
        <p:cNvGrpSpPr/>
        <p:nvPr/>
      </p:nvGrpSpPr>
      <p:grpSpPr>
        <a:xfrm>
          <a:off x="0" y="0"/>
          <a:ext cx="0" cy="0"/>
          <a:chOff x="0" y="0"/>
          <a:chExt cx="0" cy="0"/>
        </a:xfrm>
      </p:grpSpPr>
      <p:sp>
        <p:nvSpPr>
          <p:cNvPr id="6" name="Content Placeholder 4"/>
          <p:cNvSpPr>
            <a:spLocks noGrp="1"/>
          </p:cNvSpPr>
          <p:nvPr>
            <p:ph sz="quarter" idx="14" hasCustomPrompt="1"/>
          </p:nvPr>
        </p:nvSpPr>
        <p:spPr>
          <a:xfrm>
            <a:off x="312406" y="951310"/>
            <a:ext cx="4126657" cy="3726000"/>
          </a:xfrm>
          <a:prstGeom prst="rect">
            <a:avLst/>
          </a:prstGeom>
          <a:solidFill>
            <a:srgbClr val="F4F3F0"/>
          </a:solidFill>
        </p:spPr>
        <p:txBody>
          <a:bodyPr lIns="108000" tIns="108000" rIns="108000" bIns="108000"/>
          <a:lstStyle>
            <a:lvl1pPr marL="0" marR="0" indent="0" algn="just" defTabSz="685800" rtl="0" eaLnBrk="1" fontAlgn="auto" latinLnBrk="0" hangingPunct="1">
              <a:lnSpc>
                <a:spcPct val="100000"/>
              </a:lnSpc>
              <a:spcBef>
                <a:spcPts val="1350"/>
              </a:spcBef>
              <a:spcAft>
                <a:spcPts val="0"/>
              </a:spcAft>
              <a:buClrTx/>
              <a:buSzTx/>
              <a:buFont typeface="Arial" panose="020B0604020202020204" pitchFamily="34" charset="0"/>
              <a:buNone/>
              <a:tabLst/>
              <a:defRPr>
                <a:solidFill>
                  <a:schemeClr val="bg2"/>
                </a:solidFill>
              </a:defRPr>
            </a:lvl1pPr>
            <a:lvl2pPr marL="269081" marR="0" indent="-269081" algn="just" defTabSz="685800" rtl="0" eaLnBrk="1" fontAlgn="auto" latinLnBrk="0" hangingPunct="1">
              <a:lnSpc>
                <a:spcPct val="100000"/>
              </a:lnSpc>
              <a:spcBef>
                <a:spcPts val="1050"/>
              </a:spcBef>
              <a:spcAft>
                <a:spcPts val="0"/>
              </a:spcAft>
              <a:buClr>
                <a:srgbClr val="503078"/>
              </a:buClr>
              <a:buSzTx/>
              <a:buFont typeface="Tempus Sans ITC" panose="04020404030D07020202" pitchFamily="82" charset="0"/>
              <a:buChar char="/"/>
              <a:tabLst/>
              <a:defRPr>
                <a:solidFill>
                  <a:schemeClr val="tx1"/>
                </a:solidFill>
              </a:defRPr>
            </a:lvl2pPr>
            <a:lvl3pPr marL="270000" marR="0" indent="0" algn="just" defTabSz="685800" rtl="0" eaLnBrk="1" fontAlgn="auto" latinLnBrk="0" hangingPunct="1">
              <a:lnSpc>
                <a:spcPct val="100000"/>
              </a:lnSpc>
              <a:spcBef>
                <a:spcPts val="450"/>
              </a:spcBef>
              <a:spcAft>
                <a:spcPts val="0"/>
              </a:spcAft>
              <a:buClrTx/>
              <a:buSzTx/>
              <a:buFontTx/>
              <a:buNone/>
              <a:tabLst/>
              <a:defRPr>
                <a:solidFill>
                  <a:schemeClr val="tx1"/>
                </a:solidFill>
              </a:defRPr>
            </a:lvl3pPr>
            <a:lvl4pPr marL="486000" marR="0" indent="-216000" algn="just" defTabSz="685800" rtl="0" eaLnBrk="1" fontAlgn="auto" latinLnBrk="0" hangingPunct="1">
              <a:lnSpc>
                <a:spcPct val="100000"/>
              </a:lnSpc>
              <a:spcBef>
                <a:spcPts val="450"/>
              </a:spcBef>
              <a:spcAft>
                <a:spcPts val="0"/>
              </a:spcAft>
              <a:buClr>
                <a:srgbClr val="503078"/>
              </a:buClr>
              <a:buSzTx/>
              <a:buFont typeface="Tahoma" panose="020B0604030504040204" pitchFamily="34" charset="0"/>
              <a:buChar char="›"/>
              <a:tabLst/>
              <a:defRPr>
                <a:solidFill>
                  <a:schemeClr val="tx1"/>
                </a:solidFill>
              </a:defRPr>
            </a:lvl4pPr>
            <a:lvl5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solidFill>
                  <a:schemeClr val="tx1"/>
                </a:solidFill>
              </a:defRPr>
            </a:lvl5pPr>
            <a:lvl6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solidFill>
                  <a:schemeClr val="tx1"/>
                </a:solidFill>
              </a:defRPr>
            </a:lvl6pPr>
            <a:lvl7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solidFill>
                  <a:schemeClr val="tx1"/>
                </a:solidFill>
              </a:defRPr>
            </a:lvl7pPr>
            <a:lvl8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solidFill>
                  <a:schemeClr val="tx1"/>
                </a:solidFill>
              </a:defRPr>
            </a:lvl8pPr>
            <a:lvl9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solidFill>
                  <a:schemeClr val="tx1"/>
                </a:solidFill>
              </a:defRPr>
            </a:lvl9pPr>
          </a:lstStyle>
          <a:p>
            <a:pPr marL="0" marR="0" lvl="0" indent="0" algn="just" defTabSz="685800" rtl="0" eaLnBrk="1" fontAlgn="auto" latinLnBrk="0" hangingPunct="1">
              <a:lnSpc>
                <a:spcPct val="100000"/>
              </a:lnSpc>
              <a:spcBef>
                <a:spcPts val="1350"/>
              </a:spcBef>
              <a:spcAft>
                <a:spcPts val="0"/>
              </a:spcAft>
              <a:buClrTx/>
              <a:buSzTx/>
              <a:buFont typeface="Arial" panose="020B0604020202020204" pitchFamily="34" charset="0"/>
              <a:buNone/>
              <a:tabLst/>
              <a:defRPr/>
            </a:pPr>
            <a:r>
              <a:rPr kumimoji="0" lang="fr-FR" sz="1200" b="0" i="0" u="none" strike="noStrike" kern="1200" cap="none" spc="0" normalizeH="0" baseline="0" noProof="0" dirty="0">
                <a:ln>
                  <a:noFill/>
                </a:ln>
                <a:solidFill>
                  <a:srgbClr val="503078"/>
                </a:solidFill>
                <a:effectLst/>
                <a:uLnTx/>
                <a:uFillTx/>
                <a:latin typeface="+mn-lt"/>
                <a:ea typeface="+mn-ea"/>
                <a:cs typeface="+mn-cs"/>
              </a:rPr>
              <a:t>Niveau 1 - Pour passer au niveau suivant, faire Shift + Alt + flèche droite </a:t>
            </a:r>
          </a:p>
          <a:p>
            <a:pPr marL="269081" marR="0" lvl="1" indent="-269081" algn="just" defTabSz="685800" rtl="0" eaLnBrk="1" fontAlgn="auto" latinLnBrk="0" hangingPunct="1">
              <a:lnSpc>
                <a:spcPct val="100000"/>
              </a:lnSpc>
              <a:spcBef>
                <a:spcPts val="1050"/>
              </a:spcBef>
              <a:spcAft>
                <a:spcPts val="0"/>
              </a:spcAft>
              <a:buClr>
                <a:srgbClr val="503078"/>
              </a:buClr>
              <a:buSzTx/>
              <a:buFont typeface="Tempus Sans ITC" panose="04020404030D07020202" pitchFamily="82" charset="0"/>
              <a:buChar char="/"/>
              <a:tabLst/>
              <a:defRPr/>
            </a:pPr>
            <a:r>
              <a:rPr kumimoji="0" lang="fr-FR" sz="1050" b="0" i="0" u="none" strike="noStrike" kern="1200" cap="none" spc="0" normalizeH="0" baseline="0" noProof="0" dirty="0">
                <a:ln>
                  <a:noFill/>
                </a:ln>
                <a:solidFill>
                  <a:srgbClr val="5F5F5F"/>
                </a:solidFill>
                <a:effectLst/>
                <a:uLnTx/>
                <a:uFillTx/>
                <a:latin typeface="+mn-lt"/>
                <a:ea typeface="+mn-ea"/>
                <a:cs typeface="+mn-cs"/>
              </a:rPr>
              <a:t>Niveau 2</a:t>
            </a:r>
          </a:p>
          <a:p>
            <a:pPr marL="270000" marR="0" lvl="2" indent="0" algn="just" defTabSz="685800" rtl="0" eaLnBrk="1" fontAlgn="auto" latinLnBrk="0" hangingPunct="1">
              <a:lnSpc>
                <a:spcPct val="100000"/>
              </a:lnSpc>
              <a:spcBef>
                <a:spcPts val="450"/>
              </a:spcBef>
              <a:spcAft>
                <a:spcPts val="0"/>
              </a:spcAft>
              <a:buClrTx/>
              <a:buSzTx/>
              <a:buFontTx/>
              <a:buNone/>
              <a:tabLst/>
              <a:defRPr/>
            </a:pPr>
            <a:r>
              <a:rPr kumimoji="0" lang="fr-FR" sz="1050" b="0" i="0" u="none" strike="noStrike" kern="1200" cap="none" spc="0" normalizeH="0" baseline="0" noProof="0" dirty="0">
                <a:ln>
                  <a:noFill/>
                </a:ln>
                <a:solidFill>
                  <a:srgbClr val="5F5F5F"/>
                </a:solidFill>
                <a:effectLst/>
                <a:uLnTx/>
                <a:uFillTx/>
                <a:latin typeface="+mn-lt"/>
                <a:ea typeface="+mn-ea"/>
                <a:cs typeface="+mn-cs"/>
              </a:rPr>
              <a:t>Niveau 3</a:t>
            </a:r>
          </a:p>
          <a:p>
            <a:pPr marL="486000" marR="0" lvl="3" indent="-216000" algn="just" defTabSz="685800" rtl="0" eaLnBrk="1" fontAlgn="auto" latinLnBrk="0" hangingPunct="1">
              <a:lnSpc>
                <a:spcPct val="100000"/>
              </a:lnSpc>
              <a:spcBef>
                <a:spcPts val="450"/>
              </a:spcBef>
              <a:spcAft>
                <a:spcPts val="0"/>
              </a:spcAft>
              <a:buClr>
                <a:srgbClr val="503078"/>
              </a:buClr>
              <a:buSzTx/>
              <a:buFont typeface="Tahoma" panose="020B0604030504040204" pitchFamily="34" charset="0"/>
              <a:buChar char="›"/>
              <a:tabLst/>
              <a:defRPr/>
            </a:pPr>
            <a:r>
              <a:rPr kumimoji="0" lang="fr-FR" sz="900" b="0" i="0" u="none" strike="noStrike" kern="1200" cap="none" spc="0" normalizeH="0" baseline="0" noProof="0" dirty="0">
                <a:ln>
                  <a:noFill/>
                </a:ln>
                <a:solidFill>
                  <a:srgbClr val="5F5F5F"/>
                </a:solidFill>
                <a:effectLst/>
                <a:uLnTx/>
                <a:uFillTx/>
                <a:latin typeface="+mn-lt"/>
                <a:ea typeface="+mn-ea"/>
                <a:cs typeface="+mn-cs"/>
              </a:rPr>
              <a:t>Niveau 4</a:t>
            </a:r>
          </a:p>
          <a:p>
            <a:pPr marL="675000" marR="0" lvl="4"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dirty="0">
                <a:ln>
                  <a:noFill/>
                </a:ln>
                <a:solidFill>
                  <a:srgbClr val="5F5F5F"/>
                </a:solidFill>
                <a:effectLst/>
                <a:uLnTx/>
                <a:uFillTx/>
                <a:latin typeface="+mn-lt"/>
                <a:ea typeface="+mn-ea"/>
                <a:cs typeface="+mn-cs"/>
              </a:rPr>
              <a:t>Niveau 5</a:t>
            </a:r>
          </a:p>
          <a:p>
            <a:pPr marL="675000" marR="0" lvl="5"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dirty="0">
                <a:ln>
                  <a:noFill/>
                </a:ln>
                <a:solidFill>
                  <a:srgbClr val="5F5F5F"/>
                </a:solidFill>
                <a:effectLst/>
                <a:uLnTx/>
                <a:uFillTx/>
                <a:latin typeface="+mn-lt"/>
                <a:ea typeface="+mn-ea"/>
                <a:cs typeface="+mn-cs"/>
              </a:rPr>
              <a:t>Niveau 6</a:t>
            </a:r>
          </a:p>
          <a:p>
            <a:pPr marL="675000" marR="0" lvl="6"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dirty="0">
                <a:ln>
                  <a:noFill/>
                </a:ln>
                <a:solidFill>
                  <a:srgbClr val="5F5F5F"/>
                </a:solidFill>
                <a:effectLst/>
                <a:uLnTx/>
                <a:uFillTx/>
                <a:latin typeface="+mn-lt"/>
                <a:ea typeface="+mn-ea"/>
                <a:cs typeface="+mn-cs"/>
              </a:rPr>
              <a:t>Niveau 7</a:t>
            </a:r>
          </a:p>
          <a:p>
            <a:pPr marL="675000" marR="0" lvl="7"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dirty="0">
                <a:ln>
                  <a:noFill/>
                </a:ln>
                <a:solidFill>
                  <a:srgbClr val="5F5F5F"/>
                </a:solidFill>
                <a:effectLst/>
                <a:uLnTx/>
                <a:uFillTx/>
                <a:latin typeface="+mn-lt"/>
                <a:ea typeface="+mn-ea"/>
                <a:cs typeface="+mn-cs"/>
              </a:rPr>
              <a:t>Niveau 8</a:t>
            </a:r>
          </a:p>
          <a:p>
            <a:pPr marL="675000" marR="0" lvl="8"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dirty="0">
                <a:ln>
                  <a:noFill/>
                </a:ln>
                <a:solidFill>
                  <a:srgbClr val="5F5F5F"/>
                </a:solidFill>
                <a:effectLst/>
                <a:uLnTx/>
                <a:uFillTx/>
                <a:latin typeface="+mn-lt"/>
                <a:ea typeface="+mn-ea"/>
                <a:cs typeface="+mn-cs"/>
              </a:rPr>
              <a:t>Niveau 9</a:t>
            </a:r>
          </a:p>
        </p:txBody>
      </p:sp>
      <p:sp>
        <p:nvSpPr>
          <p:cNvPr id="9" name="Content Placeholder 4"/>
          <p:cNvSpPr>
            <a:spLocks noGrp="1"/>
          </p:cNvSpPr>
          <p:nvPr>
            <p:ph sz="quarter" idx="15" hasCustomPrompt="1"/>
          </p:nvPr>
        </p:nvSpPr>
        <p:spPr>
          <a:xfrm>
            <a:off x="4699356" y="951310"/>
            <a:ext cx="4126657" cy="3726000"/>
          </a:xfrm>
          <a:prstGeom prst="rect">
            <a:avLst/>
          </a:prstGeom>
        </p:spPr>
        <p:txBody>
          <a:bodyPr lIns="108000" tIns="108000" rIns="108000" bIns="108000"/>
          <a:lstStyle>
            <a:lvl1pPr marL="0" marR="0" indent="0" algn="just" defTabSz="685800" rtl="0" eaLnBrk="1" fontAlgn="auto" latinLnBrk="0" hangingPunct="1">
              <a:lnSpc>
                <a:spcPct val="100000"/>
              </a:lnSpc>
              <a:spcBef>
                <a:spcPts val="1350"/>
              </a:spcBef>
              <a:spcAft>
                <a:spcPts val="0"/>
              </a:spcAft>
              <a:buClrTx/>
              <a:buSzTx/>
              <a:buFont typeface="Arial" panose="020B0604020202020204" pitchFamily="34" charset="0"/>
              <a:buNone/>
              <a:tabLst/>
              <a:defRPr>
                <a:solidFill>
                  <a:schemeClr val="bg2"/>
                </a:solidFill>
              </a:defRPr>
            </a:lvl1pPr>
            <a:lvl2pPr marL="269081" marR="0" indent="-269081" algn="just" defTabSz="685800" rtl="0" eaLnBrk="1" fontAlgn="auto" latinLnBrk="0" hangingPunct="1">
              <a:lnSpc>
                <a:spcPct val="100000"/>
              </a:lnSpc>
              <a:spcBef>
                <a:spcPts val="1050"/>
              </a:spcBef>
              <a:spcAft>
                <a:spcPts val="0"/>
              </a:spcAft>
              <a:buClr>
                <a:srgbClr val="503078"/>
              </a:buClr>
              <a:buSzTx/>
              <a:buFont typeface="Tempus Sans ITC" panose="04020404030D07020202" pitchFamily="82" charset="0"/>
              <a:buChar char="/"/>
              <a:tabLst/>
              <a:defRPr>
                <a:solidFill>
                  <a:schemeClr val="tx1"/>
                </a:solidFill>
              </a:defRPr>
            </a:lvl2pPr>
            <a:lvl3pPr marL="270000" marR="0" indent="0" algn="just" defTabSz="685800" rtl="0" eaLnBrk="1" fontAlgn="auto" latinLnBrk="0" hangingPunct="1">
              <a:lnSpc>
                <a:spcPct val="100000"/>
              </a:lnSpc>
              <a:spcBef>
                <a:spcPts val="450"/>
              </a:spcBef>
              <a:spcAft>
                <a:spcPts val="0"/>
              </a:spcAft>
              <a:buClrTx/>
              <a:buSzTx/>
              <a:buFontTx/>
              <a:buNone/>
              <a:tabLst/>
              <a:defRPr>
                <a:solidFill>
                  <a:schemeClr val="tx1"/>
                </a:solidFill>
              </a:defRPr>
            </a:lvl3pPr>
            <a:lvl4pPr marL="486000" marR="0" indent="-216000" algn="just" defTabSz="685800" rtl="0" eaLnBrk="1" fontAlgn="auto" latinLnBrk="0" hangingPunct="1">
              <a:lnSpc>
                <a:spcPct val="100000"/>
              </a:lnSpc>
              <a:spcBef>
                <a:spcPts val="450"/>
              </a:spcBef>
              <a:spcAft>
                <a:spcPts val="0"/>
              </a:spcAft>
              <a:buClr>
                <a:srgbClr val="503078"/>
              </a:buClr>
              <a:buSzTx/>
              <a:buFont typeface="Tahoma" panose="020B0604030504040204" pitchFamily="34" charset="0"/>
              <a:buChar char="›"/>
              <a:tabLst/>
              <a:defRPr>
                <a:solidFill>
                  <a:schemeClr val="tx1"/>
                </a:solidFill>
              </a:defRPr>
            </a:lvl4pPr>
            <a:lvl5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solidFill>
                  <a:schemeClr val="tx1"/>
                </a:solidFill>
              </a:defRPr>
            </a:lvl5pPr>
            <a:lvl6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solidFill>
                  <a:schemeClr val="tx1"/>
                </a:solidFill>
              </a:defRPr>
            </a:lvl6pPr>
            <a:lvl7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solidFill>
                  <a:schemeClr val="tx1"/>
                </a:solidFill>
              </a:defRPr>
            </a:lvl7pPr>
            <a:lvl8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solidFill>
                  <a:schemeClr val="tx1"/>
                </a:solidFill>
              </a:defRPr>
            </a:lvl8pPr>
            <a:lvl9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solidFill>
                  <a:schemeClr val="tx1"/>
                </a:solidFill>
              </a:defRPr>
            </a:lvl9pPr>
          </a:lstStyle>
          <a:p>
            <a:pPr marL="0" marR="0" lvl="0" indent="0" algn="just" defTabSz="685800" rtl="0" eaLnBrk="1" fontAlgn="auto" latinLnBrk="0" hangingPunct="1">
              <a:lnSpc>
                <a:spcPct val="100000"/>
              </a:lnSpc>
              <a:spcBef>
                <a:spcPts val="1350"/>
              </a:spcBef>
              <a:spcAft>
                <a:spcPts val="0"/>
              </a:spcAft>
              <a:buClrTx/>
              <a:buSzTx/>
              <a:buFont typeface="Arial" panose="020B0604020202020204" pitchFamily="34" charset="0"/>
              <a:buNone/>
              <a:tabLst/>
              <a:defRPr/>
            </a:pPr>
            <a:r>
              <a:rPr kumimoji="0" lang="fr-FR" sz="1200" b="0" i="0" u="none" strike="noStrike" kern="1200" cap="none" spc="0" normalizeH="0" baseline="0" noProof="0" dirty="0">
                <a:ln>
                  <a:noFill/>
                </a:ln>
                <a:solidFill>
                  <a:srgbClr val="503078"/>
                </a:solidFill>
                <a:effectLst/>
                <a:uLnTx/>
                <a:uFillTx/>
                <a:latin typeface="+mn-lt"/>
                <a:ea typeface="+mn-ea"/>
                <a:cs typeface="+mn-cs"/>
              </a:rPr>
              <a:t>Niveau 1 - Pour passer au niveau suivant, faire Shift + Alt + flèche droite </a:t>
            </a:r>
          </a:p>
          <a:p>
            <a:pPr marL="269081" marR="0" lvl="1" indent="-269081" algn="just" defTabSz="685800" rtl="0" eaLnBrk="1" fontAlgn="auto" latinLnBrk="0" hangingPunct="1">
              <a:lnSpc>
                <a:spcPct val="100000"/>
              </a:lnSpc>
              <a:spcBef>
                <a:spcPts val="1050"/>
              </a:spcBef>
              <a:spcAft>
                <a:spcPts val="0"/>
              </a:spcAft>
              <a:buClr>
                <a:srgbClr val="503078"/>
              </a:buClr>
              <a:buSzTx/>
              <a:buFont typeface="Tempus Sans ITC" panose="04020404030D07020202" pitchFamily="82" charset="0"/>
              <a:buChar char="/"/>
              <a:tabLst/>
              <a:defRPr/>
            </a:pPr>
            <a:r>
              <a:rPr kumimoji="0" lang="fr-FR" sz="1050" b="0" i="0" u="none" strike="noStrike" kern="1200" cap="none" spc="0" normalizeH="0" baseline="0" noProof="0" dirty="0">
                <a:ln>
                  <a:noFill/>
                </a:ln>
                <a:solidFill>
                  <a:srgbClr val="5F5F5F"/>
                </a:solidFill>
                <a:effectLst/>
                <a:uLnTx/>
                <a:uFillTx/>
                <a:latin typeface="+mn-lt"/>
                <a:ea typeface="+mn-ea"/>
                <a:cs typeface="+mn-cs"/>
              </a:rPr>
              <a:t>Niveau 2</a:t>
            </a:r>
          </a:p>
          <a:p>
            <a:pPr marL="270000" marR="0" lvl="2" indent="0" algn="just" defTabSz="685800" rtl="0" eaLnBrk="1" fontAlgn="auto" latinLnBrk="0" hangingPunct="1">
              <a:lnSpc>
                <a:spcPct val="100000"/>
              </a:lnSpc>
              <a:spcBef>
                <a:spcPts val="450"/>
              </a:spcBef>
              <a:spcAft>
                <a:spcPts val="0"/>
              </a:spcAft>
              <a:buClrTx/>
              <a:buSzTx/>
              <a:buFontTx/>
              <a:buNone/>
              <a:tabLst/>
              <a:defRPr/>
            </a:pPr>
            <a:r>
              <a:rPr kumimoji="0" lang="fr-FR" sz="1050" b="0" i="0" u="none" strike="noStrike" kern="1200" cap="none" spc="0" normalizeH="0" baseline="0" noProof="0" dirty="0">
                <a:ln>
                  <a:noFill/>
                </a:ln>
                <a:solidFill>
                  <a:srgbClr val="5F5F5F"/>
                </a:solidFill>
                <a:effectLst/>
                <a:uLnTx/>
                <a:uFillTx/>
                <a:latin typeface="+mn-lt"/>
                <a:ea typeface="+mn-ea"/>
                <a:cs typeface="+mn-cs"/>
              </a:rPr>
              <a:t>Niveau 3</a:t>
            </a:r>
          </a:p>
          <a:p>
            <a:pPr marL="486000" marR="0" lvl="3" indent="-216000" algn="just" defTabSz="685800" rtl="0" eaLnBrk="1" fontAlgn="auto" latinLnBrk="0" hangingPunct="1">
              <a:lnSpc>
                <a:spcPct val="100000"/>
              </a:lnSpc>
              <a:spcBef>
                <a:spcPts val="450"/>
              </a:spcBef>
              <a:spcAft>
                <a:spcPts val="0"/>
              </a:spcAft>
              <a:buClr>
                <a:srgbClr val="503078"/>
              </a:buClr>
              <a:buSzTx/>
              <a:buFont typeface="Tahoma" panose="020B0604030504040204" pitchFamily="34" charset="0"/>
              <a:buChar char="›"/>
              <a:tabLst/>
              <a:defRPr/>
            </a:pPr>
            <a:r>
              <a:rPr kumimoji="0" lang="fr-FR" sz="900" b="0" i="0" u="none" strike="noStrike" kern="1200" cap="none" spc="0" normalizeH="0" baseline="0" noProof="0" dirty="0">
                <a:ln>
                  <a:noFill/>
                </a:ln>
                <a:solidFill>
                  <a:srgbClr val="5F5F5F"/>
                </a:solidFill>
                <a:effectLst/>
                <a:uLnTx/>
                <a:uFillTx/>
                <a:latin typeface="+mn-lt"/>
                <a:ea typeface="+mn-ea"/>
                <a:cs typeface="+mn-cs"/>
              </a:rPr>
              <a:t>Niveau 4</a:t>
            </a:r>
          </a:p>
          <a:p>
            <a:pPr marL="675000" marR="0" lvl="4"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dirty="0">
                <a:ln>
                  <a:noFill/>
                </a:ln>
                <a:solidFill>
                  <a:srgbClr val="5F5F5F"/>
                </a:solidFill>
                <a:effectLst/>
                <a:uLnTx/>
                <a:uFillTx/>
                <a:latin typeface="+mn-lt"/>
                <a:ea typeface="+mn-ea"/>
                <a:cs typeface="+mn-cs"/>
              </a:rPr>
              <a:t>Niveau 5</a:t>
            </a:r>
          </a:p>
          <a:p>
            <a:pPr marL="675000" marR="0" lvl="5"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dirty="0">
                <a:ln>
                  <a:noFill/>
                </a:ln>
                <a:solidFill>
                  <a:srgbClr val="5F5F5F"/>
                </a:solidFill>
                <a:effectLst/>
                <a:uLnTx/>
                <a:uFillTx/>
                <a:latin typeface="+mn-lt"/>
                <a:ea typeface="+mn-ea"/>
                <a:cs typeface="+mn-cs"/>
              </a:rPr>
              <a:t>Niveau 6</a:t>
            </a:r>
          </a:p>
          <a:p>
            <a:pPr marL="675000" marR="0" lvl="6"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dirty="0">
                <a:ln>
                  <a:noFill/>
                </a:ln>
                <a:solidFill>
                  <a:srgbClr val="5F5F5F"/>
                </a:solidFill>
                <a:effectLst/>
                <a:uLnTx/>
                <a:uFillTx/>
                <a:latin typeface="+mn-lt"/>
                <a:ea typeface="+mn-ea"/>
                <a:cs typeface="+mn-cs"/>
              </a:rPr>
              <a:t>Niveau 7</a:t>
            </a:r>
          </a:p>
          <a:p>
            <a:pPr marL="675000" marR="0" lvl="7"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dirty="0">
                <a:ln>
                  <a:noFill/>
                </a:ln>
                <a:solidFill>
                  <a:srgbClr val="5F5F5F"/>
                </a:solidFill>
                <a:effectLst/>
                <a:uLnTx/>
                <a:uFillTx/>
                <a:latin typeface="+mn-lt"/>
                <a:ea typeface="+mn-ea"/>
                <a:cs typeface="+mn-cs"/>
              </a:rPr>
              <a:t>Niveau 8</a:t>
            </a:r>
          </a:p>
          <a:p>
            <a:pPr marL="675000" marR="0" lvl="8"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dirty="0">
                <a:ln>
                  <a:noFill/>
                </a:ln>
                <a:solidFill>
                  <a:srgbClr val="5F5F5F"/>
                </a:solidFill>
                <a:effectLst/>
                <a:uLnTx/>
                <a:uFillTx/>
                <a:latin typeface="+mn-lt"/>
                <a:ea typeface="+mn-ea"/>
                <a:cs typeface="+mn-cs"/>
              </a:rPr>
              <a:t>Niveau 9</a:t>
            </a:r>
          </a:p>
        </p:txBody>
      </p:sp>
      <p:sp>
        <p:nvSpPr>
          <p:cNvPr id="10" name="Title 1"/>
          <p:cNvSpPr>
            <a:spLocks noGrp="1"/>
          </p:cNvSpPr>
          <p:nvPr>
            <p:ph type="title" hasCustomPrompt="1"/>
          </p:nvPr>
        </p:nvSpPr>
        <p:spPr>
          <a:xfrm>
            <a:off x="319015" y="303499"/>
            <a:ext cx="8507077" cy="647811"/>
          </a:xfrm>
        </p:spPr>
        <p:txBody>
          <a:bodyPr lIns="108000" tIns="0" rIns="108000" bIns="0"/>
          <a:lstStyle>
            <a:lvl1pPr>
              <a:defRPr sz="1650" baseline="0">
                <a:solidFill>
                  <a:schemeClr val="bg2"/>
                </a:solidFill>
              </a:defRPr>
            </a:lvl1pPr>
          </a:lstStyle>
          <a:p>
            <a:r>
              <a:rPr lang="fr-FR" dirty="0"/>
              <a:t>Compléter avec un titre ici qui porte votre message sur deux lignes au maximum pour des raisons de lisibilité</a:t>
            </a:r>
            <a:endParaRPr lang="fr-FR" noProof="0" dirty="0"/>
          </a:p>
        </p:txBody>
      </p:sp>
      <p:sp>
        <p:nvSpPr>
          <p:cNvPr id="12" name="Text Placeholder 8"/>
          <p:cNvSpPr>
            <a:spLocks noGrp="1"/>
          </p:cNvSpPr>
          <p:nvPr>
            <p:ph type="body" sz="quarter" idx="13" hasCustomPrompt="1"/>
          </p:nvPr>
        </p:nvSpPr>
        <p:spPr>
          <a:xfrm>
            <a:off x="319015" y="108235"/>
            <a:ext cx="8507077" cy="195263"/>
          </a:xfrm>
          <a:prstGeom prst="rect">
            <a:avLst/>
          </a:prstGeom>
        </p:spPr>
        <p:txBody>
          <a:bodyPr lIns="108000" tIns="0" rIns="108000" bIns="0" anchor="b"/>
          <a:lstStyle>
            <a:lvl1pPr>
              <a:spcBef>
                <a:spcPts val="0"/>
              </a:spcBef>
              <a:defRPr sz="750" i="0" cap="all" baseline="0">
                <a:solidFill>
                  <a:schemeClr val="accent4"/>
                </a:solidFill>
                <a:latin typeface="+mj-lt"/>
              </a:defRPr>
            </a:lvl1pPr>
            <a:lvl2pPr>
              <a:defRPr sz="750"/>
            </a:lvl2pPr>
          </a:lstStyle>
          <a:p>
            <a:pPr lvl="0"/>
            <a:r>
              <a:rPr lang="fr-FR" noProof="0" dirty="0"/>
              <a:t>Insérer un surtitre ici – il ne doit pas dépasser 1 ligne</a:t>
            </a:r>
          </a:p>
        </p:txBody>
      </p:sp>
    </p:spTree>
    <p:extLst>
      <p:ext uri="{BB962C8B-B14F-4D97-AF65-F5344CB8AC3E}">
        <p14:creationId xmlns:p14="http://schemas.microsoft.com/office/powerpoint/2010/main" val="30152861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 1 à 6 chapitres">
    <p:spTree>
      <p:nvGrpSpPr>
        <p:cNvPr id="1" name=""/>
        <p:cNvGrpSpPr/>
        <p:nvPr/>
      </p:nvGrpSpPr>
      <p:grpSpPr>
        <a:xfrm>
          <a:off x="0" y="0"/>
          <a:ext cx="0" cy="0"/>
          <a:chOff x="0" y="0"/>
          <a:chExt cx="0" cy="0"/>
        </a:xfrm>
      </p:grpSpPr>
      <p:sp>
        <p:nvSpPr>
          <p:cNvPr id="5" name="Text Placeholder 8"/>
          <p:cNvSpPr>
            <a:spLocks noGrp="1"/>
          </p:cNvSpPr>
          <p:nvPr>
            <p:ph type="body" sz="quarter" idx="15" hasCustomPrompt="1"/>
          </p:nvPr>
        </p:nvSpPr>
        <p:spPr>
          <a:xfrm>
            <a:off x="1514430" y="937179"/>
            <a:ext cx="5715624" cy="513000"/>
          </a:xfrm>
          <a:prstGeom prst="rect">
            <a:avLst/>
          </a:prstGeom>
        </p:spPr>
        <p:txBody>
          <a:bodyPr wrap="square" anchor="ctr">
            <a:noAutofit/>
          </a:bodyPr>
          <a:lstStyle>
            <a:lvl1pPr marL="0" indent="0" algn="l">
              <a:buClr>
                <a:schemeClr val="bg2"/>
              </a:buClr>
              <a:buFontTx/>
              <a:buNone/>
              <a:defRPr sz="1650" i="0" cap="none" baseline="0">
                <a:solidFill>
                  <a:schemeClr val="bg2"/>
                </a:solidFill>
              </a:defRPr>
            </a:lvl1pPr>
            <a:lvl2pPr>
              <a:defRPr sz="750"/>
            </a:lvl2pPr>
          </a:lstStyle>
          <a:p>
            <a:pPr lvl="0"/>
            <a:r>
              <a:rPr lang="fr-FR" noProof="0" dirty="0"/>
              <a:t>Chapitre 1</a:t>
            </a:r>
          </a:p>
        </p:txBody>
      </p:sp>
      <p:sp>
        <p:nvSpPr>
          <p:cNvPr id="8" name="Text Placeholder 8"/>
          <p:cNvSpPr>
            <a:spLocks noGrp="1"/>
          </p:cNvSpPr>
          <p:nvPr>
            <p:ph type="body" sz="quarter" idx="17" hasCustomPrompt="1"/>
          </p:nvPr>
        </p:nvSpPr>
        <p:spPr>
          <a:xfrm>
            <a:off x="1514430" y="1539146"/>
            <a:ext cx="5715624" cy="513000"/>
          </a:xfrm>
          <a:prstGeom prst="rect">
            <a:avLst/>
          </a:prstGeom>
        </p:spPr>
        <p:txBody>
          <a:bodyPr vert="horz" wrap="square" lIns="108000" tIns="108000" rIns="108000" bIns="108000" rtlCol="0" anchor="ctr">
            <a:noAutofit/>
          </a:bodyPr>
          <a:lstStyle>
            <a:lvl1pPr algn="l">
              <a:defRPr lang="fr-FR" sz="1650" i="0" cap="none" noProof="0" dirty="0">
                <a:solidFill>
                  <a:schemeClr val="bg2"/>
                </a:solidFill>
              </a:defRPr>
            </a:lvl1pPr>
          </a:lstStyle>
          <a:p>
            <a:pPr lvl="0">
              <a:buClr>
                <a:schemeClr val="bg2"/>
              </a:buClr>
            </a:pPr>
            <a:r>
              <a:rPr lang="fr-FR" noProof="0" dirty="0"/>
              <a:t>Chapitre 2</a:t>
            </a:r>
          </a:p>
        </p:txBody>
      </p:sp>
      <p:sp>
        <p:nvSpPr>
          <p:cNvPr id="11" name="Text Placeholder 8"/>
          <p:cNvSpPr>
            <a:spLocks noGrp="1"/>
          </p:cNvSpPr>
          <p:nvPr>
            <p:ph type="body" sz="quarter" idx="19" hasCustomPrompt="1"/>
          </p:nvPr>
        </p:nvSpPr>
        <p:spPr>
          <a:xfrm>
            <a:off x="1514430" y="2141114"/>
            <a:ext cx="5715624" cy="513000"/>
          </a:xfrm>
          <a:prstGeom prst="rect">
            <a:avLst/>
          </a:prstGeom>
        </p:spPr>
        <p:txBody>
          <a:bodyPr vert="horz" wrap="square" lIns="108000" tIns="108000" rIns="108000" bIns="108000" rtlCol="0" anchor="ctr">
            <a:noAutofit/>
          </a:bodyPr>
          <a:lstStyle>
            <a:lvl1pPr algn="l">
              <a:defRPr lang="fr-FR" sz="1650" i="0" cap="none" noProof="0" dirty="0">
                <a:solidFill>
                  <a:schemeClr val="bg2"/>
                </a:solidFill>
              </a:defRPr>
            </a:lvl1pPr>
          </a:lstStyle>
          <a:p>
            <a:pPr lvl="0">
              <a:buClr>
                <a:schemeClr val="bg2"/>
              </a:buClr>
            </a:pPr>
            <a:r>
              <a:rPr lang="fr-FR" noProof="0" dirty="0"/>
              <a:t>Chapitre 3</a:t>
            </a:r>
          </a:p>
        </p:txBody>
      </p:sp>
      <p:sp>
        <p:nvSpPr>
          <p:cNvPr id="14" name="Text Placeholder 8"/>
          <p:cNvSpPr>
            <a:spLocks noGrp="1"/>
          </p:cNvSpPr>
          <p:nvPr>
            <p:ph type="body" sz="quarter" idx="21" hasCustomPrompt="1"/>
          </p:nvPr>
        </p:nvSpPr>
        <p:spPr>
          <a:xfrm>
            <a:off x="1514430" y="2743081"/>
            <a:ext cx="5715624" cy="513000"/>
          </a:xfrm>
          <a:prstGeom prst="rect">
            <a:avLst/>
          </a:prstGeom>
        </p:spPr>
        <p:txBody>
          <a:bodyPr vert="horz" wrap="square" lIns="108000" tIns="108000" rIns="108000" bIns="108000" rtlCol="0" anchor="ctr">
            <a:noAutofit/>
          </a:bodyPr>
          <a:lstStyle>
            <a:lvl1pPr algn="l">
              <a:defRPr lang="fr-FR" sz="1650" i="0" cap="none" noProof="0" dirty="0">
                <a:solidFill>
                  <a:schemeClr val="bg2"/>
                </a:solidFill>
              </a:defRPr>
            </a:lvl1pPr>
          </a:lstStyle>
          <a:p>
            <a:pPr lvl="0">
              <a:buClr>
                <a:schemeClr val="bg2"/>
              </a:buClr>
            </a:pPr>
            <a:r>
              <a:rPr lang="fr-FR" noProof="0" dirty="0"/>
              <a:t>Chapitre 4</a:t>
            </a:r>
          </a:p>
        </p:txBody>
      </p:sp>
      <p:sp>
        <p:nvSpPr>
          <p:cNvPr id="17" name="Text Placeholder 8"/>
          <p:cNvSpPr>
            <a:spLocks noGrp="1"/>
          </p:cNvSpPr>
          <p:nvPr>
            <p:ph type="body" sz="quarter" idx="23" hasCustomPrompt="1"/>
          </p:nvPr>
        </p:nvSpPr>
        <p:spPr>
          <a:xfrm>
            <a:off x="1514430" y="3345048"/>
            <a:ext cx="5715624" cy="513000"/>
          </a:xfrm>
          <a:prstGeom prst="rect">
            <a:avLst/>
          </a:prstGeom>
        </p:spPr>
        <p:txBody>
          <a:bodyPr vert="horz" wrap="square" lIns="108000" tIns="108000" rIns="108000" bIns="108000" rtlCol="0" anchor="ctr">
            <a:noAutofit/>
          </a:bodyPr>
          <a:lstStyle>
            <a:lvl1pPr algn="l">
              <a:defRPr lang="fr-FR" sz="1650" i="0" cap="none" noProof="0" dirty="0">
                <a:solidFill>
                  <a:schemeClr val="bg2"/>
                </a:solidFill>
              </a:defRPr>
            </a:lvl1pPr>
          </a:lstStyle>
          <a:p>
            <a:pPr lvl="0">
              <a:buClr>
                <a:schemeClr val="bg2"/>
              </a:buClr>
            </a:pPr>
            <a:r>
              <a:rPr lang="fr-FR" noProof="0" dirty="0"/>
              <a:t>Chapitre 5</a:t>
            </a:r>
          </a:p>
        </p:txBody>
      </p:sp>
      <p:sp>
        <p:nvSpPr>
          <p:cNvPr id="30" name="Text Placeholder 8"/>
          <p:cNvSpPr>
            <a:spLocks noGrp="1"/>
          </p:cNvSpPr>
          <p:nvPr>
            <p:ph type="body" sz="quarter" idx="25" hasCustomPrompt="1"/>
          </p:nvPr>
        </p:nvSpPr>
        <p:spPr>
          <a:xfrm>
            <a:off x="7406486" y="937179"/>
            <a:ext cx="1275626" cy="513000"/>
          </a:xfrm>
          <a:prstGeom prst="rect">
            <a:avLst/>
          </a:prstGeom>
        </p:spPr>
        <p:txBody>
          <a:bodyPr wrap="square" anchor="ctr">
            <a:noAutofit/>
          </a:bodyPr>
          <a:lstStyle>
            <a:lvl1pPr algn="l">
              <a:defRPr sz="750" b="0" i="0" cap="none" baseline="0">
                <a:solidFill>
                  <a:schemeClr val="bg2"/>
                </a:solidFill>
              </a:defRPr>
            </a:lvl1pPr>
            <a:lvl2pPr>
              <a:defRPr sz="750"/>
            </a:lvl2pPr>
          </a:lstStyle>
          <a:p>
            <a:pPr lvl="0"/>
            <a:r>
              <a:rPr lang="fr-FR" noProof="0" dirty="0"/>
              <a:t>Page x</a:t>
            </a:r>
          </a:p>
        </p:txBody>
      </p:sp>
      <p:sp>
        <p:nvSpPr>
          <p:cNvPr id="32" name="Text Placeholder 8"/>
          <p:cNvSpPr>
            <a:spLocks noGrp="1"/>
          </p:cNvSpPr>
          <p:nvPr>
            <p:ph type="body" sz="quarter" idx="26" hasCustomPrompt="1"/>
          </p:nvPr>
        </p:nvSpPr>
        <p:spPr>
          <a:xfrm>
            <a:off x="7406486" y="3345048"/>
            <a:ext cx="1275626" cy="513000"/>
          </a:xfrm>
          <a:prstGeom prst="rect">
            <a:avLst/>
          </a:prstGeom>
        </p:spPr>
        <p:txBody>
          <a:bodyPr vert="horz" wrap="square" lIns="108000" tIns="108000" rIns="108000" bIns="10800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33" name="Text Placeholder 8"/>
          <p:cNvSpPr>
            <a:spLocks noGrp="1"/>
          </p:cNvSpPr>
          <p:nvPr>
            <p:ph type="body" sz="quarter" idx="27" hasCustomPrompt="1"/>
          </p:nvPr>
        </p:nvSpPr>
        <p:spPr>
          <a:xfrm>
            <a:off x="7406486" y="2743081"/>
            <a:ext cx="1275626" cy="513000"/>
          </a:xfrm>
          <a:prstGeom prst="rect">
            <a:avLst/>
          </a:prstGeom>
        </p:spPr>
        <p:txBody>
          <a:bodyPr vert="horz" wrap="square" lIns="108000" tIns="108000" rIns="108000" bIns="10800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34" name="Text Placeholder 8"/>
          <p:cNvSpPr>
            <a:spLocks noGrp="1"/>
          </p:cNvSpPr>
          <p:nvPr>
            <p:ph type="body" sz="quarter" idx="28" hasCustomPrompt="1"/>
          </p:nvPr>
        </p:nvSpPr>
        <p:spPr>
          <a:xfrm>
            <a:off x="7406486" y="2141114"/>
            <a:ext cx="1275626" cy="513000"/>
          </a:xfrm>
          <a:prstGeom prst="rect">
            <a:avLst/>
          </a:prstGeom>
        </p:spPr>
        <p:txBody>
          <a:bodyPr vert="horz" wrap="square" lIns="108000" tIns="108000" rIns="108000" bIns="10800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35" name="Text Placeholder 8"/>
          <p:cNvSpPr>
            <a:spLocks noGrp="1"/>
          </p:cNvSpPr>
          <p:nvPr>
            <p:ph type="body" sz="quarter" idx="29" hasCustomPrompt="1"/>
          </p:nvPr>
        </p:nvSpPr>
        <p:spPr>
          <a:xfrm>
            <a:off x="7406486" y="1539146"/>
            <a:ext cx="1275626" cy="513000"/>
          </a:xfrm>
          <a:prstGeom prst="rect">
            <a:avLst/>
          </a:prstGeom>
        </p:spPr>
        <p:txBody>
          <a:bodyPr vert="horz" wrap="square" lIns="108000" tIns="108000" rIns="108000" bIns="10800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24" name="Text Placeholder 8"/>
          <p:cNvSpPr>
            <a:spLocks noGrp="1"/>
          </p:cNvSpPr>
          <p:nvPr>
            <p:ph type="body" sz="quarter" idx="30" hasCustomPrompt="1"/>
          </p:nvPr>
        </p:nvSpPr>
        <p:spPr>
          <a:xfrm>
            <a:off x="1514430" y="3947017"/>
            <a:ext cx="5715624" cy="513000"/>
          </a:xfrm>
          <a:prstGeom prst="rect">
            <a:avLst/>
          </a:prstGeom>
        </p:spPr>
        <p:txBody>
          <a:bodyPr vert="horz" wrap="square" lIns="108000" tIns="108000" rIns="108000" bIns="108000" rtlCol="0" anchor="ctr">
            <a:noAutofit/>
          </a:bodyPr>
          <a:lstStyle>
            <a:lvl1pPr algn="l">
              <a:defRPr lang="fr-FR" sz="1650" i="0" cap="none" noProof="0" dirty="0">
                <a:solidFill>
                  <a:schemeClr val="bg2"/>
                </a:solidFill>
              </a:defRPr>
            </a:lvl1pPr>
          </a:lstStyle>
          <a:p>
            <a:pPr lvl="0">
              <a:buClr>
                <a:schemeClr val="bg2"/>
              </a:buClr>
            </a:pPr>
            <a:r>
              <a:rPr lang="fr-FR" noProof="0" dirty="0"/>
              <a:t>Chapitre 6</a:t>
            </a:r>
          </a:p>
        </p:txBody>
      </p:sp>
      <p:sp>
        <p:nvSpPr>
          <p:cNvPr id="26" name="Text Placeholder 8"/>
          <p:cNvSpPr>
            <a:spLocks noGrp="1"/>
          </p:cNvSpPr>
          <p:nvPr>
            <p:ph type="body" sz="quarter" idx="32" hasCustomPrompt="1"/>
          </p:nvPr>
        </p:nvSpPr>
        <p:spPr>
          <a:xfrm>
            <a:off x="7406486" y="3947017"/>
            <a:ext cx="1275626" cy="513000"/>
          </a:xfrm>
          <a:prstGeom prst="rect">
            <a:avLst/>
          </a:prstGeom>
        </p:spPr>
        <p:txBody>
          <a:bodyPr vert="horz" wrap="square" lIns="108000" tIns="108000" rIns="108000" bIns="10800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44" name="Text Placeholder 4"/>
          <p:cNvSpPr>
            <a:spLocks noGrp="1"/>
          </p:cNvSpPr>
          <p:nvPr>
            <p:ph type="body" sz="quarter" idx="38" hasCustomPrompt="1"/>
          </p:nvPr>
        </p:nvSpPr>
        <p:spPr>
          <a:xfrm>
            <a:off x="312405" y="937179"/>
            <a:ext cx="996923" cy="513000"/>
          </a:xfrm>
          <a:prstGeom prst="rect">
            <a:avLst/>
          </a:prstGeom>
          <a:noFill/>
        </p:spPr>
        <p:txBody>
          <a:bodyPr anchor="ctr">
            <a:noAutofit/>
          </a:bodyPr>
          <a:lstStyle>
            <a:lvl1pPr marL="0" indent="-189000" algn="just">
              <a:lnSpc>
                <a:spcPct val="100000"/>
              </a:lnSpc>
              <a:spcBef>
                <a:spcPts val="300"/>
              </a:spcBef>
              <a:buClr>
                <a:schemeClr val="bg2"/>
              </a:buClr>
              <a:buFont typeface="Tempus Sans ITC" panose="04020404030D07020202" pitchFamily="82" charset="0"/>
              <a:buChar char="/"/>
              <a:defRPr sz="165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dirty="0"/>
              <a:t>01</a:t>
            </a:r>
          </a:p>
        </p:txBody>
      </p:sp>
      <p:sp>
        <p:nvSpPr>
          <p:cNvPr id="45" name="Text Placeholder 4"/>
          <p:cNvSpPr>
            <a:spLocks noGrp="1"/>
          </p:cNvSpPr>
          <p:nvPr>
            <p:ph type="body" sz="quarter" idx="39" hasCustomPrompt="1"/>
          </p:nvPr>
        </p:nvSpPr>
        <p:spPr>
          <a:xfrm>
            <a:off x="312405" y="1539146"/>
            <a:ext cx="996923" cy="513000"/>
          </a:xfrm>
          <a:prstGeom prst="rect">
            <a:avLst/>
          </a:prstGeom>
          <a:noFill/>
        </p:spPr>
        <p:txBody>
          <a:bodyPr anchor="ctr">
            <a:noAutofit/>
          </a:bodyPr>
          <a:lstStyle>
            <a:lvl1pPr marL="0" indent="-189000" algn="just">
              <a:lnSpc>
                <a:spcPct val="100000"/>
              </a:lnSpc>
              <a:spcBef>
                <a:spcPts val="300"/>
              </a:spcBef>
              <a:buClr>
                <a:schemeClr val="bg2"/>
              </a:buClr>
              <a:buFont typeface="Tempus Sans ITC" panose="04020404030D07020202" pitchFamily="82" charset="0"/>
              <a:buChar char="/"/>
              <a:defRPr sz="165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dirty="0"/>
              <a:t>02</a:t>
            </a:r>
          </a:p>
        </p:txBody>
      </p:sp>
      <p:sp>
        <p:nvSpPr>
          <p:cNvPr id="46" name="Text Placeholder 4"/>
          <p:cNvSpPr>
            <a:spLocks noGrp="1"/>
          </p:cNvSpPr>
          <p:nvPr>
            <p:ph type="body" sz="quarter" idx="40" hasCustomPrompt="1"/>
          </p:nvPr>
        </p:nvSpPr>
        <p:spPr>
          <a:xfrm>
            <a:off x="312405" y="2141114"/>
            <a:ext cx="996923" cy="513000"/>
          </a:xfrm>
          <a:prstGeom prst="rect">
            <a:avLst/>
          </a:prstGeom>
          <a:noFill/>
        </p:spPr>
        <p:txBody>
          <a:bodyPr anchor="ctr">
            <a:noAutofit/>
          </a:bodyPr>
          <a:lstStyle>
            <a:lvl1pPr marL="0" indent="-189000" algn="just">
              <a:lnSpc>
                <a:spcPct val="100000"/>
              </a:lnSpc>
              <a:spcBef>
                <a:spcPts val="300"/>
              </a:spcBef>
              <a:buClr>
                <a:schemeClr val="bg2"/>
              </a:buClr>
              <a:buFont typeface="Tempus Sans ITC" panose="04020404030D07020202" pitchFamily="82" charset="0"/>
              <a:buChar char="/"/>
              <a:defRPr sz="165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dirty="0"/>
              <a:t>03</a:t>
            </a:r>
          </a:p>
        </p:txBody>
      </p:sp>
      <p:sp>
        <p:nvSpPr>
          <p:cNvPr id="47" name="Text Placeholder 4"/>
          <p:cNvSpPr>
            <a:spLocks noGrp="1"/>
          </p:cNvSpPr>
          <p:nvPr>
            <p:ph type="body" sz="quarter" idx="41" hasCustomPrompt="1"/>
          </p:nvPr>
        </p:nvSpPr>
        <p:spPr>
          <a:xfrm>
            <a:off x="312405" y="2743081"/>
            <a:ext cx="996923" cy="513000"/>
          </a:xfrm>
          <a:prstGeom prst="rect">
            <a:avLst/>
          </a:prstGeom>
          <a:noFill/>
        </p:spPr>
        <p:txBody>
          <a:bodyPr anchor="ctr">
            <a:noAutofit/>
          </a:bodyPr>
          <a:lstStyle>
            <a:lvl1pPr marL="0" indent="-189000" algn="just">
              <a:lnSpc>
                <a:spcPct val="100000"/>
              </a:lnSpc>
              <a:spcBef>
                <a:spcPts val="300"/>
              </a:spcBef>
              <a:buClr>
                <a:schemeClr val="bg2"/>
              </a:buClr>
              <a:buFont typeface="Tempus Sans ITC" panose="04020404030D07020202" pitchFamily="82" charset="0"/>
              <a:buChar char="/"/>
              <a:defRPr sz="165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dirty="0"/>
              <a:t>04</a:t>
            </a:r>
          </a:p>
        </p:txBody>
      </p:sp>
      <p:sp>
        <p:nvSpPr>
          <p:cNvPr id="48" name="Text Placeholder 4"/>
          <p:cNvSpPr>
            <a:spLocks noGrp="1"/>
          </p:cNvSpPr>
          <p:nvPr>
            <p:ph type="body" sz="quarter" idx="42" hasCustomPrompt="1"/>
          </p:nvPr>
        </p:nvSpPr>
        <p:spPr>
          <a:xfrm>
            <a:off x="312405" y="3345048"/>
            <a:ext cx="996923" cy="513000"/>
          </a:xfrm>
          <a:prstGeom prst="rect">
            <a:avLst/>
          </a:prstGeom>
          <a:noFill/>
        </p:spPr>
        <p:txBody>
          <a:bodyPr anchor="ctr">
            <a:noAutofit/>
          </a:bodyPr>
          <a:lstStyle>
            <a:lvl1pPr marL="0" indent="-189000" algn="just">
              <a:lnSpc>
                <a:spcPct val="100000"/>
              </a:lnSpc>
              <a:spcBef>
                <a:spcPts val="300"/>
              </a:spcBef>
              <a:buClr>
                <a:schemeClr val="bg2"/>
              </a:buClr>
              <a:buFont typeface="Tempus Sans ITC" panose="04020404030D07020202" pitchFamily="82" charset="0"/>
              <a:buChar char="/"/>
              <a:defRPr sz="165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dirty="0"/>
              <a:t>05</a:t>
            </a:r>
          </a:p>
        </p:txBody>
      </p:sp>
      <p:sp>
        <p:nvSpPr>
          <p:cNvPr id="49" name="Text Placeholder 4"/>
          <p:cNvSpPr>
            <a:spLocks noGrp="1"/>
          </p:cNvSpPr>
          <p:nvPr>
            <p:ph type="body" sz="quarter" idx="43" hasCustomPrompt="1"/>
          </p:nvPr>
        </p:nvSpPr>
        <p:spPr>
          <a:xfrm>
            <a:off x="312405" y="3947017"/>
            <a:ext cx="996923" cy="513000"/>
          </a:xfrm>
          <a:prstGeom prst="rect">
            <a:avLst/>
          </a:prstGeom>
          <a:noFill/>
        </p:spPr>
        <p:txBody>
          <a:bodyPr anchor="ctr">
            <a:noAutofit/>
          </a:bodyPr>
          <a:lstStyle>
            <a:lvl1pPr marL="0" indent="-189000" algn="just">
              <a:lnSpc>
                <a:spcPct val="100000"/>
              </a:lnSpc>
              <a:spcBef>
                <a:spcPts val="300"/>
              </a:spcBef>
              <a:buClr>
                <a:schemeClr val="bg2"/>
              </a:buClr>
              <a:buFont typeface="Tempus Sans ITC" panose="04020404030D07020202" pitchFamily="82" charset="0"/>
              <a:buChar char="/"/>
              <a:defRPr sz="165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dirty="0"/>
              <a:t>06</a:t>
            </a:r>
          </a:p>
        </p:txBody>
      </p:sp>
      <p:sp>
        <p:nvSpPr>
          <p:cNvPr id="25" name="Title 1">
            <a:extLst>
              <a:ext uri="{FF2B5EF4-FFF2-40B4-BE49-F238E27FC236}">
                <a16:creationId xmlns:a16="http://schemas.microsoft.com/office/drawing/2014/main" id="{FDAD4236-E1A6-4923-BD0E-5F1ED8651149}"/>
              </a:ext>
            </a:extLst>
          </p:cNvPr>
          <p:cNvSpPr>
            <a:spLocks noGrp="1"/>
          </p:cNvSpPr>
          <p:nvPr>
            <p:ph type="title" hasCustomPrompt="1"/>
          </p:nvPr>
        </p:nvSpPr>
        <p:spPr>
          <a:xfrm>
            <a:off x="319015" y="303499"/>
            <a:ext cx="8507077" cy="647811"/>
          </a:xfrm>
        </p:spPr>
        <p:txBody>
          <a:bodyPr lIns="108000" tIns="0" rIns="108000" bIns="0"/>
          <a:lstStyle>
            <a:lvl1pPr>
              <a:defRPr sz="1650" baseline="0">
                <a:solidFill>
                  <a:schemeClr val="bg2"/>
                </a:solidFill>
              </a:defRPr>
            </a:lvl1pPr>
          </a:lstStyle>
          <a:p>
            <a:r>
              <a:rPr lang="fr-FR" dirty="0"/>
              <a:t>Agenda</a:t>
            </a:r>
            <a:endParaRPr lang="fr-FR" noProof="0" dirty="0"/>
          </a:p>
        </p:txBody>
      </p:sp>
      <p:sp>
        <p:nvSpPr>
          <p:cNvPr id="27" name="Text Placeholder 8">
            <a:extLst>
              <a:ext uri="{FF2B5EF4-FFF2-40B4-BE49-F238E27FC236}">
                <a16:creationId xmlns:a16="http://schemas.microsoft.com/office/drawing/2014/main" id="{E2A7FF4B-2522-4544-B013-F7FC92F53620}"/>
              </a:ext>
            </a:extLst>
          </p:cNvPr>
          <p:cNvSpPr>
            <a:spLocks noGrp="1"/>
          </p:cNvSpPr>
          <p:nvPr>
            <p:ph type="body" sz="quarter" idx="13" hasCustomPrompt="1"/>
          </p:nvPr>
        </p:nvSpPr>
        <p:spPr>
          <a:xfrm>
            <a:off x="319015" y="108235"/>
            <a:ext cx="8507077" cy="195263"/>
          </a:xfrm>
          <a:prstGeom prst="rect">
            <a:avLst/>
          </a:prstGeom>
        </p:spPr>
        <p:txBody>
          <a:bodyPr lIns="108000" tIns="0" rIns="108000" bIns="0" anchor="b"/>
          <a:lstStyle>
            <a:lvl1pPr>
              <a:spcBef>
                <a:spcPts val="0"/>
              </a:spcBef>
              <a:defRPr sz="750" i="0" cap="all" baseline="0">
                <a:solidFill>
                  <a:schemeClr val="accent4"/>
                </a:solidFill>
                <a:latin typeface="+mj-lt"/>
              </a:defRPr>
            </a:lvl1pPr>
            <a:lvl2pPr>
              <a:defRPr sz="750"/>
            </a:lvl2pPr>
          </a:lstStyle>
          <a:p>
            <a:pPr lvl="0"/>
            <a:r>
              <a:rPr lang="fr-FR" noProof="0" dirty="0"/>
              <a:t>F5 </a:t>
            </a:r>
            <a:r>
              <a:rPr lang="fr-FR" noProof="0" dirty="0" err="1"/>
              <a:t>BigIP</a:t>
            </a:r>
            <a:r>
              <a:rPr lang="fr-FR" noProof="0" dirty="0"/>
              <a:t>, WAF &amp; </a:t>
            </a:r>
            <a:r>
              <a:rPr lang="fr-FR" noProof="0" dirty="0" err="1"/>
              <a:t>Load</a:t>
            </a:r>
            <a:r>
              <a:rPr lang="fr-FR" noProof="0" dirty="0"/>
              <a:t> Balancing</a:t>
            </a:r>
          </a:p>
        </p:txBody>
      </p:sp>
    </p:spTree>
    <p:extLst>
      <p:ext uri="{BB962C8B-B14F-4D97-AF65-F5344CB8AC3E}">
        <p14:creationId xmlns:p14="http://schemas.microsoft.com/office/powerpoint/2010/main" val="1369015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 1 à 10 chapitres">
    <p:spTree>
      <p:nvGrpSpPr>
        <p:cNvPr id="1" name=""/>
        <p:cNvGrpSpPr/>
        <p:nvPr/>
      </p:nvGrpSpPr>
      <p:grpSpPr>
        <a:xfrm>
          <a:off x="0" y="0"/>
          <a:ext cx="0" cy="0"/>
          <a:chOff x="0" y="0"/>
          <a:chExt cx="0" cy="0"/>
        </a:xfrm>
      </p:grpSpPr>
      <p:sp>
        <p:nvSpPr>
          <p:cNvPr id="5" name="Text Placeholder 8"/>
          <p:cNvSpPr>
            <a:spLocks noGrp="1"/>
          </p:cNvSpPr>
          <p:nvPr>
            <p:ph type="body" sz="quarter" idx="15" hasCustomPrompt="1"/>
          </p:nvPr>
        </p:nvSpPr>
        <p:spPr>
          <a:xfrm>
            <a:off x="1514430" y="951570"/>
            <a:ext cx="5594684" cy="310500"/>
          </a:xfrm>
          <a:prstGeom prst="rect">
            <a:avLst/>
          </a:prstGeom>
        </p:spPr>
        <p:txBody>
          <a:bodyPr wrap="square" tIns="0" bIns="0" anchor="ctr">
            <a:noAutofit/>
          </a:bodyPr>
          <a:lstStyle>
            <a:lvl1pPr marL="0" indent="0" algn="l">
              <a:buClr>
                <a:schemeClr val="bg2"/>
              </a:buClr>
              <a:buFontTx/>
              <a:buNone/>
              <a:defRPr sz="1500" i="0" cap="none" baseline="0">
                <a:solidFill>
                  <a:schemeClr val="bg2"/>
                </a:solidFill>
              </a:defRPr>
            </a:lvl1pPr>
            <a:lvl2pPr>
              <a:defRPr sz="750"/>
            </a:lvl2pPr>
          </a:lstStyle>
          <a:p>
            <a:pPr lvl="0"/>
            <a:r>
              <a:rPr lang="fr-FR" noProof="0" dirty="0"/>
              <a:t>Chapitre 1</a:t>
            </a:r>
          </a:p>
        </p:txBody>
      </p:sp>
      <p:sp>
        <p:nvSpPr>
          <p:cNvPr id="8" name="Text Placeholder 8"/>
          <p:cNvSpPr>
            <a:spLocks noGrp="1"/>
          </p:cNvSpPr>
          <p:nvPr>
            <p:ph type="body" sz="quarter" idx="17" hasCustomPrompt="1"/>
          </p:nvPr>
        </p:nvSpPr>
        <p:spPr>
          <a:xfrm>
            <a:off x="1514430" y="1308226"/>
            <a:ext cx="5594684" cy="310500"/>
          </a:xfrm>
          <a:prstGeom prst="rect">
            <a:avLst/>
          </a:prstGeom>
        </p:spPr>
        <p:txBody>
          <a:bodyPr vert="horz" wrap="square" lIns="108000" tIns="0" rIns="108000" bIns="0" rtlCol="0" anchor="ctr">
            <a:noAutofit/>
          </a:bodyPr>
          <a:lstStyle>
            <a:lvl1pPr algn="l">
              <a:defRPr lang="fr-FR" sz="1500" i="0" cap="none" noProof="0" dirty="0">
                <a:solidFill>
                  <a:schemeClr val="bg2"/>
                </a:solidFill>
              </a:defRPr>
            </a:lvl1pPr>
          </a:lstStyle>
          <a:p>
            <a:pPr lvl="0">
              <a:buClr>
                <a:schemeClr val="bg2"/>
              </a:buClr>
            </a:pPr>
            <a:r>
              <a:rPr lang="fr-FR" noProof="0" dirty="0"/>
              <a:t>Chapitre 2</a:t>
            </a:r>
          </a:p>
        </p:txBody>
      </p:sp>
      <p:sp>
        <p:nvSpPr>
          <p:cNvPr id="11" name="Text Placeholder 8"/>
          <p:cNvSpPr>
            <a:spLocks noGrp="1"/>
          </p:cNvSpPr>
          <p:nvPr>
            <p:ph type="body" sz="quarter" idx="19" hasCustomPrompt="1"/>
          </p:nvPr>
        </p:nvSpPr>
        <p:spPr>
          <a:xfrm>
            <a:off x="1514430" y="1664881"/>
            <a:ext cx="5594684" cy="310500"/>
          </a:xfrm>
          <a:prstGeom prst="rect">
            <a:avLst/>
          </a:prstGeom>
        </p:spPr>
        <p:txBody>
          <a:bodyPr vert="horz" wrap="square" lIns="108000" tIns="0" rIns="108000" bIns="0" rtlCol="0" anchor="ctr">
            <a:noAutofit/>
          </a:bodyPr>
          <a:lstStyle>
            <a:lvl1pPr algn="l">
              <a:defRPr lang="fr-FR" sz="1500" i="0" cap="none" noProof="0" dirty="0">
                <a:solidFill>
                  <a:schemeClr val="bg2"/>
                </a:solidFill>
              </a:defRPr>
            </a:lvl1pPr>
          </a:lstStyle>
          <a:p>
            <a:pPr lvl="0">
              <a:buClr>
                <a:schemeClr val="bg2"/>
              </a:buClr>
            </a:pPr>
            <a:r>
              <a:rPr lang="fr-FR" noProof="0" dirty="0"/>
              <a:t>Chapitre 3</a:t>
            </a:r>
          </a:p>
        </p:txBody>
      </p:sp>
      <p:sp>
        <p:nvSpPr>
          <p:cNvPr id="14" name="Text Placeholder 8"/>
          <p:cNvSpPr>
            <a:spLocks noGrp="1"/>
          </p:cNvSpPr>
          <p:nvPr>
            <p:ph type="body" sz="quarter" idx="21" hasCustomPrompt="1"/>
          </p:nvPr>
        </p:nvSpPr>
        <p:spPr>
          <a:xfrm>
            <a:off x="1514430" y="2021537"/>
            <a:ext cx="5594684" cy="310500"/>
          </a:xfrm>
          <a:prstGeom prst="rect">
            <a:avLst/>
          </a:prstGeom>
        </p:spPr>
        <p:txBody>
          <a:bodyPr vert="horz" wrap="square" lIns="108000" tIns="0" rIns="108000" bIns="0" rtlCol="0" anchor="ctr">
            <a:noAutofit/>
          </a:bodyPr>
          <a:lstStyle>
            <a:lvl1pPr algn="l">
              <a:defRPr lang="fr-FR" sz="1500" i="0" cap="none" noProof="0" dirty="0">
                <a:solidFill>
                  <a:schemeClr val="bg2"/>
                </a:solidFill>
              </a:defRPr>
            </a:lvl1pPr>
          </a:lstStyle>
          <a:p>
            <a:pPr lvl="0">
              <a:buClr>
                <a:schemeClr val="bg2"/>
              </a:buClr>
            </a:pPr>
            <a:r>
              <a:rPr lang="fr-FR" noProof="0" dirty="0"/>
              <a:t>Chapitre 4</a:t>
            </a:r>
          </a:p>
        </p:txBody>
      </p:sp>
      <p:sp>
        <p:nvSpPr>
          <p:cNvPr id="17" name="Text Placeholder 8"/>
          <p:cNvSpPr>
            <a:spLocks noGrp="1"/>
          </p:cNvSpPr>
          <p:nvPr>
            <p:ph type="body" sz="quarter" idx="23" hasCustomPrompt="1"/>
          </p:nvPr>
        </p:nvSpPr>
        <p:spPr>
          <a:xfrm>
            <a:off x="1514430" y="4161473"/>
            <a:ext cx="5594684" cy="310500"/>
          </a:xfrm>
          <a:prstGeom prst="rect">
            <a:avLst/>
          </a:prstGeom>
        </p:spPr>
        <p:txBody>
          <a:bodyPr vert="horz" wrap="square" lIns="108000" tIns="0" rIns="108000" bIns="0" rtlCol="0" anchor="ctr">
            <a:noAutofit/>
          </a:bodyPr>
          <a:lstStyle>
            <a:lvl1pPr algn="l">
              <a:defRPr lang="fr-FR" sz="1500" i="0" cap="none" noProof="0" dirty="0">
                <a:solidFill>
                  <a:schemeClr val="bg2"/>
                </a:solidFill>
              </a:defRPr>
            </a:lvl1pPr>
          </a:lstStyle>
          <a:p>
            <a:pPr lvl="0">
              <a:buClr>
                <a:schemeClr val="bg2"/>
              </a:buClr>
            </a:pPr>
            <a:r>
              <a:rPr lang="fr-FR" noProof="0" dirty="0"/>
              <a:t>Chapitre 10</a:t>
            </a:r>
          </a:p>
        </p:txBody>
      </p:sp>
      <p:sp>
        <p:nvSpPr>
          <p:cNvPr id="30" name="Text Placeholder 8"/>
          <p:cNvSpPr>
            <a:spLocks noGrp="1"/>
          </p:cNvSpPr>
          <p:nvPr>
            <p:ph type="body" sz="quarter" idx="25" hasCustomPrompt="1"/>
          </p:nvPr>
        </p:nvSpPr>
        <p:spPr>
          <a:xfrm>
            <a:off x="7407750" y="951570"/>
            <a:ext cx="1159660" cy="310500"/>
          </a:xfrm>
          <a:prstGeom prst="rect">
            <a:avLst/>
          </a:prstGeom>
        </p:spPr>
        <p:txBody>
          <a:bodyPr wrap="square" tIns="0" bIns="0" anchor="ctr">
            <a:noAutofit/>
          </a:bodyPr>
          <a:lstStyle>
            <a:lvl1pPr algn="l">
              <a:defRPr sz="750" b="0" i="0" cap="none" baseline="0">
                <a:solidFill>
                  <a:schemeClr val="bg2"/>
                </a:solidFill>
              </a:defRPr>
            </a:lvl1pPr>
            <a:lvl2pPr>
              <a:defRPr sz="750"/>
            </a:lvl2pPr>
          </a:lstStyle>
          <a:p>
            <a:pPr lvl="0"/>
            <a:r>
              <a:rPr lang="fr-FR" noProof="0" dirty="0"/>
              <a:t>Page x</a:t>
            </a:r>
          </a:p>
        </p:txBody>
      </p:sp>
      <p:sp>
        <p:nvSpPr>
          <p:cNvPr id="32" name="Text Placeholder 8"/>
          <p:cNvSpPr>
            <a:spLocks noGrp="1"/>
          </p:cNvSpPr>
          <p:nvPr>
            <p:ph type="body" sz="quarter" idx="26" hasCustomPrompt="1"/>
          </p:nvPr>
        </p:nvSpPr>
        <p:spPr>
          <a:xfrm>
            <a:off x="7407750" y="4161473"/>
            <a:ext cx="1159660" cy="310500"/>
          </a:xfrm>
          <a:prstGeom prst="rect">
            <a:avLst/>
          </a:prstGeom>
        </p:spPr>
        <p:txBody>
          <a:bodyPr vert="horz" wrap="square" lIns="108000" tIns="0" rIns="108000" bIns="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33" name="Text Placeholder 8"/>
          <p:cNvSpPr>
            <a:spLocks noGrp="1"/>
          </p:cNvSpPr>
          <p:nvPr>
            <p:ph type="body" sz="quarter" idx="27" hasCustomPrompt="1"/>
          </p:nvPr>
        </p:nvSpPr>
        <p:spPr>
          <a:xfrm>
            <a:off x="7407750" y="2021537"/>
            <a:ext cx="1159660" cy="310500"/>
          </a:xfrm>
          <a:prstGeom prst="rect">
            <a:avLst/>
          </a:prstGeom>
        </p:spPr>
        <p:txBody>
          <a:bodyPr vert="horz" wrap="square" lIns="108000" tIns="0" rIns="108000" bIns="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34" name="Text Placeholder 8"/>
          <p:cNvSpPr>
            <a:spLocks noGrp="1"/>
          </p:cNvSpPr>
          <p:nvPr>
            <p:ph type="body" sz="quarter" idx="28" hasCustomPrompt="1"/>
          </p:nvPr>
        </p:nvSpPr>
        <p:spPr>
          <a:xfrm>
            <a:off x="7407750" y="1664881"/>
            <a:ext cx="1159660" cy="310500"/>
          </a:xfrm>
          <a:prstGeom prst="rect">
            <a:avLst/>
          </a:prstGeom>
        </p:spPr>
        <p:txBody>
          <a:bodyPr vert="horz" wrap="square" lIns="108000" tIns="0" rIns="108000" bIns="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35" name="Text Placeholder 8"/>
          <p:cNvSpPr>
            <a:spLocks noGrp="1"/>
          </p:cNvSpPr>
          <p:nvPr>
            <p:ph type="body" sz="quarter" idx="29" hasCustomPrompt="1"/>
          </p:nvPr>
        </p:nvSpPr>
        <p:spPr>
          <a:xfrm>
            <a:off x="7407750" y="1308226"/>
            <a:ext cx="1159660" cy="310500"/>
          </a:xfrm>
          <a:prstGeom prst="rect">
            <a:avLst/>
          </a:prstGeom>
        </p:spPr>
        <p:txBody>
          <a:bodyPr vert="horz" wrap="square" lIns="108000" tIns="0" rIns="108000" bIns="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22" name="Text Placeholder 8"/>
          <p:cNvSpPr>
            <a:spLocks noGrp="1"/>
          </p:cNvSpPr>
          <p:nvPr>
            <p:ph type="body" sz="quarter" idx="30" hasCustomPrompt="1"/>
          </p:nvPr>
        </p:nvSpPr>
        <p:spPr>
          <a:xfrm>
            <a:off x="1514430" y="2378193"/>
            <a:ext cx="5594684" cy="310500"/>
          </a:xfrm>
          <a:prstGeom prst="rect">
            <a:avLst/>
          </a:prstGeom>
        </p:spPr>
        <p:txBody>
          <a:bodyPr vert="horz" wrap="square" lIns="108000" tIns="0" rIns="108000" bIns="0" rtlCol="0" anchor="ctr">
            <a:noAutofit/>
          </a:bodyPr>
          <a:lstStyle>
            <a:lvl1pPr algn="l">
              <a:defRPr lang="fr-FR" sz="1500" i="0" cap="none" noProof="0" dirty="0">
                <a:solidFill>
                  <a:schemeClr val="bg2"/>
                </a:solidFill>
              </a:defRPr>
            </a:lvl1pPr>
          </a:lstStyle>
          <a:p>
            <a:pPr lvl="0">
              <a:buClr>
                <a:schemeClr val="bg2"/>
              </a:buClr>
            </a:pPr>
            <a:r>
              <a:rPr lang="fr-FR" noProof="0" dirty="0"/>
              <a:t>Chapitre 5</a:t>
            </a:r>
          </a:p>
        </p:txBody>
      </p:sp>
      <p:sp>
        <p:nvSpPr>
          <p:cNvPr id="24" name="Text Placeholder 8"/>
          <p:cNvSpPr>
            <a:spLocks noGrp="1"/>
          </p:cNvSpPr>
          <p:nvPr>
            <p:ph type="body" sz="quarter" idx="32" hasCustomPrompt="1"/>
          </p:nvPr>
        </p:nvSpPr>
        <p:spPr>
          <a:xfrm>
            <a:off x="7407750" y="2378193"/>
            <a:ext cx="1159660" cy="310500"/>
          </a:xfrm>
          <a:prstGeom prst="rect">
            <a:avLst/>
          </a:prstGeom>
        </p:spPr>
        <p:txBody>
          <a:bodyPr vert="horz" wrap="square" lIns="108000" tIns="0" rIns="108000" bIns="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25" name="Text Placeholder 8"/>
          <p:cNvSpPr>
            <a:spLocks noGrp="1"/>
          </p:cNvSpPr>
          <p:nvPr>
            <p:ph type="body" sz="quarter" idx="33" hasCustomPrompt="1"/>
          </p:nvPr>
        </p:nvSpPr>
        <p:spPr>
          <a:xfrm>
            <a:off x="1514430" y="2734849"/>
            <a:ext cx="5594684" cy="310500"/>
          </a:xfrm>
          <a:prstGeom prst="rect">
            <a:avLst/>
          </a:prstGeom>
        </p:spPr>
        <p:txBody>
          <a:bodyPr vert="horz" wrap="square" lIns="108000" tIns="0" rIns="108000" bIns="0" rtlCol="0" anchor="ctr">
            <a:noAutofit/>
          </a:bodyPr>
          <a:lstStyle>
            <a:lvl1pPr algn="l">
              <a:defRPr lang="fr-FR" sz="1500" i="0" cap="none" noProof="0" dirty="0">
                <a:solidFill>
                  <a:schemeClr val="bg2"/>
                </a:solidFill>
              </a:defRPr>
            </a:lvl1pPr>
          </a:lstStyle>
          <a:p>
            <a:pPr lvl="0">
              <a:buClr>
                <a:schemeClr val="bg2"/>
              </a:buClr>
            </a:pPr>
            <a:r>
              <a:rPr lang="fr-FR" noProof="0" dirty="0"/>
              <a:t>Chapitre 6</a:t>
            </a:r>
          </a:p>
        </p:txBody>
      </p:sp>
      <p:sp>
        <p:nvSpPr>
          <p:cNvPr id="27" name="Text Placeholder 8"/>
          <p:cNvSpPr>
            <a:spLocks noGrp="1"/>
          </p:cNvSpPr>
          <p:nvPr>
            <p:ph type="body" sz="quarter" idx="35" hasCustomPrompt="1"/>
          </p:nvPr>
        </p:nvSpPr>
        <p:spPr>
          <a:xfrm>
            <a:off x="1514430" y="3091505"/>
            <a:ext cx="5594684" cy="310500"/>
          </a:xfrm>
          <a:prstGeom prst="rect">
            <a:avLst/>
          </a:prstGeom>
        </p:spPr>
        <p:txBody>
          <a:bodyPr vert="horz" wrap="square" lIns="108000" tIns="0" rIns="108000" bIns="0" rtlCol="0" anchor="ctr">
            <a:noAutofit/>
          </a:bodyPr>
          <a:lstStyle>
            <a:lvl1pPr algn="l">
              <a:defRPr lang="fr-FR" sz="1500" i="0" cap="none" noProof="0" dirty="0">
                <a:solidFill>
                  <a:schemeClr val="bg2"/>
                </a:solidFill>
              </a:defRPr>
            </a:lvl1pPr>
          </a:lstStyle>
          <a:p>
            <a:pPr lvl="0">
              <a:buClr>
                <a:schemeClr val="bg2"/>
              </a:buClr>
            </a:pPr>
            <a:r>
              <a:rPr lang="fr-FR" noProof="0" dirty="0"/>
              <a:t>Chapitre 7</a:t>
            </a:r>
          </a:p>
        </p:txBody>
      </p:sp>
      <p:sp>
        <p:nvSpPr>
          <p:cNvPr id="29" name="Text Placeholder 8"/>
          <p:cNvSpPr>
            <a:spLocks noGrp="1"/>
          </p:cNvSpPr>
          <p:nvPr>
            <p:ph type="body" sz="quarter" idx="37" hasCustomPrompt="1"/>
          </p:nvPr>
        </p:nvSpPr>
        <p:spPr>
          <a:xfrm>
            <a:off x="7407750" y="3091505"/>
            <a:ext cx="1159660" cy="310500"/>
          </a:xfrm>
          <a:prstGeom prst="rect">
            <a:avLst/>
          </a:prstGeom>
        </p:spPr>
        <p:txBody>
          <a:bodyPr vert="horz" wrap="square" lIns="108000" tIns="0" rIns="108000" bIns="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31" name="Text Placeholder 8"/>
          <p:cNvSpPr>
            <a:spLocks noGrp="1"/>
          </p:cNvSpPr>
          <p:nvPr>
            <p:ph type="body" sz="quarter" idx="38" hasCustomPrompt="1"/>
          </p:nvPr>
        </p:nvSpPr>
        <p:spPr>
          <a:xfrm>
            <a:off x="7407750" y="2734849"/>
            <a:ext cx="1159660" cy="310500"/>
          </a:xfrm>
          <a:prstGeom prst="rect">
            <a:avLst/>
          </a:prstGeom>
        </p:spPr>
        <p:txBody>
          <a:bodyPr vert="horz" wrap="square" lIns="108000" tIns="0" rIns="108000" bIns="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39" name="Text Placeholder 8"/>
          <p:cNvSpPr>
            <a:spLocks noGrp="1"/>
          </p:cNvSpPr>
          <p:nvPr>
            <p:ph type="body" sz="quarter" idx="39" hasCustomPrompt="1"/>
          </p:nvPr>
        </p:nvSpPr>
        <p:spPr>
          <a:xfrm>
            <a:off x="1514430" y="3448160"/>
            <a:ext cx="5594684" cy="310500"/>
          </a:xfrm>
          <a:prstGeom prst="rect">
            <a:avLst/>
          </a:prstGeom>
        </p:spPr>
        <p:txBody>
          <a:bodyPr vert="horz" wrap="square" lIns="108000" tIns="0" rIns="108000" bIns="0" rtlCol="0" anchor="ctr">
            <a:noAutofit/>
          </a:bodyPr>
          <a:lstStyle>
            <a:lvl1pPr algn="l">
              <a:defRPr lang="fr-FR" sz="1500" i="0" cap="none" noProof="0" dirty="0">
                <a:solidFill>
                  <a:schemeClr val="bg2"/>
                </a:solidFill>
              </a:defRPr>
            </a:lvl1pPr>
          </a:lstStyle>
          <a:p>
            <a:pPr lvl="0">
              <a:buClr>
                <a:schemeClr val="bg2"/>
              </a:buClr>
            </a:pPr>
            <a:r>
              <a:rPr lang="fr-FR" noProof="0" dirty="0"/>
              <a:t>Chapitre 8</a:t>
            </a:r>
          </a:p>
        </p:txBody>
      </p:sp>
      <p:sp>
        <p:nvSpPr>
          <p:cNvPr id="41" name="Text Placeholder 8"/>
          <p:cNvSpPr>
            <a:spLocks noGrp="1"/>
          </p:cNvSpPr>
          <p:nvPr>
            <p:ph type="body" sz="quarter" idx="41" hasCustomPrompt="1"/>
          </p:nvPr>
        </p:nvSpPr>
        <p:spPr>
          <a:xfrm>
            <a:off x="7407750" y="3448160"/>
            <a:ext cx="1159660" cy="310500"/>
          </a:xfrm>
          <a:prstGeom prst="rect">
            <a:avLst/>
          </a:prstGeom>
        </p:spPr>
        <p:txBody>
          <a:bodyPr vert="horz" wrap="square" lIns="108000" tIns="0" rIns="108000" bIns="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42" name="Text Placeholder 8"/>
          <p:cNvSpPr>
            <a:spLocks noGrp="1"/>
          </p:cNvSpPr>
          <p:nvPr>
            <p:ph type="body" sz="quarter" idx="42" hasCustomPrompt="1"/>
          </p:nvPr>
        </p:nvSpPr>
        <p:spPr>
          <a:xfrm>
            <a:off x="1514430" y="3804816"/>
            <a:ext cx="5594684" cy="310500"/>
          </a:xfrm>
          <a:prstGeom prst="rect">
            <a:avLst/>
          </a:prstGeom>
        </p:spPr>
        <p:txBody>
          <a:bodyPr vert="horz" wrap="square" lIns="108000" tIns="0" rIns="108000" bIns="0" rtlCol="0" anchor="ctr">
            <a:noAutofit/>
          </a:bodyPr>
          <a:lstStyle>
            <a:lvl1pPr algn="l">
              <a:defRPr lang="fr-FR" sz="1500" i="0" cap="none" noProof="0" dirty="0">
                <a:solidFill>
                  <a:schemeClr val="bg2"/>
                </a:solidFill>
              </a:defRPr>
            </a:lvl1pPr>
          </a:lstStyle>
          <a:p>
            <a:pPr lvl="0">
              <a:buClr>
                <a:schemeClr val="bg2"/>
              </a:buClr>
            </a:pPr>
            <a:r>
              <a:rPr lang="fr-FR" noProof="0" dirty="0"/>
              <a:t>Chapitre 9</a:t>
            </a:r>
          </a:p>
        </p:txBody>
      </p:sp>
      <p:sp>
        <p:nvSpPr>
          <p:cNvPr id="44" name="Text Placeholder 8"/>
          <p:cNvSpPr>
            <a:spLocks noGrp="1"/>
          </p:cNvSpPr>
          <p:nvPr>
            <p:ph type="body" sz="quarter" idx="44" hasCustomPrompt="1"/>
          </p:nvPr>
        </p:nvSpPr>
        <p:spPr>
          <a:xfrm>
            <a:off x="7407750" y="3804816"/>
            <a:ext cx="1159660" cy="310500"/>
          </a:xfrm>
          <a:prstGeom prst="rect">
            <a:avLst/>
          </a:prstGeom>
        </p:spPr>
        <p:txBody>
          <a:bodyPr vert="horz" wrap="square" lIns="108000" tIns="0" rIns="108000" bIns="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40" name="Text Placeholder 4"/>
          <p:cNvSpPr>
            <a:spLocks noGrp="1"/>
          </p:cNvSpPr>
          <p:nvPr>
            <p:ph type="body" sz="quarter" idx="56" hasCustomPrompt="1"/>
          </p:nvPr>
        </p:nvSpPr>
        <p:spPr>
          <a:xfrm>
            <a:off x="317989" y="951570"/>
            <a:ext cx="996923" cy="310500"/>
          </a:xfrm>
          <a:prstGeom prst="rect">
            <a:avLst/>
          </a:prstGeom>
          <a:noFill/>
        </p:spPr>
        <p:txBody>
          <a:bodyPr tIns="0" bIns="0" anchor="ctr">
            <a:noAutofit/>
          </a:bodyPr>
          <a:lstStyle>
            <a:lvl1pPr marL="0" indent="-189000" algn="just">
              <a:lnSpc>
                <a:spcPct val="100000"/>
              </a:lnSpc>
              <a:spcBef>
                <a:spcPts val="300"/>
              </a:spcBef>
              <a:buClr>
                <a:schemeClr val="bg2"/>
              </a:buClr>
              <a:buFont typeface="Tempus Sans ITC" panose="04020404030D07020202" pitchFamily="82" charset="0"/>
              <a:buChar char="/"/>
              <a:defRPr sz="150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dirty="0"/>
              <a:t>01</a:t>
            </a:r>
          </a:p>
        </p:txBody>
      </p:sp>
      <p:sp>
        <p:nvSpPr>
          <p:cNvPr id="43" name="Text Placeholder 4"/>
          <p:cNvSpPr>
            <a:spLocks noGrp="1"/>
          </p:cNvSpPr>
          <p:nvPr>
            <p:ph type="body" sz="quarter" idx="57" hasCustomPrompt="1"/>
          </p:nvPr>
        </p:nvSpPr>
        <p:spPr>
          <a:xfrm>
            <a:off x="317989" y="1308226"/>
            <a:ext cx="996923" cy="310500"/>
          </a:xfrm>
          <a:prstGeom prst="rect">
            <a:avLst/>
          </a:prstGeom>
          <a:noFill/>
        </p:spPr>
        <p:txBody>
          <a:bodyPr tIns="0" bIns="0" anchor="ctr">
            <a:noAutofit/>
          </a:bodyPr>
          <a:lstStyle>
            <a:lvl1pPr marL="0" indent="-189000" algn="just">
              <a:lnSpc>
                <a:spcPct val="100000"/>
              </a:lnSpc>
              <a:spcBef>
                <a:spcPts val="300"/>
              </a:spcBef>
              <a:buClr>
                <a:schemeClr val="bg2"/>
              </a:buClr>
              <a:buFont typeface="Tempus Sans ITC" panose="04020404030D07020202" pitchFamily="82" charset="0"/>
              <a:buChar char="/"/>
              <a:defRPr sz="150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dirty="0"/>
              <a:t>02</a:t>
            </a:r>
          </a:p>
        </p:txBody>
      </p:sp>
      <p:sp>
        <p:nvSpPr>
          <p:cNvPr id="48" name="Text Placeholder 4"/>
          <p:cNvSpPr>
            <a:spLocks noGrp="1"/>
          </p:cNvSpPr>
          <p:nvPr>
            <p:ph type="body" sz="quarter" idx="58" hasCustomPrompt="1"/>
          </p:nvPr>
        </p:nvSpPr>
        <p:spPr>
          <a:xfrm>
            <a:off x="317989" y="1664881"/>
            <a:ext cx="996923" cy="310500"/>
          </a:xfrm>
          <a:prstGeom prst="rect">
            <a:avLst/>
          </a:prstGeom>
          <a:noFill/>
        </p:spPr>
        <p:txBody>
          <a:bodyPr tIns="0" bIns="0" anchor="ctr">
            <a:noAutofit/>
          </a:bodyPr>
          <a:lstStyle>
            <a:lvl1pPr marL="0" indent="-189000" algn="just">
              <a:lnSpc>
                <a:spcPct val="100000"/>
              </a:lnSpc>
              <a:spcBef>
                <a:spcPts val="300"/>
              </a:spcBef>
              <a:buClr>
                <a:schemeClr val="bg2"/>
              </a:buClr>
              <a:buFont typeface="Tempus Sans ITC" panose="04020404030D07020202" pitchFamily="82" charset="0"/>
              <a:buChar char="/"/>
              <a:defRPr sz="150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dirty="0"/>
              <a:t>03</a:t>
            </a:r>
          </a:p>
        </p:txBody>
      </p:sp>
      <p:sp>
        <p:nvSpPr>
          <p:cNvPr id="59" name="Text Placeholder 4"/>
          <p:cNvSpPr>
            <a:spLocks noGrp="1"/>
          </p:cNvSpPr>
          <p:nvPr>
            <p:ph type="body" sz="quarter" idx="59" hasCustomPrompt="1"/>
          </p:nvPr>
        </p:nvSpPr>
        <p:spPr>
          <a:xfrm>
            <a:off x="317989" y="2021537"/>
            <a:ext cx="996923" cy="310500"/>
          </a:xfrm>
          <a:prstGeom prst="rect">
            <a:avLst/>
          </a:prstGeom>
          <a:noFill/>
        </p:spPr>
        <p:txBody>
          <a:bodyPr tIns="0" bIns="0" anchor="ctr">
            <a:noAutofit/>
          </a:bodyPr>
          <a:lstStyle>
            <a:lvl1pPr marL="0" indent="-189000" algn="just">
              <a:lnSpc>
                <a:spcPct val="100000"/>
              </a:lnSpc>
              <a:spcBef>
                <a:spcPts val="300"/>
              </a:spcBef>
              <a:buClr>
                <a:schemeClr val="bg2"/>
              </a:buClr>
              <a:buFont typeface="Tempus Sans ITC" panose="04020404030D07020202" pitchFamily="82" charset="0"/>
              <a:buChar char="/"/>
              <a:defRPr sz="150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dirty="0"/>
              <a:t>04</a:t>
            </a:r>
          </a:p>
        </p:txBody>
      </p:sp>
      <p:sp>
        <p:nvSpPr>
          <p:cNvPr id="60" name="Text Placeholder 4"/>
          <p:cNvSpPr>
            <a:spLocks noGrp="1"/>
          </p:cNvSpPr>
          <p:nvPr>
            <p:ph type="body" sz="quarter" idx="60" hasCustomPrompt="1"/>
          </p:nvPr>
        </p:nvSpPr>
        <p:spPr>
          <a:xfrm>
            <a:off x="317989" y="2378193"/>
            <a:ext cx="996923" cy="310500"/>
          </a:xfrm>
          <a:prstGeom prst="rect">
            <a:avLst/>
          </a:prstGeom>
          <a:noFill/>
        </p:spPr>
        <p:txBody>
          <a:bodyPr tIns="0" bIns="0" anchor="ctr">
            <a:noAutofit/>
          </a:bodyPr>
          <a:lstStyle>
            <a:lvl1pPr marL="0" indent="-189000" algn="just">
              <a:lnSpc>
                <a:spcPct val="100000"/>
              </a:lnSpc>
              <a:spcBef>
                <a:spcPts val="300"/>
              </a:spcBef>
              <a:buClr>
                <a:schemeClr val="bg2"/>
              </a:buClr>
              <a:buFont typeface="Tempus Sans ITC" panose="04020404030D07020202" pitchFamily="82" charset="0"/>
              <a:buChar char="/"/>
              <a:defRPr sz="150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dirty="0"/>
              <a:t>05</a:t>
            </a:r>
          </a:p>
        </p:txBody>
      </p:sp>
      <p:sp>
        <p:nvSpPr>
          <p:cNvPr id="61" name="Text Placeholder 4"/>
          <p:cNvSpPr>
            <a:spLocks noGrp="1"/>
          </p:cNvSpPr>
          <p:nvPr>
            <p:ph type="body" sz="quarter" idx="61" hasCustomPrompt="1"/>
          </p:nvPr>
        </p:nvSpPr>
        <p:spPr>
          <a:xfrm>
            <a:off x="317989" y="2734849"/>
            <a:ext cx="996923" cy="310500"/>
          </a:xfrm>
          <a:prstGeom prst="rect">
            <a:avLst/>
          </a:prstGeom>
          <a:noFill/>
        </p:spPr>
        <p:txBody>
          <a:bodyPr tIns="0" bIns="0" anchor="ctr">
            <a:noAutofit/>
          </a:bodyPr>
          <a:lstStyle>
            <a:lvl1pPr marL="0" indent="-189000" algn="just">
              <a:lnSpc>
                <a:spcPct val="100000"/>
              </a:lnSpc>
              <a:spcBef>
                <a:spcPts val="300"/>
              </a:spcBef>
              <a:buClr>
                <a:schemeClr val="bg2"/>
              </a:buClr>
              <a:buFont typeface="Tempus Sans ITC" panose="04020404030D07020202" pitchFamily="82" charset="0"/>
              <a:buChar char="/"/>
              <a:defRPr sz="150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dirty="0"/>
              <a:t>06</a:t>
            </a:r>
          </a:p>
        </p:txBody>
      </p:sp>
      <p:sp>
        <p:nvSpPr>
          <p:cNvPr id="62" name="Text Placeholder 4"/>
          <p:cNvSpPr>
            <a:spLocks noGrp="1"/>
          </p:cNvSpPr>
          <p:nvPr>
            <p:ph type="body" sz="quarter" idx="62" hasCustomPrompt="1"/>
          </p:nvPr>
        </p:nvSpPr>
        <p:spPr>
          <a:xfrm>
            <a:off x="317989" y="3091505"/>
            <a:ext cx="996923" cy="310500"/>
          </a:xfrm>
          <a:prstGeom prst="rect">
            <a:avLst/>
          </a:prstGeom>
          <a:noFill/>
        </p:spPr>
        <p:txBody>
          <a:bodyPr tIns="0" bIns="0" anchor="ctr">
            <a:noAutofit/>
          </a:bodyPr>
          <a:lstStyle>
            <a:lvl1pPr marL="0" indent="-189000" algn="just">
              <a:lnSpc>
                <a:spcPct val="100000"/>
              </a:lnSpc>
              <a:spcBef>
                <a:spcPts val="300"/>
              </a:spcBef>
              <a:buClr>
                <a:schemeClr val="bg2"/>
              </a:buClr>
              <a:buFont typeface="Tempus Sans ITC" panose="04020404030D07020202" pitchFamily="82" charset="0"/>
              <a:buChar char="/"/>
              <a:defRPr sz="150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dirty="0"/>
              <a:t>07</a:t>
            </a:r>
          </a:p>
        </p:txBody>
      </p:sp>
      <p:sp>
        <p:nvSpPr>
          <p:cNvPr id="63" name="Text Placeholder 4"/>
          <p:cNvSpPr>
            <a:spLocks noGrp="1"/>
          </p:cNvSpPr>
          <p:nvPr>
            <p:ph type="body" sz="quarter" idx="63" hasCustomPrompt="1"/>
          </p:nvPr>
        </p:nvSpPr>
        <p:spPr>
          <a:xfrm>
            <a:off x="317989" y="3448160"/>
            <a:ext cx="996923" cy="310500"/>
          </a:xfrm>
          <a:prstGeom prst="rect">
            <a:avLst/>
          </a:prstGeom>
          <a:noFill/>
        </p:spPr>
        <p:txBody>
          <a:bodyPr tIns="0" bIns="0" anchor="ctr">
            <a:noAutofit/>
          </a:bodyPr>
          <a:lstStyle>
            <a:lvl1pPr marL="0" indent="-189000" algn="just">
              <a:lnSpc>
                <a:spcPct val="100000"/>
              </a:lnSpc>
              <a:spcBef>
                <a:spcPts val="300"/>
              </a:spcBef>
              <a:buClr>
                <a:schemeClr val="bg2"/>
              </a:buClr>
              <a:buFont typeface="Tempus Sans ITC" panose="04020404030D07020202" pitchFamily="82" charset="0"/>
              <a:buChar char="/"/>
              <a:defRPr sz="150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dirty="0"/>
              <a:t>08</a:t>
            </a:r>
          </a:p>
        </p:txBody>
      </p:sp>
      <p:sp>
        <p:nvSpPr>
          <p:cNvPr id="64" name="Text Placeholder 4"/>
          <p:cNvSpPr>
            <a:spLocks noGrp="1"/>
          </p:cNvSpPr>
          <p:nvPr>
            <p:ph type="body" sz="quarter" idx="64" hasCustomPrompt="1"/>
          </p:nvPr>
        </p:nvSpPr>
        <p:spPr>
          <a:xfrm>
            <a:off x="317989" y="3804816"/>
            <a:ext cx="996923" cy="310500"/>
          </a:xfrm>
          <a:prstGeom prst="rect">
            <a:avLst/>
          </a:prstGeom>
          <a:noFill/>
        </p:spPr>
        <p:txBody>
          <a:bodyPr tIns="0" bIns="0" anchor="ctr">
            <a:noAutofit/>
          </a:bodyPr>
          <a:lstStyle>
            <a:lvl1pPr marL="0" indent="-189000" algn="just">
              <a:lnSpc>
                <a:spcPct val="100000"/>
              </a:lnSpc>
              <a:spcBef>
                <a:spcPts val="300"/>
              </a:spcBef>
              <a:buClr>
                <a:schemeClr val="bg2"/>
              </a:buClr>
              <a:buFont typeface="Tempus Sans ITC" panose="04020404030D07020202" pitchFamily="82" charset="0"/>
              <a:buChar char="/"/>
              <a:defRPr sz="150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dirty="0"/>
              <a:t>09</a:t>
            </a:r>
          </a:p>
        </p:txBody>
      </p:sp>
      <p:sp>
        <p:nvSpPr>
          <p:cNvPr id="65" name="Text Placeholder 4"/>
          <p:cNvSpPr>
            <a:spLocks noGrp="1"/>
          </p:cNvSpPr>
          <p:nvPr>
            <p:ph type="body" sz="quarter" idx="65" hasCustomPrompt="1"/>
          </p:nvPr>
        </p:nvSpPr>
        <p:spPr>
          <a:xfrm>
            <a:off x="317989" y="4161473"/>
            <a:ext cx="996923" cy="310500"/>
          </a:xfrm>
          <a:prstGeom prst="rect">
            <a:avLst/>
          </a:prstGeom>
          <a:noFill/>
        </p:spPr>
        <p:txBody>
          <a:bodyPr tIns="0" bIns="0" anchor="ctr">
            <a:noAutofit/>
          </a:bodyPr>
          <a:lstStyle>
            <a:lvl1pPr marL="0" indent="-189000" algn="just">
              <a:lnSpc>
                <a:spcPct val="100000"/>
              </a:lnSpc>
              <a:spcBef>
                <a:spcPts val="300"/>
              </a:spcBef>
              <a:buClr>
                <a:schemeClr val="bg2"/>
              </a:buClr>
              <a:buFont typeface="Tempus Sans ITC" panose="04020404030D07020202" pitchFamily="82" charset="0"/>
              <a:buChar char="/"/>
              <a:defRPr sz="150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dirty="0"/>
              <a:t>10</a:t>
            </a:r>
          </a:p>
        </p:txBody>
      </p:sp>
      <p:sp>
        <p:nvSpPr>
          <p:cNvPr id="36" name="Title 1"/>
          <p:cNvSpPr txBox="1">
            <a:spLocks/>
          </p:cNvSpPr>
          <p:nvPr userDrawn="1"/>
        </p:nvSpPr>
        <p:spPr>
          <a:xfrm>
            <a:off x="312405" y="303499"/>
            <a:ext cx="8507077" cy="647811"/>
          </a:xfrm>
          <a:prstGeom prst="rect">
            <a:avLst/>
          </a:prstGeom>
          <a:noFill/>
        </p:spPr>
        <p:txBody>
          <a:bodyPr vert="horz" lIns="81000" tIns="27000" rIns="81000" bIns="0" rtlCol="0" anchor="t">
            <a:noAutofit/>
          </a:bodyPr>
          <a:lstStyle>
            <a:lvl1pPr algn="l" defTabSz="914400" rtl="0" eaLnBrk="1" latinLnBrk="0" hangingPunct="1">
              <a:lnSpc>
                <a:spcPct val="100000"/>
              </a:lnSpc>
              <a:spcBef>
                <a:spcPct val="0"/>
              </a:spcBef>
              <a:buNone/>
              <a:defRPr sz="2200" kern="1200" baseline="0">
                <a:solidFill>
                  <a:schemeClr val="bg2"/>
                </a:solidFill>
                <a:latin typeface="+mj-lt"/>
                <a:ea typeface="+mj-ea"/>
                <a:cs typeface="+mj-cs"/>
              </a:defRPr>
            </a:lvl1pPr>
          </a:lstStyle>
          <a:p>
            <a:r>
              <a:rPr lang="fr-FR" sz="1650" b="1" dirty="0"/>
              <a:t>AGENDA</a:t>
            </a:r>
          </a:p>
        </p:txBody>
      </p:sp>
    </p:spTree>
    <p:extLst>
      <p:ext uri="{BB962C8B-B14F-4D97-AF65-F5344CB8AC3E}">
        <p14:creationId xmlns:p14="http://schemas.microsoft.com/office/powerpoint/2010/main" val="14451340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hapter White">
    <p:spTree>
      <p:nvGrpSpPr>
        <p:cNvPr id="1" name=""/>
        <p:cNvGrpSpPr/>
        <p:nvPr/>
      </p:nvGrpSpPr>
      <p:grpSpPr>
        <a:xfrm>
          <a:off x="0" y="0"/>
          <a:ext cx="0" cy="0"/>
          <a:chOff x="0" y="0"/>
          <a:chExt cx="0" cy="0"/>
        </a:xfrm>
      </p:grpSpPr>
      <p:pic>
        <p:nvPicPr>
          <p:cNvPr id="6" name="Imag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3216804" cy="3544425"/>
          </a:xfrm>
          <a:prstGeom prst="rect">
            <a:avLst/>
          </a:prstGeom>
        </p:spPr>
      </p:pic>
      <p:sp>
        <p:nvSpPr>
          <p:cNvPr id="8" name="Espace réservé pour une image  35"/>
          <p:cNvSpPr>
            <a:spLocks noGrp="1"/>
          </p:cNvSpPr>
          <p:nvPr>
            <p:ph type="pic" sz="quarter" idx="10" hasCustomPrompt="1"/>
          </p:nvPr>
        </p:nvSpPr>
        <p:spPr>
          <a:xfrm>
            <a:off x="0" y="2"/>
            <a:ext cx="4760956" cy="4192731"/>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350" b="0" i="1" baseline="0">
                <a:solidFill>
                  <a:schemeClr val="accent5"/>
                </a:solidFill>
                <a:latin typeface="Tahoma" panose="020B0604030504040204" pitchFamily="34" charset="0"/>
                <a:ea typeface="Tahoma" panose="020B0604030504040204" pitchFamily="34" charset="0"/>
                <a:cs typeface="Tahoma" panose="020B0604030504040204" pitchFamily="34" charset="0"/>
              </a:defRPr>
            </a:lvl1pPr>
          </a:lstStyle>
          <a:p>
            <a:r>
              <a:rPr lang="fr-FR" dirty="0"/>
              <a:t>Cliquer ici &gt;&gt;</a:t>
            </a:r>
            <a:br>
              <a:rPr lang="fr-FR" dirty="0"/>
            </a:br>
            <a:r>
              <a:rPr lang="fr-FR" dirty="0"/>
              <a:t>pour insérer votre photo</a:t>
            </a:r>
          </a:p>
        </p:txBody>
      </p:sp>
      <p:sp>
        <p:nvSpPr>
          <p:cNvPr id="9" name="Title 1"/>
          <p:cNvSpPr>
            <a:spLocks noGrp="1"/>
          </p:cNvSpPr>
          <p:nvPr>
            <p:ph type="title" hasCustomPrompt="1"/>
          </p:nvPr>
        </p:nvSpPr>
        <p:spPr bwMode="gray">
          <a:xfrm>
            <a:off x="3160931" y="2506625"/>
            <a:ext cx="5531730" cy="740210"/>
          </a:xfrm>
          <a:noFill/>
        </p:spPr>
        <p:txBody>
          <a:bodyPr tIns="108000" rIns="0" anchor="t"/>
          <a:lstStyle>
            <a:lvl1pPr algn="r">
              <a:buClr>
                <a:schemeClr val="bg2"/>
              </a:buClr>
              <a:defRPr sz="1800">
                <a:solidFill>
                  <a:schemeClr val="bg2"/>
                </a:solidFill>
                <a:latin typeface="+mj-lt"/>
              </a:defRPr>
            </a:lvl1pPr>
          </a:lstStyle>
          <a:p>
            <a:r>
              <a:rPr lang="fr-FR" noProof="0" dirty="0"/>
              <a:t>Titre de chapitre</a:t>
            </a:r>
          </a:p>
        </p:txBody>
      </p:sp>
      <p:sp>
        <p:nvSpPr>
          <p:cNvPr id="10" name="Text Placeholder 4"/>
          <p:cNvSpPr>
            <a:spLocks noGrp="1"/>
          </p:cNvSpPr>
          <p:nvPr>
            <p:ph type="body" sz="quarter" idx="38" hasCustomPrompt="1"/>
          </p:nvPr>
        </p:nvSpPr>
        <p:spPr bwMode="gray">
          <a:xfrm>
            <a:off x="2090539" y="2506625"/>
            <a:ext cx="996923" cy="739800"/>
          </a:xfrm>
          <a:prstGeom prst="rect">
            <a:avLst/>
          </a:prstGeom>
          <a:noFill/>
        </p:spPr>
        <p:txBody>
          <a:bodyPr anchor="t">
            <a:noAutofit/>
          </a:bodyPr>
          <a:lstStyle>
            <a:lvl1pPr marL="0" indent="-189000" algn="just">
              <a:lnSpc>
                <a:spcPct val="100000"/>
              </a:lnSpc>
              <a:spcBef>
                <a:spcPts val="300"/>
              </a:spcBef>
              <a:buClr>
                <a:schemeClr val="bg2"/>
              </a:buClr>
              <a:buFont typeface="Tempus Sans ITC" panose="04020404030D07020202" pitchFamily="82" charset="0"/>
              <a:buChar char="/"/>
              <a:defRPr sz="1800" b="1" i="0">
                <a:solidFill>
                  <a:schemeClr val="bg2"/>
                </a:solidFill>
                <a:latin typeface="+mj-lt"/>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dirty="0"/>
              <a:t>01</a:t>
            </a:r>
          </a:p>
        </p:txBody>
      </p:sp>
    </p:spTree>
    <p:extLst>
      <p:ext uri="{BB962C8B-B14F-4D97-AF65-F5344CB8AC3E}">
        <p14:creationId xmlns:p14="http://schemas.microsoft.com/office/powerpoint/2010/main" val="20793489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hapter Silver Grey light">
    <p:bg>
      <p:bgPr>
        <a:solidFill>
          <a:schemeClr val="tx2"/>
        </a:solidFill>
        <a:effectLst/>
      </p:bgPr>
    </p:bg>
    <p:spTree>
      <p:nvGrpSpPr>
        <p:cNvPr id="1" name=""/>
        <p:cNvGrpSpPr/>
        <p:nvPr/>
      </p:nvGrpSpPr>
      <p:grpSpPr>
        <a:xfrm>
          <a:off x="0" y="0"/>
          <a:ext cx="0" cy="0"/>
          <a:chOff x="0" y="0"/>
          <a:chExt cx="0" cy="0"/>
        </a:xfrm>
      </p:grpSpPr>
      <p:pic>
        <p:nvPicPr>
          <p:cNvPr id="7" name="Image 11"/>
          <p:cNvPicPr>
            <a:picLocks noChangeAspect="1"/>
          </p:cNvPicPr>
          <p:nvPr userDrawn="1"/>
        </p:nvPicPr>
        <p:blipFill rotWithShape="1">
          <a:blip r:embed="rId2" cstate="email">
            <a:extLst>
              <a:ext uri="{28A0092B-C50C-407E-A947-70E740481C1C}">
                <a14:useLocalDpi xmlns:a14="http://schemas.microsoft.com/office/drawing/2010/main"/>
              </a:ext>
            </a:extLst>
          </a:blip>
          <a:srcRect l="-1" t="1" r="-184259" b="-45082"/>
          <a:stretch/>
        </p:blipFill>
        <p:spPr>
          <a:xfrm>
            <a:off x="0" y="-1"/>
            <a:ext cx="9144000" cy="5142310"/>
          </a:xfrm>
          <a:prstGeom prst="rect">
            <a:avLst/>
          </a:prstGeom>
          <a:solidFill>
            <a:schemeClr val="tx2"/>
          </a:solidFill>
        </p:spPr>
      </p:pic>
      <p:sp>
        <p:nvSpPr>
          <p:cNvPr id="6" name="Title 1"/>
          <p:cNvSpPr>
            <a:spLocks noGrp="1"/>
          </p:cNvSpPr>
          <p:nvPr>
            <p:ph type="title" hasCustomPrompt="1"/>
          </p:nvPr>
        </p:nvSpPr>
        <p:spPr bwMode="gray">
          <a:xfrm>
            <a:off x="3160931" y="2506625"/>
            <a:ext cx="5531730" cy="740210"/>
          </a:xfrm>
          <a:noFill/>
        </p:spPr>
        <p:txBody>
          <a:bodyPr tIns="108000" rIns="0" anchor="t"/>
          <a:lstStyle>
            <a:lvl1pPr algn="r">
              <a:buClr>
                <a:schemeClr val="bg2"/>
              </a:buClr>
              <a:defRPr sz="1800">
                <a:solidFill>
                  <a:schemeClr val="bg2"/>
                </a:solidFill>
                <a:latin typeface="+mj-lt"/>
              </a:defRPr>
            </a:lvl1pPr>
          </a:lstStyle>
          <a:p>
            <a:r>
              <a:rPr lang="fr-FR" noProof="0" dirty="0"/>
              <a:t>Titre de chapitre</a:t>
            </a:r>
          </a:p>
        </p:txBody>
      </p:sp>
      <p:sp>
        <p:nvSpPr>
          <p:cNvPr id="5" name="Text Placeholder 4"/>
          <p:cNvSpPr>
            <a:spLocks noGrp="1"/>
          </p:cNvSpPr>
          <p:nvPr>
            <p:ph type="body" sz="quarter" idx="38" hasCustomPrompt="1"/>
          </p:nvPr>
        </p:nvSpPr>
        <p:spPr bwMode="gray">
          <a:xfrm>
            <a:off x="2090539" y="2506625"/>
            <a:ext cx="996923" cy="739800"/>
          </a:xfrm>
          <a:prstGeom prst="rect">
            <a:avLst/>
          </a:prstGeom>
          <a:noFill/>
        </p:spPr>
        <p:txBody>
          <a:bodyPr anchor="t">
            <a:noAutofit/>
          </a:bodyPr>
          <a:lstStyle>
            <a:lvl1pPr marL="0" indent="-189000" algn="just">
              <a:lnSpc>
                <a:spcPct val="100000"/>
              </a:lnSpc>
              <a:spcBef>
                <a:spcPts val="300"/>
              </a:spcBef>
              <a:buClr>
                <a:schemeClr val="bg2"/>
              </a:buClr>
              <a:buFont typeface="Tempus Sans ITC" panose="04020404030D07020202" pitchFamily="82" charset="0"/>
              <a:buChar char="/"/>
              <a:defRPr sz="1800" b="1" i="0">
                <a:solidFill>
                  <a:schemeClr val="bg2"/>
                </a:solidFill>
                <a:latin typeface="+mj-lt"/>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dirty="0"/>
              <a:t>01</a:t>
            </a:r>
          </a:p>
        </p:txBody>
      </p:sp>
      <p:sp>
        <p:nvSpPr>
          <p:cNvPr id="8" name="Espace réservé pour une image  35"/>
          <p:cNvSpPr>
            <a:spLocks noGrp="1"/>
          </p:cNvSpPr>
          <p:nvPr>
            <p:ph type="pic" sz="quarter" idx="10" hasCustomPrompt="1"/>
          </p:nvPr>
        </p:nvSpPr>
        <p:spPr bwMode="gray">
          <a:xfrm>
            <a:off x="0" y="2"/>
            <a:ext cx="4760956" cy="4192731"/>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350" b="0" i="1" baseline="0">
                <a:solidFill>
                  <a:schemeClr val="accent5"/>
                </a:solidFill>
                <a:latin typeface="Tahoma" panose="020B0604030504040204" pitchFamily="34" charset="0"/>
                <a:ea typeface="Tahoma" panose="020B0604030504040204" pitchFamily="34" charset="0"/>
                <a:cs typeface="Tahoma" panose="020B0604030504040204" pitchFamily="34" charset="0"/>
              </a:defRPr>
            </a:lvl1pPr>
          </a:lstStyle>
          <a:p>
            <a:r>
              <a:rPr lang="fr-FR" dirty="0"/>
              <a:t>Cliquer ici &gt;&gt;</a:t>
            </a:r>
            <a:br>
              <a:rPr lang="fr-FR" dirty="0"/>
            </a:br>
            <a:r>
              <a:rPr lang="fr-FR" dirty="0"/>
              <a:t>pour insérer votre photo</a:t>
            </a:r>
          </a:p>
        </p:txBody>
      </p:sp>
    </p:spTree>
    <p:extLst>
      <p:ext uri="{BB962C8B-B14F-4D97-AF65-F5344CB8AC3E}">
        <p14:creationId xmlns:p14="http://schemas.microsoft.com/office/powerpoint/2010/main" val="29315617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Green light">
    <p:bg>
      <p:bgPr>
        <a:solidFill>
          <a:schemeClr val="accent1"/>
        </a:solidFill>
        <a:effectLst/>
      </p:bgPr>
    </p:bg>
    <p:spTree>
      <p:nvGrpSpPr>
        <p:cNvPr id="1" name=""/>
        <p:cNvGrpSpPr/>
        <p:nvPr/>
      </p:nvGrpSpPr>
      <p:grpSpPr>
        <a:xfrm>
          <a:off x="0" y="0"/>
          <a:ext cx="0" cy="0"/>
          <a:chOff x="0" y="0"/>
          <a:chExt cx="0" cy="0"/>
        </a:xfrm>
      </p:grpSpPr>
      <p:pic>
        <p:nvPicPr>
          <p:cNvPr id="7" name="Image 11"/>
          <p:cNvPicPr>
            <a:picLocks noChangeAspect="1"/>
          </p:cNvPicPr>
          <p:nvPr userDrawn="1"/>
        </p:nvPicPr>
        <p:blipFill rotWithShape="1">
          <a:blip r:embed="rId2" cstate="email">
            <a:lum bright="70000" contrast="-70000"/>
            <a:extLst>
              <a:ext uri="{28A0092B-C50C-407E-A947-70E740481C1C}">
                <a14:useLocalDpi xmlns:a14="http://schemas.microsoft.com/office/drawing/2010/main"/>
              </a:ext>
            </a:extLst>
          </a:blip>
          <a:srcRect l="-1" t="1" r="-184259" b="-45082"/>
          <a:stretch/>
        </p:blipFill>
        <p:spPr>
          <a:xfrm>
            <a:off x="0" y="-1"/>
            <a:ext cx="9144000" cy="5142310"/>
          </a:xfrm>
          <a:prstGeom prst="rect">
            <a:avLst/>
          </a:prstGeom>
          <a:solidFill>
            <a:schemeClr val="accent1"/>
          </a:solidFill>
        </p:spPr>
      </p:pic>
      <p:sp>
        <p:nvSpPr>
          <p:cNvPr id="6" name="Title 1"/>
          <p:cNvSpPr>
            <a:spLocks noGrp="1"/>
          </p:cNvSpPr>
          <p:nvPr>
            <p:ph type="title" hasCustomPrompt="1"/>
          </p:nvPr>
        </p:nvSpPr>
        <p:spPr bwMode="gray">
          <a:xfrm>
            <a:off x="3160931" y="2506625"/>
            <a:ext cx="5531730" cy="740210"/>
          </a:xfrm>
          <a:noFill/>
        </p:spPr>
        <p:txBody>
          <a:bodyPr tIns="108000" rIns="0" anchor="t"/>
          <a:lstStyle>
            <a:lvl1pPr algn="r">
              <a:defRPr sz="1800">
                <a:solidFill>
                  <a:schemeClr val="bg1"/>
                </a:solidFill>
                <a:latin typeface="+mj-lt"/>
              </a:defRPr>
            </a:lvl1pPr>
          </a:lstStyle>
          <a:p>
            <a:r>
              <a:rPr lang="fr-FR" noProof="0" dirty="0"/>
              <a:t>Titre de chapitre</a:t>
            </a:r>
          </a:p>
        </p:txBody>
      </p:sp>
      <p:sp>
        <p:nvSpPr>
          <p:cNvPr id="8" name="Espace réservé pour une image  35"/>
          <p:cNvSpPr>
            <a:spLocks noGrp="1"/>
          </p:cNvSpPr>
          <p:nvPr>
            <p:ph type="pic" sz="quarter" idx="10" hasCustomPrompt="1"/>
          </p:nvPr>
        </p:nvSpPr>
        <p:spPr bwMode="gray">
          <a:xfrm>
            <a:off x="0" y="2"/>
            <a:ext cx="4760956" cy="4192731"/>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350" b="0" i="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fr-FR" dirty="0"/>
              <a:t>Cliquer ici &gt;&gt;</a:t>
            </a:r>
            <a:br>
              <a:rPr lang="fr-FR" dirty="0"/>
            </a:br>
            <a:r>
              <a:rPr lang="fr-FR" dirty="0"/>
              <a:t>pour insérer votre photo</a:t>
            </a:r>
          </a:p>
        </p:txBody>
      </p:sp>
      <p:sp>
        <p:nvSpPr>
          <p:cNvPr id="5" name="Text Placeholder 4"/>
          <p:cNvSpPr>
            <a:spLocks noGrp="1"/>
          </p:cNvSpPr>
          <p:nvPr>
            <p:ph type="body" sz="quarter" idx="38" hasCustomPrompt="1"/>
          </p:nvPr>
        </p:nvSpPr>
        <p:spPr bwMode="gray">
          <a:xfrm>
            <a:off x="2090539" y="2506625"/>
            <a:ext cx="996923" cy="739800"/>
          </a:xfrm>
          <a:prstGeom prst="rect">
            <a:avLst/>
          </a:prstGeom>
          <a:noFill/>
        </p:spPr>
        <p:txBody>
          <a:bodyPr anchor="t">
            <a:noAutofit/>
          </a:bodyPr>
          <a:lstStyle>
            <a:lvl1pPr marL="0" indent="-189000" algn="just">
              <a:lnSpc>
                <a:spcPct val="100000"/>
              </a:lnSpc>
              <a:spcBef>
                <a:spcPts val="300"/>
              </a:spcBef>
              <a:buClr>
                <a:schemeClr val="bg1"/>
              </a:buClr>
              <a:buFont typeface="Tempus Sans ITC" panose="04020404030D07020202" pitchFamily="82" charset="0"/>
              <a:buChar char="/"/>
              <a:defRPr sz="1800" b="1" i="0">
                <a:solidFill>
                  <a:schemeClr val="bg1"/>
                </a:solidFill>
                <a:latin typeface="+mj-lt"/>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dirty="0"/>
              <a:t>01</a:t>
            </a:r>
          </a:p>
        </p:txBody>
      </p:sp>
    </p:spTree>
    <p:extLst>
      <p:ext uri="{BB962C8B-B14F-4D97-AF65-F5344CB8AC3E}">
        <p14:creationId xmlns:p14="http://schemas.microsoft.com/office/powerpoint/2010/main" val="41163003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hapter Brown light">
    <p:bg>
      <p:bgPr>
        <a:solidFill>
          <a:schemeClr val="accent2"/>
        </a:solidFill>
        <a:effectLst/>
      </p:bgPr>
    </p:bg>
    <p:spTree>
      <p:nvGrpSpPr>
        <p:cNvPr id="1" name=""/>
        <p:cNvGrpSpPr/>
        <p:nvPr/>
      </p:nvGrpSpPr>
      <p:grpSpPr>
        <a:xfrm>
          <a:off x="0" y="0"/>
          <a:ext cx="0" cy="0"/>
          <a:chOff x="0" y="0"/>
          <a:chExt cx="0" cy="0"/>
        </a:xfrm>
      </p:grpSpPr>
      <p:pic>
        <p:nvPicPr>
          <p:cNvPr id="7" name="Image 11"/>
          <p:cNvPicPr>
            <a:picLocks noChangeAspect="1"/>
          </p:cNvPicPr>
          <p:nvPr userDrawn="1"/>
        </p:nvPicPr>
        <p:blipFill rotWithShape="1">
          <a:blip r:embed="rId2" cstate="email">
            <a:lum bright="70000" contrast="-70000"/>
            <a:extLst>
              <a:ext uri="{28A0092B-C50C-407E-A947-70E740481C1C}">
                <a14:useLocalDpi xmlns:a14="http://schemas.microsoft.com/office/drawing/2010/main"/>
              </a:ext>
            </a:extLst>
          </a:blip>
          <a:srcRect l="-1" t="1" r="-184259" b="-45082"/>
          <a:stretch/>
        </p:blipFill>
        <p:spPr>
          <a:xfrm>
            <a:off x="0" y="-1"/>
            <a:ext cx="9144000" cy="5142310"/>
          </a:xfrm>
          <a:prstGeom prst="rect">
            <a:avLst/>
          </a:prstGeom>
          <a:solidFill>
            <a:schemeClr val="accent2"/>
          </a:solidFill>
        </p:spPr>
      </p:pic>
      <p:sp>
        <p:nvSpPr>
          <p:cNvPr id="6" name="Title 1"/>
          <p:cNvSpPr>
            <a:spLocks noGrp="1"/>
          </p:cNvSpPr>
          <p:nvPr>
            <p:ph type="title" hasCustomPrompt="1"/>
          </p:nvPr>
        </p:nvSpPr>
        <p:spPr bwMode="gray">
          <a:xfrm>
            <a:off x="3160931" y="2506625"/>
            <a:ext cx="5531730" cy="740210"/>
          </a:xfrm>
          <a:noFill/>
        </p:spPr>
        <p:txBody>
          <a:bodyPr tIns="108000" rIns="0" anchor="t"/>
          <a:lstStyle>
            <a:lvl1pPr algn="r">
              <a:defRPr sz="1800">
                <a:solidFill>
                  <a:schemeClr val="bg1"/>
                </a:solidFill>
                <a:latin typeface="+mj-lt"/>
              </a:defRPr>
            </a:lvl1pPr>
          </a:lstStyle>
          <a:p>
            <a:r>
              <a:rPr lang="fr-FR" noProof="0" dirty="0"/>
              <a:t>Titre de chapitre</a:t>
            </a:r>
          </a:p>
        </p:txBody>
      </p:sp>
      <p:sp>
        <p:nvSpPr>
          <p:cNvPr id="8" name="Espace réservé pour une image  35"/>
          <p:cNvSpPr>
            <a:spLocks noGrp="1"/>
          </p:cNvSpPr>
          <p:nvPr>
            <p:ph type="pic" sz="quarter" idx="10" hasCustomPrompt="1"/>
          </p:nvPr>
        </p:nvSpPr>
        <p:spPr bwMode="gray">
          <a:xfrm>
            <a:off x="0" y="2"/>
            <a:ext cx="4760956" cy="4192731"/>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350" b="0" i="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fr-FR" dirty="0"/>
              <a:t>Cliquer ici &gt;&gt;</a:t>
            </a:r>
            <a:br>
              <a:rPr lang="fr-FR" dirty="0"/>
            </a:br>
            <a:r>
              <a:rPr lang="fr-FR" dirty="0"/>
              <a:t>pour insérer votre photo</a:t>
            </a:r>
          </a:p>
        </p:txBody>
      </p:sp>
      <p:sp>
        <p:nvSpPr>
          <p:cNvPr id="5" name="Text Placeholder 4"/>
          <p:cNvSpPr>
            <a:spLocks noGrp="1"/>
          </p:cNvSpPr>
          <p:nvPr>
            <p:ph type="body" sz="quarter" idx="38" hasCustomPrompt="1"/>
          </p:nvPr>
        </p:nvSpPr>
        <p:spPr bwMode="gray">
          <a:xfrm>
            <a:off x="2090539" y="2506625"/>
            <a:ext cx="996923" cy="739800"/>
          </a:xfrm>
          <a:prstGeom prst="rect">
            <a:avLst/>
          </a:prstGeom>
          <a:noFill/>
        </p:spPr>
        <p:txBody>
          <a:bodyPr anchor="t">
            <a:noAutofit/>
          </a:bodyPr>
          <a:lstStyle>
            <a:lvl1pPr marL="0" indent="-189000" algn="just">
              <a:lnSpc>
                <a:spcPct val="100000"/>
              </a:lnSpc>
              <a:spcBef>
                <a:spcPts val="300"/>
              </a:spcBef>
              <a:buClr>
                <a:schemeClr val="bg1"/>
              </a:buClr>
              <a:buFont typeface="Tempus Sans ITC" panose="04020404030D07020202" pitchFamily="82" charset="0"/>
              <a:buChar char="/"/>
              <a:defRPr sz="1800" b="1" i="0">
                <a:solidFill>
                  <a:schemeClr val="bg1"/>
                </a:solidFill>
                <a:latin typeface="+mj-lt"/>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dirty="0"/>
              <a:t>01</a:t>
            </a:r>
          </a:p>
        </p:txBody>
      </p:sp>
    </p:spTree>
    <p:extLst>
      <p:ext uri="{BB962C8B-B14F-4D97-AF65-F5344CB8AC3E}">
        <p14:creationId xmlns:p14="http://schemas.microsoft.com/office/powerpoint/2010/main" val="26474968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76420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age Contacts">
    <p:bg>
      <p:bgPr>
        <a:solidFill>
          <a:schemeClr val="bg2"/>
        </a:solidFill>
        <a:effectLst/>
      </p:bgPr>
    </p:bg>
    <p:spTree>
      <p:nvGrpSpPr>
        <p:cNvPr id="1" name=""/>
        <p:cNvGrpSpPr/>
        <p:nvPr/>
      </p:nvGrpSpPr>
      <p:grpSpPr>
        <a:xfrm>
          <a:off x="0" y="0"/>
          <a:ext cx="0" cy="0"/>
          <a:chOff x="0" y="0"/>
          <a:chExt cx="0" cy="0"/>
        </a:xfrm>
      </p:grpSpPr>
      <p:pic>
        <p:nvPicPr>
          <p:cNvPr id="32" name="Image 5"/>
          <p:cNvPicPr>
            <a:picLocks noChangeAspect="1"/>
          </p:cNvPicPr>
          <p:nvPr userDrawn="1"/>
        </p:nvPicPr>
        <p:blipFill rotWithShape="1">
          <a:blip r:embed="rId2" cstate="email">
            <a:extLst>
              <a:ext uri="{28A0092B-C50C-407E-A947-70E740481C1C}">
                <a14:useLocalDpi xmlns:a14="http://schemas.microsoft.com/office/drawing/2010/main"/>
              </a:ext>
            </a:extLst>
          </a:blip>
          <a:srcRect r="-184204" b="-45087"/>
          <a:stretch/>
        </p:blipFill>
        <p:spPr>
          <a:xfrm>
            <a:off x="-1" y="-6815"/>
            <a:ext cx="9144001" cy="5143500"/>
          </a:xfrm>
          <a:prstGeom prst="rect">
            <a:avLst/>
          </a:prstGeom>
          <a:solidFill>
            <a:schemeClr val="bg2"/>
          </a:solidFill>
        </p:spPr>
      </p:pic>
      <p:pic>
        <p:nvPicPr>
          <p:cNvPr id="5" name="Picture 7"/>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6114462" y="864000"/>
            <a:ext cx="2608615" cy="286200"/>
          </a:xfrm>
          <a:prstGeom prst="rect">
            <a:avLst/>
          </a:prstGeom>
        </p:spPr>
      </p:pic>
    </p:spTree>
    <p:extLst>
      <p:ext uri="{BB962C8B-B14F-4D97-AF65-F5344CB8AC3E}">
        <p14:creationId xmlns:p14="http://schemas.microsoft.com/office/powerpoint/2010/main" val="15126130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Page Picture">
    <p:spTree>
      <p:nvGrpSpPr>
        <p:cNvPr id="1" name=""/>
        <p:cNvGrpSpPr/>
        <p:nvPr/>
      </p:nvGrpSpPr>
      <p:grpSpPr>
        <a:xfrm>
          <a:off x="0" y="0"/>
          <a:ext cx="0" cy="0"/>
          <a:chOff x="0" y="0"/>
          <a:chExt cx="0" cy="0"/>
        </a:xfrm>
      </p:grpSpPr>
      <p:pic>
        <p:nvPicPr>
          <p:cNvPr id="1026" name="Picture 2" descr="C:\Users\kerveillant\Desktop\WAVESTONE #ProdTools\4. Visuels\La city 2.pn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4356" y="0"/>
            <a:ext cx="9158356" cy="514904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userDrawn="1"/>
        </p:nvSpPr>
        <p:spPr bwMode="black">
          <a:xfrm>
            <a:off x="-958" y="0"/>
            <a:ext cx="2126274" cy="3405185"/>
          </a:xfrm>
          <a:prstGeom prst="rect">
            <a:avLst/>
          </a:prstGeom>
          <a:noFill/>
        </p:spPr>
        <p:txBody>
          <a:bodyPr wrap="square" rtlCol="0" anchor="ctr" anchorCtr="1">
            <a:noAutofit/>
          </a:bodyPr>
          <a:lstStyle/>
          <a:p>
            <a:pPr algn="l">
              <a:lnSpc>
                <a:spcPct val="200000"/>
              </a:lnSpc>
            </a:pPr>
            <a:r>
              <a:rPr lang="fr-FR" sz="750" dirty="0">
                <a:solidFill>
                  <a:schemeClr val="bg2"/>
                </a:solidFill>
              </a:rPr>
              <a:t>PARIS</a:t>
            </a:r>
          </a:p>
          <a:p>
            <a:pPr algn="l">
              <a:lnSpc>
                <a:spcPct val="200000"/>
              </a:lnSpc>
            </a:pPr>
            <a:r>
              <a:rPr lang="fr-FR" sz="750" dirty="0">
                <a:solidFill>
                  <a:schemeClr val="bg2"/>
                </a:solidFill>
              </a:rPr>
              <a:t>LONDON</a:t>
            </a:r>
          </a:p>
          <a:p>
            <a:pPr algn="l">
              <a:lnSpc>
                <a:spcPct val="200000"/>
              </a:lnSpc>
            </a:pPr>
            <a:r>
              <a:rPr lang="fr-FR" sz="750" dirty="0">
                <a:solidFill>
                  <a:schemeClr val="bg2"/>
                </a:solidFill>
              </a:rPr>
              <a:t>NEW YORK</a:t>
            </a:r>
          </a:p>
          <a:p>
            <a:pPr algn="l">
              <a:lnSpc>
                <a:spcPct val="200000"/>
              </a:lnSpc>
            </a:pPr>
            <a:r>
              <a:rPr lang="fr-FR" sz="750" dirty="0">
                <a:solidFill>
                  <a:schemeClr val="bg2"/>
                </a:solidFill>
              </a:rPr>
              <a:t>HONG KONG</a:t>
            </a:r>
          </a:p>
          <a:p>
            <a:pPr algn="l">
              <a:lnSpc>
                <a:spcPct val="200000"/>
              </a:lnSpc>
            </a:pPr>
            <a:r>
              <a:rPr lang="fr-FR" sz="750" dirty="0">
                <a:solidFill>
                  <a:schemeClr val="bg2"/>
                </a:solidFill>
              </a:rPr>
              <a:t>SINGAPORE *</a:t>
            </a:r>
          </a:p>
          <a:p>
            <a:pPr algn="l">
              <a:lnSpc>
                <a:spcPct val="200000"/>
              </a:lnSpc>
            </a:pPr>
            <a:r>
              <a:rPr lang="fr-FR" sz="750" dirty="0">
                <a:solidFill>
                  <a:schemeClr val="bg2"/>
                </a:solidFill>
              </a:rPr>
              <a:t>DUBAI *</a:t>
            </a:r>
          </a:p>
          <a:p>
            <a:pPr algn="l">
              <a:lnSpc>
                <a:spcPct val="200000"/>
              </a:lnSpc>
            </a:pPr>
            <a:r>
              <a:rPr lang="fr-FR" sz="750" dirty="0">
                <a:solidFill>
                  <a:schemeClr val="bg2"/>
                </a:solidFill>
              </a:rPr>
              <a:t>BRUSSELS</a:t>
            </a:r>
          </a:p>
          <a:p>
            <a:pPr algn="l">
              <a:lnSpc>
                <a:spcPct val="200000"/>
              </a:lnSpc>
            </a:pPr>
            <a:r>
              <a:rPr lang="fr-FR" sz="750" dirty="0">
                <a:solidFill>
                  <a:schemeClr val="bg2"/>
                </a:solidFill>
              </a:rPr>
              <a:t>LUXEMBOURG</a:t>
            </a:r>
          </a:p>
          <a:p>
            <a:pPr algn="l">
              <a:lnSpc>
                <a:spcPct val="200000"/>
              </a:lnSpc>
            </a:pPr>
            <a:r>
              <a:rPr lang="fr-FR" sz="750" dirty="0">
                <a:solidFill>
                  <a:schemeClr val="bg2"/>
                </a:solidFill>
              </a:rPr>
              <a:t>GENEVA</a:t>
            </a:r>
          </a:p>
          <a:p>
            <a:pPr algn="l">
              <a:lnSpc>
                <a:spcPct val="200000"/>
              </a:lnSpc>
            </a:pPr>
            <a:r>
              <a:rPr lang="fr-FR" sz="750" dirty="0">
                <a:solidFill>
                  <a:schemeClr val="bg2"/>
                </a:solidFill>
              </a:rPr>
              <a:t>CASABLANCA</a:t>
            </a:r>
          </a:p>
          <a:p>
            <a:pPr algn="l">
              <a:lnSpc>
                <a:spcPct val="200000"/>
              </a:lnSpc>
            </a:pPr>
            <a:r>
              <a:rPr lang="fr-FR" sz="750" dirty="0">
                <a:solidFill>
                  <a:schemeClr val="bg2"/>
                </a:solidFill>
              </a:rPr>
              <a:t>LYON</a:t>
            </a:r>
          </a:p>
          <a:p>
            <a:pPr algn="l">
              <a:lnSpc>
                <a:spcPct val="200000"/>
              </a:lnSpc>
            </a:pPr>
            <a:r>
              <a:rPr lang="fr-FR" sz="750" dirty="0">
                <a:solidFill>
                  <a:schemeClr val="bg2"/>
                </a:solidFill>
              </a:rPr>
              <a:t>MARSEILLE</a:t>
            </a:r>
          </a:p>
          <a:p>
            <a:pPr algn="l">
              <a:lnSpc>
                <a:spcPct val="200000"/>
              </a:lnSpc>
            </a:pPr>
            <a:r>
              <a:rPr lang="fr-FR" sz="750" dirty="0">
                <a:solidFill>
                  <a:schemeClr val="bg2"/>
                </a:solidFill>
              </a:rPr>
              <a:t>NANTES</a:t>
            </a:r>
          </a:p>
          <a:p>
            <a:pPr algn="l"/>
            <a:endParaRPr lang="fr-FR" sz="750" dirty="0">
              <a:solidFill>
                <a:schemeClr val="bg2"/>
              </a:solidFill>
            </a:endParaRPr>
          </a:p>
        </p:txBody>
      </p:sp>
      <p:sp>
        <p:nvSpPr>
          <p:cNvPr id="2" name="TextBox 1"/>
          <p:cNvSpPr txBox="1"/>
          <p:nvPr userDrawn="1"/>
        </p:nvSpPr>
        <p:spPr bwMode="black">
          <a:xfrm>
            <a:off x="583865" y="3186113"/>
            <a:ext cx="1265470" cy="173124"/>
          </a:xfrm>
          <a:prstGeom prst="rect">
            <a:avLst/>
          </a:prstGeom>
          <a:noFill/>
        </p:spPr>
        <p:txBody>
          <a:bodyPr wrap="square" rtlCol="0">
            <a:spAutoFit/>
          </a:bodyPr>
          <a:lstStyle/>
          <a:p>
            <a:pPr algn="l"/>
            <a:r>
              <a:rPr lang="fr-FR" sz="525" dirty="0">
                <a:solidFill>
                  <a:schemeClr val="bg2"/>
                </a:solidFill>
              </a:rPr>
              <a:t>* Partenaires stratégiques</a:t>
            </a:r>
          </a:p>
        </p:txBody>
      </p:sp>
      <p:pic>
        <p:nvPicPr>
          <p:cNvPr id="9" name="Picture 7"/>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6114462" y="864000"/>
            <a:ext cx="2608615" cy="286200"/>
          </a:xfrm>
          <a:prstGeom prst="rect">
            <a:avLst/>
          </a:prstGeom>
        </p:spPr>
      </p:pic>
    </p:spTree>
    <p:extLst>
      <p:ext uri="{BB962C8B-B14F-4D97-AF65-F5344CB8AC3E}">
        <p14:creationId xmlns:p14="http://schemas.microsoft.com/office/powerpoint/2010/main" val="418405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ercalaire">
    <p:spTree>
      <p:nvGrpSpPr>
        <p:cNvPr id="1" name=""/>
        <p:cNvGrpSpPr/>
        <p:nvPr/>
      </p:nvGrpSpPr>
      <p:grpSpPr>
        <a:xfrm>
          <a:off x="0" y="0"/>
          <a:ext cx="0" cy="0"/>
          <a:chOff x="0" y="0"/>
          <a:chExt cx="0" cy="0"/>
        </a:xfrm>
      </p:grpSpPr>
      <p:sp>
        <p:nvSpPr>
          <p:cNvPr id="15" name="Rectangle 14"/>
          <p:cNvSpPr/>
          <p:nvPr/>
        </p:nvSpPr>
        <p:spPr>
          <a:xfrm>
            <a:off x="0" y="-2046"/>
            <a:ext cx="9144000" cy="773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Espace réservé du numéro de diapositive 5"/>
          <p:cNvSpPr>
            <a:spLocks noGrp="1"/>
          </p:cNvSpPr>
          <p:nvPr>
            <p:ph type="sldNum" sz="quarter" idx="12"/>
          </p:nvPr>
        </p:nvSpPr>
        <p:spPr/>
        <p:txBody>
          <a:bodyPr/>
          <a:lstStyle/>
          <a:p>
            <a:fld id="{646E7B68-C406-4B5C-B79D-A1CDE10CB85D}" type="slidenum">
              <a:rPr lang="fr-FR" smtClean="0"/>
              <a:pPr/>
              <a:t>‹N°›</a:t>
            </a:fld>
            <a:endParaRPr lang="fr-FR" dirty="0"/>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2000" y="144016"/>
            <a:ext cx="1310181" cy="4803998"/>
          </a:xfrm>
          <a:prstGeom prst="rect">
            <a:avLst/>
          </a:prstGeom>
        </p:spPr>
      </p:pic>
      <p:sp>
        <p:nvSpPr>
          <p:cNvPr id="17" name="Titre 1"/>
          <p:cNvSpPr>
            <a:spLocks noGrp="1"/>
          </p:cNvSpPr>
          <p:nvPr>
            <p:ph type="ctrTitle" hasCustomPrompt="1"/>
          </p:nvPr>
        </p:nvSpPr>
        <p:spPr>
          <a:xfrm>
            <a:off x="4427538" y="1683271"/>
            <a:ext cx="4311972" cy="1032495"/>
          </a:xfrm>
        </p:spPr>
        <p:txBody>
          <a:bodyPr anchor="ctr" anchorCtr="0">
            <a:noAutofit/>
          </a:bodyPr>
          <a:lstStyle>
            <a:lvl1pPr algn="l">
              <a:lnSpc>
                <a:spcPts val="2700"/>
              </a:lnSpc>
              <a:spcBef>
                <a:spcPts val="0"/>
              </a:spcBef>
              <a:defRPr sz="2800" baseline="0">
                <a:solidFill>
                  <a:srgbClr val="006AB2"/>
                </a:solidFill>
              </a:defRPr>
            </a:lvl1pPr>
          </a:lstStyle>
          <a:p>
            <a:r>
              <a:rPr lang="fr-FR" dirty="0"/>
              <a:t>Titre du chapitre</a:t>
            </a:r>
          </a:p>
        </p:txBody>
      </p:sp>
      <p:sp>
        <p:nvSpPr>
          <p:cNvPr id="18" name="Espace réservé du texte 3"/>
          <p:cNvSpPr>
            <a:spLocks noGrp="1"/>
          </p:cNvSpPr>
          <p:nvPr>
            <p:ph type="body" sz="quarter" idx="13" hasCustomPrompt="1"/>
          </p:nvPr>
        </p:nvSpPr>
        <p:spPr>
          <a:xfrm>
            <a:off x="4427538" y="2815605"/>
            <a:ext cx="4311972" cy="664418"/>
          </a:xfrm>
        </p:spPr>
        <p:txBody>
          <a:bodyPr>
            <a:noAutofit/>
          </a:bodyPr>
          <a:lstStyle>
            <a:lvl1pPr algn="l">
              <a:defRPr sz="2000">
                <a:solidFill>
                  <a:srgbClr val="575757"/>
                </a:solidFill>
              </a:defRPr>
            </a:lvl1pPr>
          </a:lstStyle>
          <a:p>
            <a:pPr lvl="0"/>
            <a:r>
              <a:rPr lang="fr-FR" dirty="0"/>
              <a:t>Sous-titre éventuel</a:t>
            </a:r>
          </a:p>
        </p:txBody>
      </p:sp>
      <p:pic>
        <p:nvPicPr>
          <p:cNvPr id="20" name="Imag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985" y="1960852"/>
            <a:ext cx="1384703" cy="1221797"/>
          </a:xfrm>
          <a:prstGeom prst="rect">
            <a:avLst/>
          </a:prstGeom>
        </p:spPr>
      </p:pic>
      <p:sp>
        <p:nvSpPr>
          <p:cNvPr id="8" name="Rectangle 7"/>
          <p:cNvSpPr/>
          <p:nvPr userDrawn="1"/>
        </p:nvSpPr>
        <p:spPr>
          <a:xfrm>
            <a:off x="0" y="-2046"/>
            <a:ext cx="9144000" cy="773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2000" y="144016"/>
            <a:ext cx="1310181" cy="4803998"/>
          </a:xfrm>
          <a:prstGeom prst="rect">
            <a:avLst/>
          </a:prstGeom>
        </p:spPr>
      </p:pic>
      <p:pic>
        <p:nvPicPr>
          <p:cNvPr id="11" name="Imag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8985" y="1960852"/>
            <a:ext cx="1384703" cy="1221797"/>
          </a:xfrm>
          <a:prstGeom prst="rect">
            <a:avLst/>
          </a:prstGeom>
        </p:spPr>
      </p:pic>
    </p:spTree>
    <p:extLst>
      <p:ext uri="{BB962C8B-B14F-4D97-AF65-F5344CB8AC3E}">
        <p14:creationId xmlns:p14="http://schemas.microsoft.com/office/powerpoint/2010/main" val="163252527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Guidelines">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319015" y="303499"/>
            <a:ext cx="8507077" cy="647811"/>
          </a:xfrm>
        </p:spPr>
        <p:txBody>
          <a:bodyPr lIns="108000" tIns="36000" rIns="108000" bIns="0"/>
          <a:lstStyle>
            <a:lvl1pPr>
              <a:defRPr sz="1650" baseline="0">
                <a:solidFill>
                  <a:schemeClr val="bg2"/>
                </a:solidFill>
              </a:defRPr>
            </a:lvl1pPr>
          </a:lstStyle>
          <a:p>
            <a:r>
              <a:rPr lang="fr-FR" noProof="0" dirty="0" err="1"/>
              <a:t>Color</a:t>
            </a:r>
            <a:r>
              <a:rPr lang="fr-FR" noProof="0" dirty="0"/>
              <a:t> &amp; Font structure</a:t>
            </a:r>
          </a:p>
        </p:txBody>
      </p:sp>
      <p:graphicFrame>
        <p:nvGraphicFramePr>
          <p:cNvPr id="5" name="Table 4"/>
          <p:cNvGraphicFramePr>
            <a:graphicFrameLocks noGrp="1"/>
          </p:cNvGraphicFramePr>
          <p:nvPr userDrawn="1">
            <p:extLst>
              <p:ext uri="{D42A27DB-BD31-4B8C-83A1-F6EECF244321}">
                <p14:modId xmlns:p14="http://schemas.microsoft.com/office/powerpoint/2010/main" val="2233735233"/>
              </p:ext>
            </p:extLst>
          </p:nvPr>
        </p:nvGraphicFramePr>
        <p:xfrm>
          <a:off x="364549" y="2409732"/>
          <a:ext cx="8671012" cy="2811780"/>
        </p:xfrm>
        <a:graphic>
          <a:graphicData uri="http://schemas.openxmlformats.org/drawingml/2006/table">
            <a:tbl>
              <a:tblPr firstRow="1" bandRow="1">
                <a:tableStyleId>{0E3FDE45-AF77-4B5C-9715-49D594BDF05E}</a:tableStyleId>
              </a:tblPr>
              <a:tblGrid>
                <a:gridCol w="1117092">
                  <a:extLst>
                    <a:ext uri="{9D8B030D-6E8A-4147-A177-3AD203B41FA5}">
                      <a16:colId xmlns:a16="http://schemas.microsoft.com/office/drawing/2014/main" val="20000"/>
                    </a:ext>
                  </a:extLst>
                </a:gridCol>
                <a:gridCol w="1046065">
                  <a:extLst>
                    <a:ext uri="{9D8B030D-6E8A-4147-A177-3AD203B41FA5}">
                      <a16:colId xmlns:a16="http://schemas.microsoft.com/office/drawing/2014/main" val="20001"/>
                    </a:ext>
                  </a:extLst>
                </a:gridCol>
                <a:gridCol w="1079613">
                  <a:extLst>
                    <a:ext uri="{9D8B030D-6E8A-4147-A177-3AD203B41FA5}">
                      <a16:colId xmlns:a16="http://schemas.microsoft.com/office/drawing/2014/main" val="20002"/>
                    </a:ext>
                  </a:extLst>
                </a:gridCol>
                <a:gridCol w="499398">
                  <a:extLst>
                    <a:ext uri="{9D8B030D-6E8A-4147-A177-3AD203B41FA5}">
                      <a16:colId xmlns:a16="http://schemas.microsoft.com/office/drawing/2014/main" val="20003"/>
                    </a:ext>
                  </a:extLst>
                </a:gridCol>
                <a:gridCol w="825582">
                  <a:extLst>
                    <a:ext uri="{9D8B030D-6E8A-4147-A177-3AD203B41FA5}">
                      <a16:colId xmlns:a16="http://schemas.microsoft.com/office/drawing/2014/main" val="20004"/>
                    </a:ext>
                  </a:extLst>
                </a:gridCol>
                <a:gridCol w="863691">
                  <a:extLst>
                    <a:ext uri="{9D8B030D-6E8A-4147-A177-3AD203B41FA5}">
                      <a16:colId xmlns:a16="http://schemas.microsoft.com/office/drawing/2014/main" val="20005"/>
                    </a:ext>
                  </a:extLst>
                </a:gridCol>
                <a:gridCol w="1786269">
                  <a:extLst>
                    <a:ext uri="{9D8B030D-6E8A-4147-A177-3AD203B41FA5}">
                      <a16:colId xmlns:a16="http://schemas.microsoft.com/office/drawing/2014/main" val="20006"/>
                    </a:ext>
                  </a:extLst>
                </a:gridCol>
                <a:gridCol w="1453302">
                  <a:extLst>
                    <a:ext uri="{9D8B030D-6E8A-4147-A177-3AD203B41FA5}">
                      <a16:colId xmlns:a16="http://schemas.microsoft.com/office/drawing/2014/main" val="20007"/>
                    </a:ext>
                  </a:extLst>
                </a:gridCol>
              </a:tblGrid>
              <a:tr h="274320">
                <a:tc>
                  <a:txBody>
                    <a:bodyPr/>
                    <a:lstStyle/>
                    <a:p>
                      <a:r>
                        <a:rPr lang="fr-FR" sz="700" b="1" dirty="0"/>
                        <a:t>Niveau</a:t>
                      </a:r>
                    </a:p>
                  </a:txBody>
                  <a:tcPr marL="84406" marR="84406" marT="34290" marB="34290">
                    <a:solidFill>
                      <a:schemeClr val="bg1">
                        <a:lumMod val="95000"/>
                      </a:schemeClr>
                    </a:solidFill>
                  </a:tcPr>
                </a:tc>
                <a:tc>
                  <a:txBody>
                    <a:bodyPr/>
                    <a:lstStyle/>
                    <a:p>
                      <a:pPr algn="ctr"/>
                      <a:r>
                        <a:rPr lang="fr-FR" sz="700" b="1" kern="1200" dirty="0">
                          <a:solidFill>
                            <a:schemeClr val="tx1"/>
                          </a:solidFill>
                          <a:latin typeface="+mn-lt"/>
                          <a:ea typeface="+mn-ea"/>
                          <a:cs typeface="+mn-cs"/>
                        </a:rPr>
                        <a:t>Police</a:t>
                      </a:r>
                    </a:p>
                  </a:txBody>
                  <a:tcPr marL="84406" marR="84406" marT="34290" marB="34290">
                    <a:solidFill>
                      <a:schemeClr val="bg1">
                        <a:lumMod val="95000"/>
                      </a:schemeClr>
                    </a:solidFill>
                  </a:tcPr>
                </a:tc>
                <a:tc>
                  <a:txBody>
                    <a:bodyPr/>
                    <a:lstStyle/>
                    <a:p>
                      <a:pPr algn="ctr"/>
                      <a:r>
                        <a:rPr lang="fr-FR" sz="700" b="1" kern="1200" dirty="0">
                          <a:solidFill>
                            <a:schemeClr val="tx1"/>
                          </a:solidFill>
                          <a:latin typeface="+mn-lt"/>
                          <a:ea typeface="+mn-ea"/>
                          <a:cs typeface="+mn-cs"/>
                        </a:rPr>
                        <a:t>Couleur</a:t>
                      </a:r>
                    </a:p>
                  </a:txBody>
                  <a:tcPr marL="84406" marR="84406" marT="34290" marB="34290">
                    <a:solidFill>
                      <a:schemeClr val="bg1">
                        <a:lumMod val="95000"/>
                      </a:schemeClr>
                    </a:solidFill>
                  </a:tcPr>
                </a:tc>
                <a:tc>
                  <a:txBody>
                    <a:bodyPr/>
                    <a:lstStyle/>
                    <a:p>
                      <a:pPr algn="ctr"/>
                      <a:r>
                        <a:rPr lang="fr-FR" sz="700" b="1" kern="1200" dirty="0">
                          <a:solidFill>
                            <a:schemeClr val="tx1"/>
                          </a:solidFill>
                          <a:latin typeface="+mn-lt"/>
                          <a:ea typeface="+mn-ea"/>
                          <a:cs typeface="+mn-cs"/>
                        </a:rPr>
                        <a:t>Taille</a:t>
                      </a:r>
                    </a:p>
                  </a:txBody>
                  <a:tcPr marL="84406" marR="84406" marT="34290" marB="34290">
                    <a:solidFill>
                      <a:schemeClr val="bg1">
                        <a:lumMod val="95000"/>
                      </a:schemeClr>
                    </a:solidFill>
                  </a:tcPr>
                </a:tc>
                <a:tc>
                  <a:txBody>
                    <a:bodyPr/>
                    <a:lstStyle/>
                    <a:p>
                      <a:pPr algn="ctr"/>
                      <a:r>
                        <a:rPr lang="fr-FR" sz="700" b="1" kern="1200" dirty="0">
                          <a:solidFill>
                            <a:schemeClr val="tx1"/>
                          </a:solidFill>
                          <a:latin typeface="+mn-lt"/>
                          <a:ea typeface="+mn-ea"/>
                          <a:cs typeface="+mn-cs"/>
                        </a:rPr>
                        <a:t>Effet</a:t>
                      </a:r>
                    </a:p>
                  </a:txBody>
                  <a:tcPr marL="84406" marR="84406" marT="34290" marB="34290">
                    <a:solidFill>
                      <a:schemeClr val="bg1">
                        <a:lumMod val="95000"/>
                      </a:schemeClr>
                    </a:solidFill>
                  </a:tcPr>
                </a:tc>
                <a:tc>
                  <a:txBody>
                    <a:bodyPr/>
                    <a:lstStyle/>
                    <a:p>
                      <a:pPr algn="ctr"/>
                      <a:r>
                        <a:rPr lang="fr-FR" sz="700" b="1" kern="1200" dirty="0">
                          <a:solidFill>
                            <a:schemeClr val="tx1"/>
                          </a:solidFill>
                          <a:latin typeface="+mn-lt"/>
                          <a:ea typeface="+mn-ea"/>
                          <a:cs typeface="+mn-cs"/>
                        </a:rPr>
                        <a:t>Bullet </a:t>
                      </a:r>
                    </a:p>
                  </a:txBody>
                  <a:tcPr marL="84406" marR="84406" marT="34290" marB="34290">
                    <a:solidFill>
                      <a:schemeClr val="bg1">
                        <a:lumMod val="95000"/>
                      </a:schemeClr>
                    </a:solidFill>
                  </a:tcPr>
                </a:tc>
                <a:tc>
                  <a:txBody>
                    <a:bodyPr/>
                    <a:lstStyle/>
                    <a:p>
                      <a:r>
                        <a:rPr lang="fr-FR" sz="700" b="1" kern="1200" dirty="0">
                          <a:solidFill>
                            <a:schemeClr val="tx1"/>
                          </a:solidFill>
                          <a:latin typeface="+mn-lt"/>
                          <a:ea typeface="+mn-ea"/>
                          <a:cs typeface="+mn-cs"/>
                        </a:rPr>
                        <a:t>Retrait </a:t>
                      </a:r>
                      <a:br>
                        <a:rPr lang="fr-FR" sz="700" b="1" kern="1200" dirty="0">
                          <a:solidFill>
                            <a:schemeClr val="tx1"/>
                          </a:solidFill>
                          <a:latin typeface="+mn-lt"/>
                          <a:ea typeface="+mn-ea"/>
                          <a:cs typeface="+mn-cs"/>
                        </a:rPr>
                      </a:br>
                      <a:r>
                        <a:rPr lang="fr-FR" sz="700" b="1" kern="1200" dirty="0">
                          <a:solidFill>
                            <a:schemeClr val="tx1"/>
                          </a:solidFill>
                          <a:latin typeface="+mn-lt"/>
                          <a:ea typeface="+mn-ea"/>
                          <a:cs typeface="+mn-cs"/>
                        </a:rPr>
                        <a:t>Paragraphe</a:t>
                      </a:r>
                    </a:p>
                  </a:txBody>
                  <a:tcPr marL="84406" marR="84406" marT="34290" marB="34290">
                    <a:solidFill>
                      <a:schemeClr val="bg1">
                        <a:lumMod val="95000"/>
                      </a:schemeClr>
                    </a:solidFill>
                  </a:tcPr>
                </a:tc>
                <a:tc>
                  <a:txBody>
                    <a:bodyPr/>
                    <a:lstStyle/>
                    <a:p>
                      <a:r>
                        <a:rPr lang="fr-FR" sz="700" b="1" kern="1200" dirty="0">
                          <a:solidFill>
                            <a:schemeClr val="tx1"/>
                          </a:solidFill>
                          <a:latin typeface="+mn-lt"/>
                          <a:ea typeface="+mn-ea"/>
                          <a:cs typeface="+mn-cs"/>
                        </a:rPr>
                        <a:t>Espacement </a:t>
                      </a:r>
                    </a:p>
                    <a:p>
                      <a:r>
                        <a:rPr lang="fr-FR" sz="700" b="1" kern="1200" dirty="0">
                          <a:solidFill>
                            <a:schemeClr val="tx1"/>
                          </a:solidFill>
                          <a:latin typeface="+mn-lt"/>
                          <a:ea typeface="+mn-ea"/>
                          <a:cs typeface="+mn-cs"/>
                        </a:rPr>
                        <a:t>Paragraphe</a:t>
                      </a:r>
                    </a:p>
                  </a:txBody>
                  <a:tcPr marL="84406" marR="84406" marT="34290" marB="34290">
                    <a:solidFill>
                      <a:schemeClr val="bg1">
                        <a:lumMod val="95000"/>
                      </a:schemeClr>
                    </a:solidFill>
                  </a:tcPr>
                </a:tc>
                <a:extLst>
                  <a:ext uri="{0D108BD9-81ED-4DB2-BD59-A6C34878D82A}">
                    <a16:rowId xmlns:a16="http://schemas.microsoft.com/office/drawing/2014/main" val="10000"/>
                  </a:ext>
                </a:extLst>
              </a:tr>
              <a:tr h="297180">
                <a:tc>
                  <a:txBody>
                    <a:bodyPr/>
                    <a:lstStyle/>
                    <a:p>
                      <a:r>
                        <a:rPr lang="fr-FR" sz="800" i="0" kern="1200" cap="all" baseline="0" dirty="0">
                          <a:solidFill>
                            <a:schemeClr val="accent4"/>
                          </a:solidFill>
                          <a:latin typeface="+mj-lt"/>
                          <a:ea typeface="+mn-ea"/>
                          <a:cs typeface="+mn-cs"/>
                        </a:rPr>
                        <a:t>surtitre</a:t>
                      </a:r>
                    </a:p>
                  </a:txBody>
                  <a:tcPr marL="84406" marR="84406" marT="34290" marB="34290" anchor="ctr">
                    <a:solidFill>
                      <a:schemeClr val="bg1"/>
                    </a:solidFill>
                  </a:tcPr>
                </a:tc>
                <a:tc>
                  <a:txBody>
                    <a:bodyPr/>
                    <a:lstStyle/>
                    <a:p>
                      <a:pPr algn="ctr"/>
                      <a:r>
                        <a:rPr lang="fr-FR" sz="800" i="0" kern="1200" cap="none" baseline="0" dirty="0" err="1">
                          <a:solidFill>
                            <a:schemeClr val="tx1"/>
                          </a:solidFill>
                          <a:latin typeface="+mn-lt"/>
                          <a:ea typeface="+mn-ea"/>
                          <a:cs typeface="+mn-cs"/>
                        </a:rPr>
                        <a:t>Tahoma</a:t>
                      </a:r>
                      <a:r>
                        <a:rPr lang="fr-FR" sz="800" i="0" kern="1200" cap="none" baseline="0" dirty="0">
                          <a:solidFill>
                            <a:schemeClr val="tx1"/>
                          </a:solidFill>
                          <a:latin typeface="+mn-lt"/>
                          <a:ea typeface="+mn-ea"/>
                          <a:cs typeface="+mn-cs"/>
                        </a:rPr>
                        <a:t> </a:t>
                      </a:r>
                      <a:r>
                        <a:rPr lang="fr-FR" sz="800" i="0" kern="1200" cap="none" baseline="0" dirty="0" err="1">
                          <a:solidFill>
                            <a:schemeClr val="tx1"/>
                          </a:solidFill>
                          <a:latin typeface="+mn-lt"/>
                          <a:ea typeface="+mn-ea"/>
                          <a:cs typeface="+mn-cs"/>
                        </a:rPr>
                        <a:t>Headings</a:t>
                      </a:r>
                      <a:endParaRPr lang="fr-FR" sz="800" i="0" kern="1200" cap="none" baseline="0" dirty="0">
                        <a:solidFill>
                          <a:schemeClr val="tx1"/>
                        </a:solidFill>
                        <a:latin typeface="+mn-lt"/>
                        <a:ea typeface="+mn-ea"/>
                        <a:cs typeface="+mn-cs"/>
                      </a:endParaRPr>
                    </a:p>
                  </a:txBody>
                  <a:tcPr marL="84406" marR="84406" marT="34290" marB="34290" anchor="ctr">
                    <a:solidFill>
                      <a:schemeClr val="bg1"/>
                    </a:solidFill>
                  </a:tcPr>
                </a:tc>
                <a:tc>
                  <a:txBody>
                    <a:bodyPr/>
                    <a:lstStyle/>
                    <a:p>
                      <a:pPr algn="ctr"/>
                      <a:r>
                        <a:rPr lang="fr-FR" sz="800" i="0" kern="1200" cap="all" baseline="0" dirty="0">
                          <a:solidFill>
                            <a:schemeClr val="tx1"/>
                          </a:solidFill>
                          <a:latin typeface="+mn-lt"/>
                          <a:ea typeface="+mn-ea"/>
                          <a:cs typeface="+mn-cs"/>
                        </a:rPr>
                        <a:t>147 / 132 / 129</a:t>
                      </a:r>
                    </a:p>
                  </a:txBody>
                  <a:tcPr marL="84406" marR="84406" marT="34290" marB="34290" anchor="ctr">
                    <a:solidFill>
                      <a:schemeClr val="bg1"/>
                    </a:solidFill>
                  </a:tcPr>
                </a:tc>
                <a:tc>
                  <a:txBody>
                    <a:bodyPr/>
                    <a:lstStyle/>
                    <a:p>
                      <a:pPr algn="ctr"/>
                      <a:r>
                        <a:rPr lang="fr-FR" sz="800" i="0" kern="1200" cap="all" baseline="0" dirty="0">
                          <a:solidFill>
                            <a:schemeClr val="tx1"/>
                          </a:solidFill>
                          <a:latin typeface="+mn-lt"/>
                          <a:ea typeface="+mn-ea"/>
                          <a:cs typeface="+mn-cs"/>
                        </a:rPr>
                        <a:t>10</a:t>
                      </a:r>
                    </a:p>
                  </a:txBody>
                  <a:tcPr marL="84406" marR="84406" marT="34290" marB="34290" anchor="ctr">
                    <a:solidFill>
                      <a:schemeClr val="bg1"/>
                    </a:solidFill>
                  </a:tcPr>
                </a:tc>
                <a:tc>
                  <a:txBody>
                    <a:bodyPr/>
                    <a:lstStyle/>
                    <a:p>
                      <a:pPr algn="ctr"/>
                      <a:r>
                        <a:rPr lang="fr-FR" sz="800" i="0" kern="1200" cap="all" baseline="0" dirty="0">
                          <a:solidFill>
                            <a:schemeClr val="tx1"/>
                          </a:solidFill>
                          <a:latin typeface="+mn-lt"/>
                          <a:ea typeface="+mn-ea"/>
                          <a:cs typeface="+mn-cs"/>
                        </a:rPr>
                        <a:t>ALL CAPS</a:t>
                      </a:r>
                    </a:p>
                  </a:txBody>
                  <a:tcPr marL="84406" marR="84406" marT="34290" marB="34290" anchor="ctr">
                    <a:solidFill>
                      <a:schemeClr val="bg1"/>
                    </a:solidFill>
                  </a:tcPr>
                </a:tc>
                <a:tc>
                  <a:txBody>
                    <a:bodyPr/>
                    <a:lstStyle/>
                    <a:p>
                      <a:pPr algn="ctr"/>
                      <a:endParaRPr lang="fr-FR" sz="800" kern="1200" dirty="0">
                        <a:solidFill>
                          <a:schemeClr val="tx1"/>
                        </a:solidFill>
                        <a:latin typeface="+mn-lt"/>
                        <a:ea typeface="+mn-ea"/>
                        <a:cs typeface="+mn-cs"/>
                      </a:endParaRPr>
                    </a:p>
                  </a:txBody>
                  <a:tcPr marL="84406" marR="84406" marT="34290" marB="34290" anchor="ctr">
                    <a:solidFill>
                      <a:schemeClr val="bg1"/>
                    </a:solidFill>
                  </a:tcPr>
                </a:tc>
                <a:tc>
                  <a:txBody>
                    <a:bodyPr/>
                    <a:lstStyle/>
                    <a:p>
                      <a:r>
                        <a:rPr lang="fr-FR" sz="800" kern="1200" dirty="0">
                          <a:solidFill>
                            <a:schemeClr val="tx1"/>
                          </a:solidFill>
                          <a:latin typeface="+mn-lt"/>
                          <a:ea typeface="+mn-ea"/>
                          <a:cs typeface="+mn-cs"/>
                        </a:rPr>
                        <a:t>Retrait avant texte = 0 cm</a:t>
                      </a:r>
                    </a:p>
                  </a:txBody>
                  <a:tcPr marL="84406" marR="84406" marT="34290" marB="34290"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800" kern="1200" dirty="0">
                          <a:solidFill>
                            <a:schemeClr val="tx1"/>
                          </a:solidFill>
                          <a:latin typeface="+mn-lt"/>
                          <a:ea typeface="+mn-ea"/>
                          <a:cs typeface="+mn-cs"/>
                        </a:rPr>
                        <a:t>0 pt </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kern="1200" dirty="0">
                          <a:solidFill>
                            <a:schemeClr val="tx1"/>
                          </a:solidFill>
                          <a:latin typeface="+mn-lt"/>
                          <a:ea typeface="+mn-ea"/>
                          <a:cs typeface="+mn-cs"/>
                        </a:rPr>
                        <a:t>Pas d’interligne</a:t>
                      </a:r>
                    </a:p>
                  </a:txBody>
                  <a:tcPr marL="84406" marR="84406" marT="34290" marB="34290" anchor="ctr">
                    <a:solidFill>
                      <a:schemeClr val="bg1"/>
                    </a:solidFill>
                  </a:tcPr>
                </a:tc>
                <a:extLst>
                  <a:ext uri="{0D108BD9-81ED-4DB2-BD59-A6C34878D82A}">
                    <a16:rowId xmlns:a16="http://schemas.microsoft.com/office/drawing/2014/main" val="10001"/>
                  </a:ext>
                </a:extLst>
              </a:tr>
              <a:tr h="411480">
                <a:tc>
                  <a:txBody>
                    <a:bodyPr/>
                    <a:lstStyle/>
                    <a:p>
                      <a:r>
                        <a:rPr lang="fr-FR" sz="1700" kern="1200" baseline="0" dirty="0">
                          <a:solidFill>
                            <a:schemeClr val="bg2"/>
                          </a:solidFill>
                          <a:latin typeface="+mj-lt"/>
                          <a:ea typeface="+mj-ea"/>
                          <a:cs typeface="+mj-cs"/>
                        </a:rPr>
                        <a:t>Titre</a:t>
                      </a:r>
                    </a:p>
                  </a:txBody>
                  <a:tcPr marL="84406" marR="84406" marT="34290" marB="34290" anchor="ctr">
                    <a:solidFill>
                      <a:schemeClr val="bg1"/>
                    </a:solidFill>
                  </a:tcPr>
                </a:tc>
                <a:tc>
                  <a:txBody>
                    <a:bodyPr/>
                    <a:lstStyle/>
                    <a:p>
                      <a:pPr algn="ctr"/>
                      <a:r>
                        <a:rPr lang="fr-FR" sz="800" i="0" kern="1200" cap="none" baseline="0" dirty="0" err="1">
                          <a:solidFill>
                            <a:schemeClr val="tx1"/>
                          </a:solidFill>
                          <a:latin typeface="+mn-lt"/>
                          <a:ea typeface="+mn-ea"/>
                          <a:cs typeface="+mn-cs"/>
                        </a:rPr>
                        <a:t>Tahoma</a:t>
                      </a:r>
                      <a:r>
                        <a:rPr lang="fr-FR" sz="800" i="0" kern="1200" cap="none" baseline="0" dirty="0">
                          <a:solidFill>
                            <a:schemeClr val="tx1"/>
                          </a:solidFill>
                          <a:latin typeface="+mn-lt"/>
                          <a:ea typeface="+mn-ea"/>
                          <a:cs typeface="+mn-cs"/>
                        </a:rPr>
                        <a:t> </a:t>
                      </a:r>
                      <a:r>
                        <a:rPr lang="fr-FR" sz="800" i="0" kern="1200" cap="none" baseline="0" dirty="0" err="1">
                          <a:solidFill>
                            <a:schemeClr val="tx1"/>
                          </a:solidFill>
                          <a:latin typeface="+mn-lt"/>
                          <a:ea typeface="+mn-ea"/>
                          <a:cs typeface="+mn-cs"/>
                        </a:rPr>
                        <a:t>Headings</a:t>
                      </a:r>
                      <a:endParaRPr lang="fr-FR" sz="800" i="0" kern="1200" cap="none" baseline="0" dirty="0">
                        <a:solidFill>
                          <a:schemeClr val="tx1"/>
                        </a:solidFill>
                        <a:latin typeface="+mn-lt"/>
                        <a:ea typeface="+mn-ea"/>
                        <a:cs typeface="+mn-cs"/>
                      </a:endParaRPr>
                    </a:p>
                    <a:p>
                      <a:pPr algn="ctr"/>
                      <a:endParaRPr lang="fr-FR" sz="800" i="0" kern="1200" cap="none" baseline="0" dirty="0">
                        <a:solidFill>
                          <a:schemeClr val="tx1"/>
                        </a:solidFill>
                        <a:latin typeface="+mn-lt"/>
                        <a:ea typeface="+mn-ea"/>
                        <a:cs typeface="+mn-cs"/>
                      </a:endParaRPr>
                    </a:p>
                  </a:txBody>
                  <a:tcPr marL="84406" marR="84406" marT="34290" marB="34290" anchor="ctr">
                    <a:solidFill>
                      <a:schemeClr val="bg1"/>
                    </a:solidFill>
                  </a:tcPr>
                </a:tc>
                <a:tc>
                  <a:txBody>
                    <a:bodyPr/>
                    <a:lstStyle/>
                    <a:p>
                      <a:pPr algn="ctr"/>
                      <a:r>
                        <a:rPr lang="fr-FR" sz="800" i="0" kern="1200" cap="all" baseline="0" dirty="0">
                          <a:solidFill>
                            <a:schemeClr val="tx1"/>
                          </a:solidFill>
                          <a:latin typeface="+mn-lt"/>
                          <a:ea typeface="+mn-ea"/>
                          <a:cs typeface="+mn-cs"/>
                        </a:rPr>
                        <a:t>80 / 48 /120</a:t>
                      </a:r>
                    </a:p>
                  </a:txBody>
                  <a:tcPr marL="84406" marR="84406" marT="34290" marB="34290" anchor="ctr">
                    <a:solidFill>
                      <a:schemeClr val="bg1"/>
                    </a:solidFill>
                  </a:tcPr>
                </a:tc>
                <a:tc>
                  <a:txBody>
                    <a:bodyPr/>
                    <a:lstStyle/>
                    <a:p>
                      <a:pPr algn="ctr"/>
                      <a:r>
                        <a:rPr lang="fr-FR" sz="800" i="0" kern="1200" cap="all" baseline="0" dirty="0">
                          <a:solidFill>
                            <a:schemeClr val="tx1"/>
                          </a:solidFill>
                          <a:latin typeface="+mn-lt"/>
                          <a:ea typeface="+mn-ea"/>
                          <a:cs typeface="+mn-cs"/>
                        </a:rPr>
                        <a:t>18</a:t>
                      </a:r>
                    </a:p>
                  </a:txBody>
                  <a:tcPr marL="84406" marR="84406" marT="34290" marB="34290" anchor="ctr">
                    <a:solidFill>
                      <a:schemeClr val="bg1"/>
                    </a:solidFill>
                  </a:tcPr>
                </a:tc>
                <a:tc>
                  <a:txBody>
                    <a:bodyPr/>
                    <a:lstStyle/>
                    <a:p>
                      <a:pPr algn="ctr"/>
                      <a:r>
                        <a:rPr kumimoji="0" lang="fr-FR" sz="800" b="0" i="0" u="none" strike="noStrike" kern="1200" cap="none" spc="0" normalizeH="0" baseline="0" noProof="0" dirty="0">
                          <a:ln>
                            <a:noFill/>
                          </a:ln>
                          <a:solidFill>
                            <a:srgbClr val="333333"/>
                          </a:solidFill>
                          <a:effectLst/>
                          <a:uLnTx/>
                          <a:uFillTx/>
                          <a:latin typeface="+mn-lt"/>
                          <a:ea typeface="+mn-ea"/>
                          <a:cs typeface="+mn-cs"/>
                        </a:rPr>
                        <a:t>Normal</a:t>
                      </a:r>
                      <a:endParaRPr lang="fr-FR" sz="800" i="0" kern="1200" cap="all" baseline="0" dirty="0">
                        <a:solidFill>
                          <a:schemeClr val="tx1"/>
                        </a:solidFill>
                        <a:latin typeface="+mn-lt"/>
                        <a:ea typeface="+mn-ea"/>
                        <a:cs typeface="+mn-cs"/>
                      </a:endParaRPr>
                    </a:p>
                  </a:txBody>
                  <a:tcPr marL="84406" marR="84406" marT="34290" marB="34290" anchor="ctr">
                    <a:solidFill>
                      <a:schemeClr val="bg1"/>
                    </a:solidFill>
                  </a:tcPr>
                </a:tc>
                <a:tc>
                  <a:txBody>
                    <a:bodyPr/>
                    <a:lstStyle/>
                    <a:p>
                      <a:pPr algn="ctr"/>
                      <a:endParaRPr lang="fr-FR" sz="800" kern="1200" dirty="0">
                        <a:solidFill>
                          <a:schemeClr val="tx1"/>
                        </a:solidFill>
                        <a:latin typeface="+mn-lt"/>
                        <a:ea typeface="+mn-ea"/>
                        <a:cs typeface="+mn-cs"/>
                      </a:endParaRPr>
                    </a:p>
                  </a:txBody>
                  <a:tcPr marL="84406" marR="84406" marT="34290" marB="34290" anchor="ctr">
                    <a:solidFill>
                      <a:schemeClr val="bg1"/>
                    </a:solidFill>
                  </a:tcPr>
                </a:tc>
                <a:tc>
                  <a:txBody>
                    <a:bodyPr/>
                    <a:lstStyle/>
                    <a:p>
                      <a:r>
                        <a:rPr lang="fr-FR" sz="800" kern="1200" dirty="0">
                          <a:solidFill>
                            <a:schemeClr val="tx1"/>
                          </a:solidFill>
                          <a:latin typeface="+mn-lt"/>
                          <a:ea typeface="+mn-ea"/>
                          <a:cs typeface="+mn-cs"/>
                        </a:rPr>
                        <a:t>Retrait avant texte = 0 cm</a:t>
                      </a:r>
                    </a:p>
                  </a:txBody>
                  <a:tcPr marL="84406" marR="84406" marT="34290" marB="34290"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800" kern="1200" dirty="0">
                          <a:solidFill>
                            <a:schemeClr val="tx1"/>
                          </a:solidFill>
                          <a:latin typeface="+mn-lt"/>
                          <a:ea typeface="+mn-ea"/>
                          <a:cs typeface="+mn-cs"/>
                        </a:rPr>
                        <a:t>0 pt </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kern="1200" dirty="0">
                          <a:solidFill>
                            <a:schemeClr val="tx1"/>
                          </a:solidFill>
                          <a:latin typeface="+mn-lt"/>
                          <a:ea typeface="+mn-ea"/>
                          <a:cs typeface="+mn-cs"/>
                        </a:rPr>
                        <a:t>Pas d’interligne</a:t>
                      </a:r>
                    </a:p>
                  </a:txBody>
                  <a:tcPr marL="84406" marR="84406" marT="34290" marB="34290" anchor="ctr">
                    <a:solidFill>
                      <a:schemeClr val="bg1"/>
                    </a:solidFill>
                  </a:tcPr>
                </a:tc>
                <a:extLst>
                  <a:ext uri="{0D108BD9-81ED-4DB2-BD59-A6C34878D82A}">
                    <a16:rowId xmlns:a16="http://schemas.microsoft.com/office/drawing/2014/main" val="10002"/>
                  </a:ext>
                </a:extLst>
              </a:tr>
              <a:tr h="297180">
                <a:tc>
                  <a:txBody>
                    <a:bodyPr/>
                    <a:lstStyle/>
                    <a:p>
                      <a:pPr lvl="0"/>
                      <a:r>
                        <a:rPr lang="fr-FR" sz="1200" i="0" kern="1200" cap="none" baseline="0" dirty="0">
                          <a:solidFill>
                            <a:srgbClr val="503078"/>
                          </a:solidFill>
                          <a:latin typeface="+mn-lt"/>
                          <a:ea typeface="+mn-ea"/>
                          <a:cs typeface="+mn-cs"/>
                        </a:rPr>
                        <a:t>Niveau 1</a:t>
                      </a:r>
                    </a:p>
                  </a:txBody>
                  <a:tcPr marL="84406" marR="84406" marT="34290" marB="34290" anchor="ctr">
                    <a:solidFill>
                      <a:schemeClr val="bg1"/>
                    </a:solidFill>
                  </a:tcPr>
                </a:tc>
                <a:tc>
                  <a:txBody>
                    <a:bodyPr/>
                    <a:lstStyle/>
                    <a:p>
                      <a:pPr algn="ctr"/>
                      <a:r>
                        <a:rPr lang="fr-FR" sz="800" i="0" kern="1200" cap="none" baseline="0" dirty="0" err="1">
                          <a:solidFill>
                            <a:schemeClr val="tx1"/>
                          </a:solidFill>
                          <a:latin typeface="+mn-lt"/>
                          <a:ea typeface="+mn-ea"/>
                          <a:cs typeface="+mn-cs"/>
                        </a:rPr>
                        <a:t>Tahoma</a:t>
                      </a:r>
                      <a:r>
                        <a:rPr lang="fr-FR" sz="800" i="0" kern="1200" cap="none" baseline="0" dirty="0">
                          <a:solidFill>
                            <a:schemeClr val="tx1"/>
                          </a:solidFill>
                          <a:latin typeface="+mn-lt"/>
                          <a:ea typeface="+mn-ea"/>
                          <a:cs typeface="+mn-cs"/>
                        </a:rPr>
                        <a:t> body</a:t>
                      </a:r>
                    </a:p>
                  </a:txBody>
                  <a:tcPr marL="84406" marR="84406" marT="34290" marB="34290" anchor="ctr">
                    <a:solidFill>
                      <a:schemeClr val="bg1"/>
                    </a:solidFill>
                  </a:tcPr>
                </a:tc>
                <a:tc>
                  <a:txBody>
                    <a:bodyPr/>
                    <a:lstStyle/>
                    <a:p>
                      <a:pPr algn="ctr"/>
                      <a:r>
                        <a:rPr lang="fr-FR" sz="800" i="0" kern="1200" cap="all" baseline="0" dirty="0">
                          <a:solidFill>
                            <a:schemeClr val="tx1"/>
                          </a:solidFill>
                          <a:latin typeface="+mn-lt"/>
                          <a:ea typeface="+mn-ea"/>
                          <a:cs typeface="+mn-cs"/>
                        </a:rPr>
                        <a:t>80 / 48 /120</a:t>
                      </a:r>
                    </a:p>
                  </a:txBody>
                  <a:tcPr marL="84406" marR="84406" marT="34290" marB="34290" anchor="ctr">
                    <a:solidFill>
                      <a:schemeClr val="bg1"/>
                    </a:solidFill>
                  </a:tcPr>
                </a:tc>
                <a:tc>
                  <a:txBody>
                    <a:bodyPr/>
                    <a:lstStyle/>
                    <a:p>
                      <a:pPr algn="ctr"/>
                      <a:r>
                        <a:rPr lang="fr-FR" sz="800" i="0" kern="1200" cap="all" baseline="0" dirty="0">
                          <a:solidFill>
                            <a:schemeClr val="tx1"/>
                          </a:solidFill>
                          <a:latin typeface="+mn-lt"/>
                          <a:ea typeface="+mn-ea"/>
                          <a:cs typeface="+mn-cs"/>
                        </a:rPr>
                        <a:t>16</a:t>
                      </a:r>
                    </a:p>
                  </a:txBody>
                  <a:tcPr marL="84406" marR="84406" marT="34290" marB="34290" anchor="ctr">
                    <a:solidFill>
                      <a:schemeClr val="bg1"/>
                    </a:solidFill>
                  </a:tcPr>
                </a:tc>
                <a:tc>
                  <a:txBody>
                    <a:bodyPr/>
                    <a:lstStyle/>
                    <a:p>
                      <a:pPr algn="ctr"/>
                      <a:r>
                        <a:rPr kumimoji="0" lang="fr-FR" sz="800" b="0" i="0" u="none" strike="noStrike" kern="1200" cap="none" spc="0" normalizeH="0" baseline="0" noProof="0" dirty="0">
                          <a:ln>
                            <a:noFill/>
                          </a:ln>
                          <a:solidFill>
                            <a:srgbClr val="333333"/>
                          </a:solidFill>
                          <a:effectLst/>
                          <a:uLnTx/>
                          <a:uFillTx/>
                          <a:latin typeface="+mn-lt"/>
                          <a:ea typeface="+mn-ea"/>
                          <a:cs typeface="+mn-cs"/>
                        </a:rPr>
                        <a:t>Normal</a:t>
                      </a:r>
                      <a:endParaRPr lang="fr-FR" sz="800" i="0" kern="1200" cap="all" baseline="0" dirty="0">
                        <a:solidFill>
                          <a:schemeClr val="tx1"/>
                        </a:solidFill>
                        <a:latin typeface="+mn-lt"/>
                        <a:ea typeface="+mn-ea"/>
                        <a:cs typeface="+mn-cs"/>
                      </a:endParaRPr>
                    </a:p>
                  </a:txBody>
                  <a:tcPr marL="84406" marR="84406" marT="34290" marB="34290" anchor="ctr">
                    <a:solidFill>
                      <a:schemeClr val="bg1"/>
                    </a:solidFill>
                  </a:tcPr>
                </a:tc>
                <a:tc>
                  <a:txBody>
                    <a:bodyPr/>
                    <a:lstStyle/>
                    <a:p>
                      <a:pPr algn="ctr"/>
                      <a:endParaRPr lang="fr-FR" sz="800" kern="1200" dirty="0">
                        <a:solidFill>
                          <a:schemeClr val="tx1"/>
                        </a:solidFill>
                        <a:latin typeface="+mn-lt"/>
                        <a:ea typeface="+mn-ea"/>
                        <a:cs typeface="+mn-cs"/>
                      </a:endParaRPr>
                    </a:p>
                  </a:txBody>
                  <a:tcPr marL="84406" marR="84406" marT="34290" marB="34290" anchor="ctr">
                    <a:solidFill>
                      <a:schemeClr val="bg1"/>
                    </a:solidFill>
                  </a:tcPr>
                </a:tc>
                <a:tc>
                  <a:txBody>
                    <a:bodyPr/>
                    <a:lstStyle/>
                    <a:p>
                      <a:r>
                        <a:rPr lang="fr-FR" sz="800" kern="1200" dirty="0">
                          <a:solidFill>
                            <a:schemeClr val="tx1"/>
                          </a:solidFill>
                          <a:latin typeface="+mn-lt"/>
                          <a:ea typeface="+mn-ea"/>
                          <a:cs typeface="+mn-cs"/>
                        </a:rPr>
                        <a:t>Retrait avant texte </a:t>
                      </a:r>
                      <a:r>
                        <a:rPr lang="fr-FR" sz="800" kern="1200" baseline="0" dirty="0">
                          <a:solidFill>
                            <a:schemeClr val="tx1"/>
                          </a:solidFill>
                          <a:latin typeface="+mn-lt"/>
                          <a:ea typeface="+mn-ea"/>
                          <a:cs typeface="+mn-cs"/>
                        </a:rPr>
                        <a:t>= 0 cm</a:t>
                      </a:r>
                      <a:endParaRPr lang="fr-FR" sz="800" kern="1200" dirty="0">
                        <a:solidFill>
                          <a:schemeClr val="tx1"/>
                        </a:solidFill>
                        <a:latin typeface="+mn-lt"/>
                        <a:ea typeface="+mn-ea"/>
                        <a:cs typeface="+mn-cs"/>
                      </a:endParaRPr>
                    </a:p>
                  </a:txBody>
                  <a:tcPr marL="84406" marR="84406" marT="34290" marB="34290" anchor="ctr">
                    <a:solidFill>
                      <a:schemeClr val="bg1"/>
                    </a:solidFill>
                  </a:tcPr>
                </a:tc>
                <a:tc>
                  <a:txBody>
                    <a:bodyPr/>
                    <a:lstStyle/>
                    <a:p>
                      <a:r>
                        <a:rPr lang="fr-FR" sz="800" kern="1200" dirty="0">
                          <a:solidFill>
                            <a:schemeClr val="tx1"/>
                          </a:solidFill>
                          <a:latin typeface="+mn-lt"/>
                          <a:ea typeface="+mn-ea"/>
                          <a:cs typeface="+mn-cs"/>
                        </a:rPr>
                        <a:t>18 pt </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kern="1200" dirty="0">
                          <a:solidFill>
                            <a:schemeClr val="tx1"/>
                          </a:solidFill>
                          <a:latin typeface="+mn-lt"/>
                          <a:ea typeface="+mn-ea"/>
                          <a:cs typeface="+mn-cs"/>
                        </a:rPr>
                        <a:t>interligne simple</a:t>
                      </a:r>
                    </a:p>
                  </a:txBody>
                  <a:tcPr marL="84406" marR="84406" marT="34290" marB="34290" anchor="ctr">
                    <a:solidFill>
                      <a:schemeClr val="bg1"/>
                    </a:solidFill>
                  </a:tcPr>
                </a:tc>
                <a:extLst>
                  <a:ext uri="{0D108BD9-81ED-4DB2-BD59-A6C34878D82A}">
                    <a16:rowId xmlns:a16="http://schemas.microsoft.com/office/drawing/2014/main" val="10003"/>
                  </a:ext>
                </a:extLst>
              </a:tr>
              <a:tr h="411480">
                <a:tc>
                  <a:txBody>
                    <a:bodyPr/>
                    <a:lstStyle/>
                    <a:p>
                      <a:pPr marL="285750" indent="-285750">
                        <a:buClr>
                          <a:schemeClr val="bg2"/>
                        </a:buClr>
                        <a:buFont typeface="Tempus Sans ITC" panose="04020404030D07020202" pitchFamily="82" charset="0"/>
                        <a:buChar char="/"/>
                      </a:pPr>
                      <a:r>
                        <a:rPr lang="fr-FR" sz="1100" kern="1200" dirty="0">
                          <a:solidFill>
                            <a:schemeClr val="tx1"/>
                          </a:solidFill>
                          <a:latin typeface="+mn-lt"/>
                          <a:ea typeface="+mn-ea"/>
                          <a:cs typeface="+mn-cs"/>
                        </a:rPr>
                        <a:t>Niveau 2</a:t>
                      </a:r>
                    </a:p>
                  </a:txBody>
                  <a:tcPr marL="84406" marR="84406" marT="34290" marB="34290" anchor="ctr">
                    <a:solidFill>
                      <a:schemeClr val="bg1"/>
                    </a:solidFill>
                  </a:tcPr>
                </a:tc>
                <a:tc>
                  <a:txBody>
                    <a:bodyPr/>
                    <a:lstStyle/>
                    <a:p>
                      <a:pPr algn="ctr"/>
                      <a:r>
                        <a:rPr lang="fr-FR" sz="800" kern="1200" dirty="0" err="1">
                          <a:solidFill>
                            <a:schemeClr val="tx1"/>
                          </a:solidFill>
                          <a:latin typeface="+mn-lt"/>
                          <a:ea typeface="+mn-ea"/>
                          <a:cs typeface="+mn-cs"/>
                        </a:rPr>
                        <a:t>Tahoma</a:t>
                      </a:r>
                      <a:r>
                        <a:rPr lang="fr-FR" sz="800" kern="1200" dirty="0">
                          <a:solidFill>
                            <a:schemeClr val="tx1"/>
                          </a:solidFill>
                          <a:latin typeface="+mn-lt"/>
                          <a:ea typeface="+mn-ea"/>
                          <a:cs typeface="+mn-cs"/>
                        </a:rPr>
                        <a:t> body</a:t>
                      </a:r>
                    </a:p>
                  </a:txBody>
                  <a:tcPr marL="84406" marR="84406" marT="34290" marB="34290" anchor="ctr">
                    <a:solidFill>
                      <a:schemeClr val="bg1"/>
                    </a:solidFill>
                  </a:tcPr>
                </a:tc>
                <a:tc>
                  <a:txBody>
                    <a:bodyPr/>
                    <a:lstStyle/>
                    <a:p>
                      <a:pPr algn="ctr"/>
                      <a:r>
                        <a:rPr lang="fr-FR" sz="800" i="0" kern="1200" cap="all" baseline="0" dirty="0">
                          <a:solidFill>
                            <a:schemeClr val="tx1"/>
                          </a:solidFill>
                          <a:latin typeface="+mn-lt"/>
                          <a:ea typeface="+mn-ea"/>
                          <a:cs typeface="+mn-cs"/>
                        </a:rPr>
                        <a:t>95 / 95 / 95</a:t>
                      </a:r>
                    </a:p>
                  </a:txBody>
                  <a:tcPr marL="84406" marR="84406" marT="34290" marB="34290" anchor="ctr">
                    <a:solidFill>
                      <a:schemeClr val="bg1"/>
                    </a:solidFill>
                  </a:tcPr>
                </a:tc>
                <a:tc>
                  <a:txBody>
                    <a:bodyPr/>
                    <a:lstStyle/>
                    <a:p>
                      <a:pPr algn="ctr"/>
                      <a:r>
                        <a:rPr lang="fr-FR" sz="800" kern="1200" dirty="0">
                          <a:solidFill>
                            <a:schemeClr val="tx1"/>
                          </a:solidFill>
                          <a:latin typeface="+mn-lt"/>
                          <a:ea typeface="+mn-ea"/>
                          <a:cs typeface="+mn-cs"/>
                        </a:rPr>
                        <a:t>14</a:t>
                      </a:r>
                    </a:p>
                  </a:txBody>
                  <a:tcPr marL="84406" marR="84406" marT="34290" marB="34290" anchor="ctr">
                    <a:solidFill>
                      <a:schemeClr val="bg1"/>
                    </a:solidFill>
                  </a:tcPr>
                </a:tc>
                <a:tc>
                  <a:txBody>
                    <a:bodyPr/>
                    <a:lstStyle/>
                    <a:p>
                      <a:pPr algn="ctr"/>
                      <a:r>
                        <a:rPr lang="fr-FR" sz="800" kern="1200" dirty="0">
                          <a:solidFill>
                            <a:schemeClr val="tx1"/>
                          </a:solidFill>
                          <a:latin typeface="+mn-lt"/>
                          <a:ea typeface="+mn-ea"/>
                          <a:cs typeface="+mn-cs"/>
                        </a:rPr>
                        <a:t>Normal</a:t>
                      </a:r>
                    </a:p>
                  </a:txBody>
                  <a:tcPr marL="84406" marR="84406" marT="34290" marB="34290"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800" kern="1200" cap="none" baseline="0" dirty="0">
                          <a:solidFill>
                            <a:schemeClr val="tx1"/>
                          </a:solidFill>
                          <a:latin typeface="+mn-lt"/>
                          <a:ea typeface="+mn-ea"/>
                          <a:cs typeface="+mn-cs"/>
                        </a:rPr>
                        <a:t>Font Tempus Sans ITC</a:t>
                      </a:r>
                      <a:br>
                        <a:rPr lang="fr-FR" sz="800" kern="1200" cap="none" baseline="0" dirty="0">
                          <a:solidFill>
                            <a:schemeClr val="tx1"/>
                          </a:solidFill>
                          <a:latin typeface="+mn-lt"/>
                          <a:ea typeface="+mn-ea"/>
                          <a:cs typeface="+mn-cs"/>
                        </a:rPr>
                      </a:br>
                      <a:r>
                        <a:rPr lang="fr-FR" sz="800" kern="1200" cap="none" baseline="0" dirty="0">
                          <a:solidFill>
                            <a:schemeClr val="tx1"/>
                          </a:solidFill>
                          <a:latin typeface="+mn-lt"/>
                          <a:ea typeface="+mn-ea"/>
                          <a:cs typeface="+mn-cs"/>
                        </a:rPr>
                        <a:t>code 002F</a:t>
                      </a:r>
                    </a:p>
                  </a:txBody>
                  <a:tcPr marL="84406" marR="84406" marT="34290" marB="34290" anchor="ctr">
                    <a:solidFill>
                      <a:schemeClr val="bg1"/>
                    </a:solidFill>
                  </a:tcPr>
                </a:tc>
                <a:tc>
                  <a:txBody>
                    <a:bodyPr/>
                    <a:lstStyle/>
                    <a:p>
                      <a:r>
                        <a:rPr lang="fr-FR" sz="800" kern="1200" dirty="0">
                          <a:solidFill>
                            <a:schemeClr val="tx1"/>
                          </a:solidFill>
                          <a:latin typeface="+mn-lt"/>
                          <a:ea typeface="+mn-ea"/>
                          <a:cs typeface="+mn-cs"/>
                        </a:rPr>
                        <a:t>Retrait avant texte </a:t>
                      </a:r>
                      <a:r>
                        <a:rPr lang="fr-FR" sz="800" kern="1200" baseline="0" dirty="0">
                          <a:solidFill>
                            <a:schemeClr val="tx1"/>
                          </a:solidFill>
                          <a:latin typeface="+mn-lt"/>
                          <a:ea typeface="+mn-ea"/>
                          <a:cs typeface="+mn-cs"/>
                        </a:rPr>
                        <a:t>= 1 cm</a:t>
                      </a:r>
                      <a:endParaRPr lang="fr-FR" sz="800" kern="1200" dirty="0">
                        <a:solidFill>
                          <a:schemeClr val="tx1"/>
                        </a:solidFill>
                        <a:latin typeface="+mn-lt"/>
                        <a:ea typeface="+mn-ea"/>
                        <a:cs typeface="+mn-cs"/>
                      </a:endParaRPr>
                    </a:p>
                  </a:txBody>
                  <a:tcPr marL="84406" marR="84406" marT="34290" marB="34290" anchor="ctr">
                    <a:solidFill>
                      <a:schemeClr val="bg1"/>
                    </a:solidFill>
                  </a:tcPr>
                </a:tc>
                <a:tc>
                  <a:txBody>
                    <a:bodyPr/>
                    <a:lstStyle/>
                    <a:p>
                      <a:r>
                        <a:rPr lang="fr-FR" sz="800" kern="1200" dirty="0">
                          <a:solidFill>
                            <a:schemeClr val="tx1"/>
                          </a:solidFill>
                          <a:latin typeface="+mn-lt"/>
                          <a:ea typeface="+mn-ea"/>
                          <a:cs typeface="+mn-cs"/>
                        </a:rPr>
                        <a:t>14 pt </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kern="1200" dirty="0">
                          <a:solidFill>
                            <a:schemeClr val="tx1"/>
                          </a:solidFill>
                          <a:latin typeface="+mn-lt"/>
                          <a:ea typeface="+mn-ea"/>
                          <a:cs typeface="+mn-cs"/>
                        </a:rPr>
                        <a:t>interligne simple</a:t>
                      </a:r>
                    </a:p>
                  </a:txBody>
                  <a:tcPr marL="84406" marR="84406" marT="34290" marB="34290" anchor="ctr">
                    <a:solidFill>
                      <a:schemeClr val="bg1"/>
                    </a:solidFill>
                  </a:tcPr>
                </a:tc>
                <a:extLst>
                  <a:ext uri="{0D108BD9-81ED-4DB2-BD59-A6C34878D82A}">
                    <a16:rowId xmlns:a16="http://schemas.microsoft.com/office/drawing/2014/main" val="10004"/>
                  </a:ext>
                </a:extLst>
              </a:tr>
              <a:tr h="297180">
                <a:tc>
                  <a:txBody>
                    <a:bodyPr/>
                    <a:lstStyle/>
                    <a:p>
                      <a:r>
                        <a:rPr lang="fr-FR" sz="1100" kern="1200" dirty="0">
                          <a:solidFill>
                            <a:schemeClr val="tx1"/>
                          </a:solidFill>
                          <a:latin typeface="+mn-lt"/>
                          <a:ea typeface="+mn-ea"/>
                          <a:cs typeface="+mn-cs"/>
                        </a:rPr>
                        <a:t>Niveau 3</a:t>
                      </a:r>
                    </a:p>
                  </a:txBody>
                  <a:tcPr marL="84406" marR="84406" marT="34290" marB="34290" anchor="ctr">
                    <a:solidFill>
                      <a:schemeClr val="bg1"/>
                    </a:solidFill>
                  </a:tcPr>
                </a:tc>
                <a:tc>
                  <a:txBody>
                    <a:bodyPr/>
                    <a:lstStyle/>
                    <a:p>
                      <a:pPr algn="ctr"/>
                      <a:r>
                        <a:rPr lang="fr-FR" sz="800" kern="1200" dirty="0" err="1">
                          <a:solidFill>
                            <a:schemeClr val="tx1"/>
                          </a:solidFill>
                          <a:latin typeface="+mn-lt"/>
                          <a:ea typeface="+mn-ea"/>
                          <a:cs typeface="+mn-cs"/>
                        </a:rPr>
                        <a:t>Tahoma</a:t>
                      </a:r>
                      <a:r>
                        <a:rPr lang="fr-FR" sz="800" kern="1200" dirty="0">
                          <a:solidFill>
                            <a:schemeClr val="tx1"/>
                          </a:solidFill>
                          <a:latin typeface="+mn-lt"/>
                          <a:ea typeface="+mn-ea"/>
                          <a:cs typeface="+mn-cs"/>
                        </a:rPr>
                        <a:t> body</a:t>
                      </a:r>
                    </a:p>
                  </a:txBody>
                  <a:tcPr marL="84406" marR="84406" marT="34290" marB="34290" anchor="ctr">
                    <a:solidFill>
                      <a:schemeClr val="bg1"/>
                    </a:solidFill>
                  </a:tcPr>
                </a:tc>
                <a:tc>
                  <a:txBody>
                    <a:bodyPr/>
                    <a:lstStyle/>
                    <a:p>
                      <a:pPr algn="ctr"/>
                      <a:r>
                        <a:rPr lang="fr-FR" sz="800" i="0" kern="1200" cap="all" baseline="0" dirty="0">
                          <a:solidFill>
                            <a:schemeClr val="tx1"/>
                          </a:solidFill>
                          <a:latin typeface="+mn-lt"/>
                          <a:ea typeface="+mn-ea"/>
                          <a:cs typeface="+mn-cs"/>
                        </a:rPr>
                        <a:t>95 / 95 / 95</a:t>
                      </a:r>
                    </a:p>
                  </a:txBody>
                  <a:tcPr marL="84406" marR="84406" marT="34290" marB="34290" anchor="ctr">
                    <a:solidFill>
                      <a:schemeClr val="bg1"/>
                    </a:solidFill>
                  </a:tcPr>
                </a:tc>
                <a:tc>
                  <a:txBody>
                    <a:bodyPr/>
                    <a:lstStyle/>
                    <a:p>
                      <a:pPr algn="ctr"/>
                      <a:r>
                        <a:rPr lang="fr-FR" sz="800" kern="1200" dirty="0">
                          <a:solidFill>
                            <a:schemeClr val="tx1"/>
                          </a:solidFill>
                          <a:latin typeface="+mn-lt"/>
                          <a:ea typeface="+mn-ea"/>
                          <a:cs typeface="+mn-cs"/>
                        </a:rPr>
                        <a:t>14</a:t>
                      </a:r>
                    </a:p>
                  </a:txBody>
                  <a:tcPr marL="84406" marR="84406" marT="34290" marB="34290" anchor="ctr">
                    <a:solidFill>
                      <a:schemeClr val="bg1"/>
                    </a:solidFill>
                  </a:tcPr>
                </a:tc>
                <a:tc>
                  <a:txBody>
                    <a:bodyPr/>
                    <a:lstStyle/>
                    <a:p>
                      <a:pPr algn="ctr"/>
                      <a:r>
                        <a:rPr lang="fr-FR" sz="800" kern="1200" dirty="0">
                          <a:solidFill>
                            <a:schemeClr val="tx1"/>
                          </a:solidFill>
                          <a:latin typeface="+mn-lt"/>
                          <a:ea typeface="+mn-ea"/>
                          <a:cs typeface="+mn-cs"/>
                        </a:rPr>
                        <a:t>Normal</a:t>
                      </a:r>
                    </a:p>
                  </a:txBody>
                  <a:tcPr marL="84406" marR="84406" marT="34290" marB="34290" anchor="ctr">
                    <a:solidFill>
                      <a:schemeClr val="bg1"/>
                    </a:solidFill>
                  </a:tcPr>
                </a:tc>
                <a:tc>
                  <a:txBody>
                    <a:bodyPr/>
                    <a:lstStyle/>
                    <a:p>
                      <a:pPr algn="ctr"/>
                      <a:endParaRPr lang="fr-FR" sz="800" kern="1200" dirty="0">
                        <a:solidFill>
                          <a:schemeClr val="tx1"/>
                        </a:solidFill>
                        <a:latin typeface="+mn-lt"/>
                        <a:ea typeface="+mn-ea"/>
                        <a:cs typeface="+mn-cs"/>
                      </a:endParaRPr>
                    </a:p>
                  </a:txBody>
                  <a:tcPr marL="84406" marR="84406" marT="34290" marB="34290" anchor="ctr">
                    <a:solidFill>
                      <a:schemeClr val="bg1"/>
                    </a:solidFill>
                  </a:tcPr>
                </a:tc>
                <a:tc>
                  <a:txBody>
                    <a:bodyPr/>
                    <a:lstStyle/>
                    <a:p>
                      <a:r>
                        <a:rPr lang="fr-FR" sz="800" kern="1200" dirty="0">
                          <a:solidFill>
                            <a:schemeClr val="tx1"/>
                          </a:solidFill>
                          <a:latin typeface="+mn-lt"/>
                          <a:ea typeface="+mn-ea"/>
                          <a:cs typeface="+mn-cs"/>
                        </a:rPr>
                        <a:t>Retrait avant texte </a:t>
                      </a:r>
                      <a:r>
                        <a:rPr lang="fr-FR" sz="800" kern="1200" baseline="0" dirty="0">
                          <a:solidFill>
                            <a:schemeClr val="tx1"/>
                          </a:solidFill>
                          <a:latin typeface="+mn-lt"/>
                          <a:ea typeface="+mn-ea"/>
                          <a:cs typeface="+mn-cs"/>
                        </a:rPr>
                        <a:t>= 1 cm</a:t>
                      </a:r>
                      <a:endParaRPr lang="fr-FR" sz="800" kern="1200" dirty="0">
                        <a:solidFill>
                          <a:schemeClr val="tx1"/>
                        </a:solidFill>
                        <a:latin typeface="+mn-lt"/>
                        <a:ea typeface="+mn-ea"/>
                        <a:cs typeface="+mn-cs"/>
                      </a:endParaRPr>
                    </a:p>
                  </a:txBody>
                  <a:tcPr marL="84406" marR="84406" marT="34290" marB="34290" anchor="ctr">
                    <a:solidFill>
                      <a:schemeClr val="bg1"/>
                    </a:solidFill>
                  </a:tcPr>
                </a:tc>
                <a:tc>
                  <a:txBody>
                    <a:bodyPr/>
                    <a:lstStyle/>
                    <a:p>
                      <a:r>
                        <a:rPr lang="fr-FR" sz="800" kern="1200" dirty="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kern="1200" dirty="0">
                          <a:solidFill>
                            <a:schemeClr val="tx1"/>
                          </a:solidFill>
                          <a:latin typeface="+mn-lt"/>
                          <a:ea typeface="+mn-ea"/>
                          <a:cs typeface="+mn-cs"/>
                        </a:rPr>
                        <a:t>interligne simple</a:t>
                      </a:r>
                    </a:p>
                  </a:txBody>
                  <a:tcPr marL="84406" marR="84406" marT="34290" marB="34290" anchor="ctr">
                    <a:solidFill>
                      <a:schemeClr val="bg1"/>
                    </a:solidFill>
                  </a:tcPr>
                </a:tc>
                <a:extLst>
                  <a:ext uri="{0D108BD9-81ED-4DB2-BD59-A6C34878D82A}">
                    <a16:rowId xmlns:a16="http://schemas.microsoft.com/office/drawing/2014/main" val="10005"/>
                  </a:ext>
                </a:extLst>
              </a:tr>
              <a:tr h="297180">
                <a:tc>
                  <a:txBody>
                    <a:bodyPr/>
                    <a:lstStyle/>
                    <a:p>
                      <a:pPr marL="171450" indent="-171450">
                        <a:buClr>
                          <a:schemeClr val="bg2"/>
                        </a:buClr>
                        <a:buFont typeface="Tahoma" panose="020B0604030504040204" pitchFamily="34" charset="0"/>
                        <a:buChar char="›"/>
                      </a:pPr>
                      <a:r>
                        <a:rPr lang="fr-FR" sz="900" kern="1200" cap="none" baseline="0" dirty="0">
                          <a:solidFill>
                            <a:schemeClr val="tx1"/>
                          </a:solidFill>
                          <a:latin typeface="+mn-lt"/>
                          <a:ea typeface="+mn-ea"/>
                          <a:cs typeface="+mn-cs"/>
                        </a:rPr>
                        <a:t>Niveau 4</a:t>
                      </a:r>
                    </a:p>
                  </a:txBody>
                  <a:tcPr marL="84406" marR="84406" marT="34290" marB="34290" anchor="ctr">
                    <a:solidFill>
                      <a:schemeClr val="bg1"/>
                    </a:solidFill>
                  </a:tcPr>
                </a:tc>
                <a:tc>
                  <a:txBody>
                    <a:bodyPr/>
                    <a:lstStyle/>
                    <a:p>
                      <a:pPr algn="ctr"/>
                      <a:r>
                        <a:rPr lang="fr-FR" sz="800" kern="1200" cap="none" baseline="0" dirty="0" err="1">
                          <a:solidFill>
                            <a:schemeClr val="tx1"/>
                          </a:solidFill>
                          <a:latin typeface="+mn-lt"/>
                          <a:ea typeface="+mn-ea"/>
                          <a:cs typeface="+mn-cs"/>
                        </a:rPr>
                        <a:t>Tahoma</a:t>
                      </a:r>
                      <a:r>
                        <a:rPr lang="fr-FR" sz="800" kern="1200" cap="none" baseline="0" dirty="0">
                          <a:solidFill>
                            <a:schemeClr val="tx1"/>
                          </a:solidFill>
                          <a:latin typeface="+mn-lt"/>
                          <a:ea typeface="+mn-ea"/>
                          <a:cs typeface="+mn-cs"/>
                        </a:rPr>
                        <a:t> body</a:t>
                      </a:r>
                    </a:p>
                  </a:txBody>
                  <a:tcPr marL="84406" marR="84406" marT="34290" marB="34290" anchor="ctr">
                    <a:solidFill>
                      <a:schemeClr val="bg1"/>
                    </a:solidFill>
                  </a:tcPr>
                </a:tc>
                <a:tc>
                  <a:txBody>
                    <a:bodyPr/>
                    <a:lstStyle/>
                    <a:p>
                      <a:pPr algn="ctr"/>
                      <a:r>
                        <a:rPr lang="fr-FR" sz="800" i="0" kern="1200" cap="all" baseline="0" dirty="0">
                          <a:solidFill>
                            <a:schemeClr val="tx1"/>
                          </a:solidFill>
                          <a:latin typeface="+mn-lt"/>
                          <a:ea typeface="+mn-ea"/>
                          <a:cs typeface="+mn-cs"/>
                        </a:rPr>
                        <a:t>95 / 95 / 95</a:t>
                      </a:r>
                    </a:p>
                  </a:txBody>
                  <a:tcPr marL="84406" marR="84406" marT="34290" marB="34290" anchor="ctr">
                    <a:solidFill>
                      <a:schemeClr val="bg1"/>
                    </a:solidFill>
                  </a:tcPr>
                </a:tc>
                <a:tc>
                  <a:txBody>
                    <a:bodyPr/>
                    <a:lstStyle/>
                    <a:p>
                      <a:pPr algn="ctr"/>
                      <a:r>
                        <a:rPr lang="fr-FR" sz="800" kern="1200" cap="none" baseline="0" dirty="0">
                          <a:solidFill>
                            <a:schemeClr val="tx1"/>
                          </a:solidFill>
                          <a:latin typeface="+mn-lt"/>
                          <a:ea typeface="+mn-ea"/>
                          <a:cs typeface="+mn-cs"/>
                        </a:rPr>
                        <a:t>12</a:t>
                      </a:r>
                    </a:p>
                  </a:txBody>
                  <a:tcPr marL="84406" marR="84406" marT="34290" marB="34290" anchor="ctr">
                    <a:solidFill>
                      <a:schemeClr val="bg1"/>
                    </a:solidFill>
                  </a:tcPr>
                </a:tc>
                <a:tc>
                  <a:txBody>
                    <a:bodyPr/>
                    <a:lstStyle/>
                    <a:p>
                      <a:pPr algn="ctr"/>
                      <a:r>
                        <a:rPr lang="fr-FR" sz="800" kern="1200" cap="none" baseline="0" dirty="0">
                          <a:solidFill>
                            <a:schemeClr val="tx1"/>
                          </a:solidFill>
                          <a:latin typeface="+mn-lt"/>
                          <a:ea typeface="+mn-ea"/>
                          <a:cs typeface="+mn-cs"/>
                        </a:rPr>
                        <a:t>Normal</a:t>
                      </a:r>
                    </a:p>
                  </a:txBody>
                  <a:tcPr marL="84406" marR="84406" marT="34290" marB="34290" anchor="ctr">
                    <a:solidFill>
                      <a:schemeClr val="bg1"/>
                    </a:solidFill>
                  </a:tcPr>
                </a:tc>
                <a:tc>
                  <a:txBody>
                    <a:bodyPr/>
                    <a:lstStyle/>
                    <a:p>
                      <a:pPr marL="0" indent="0" algn="ctr">
                        <a:buFont typeface="Tahoma" panose="020B0604030504040204" pitchFamily="34" charset="0"/>
                        <a:buNone/>
                      </a:pPr>
                      <a:r>
                        <a:rPr lang="fr-FR" sz="800" kern="1200" cap="none" baseline="0" dirty="0">
                          <a:solidFill>
                            <a:schemeClr val="tx1"/>
                          </a:solidFill>
                          <a:latin typeface="+mn-lt"/>
                          <a:ea typeface="+mn-ea"/>
                          <a:cs typeface="+mn-cs"/>
                        </a:rPr>
                        <a:t>Font </a:t>
                      </a:r>
                      <a:r>
                        <a:rPr lang="fr-FR" sz="800" kern="1200" cap="none" baseline="0" dirty="0" err="1">
                          <a:solidFill>
                            <a:schemeClr val="tx1"/>
                          </a:solidFill>
                          <a:latin typeface="+mn-lt"/>
                          <a:ea typeface="+mn-ea"/>
                          <a:cs typeface="+mn-cs"/>
                        </a:rPr>
                        <a:t>Tahoma</a:t>
                      </a:r>
                      <a:r>
                        <a:rPr lang="fr-FR" sz="800" kern="1200" cap="none" baseline="0" dirty="0">
                          <a:solidFill>
                            <a:schemeClr val="tx1"/>
                          </a:solidFill>
                          <a:latin typeface="+mn-lt"/>
                          <a:ea typeface="+mn-ea"/>
                          <a:cs typeface="+mn-cs"/>
                        </a:rPr>
                        <a:t> </a:t>
                      </a:r>
                      <a:br>
                        <a:rPr lang="fr-FR" sz="800" kern="1200" cap="none" baseline="0" dirty="0">
                          <a:solidFill>
                            <a:schemeClr val="tx1"/>
                          </a:solidFill>
                          <a:latin typeface="+mn-lt"/>
                          <a:ea typeface="+mn-ea"/>
                          <a:cs typeface="+mn-cs"/>
                        </a:rPr>
                      </a:br>
                      <a:r>
                        <a:rPr lang="fr-FR" sz="800" kern="1200" cap="none" baseline="0" dirty="0">
                          <a:solidFill>
                            <a:schemeClr val="tx1"/>
                          </a:solidFill>
                          <a:latin typeface="+mn-lt"/>
                          <a:ea typeface="+mn-ea"/>
                          <a:cs typeface="+mn-cs"/>
                        </a:rPr>
                        <a:t>code 203A</a:t>
                      </a:r>
                    </a:p>
                  </a:txBody>
                  <a:tcPr marL="84406" marR="84406" marT="34290" marB="34290" anchor="ctr">
                    <a:solidFill>
                      <a:schemeClr val="bg1"/>
                    </a:solidFill>
                  </a:tcPr>
                </a:tc>
                <a:tc>
                  <a:txBody>
                    <a:bodyPr/>
                    <a:lstStyle/>
                    <a:p>
                      <a:r>
                        <a:rPr lang="fr-FR" sz="800" kern="1200" dirty="0">
                          <a:solidFill>
                            <a:schemeClr val="tx1"/>
                          </a:solidFill>
                          <a:latin typeface="+mn-lt"/>
                          <a:ea typeface="+mn-ea"/>
                          <a:cs typeface="+mn-cs"/>
                        </a:rPr>
                        <a:t>Retrait avant texte </a:t>
                      </a:r>
                      <a:r>
                        <a:rPr lang="fr-FR" sz="800" kern="1200" baseline="0" dirty="0">
                          <a:solidFill>
                            <a:schemeClr val="tx1"/>
                          </a:solidFill>
                          <a:latin typeface="+mn-lt"/>
                          <a:ea typeface="+mn-ea"/>
                          <a:cs typeface="+mn-cs"/>
                        </a:rPr>
                        <a:t>= 1,8 cm</a:t>
                      </a:r>
                      <a:endParaRPr lang="fr-FR" sz="800" kern="1200" dirty="0">
                        <a:solidFill>
                          <a:schemeClr val="tx1"/>
                        </a:solidFill>
                        <a:latin typeface="+mn-lt"/>
                        <a:ea typeface="+mn-ea"/>
                        <a:cs typeface="+mn-cs"/>
                      </a:endParaRPr>
                    </a:p>
                  </a:txBody>
                  <a:tcPr marL="84406" marR="84406" marT="34290" marB="34290" anchor="ctr">
                    <a:solidFill>
                      <a:schemeClr val="bg1"/>
                    </a:solidFill>
                  </a:tcPr>
                </a:tc>
                <a:tc>
                  <a:txBody>
                    <a:bodyPr/>
                    <a:lstStyle/>
                    <a:p>
                      <a:r>
                        <a:rPr lang="fr-FR" sz="800" kern="1200" dirty="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kern="1200" dirty="0">
                          <a:solidFill>
                            <a:schemeClr val="tx1"/>
                          </a:solidFill>
                          <a:latin typeface="+mn-lt"/>
                          <a:ea typeface="+mn-ea"/>
                          <a:cs typeface="+mn-cs"/>
                        </a:rPr>
                        <a:t>interligne simple</a:t>
                      </a:r>
                    </a:p>
                  </a:txBody>
                  <a:tcPr marL="84406" marR="84406" marT="34290" marB="34290" anchor="ctr">
                    <a:solidFill>
                      <a:schemeClr val="bg1"/>
                    </a:solidFill>
                  </a:tcPr>
                </a:tc>
                <a:extLst>
                  <a:ext uri="{0D108BD9-81ED-4DB2-BD59-A6C34878D82A}">
                    <a16:rowId xmlns:a16="http://schemas.microsoft.com/office/drawing/2014/main" val="10006"/>
                  </a:ext>
                </a:extLst>
              </a:tr>
              <a:tr h="411480">
                <a:tc>
                  <a:txBody>
                    <a:bodyPr/>
                    <a:lstStyle/>
                    <a:p>
                      <a:pPr marL="171450" indent="-171450">
                        <a:buClr>
                          <a:schemeClr val="bg2"/>
                        </a:buClr>
                        <a:buFont typeface="Tahoma" panose="020B0604030504040204" pitchFamily="34" charset="0"/>
                        <a:buChar char="»"/>
                      </a:pPr>
                      <a:r>
                        <a:rPr lang="fr-FR" sz="800" kern="1200" dirty="0">
                          <a:solidFill>
                            <a:schemeClr val="tx1"/>
                          </a:solidFill>
                          <a:latin typeface="+mn-lt"/>
                          <a:ea typeface="+mn-ea"/>
                          <a:cs typeface="+mn-cs"/>
                        </a:rPr>
                        <a:t>Niveau 5</a:t>
                      </a:r>
                    </a:p>
                  </a:txBody>
                  <a:tcPr marL="84406" marR="84406" marT="34290" marB="34290" anchor="ctr">
                    <a:solidFill>
                      <a:schemeClr val="bg1"/>
                    </a:solidFill>
                  </a:tcPr>
                </a:tc>
                <a:tc>
                  <a:txBody>
                    <a:bodyPr/>
                    <a:lstStyle/>
                    <a:p>
                      <a:pPr algn="ctr"/>
                      <a:r>
                        <a:rPr lang="fr-FR" sz="800" kern="1200" dirty="0" err="1">
                          <a:solidFill>
                            <a:schemeClr val="tx1"/>
                          </a:solidFill>
                          <a:latin typeface="+mn-lt"/>
                          <a:ea typeface="+mn-ea"/>
                          <a:cs typeface="+mn-cs"/>
                        </a:rPr>
                        <a:t>Tahoma</a:t>
                      </a:r>
                      <a:r>
                        <a:rPr lang="fr-FR" sz="800" kern="1200" dirty="0">
                          <a:solidFill>
                            <a:schemeClr val="tx1"/>
                          </a:solidFill>
                          <a:latin typeface="+mn-lt"/>
                          <a:ea typeface="+mn-ea"/>
                          <a:cs typeface="+mn-cs"/>
                        </a:rPr>
                        <a:t> body</a:t>
                      </a:r>
                    </a:p>
                  </a:txBody>
                  <a:tcPr marL="84406" marR="84406" marT="34290" marB="34290" anchor="ctr">
                    <a:solidFill>
                      <a:schemeClr val="bg1"/>
                    </a:solidFill>
                  </a:tcPr>
                </a:tc>
                <a:tc>
                  <a:txBody>
                    <a:bodyPr/>
                    <a:lstStyle/>
                    <a:p>
                      <a:pPr algn="ctr"/>
                      <a:r>
                        <a:rPr lang="fr-FR" sz="800" i="0" kern="1200" cap="all" baseline="0" dirty="0">
                          <a:solidFill>
                            <a:schemeClr val="tx1"/>
                          </a:solidFill>
                          <a:latin typeface="+mn-lt"/>
                          <a:ea typeface="+mn-ea"/>
                          <a:cs typeface="+mn-cs"/>
                        </a:rPr>
                        <a:t>95 / 95 / 95</a:t>
                      </a:r>
                    </a:p>
                  </a:txBody>
                  <a:tcPr marL="84406" marR="84406" marT="34290" marB="34290" anchor="ctr">
                    <a:solidFill>
                      <a:schemeClr val="bg1"/>
                    </a:solidFill>
                  </a:tcPr>
                </a:tc>
                <a:tc>
                  <a:txBody>
                    <a:bodyPr/>
                    <a:lstStyle/>
                    <a:p>
                      <a:pPr algn="ctr"/>
                      <a:r>
                        <a:rPr lang="fr-FR" sz="800" kern="1200" dirty="0">
                          <a:solidFill>
                            <a:schemeClr val="tx1"/>
                          </a:solidFill>
                          <a:latin typeface="+mn-lt"/>
                          <a:ea typeface="+mn-ea"/>
                          <a:cs typeface="+mn-cs"/>
                        </a:rPr>
                        <a:t>10</a:t>
                      </a:r>
                    </a:p>
                  </a:txBody>
                  <a:tcPr marL="84406" marR="84406" marT="34290" marB="34290" anchor="ctr">
                    <a:solidFill>
                      <a:schemeClr val="bg1"/>
                    </a:solidFill>
                  </a:tcPr>
                </a:tc>
                <a:tc>
                  <a:txBody>
                    <a:bodyPr/>
                    <a:lstStyle/>
                    <a:p>
                      <a:pPr algn="ctr"/>
                      <a:r>
                        <a:rPr lang="fr-FR" sz="800" kern="1200" dirty="0">
                          <a:solidFill>
                            <a:schemeClr val="tx1"/>
                          </a:solidFill>
                          <a:latin typeface="+mn-lt"/>
                          <a:ea typeface="+mn-ea"/>
                          <a:cs typeface="+mn-cs"/>
                        </a:rPr>
                        <a:t>Normal</a:t>
                      </a:r>
                    </a:p>
                  </a:txBody>
                  <a:tcPr marL="84406" marR="84406" marT="34290" marB="34290"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800" kern="1200" dirty="0">
                          <a:solidFill>
                            <a:schemeClr val="tx1"/>
                          </a:solidFill>
                          <a:latin typeface="+mn-lt"/>
                          <a:ea typeface="+mn-ea"/>
                          <a:cs typeface="+mn-cs"/>
                        </a:rPr>
                        <a:t>Font </a:t>
                      </a:r>
                      <a:r>
                        <a:rPr lang="fr-FR" sz="800" kern="1200" dirty="0" err="1">
                          <a:solidFill>
                            <a:schemeClr val="tx1"/>
                          </a:solidFill>
                          <a:latin typeface="+mn-lt"/>
                          <a:ea typeface="+mn-ea"/>
                          <a:cs typeface="+mn-cs"/>
                        </a:rPr>
                        <a:t>Tahoma</a:t>
                      </a:r>
                      <a:br>
                        <a:rPr lang="fr-FR" sz="800" kern="1200" dirty="0">
                          <a:solidFill>
                            <a:schemeClr val="tx1"/>
                          </a:solidFill>
                          <a:latin typeface="+mn-lt"/>
                          <a:ea typeface="+mn-ea"/>
                          <a:cs typeface="+mn-cs"/>
                        </a:rPr>
                      </a:br>
                      <a:r>
                        <a:rPr lang="fr-FR" sz="800" kern="1200" dirty="0">
                          <a:solidFill>
                            <a:schemeClr val="tx1"/>
                          </a:solidFill>
                          <a:latin typeface="+mn-lt"/>
                          <a:ea typeface="+mn-ea"/>
                          <a:cs typeface="+mn-cs"/>
                        </a:rPr>
                        <a:t>code 00BB</a:t>
                      </a:r>
                    </a:p>
                    <a:p>
                      <a:pPr algn="ctr"/>
                      <a:endParaRPr lang="fr-FR" sz="800" kern="1200" dirty="0">
                        <a:solidFill>
                          <a:schemeClr val="tx1"/>
                        </a:solidFill>
                        <a:latin typeface="+mn-lt"/>
                        <a:ea typeface="+mn-ea"/>
                        <a:cs typeface="+mn-cs"/>
                      </a:endParaRPr>
                    </a:p>
                  </a:txBody>
                  <a:tcPr marL="84406" marR="84406" marT="34290" marB="34290" anchor="ctr">
                    <a:solidFill>
                      <a:schemeClr val="bg1"/>
                    </a:solidFill>
                  </a:tcPr>
                </a:tc>
                <a:tc>
                  <a:txBody>
                    <a:bodyPr/>
                    <a:lstStyle/>
                    <a:p>
                      <a:r>
                        <a:rPr lang="fr-FR" sz="800" kern="1200" dirty="0">
                          <a:solidFill>
                            <a:schemeClr val="tx1"/>
                          </a:solidFill>
                          <a:latin typeface="+mn-lt"/>
                          <a:ea typeface="+mn-ea"/>
                          <a:cs typeface="+mn-cs"/>
                        </a:rPr>
                        <a:t>Retrait avant texte </a:t>
                      </a:r>
                      <a:r>
                        <a:rPr lang="fr-FR" sz="800" kern="1200" baseline="0" dirty="0">
                          <a:solidFill>
                            <a:schemeClr val="tx1"/>
                          </a:solidFill>
                          <a:latin typeface="+mn-lt"/>
                          <a:ea typeface="+mn-ea"/>
                          <a:cs typeface="+mn-cs"/>
                        </a:rPr>
                        <a:t>= 2,5 cm</a:t>
                      </a:r>
                      <a:endParaRPr lang="fr-FR" sz="800" kern="1200" dirty="0">
                        <a:solidFill>
                          <a:schemeClr val="tx1"/>
                        </a:solidFill>
                        <a:latin typeface="+mn-lt"/>
                        <a:ea typeface="+mn-ea"/>
                        <a:cs typeface="+mn-cs"/>
                      </a:endParaRPr>
                    </a:p>
                  </a:txBody>
                  <a:tcPr marL="84406" marR="84406" marT="34290" marB="34290" anchor="ctr">
                    <a:solidFill>
                      <a:schemeClr val="bg1"/>
                    </a:solidFill>
                  </a:tcPr>
                </a:tc>
                <a:tc>
                  <a:txBody>
                    <a:bodyPr/>
                    <a:lstStyle/>
                    <a:p>
                      <a:r>
                        <a:rPr lang="fr-FR" sz="800" kern="1200" dirty="0">
                          <a:solidFill>
                            <a:schemeClr val="tx1"/>
                          </a:solidFill>
                          <a:latin typeface="+mn-lt"/>
                          <a:ea typeface="+mn-ea"/>
                          <a:cs typeface="+mn-cs"/>
                        </a:rPr>
                        <a:t>5 pt</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kern="1200" dirty="0">
                          <a:solidFill>
                            <a:schemeClr val="tx1"/>
                          </a:solidFill>
                          <a:latin typeface="+mn-lt"/>
                          <a:ea typeface="+mn-ea"/>
                          <a:cs typeface="+mn-cs"/>
                        </a:rPr>
                        <a:t>interligne simple</a:t>
                      </a:r>
                    </a:p>
                  </a:txBody>
                  <a:tcPr marL="84406" marR="84406" marT="34290" marB="34290" anchor="ctr">
                    <a:solidFill>
                      <a:schemeClr val="bg1"/>
                    </a:solidFill>
                  </a:tcPr>
                </a:tc>
                <a:extLst>
                  <a:ext uri="{0D108BD9-81ED-4DB2-BD59-A6C34878D82A}">
                    <a16:rowId xmlns:a16="http://schemas.microsoft.com/office/drawing/2014/main" val="10007"/>
                  </a:ext>
                </a:extLst>
              </a:tr>
            </a:tbl>
          </a:graphicData>
        </a:graphic>
      </p:graphicFrame>
      <p:sp>
        <p:nvSpPr>
          <p:cNvPr id="6" name="Rectangle 5"/>
          <p:cNvSpPr/>
          <p:nvPr userDrawn="1"/>
        </p:nvSpPr>
        <p:spPr>
          <a:xfrm>
            <a:off x="4439063" y="303499"/>
            <a:ext cx="4380420" cy="81008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r"/>
            <a:r>
              <a:rPr lang="fr-FR" sz="1050" b="1" dirty="0" err="1">
                <a:solidFill>
                  <a:schemeClr val="bg2"/>
                </a:solidFill>
              </a:rPr>
              <a:t>Remaining</a:t>
            </a:r>
            <a:r>
              <a:rPr lang="fr-FR" sz="1050" b="1" dirty="0">
                <a:solidFill>
                  <a:schemeClr val="bg2"/>
                </a:solidFill>
              </a:rPr>
              <a:t> bug</a:t>
            </a:r>
            <a:endParaRPr lang="fr-FR" sz="1050" dirty="0">
              <a:solidFill>
                <a:schemeClr val="bg2"/>
              </a:solidFill>
            </a:endParaRPr>
          </a:p>
          <a:p>
            <a:pPr algn="r"/>
            <a:r>
              <a:rPr lang="fr-FR" sz="1050" dirty="0">
                <a:solidFill>
                  <a:schemeClr val="bg2"/>
                </a:solidFill>
              </a:rPr>
              <a:t>La Police</a:t>
            </a:r>
            <a:r>
              <a:rPr lang="fr-FR" sz="1050" baseline="0" dirty="0">
                <a:solidFill>
                  <a:schemeClr val="bg2"/>
                </a:solidFill>
              </a:rPr>
              <a:t> </a:t>
            </a:r>
            <a:r>
              <a:rPr lang="fr-FR" sz="1050" baseline="0" dirty="0" err="1">
                <a:solidFill>
                  <a:schemeClr val="bg2"/>
                </a:solidFill>
              </a:rPr>
              <a:t>Tahoma</a:t>
            </a:r>
            <a:r>
              <a:rPr lang="fr-FR" sz="1050" baseline="0" dirty="0">
                <a:solidFill>
                  <a:schemeClr val="bg2"/>
                </a:solidFill>
              </a:rPr>
              <a:t> italique ne passe pas à l’impression depuis un document </a:t>
            </a:r>
            <a:r>
              <a:rPr lang="fr-FR" sz="1050" baseline="0" dirty="0" err="1">
                <a:solidFill>
                  <a:schemeClr val="bg2"/>
                </a:solidFill>
              </a:rPr>
              <a:t>pdf</a:t>
            </a:r>
            <a:r>
              <a:rPr lang="fr-FR" sz="1050" baseline="0" dirty="0">
                <a:solidFill>
                  <a:schemeClr val="bg2"/>
                </a:solidFill>
              </a:rPr>
              <a:t> généré directement par PPT. </a:t>
            </a:r>
          </a:p>
          <a:p>
            <a:pPr algn="r"/>
            <a:r>
              <a:rPr lang="fr-FR" sz="1050" b="1" baseline="0" dirty="0">
                <a:solidFill>
                  <a:schemeClr val="bg2"/>
                </a:solidFill>
              </a:rPr>
              <a:t>Passer par une imprimante </a:t>
            </a:r>
            <a:r>
              <a:rPr lang="fr-FR" sz="1050" b="1" baseline="0" dirty="0" err="1">
                <a:solidFill>
                  <a:schemeClr val="bg2"/>
                </a:solidFill>
              </a:rPr>
              <a:t>Pdf</a:t>
            </a:r>
            <a:r>
              <a:rPr lang="fr-FR" sz="1050" b="1" baseline="0" dirty="0">
                <a:solidFill>
                  <a:schemeClr val="bg2"/>
                </a:solidFill>
              </a:rPr>
              <a:t> type </a:t>
            </a:r>
            <a:r>
              <a:rPr lang="fr-FR" sz="1050" b="1" baseline="0" dirty="0" err="1">
                <a:solidFill>
                  <a:schemeClr val="bg2"/>
                </a:solidFill>
              </a:rPr>
              <a:t>Pdf</a:t>
            </a:r>
            <a:r>
              <a:rPr lang="fr-FR" sz="1050" b="1" baseline="0" dirty="0">
                <a:solidFill>
                  <a:schemeClr val="bg2"/>
                </a:solidFill>
              </a:rPr>
              <a:t> Creator.</a:t>
            </a:r>
            <a:endParaRPr lang="fr-FR" sz="1050" b="1" dirty="0">
              <a:solidFill>
                <a:schemeClr val="bg2"/>
              </a:solidFill>
            </a:endParaRPr>
          </a:p>
        </p:txBody>
      </p:sp>
      <p:graphicFrame>
        <p:nvGraphicFramePr>
          <p:cNvPr id="7" name="Inhaltsplatzhalter 3"/>
          <p:cNvGraphicFramePr>
            <a:graphicFrameLocks/>
          </p:cNvGraphicFramePr>
          <p:nvPr userDrawn="1">
            <p:extLst>
              <p:ext uri="{D42A27DB-BD31-4B8C-83A1-F6EECF244321}">
                <p14:modId xmlns:p14="http://schemas.microsoft.com/office/powerpoint/2010/main" val="2177516032"/>
              </p:ext>
            </p:extLst>
          </p:nvPr>
        </p:nvGraphicFramePr>
        <p:xfrm>
          <a:off x="335141" y="1103037"/>
          <a:ext cx="8520100" cy="1233411"/>
        </p:xfrm>
        <a:graphic>
          <a:graphicData uri="http://schemas.openxmlformats.org/drawingml/2006/table">
            <a:tbl>
              <a:tblPr bandRow="1">
                <a:tableStyleId>{5C22544A-7EE6-4342-B048-85BDC9FD1C3A}</a:tableStyleId>
              </a:tblPr>
              <a:tblGrid>
                <a:gridCol w="852010">
                  <a:extLst>
                    <a:ext uri="{9D8B030D-6E8A-4147-A177-3AD203B41FA5}">
                      <a16:colId xmlns:a16="http://schemas.microsoft.com/office/drawing/2014/main" val="20000"/>
                    </a:ext>
                  </a:extLst>
                </a:gridCol>
                <a:gridCol w="852010">
                  <a:extLst>
                    <a:ext uri="{9D8B030D-6E8A-4147-A177-3AD203B41FA5}">
                      <a16:colId xmlns:a16="http://schemas.microsoft.com/office/drawing/2014/main" val="20001"/>
                    </a:ext>
                  </a:extLst>
                </a:gridCol>
                <a:gridCol w="852010">
                  <a:extLst>
                    <a:ext uri="{9D8B030D-6E8A-4147-A177-3AD203B41FA5}">
                      <a16:colId xmlns:a16="http://schemas.microsoft.com/office/drawing/2014/main" val="20002"/>
                    </a:ext>
                  </a:extLst>
                </a:gridCol>
                <a:gridCol w="852010">
                  <a:extLst>
                    <a:ext uri="{9D8B030D-6E8A-4147-A177-3AD203B41FA5}">
                      <a16:colId xmlns:a16="http://schemas.microsoft.com/office/drawing/2014/main" val="20003"/>
                    </a:ext>
                  </a:extLst>
                </a:gridCol>
                <a:gridCol w="852010">
                  <a:extLst>
                    <a:ext uri="{9D8B030D-6E8A-4147-A177-3AD203B41FA5}">
                      <a16:colId xmlns:a16="http://schemas.microsoft.com/office/drawing/2014/main" val="20004"/>
                    </a:ext>
                  </a:extLst>
                </a:gridCol>
                <a:gridCol w="852010">
                  <a:extLst>
                    <a:ext uri="{9D8B030D-6E8A-4147-A177-3AD203B41FA5}">
                      <a16:colId xmlns:a16="http://schemas.microsoft.com/office/drawing/2014/main" val="20005"/>
                    </a:ext>
                  </a:extLst>
                </a:gridCol>
                <a:gridCol w="852010">
                  <a:extLst>
                    <a:ext uri="{9D8B030D-6E8A-4147-A177-3AD203B41FA5}">
                      <a16:colId xmlns:a16="http://schemas.microsoft.com/office/drawing/2014/main" val="20006"/>
                    </a:ext>
                  </a:extLst>
                </a:gridCol>
                <a:gridCol w="852010">
                  <a:extLst>
                    <a:ext uri="{9D8B030D-6E8A-4147-A177-3AD203B41FA5}">
                      <a16:colId xmlns:a16="http://schemas.microsoft.com/office/drawing/2014/main" val="20007"/>
                    </a:ext>
                  </a:extLst>
                </a:gridCol>
                <a:gridCol w="852010">
                  <a:extLst>
                    <a:ext uri="{9D8B030D-6E8A-4147-A177-3AD203B41FA5}">
                      <a16:colId xmlns:a16="http://schemas.microsoft.com/office/drawing/2014/main" val="20008"/>
                    </a:ext>
                  </a:extLst>
                </a:gridCol>
                <a:gridCol w="852010">
                  <a:extLst>
                    <a:ext uri="{9D8B030D-6E8A-4147-A177-3AD203B41FA5}">
                      <a16:colId xmlns:a16="http://schemas.microsoft.com/office/drawing/2014/main" val="20009"/>
                    </a:ext>
                  </a:extLst>
                </a:gridCol>
              </a:tblGrid>
              <a:tr h="230012">
                <a:tc gridSpan="10">
                  <a:txBody>
                    <a:bodyPr/>
                    <a:lstStyle/>
                    <a:p>
                      <a:pPr marL="0" marR="0" lvl="0" indent="0" algn="l" defTabSz="914400" rtl="0" eaLnBrk="1" fontAlgn="auto" latinLnBrk="0" hangingPunct="1">
                        <a:lnSpc>
                          <a:spcPct val="100000"/>
                        </a:lnSpc>
                        <a:spcBef>
                          <a:spcPts val="400"/>
                        </a:spcBef>
                        <a:spcAft>
                          <a:spcPts val="400"/>
                        </a:spcAft>
                        <a:buClrTx/>
                        <a:buSzTx/>
                        <a:buFont typeface="Arial" pitchFamily="34" charset="0"/>
                        <a:buNone/>
                        <a:tabLst/>
                        <a:defRPr/>
                      </a:pPr>
                      <a:r>
                        <a:rPr lang="fr-FR" sz="700" b="1" kern="1200" noProof="0" dirty="0" err="1">
                          <a:solidFill>
                            <a:schemeClr val="bg2"/>
                          </a:solidFill>
                          <a:latin typeface="+mn-lt"/>
                          <a:ea typeface="+mn-ea"/>
                          <a:cs typeface="+mn-cs"/>
                        </a:rPr>
                        <a:t>Color</a:t>
                      </a:r>
                      <a:r>
                        <a:rPr lang="fr-FR" sz="700" b="1" kern="1200" noProof="0" dirty="0">
                          <a:solidFill>
                            <a:schemeClr val="bg2"/>
                          </a:solidFill>
                          <a:latin typeface="+mn-lt"/>
                          <a:ea typeface="+mn-ea"/>
                          <a:cs typeface="+mn-cs"/>
                        </a:rPr>
                        <a:t> </a:t>
                      </a:r>
                      <a:r>
                        <a:rPr lang="fr-FR" sz="700" b="1" kern="1200" noProof="0" dirty="0" err="1">
                          <a:solidFill>
                            <a:schemeClr val="bg2"/>
                          </a:solidFill>
                          <a:latin typeface="+mn-lt"/>
                          <a:ea typeface="+mn-ea"/>
                          <a:cs typeface="+mn-cs"/>
                        </a:rPr>
                        <a:t>scheme</a:t>
                      </a:r>
                      <a:endParaRPr lang="fr-FR" sz="700" b="1" kern="1200" noProof="0" dirty="0">
                        <a:solidFill>
                          <a:schemeClr val="bg2"/>
                        </a:solidFill>
                        <a:latin typeface="+mn-lt"/>
                        <a:ea typeface="+mn-ea"/>
                        <a:cs typeface="+mn-cs"/>
                      </a:endParaRPr>
                    </a:p>
                  </a:txBody>
                  <a:tcPr marL="66462" marR="0" marT="54000" marB="54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156870">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700" b="0" i="0" u="none" noProof="0" dirty="0">
                          <a:solidFill>
                            <a:schemeClr val="bg2"/>
                          </a:solidFill>
                          <a:latin typeface="+mn-lt"/>
                          <a:cs typeface="Arial" pitchFamily="34" charset="0"/>
                        </a:rPr>
                        <a:t>Background 1</a:t>
                      </a:r>
                    </a:p>
                  </a:txBody>
                  <a:tcPr marL="66462" marR="0"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700" b="0" i="0" u="none" noProof="0" dirty="0" err="1">
                          <a:solidFill>
                            <a:schemeClr val="bg2"/>
                          </a:solidFill>
                          <a:latin typeface="+mn-lt"/>
                          <a:cs typeface="Arial" pitchFamily="34" charset="0"/>
                        </a:rPr>
                        <a:t>Text</a:t>
                      </a:r>
                      <a:r>
                        <a:rPr lang="fr-FR" sz="700" b="0" i="0" u="none" noProof="0" dirty="0">
                          <a:solidFill>
                            <a:schemeClr val="bg2"/>
                          </a:solidFill>
                          <a:latin typeface="+mn-lt"/>
                          <a:cs typeface="Arial" pitchFamily="34" charset="0"/>
                        </a:rPr>
                        <a:t> 1</a:t>
                      </a:r>
                    </a:p>
                  </a:txBody>
                  <a:tcPr marL="66462" marR="9969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700" b="0" i="0" u="none" noProof="0" dirty="0">
                          <a:solidFill>
                            <a:schemeClr val="bg2"/>
                          </a:solidFill>
                          <a:latin typeface="+mn-lt"/>
                          <a:cs typeface="Arial" pitchFamily="34" charset="0"/>
                        </a:rPr>
                        <a:t>Background 2</a:t>
                      </a:r>
                    </a:p>
                  </a:txBody>
                  <a:tcPr marL="66462" marR="9969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700" b="0" i="0" u="none" noProof="0" dirty="0" err="1">
                          <a:solidFill>
                            <a:schemeClr val="bg2"/>
                          </a:solidFill>
                          <a:latin typeface="+mn-lt"/>
                          <a:cs typeface="Arial" pitchFamily="34" charset="0"/>
                        </a:rPr>
                        <a:t>Text</a:t>
                      </a:r>
                      <a:r>
                        <a:rPr lang="fr-FR" sz="700" b="0" i="0" u="none" noProof="0" dirty="0">
                          <a:solidFill>
                            <a:schemeClr val="bg2"/>
                          </a:solidFill>
                          <a:latin typeface="+mn-lt"/>
                          <a:cs typeface="Arial" pitchFamily="34" charset="0"/>
                        </a:rPr>
                        <a:t> 2</a:t>
                      </a:r>
                    </a:p>
                  </a:txBody>
                  <a:tcPr marL="66462" marR="9969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700" b="0" i="0" u="none" noProof="0" dirty="0">
                          <a:solidFill>
                            <a:schemeClr val="bg2"/>
                          </a:solidFill>
                          <a:latin typeface="+mn-lt"/>
                          <a:cs typeface="Arial" pitchFamily="34" charset="0"/>
                        </a:rPr>
                        <a:t>Accent 1</a:t>
                      </a:r>
                    </a:p>
                  </a:txBody>
                  <a:tcPr marL="66462" marR="9969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700" b="0" i="0" u="none" noProof="0" dirty="0">
                          <a:solidFill>
                            <a:schemeClr val="bg2"/>
                          </a:solidFill>
                          <a:latin typeface="+mn-lt"/>
                          <a:cs typeface="Arial" pitchFamily="34" charset="0"/>
                        </a:rPr>
                        <a:t>Accent 2</a:t>
                      </a:r>
                    </a:p>
                  </a:txBody>
                  <a:tcPr marL="66462" marR="9969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700" b="0" i="0" u="none" noProof="0" dirty="0">
                          <a:solidFill>
                            <a:schemeClr val="bg2"/>
                          </a:solidFill>
                          <a:latin typeface="+mn-lt"/>
                          <a:cs typeface="Arial" pitchFamily="34" charset="0"/>
                        </a:rPr>
                        <a:t>Accent 3</a:t>
                      </a:r>
                    </a:p>
                  </a:txBody>
                  <a:tcPr marL="66462" marR="9969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700" b="0" i="0" u="none" noProof="0" dirty="0">
                          <a:solidFill>
                            <a:schemeClr val="bg2"/>
                          </a:solidFill>
                          <a:latin typeface="+mn-lt"/>
                          <a:cs typeface="Arial" pitchFamily="34" charset="0"/>
                        </a:rPr>
                        <a:t>Accent 4</a:t>
                      </a:r>
                    </a:p>
                  </a:txBody>
                  <a:tcPr marL="66462" marR="9969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700" b="0" i="0" u="none" noProof="0" dirty="0">
                          <a:solidFill>
                            <a:schemeClr val="bg2"/>
                          </a:solidFill>
                          <a:latin typeface="+mn-lt"/>
                          <a:cs typeface="Arial" pitchFamily="34" charset="0"/>
                        </a:rPr>
                        <a:t>Accent 5</a:t>
                      </a:r>
                    </a:p>
                  </a:txBody>
                  <a:tcPr marL="66462" marR="9969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700" b="0" i="0" u="none" noProof="0" dirty="0">
                          <a:solidFill>
                            <a:schemeClr val="bg2"/>
                          </a:solidFill>
                          <a:latin typeface="+mn-lt"/>
                          <a:cs typeface="Arial" pitchFamily="34" charset="0"/>
                        </a:rPr>
                        <a:t>Accent 6</a:t>
                      </a:r>
                    </a:p>
                  </a:txBody>
                  <a:tcPr marL="66462" marR="9969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422959">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800" i="1" u="none" noProof="0" dirty="0">
                        <a:solidFill>
                          <a:schemeClr val="tx1"/>
                        </a:solidFill>
                        <a:latin typeface="+mn-lt"/>
                        <a:cs typeface="Arial" pitchFamily="34" charset="0"/>
                      </a:endParaRPr>
                    </a:p>
                  </a:txBody>
                  <a:tcPr marL="66462" marR="0" marT="54000" marB="5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800" i="1" u="none" noProof="0" dirty="0">
                        <a:solidFill>
                          <a:schemeClr val="tx1"/>
                        </a:solidFill>
                        <a:latin typeface="+mn-lt"/>
                        <a:cs typeface="Arial" pitchFamily="34" charset="0"/>
                      </a:endParaRPr>
                    </a:p>
                  </a:txBody>
                  <a:tcPr marL="66462" marR="99692" marT="54000" marB="5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F5F5F"/>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800" i="1" u="none" noProof="0" dirty="0">
                        <a:solidFill>
                          <a:schemeClr val="tx1"/>
                        </a:solidFill>
                        <a:latin typeface="+mn-lt"/>
                        <a:cs typeface="Arial" pitchFamily="34" charset="0"/>
                      </a:endParaRPr>
                    </a:p>
                  </a:txBody>
                  <a:tcPr marL="66462" marR="99692" marT="54000" marB="5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800" i="1" u="none" noProof="0" dirty="0">
                        <a:solidFill>
                          <a:schemeClr val="tx1"/>
                        </a:solidFill>
                        <a:latin typeface="+mn-lt"/>
                        <a:cs typeface="Arial" pitchFamily="34" charset="0"/>
                      </a:endParaRPr>
                    </a:p>
                  </a:txBody>
                  <a:tcPr marL="66462" marR="99692" marT="54000" marB="5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800" i="1" u="none" noProof="0" dirty="0">
                        <a:solidFill>
                          <a:schemeClr val="tx1"/>
                        </a:solidFill>
                        <a:latin typeface="+mn-lt"/>
                        <a:cs typeface="Arial" pitchFamily="34" charset="0"/>
                      </a:endParaRPr>
                    </a:p>
                  </a:txBody>
                  <a:tcPr marL="66462" marR="99692" marT="54000" marB="5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800" i="1" u="none" noProof="0" dirty="0">
                        <a:solidFill>
                          <a:schemeClr val="tx1"/>
                        </a:solidFill>
                        <a:latin typeface="+mn-lt"/>
                        <a:cs typeface="Arial" pitchFamily="34" charset="0"/>
                      </a:endParaRPr>
                    </a:p>
                  </a:txBody>
                  <a:tcPr marL="66462" marR="99692" marT="54000" marB="5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800" i="1" u="none" noProof="0" dirty="0">
                        <a:solidFill>
                          <a:schemeClr val="tx1"/>
                        </a:solidFill>
                        <a:latin typeface="+mn-lt"/>
                        <a:cs typeface="Arial" pitchFamily="34" charset="0"/>
                      </a:endParaRPr>
                    </a:p>
                  </a:txBody>
                  <a:tcPr marL="66462" marR="99692" marT="54000" marB="5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800" i="1" u="none" noProof="0" dirty="0">
                        <a:solidFill>
                          <a:schemeClr val="tx1"/>
                        </a:solidFill>
                        <a:latin typeface="+mn-lt"/>
                        <a:cs typeface="Arial" pitchFamily="34" charset="0"/>
                      </a:endParaRPr>
                    </a:p>
                  </a:txBody>
                  <a:tcPr marL="66462" marR="99692" marT="54000" marB="5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800" i="1" u="none" noProof="0" dirty="0">
                        <a:solidFill>
                          <a:schemeClr val="tx1"/>
                        </a:solidFill>
                        <a:latin typeface="+mn-lt"/>
                        <a:cs typeface="Arial" pitchFamily="34" charset="0"/>
                      </a:endParaRPr>
                    </a:p>
                  </a:txBody>
                  <a:tcPr marL="66462" marR="99692" marT="54000" marB="5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800" i="1" u="none" noProof="0" dirty="0">
                        <a:solidFill>
                          <a:schemeClr val="tx1"/>
                        </a:solidFill>
                        <a:latin typeface="+mn-lt"/>
                        <a:cs typeface="Arial" pitchFamily="34" charset="0"/>
                      </a:endParaRPr>
                    </a:p>
                  </a:txBody>
                  <a:tcPr marL="66462" marR="99692" marT="54000" marB="5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6"/>
                    </a:solidFill>
                  </a:tcPr>
                </a:tc>
                <a:extLst>
                  <a:ext uri="{0D108BD9-81ED-4DB2-BD59-A6C34878D82A}">
                    <a16:rowId xmlns:a16="http://schemas.microsoft.com/office/drawing/2014/main" val="10002"/>
                  </a:ext>
                </a:extLst>
              </a:tr>
              <a:tr h="416647">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255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255</a:t>
                      </a:r>
                      <a:br>
                        <a:rPr lang="fr-FR" sz="800" i="0" u="none" noProof="0" dirty="0">
                          <a:solidFill>
                            <a:srgbClr val="000000"/>
                          </a:solidFill>
                          <a:latin typeface="+mn-lt"/>
                          <a:cs typeface="Arial" pitchFamily="34" charset="0"/>
                        </a:rPr>
                      </a:br>
                      <a:r>
                        <a:rPr lang="fr-FR" sz="800" i="0" u="none" noProof="0" dirty="0">
                          <a:solidFill>
                            <a:srgbClr val="000000"/>
                          </a:solidFill>
                          <a:latin typeface="+mn-lt"/>
                          <a:cs typeface="Arial" pitchFamily="34" charset="0"/>
                        </a:rPr>
                        <a:t>255</a:t>
                      </a:r>
                    </a:p>
                  </a:txBody>
                  <a:tcPr marL="66462" marR="6646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95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95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95</a:t>
                      </a:r>
                    </a:p>
                  </a:txBody>
                  <a:tcPr marL="66462" marR="6646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80</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48</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120</a:t>
                      </a:r>
                    </a:p>
                  </a:txBody>
                  <a:tcPr marL="66462" marR="6646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244</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243</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240</a:t>
                      </a:r>
                    </a:p>
                  </a:txBody>
                  <a:tcPr marL="66462" marR="6646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140</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155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156</a:t>
                      </a:r>
                    </a:p>
                  </a:txBody>
                  <a:tcPr marL="66462" marR="6646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202</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197</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184</a:t>
                      </a:r>
                    </a:p>
                  </a:txBody>
                  <a:tcPr marL="66462" marR="6646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102</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126</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118</a:t>
                      </a:r>
                    </a:p>
                  </a:txBody>
                  <a:tcPr marL="66462" marR="6646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147</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132</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129</a:t>
                      </a:r>
                    </a:p>
                  </a:txBody>
                  <a:tcPr marL="66462" marR="6646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4</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139</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154</a:t>
                      </a:r>
                    </a:p>
                  </a:txBody>
                  <a:tcPr marL="66462" marR="6646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209</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180</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166</a:t>
                      </a:r>
                    </a:p>
                  </a:txBody>
                  <a:tcPr marL="66462" marR="6646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0" name="Text Placeholder 8"/>
          <p:cNvSpPr>
            <a:spLocks noGrp="1"/>
          </p:cNvSpPr>
          <p:nvPr>
            <p:ph type="body" sz="quarter" idx="13" hasCustomPrompt="1"/>
          </p:nvPr>
        </p:nvSpPr>
        <p:spPr>
          <a:xfrm>
            <a:off x="319015" y="108235"/>
            <a:ext cx="8507077" cy="195263"/>
          </a:xfrm>
          <a:prstGeom prst="rect">
            <a:avLst/>
          </a:prstGeom>
        </p:spPr>
        <p:txBody>
          <a:bodyPr lIns="108000" tIns="0" rIns="108000" bIns="0" anchor="b"/>
          <a:lstStyle>
            <a:lvl1pPr>
              <a:spcBef>
                <a:spcPts val="0"/>
              </a:spcBef>
              <a:defRPr sz="750" i="0" cap="all" baseline="0">
                <a:solidFill>
                  <a:schemeClr val="accent4"/>
                </a:solidFill>
                <a:latin typeface="+mj-lt"/>
              </a:defRPr>
            </a:lvl1pPr>
            <a:lvl2pPr>
              <a:defRPr sz="750"/>
            </a:lvl2pPr>
          </a:lstStyle>
          <a:p>
            <a:pPr lvl="0"/>
            <a:r>
              <a:rPr lang="fr-FR" noProof="0" dirty="0"/>
              <a:t>How to use the Wavestone </a:t>
            </a:r>
            <a:r>
              <a:rPr lang="fr-FR" noProof="0" dirty="0" err="1"/>
              <a:t>ppt</a:t>
            </a:r>
            <a:r>
              <a:rPr lang="fr-FR" noProof="0" dirty="0"/>
              <a:t> </a:t>
            </a:r>
            <a:r>
              <a:rPr lang="fr-FR" noProof="0" dirty="0" err="1"/>
              <a:t>template</a:t>
            </a:r>
            <a:endParaRPr lang="fr-FR" noProof="0" dirty="0"/>
          </a:p>
        </p:txBody>
      </p:sp>
      <p:grpSp>
        <p:nvGrpSpPr>
          <p:cNvPr id="3" name="Groupe 2"/>
          <p:cNvGrpSpPr/>
          <p:nvPr userDrawn="1"/>
        </p:nvGrpSpPr>
        <p:grpSpPr>
          <a:xfrm>
            <a:off x="312406" y="548104"/>
            <a:ext cx="4126656" cy="565484"/>
            <a:chOff x="338440" y="866281"/>
            <a:chExt cx="4614560" cy="753979"/>
          </a:xfrm>
        </p:grpSpPr>
        <p:sp>
          <p:nvSpPr>
            <p:cNvPr id="11" name="Rectangle 10"/>
            <p:cNvSpPr/>
            <p:nvPr userDrawn="1"/>
          </p:nvSpPr>
          <p:spPr>
            <a:xfrm>
              <a:off x="338440" y="866281"/>
              <a:ext cx="4614560" cy="75397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fr-FR" sz="1200" b="1" dirty="0">
                  <a:solidFill>
                    <a:schemeClr val="bg2"/>
                  </a:solidFill>
                </a:rPr>
                <a:t>Raccourci</a:t>
              </a:r>
              <a:r>
                <a:rPr lang="fr-FR" sz="1200" b="1" baseline="0" dirty="0">
                  <a:solidFill>
                    <a:schemeClr val="bg2"/>
                  </a:solidFill>
                </a:rPr>
                <a:t> pour changer de niveau :</a:t>
              </a:r>
              <a:endParaRPr lang="fr-FR" sz="1200" b="1" dirty="0">
                <a:solidFill>
                  <a:schemeClr val="bg2"/>
                </a:solidFill>
              </a:endParaRPr>
            </a:p>
            <a:p>
              <a:pPr algn="r"/>
              <a:r>
                <a:rPr lang="fr-FR" sz="1200" b="0" dirty="0">
                  <a:solidFill>
                    <a:schemeClr val="bg2"/>
                  </a:solidFill>
                </a:rPr>
                <a:t>Shift</a:t>
              </a:r>
              <a:r>
                <a:rPr lang="fr-FR" sz="1200" b="0" baseline="0" dirty="0">
                  <a:solidFill>
                    <a:schemeClr val="bg2"/>
                  </a:solidFill>
                </a:rPr>
                <a:t> + Alt + Flèche droite ou gauche</a:t>
              </a:r>
              <a:endParaRPr lang="fr-FR" sz="1200" b="0" dirty="0">
                <a:solidFill>
                  <a:schemeClr val="bg2"/>
                </a:solidFill>
              </a:endParaRPr>
            </a:p>
          </p:txBody>
        </p:sp>
        <p:pic>
          <p:nvPicPr>
            <p:cNvPr id="12"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8142" y="998628"/>
              <a:ext cx="489284" cy="489284"/>
            </a:xfrm>
            <a:prstGeom prst="rect">
              <a:avLst/>
            </a:prstGeom>
          </p:spPr>
        </p:pic>
      </p:grpSp>
    </p:spTree>
    <p:extLst>
      <p:ext uri="{BB962C8B-B14F-4D97-AF65-F5344CB8AC3E}">
        <p14:creationId xmlns:p14="http://schemas.microsoft.com/office/powerpoint/2010/main" val="19381345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P Agenda">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A6C4A6-E22E-4A37-B7B1-B4B7B0C29959}"/>
              </a:ext>
            </a:extLst>
          </p:cNvPr>
          <p:cNvSpPr>
            <a:spLocks noGrp="1"/>
          </p:cNvSpPr>
          <p:nvPr>
            <p:ph type="title" hasCustomPrompt="1"/>
          </p:nvPr>
        </p:nvSpPr>
        <p:spPr/>
        <p:txBody>
          <a:bodyPr/>
          <a:lstStyle/>
          <a:p>
            <a:r>
              <a:rPr lang="fr-FR" dirty="0"/>
              <a:t>Agenda</a:t>
            </a:r>
          </a:p>
        </p:txBody>
      </p:sp>
      <p:sp>
        <p:nvSpPr>
          <p:cNvPr id="3" name="SP Agenda Notice">
            <a:extLst>
              <a:ext uri="{FF2B5EF4-FFF2-40B4-BE49-F238E27FC236}">
                <a16:creationId xmlns:a16="http://schemas.microsoft.com/office/drawing/2014/main" id="{5E895B4E-C423-4429-B464-DDF75D35688C}"/>
              </a:ext>
            </a:extLst>
          </p:cNvPr>
          <p:cNvSpPr>
            <a:spLocks noGrp="1"/>
          </p:cNvSpPr>
          <p:nvPr>
            <p:ph sz="quarter" idx="13" hasCustomPrompt="1"/>
          </p:nvPr>
        </p:nvSpPr>
        <p:spPr>
          <a:xfrm>
            <a:off x="9258300" y="36236"/>
            <a:ext cx="2057400" cy="0"/>
          </a:xfrm>
          <a:prstGeom prst="rect">
            <a:avLst/>
          </a:prstGeom>
          <a:solidFill>
            <a:schemeClr val="accent2"/>
          </a:solidFill>
        </p:spPr>
        <p:txBody>
          <a:bodyPr>
            <a:noAutofit/>
          </a:bodyPr>
          <a:lstStyle>
            <a:lvl1pPr marL="0" indent="0">
              <a:buFontTx/>
              <a:buNone/>
              <a:defRPr sz="488" b="0" i="0" baseline="0">
                <a:solidFill>
                  <a:schemeClr val="tx1"/>
                </a:solidFill>
              </a:defRPr>
            </a:lvl1pPr>
            <a:lvl2pPr marL="105203" marR="0" indent="-104477" algn="l" defTabSz="417174" rtl="0" eaLnBrk="1" fontAlgn="base" latinLnBrk="0" hangingPunct="1">
              <a:lnSpc>
                <a:spcPct val="100000"/>
              </a:lnSpc>
              <a:spcBef>
                <a:spcPct val="0"/>
              </a:spcBef>
              <a:spcAft>
                <a:spcPts val="0"/>
              </a:spcAft>
              <a:buClrTx/>
              <a:buSzTx/>
              <a:buFont typeface="Arial" panose="020B0604020202020204" pitchFamily="34" charset="0"/>
              <a:buChar char="•"/>
              <a:tabLst/>
              <a:defRPr sz="488" baseline="0">
                <a:solidFill>
                  <a:schemeClr val="tx1"/>
                </a:solidFill>
              </a:defRPr>
            </a:lvl2pPr>
            <a:lvl3pPr>
              <a:defRPr sz="548"/>
            </a:lvl3pPr>
            <a:lvl4pPr>
              <a:defRPr sz="548"/>
            </a:lvl4pPr>
            <a:lvl5pPr>
              <a:defRPr sz="548"/>
            </a:lvl5pPr>
          </a:lstStyle>
          <a:p>
            <a:pPr lvl="0"/>
            <a:r>
              <a:rPr lang="fr-FR" noProof="0" dirty="0"/>
              <a:t>This </a:t>
            </a:r>
            <a:r>
              <a:rPr lang="fr-FR" noProof="0" dirty="0" err="1"/>
              <a:t>is</a:t>
            </a:r>
            <a:r>
              <a:rPr lang="fr-FR" noProof="0" dirty="0"/>
              <a:t> the </a:t>
            </a:r>
            <a:r>
              <a:rPr lang="fr-FR" noProof="0" dirty="0" err="1"/>
              <a:t>SlideProof</a:t>
            </a:r>
            <a:r>
              <a:rPr lang="fr-FR" noProof="0" dirty="0"/>
              <a:t> Agenda </a:t>
            </a:r>
            <a:r>
              <a:rPr lang="fr-FR" noProof="0" dirty="0" err="1"/>
              <a:t>Layout</a:t>
            </a:r>
            <a:endParaRPr lang="fr-FR" noProof="0" dirty="0"/>
          </a:p>
          <a:p>
            <a:pPr lvl="0"/>
            <a:r>
              <a:rPr lang="fr-FR" noProof="0" dirty="0"/>
              <a:t>http://www.veodin.com/slideproof/manual/agenda/</a:t>
            </a:r>
          </a:p>
          <a:p>
            <a:pPr lvl="0"/>
            <a:r>
              <a:rPr lang="fr-FR" noProof="0" dirty="0"/>
              <a:t>Use the </a:t>
            </a:r>
            <a:r>
              <a:rPr lang="fr-FR" noProof="0" dirty="0" err="1"/>
              <a:t>Selection</a:t>
            </a:r>
            <a:r>
              <a:rPr lang="fr-FR" noProof="0" dirty="0"/>
              <a:t> Pane (Alt+F10) to </a:t>
            </a:r>
            <a:r>
              <a:rPr lang="fr-FR" noProof="0" dirty="0" err="1"/>
              <a:t>make</a:t>
            </a:r>
            <a:r>
              <a:rPr lang="fr-FR" noProof="0" dirty="0"/>
              <a:t> the </a:t>
            </a:r>
            <a:r>
              <a:rPr lang="fr-FR" noProof="0" dirty="0" err="1"/>
              <a:t>hidden</a:t>
            </a:r>
            <a:r>
              <a:rPr lang="fr-FR" noProof="0" dirty="0"/>
              <a:t> </a:t>
            </a:r>
            <a:r>
              <a:rPr lang="fr-FR" noProof="0" dirty="0" err="1"/>
              <a:t>shapes</a:t>
            </a:r>
            <a:r>
              <a:rPr lang="fr-FR" noProof="0" dirty="0"/>
              <a:t> of the Agenda visible. </a:t>
            </a:r>
            <a:r>
              <a:rPr lang="fr-FR" noProof="0" dirty="0" err="1"/>
              <a:t>Make</a:t>
            </a:r>
            <a:r>
              <a:rPr lang="fr-FR" noProof="0" dirty="0"/>
              <a:t> sure </a:t>
            </a:r>
            <a:r>
              <a:rPr lang="fr-FR" noProof="0" dirty="0" err="1"/>
              <a:t>you</a:t>
            </a:r>
            <a:r>
              <a:rPr lang="fr-FR" noProof="0" dirty="0"/>
              <a:t> group </a:t>
            </a:r>
            <a:r>
              <a:rPr lang="fr-FR" noProof="0" dirty="0" err="1"/>
              <a:t>them</a:t>
            </a:r>
            <a:r>
              <a:rPr lang="fr-FR" noProof="0" dirty="0"/>
              <a:t> </a:t>
            </a:r>
            <a:r>
              <a:rPr lang="fr-FR" noProof="0" dirty="0" err="1"/>
              <a:t>again</a:t>
            </a:r>
            <a:r>
              <a:rPr lang="fr-FR" noProof="0" dirty="0"/>
              <a:t> </a:t>
            </a:r>
            <a:r>
              <a:rPr lang="fr-FR" noProof="0" dirty="0" err="1"/>
              <a:t>after</a:t>
            </a:r>
            <a:r>
              <a:rPr lang="fr-FR" noProof="0" dirty="0"/>
              <a:t> </a:t>
            </a:r>
            <a:r>
              <a:rPr lang="fr-FR" noProof="0" dirty="0" err="1"/>
              <a:t>editing</a:t>
            </a:r>
            <a:r>
              <a:rPr lang="fr-FR" noProof="0" dirty="0"/>
              <a:t> and </a:t>
            </a:r>
            <a:r>
              <a:rPr lang="fr-FR" noProof="0" dirty="0" err="1"/>
              <a:t>rename</a:t>
            </a:r>
            <a:r>
              <a:rPr lang="fr-FR" noProof="0" dirty="0"/>
              <a:t> </a:t>
            </a:r>
            <a:r>
              <a:rPr lang="fr-FR" noProof="0" dirty="0" err="1"/>
              <a:t>them</a:t>
            </a:r>
            <a:r>
              <a:rPr lang="fr-FR" noProof="0" dirty="0"/>
              <a:t> </a:t>
            </a:r>
            <a:r>
              <a:rPr lang="fr-FR" noProof="0" dirty="0" err="1"/>
              <a:t>with</a:t>
            </a:r>
            <a:r>
              <a:rPr lang="fr-FR" noProof="0" dirty="0"/>
              <a:t> </a:t>
            </a:r>
            <a:r>
              <a:rPr lang="fr-FR" noProof="0" dirty="0" err="1"/>
              <a:t>SlideProof</a:t>
            </a:r>
            <a:r>
              <a:rPr lang="fr-FR" noProof="0" dirty="0"/>
              <a:t> &gt; Agenda &gt; Rename Agenda Groups</a:t>
            </a:r>
          </a:p>
          <a:p>
            <a:pPr lvl="0"/>
            <a:r>
              <a:rPr lang="fr-FR" noProof="0" dirty="0" err="1"/>
              <a:t>Expected</a:t>
            </a:r>
            <a:r>
              <a:rPr lang="fr-FR" noProof="0" dirty="0"/>
              <a:t> group </a:t>
            </a:r>
            <a:r>
              <a:rPr lang="fr-FR" noProof="0" dirty="0" err="1"/>
              <a:t>names</a:t>
            </a:r>
            <a:r>
              <a:rPr lang="fr-FR" noProof="0" dirty="0"/>
              <a:t> are:</a:t>
            </a:r>
          </a:p>
          <a:p>
            <a:pPr lvl="1"/>
            <a:endParaRPr lang="fr-FR" noProof="0" dirty="0"/>
          </a:p>
          <a:p>
            <a:pPr lvl="1"/>
            <a:r>
              <a:rPr lang="fr-FR" noProof="0" dirty="0"/>
              <a:t>SP Agenda Section</a:t>
            </a:r>
          </a:p>
          <a:p>
            <a:pPr lvl="1"/>
            <a:r>
              <a:rPr lang="fr-FR" noProof="0" dirty="0"/>
              <a:t>SP Agenda Section Highlight</a:t>
            </a:r>
          </a:p>
          <a:p>
            <a:pPr lvl="1"/>
            <a:r>
              <a:rPr lang="fr-FR" noProof="0" dirty="0"/>
              <a:t>SP Agenda </a:t>
            </a:r>
            <a:r>
              <a:rPr lang="fr-FR" noProof="0" dirty="0" err="1"/>
              <a:t>Subsection</a:t>
            </a:r>
            <a:endParaRPr lang="fr-FR" noProof="0" dirty="0"/>
          </a:p>
          <a:p>
            <a:pPr lvl="1"/>
            <a:r>
              <a:rPr lang="fr-FR" noProof="0" dirty="0"/>
              <a:t>SP Agenda </a:t>
            </a:r>
            <a:r>
              <a:rPr lang="fr-FR" noProof="0" dirty="0" err="1"/>
              <a:t>Subsection</a:t>
            </a:r>
            <a:r>
              <a:rPr lang="fr-FR" noProof="0" dirty="0"/>
              <a:t> Highlight</a:t>
            </a:r>
          </a:p>
          <a:p>
            <a:pPr lvl="0"/>
            <a:r>
              <a:rPr lang="fr-FR" noProof="0" dirty="0" err="1"/>
              <a:t>Any</a:t>
            </a:r>
            <a:r>
              <a:rPr lang="fr-FR" noProof="0" dirty="0"/>
              <a:t> </a:t>
            </a:r>
            <a:r>
              <a:rPr lang="fr-FR" noProof="0" dirty="0" err="1"/>
              <a:t>shapes</a:t>
            </a:r>
            <a:r>
              <a:rPr lang="fr-FR" noProof="0" dirty="0"/>
              <a:t> or images </a:t>
            </a:r>
            <a:r>
              <a:rPr lang="fr-FR" noProof="0" dirty="0" err="1"/>
              <a:t>inside</a:t>
            </a:r>
            <a:r>
              <a:rPr lang="fr-FR" noProof="0" dirty="0"/>
              <a:t> the groups </a:t>
            </a:r>
            <a:r>
              <a:rPr lang="fr-FR" noProof="0" dirty="0" err="1"/>
              <a:t>will</a:t>
            </a:r>
            <a:r>
              <a:rPr lang="fr-FR" noProof="0" dirty="0"/>
              <a:t> </a:t>
            </a:r>
            <a:r>
              <a:rPr lang="fr-FR" noProof="0" dirty="0" err="1"/>
              <a:t>appear</a:t>
            </a:r>
            <a:r>
              <a:rPr lang="fr-FR" noProof="0" dirty="0"/>
              <a:t> on the agenda pages. This notice (SP Agenda Notice) </a:t>
            </a:r>
            <a:r>
              <a:rPr lang="fr-FR" noProof="0" dirty="0" err="1"/>
              <a:t>will</a:t>
            </a:r>
            <a:r>
              <a:rPr lang="fr-FR" noProof="0" dirty="0"/>
              <a:t> not </a:t>
            </a:r>
            <a:r>
              <a:rPr lang="fr-FR" noProof="0" dirty="0" err="1"/>
              <a:t>appear</a:t>
            </a:r>
            <a:r>
              <a:rPr lang="fr-FR" noProof="0" dirty="0"/>
              <a:t> on the agenda pages.</a:t>
            </a:r>
          </a:p>
          <a:p>
            <a:pPr lvl="0"/>
            <a:r>
              <a:rPr lang="fr-FR" noProof="0" dirty="0" err="1"/>
              <a:t>Valid</a:t>
            </a:r>
            <a:r>
              <a:rPr lang="fr-FR" noProof="0" dirty="0"/>
              <a:t> </a:t>
            </a:r>
            <a:r>
              <a:rPr lang="fr-FR" noProof="0" dirty="0" err="1"/>
              <a:t>text</a:t>
            </a:r>
            <a:r>
              <a:rPr lang="fr-FR" noProof="0" dirty="0"/>
              <a:t> </a:t>
            </a:r>
            <a:r>
              <a:rPr lang="fr-FR" noProof="0" dirty="0" err="1"/>
              <a:t>placeholders</a:t>
            </a:r>
            <a:r>
              <a:rPr lang="fr-FR" noProof="0" dirty="0"/>
              <a:t> are:</a:t>
            </a:r>
          </a:p>
          <a:p>
            <a:pPr lvl="1"/>
            <a:endParaRPr lang="fr-FR" noProof="0" dirty="0"/>
          </a:p>
          <a:p>
            <a:pPr lvl="1"/>
            <a:r>
              <a:rPr lang="fr-FR" noProof="0" dirty="0"/>
              <a:t>Section </a:t>
            </a:r>
            <a:r>
              <a:rPr lang="fr-FR" noProof="0" dirty="0" err="1"/>
              <a:t>number</a:t>
            </a:r>
            <a:r>
              <a:rPr lang="fr-FR" noProof="0" dirty="0"/>
              <a:t>:</a:t>
            </a:r>
          </a:p>
          <a:p>
            <a:pPr lvl="1"/>
            <a:r>
              <a:rPr lang="fr-FR" noProof="0" dirty="0"/>
              <a:t>&lt;N&gt; for </a:t>
            </a:r>
            <a:r>
              <a:rPr lang="fr-FR" noProof="0" dirty="0" err="1"/>
              <a:t>Arabic</a:t>
            </a:r>
            <a:r>
              <a:rPr lang="fr-FR" noProof="0" dirty="0"/>
              <a:t> </a:t>
            </a:r>
            <a:r>
              <a:rPr lang="fr-FR" noProof="0" dirty="0" err="1"/>
              <a:t>number</a:t>
            </a:r>
            <a:r>
              <a:rPr lang="fr-FR" noProof="0" dirty="0"/>
              <a:t> 1, 2, 3</a:t>
            </a:r>
          </a:p>
          <a:p>
            <a:pPr lvl="1"/>
            <a:r>
              <a:rPr lang="fr-FR" noProof="0" dirty="0"/>
              <a:t>&lt;R&gt; for Roman </a:t>
            </a:r>
            <a:r>
              <a:rPr lang="fr-FR" noProof="0" dirty="0" err="1"/>
              <a:t>numeral</a:t>
            </a:r>
            <a:r>
              <a:rPr lang="fr-FR" noProof="0" dirty="0"/>
              <a:t> I, II, III</a:t>
            </a:r>
          </a:p>
          <a:p>
            <a:pPr lvl="1"/>
            <a:r>
              <a:rPr lang="fr-FR" noProof="0" dirty="0"/>
              <a:t>&lt;RL&gt; for </a:t>
            </a:r>
            <a:r>
              <a:rPr lang="fr-FR" noProof="0" dirty="0" err="1"/>
              <a:t>lower</a:t>
            </a:r>
            <a:r>
              <a:rPr lang="fr-FR" noProof="0" dirty="0"/>
              <a:t>-case Roman </a:t>
            </a:r>
            <a:r>
              <a:rPr lang="fr-FR" noProof="0" dirty="0" err="1"/>
              <a:t>numeral</a:t>
            </a:r>
            <a:r>
              <a:rPr lang="fr-FR" noProof="0" dirty="0"/>
              <a:t> i, ii, iii</a:t>
            </a:r>
          </a:p>
          <a:p>
            <a:pPr lvl="1"/>
            <a:r>
              <a:rPr lang="fr-FR" noProof="0" dirty="0"/>
              <a:t>&lt;A&gt; for </a:t>
            </a:r>
            <a:r>
              <a:rPr lang="fr-FR" noProof="0" dirty="0" err="1"/>
              <a:t>alphabetic</a:t>
            </a:r>
            <a:r>
              <a:rPr lang="fr-FR" noProof="0" dirty="0"/>
              <a:t> </a:t>
            </a:r>
            <a:r>
              <a:rPr lang="fr-FR" noProof="0" dirty="0" err="1"/>
              <a:t>character</a:t>
            </a:r>
            <a:r>
              <a:rPr lang="fr-FR" noProof="0" dirty="0"/>
              <a:t> A, B, C</a:t>
            </a:r>
          </a:p>
          <a:p>
            <a:pPr lvl="1"/>
            <a:r>
              <a:rPr lang="fr-FR" noProof="0" dirty="0"/>
              <a:t>&lt;AL&gt; for </a:t>
            </a:r>
            <a:r>
              <a:rPr lang="fr-FR" noProof="0" dirty="0" err="1"/>
              <a:t>lower</a:t>
            </a:r>
            <a:r>
              <a:rPr lang="fr-FR" noProof="0" dirty="0"/>
              <a:t>-case </a:t>
            </a:r>
            <a:r>
              <a:rPr lang="fr-FR" noProof="0" dirty="0" err="1"/>
              <a:t>Alphabetic</a:t>
            </a:r>
            <a:r>
              <a:rPr lang="fr-FR" noProof="0" dirty="0"/>
              <a:t> </a:t>
            </a:r>
            <a:r>
              <a:rPr lang="fr-FR" noProof="0" dirty="0" err="1"/>
              <a:t>character</a:t>
            </a:r>
            <a:endParaRPr lang="fr-FR" noProof="0" dirty="0"/>
          </a:p>
          <a:p>
            <a:pPr lvl="1"/>
            <a:r>
              <a:rPr lang="fr-FR" noProof="0" dirty="0"/>
              <a:t>&lt;TEXT&gt;</a:t>
            </a:r>
          </a:p>
          <a:p>
            <a:pPr lvl="1"/>
            <a:r>
              <a:rPr lang="fr-FR" noProof="0" dirty="0"/>
              <a:t>&lt;RESPONSIBLE&gt;</a:t>
            </a:r>
          </a:p>
          <a:p>
            <a:pPr lvl="1"/>
            <a:r>
              <a:rPr lang="fr-FR" noProof="0" dirty="0"/>
              <a:t>&lt;TIMESLOT&gt;</a:t>
            </a:r>
          </a:p>
          <a:p>
            <a:pPr lvl="1"/>
            <a:r>
              <a:rPr lang="fr-FR" noProof="0" dirty="0"/>
              <a:t>&lt;DURATION&gt; for duration</a:t>
            </a:r>
          </a:p>
          <a:p>
            <a:pPr lvl="1"/>
            <a:r>
              <a:rPr lang="fr-FR" noProof="0" dirty="0"/>
              <a:t>&lt;P&gt; for page </a:t>
            </a:r>
            <a:r>
              <a:rPr lang="fr-FR" noProof="0" dirty="0" err="1"/>
              <a:t>number</a:t>
            </a:r>
            <a:endParaRPr lang="fr-FR" noProof="0" dirty="0"/>
          </a:p>
          <a:p>
            <a:pPr lvl="0"/>
            <a:r>
              <a:rPr lang="fr-FR" noProof="0" dirty="0"/>
              <a:t>If </a:t>
            </a:r>
            <a:r>
              <a:rPr lang="fr-FR" noProof="0" dirty="0" err="1"/>
              <a:t>you</a:t>
            </a:r>
            <a:r>
              <a:rPr lang="fr-FR" noProof="0" dirty="0"/>
              <a:t> </a:t>
            </a:r>
            <a:r>
              <a:rPr lang="fr-FR" noProof="0" dirty="0" err="1"/>
              <a:t>want</a:t>
            </a:r>
            <a:r>
              <a:rPr lang="fr-FR" noProof="0" dirty="0"/>
              <a:t> the agenda to </a:t>
            </a:r>
            <a:r>
              <a:rPr lang="fr-FR" noProof="0" dirty="0" err="1"/>
              <a:t>be</a:t>
            </a:r>
            <a:r>
              <a:rPr lang="fr-FR" noProof="0" dirty="0"/>
              <a:t> </a:t>
            </a:r>
            <a:r>
              <a:rPr lang="fr-FR" noProof="0" dirty="0" err="1"/>
              <a:t>vertically</a:t>
            </a:r>
            <a:r>
              <a:rPr lang="fr-FR" noProof="0" dirty="0"/>
              <a:t> </a:t>
            </a:r>
            <a:r>
              <a:rPr lang="fr-FR" noProof="0" dirty="0" err="1"/>
              <a:t>centered</a:t>
            </a:r>
            <a:r>
              <a:rPr lang="fr-FR" noProof="0" dirty="0"/>
              <a:t> on </a:t>
            </a:r>
            <a:r>
              <a:rPr lang="fr-FR" noProof="0" dirty="0" err="1"/>
              <a:t>each</a:t>
            </a:r>
            <a:r>
              <a:rPr lang="fr-FR" noProof="0" dirty="0"/>
              <a:t> Agenda slide, </a:t>
            </a:r>
            <a:r>
              <a:rPr lang="fr-FR" noProof="0" dirty="0" err="1"/>
              <a:t>rename</a:t>
            </a:r>
            <a:r>
              <a:rPr lang="fr-FR" noProof="0" dirty="0"/>
              <a:t> </a:t>
            </a:r>
            <a:r>
              <a:rPr lang="fr-FR" noProof="0" dirty="0" err="1"/>
              <a:t>this</a:t>
            </a:r>
            <a:r>
              <a:rPr lang="fr-FR" noProof="0" dirty="0"/>
              <a:t> </a:t>
            </a:r>
            <a:r>
              <a:rPr lang="fr-FR" noProof="0" dirty="0" err="1"/>
              <a:t>layout</a:t>
            </a:r>
            <a:r>
              <a:rPr lang="fr-FR" noProof="0" dirty="0"/>
              <a:t> to:</a:t>
            </a:r>
          </a:p>
          <a:p>
            <a:pPr lvl="1"/>
            <a:endParaRPr lang="fr-FR" noProof="0" dirty="0"/>
          </a:p>
          <a:p>
            <a:pPr lvl="1"/>
            <a:r>
              <a:rPr lang="fr-FR" noProof="0" dirty="0"/>
              <a:t>SP Agenda Vertical</a:t>
            </a:r>
          </a:p>
        </p:txBody>
      </p:sp>
      <p:grpSp>
        <p:nvGrpSpPr>
          <p:cNvPr id="4" name="SP Agenda Section" hidden="1">
            <a:extLst>
              <a:ext uri="{FF2B5EF4-FFF2-40B4-BE49-F238E27FC236}">
                <a16:creationId xmlns:a16="http://schemas.microsoft.com/office/drawing/2014/main" id="{9C2F1C7C-E902-4477-8F72-9212158AA71C}"/>
              </a:ext>
            </a:extLst>
          </p:cNvPr>
          <p:cNvGrpSpPr/>
          <p:nvPr userDrawn="1"/>
        </p:nvGrpSpPr>
        <p:grpSpPr>
          <a:xfrm>
            <a:off x="1348248" y="1564223"/>
            <a:ext cx="6492956" cy="276999"/>
            <a:chOff x="1797664" y="2085631"/>
            <a:chExt cx="8657274" cy="369332"/>
          </a:xfrm>
        </p:grpSpPr>
        <p:sp>
          <p:nvSpPr>
            <p:cNvPr id="5" name="Textbox" hidden="1">
              <a:extLst>
                <a:ext uri="{FF2B5EF4-FFF2-40B4-BE49-F238E27FC236}">
                  <a16:creationId xmlns:a16="http://schemas.microsoft.com/office/drawing/2014/main" id="{F3DF0E0B-07A7-44A9-A9B5-4E75AAC73396}"/>
                </a:ext>
              </a:extLst>
            </p:cNvPr>
            <p:cNvSpPr txBox="1">
              <a:spLocks/>
            </p:cNvSpPr>
            <p:nvPr userDrawn="1"/>
          </p:nvSpPr>
          <p:spPr>
            <a:xfrm>
              <a:off x="2267220" y="2085631"/>
              <a:ext cx="3843347" cy="369332"/>
            </a:xfrm>
            <a:prstGeom prst="rect">
              <a:avLst/>
            </a:prstGeom>
            <a:noFill/>
          </p:spPr>
          <p:txBody>
            <a:bodyPr wrap="square" rtlCol="0" anchor="ctr">
              <a:normAutofit/>
            </a:bodyPr>
            <a:lstStyle/>
            <a:p>
              <a:pPr defTabSz="5688069">
                <a:tabLst>
                  <a:tab pos="5796413" algn="l"/>
                </a:tabLst>
              </a:pPr>
              <a:r>
                <a:rPr lang="fr-FR" sz="854" dirty="0"/>
                <a:t>&lt;TEXT&gt;</a:t>
              </a:r>
            </a:p>
          </p:txBody>
        </p:sp>
        <p:sp>
          <p:nvSpPr>
            <p:cNvPr id="6" name="Textbox" hidden="1">
              <a:extLst>
                <a:ext uri="{FF2B5EF4-FFF2-40B4-BE49-F238E27FC236}">
                  <a16:creationId xmlns:a16="http://schemas.microsoft.com/office/drawing/2014/main" id="{000A2B03-643D-4074-BC30-46B131284575}"/>
                </a:ext>
              </a:extLst>
            </p:cNvPr>
            <p:cNvSpPr txBox="1">
              <a:spLocks/>
            </p:cNvSpPr>
            <p:nvPr userDrawn="1"/>
          </p:nvSpPr>
          <p:spPr>
            <a:xfrm>
              <a:off x="1797664" y="2085631"/>
              <a:ext cx="379556" cy="369332"/>
            </a:xfrm>
            <a:prstGeom prst="rect">
              <a:avLst/>
            </a:prstGeom>
            <a:noFill/>
          </p:spPr>
          <p:txBody>
            <a:bodyPr wrap="none" rtlCol="0" anchor="ctr">
              <a:noAutofit/>
            </a:bodyPr>
            <a:lstStyle/>
            <a:p>
              <a:pPr algn="ctr"/>
              <a:r>
                <a:rPr lang="fr-FR" sz="854" dirty="0"/>
                <a:t>&lt;N&gt;</a:t>
              </a:r>
            </a:p>
          </p:txBody>
        </p:sp>
        <p:sp>
          <p:nvSpPr>
            <p:cNvPr id="7" name="Textbox" hidden="1">
              <a:extLst>
                <a:ext uri="{FF2B5EF4-FFF2-40B4-BE49-F238E27FC236}">
                  <a16:creationId xmlns:a16="http://schemas.microsoft.com/office/drawing/2014/main" id="{CE0B5B95-C84A-497A-A35B-56EF5F0A4FD0}"/>
                </a:ext>
              </a:extLst>
            </p:cNvPr>
            <p:cNvSpPr txBox="1">
              <a:spLocks/>
            </p:cNvSpPr>
            <p:nvPr userDrawn="1"/>
          </p:nvSpPr>
          <p:spPr>
            <a:xfrm>
              <a:off x="9817944" y="2085631"/>
              <a:ext cx="636994" cy="369332"/>
            </a:xfrm>
            <a:prstGeom prst="rect">
              <a:avLst/>
            </a:prstGeom>
            <a:noFill/>
          </p:spPr>
          <p:txBody>
            <a:bodyPr wrap="none" rtlCol="0" anchor="ctr">
              <a:noAutofit/>
            </a:bodyPr>
            <a:lstStyle/>
            <a:p>
              <a:pPr algn="r"/>
              <a:r>
                <a:rPr lang="fr-FR" sz="854" dirty="0"/>
                <a:t>&lt;P&gt;</a:t>
              </a:r>
            </a:p>
          </p:txBody>
        </p:sp>
        <p:sp>
          <p:nvSpPr>
            <p:cNvPr id="8" name="Textbox" hidden="1">
              <a:extLst>
                <a:ext uri="{FF2B5EF4-FFF2-40B4-BE49-F238E27FC236}">
                  <a16:creationId xmlns:a16="http://schemas.microsoft.com/office/drawing/2014/main" id="{E95D13C9-10F1-406C-9127-FD0DA3CFA7DF}"/>
                </a:ext>
              </a:extLst>
            </p:cNvPr>
            <p:cNvSpPr txBox="1">
              <a:spLocks/>
            </p:cNvSpPr>
            <p:nvPr userDrawn="1"/>
          </p:nvSpPr>
          <p:spPr>
            <a:xfrm>
              <a:off x="7696160" y="2085631"/>
              <a:ext cx="1257061" cy="369332"/>
            </a:xfrm>
            <a:prstGeom prst="rect">
              <a:avLst/>
            </a:prstGeom>
            <a:noFill/>
          </p:spPr>
          <p:txBody>
            <a:bodyPr wrap="none" rtlCol="0" anchor="ctr">
              <a:noAutofit/>
            </a:bodyPr>
            <a:lstStyle/>
            <a:p>
              <a:pPr algn="l"/>
              <a:r>
                <a:rPr lang="fr-FR" sz="854" dirty="0"/>
                <a:t>&lt;TIMESLOT&gt;</a:t>
              </a:r>
            </a:p>
          </p:txBody>
        </p:sp>
        <p:sp>
          <p:nvSpPr>
            <p:cNvPr id="9" name="Textbox" hidden="1">
              <a:extLst>
                <a:ext uri="{FF2B5EF4-FFF2-40B4-BE49-F238E27FC236}">
                  <a16:creationId xmlns:a16="http://schemas.microsoft.com/office/drawing/2014/main" id="{3F801685-6DA8-4E4E-9CBD-EA35BA90E6CE}"/>
                </a:ext>
              </a:extLst>
            </p:cNvPr>
            <p:cNvSpPr txBox="1">
              <a:spLocks/>
            </p:cNvSpPr>
            <p:nvPr userDrawn="1"/>
          </p:nvSpPr>
          <p:spPr>
            <a:xfrm>
              <a:off x="6209330" y="2085631"/>
              <a:ext cx="1388067" cy="369332"/>
            </a:xfrm>
            <a:prstGeom prst="rect">
              <a:avLst/>
            </a:prstGeom>
            <a:noFill/>
          </p:spPr>
          <p:txBody>
            <a:bodyPr wrap="none" rtlCol="0" anchor="ctr">
              <a:noAutofit/>
            </a:bodyPr>
            <a:lstStyle/>
            <a:p>
              <a:pPr algn="l"/>
              <a:r>
                <a:rPr lang="fr-FR" sz="854" dirty="0"/>
                <a:t>&lt;RESPONSIBLE&gt;</a:t>
              </a:r>
            </a:p>
          </p:txBody>
        </p:sp>
        <p:sp>
          <p:nvSpPr>
            <p:cNvPr id="10" name="Textbox" hidden="1">
              <a:extLst>
                <a:ext uri="{FF2B5EF4-FFF2-40B4-BE49-F238E27FC236}">
                  <a16:creationId xmlns:a16="http://schemas.microsoft.com/office/drawing/2014/main" id="{E64CAF5B-D956-4F51-9918-EBFDD1245EE1}"/>
                </a:ext>
              </a:extLst>
            </p:cNvPr>
            <p:cNvSpPr txBox="1">
              <a:spLocks/>
            </p:cNvSpPr>
            <p:nvPr userDrawn="1"/>
          </p:nvSpPr>
          <p:spPr>
            <a:xfrm>
              <a:off x="9043221" y="2085631"/>
              <a:ext cx="684723" cy="369332"/>
            </a:xfrm>
            <a:prstGeom prst="rect">
              <a:avLst/>
            </a:prstGeom>
            <a:noFill/>
          </p:spPr>
          <p:txBody>
            <a:bodyPr wrap="none" rtlCol="0" anchor="ctr">
              <a:noAutofit/>
            </a:bodyPr>
            <a:lstStyle/>
            <a:p>
              <a:pPr algn="l"/>
              <a:r>
                <a:rPr lang="fr-FR" sz="854" dirty="0"/>
                <a:t>&lt;DURATION&gt;</a:t>
              </a:r>
            </a:p>
          </p:txBody>
        </p:sp>
      </p:grpSp>
      <p:grpSp>
        <p:nvGrpSpPr>
          <p:cNvPr id="11" name="SP Agenda Section Highlight" hidden="1">
            <a:extLst>
              <a:ext uri="{FF2B5EF4-FFF2-40B4-BE49-F238E27FC236}">
                <a16:creationId xmlns:a16="http://schemas.microsoft.com/office/drawing/2014/main" id="{D2E48E86-3338-4F43-9D6B-FD03D91767F1}"/>
              </a:ext>
            </a:extLst>
          </p:cNvPr>
          <p:cNvGrpSpPr>
            <a:grpSpLocks/>
          </p:cNvGrpSpPr>
          <p:nvPr userDrawn="1"/>
        </p:nvGrpSpPr>
        <p:grpSpPr>
          <a:xfrm>
            <a:off x="1348249" y="1962722"/>
            <a:ext cx="6492955" cy="276999"/>
            <a:chOff x="1797664" y="2616963"/>
            <a:chExt cx="8657274" cy="369332"/>
          </a:xfrm>
          <a:solidFill>
            <a:schemeClr val="accent1">
              <a:lumMod val="60000"/>
              <a:lumOff val="40000"/>
            </a:schemeClr>
          </a:solidFill>
        </p:grpSpPr>
        <p:sp>
          <p:nvSpPr>
            <p:cNvPr id="12" name="Textbox" hidden="1">
              <a:extLst>
                <a:ext uri="{FF2B5EF4-FFF2-40B4-BE49-F238E27FC236}">
                  <a16:creationId xmlns:a16="http://schemas.microsoft.com/office/drawing/2014/main" id="{2B101C29-1017-4BEA-9E0E-99B96DF648E9}"/>
                </a:ext>
              </a:extLst>
            </p:cNvPr>
            <p:cNvSpPr txBox="1">
              <a:spLocks/>
            </p:cNvSpPr>
            <p:nvPr userDrawn="1"/>
          </p:nvSpPr>
          <p:spPr>
            <a:xfrm>
              <a:off x="2267220" y="2616963"/>
              <a:ext cx="3843347" cy="369332"/>
            </a:xfrm>
            <a:prstGeom prst="rect">
              <a:avLst/>
            </a:prstGeom>
            <a:grpFill/>
          </p:spPr>
          <p:txBody>
            <a:bodyPr wrap="square" rtlCol="0" anchor="ctr">
              <a:normAutofit/>
            </a:bodyPr>
            <a:lstStyle/>
            <a:p>
              <a:pPr defTabSz="5688069">
                <a:tabLst>
                  <a:tab pos="5796413" algn="l"/>
                </a:tabLst>
              </a:pPr>
              <a:r>
                <a:rPr lang="fr-FR" sz="854" b="1" dirty="0"/>
                <a:t>&lt;TEXT&gt;</a:t>
              </a:r>
            </a:p>
          </p:txBody>
        </p:sp>
        <p:sp>
          <p:nvSpPr>
            <p:cNvPr id="13" name="Textbox" hidden="1">
              <a:extLst>
                <a:ext uri="{FF2B5EF4-FFF2-40B4-BE49-F238E27FC236}">
                  <a16:creationId xmlns:a16="http://schemas.microsoft.com/office/drawing/2014/main" id="{A09E4DE6-051B-46C6-86FB-A89493342A7A}"/>
                </a:ext>
              </a:extLst>
            </p:cNvPr>
            <p:cNvSpPr txBox="1">
              <a:spLocks/>
            </p:cNvSpPr>
            <p:nvPr userDrawn="1"/>
          </p:nvSpPr>
          <p:spPr>
            <a:xfrm>
              <a:off x="1797664" y="2616963"/>
              <a:ext cx="379556" cy="369332"/>
            </a:xfrm>
            <a:prstGeom prst="rect">
              <a:avLst/>
            </a:prstGeom>
            <a:grpFill/>
          </p:spPr>
          <p:txBody>
            <a:bodyPr wrap="none" rtlCol="0" anchor="ctr">
              <a:noAutofit/>
            </a:bodyPr>
            <a:lstStyle/>
            <a:p>
              <a:pPr algn="ctr"/>
              <a:r>
                <a:rPr lang="fr-FR" sz="854" b="1" dirty="0"/>
                <a:t>&lt;N&gt;</a:t>
              </a:r>
            </a:p>
          </p:txBody>
        </p:sp>
        <p:sp>
          <p:nvSpPr>
            <p:cNvPr id="14" name="Textbox" hidden="1">
              <a:extLst>
                <a:ext uri="{FF2B5EF4-FFF2-40B4-BE49-F238E27FC236}">
                  <a16:creationId xmlns:a16="http://schemas.microsoft.com/office/drawing/2014/main" id="{F37DF091-6998-44AC-AB8C-FF82CF887723}"/>
                </a:ext>
              </a:extLst>
            </p:cNvPr>
            <p:cNvSpPr txBox="1">
              <a:spLocks/>
            </p:cNvSpPr>
            <p:nvPr userDrawn="1"/>
          </p:nvSpPr>
          <p:spPr>
            <a:xfrm>
              <a:off x="9817944" y="2616963"/>
              <a:ext cx="636994" cy="369332"/>
            </a:xfrm>
            <a:prstGeom prst="rect">
              <a:avLst/>
            </a:prstGeom>
            <a:grpFill/>
          </p:spPr>
          <p:txBody>
            <a:bodyPr wrap="none" rtlCol="0" anchor="ctr">
              <a:noAutofit/>
            </a:bodyPr>
            <a:lstStyle/>
            <a:p>
              <a:pPr algn="r"/>
              <a:r>
                <a:rPr lang="fr-FR" sz="854" b="1" dirty="0"/>
                <a:t>&lt;P&gt;</a:t>
              </a:r>
            </a:p>
          </p:txBody>
        </p:sp>
        <p:sp>
          <p:nvSpPr>
            <p:cNvPr id="15" name="Textbox" hidden="1">
              <a:extLst>
                <a:ext uri="{FF2B5EF4-FFF2-40B4-BE49-F238E27FC236}">
                  <a16:creationId xmlns:a16="http://schemas.microsoft.com/office/drawing/2014/main" id="{9C5E475E-A13C-4C50-8E74-AB7A25D0B006}"/>
                </a:ext>
              </a:extLst>
            </p:cNvPr>
            <p:cNvSpPr txBox="1">
              <a:spLocks/>
            </p:cNvSpPr>
            <p:nvPr userDrawn="1"/>
          </p:nvSpPr>
          <p:spPr>
            <a:xfrm>
              <a:off x="7696160" y="2616963"/>
              <a:ext cx="1257061" cy="369332"/>
            </a:xfrm>
            <a:prstGeom prst="rect">
              <a:avLst/>
            </a:prstGeom>
            <a:grpFill/>
          </p:spPr>
          <p:txBody>
            <a:bodyPr wrap="none" rtlCol="0" anchor="ctr">
              <a:noAutofit/>
            </a:bodyPr>
            <a:lstStyle/>
            <a:p>
              <a:pPr algn="l"/>
              <a:r>
                <a:rPr lang="fr-FR" sz="854" b="1" dirty="0"/>
                <a:t>&lt;TIMESLOT&gt;</a:t>
              </a:r>
            </a:p>
          </p:txBody>
        </p:sp>
        <p:sp>
          <p:nvSpPr>
            <p:cNvPr id="16" name="Textbox" hidden="1">
              <a:extLst>
                <a:ext uri="{FF2B5EF4-FFF2-40B4-BE49-F238E27FC236}">
                  <a16:creationId xmlns:a16="http://schemas.microsoft.com/office/drawing/2014/main" id="{71DF072B-616E-4BBA-A588-F4BF100851C9}"/>
                </a:ext>
              </a:extLst>
            </p:cNvPr>
            <p:cNvSpPr txBox="1">
              <a:spLocks/>
            </p:cNvSpPr>
            <p:nvPr userDrawn="1"/>
          </p:nvSpPr>
          <p:spPr>
            <a:xfrm>
              <a:off x="6209330" y="2616963"/>
              <a:ext cx="1388067" cy="369332"/>
            </a:xfrm>
            <a:prstGeom prst="rect">
              <a:avLst/>
            </a:prstGeom>
            <a:grpFill/>
          </p:spPr>
          <p:txBody>
            <a:bodyPr wrap="none" rtlCol="0" anchor="ctr">
              <a:noAutofit/>
            </a:bodyPr>
            <a:lstStyle/>
            <a:p>
              <a:pPr algn="l"/>
              <a:r>
                <a:rPr lang="fr-FR" sz="854" b="1" dirty="0"/>
                <a:t>&lt;RESPONSIBLE&gt;</a:t>
              </a:r>
            </a:p>
          </p:txBody>
        </p:sp>
        <p:sp>
          <p:nvSpPr>
            <p:cNvPr id="17" name="Textbox" hidden="1">
              <a:extLst>
                <a:ext uri="{FF2B5EF4-FFF2-40B4-BE49-F238E27FC236}">
                  <a16:creationId xmlns:a16="http://schemas.microsoft.com/office/drawing/2014/main" id="{062FF975-2E44-4BA2-A43E-C27E346565BA}"/>
                </a:ext>
              </a:extLst>
            </p:cNvPr>
            <p:cNvSpPr txBox="1">
              <a:spLocks/>
            </p:cNvSpPr>
            <p:nvPr userDrawn="1"/>
          </p:nvSpPr>
          <p:spPr>
            <a:xfrm>
              <a:off x="9043221" y="2616963"/>
              <a:ext cx="684723" cy="369332"/>
            </a:xfrm>
            <a:prstGeom prst="rect">
              <a:avLst/>
            </a:prstGeom>
            <a:grpFill/>
          </p:spPr>
          <p:txBody>
            <a:bodyPr wrap="none" rtlCol="0" anchor="ctr">
              <a:noAutofit/>
            </a:bodyPr>
            <a:lstStyle/>
            <a:p>
              <a:pPr algn="l"/>
              <a:r>
                <a:rPr lang="fr-FR" sz="854" b="1" dirty="0"/>
                <a:t>&lt;DURATION&gt;</a:t>
              </a:r>
            </a:p>
          </p:txBody>
        </p:sp>
      </p:grpSp>
      <p:grpSp>
        <p:nvGrpSpPr>
          <p:cNvPr id="18" name="SP Agenda Subsection" hidden="1">
            <a:extLst>
              <a:ext uri="{FF2B5EF4-FFF2-40B4-BE49-F238E27FC236}">
                <a16:creationId xmlns:a16="http://schemas.microsoft.com/office/drawing/2014/main" id="{D5A7A2C0-6A6D-4A95-9F1C-37D894FFBE61}"/>
              </a:ext>
            </a:extLst>
          </p:cNvPr>
          <p:cNvGrpSpPr>
            <a:grpSpLocks/>
          </p:cNvGrpSpPr>
          <p:nvPr userDrawn="1"/>
        </p:nvGrpSpPr>
        <p:grpSpPr>
          <a:xfrm>
            <a:off x="1699354" y="2361221"/>
            <a:ext cx="6141851" cy="276999"/>
            <a:chOff x="2265804" y="3155687"/>
            <a:chExt cx="8189134" cy="369332"/>
          </a:xfrm>
        </p:grpSpPr>
        <p:sp>
          <p:nvSpPr>
            <p:cNvPr id="19" name="Textbox" hidden="1">
              <a:extLst>
                <a:ext uri="{FF2B5EF4-FFF2-40B4-BE49-F238E27FC236}">
                  <a16:creationId xmlns:a16="http://schemas.microsoft.com/office/drawing/2014/main" id="{A314D9B4-6AE8-4F4A-804B-B8B9CDFC4C6A}"/>
                </a:ext>
              </a:extLst>
            </p:cNvPr>
            <p:cNvSpPr txBox="1">
              <a:spLocks/>
            </p:cNvSpPr>
            <p:nvPr userDrawn="1"/>
          </p:nvSpPr>
          <p:spPr>
            <a:xfrm>
              <a:off x="2744123" y="3155687"/>
              <a:ext cx="3366444" cy="369332"/>
            </a:xfrm>
            <a:prstGeom prst="rect">
              <a:avLst/>
            </a:prstGeom>
            <a:noFill/>
          </p:spPr>
          <p:txBody>
            <a:bodyPr wrap="square" rtlCol="0" anchor="ctr">
              <a:normAutofit/>
            </a:bodyPr>
            <a:lstStyle/>
            <a:p>
              <a:pPr defTabSz="5688069">
                <a:tabLst>
                  <a:tab pos="5796413" algn="l"/>
                </a:tabLst>
              </a:pPr>
              <a:r>
                <a:rPr lang="fr-FR" sz="854" dirty="0"/>
                <a:t>&lt;TEXT&gt;</a:t>
              </a:r>
            </a:p>
          </p:txBody>
        </p:sp>
        <p:sp>
          <p:nvSpPr>
            <p:cNvPr id="20" name="Textbox" hidden="1">
              <a:extLst>
                <a:ext uri="{FF2B5EF4-FFF2-40B4-BE49-F238E27FC236}">
                  <a16:creationId xmlns:a16="http://schemas.microsoft.com/office/drawing/2014/main" id="{ED11B71D-9DED-4507-BE76-E1A6CED6ED0B}"/>
                </a:ext>
              </a:extLst>
            </p:cNvPr>
            <p:cNvSpPr txBox="1">
              <a:spLocks/>
            </p:cNvSpPr>
            <p:nvPr userDrawn="1"/>
          </p:nvSpPr>
          <p:spPr>
            <a:xfrm>
              <a:off x="2265804" y="3155687"/>
              <a:ext cx="379556" cy="369332"/>
            </a:xfrm>
            <a:prstGeom prst="rect">
              <a:avLst/>
            </a:prstGeom>
            <a:noFill/>
          </p:spPr>
          <p:txBody>
            <a:bodyPr wrap="none" rtlCol="0" anchor="ctr">
              <a:noAutofit/>
            </a:bodyPr>
            <a:lstStyle/>
            <a:p>
              <a:pPr algn="ctr"/>
              <a:r>
                <a:rPr lang="fr-FR" sz="854" dirty="0"/>
                <a:t>&lt;N&gt;</a:t>
              </a:r>
            </a:p>
          </p:txBody>
        </p:sp>
        <p:sp>
          <p:nvSpPr>
            <p:cNvPr id="21" name="Textbox" hidden="1">
              <a:extLst>
                <a:ext uri="{FF2B5EF4-FFF2-40B4-BE49-F238E27FC236}">
                  <a16:creationId xmlns:a16="http://schemas.microsoft.com/office/drawing/2014/main" id="{A2F741C2-8C11-4FF9-8C37-46925A199591}"/>
                </a:ext>
              </a:extLst>
            </p:cNvPr>
            <p:cNvSpPr txBox="1">
              <a:spLocks/>
            </p:cNvSpPr>
            <p:nvPr userDrawn="1"/>
          </p:nvSpPr>
          <p:spPr>
            <a:xfrm>
              <a:off x="9817944" y="3155687"/>
              <a:ext cx="636994" cy="369332"/>
            </a:xfrm>
            <a:prstGeom prst="rect">
              <a:avLst/>
            </a:prstGeom>
            <a:noFill/>
          </p:spPr>
          <p:txBody>
            <a:bodyPr wrap="none" rtlCol="0" anchor="ctr">
              <a:noAutofit/>
            </a:bodyPr>
            <a:lstStyle/>
            <a:p>
              <a:pPr algn="r"/>
              <a:r>
                <a:rPr lang="fr-FR" sz="854" dirty="0"/>
                <a:t>&lt;P&gt;</a:t>
              </a:r>
            </a:p>
          </p:txBody>
        </p:sp>
        <p:sp>
          <p:nvSpPr>
            <p:cNvPr id="22" name="Textbox" hidden="1">
              <a:extLst>
                <a:ext uri="{FF2B5EF4-FFF2-40B4-BE49-F238E27FC236}">
                  <a16:creationId xmlns:a16="http://schemas.microsoft.com/office/drawing/2014/main" id="{F543F845-D162-44F0-ACEA-F2EB097290EF}"/>
                </a:ext>
              </a:extLst>
            </p:cNvPr>
            <p:cNvSpPr txBox="1">
              <a:spLocks/>
            </p:cNvSpPr>
            <p:nvPr userDrawn="1"/>
          </p:nvSpPr>
          <p:spPr>
            <a:xfrm>
              <a:off x="7696160" y="3155687"/>
              <a:ext cx="1257061" cy="369332"/>
            </a:xfrm>
            <a:prstGeom prst="rect">
              <a:avLst/>
            </a:prstGeom>
            <a:noFill/>
          </p:spPr>
          <p:txBody>
            <a:bodyPr wrap="none" rtlCol="0" anchor="ctr">
              <a:noAutofit/>
            </a:bodyPr>
            <a:lstStyle/>
            <a:p>
              <a:pPr algn="l"/>
              <a:r>
                <a:rPr lang="fr-FR" sz="854" dirty="0"/>
                <a:t>&lt;TIMESLOT&gt;</a:t>
              </a:r>
            </a:p>
          </p:txBody>
        </p:sp>
        <p:sp>
          <p:nvSpPr>
            <p:cNvPr id="23" name="Textbox" hidden="1">
              <a:extLst>
                <a:ext uri="{FF2B5EF4-FFF2-40B4-BE49-F238E27FC236}">
                  <a16:creationId xmlns:a16="http://schemas.microsoft.com/office/drawing/2014/main" id="{F3362147-5915-48B1-A381-560110CCA705}"/>
                </a:ext>
              </a:extLst>
            </p:cNvPr>
            <p:cNvSpPr txBox="1">
              <a:spLocks/>
            </p:cNvSpPr>
            <p:nvPr userDrawn="1"/>
          </p:nvSpPr>
          <p:spPr>
            <a:xfrm>
              <a:off x="6209330" y="3155687"/>
              <a:ext cx="1388067" cy="369332"/>
            </a:xfrm>
            <a:prstGeom prst="rect">
              <a:avLst/>
            </a:prstGeom>
            <a:noFill/>
          </p:spPr>
          <p:txBody>
            <a:bodyPr wrap="none" rtlCol="0" anchor="ctr">
              <a:noAutofit/>
            </a:bodyPr>
            <a:lstStyle/>
            <a:p>
              <a:pPr algn="l"/>
              <a:r>
                <a:rPr lang="fr-FR" sz="854" dirty="0"/>
                <a:t>&lt;RESPONSIBLE&gt;</a:t>
              </a:r>
            </a:p>
          </p:txBody>
        </p:sp>
        <p:sp>
          <p:nvSpPr>
            <p:cNvPr id="24" name="Textbox" hidden="1">
              <a:extLst>
                <a:ext uri="{FF2B5EF4-FFF2-40B4-BE49-F238E27FC236}">
                  <a16:creationId xmlns:a16="http://schemas.microsoft.com/office/drawing/2014/main" id="{63907629-555C-43B5-AC71-B0C2A1C6A4CF}"/>
                </a:ext>
              </a:extLst>
            </p:cNvPr>
            <p:cNvSpPr txBox="1">
              <a:spLocks/>
            </p:cNvSpPr>
            <p:nvPr userDrawn="1"/>
          </p:nvSpPr>
          <p:spPr>
            <a:xfrm>
              <a:off x="9043221" y="3155687"/>
              <a:ext cx="684723" cy="369332"/>
            </a:xfrm>
            <a:prstGeom prst="rect">
              <a:avLst/>
            </a:prstGeom>
            <a:noFill/>
          </p:spPr>
          <p:txBody>
            <a:bodyPr wrap="none" rtlCol="0" anchor="ctr">
              <a:noAutofit/>
            </a:bodyPr>
            <a:lstStyle/>
            <a:p>
              <a:pPr algn="l"/>
              <a:r>
                <a:rPr lang="fr-FR" sz="854" dirty="0"/>
                <a:t>&lt;DURATION&gt;</a:t>
              </a:r>
            </a:p>
          </p:txBody>
        </p:sp>
      </p:grpSp>
      <p:grpSp>
        <p:nvGrpSpPr>
          <p:cNvPr id="25" name="SP Agenda Subsection Highlight" hidden="1">
            <a:extLst>
              <a:ext uri="{FF2B5EF4-FFF2-40B4-BE49-F238E27FC236}">
                <a16:creationId xmlns:a16="http://schemas.microsoft.com/office/drawing/2014/main" id="{561F05E2-CFCE-4FEF-8E3E-23DC7CE72CE3}"/>
              </a:ext>
            </a:extLst>
          </p:cNvPr>
          <p:cNvGrpSpPr>
            <a:grpSpLocks/>
          </p:cNvGrpSpPr>
          <p:nvPr userDrawn="1"/>
        </p:nvGrpSpPr>
        <p:grpSpPr>
          <a:xfrm>
            <a:off x="1699354" y="2759720"/>
            <a:ext cx="6141850" cy="276999"/>
            <a:chOff x="2265804" y="3694411"/>
            <a:chExt cx="8189134" cy="369332"/>
          </a:xfrm>
          <a:solidFill>
            <a:schemeClr val="accent1">
              <a:lumMod val="60000"/>
              <a:lumOff val="40000"/>
            </a:schemeClr>
          </a:solidFill>
        </p:grpSpPr>
        <p:sp>
          <p:nvSpPr>
            <p:cNvPr id="26" name="Textbox" hidden="1">
              <a:extLst>
                <a:ext uri="{FF2B5EF4-FFF2-40B4-BE49-F238E27FC236}">
                  <a16:creationId xmlns:a16="http://schemas.microsoft.com/office/drawing/2014/main" id="{05864438-B23B-48D1-81A1-F6B1DA332739}"/>
                </a:ext>
              </a:extLst>
            </p:cNvPr>
            <p:cNvSpPr txBox="1">
              <a:spLocks/>
            </p:cNvSpPr>
            <p:nvPr userDrawn="1"/>
          </p:nvSpPr>
          <p:spPr>
            <a:xfrm>
              <a:off x="2744123" y="3694411"/>
              <a:ext cx="3366444" cy="369332"/>
            </a:xfrm>
            <a:prstGeom prst="rect">
              <a:avLst/>
            </a:prstGeom>
            <a:grpFill/>
          </p:spPr>
          <p:txBody>
            <a:bodyPr wrap="square" rtlCol="0" anchor="ctr">
              <a:normAutofit/>
            </a:bodyPr>
            <a:lstStyle/>
            <a:p>
              <a:pPr defTabSz="5688069">
                <a:tabLst>
                  <a:tab pos="5796413" algn="l"/>
                </a:tabLst>
              </a:pPr>
              <a:r>
                <a:rPr lang="fr-FR" sz="854" b="1" dirty="0"/>
                <a:t>&lt;TEXT&gt;</a:t>
              </a:r>
            </a:p>
          </p:txBody>
        </p:sp>
        <p:sp>
          <p:nvSpPr>
            <p:cNvPr id="27" name="Textbox" hidden="1">
              <a:extLst>
                <a:ext uri="{FF2B5EF4-FFF2-40B4-BE49-F238E27FC236}">
                  <a16:creationId xmlns:a16="http://schemas.microsoft.com/office/drawing/2014/main" id="{52123FFA-D4E3-4517-8638-435B95915250}"/>
                </a:ext>
              </a:extLst>
            </p:cNvPr>
            <p:cNvSpPr txBox="1">
              <a:spLocks/>
            </p:cNvSpPr>
            <p:nvPr userDrawn="1"/>
          </p:nvSpPr>
          <p:spPr>
            <a:xfrm>
              <a:off x="2265804" y="3694411"/>
              <a:ext cx="379556" cy="369332"/>
            </a:xfrm>
            <a:prstGeom prst="rect">
              <a:avLst/>
            </a:prstGeom>
            <a:grpFill/>
          </p:spPr>
          <p:txBody>
            <a:bodyPr wrap="none" rtlCol="0" anchor="ctr">
              <a:noAutofit/>
            </a:bodyPr>
            <a:lstStyle/>
            <a:p>
              <a:pPr algn="ctr"/>
              <a:r>
                <a:rPr lang="fr-FR" sz="854" b="1" dirty="0"/>
                <a:t>&lt;N&gt;</a:t>
              </a:r>
            </a:p>
          </p:txBody>
        </p:sp>
        <p:sp>
          <p:nvSpPr>
            <p:cNvPr id="28" name="Textbox" hidden="1">
              <a:extLst>
                <a:ext uri="{FF2B5EF4-FFF2-40B4-BE49-F238E27FC236}">
                  <a16:creationId xmlns:a16="http://schemas.microsoft.com/office/drawing/2014/main" id="{9518938A-CE49-451A-B696-5E6B5BDFEAF7}"/>
                </a:ext>
              </a:extLst>
            </p:cNvPr>
            <p:cNvSpPr txBox="1">
              <a:spLocks/>
            </p:cNvSpPr>
            <p:nvPr userDrawn="1"/>
          </p:nvSpPr>
          <p:spPr>
            <a:xfrm>
              <a:off x="9817944" y="3694411"/>
              <a:ext cx="636994" cy="369332"/>
            </a:xfrm>
            <a:prstGeom prst="rect">
              <a:avLst/>
            </a:prstGeom>
            <a:grpFill/>
          </p:spPr>
          <p:txBody>
            <a:bodyPr wrap="none" rtlCol="0" anchor="ctr">
              <a:noAutofit/>
            </a:bodyPr>
            <a:lstStyle/>
            <a:p>
              <a:pPr algn="r"/>
              <a:r>
                <a:rPr lang="fr-FR" sz="854" b="1" dirty="0"/>
                <a:t>&lt;P&gt;</a:t>
              </a:r>
            </a:p>
          </p:txBody>
        </p:sp>
        <p:sp>
          <p:nvSpPr>
            <p:cNvPr id="29" name="Textbox" hidden="1">
              <a:extLst>
                <a:ext uri="{FF2B5EF4-FFF2-40B4-BE49-F238E27FC236}">
                  <a16:creationId xmlns:a16="http://schemas.microsoft.com/office/drawing/2014/main" id="{4D6B08B6-2F76-4809-9D3D-7D2E6DD99321}"/>
                </a:ext>
              </a:extLst>
            </p:cNvPr>
            <p:cNvSpPr txBox="1">
              <a:spLocks/>
            </p:cNvSpPr>
            <p:nvPr userDrawn="1"/>
          </p:nvSpPr>
          <p:spPr>
            <a:xfrm>
              <a:off x="7696160" y="3694411"/>
              <a:ext cx="1257061" cy="369332"/>
            </a:xfrm>
            <a:prstGeom prst="rect">
              <a:avLst/>
            </a:prstGeom>
            <a:grpFill/>
          </p:spPr>
          <p:txBody>
            <a:bodyPr wrap="none" rtlCol="0" anchor="ctr">
              <a:noAutofit/>
            </a:bodyPr>
            <a:lstStyle/>
            <a:p>
              <a:pPr algn="l"/>
              <a:r>
                <a:rPr lang="fr-FR" sz="854" b="1" dirty="0"/>
                <a:t>&lt;TIMESLOT&gt;</a:t>
              </a:r>
            </a:p>
          </p:txBody>
        </p:sp>
        <p:sp>
          <p:nvSpPr>
            <p:cNvPr id="30" name="Textbox" hidden="1">
              <a:extLst>
                <a:ext uri="{FF2B5EF4-FFF2-40B4-BE49-F238E27FC236}">
                  <a16:creationId xmlns:a16="http://schemas.microsoft.com/office/drawing/2014/main" id="{0BEC79F2-6555-4540-ADB0-9DC45029F5BC}"/>
                </a:ext>
              </a:extLst>
            </p:cNvPr>
            <p:cNvSpPr txBox="1">
              <a:spLocks/>
            </p:cNvSpPr>
            <p:nvPr userDrawn="1"/>
          </p:nvSpPr>
          <p:spPr>
            <a:xfrm>
              <a:off x="6209330" y="3694411"/>
              <a:ext cx="1388067" cy="369332"/>
            </a:xfrm>
            <a:prstGeom prst="rect">
              <a:avLst/>
            </a:prstGeom>
            <a:grpFill/>
          </p:spPr>
          <p:txBody>
            <a:bodyPr wrap="none" rtlCol="0" anchor="ctr">
              <a:noAutofit/>
            </a:bodyPr>
            <a:lstStyle/>
            <a:p>
              <a:pPr algn="l"/>
              <a:r>
                <a:rPr lang="fr-FR" sz="854" b="1" dirty="0"/>
                <a:t>&lt;RESPONSIBLE&gt;</a:t>
              </a:r>
            </a:p>
          </p:txBody>
        </p:sp>
        <p:sp>
          <p:nvSpPr>
            <p:cNvPr id="31" name="Textbox" hidden="1">
              <a:extLst>
                <a:ext uri="{FF2B5EF4-FFF2-40B4-BE49-F238E27FC236}">
                  <a16:creationId xmlns:a16="http://schemas.microsoft.com/office/drawing/2014/main" id="{17582B1F-9678-4420-AF87-4AEF15B8E4F8}"/>
                </a:ext>
              </a:extLst>
            </p:cNvPr>
            <p:cNvSpPr txBox="1">
              <a:spLocks/>
            </p:cNvSpPr>
            <p:nvPr userDrawn="1"/>
          </p:nvSpPr>
          <p:spPr>
            <a:xfrm>
              <a:off x="9043221" y="3694411"/>
              <a:ext cx="684723" cy="369332"/>
            </a:xfrm>
            <a:prstGeom prst="rect">
              <a:avLst/>
            </a:prstGeom>
            <a:grpFill/>
          </p:spPr>
          <p:txBody>
            <a:bodyPr wrap="none" rtlCol="0" anchor="ctr">
              <a:noAutofit/>
            </a:bodyPr>
            <a:lstStyle/>
            <a:p>
              <a:pPr algn="l"/>
              <a:r>
                <a:rPr lang="fr-FR" sz="854" b="1" dirty="0"/>
                <a:t>&lt;DURATION&gt;</a:t>
              </a:r>
            </a:p>
          </p:txBody>
        </p:sp>
      </p:grpSp>
    </p:spTree>
    <p:extLst>
      <p:ext uri="{BB962C8B-B14F-4D97-AF65-F5344CB8AC3E}">
        <p14:creationId xmlns:p14="http://schemas.microsoft.com/office/powerpoint/2010/main" val="37563060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redential - 1 page">
    <p:spTree>
      <p:nvGrpSpPr>
        <p:cNvPr id="1" name=""/>
        <p:cNvGrpSpPr/>
        <p:nvPr/>
      </p:nvGrpSpPr>
      <p:grpSpPr>
        <a:xfrm>
          <a:off x="0" y="0"/>
          <a:ext cx="0" cy="0"/>
          <a:chOff x="0" y="0"/>
          <a:chExt cx="0" cy="0"/>
        </a:xfrm>
      </p:grpSpPr>
      <p:sp>
        <p:nvSpPr>
          <p:cNvPr id="18" name="Content Placeholder 4"/>
          <p:cNvSpPr>
            <a:spLocks noGrp="1"/>
          </p:cNvSpPr>
          <p:nvPr>
            <p:ph sz="quarter" idx="14" hasCustomPrompt="1"/>
          </p:nvPr>
        </p:nvSpPr>
        <p:spPr>
          <a:xfrm>
            <a:off x="319016" y="1006078"/>
            <a:ext cx="4718769" cy="2792006"/>
          </a:xfrm>
          <a:prstGeom prst="rect">
            <a:avLst/>
          </a:prstGeom>
          <a:noFill/>
        </p:spPr>
        <p:txBody>
          <a:bodyPr lIns="108000" tIns="108000" rIns="108000" bIns="108000">
            <a:normAutofit/>
          </a:bodyPr>
          <a:lstStyle>
            <a:lvl1pPr marL="0" marR="0" indent="0" algn="just" defTabSz="685800" rtl="0" eaLnBrk="1" fontAlgn="auto" latinLnBrk="0" hangingPunct="1">
              <a:lnSpc>
                <a:spcPct val="100000"/>
              </a:lnSpc>
              <a:spcBef>
                <a:spcPts val="1350"/>
              </a:spcBef>
              <a:spcAft>
                <a:spcPts val="0"/>
              </a:spcAft>
              <a:buClrTx/>
              <a:buSzTx/>
              <a:buFont typeface="Arial" panose="020B0604020202020204" pitchFamily="34" charset="0"/>
              <a:buNone/>
              <a:tabLst/>
              <a:defRPr sz="1050">
                <a:solidFill>
                  <a:schemeClr val="bg2"/>
                </a:solidFill>
              </a:defRPr>
            </a:lvl1pPr>
            <a:lvl2pPr marL="269081" marR="0" indent="-269081" algn="just" defTabSz="685800" rtl="0" eaLnBrk="1" fontAlgn="auto" latinLnBrk="0" hangingPunct="1">
              <a:lnSpc>
                <a:spcPct val="100000"/>
              </a:lnSpc>
              <a:spcBef>
                <a:spcPts val="1050"/>
              </a:spcBef>
              <a:spcAft>
                <a:spcPts val="0"/>
              </a:spcAft>
              <a:buClr>
                <a:srgbClr val="503078"/>
              </a:buClr>
              <a:buSzTx/>
              <a:buFont typeface="Tempus Sans ITC" panose="04020404030D07020202" pitchFamily="82" charset="0"/>
              <a:buChar char="/"/>
              <a:tabLst/>
              <a:defRPr sz="900">
                <a:solidFill>
                  <a:schemeClr val="tx1"/>
                </a:solidFill>
              </a:defRPr>
            </a:lvl2pPr>
            <a:lvl3pPr marL="270000" marR="0" indent="0" algn="just" defTabSz="685800" rtl="0" eaLnBrk="1" fontAlgn="auto" latinLnBrk="0" hangingPunct="1">
              <a:lnSpc>
                <a:spcPct val="100000"/>
              </a:lnSpc>
              <a:spcBef>
                <a:spcPts val="450"/>
              </a:spcBef>
              <a:spcAft>
                <a:spcPts val="0"/>
              </a:spcAft>
              <a:buClrTx/>
              <a:buSzTx/>
              <a:buFontTx/>
              <a:buNone/>
              <a:tabLst/>
              <a:defRPr sz="900">
                <a:solidFill>
                  <a:schemeClr val="tx1"/>
                </a:solidFill>
              </a:defRPr>
            </a:lvl3pPr>
            <a:lvl4pPr marL="486000" marR="0" indent="-216000" algn="just" defTabSz="685800" rtl="0" eaLnBrk="1" fontAlgn="auto" latinLnBrk="0" hangingPunct="1">
              <a:lnSpc>
                <a:spcPct val="100000"/>
              </a:lnSpc>
              <a:spcBef>
                <a:spcPts val="450"/>
              </a:spcBef>
              <a:spcAft>
                <a:spcPts val="0"/>
              </a:spcAft>
              <a:buClr>
                <a:srgbClr val="503078"/>
              </a:buClr>
              <a:buSzTx/>
              <a:buFont typeface="Tahoma" panose="020B0604030504040204" pitchFamily="34" charset="0"/>
              <a:buChar char="›"/>
              <a:tabLst/>
              <a:defRPr sz="825">
                <a:solidFill>
                  <a:schemeClr val="tx1"/>
                </a:solidFill>
              </a:defRPr>
            </a:lvl4pPr>
            <a:lvl5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sz="675">
                <a:solidFill>
                  <a:schemeClr val="tx1"/>
                </a:solidFill>
              </a:defRPr>
            </a:lvl5pPr>
            <a:lvl6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sz="675">
                <a:solidFill>
                  <a:schemeClr val="tx1"/>
                </a:solidFill>
              </a:defRPr>
            </a:lvl6pPr>
            <a:lvl7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sz="675">
                <a:solidFill>
                  <a:schemeClr val="tx1"/>
                </a:solidFill>
              </a:defRPr>
            </a:lvl7pPr>
            <a:lvl8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sz="675">
                <a:solidFill>
                  <a:schemeClr val="tx1"/>
                </a:solidFill>
              </a:defRPr>
            </a:lvl8pPr>
            <a:lvl9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sz="675">
                <a:solidFill>
                  <a:schemeClr val="tx1"/>
                </a:solidFill>
              </a:defRPr>
            </a:lvl9pPr>
          </a:lstStyle>
          <a:p>
            <a:pPr marL="0" marR="0" lvl="0" indent="0" algn="just" defTabSz="685800" rtl="0" eaLnBrk="1" fontAlgn="auto" latinLnBrk="0" hangingPunct="1">
              <a:lnSpc>
                <a:spcPct val="100000"/>
              </a:lnSpc>
              <a:spcBef>
                <a:spcPts val="1350"/>
              </a:spcBef>
              <a:spcAft>
                <a:spcPts val="0"/>
              </a:spcAft>
              <a:buClrTx/>
              <a:buSzTx/>
              <a:buFont typeface="Arial" panose="020B0604020202020204" pitchFamily="34" charset="0"/>
              <a:buNone/>
              <a:tabLst/>
              <a:defRPr/>
            </a:pPr>
            <a:r>
              <a:rPr kumimoji="0" lang="fr-FR" sz="1200" b="0" i="0" u="none" strike="noStrike" kern="1200" cap="none" spc="0" normalizeH="0" baseline="0" noProof="0" dirty="0" err="1">
                <a:ln>
                  <a:noFill/>
                </a:ln>
                <a:solidFill>
                  <a:srgbClr val="503078"/>
                </a:solidFill>
                <a:effectLst/>
                <a:uLnTx/>
                <a:uFillTx/>
                <a:latin typeface="+mn-lt"/>
                <a:ea typeface="+mn-ea"/>
                <a:cs typeface="+mn-cs"/>
              </a:rPr>
              <a:t>Level</a:t>
            </a:r>
            <a:r>
              <a:rPr kumimoji="0" lang="fr-FR" sz="1200" b="0" i="0" u="none" strike="noStrike" kern="1200" cap="none" spc="0" normalizeH="0" baseline="0" noProof="0" dirty="0">
                <a:ln>
                  <a:noFill/>
                </a:ln>
                <a:solidFill>
                  <a:srgbClr val="503078"/>
                </a:solidFill>
                <a:effectLst/>
                <a:uLnTx/>
                <a:uFillTx/>
                <a:latin typeface="+mn-lt"/>
                <a:ea typeface="+mn-ea"/>
                <a:cs typeface="+mn-cs"/>
              </a:rPr>
              <a:t> 1 - To move to the </a:t>
            </a:r>
            <a:r>
              <a:rPr kumimoji="0" lang="fr-FR" sz="1200" b="0" i="0" u="none" strike="noStrike" kern="1200" cap="none" spc="0" normalizeH="0" baseline="0" noProof="0" dirty="0" err="1">
                <a:ln>
                  <a:noFill/>
                </a:ln>
                <a:solidFill>
                  <a:srgbClr val="503078"/>
                </a:solidFill>
                <a:effectLst/>
                <a:uLnTx/>
                <a:uFillTx/>
                <a:latin typeface="+mn-lt"/>
                <a:ea typeface="+mn-ea"/>
                <a:cs typeface="+mn-cs"/>
              </a:rPr>
              <a:t>next</a:t>
            </a:r>
            <a:r>
              <a:rPr kumimoji="0" lang="fr-FR" sz="1200" b="0" i="0" u="none" strike="noStrike" kern="1200" cap="none" spc="0" normalizeH="0" baseline="0" noProof="0" dirty="0">
                <a:ln>
                  <a:noFill/>
                </a:ln>
                <a:solidFill>
                  <a:srgbClr val="503078"/>
                </a:solidFill>
                <a:effectLst/>
                <a:uLnTx/>
                <a:uFillTx/>
                <a:latin typeface="+mn-lt"/>
                <a:ea typeface="+mn-ea"/>
                <a:cs typeface="+mn-cs"/>
              </a:rPr>
              <a:t> </a:t>
            </a:r>
            <a:r>
              <a:rPr kumimoji="0" lang="fr-FR" sz="1200" b="0" i="0" u="none" strike="noStrike" kern="1200" cap="none" spc="0" normalizeH="0" baseline="0" noProof="0" dirty="0" err="1">
                <a:ln>
                  <a:noFill/>
                </a:ln>
                <a:solidFill>
                  <a:srgbClr val="503078"/>
                </a:solidFill>
                <a:effectLst/>
                <a:uLnTx/>
                <a:uFillTx/>
                <a:latin typeface="+mn-lt"/>
                <a:ea typeface="+mn-ea"/>
                <a:cs typeface="+mn-cs"/>
              </a:rPr>
              <a:t>level</a:t>
            </a:r>
            <a:r>
              <a:rPr kumimoji="0" lang="fr-FR" sz="1200" b="0" i="0" u="none" strike="noStrike" kern="1200" cap="none" spc="0" normalizeH="0" baseline="0" noProof="0" dirty="0">
                <a:ln>
                  <a:noFill/>
                </a:ln>
                <a:solidFill>
                  <a:srgbClr val="503078"/>
                </a:solidFill>
                <a:effectLst/>
                <a:uLnTx/>
                <a:uFillTx/>
                <a:latin typeface="+mn-lt"/>
                <a:ea typeface="+mn-ea"/>
                <a:cs typeface="+mn-cs"/>
              </a:rPr>
              <a:t>, Alt + Shift + right </a:t>
            </a:r>
            <a:r>
              <a:rPr kumimoji="0" lang="fr-FR" sz="1200" b="0" i="0" u="none" strike="noStrike" kern="1200" cap="none" spc="0" normalizeH="0" baseline="0" noProof="0" dirty="0" err="1">
                <a:ln>
                  <a:noFill/>
                </a:ln>
                <a:solidFill>
                  <a:srgbClr val="503078"/>
                </a:solidFill>
                <a:effectLst/>
                <a:uLnTx/>
                <a:uFillTx/>
                <a:latin typeface="+mn-lt"/>
                <a:ea typeface="+mn-ea"/>
                <a:cs typeface="+mn-cs"/>
              </a:rPr>
              <a:t>arrow</a:t>
            </a:r>
            <a:endParaRPr kumimoji="0" lang="fr-FR" sz="1200" b="0" i="0" u="none" strike="noStrike" kern="1200" cap="none" spc="0" normalizeH="0" baseline="0" noProof="0" dirty="0">
              <a:ln>
                <a:noFill/>
              </a:ln>
              <a:solidFill>
                <a:srgbClr val="503078"/>
              </a:solidFill>
              <a:effectLst/>
              <a:uLnTx/>
              <a:uFillTx/>
              <a:latin typeface="+mn-lt"/>
              <a:ea typeface="+mn-ea"/>
              <a:cs typeface="+mn-cs"/>
            </a:endParaRPr>
          </a:p>
          <a:p>
            <a:pPr marL="269081" marR="0" lvl="1" indent="-269081" algn="just" defTabSz="685800" rtl="0" eaLnBrk="1" fontAlgn="auto" latinLnBrk="0" hangingPunct="1">
              <a:lnSpc>
                <a:spcPct val="100000"/>
              </a:lnSpc>
              <a:spcBef>
                <a:spcPts val="1050"/>
              </a:spcBef>
              <a:spcAft>
                <a:spcPts val="0"/>
              </a:spcAft>
              <a:buClr>
                <a:srgbClr val="503078"/>
              </a:buClr>
              <a:buSzTx/>
              <a:buFont typeface="Tempus Sans ITC" panose="04020404030D07020202" pitchFamily="82" charset="0"/>
              <a:buChar char="/"/>
              <a:tabLst/>
              <a:defRPr/>
            </a:pPr>
            <a:r>
              <a:rPr kumimoji="0" lang="fr-FR" sz="1050" b="0" i="0" u="none" strike="noStrike" kern="1200" cap="none" spc="0" normalizeH="0" baseline="0" noProof="0" dirty="0" err="1">
                <a:ln>
                  <a:noFill/>
                </a:ln>
                <a:solidFill>
                  <a:srgbClr val="5F5F5F"/>
                </a:solidFill>
                <a:effectLst/>
                <a:uLnTx/>
                <a:uFillTx/>
                <a:latin typeface="+mn-lt"/>
                <a:ea typeface="+mn-ea"/>
                <a:cs typeface="+mn-cs"/>
              </a:rPr>
              <a:t>Level</a:t>
            </a:r>
            <a:r>
              <a:rPr kumimoji="0" lang="fr-FR" sz="1050" b="0" i="0" u="none" strike="noStrike" kern="1200" cap="none" spc="0" normalizeH="0" baseline="0" noProof="0" dirty="0">
                <a:ln>
                  <a:noFill/>
                </a:ln>
                <a:solidFill>
                  <a:srgbClr val="5F5F5F"/>
                </a:solidFill>
                <a:effectLst/>
                <a:uLnTx/>
                <a:uFillTx/>
                <a:latin typeface="+mn-lt"/>
                <a:ea typeface="+mn-ea"/>
                <a:cs typeface="+mn-cs"/>
              </a:rPr>
              <a:t> 2</a:t>
            </a:r>
          </a:p>
          <a:p>
            <a:pPr marL="270000" marR="0" lvl="2" indent="0" algn="just" defTabSz="685800" rtl="0" eaLnBrk="1" fontAlgn="auto" latinLnBrk="0" hangingPunct="1">
              <a:lnSpc>
                <a:spcPct val="100000"/>
              </a:lnSpc>
              <a:spcBef>
                <a:spcPts val="450"/>
              </a:spcBef>
              <a:spcAft>
                <a:spcPts val="0"/>
              </a:spcAft>
              <a:buClrTx/>
              <a:buSzTx/>
              <a:buFontTx/>
              <a:buNone/>
              <a:tabLst/>
              <a:defRPr/>
            </a:pPr>
            <a:r>
              <a:rPr kumimoji="0" lang="fr-FR" sz="1050" b="0" i="0" u="none" strike="noStrike" kern="1200" cap="none" spc="0" normalizeH="0" baseline="0" noProof="0" dirty="0" err="1">
                <a:ln>
                  <a:noFill/>
                </a:ln>
                <a:solidFill>
                  <a:srgbClr val="5F5F5F"/>
                </a:solidFill>
                <a:effectLst/>
                <a:uLnTx/>
                <a:uFillTx/>
                <a:latin typeface="+mn-lt"/>
                <a:ea typeface="+mn-ea"/>
                <a:cs typeface="+mn-cs"/>
              </a:rPr>
              <a:t>Level</a:t>
            </a:r>
            <a:r>
              <a:rPr kumimoji="0" lang="fr-FR" sz="1050" b="0" i="0" u="none" strike="noStrike" kern="1200" cap="none" spc="0" normalizeH="0" baseline="0" noProof="0" dirty="0">
                <a:ln>
                  <a:noFill/>
                </a:ln>
                <a:solidFill>
                  <a:srgbClr val="5F5F5F"/>
                </a:solidFill>
                <a:effectLst/>
                <a:uLnTx/>
                <a:uFillTx/>
                <a:latin typeface="+mn-lt"/>
                <a:ea typeface="+mn-ea"/>
                <a:cs typeface="+mn-cs"/>
              </a:rPr>
              <a:t> 3</a:t>
            </a:r>
          </a:p>
          <a:p>
            <a:pPr marL="486000" marR="0" lvl="3" indent="-216000" algn="just" defTabSz="685800" rtl="0" eaLnBrk="1" fontAlgn="auto" latinLnBrk="0" hangingPunct="1">
              <a:lnSpc>
                <a:spcPct val="100000"/>
              </a:lnSpc>
              <a:spcBef>
                <a:spcPts val="450"/>
              </a:spcBef>
              <a:spcAft>
                <a:spcPts val="0"/>
              </a:spcAft>
              <a:buClr>
                <a:srgbClr val="503078"/>
              </a:buClr>
              <a:buSzTx/>
              <a:buFont typeface="Tahoma" panose="020B0604030504040204" pitchFamily="34" charset="0"/>
              <a:buChar char="›"/>
              <a:tabLst/>
              <a:defRPr/>
            </a:pPr>
            <a:r>
              <a:rPr kumimoji="0" lang="fr-FR" sz="900" b="0" i="0" u="none" strike="noStrike" kern="1200" cap="none" spc="0" normalizeH="0" baseline="0" noProof="0" dirty="0" err="1">
                <a:ln>
                  <a:noFill/>
                </a:ln>
                <a:solidFill>
                  <a:srgbClr val="5F5F5F"/>
                </a:solidFill>
                <a:effectLst/>
                <a:uLnTx/>
                <a:uFillTx/>
                <a:latin typeface="+mn-lt"/>
                <a:ea typeface="+mn-ea"/>
                <a:cs typeface="+mn-cs"/>
              </a:rPr>
              <a:t>Level</a:t>
            </a:r>
            <a:r>
              <a:rPr kumimoji="0" lang="fr-FR" sz="900" b="0" i="0" u="none" strike="noStrike" kern="1200" cap="none" spc="0" normalizeH="0" baseline="0" noProof="0" dirty="0">
                <a:ln>
                  <a:noFill/>
                </a:ln>
                <a:solidFill>
                  <a:srgbClr val="5F5F5F"/>
                </a:solidFill>
                <a:effectLst/>
                <a:uLnTx/>
                <a:uFillTx/>
                <a:latin typeface="+mn-lt"/>
                <a:ea typeface="+mn-ea"/>
                <a:cs typeface="+mn-cs"/>
              </a:rPr>
              <a:t> 4</a:t>
            </a:r>
          </a:p>
          <a:p>
            <a:pPr marL="675000" marR="0" lvl="4"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dirty="0" err="1">
                <a:ln>
                  <a:noFill/>
                </a:ln>
                <a:solidFill>
                  <a:srgbClr val="5F5F5F"/>
                </a:solidFill>
                <a:effectLst/>
                <a:uLnTx/>
                <a:uFillTx/>
                <a:latin typeface="+mn-lt"/>
                <a:ea typeface="+mn-ea"/>
                <a:cs typeface="+mn-cs"/>
              </a:rPr>
              <a:t>Level</a:t>
            </a:r>
            <a:r>
              <a:rPr kumimoji="0" lang="fr-FR" sz="750" b="0" i="0" u="none" strike="noStrike" kern="1200" cap="none" spc="0" normalizeH="0" baseline="0" noProof="0" dirty="0">
                <a:ln>
                  <a:noFill/>
                </a:ln>
                <a:solidFill>
                  <a:srgbClr val="5F5F5F"/>
                </a:solidFill>
                <a:effectLst/>
                <a:uLnTx/>
                <a:uFillTx/>
                <a:latin typeface="+mn-lt"/>
                <a:ea typeface="+mn-ea"/>
                <a:cs typeface="+mn-cs"/>
              </a:rPr>
              <a:t> 5</a:t>
            </a:r>
          </a:p>
          <a:p>
            <a:pPr marL="675000" marR="0" lvl="5"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dirty="0" err="1">
                <a:ln>
                  <a:noFill/>
                </a:ln>
                <a:solidFill>
                  <a:srgbClr val="5F5F5F"/>
                </a:solidFill>
                <a:effectLst/>
                <a:uLnTx/>
                <a:uFillTx/>
                <a:latin typeface="+mn-lt"/>
                <a:ea typeface="+mn-ea"/>
                <a:cs typeface="+mn-cs"/>
              </a:rPr>
              <a:t>Level</a:t>
            </a:r>
            <a:r>
              <a:rPr kumimoji="0" lang="fr-FR" sz="750" b="0" i="0" u="none" strike="noStrike" kern="1200" cap="none" spc="0" normalizeH="0" baseline="0" noProof="0" dirty="0">
                <a:ln>
                  <a:noFill/>
                </a:ln>
                <a:solidFill>
                  <a:srgbClr val="5F5F5F"/>
                </a:solidFill>
                <a:effectLst/>
                <a:uLnTx/>
                <a:uFillTx/>
                <a:latin typeface="+mn-lt"/>
                <a:ea typeface="+mn-ea"/>
                <a:cs typeface="+mn-cs"/>
              </a:rPr>
              <a:t> 6</a:t>
            </a:r>
          </a:p>
          <a:p>
            <a:pPr marL="675000" marR="0" lvl="6"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dirty="0" err="1">
                <a:ln>
                  <a:noFill/>
                </a:ln>
                <a:solidFill>
                  <a:srgbClr val="5F5F5F"/>
                </a:solidFill>
                <a:effectLst/>
                <a:uLnTx/>
                <a:uFillTx/>
                <a:latin typeface="+mn-lt"/>
                <a:ea typeface="+mn-ea"/>
                <a:cs typeface="+mn-cs"/>
              </a:rPr>
              <a:t>Level</a:t>
            </a:r>
            <a:r>
              <a:rPr kumimoji="0" lang="fr-FR" sz="750" b="0" i="0" u="none" strike="noStrike" kern="1200" cap="none" spc="0" normalizeH="0" baseline="0" noProof="0" dirty="0">
                <a:ln>
                  <a:noFill/>
                </a:ln>
                <a:solidFill>
                  <a:srgbClr val="5F5F5F"/>
                </a:solidFill>
                <a:effectLst/>
                <a:uLnTx/>
                <a:uFillTx/>
                <a:latin typeface="+mn-lt"/>
                <a:ea typeface="+mn-ea"/>
                <a:cs typeface="+mn-cs"/>
              </a:rPr>
              <a:t> 7</a:t>
            </a:r>
          </a:p>
          <a:p>
            <a:pPr marL="675000" marR="0" lvl="7"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dirty="0" err="1">
                <a:ln>
                  <a:noFill/>
                </a:ln>
                <a:solidFill>
                  <a:srgbClr val="5F5F5F"/>
                </a:solidFill>
                <a:effectLst/>
                <a:uLnTx/>
                <a:uFillTx/>
                <a:latin typeface="+mn-lt"/>
                <a:ea typeface="+mn-ea"/>
                <a:cs typeface="+mn-cs"/>
              </a:rPr>
              <a:t>Level</a:t>
            </a:r>
            <a:r>
              <a:rPr kumimoji="0" lang="fr-FR" sz="750" b="0" i="0" u="none" strike="noStrike" kern="1200" cap="none" spc="0" normalizeH="0" baseline="0" noProof="0" dirty="0">
                <a:ln>
                  <a:noFill/>
                </a:ln>
                <a:solidFill>
                  <a:srgbClr val="5F5F5F"/>
                </a:solidFill>
                <a:effectLst/>
                <a:uLnTx/>
                <a:uFillTx/>
                <a:latin typeface="+mn-lt"/>
                <a:ea typeface="+mn-ea"/>
                <a:cs typeface="+mn-cs"/>
              </a:rPr>
              <a:t> 8</a:t>
            </a:r>
          </a:p>
          <a:p>
            <a:pPr marL="675000" marR="0" lvl="8"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dirty="0" err="1">
                <a:ln>
                  <a:noFill/>
                </a:ln>
                <a:solidFill>
                  <a:srgbClr val="5F5F5F"/>
                </a:solidFill>
                <a:effectLst/>
                <a:uLnTx/>
                <a:uFillTx/>
                <a:latin typeface="+mn-lt"/>
                <a:ea typeface="+mn-ea"/>
                <a:cs typeface="+mn-cs"/>
              </a:rPr>
              <a:t>Level</a:t>
            </a:r>
            <a:r>
              <a:rPr kumimoji="0" lang="fr-FR" sz="750" b="0" i="0" u="none" strike="noStrike" kern="1200" cap="none" spc="0" normalizeH="0" baseline="0" noProof="0" dirty="0">
                <a:ln>
                  <a:noFill/>
                </a:ln>
                <a:solidFill>
                  <a:srgbClr val="5F5F5F"/>
                </a:solidFill>
                <a:effectLst/>
                <a:uLnTx/>
                <a:uFillTx/>
                <a:latin typeface="+mn-lt"/>
                <a:ea typeface="+mn-ea"/>
                <a:cs typeface="+mn-cs"/>
              </a:rPr>
              <a:t> 9</a:t>
            </a:r>
          </a:p>
        </p:txBody>
      </p:sp>
      <p:sp>
        <p:nvSpPr>
          <p:cNvPr id="13" name="Rectangle 12"/>
          <p:cNvSpPr/>
          <p:nvPr userDrawn="1"/>
        </p:nvSpPr>
        <p:spPr>
          <a:xfrm>
            <a:off x="0" y="3878780"/>
            <a:ext cx="9144000" cy="81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solidFill>
                <a:schemeClr val="bg2"/>
              </a:solidFill>
            </a:endParaRPr>
          </a:p>
        </p:txBody>
      </p:sp>
      <p:sp>
        <p:nvSpPr>
          <p:cNvPr id="16" name="Picture Placeholder 3"/>
          <p:cNvSpPr>
            <a:spLocks noGrp="1"/>
          </p:cNvSpPr>
          <p:nvPr>
            <p:ph type="pic" sz="quarter" idx="16" hasCustomPrompt="1"/>
          </p:nvPr>
        </p:nvSpPr>
        <p:spPr>
          <a:xfrm>
            <a:off x="5250622" y="1006078"/>
            <a:ext cx="3575471" cy="2387006"/>
          </a:xfrm>
        </p:spPr>
        <p:txBody>
          <a:bodyPr anchor="t"/>
          <a:lstStyle>
            <a:lvl1pPr algn="ctr">
              <a:defRPr sz="1050">
                <a:solidFill>
                  <a:schemeClr val="accent5"/>
                </a:solidFill>
              </a:defRPr>
            </a:lvl1pPr>
          </a:lstStyle>
          <a:p>
            <a:r>
              <a:rPr lang="fr-FR" noProof="0" dirty="0"/>
              <a:t>Insert </a:t>
            </a:r>
            <a:r>
              <a:rPr lang="fr-FR" noProof="0" dirty="0" err="1"/>
              <a:t>your</a:t>
            </a:r>
            <a:r>
              <a:rPr lang="fr-FR" noProof="0" dirty="0"/>
              <a:t> illustration </a:t>
            </a:r>
            <a:r>
              <a:rPr lang="fr-FR" noProof="0" dirty="0" err="1"/>
              <a:t>here</a:t>
            </a:r>
            <a:endParaRPr lang="fr-FR" noProof="0" dirty="0"/>
          </a:p>
        </p:txBody>
      </p:sp>
      <p:sp>
        <p:nvSpPr>
          <p:cNvPr id="17" name="Text Placeholder 7"/>
          <p:cNvSpPr>
            <a:spLocks noGrp="1"/>
          </p:cNvSpPr>
          <p:nvPr>
            <p:ph type="body" sz="quarter" idx="17" hasCustomPrompt="1"/>
          </p:nvPr>
        </p:nvSpPr>
        <p:spPr>
          <a:xfrm>
            <a:off x="5250461" y="3393084"/>
            <a:ext cx="3575631" cy="405000"/>
          </a:xfrm>
        </p:spPr>
        <p:txBody>
          <a:bodyPr lIns="0" rIns="0" anchor="b"/>
          <a:lstStyle>
            <a:lvl1pPr algn="l">
              <a:buFontTx/>
              <a:buNone/>
              <a:defRPr sz="750" i="0" cap="none" baseline="0">
                <a:solidFill>
                  <a:schemeClr val="accent5"/>
                </a:solidFill>
              </a:defRPr>
            </a:lvl1pPr>
            <a:lvl2pPr>
              <a:buFontTx/>
              <a:buNone/>
              <a:defRPr i="1">
                <a:solidFill>
                  <a:schemeClr val="bg2"/>
                </a:solidFill>
              </a:defRPr>
            </a:lvl2pPr>
            <a:lvl3pPr>
              <a:buFontTx/>
              <a:buNone/>
              <a:defRPr i="1">
                <a:solidFill>
                  <a:schemeClr val="bg2"/>
                </a:solidFill>
              </a:defRPr>
            </a:lvl3pPr>
            <a:lvl4pPr>
              <a:buFontTx/>
              <a:buNone/>
              <a:defRPr i="1">
                <a:solidFill>
                  <a:schemeClr val="bg2"/>
                </a:solidFill>
              </a:defRPr>
            </a:lvl4pPr>
            <a:lvl5pPr marL="270000" indent="0">
              <a:buFontTx/>
              <a:buNone/>
              <a:defRPr i="1">
                <a:solidFill>
                  <a:schemeClr val="bg2"/>
                </a:solidFill>
              </a:defRPr>
            </a:lvl5pPr>
          </a:lstStyle>
          <a:p>
            <a:pPr lvl="0"/>
            <a:r>
              <a:rPr lang="fr-FR" noProof="0" dirty="0"/>
              <a:t>Insert </a:t>
            </a:r>
            <a:r>
              <a:rPr lang="fr-FR" noProof="0" dirty="0" err="1"/>
              <a:t>legend</a:t>
            </a:r>
            <a:r>
              <a:rPr lang="fr-FR" noProof="0" dirty="0"/>
              <a:t> of </a:t>
            </a:r>
            <a:r>
              <a:rPr lang="fr-FR" noProof="0" dirty="0" err="1"/>
              <a:t>your</a:t>
            </a:r>
            <a:r>
              <a:rPr lang="fr-FR" noProof="0" dirty="0"/>
              <a:t> illustration </a:t>
            </a:r>
            <a:r>
              <a:rPr lang="fr-FR" noProof="0" dirty="0" err="1"/>
              <a:t>here</a:t>
            </a:r>
            <a:endParaRPr lang="fr-FR" noProof="0" dirty="0"/>
          </a:p>
        </p:txBody>
      </p:sp>
      <p:sp>
        <p:nvSpPr>
          <p:cNvPr id="26" name="Text Placeholder 4"/>
          <p:cNvSpPr>
            <a:spLocks noGrp="1"/>
          </p:cNvSpPr>
          <p:nvPr>
            <p:ph type="body" sz="quarter" idx="15" hasCustomPrompt="1"/>
          </p:nvPr>
        </p:nvSpPr>
        <p:spPr>
          <a:xfrm>
            <a:off x="3381274" y="3892280"/>
            <a:ext cx="2399262" cy="783000"/>
          </a:xfrm>
          <a:solidFill>
            <a:schemeClr val="tx2"/>
          </a:solidFill>
        </p:spPr>
        <p:txBody>
          <a:bodyPr anchor="ctr">
            <a:noAutofit/>
          </a:bodyPr>
          <a:lstStyle>
            <a:lvl1pPr marL="200025" marR="0" indent="-128588" algn="l" defTabSz="685800" rtl="0" eaLnBrk="1" fontAlgn="auto" latinLnBrk="0" hangingPunct="1">
              <a:lnSpc>
                <a:spcPct val="100000"/>
              </a:lnSpc>
              <a:spcBef>
                <a:spcPts val="300"/>
              </a:spcBef>
              <a:spcAft>
                <a:spcPts val="0"/>
              </a:spcAft>
              <a:buClr>
                <a:schemeClr val="bg2"/>
              </a:buClr>
              <a:buSzTx/>
              <a:buFont typeface="Tempus Sans ITC" panose="04020404030D07020202" pitchFamily="82" charset="0"/>
              <a:buChar char="/"/>
              <a:tabLst/>
              <a:defRPr lang="fr-FR" sz="750" i="0" kern="1200" cap="none" baseline="0" dirty="0">
                <a:solidFill>
                  <a:schemeClr val="bg2"/>
                </a:solidFill>
                <a:latin typeface="+mn-lt"/>
                <a:ea typeface="+mn-ea"/>
                <a:cs typeface="+mn-cs"/>
              </a:defRPr>
            </a:lvl1pPr>
            <a:lvl2pPr marL="200025" indent="-128588" algn="just">
              <a:lnSpc>
                <a:spcPct val="100000"/>
              </a:lnSpc>
              <a:spcBef>
                <a:spcPts val="300"/>
              </a:spcBef>
              <a:buClr>
                <a:schemeClr val="bg1"/>
              </a:buClr>
              <a:buFont typeface="Tahoma" panose="020B0604030504040204" pitchFamily="34" charset="0"/>
              <a:buChar char="⁄"/>
              <a:defRPr sz="750" i="0" cap="none" baseline="0">
                <a:solidFill>
                  <a:schemeClr val="bg1"/>
                </a:solidFill>
              </a:defRPr>
            </a:lvl2pPr>
            <a:lvl3pPr marL="200025" indent="-128588" algn="just">
              <a:lnSpc>
                <a:spcPct val="100000"/>
              </a:lnSpc>
              <a:spcBef>
                <a:spcPts val="300"/>
              </a:spcBef>
              <a:buClr>
                <a:schemeClr val="bg1"/>
              </a:buClr>
              <a:buFont typeface="Tahoma" panose="020B0604030504040204" pitchFamily="34" charset="0"/>
              <a:buChar char="⁄"/>
              <a:defRPr sz="750" i="0">
                <a:solidFill>
                  <a:schemeClr val="bg1"/>
                </a:solidFill>
              </a:defRPr>
            </a:lvl3pPr>
            <a:lvl4pPr marL="200025" indent="-128588" algn="just">
              <a:lnSpc>
                <a:spcPct val="100000"/>
              </a:lnSpc>
              <a:spcBef>
                <a:spcPts val="300"/>
              </a:spcBef>
              <a:buClr>
                <a:schemeClr val="bg1"/>
              </a:buClr>
              <a:buFont typeface="Tahoma" panose="020B0604030504040204" pitchFamily="34" charset="0"/>
              <a:buChar char="⁄"/>
              <a:defRPr sz="750" i="0" cap="none" baseline="0">
                <a:solidFill>
                  <a:schemeClr val="bg1"/>
                </a:solidFill>
              </a:defRPr>
            </a:lvl4pPr>
            <a:lvl5pPr marL="200025" indent="-128588" algn="just">
              <a:lnSpc>
                <a:spcPct val="100000"/>
              </a:lnSpc>
              <a:spcBef>
                <a:spcPts val="300"/>
              </a:spcBef>
              <a:buClr>
                <a:schemeClr val="bg1"/>
              </a:buClr>
              <a:buFont typeface="Tahoma" panose="020B0604030504040204" pitchFamily="34" charset="0"/>
              <a:buChar char="⁄"/>
              <a:defRPr sz="750" i="0">
                <a:solidFill>
                  <a:schemeClr val="bg1"/>
                </a:solidFill>
              </a:defRPr>
            </a:lvl5pPr>
            <a:lvl6pPr marL="200025" indent="-128588" algn="just">
              <a:lnSpc>
                <a:spcPct val="100000"/>
              </a:lnSpc>
              <a:spcBef>
                <a:spcPts val="300"/>
              </a:spcBef>
              <a:buClr>
                <a:schemeClr val="bg1"/>
              </a:buClr>
              <a:buFont typeface="Tahoma" panose="020B0604030504040204" pitchFamily="34" charset="0"/>
              <a:buChar char="⁄"/>
              <a:defRPr sz="750" i="0">
                <a:solidFill>
                  <a:schemeClr val="bg1"/>
                </a:solidFill>
              </a:defRPr>
            </a:lvl6pPr>
            <a:lvl7pPr marL="200025" indent="-128588" algn="just">
              <a:lnSpc>
                <a:spcPct val="100000"/>
              </a:lnSpc>
              <a:spcBef>
                <a:spcPts val="300"/>
              </a:spcBef>
              <a:buClr>
                <a:schemeClr val="bg1"/>
              </a:buClr>
              <a:buFont typeface="Tahoma" panose="020B0604030504040204" pitchFamily="34" charset="0"/>
              <a:buChar char="⁄"/>
              <a:defRPr sz="750" i="0" baseline="0">
                <a:solidFill>
                  <a:schemeClr val="bg1"/>
                </a:solidFill>
              </a:defRPr>
            </a:lvl7pPr>
            <a:lvl8pPr marL="200025" indent="-128588" algn="just">
              <a:lnSpc>
                <a:spcPct val="100000"/>
              </a:lnSpc>
              <a:spcBef>
                <a:spcPts val="300"/>
              </a:spcBef>
              <a:buClr>
                <a:schemeClr val="bg1"/>
              </a:buClr>
              <a:buFont typeface="Tahoma" panose="020B0604030504040204" pitchFamily="34" charset="0"/>
              <a:buChar char="⁄"/>
              <a:defRPr sz="750" i="0" baseline="0">
                <a:solidFill>
                  <a:schemeClr val="bg1"/>
                </a:solidFill>
              </a:defRPr>
            </a:lvl8pPr>
            <a:lvl9pPr marL="200025" indent="-128588" algn="just">
              <a:lnSpc>
                <a:spcPct val="100000"/>
              </a:lnSpc>
              <a:spcBef>
                <a:spcPts val="300"/>
              </a:spcBef>
              <a:buClr>
                <a:schemeClr val="bg1"/>
              </a:buClr>
              <a:buFont typeface="Tahoma" panose="020B0604030504040204" pitchFamily="34" charset="0"/>
              <a:buChar char="⁄"/>
              <a:defRPr sz="750" i="0" baseline="0">
                <a:solidFill>
                  <a:schemeClr val="bg1"/>
                </a:solidFill>
              </a:defRPr>
            </a:lvl9pPr>
          </a:lstStyle>
          <a:p>
            <a:pPr lvl="0"/>
            <a:r>
              <a:rPr lang="fr-FR" noProof="0" dirty="0" err="1"/>
              <a:t>Result</a:t>
            </a:r>
            <a:r>
              <a:rPr lang="fr-FR" noProof="0" dirty="0"/>
              <a:t> or key </a:t>
            </a:r>
            <a:r>
              <a:rPr lang="fr-FR" noProof="0" dirty="0" err="1"/>
              <a:t>element</a:t>
            </a:r>
            <a:endParaRPr lang="fr-FR" noProof="0" dirty="0"/>
          </a:p>
          <a:p>
            <a:pPr lvl="0"/>
            <a:r>
              <a:rPr lang="fr-FR" noProof="0" dirty="0" err="1"/>
              <a:t>Result</a:t>
            </a:r>
            <a:r>
              <a:rPr lang="fr-FR" noProof="0" dirty="0"/>
              <a:t> or key </a:t>
            </a:r>
            <a:r>
              <a:rPr lang="fr-FR" noProof="0" dirty="0" err="1"/>
              <a:t>element</a:t>
            </a:r>
            <a:endParaRPr lang="fr-FR" noProof="0" dirty="0"/>
          </a:p>
          <a:p>
            <a:pPr lvl="0"/>
            <a:r>
              <a:rPr lang="fr-FR" noProof="0" dirty="0" err="1"/>
              <a:t>Result</a:t>
            </a:r>
            <a:r>
              <a:rPr lang="fr-FR" noProof="0" dirty="0"/>
              <a:t> or key </a:t>
            </a:r>
            <a:r>
              <a:rPr lang="fr-FR" noProof="0" dirty="0" err="1"/>
              <a:t>element</a:t>
            </a:r>
            <a:endParaRPr lang="fr-FR" noProof="0" dirty="0"/>
          </a:p>
        </p:txBody>
      </p:sp>
      <p:sp>
        <p:nvSpPr>
          <p:cNvPr id="27" name="Text Placeholder 4"/>
          <p:cNvSpPr>
            <a:spLocks noGrp="1"/>
          </p:cNvSpPr>
          <p:nvPr>
            <p:ph type="body" sz="quarter" idx="22" hasCustomPrompt="1"/>
          </p:nvPr>
        </p:nvSpPr>
        <p:spPr>
          <a:xfrm>
            <a:off x="6431742" y="3892280"/>
            <a:ext cx="2399262" cy="783000"/>
          </a:xfrm>
          <a:solidFill>
            <a:schemeClr val="tx2"/>
          </a:solidFill>
        </p:spPr>
        <p:txBody>
          <a:bodyPr vert="horz" lIns="108000" tIns="108000" rIns="108000" bIns="108000" rtlCol="0" anchor="ctr">
            <a:noAutofit/>
          </a:bodyPr>
          <a:lstStyle>
            <a:lvl1pPr>
              <a:defRPr lang="fr-FR" sz="750" dirty="0" smtClean="0"/>
            </a:lvl1pPr>
          </a:lstStyle>
          <a:p>
            <a:pPr marL="200025" marR="0" lvl="0" indent="-128588" algn="l" fontAlgn="auto">
              <a:spcBef>
                <a:spcPts val="300"/>
              </a:spcBef>
              <a:spcAft>
                <a:spcPts val="0"/>
              </a:spcAft>
              <a:buClr>
                <a:schemeClr val="bg2"/>
              </a:buClr>
              <a:buSzTx/>
              <a:buFont typeface="Tempus Sans ITC" panose="04020404030D07020202" pitchFamily="82" charset="0"/>
              <a:buChar char="/"/>
            </a:pPr>
            <a:r>
              <a:rPr lang="fr-FR" noProof="0" dirty="0" err="1"/>
              <a:t>Result</a:t>
            </a:r>
            <a:r>
              <a:rPr lang="fr-FR" noProof="0" dirty="0"/>
              <a:t> or key </a:t>
            </a:r>
            <a:r>
              <a:rPr lang="fr-FR" noProof="0" dirty="0" err="1"/>
              <a:t>element</a:t>
            </a:r>
            <a:endParaRPr lang="fr-FR" noProof="0" dirty="0"/>
          </a:p>
          <a:p>
            <a:pPr marL="200025" marR="0" lvl="0" indent="-128588" algn="l" fontAlgn="auto">
              <a:spcBef>
                <a:spcPts val="300"/>
              </a:spcBef>
              <a:spcAft>
                <a:spcPts val="0"/>
              </a:spcAft>
              <a:buClr>
                <a:schemeClr val="bg2"/>
              </a:buClr>
              <a:buSzTx/>
              <a:buFont typeface="Tempus Sans ITC" panose="04020404030D07020202" pitchFamily="82" charset="0"/>
              <a:buChar char="/"/>
            </a:pPr>
            <a:r>
              <a:rPr lang="fr-FR" noProof="0" dirty="0" err="1"/>
              <a:t>Result</a:t>
            </a:r>
            <a:r>
              <a:rPr lang="fr-FR" noProof="0" dirty="0"/>
              <a:t> or key </a:t>
            </a:r>
            <a:r>
              <a:rPr lang="fr-FR" noProof="0" dirty="0" err="1"/>
              <a:t>element</a:t>
            </a:r>
            <a:endParaRPr lang="fr-FR" noProof="0" dirty="0"/>
          </a:p>
          <a:p>
            <a:pPr marL="200025" marR="0" lvl="0" indent="-128588" algn="l" fontAlgn="auto">
              <a:spcBef>
                <a:spcPts val="300"/>
              </a:spcBef>
              <a:spcAft>
                <a:spcPts val="0"/>
              </a:spcAft>
              <a:buClr>
                <a:schemeClr val="bg2"/>
              </a:buClr>
              <a:buSzTx/>
              <a:buFont typeface="Tempus Sans ITC" panose="04020404030D07020202" pitchFamily="82" charset="0"/>
              <a:buChar char="/"/>
            </a:pPr>
            <a:r>
              <a:rPr lang="fr-FR" noProof="0" dirty="0" err="1"/>
              <a:t>Result</a:t>
            </a:r>
            <a:r>
              <a:rPr lang="fr-FR" noProof="0" dirty="0"/>
              <a:t> or key </a:t>
            </a:r>
            <a:r>
              <a:rPr lang="fr-FR" noProof="0" dirty="0" err="1"/>
              <a:t>element</a:t>
            </a:r>
            <a:endParaRPr lang="fr-FR" noProof="0" dirty="0"/>
          </a:p>
        </p:txBody>
      </p:sp>
      <p:sp>
        <p:nvSpPr>
          <p:cNvPr id="28" name="Text Placeholder 4"/>
          <p:cNvSpPr>
            <a:spLocks noGrp="1"/>
          </p:cNvSpPr>
          <p:nvPr>
            <p:ph type="body" sz="quarter" idx="23" hasCustomPrompt="1"/>
          </p:nvPr>
        </p:nvSpPr>
        <p:spPr>
          <a:xfrm>
            <a:off x="330805" y="4162280"/>
            <a:ext cx="2990769" cy="243000"/>
          </a:xfrm>
          <a:solidFill>
            <a:schemeClr val="tx2"/>
          </a:solidFill>
        </p:spPr>
        <p:txBody>
          <a:bodyPr anchor="ctr">
            <a:noAutofit/>
          </a:bodyPr>
          <a:lstStyle>
            <a:lvl1pPr marL="71438" indent="0" algn="l">
              <a:lnSpc>
                <a:spcPct val="100000"/>
              </a:lnSpc>
              <a:spcBef>
                <a:spcPts val="300"/>
              </a:spcBef>
              <a:buClr>
                <a:schemeClr val="bg1"/>
              </a:buClr>
              <a:buFontTx/>
              <a:buNone/>
              <a:defRPr sz="1050" b="0" i="0" cap="none" baseline="0">
                <a:solidFill>
                  <a:schemeClr val="bg2"/>
                </a:solidFill>
              </a:defRPr>
            </a:lvl1pPr>
            <a:lvl2pPr marL="71438" indent="0" algn="just">
              <a:lnSpc>
                <a:spcPct val="100000"/>
              </a:lnSpc>
              <a:spcBef>
                <a:spcPts val="300"/>
              </a:spcBef>
              <a:buClr>
                <a:schemeClr val="bg1"/>
              </a:buClr>
              <a:buFontTx/>
              <a:buNone/>
              <a:defRPr sz="900" i="0" cap="none" baseline="0">
                <a:solidFill>
                  <a:schemeClr val="bg1"/>
                </a:solidFill>
              </a:defRPr>
            </a:lvl2pPr>
            <a:lvl3pPr marL="71438" indent="0" algn="just">
              <a:lnSpc>
                <a:spcPct val="100000"/>
              </a:lnSpc>
              <a:spcBef>
                <a:spcPts val="300"/>
              </a:spcBef>
              <a:buClr>
                <a:schemeClr val="bg1"/>
              </a:buClr>
              <a:buFontTx/>
              <a:buNone/>
              <a:defRPr sz="900" i="0">
                <a:solidFill>
                  <a:schemeClr val="bg1"/>
                </a:solidFill>
              </a:defRPr>
            </a:lvl3pPr>
            <a:lvl4pPr marL="71438" indent="0" algn="just">
              <a:lnSpc>
                <a:spcPct val="100000"/>
              </a:lnSpc>
              <a:spcBef>
                <a:spcPts val="300"/>
              </a:spcBef>
              <a:buClr>
                <a:schemeClr val="bg1"/>
              </a:buClr>
              <a:buFontTx/>
              <a:buNone/>
              <a:defRPr sz="900" i="0" cap="none" baseline="0">
                <a:solidFill>
                  <a:schemeClr val="bg1"/>
                </a:solidFill>
              </a:defRPr>
            </a:lvl4pPr>
            <a:lvl5pPr marL="71438" indent="0" algn="just">
              <a:lnSpc>
                <a:spcPct val="100000"/>
              </a:lnSpc>
              <a:spcBef>
                <a:spcPts val="300"/>
              </a:spcBef>
              <a:buClr>
                <a:schemeClr val="bg1"/>
              </a:buClr>
              <a:buFontTx/>
              <a:buNone/>
              <a:defRPr sz="900" i="0">
                <a:solidFill>
                  <a:schemeClr val="bg1"/>
                </a:solidFill>
              </a:defRPr>
            </a:lvl5pPr>
            <a:lvl6pPr marL="71438" indent="0" algn="just">
              <a:lnSpc>
                <a:spcPct val="100000"/>
              </a:lnSpc>
              <a:spcBef>
                <a:spcPts val="300"/>
              </a:spcBef>
              <a:buClr>
                <a:schemeClr val="bg1"/>
              </a:buClr>
              <a:buFontTx/>
              <a:buNone/>
              <a:defRPr sz="900" i="0">
                <a:solidFill>
                  <a:schemeClr val="bg1"/>
                </a:solidFill>
              </a:defRPr>
            </a:lvl6pPr>
            <a:lvl7pPr marL="71438" indent="0" algn="just">
              <a:lnSpc>
                <a:spcPct val="100000"/>
              </a:lnSpc>
              <a:spcBef>
                <a:spcPts val="300"/>
              </a:spcBef>
              <a:buClr>
                <a:schemeClr val="bg1"/>
              </a:buClr>
              <a:buFontTx/>
              <a:buNone/>
              <a:defRPr sz="900" i="0" baseline="0">
                <a:solidFill>
                  <a:schemeClr val="bg1"/>
                </a:solidFill>
              </a:defRPr>
            </a:lvl7pPr>
            <a:lvl8pPr marL="71438" indent="0" algn="just">
              <a:lnSpc>
                <a:spcPct val="100000"/>
              </a:lnSpc>
              <a:spcBef>
                <a:spcPts val="300"/>
              </a:spcBef>
              <a:buClr>
                <a:schemeClr val="bg1"/>
              </a:buClr>
              <a:buFontTx/>
              <a:buNone/>
              <a:defRPr sz="900" i="0" baseline="0">
                <a:solidFill>
                  <a:schemeClr val="bg1"/>
                </a:solidFill>
              </a:defRPr>
            </a:lvl8pPr>
            <a:lvl9pPr marL="71438" indent="0" algn="just">
              <a:lnSpc>
                <a:spcPct val="100000"/>
              </a:lnSpc>
              <a:spcBef>
                <a:spcPts val="300"/>
              </a:spcBef>
              <a:buClr>
                <a:schemeClr val="bg1"/>
              </a:buClr>
              <a:buFontTx/>
              <a:buNone/>
              <a:defRPr sz="900" i="0" baseline="0">
                <a:solidFill>
                  <a:schemeClr val="bg1"/>
                </a:solidFill>
              </a:defRPr>
            </a:lvl9pPr>
          </a:lstStyle>
          <a:p>
            <a:pPr lvl="0"/>
            <a:r>
              <a:rPr lang="fr-FR" noProof="0" dirty="0" err="1"/>
              <a:t>Results</a:t>
            </a:r>
            <a:r>
              <a:rPr lang="fr-FR" noProof="0" dirty="0"/>
              <a:t> or Key </a:t>
            </a:r>
            <a:r>
              <a:rPr lang="fr-FR" noProof="0" dirty="0" err="1"/>
              <a:t>elements</a:t>
            </a:r>
            <a:endParaRPr lang="fr-FR" noProof="0" dirty="0"/>
          </a:p>
        </p:txBody>
      </p:sp>
      <p:sp>
        <p:nvSpPr>
          <p:cNvPr id="12" name="Title 1"/>
          <p:cNvSpPr>
            <a:spLocks noGrp="1"/>
          </p:cNvSpPr>
          <p:nvPr>
            <p:ph type="title" hasCustomPrompt="1"/>
          </p:nvPr>
        </p:nvSpPr>
        <p:spPr>
          <a:xfrm>
            <a:off x="319015" y="303498"/>
            <a:ext cx="8507077" cy="689080"/>
          </a:xfrm>
        </p:spPr>
        <p:txBody>
          <a:bodyPr lIns="108000" tIns="0" rIns="108000" bIns="0"/>
          <a:lstStyle>
            <a:lvl1pPr>
              <a:defRPr sz="1650" baseline="0">
                <a:solidFill>
                  <a:schemeClr val="bg2"/>
                </a:solidFill>
              </a:defRPr>
            </a:lvl1pPr>
          </a:lstStyle>
          <a:p>
            <a:r>
              <a:rPr lang="fr-FR" dirty="0"/>
              <a:t>Complete </a:t>
            </a:r>
            <a:r>
              <a:rPr lang="fr-FR" dirty="0" err="1"/>
              <a:t>with</a:t>
            </a:r>
            <a:r>
              <a:rPr lang="fr-FR" dirty="0"/>
              <a:t> a </a:t>
            </a:r>
            <a:r>
              <a:rPr lang="fr-FR" dirty="0" err="1"/>
              <a:t>title</a:t>
            </a:r>
            <a:r>
              <a:rPr lang="fr-FR" dirty="0"/>
              <a:t> </a:t>
            </a:r>
            <a:r>
              <a:rPr lang="fr-FR" dirty="0" err="1"/>
              <a:t>here</a:t>
            </a:r>
            <a:r>
              <a:rPr lang="fr-FR" dirty="0"/>
              <a:t> </a:t>
            </a:r>
            <a:r>
              <a:rPr lang="fr-FR" dirty="0" err="1"/>
              <a:t>that</a:t>
            </a:r>
            <a:r>
              <a:rPr lang="fr-FR" dirty="0"/>
              <a:t> carries </a:t>
            </a:r>
            <a:r>
              <a:rPr lang="fr-FR" dirty="0" err="1"/>
              <a:t>your</a:t>
            </a:r>
            <a:r>
              <a:rPr lang="fr-FR" dirty="0"/>
              <a:t> message on </a:t>
            </a:r>
            <a:r>
              <a:rPr lang="fr-FR" dirty="0" err="1"/>
              <a:t>two</a:t>
            </a:r>
            <a:r>
              <a:rPr lang="fr-FR" dirty="0"/>
              <a:t> </a:t>
            </a:r>
            <a:r>
              <a:rPr lang="fr-FR" dirty="0" err="1"/>
              <a:t>lines</a:t>
            </a:r>
            <a:r>
              <a:rPr lang="fr-FR" dirty="0"/>
              <a:t> at </a:t>
            </a:r>
            <a:r>
              <a:rPr lang="fr-FR" dirty="0" err="1"/>
              <a:t>most</a:t>
            </a:r>
            <a:r>
              <a:rPr lang="fr-FR" dirty="0"/>
              <a:t> for more </a:t>
            </a:r>
            <a:r>
              <a:rPr lang="fr-FR" noProof="0" dirty="0" err="1"/>
              <a:t>readability</a:t>
            </a:r>
            <a:endParaRPr lang="fr-FR" noProof="0" dirty="0"/>
          </a:p>
        </p:txBody>
      </p:sp>
      <p:sp>
        <p:nvSpPr>
          <p:cNvPr id="14" name="Text Placeholder 8"/>
          <p:cNvSpPr>
            <a:spLocks noGrp="1"/>
          </p:cNvSpPr>
          <p:nvPr>
            <p:ph type="body" sz="quarter" idx="13" hasCustomPrompt="1"/>
          </p:nvPr>
        </p:nvSpPr>
        <p:spPr>
          <a:xfrm>
            <a:off x="319015" y="108235"/>
            <a:ext cx="8507077" cy="195263"/>
          </a:xfrm>
          <a:prstGeom prst="rect">
            <a:avLst/>
          </a:prstGeom>
        </p:spPr>
        <p:txBody>
          <a:bodyPr lIns="108000" tIns="0" rIns="108000" bIns="0" anchor="b"/>
          <a:lstStyle>
            <a:lvl1pPr>
              <a:spcBef>
                <a:spcPts val="0"/>
              </a:spcBef>
              <a:defRPr sz="750" i="0" cap="all" baseline="0">
                <a:solidFill>
                  <a:schemeClr val="accent4"/>
                </a:solidFill>
                <a:latin typeface="+mj-lt"/>
              </a:defRPr>
            </a:lvl1pPr>
            <a:lvl2pPr>
              <a:defRPr sz="750"/>
            </a:lvl2pPr>
          </a:lstStyle>
          <a:p>
            <a:pPr lvl="0"/>
            <a:r>
              <a:rPr lang="fr-FR" noProof="0" dirty="0"/>
              <a:t>Insert a top </a:t>
            </a:r>
            <a:r>
              <a:rPr lang="fr-FR" noProof="0" dirty="0" err="1"/>
              <a:t>title</a:t>
            </a:r>
            <a:r>
              <a:rPr lang="fr-FR" noProof="0" dirty="0"/>
              <a:t> </a:t>
            </a:r>
            <a:r>
              <a:rPr lang="fr-FR" noProof="0" dirty="0" err="1"/>
              <a:t>here</a:t>
            </a:r>
            <a:r>
              <a:rPr lang="fr-FR" noProof="0" dirty="0"/>
              <a:t> - must not </a:t>
            </a:r>
            <a:r>
              <a:rPr lang="fr-FR" noProof="0" dirty="0" err="1"/>
              <a:t>exceed</a:t>
            </a:r>
            <a:r>
              <a:rPr lang="fr-FR" noProof="0" dirty="0"/>
              <a:t> 1 line</a:t>
            </a:r>
          </a:p>
        </p:txBody>
      </p:sp>
    </p:spTree>
    <p:extLst>
      <p:ext uri="{BB962C8B-B14F-4D97-AF65-F5344CB8AC3E}">
        <p14:creationId xmlns:p14="http://schemas.microsoft.com/office/powerpoint/2010/main" val="36231432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Credential - 1 page">
    <p:spTree>
      <p:nvGrpSpPr>
        <p:cNvPr id="1" name=""/>
        <p:cNvGrpSpPr/>
        <p:nvPr/>
      </p:nvGrpSpPr>
      <p:grpSpPr>
        <a:xfrm>
          <a:off x="0" y="0"/>
          <a:ext cx="0" cy="0"/>
          <a:chOff x="0" y="0"/>
          <a:chExt cx="0" cy="0"/>
        </a:xfrm>
      </p:grpSpPr>
      <p:sp>
        <p:nvSpPr>
          <p:cNvPr id="18" name="Content Placeholder 4"/>
          <p:cNvSpPr>
            <a:spLocks noGrp="1"/>
          </p:cNvSpPr>
          <p:nvPr>
            <p:ph sz="quarter" idx="14" hasCustomPrompt="1"/>
          </p:nvPr>
        </p:nvSpPr>
        <p:spPr>
          <a:xfrm>
            <a:off x="319016" y="951310"/>
            <a:ext cx="4718769" cy="2846774"/>
          </a:xfrm>
          <a:prstGeom prst="rect">
            <a:avLst/>
          </a:prstGeom>
          <a:noFill/>
        </p:spPr>
        <p:txBody>
          <a:bodyPr lIns="108000" tIns="108000" rIns="108000" bIns="108000">
            <a:normAutofit/>
          </a:bodyPr>
          <a:lstStyle>
            <a:lvl1pPr marL="0" marR="0" indent="0" algn="just" defTabSz="685800" rtl="0" eaLnBrk="1" fontAlgn="auto" latinLnBrk="0" hangingPunct="1">
              <a:lnSpc>
                <a:spcPct val="100000"/>
              </a:lnSpc>
              <a:spcBef>
                <a:spcPts val="1350"/>
              </a:spcBef>
              <a:spcAft>
                <a:spcPts val="0"/>
              </a:spcAft>
              <a:buClrTx/>
              <a:buSzTx/>
              <a:buFont typeface="Arial" panose="020B0604020202020204" pitchFamily="34" charset="0"/>
              <a:buNone/>
              <a:tabLst/>
              <a:defRPr sz="1050">
                <a:solidFill>
                  <a:schemeClr val="bg2"/>
                </a:solidFill>
              </a:defRPr>
            </a:lvl1pPr>
            <a:lvl2pPr marL="269081" marR="0" indent="-269081" algn="just" defTabSz="685800" rtl="0" eaLnBrk="1" fontAlgn="auto" latinLnBrk="0" hangingPunct="1">
              <a:lnSpc>
                <a:spcPct val="100000"/>
              </a:lnSpc>
              <a:spcBef>
                <a:spcPts val="1050"/>
              </a:spcBef>
              <a:spcAft>
                <a:spcPts val="0"/>
              </a:spcAft>
              <a:buClr>
                <a:srgbClr val="503078"/>
              </a:buClr>
              <a:buSzTx/>
              <a:buFont typeface="Tempus Sans ITC" panose="04020404030D07020202" pitchFamily="82" charset="0"/>
              <a:buChar char="/"/>
              <a:tabLst/>
              <a:defRPr sz="900">
                <a:solidFill>
                  <a:schemeClr val="tx1"/>
                </a:solidFill>
              </a:defRPr>
            </a:lvl2pPr>
            <a:lvl3pPr marL="270000" marR="0" indent="0" algn="just" defTabSz="685800" rtl="0" eaLnBrk="1" fontAlgn="auto" latinLnBrk="0" hangingPunct="1">
              <a:lnSpc>
                <a:spcPct val="100000"/>
              </a:lnSpc>
              <a:spcBef>
                <a:spcPts val="450"/>
              </a:spcBef>
              <a:spcAft>
                <a:spcPts val="0"/>
              </a:spcAft>
              <a:buClrTx/>
              <a:buSzTx/>
              <a:buFontTx/>
              <a:buNone/>
              <a:tabLst/>
              <a:defRPr sz="900">
                <a:solidFill>
                  <a:schemeClr val="tx1"/>
                </a:solidFill>
              </a:defRPr>
            </a:lvl3pPr>
            <a:lvl4pPr marL="486000" marR="0" indent="-216000" algn="just" defTabSz="685800" rtl="0" eaLnBrk="1" fontAlgn="auto" latinLnBrk="0" hangingPunct="1">
              <a:lnSpc>
                <a:spcPct val="100000"/>
              </a:lnSpc>
              <a:spcBef>
                <a:spcPts val="450"/>
              </a:spcBef>
              <a:spcAft>
                <a:spcPts val="0"/>
              </a:spcAft>
              <a:buClr>
                <a:srgbClr val="503078"/>
              </a:buClr>
              <a:buSzTx/>
              <a:buFont typeface="Tahoma" panose="020B0604030504040204" pitchFamily="34" charset="0"/>
              <a:buChar char="›"/>
              <a:tabLst/>
              <a:defRPr sz="825">
                <a:solidFill>
                  <a:schemeClr val="tx1"/>
                </a:solidFill>
              </a:defRPr>
            </a:lvl4pPr>
            <a:lvl5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sz="675">
                <a:solidFill>
                  <a:schemeClr val="tx1"/>
                </a:solidFill>
              </a:defRPr>
            </a:lvl5pPr>
            <a:lvl6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sz="675">
                <a:solidFill>
                  <a:schemeClr val="tx1"/>
                </a:solidFill>
              </a:defRPr>
            </a:lvl6pPr>
            <a:lvl7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sz="675">
                <a:solidFill>
                  <a:schemeClr val="tx1"/>
                </a:solidFill>
              </a:defRPr>
            </a:lvl7pPr>
            <a:lvl8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sz="675">
                <a:solidFill>
                  <a:schemeClr val="tx1"/>
                </a:solidFill>
              </a:defRPr>
            </a:lvl8pPr>
            <a:lvl9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sz="675">
                <a:solidFill>
                  <a:schemeClr val="tx1"/>
                </a:solidFill>
              </a:defRPr>
            </a:lvl9pPr>
          </a:lstStyle>
          <a:p>
            <a:pPr marL="0" marR="0" lvl="0" indent="0" algn="just" defTabSz="685800" rtl="0" eaLnBrk="1" fontAlgn="auto" latinLnBrk="0" hangingPunct="1">
              <a:lnSpc>
                <a:spcPct val="100000"/>
              </a:lnSpc>
              <a:spcBef>
                <a:spcPts val="1350"/>
              </a:spcBef>
              <a:spcAft>
                <a:spcPts val="0"/>
              </a:spcAft>
              <a:buClrTx/>
              <a:buSzTx/>
              <a:buFont typeface="Arial" panose="020B0604020202020204" pitchFamily="34" charset="0"/>
              <a:buNone/>
              <a:tabLst/>
              <a:defRPr/>
            </a:pPr>
            <a:r>
              <a:rPr kumimoji="0" lang="fr-FR" sz="1200" b="0" i="0" u="none" strike="noStrike" kern="1200" cap="none" spc="0" normalizeH="0" baseline="0" noProof="0" dirty="0" err="1">
                <a:ln>
                  <a:noFill/>
                </a:ln>
                <a:solidFill>
                  <a:srgbClr val="503078"/>
                </a:solidFill>
                <a:effectLst/>
                <a:uLnTx/>
                <a:uFillTx/>
                <a:latin typeface="+mn-lt"/>
                <a:ea typeface="+mn-ea"/>
                <a:cs typeface="+mn-cs"/>
              </a:rPr>
              <a:t>Level</a:t>
            </a:r>
            <a:r>
              <a:rPr kumimoji="0" lang="fr-FR" sz="1200" b="0" i="0" u="none" strike="noStrike" kern="1200" cap="none" spc="0" normalizeH="0" baseline="0" noProof="0" dirty="0">
                <a:ln>
                  <a:noFill/>
                </a:ln>
                <a:solidFill>
                  <a:srgbClr val="503078"/>
                </a:solidFill>
                <a:effectLst/>
                <a:uLnTx/>
                <a:uFillTx/>
                <a:latin typeface="+mn-lt"/>
                <a:ea typeface="+mn-ea"/>
                <a:cs typeface="+mn-cs"/>
              </a:rPr>
              <a:t> 1 - To move to the </a:t>
            </a:r>
            <a:r>
              <a:rPr kumimoji="0" lang="fr-FR" sz="1200" b="0" i="0" u="none" strike="noStrike" kern="1200" cap="none" spc="0" normalizeH="0" baseline="0" noProof="0" dirty="0" err="1">
                <a:ln>
                  <a:noFill/>
                </a:ln>
                <a:solidFill>
                  <a:srgbClr val="503078"/>
                </a:solidFill>
                <a:effectLst/>
                <a:uLnTx/>
                <a:uFillTx/>
                <a:latin typeface="+mn-lt"/>
                <a:ea typeface="+mn-ea"/>
                <a:cs typeface="+mn-cs"/>
              </a:rPr>
              <a:t>next</a:t>
            </a:r>
            <a:r>
              <a:rPr kumimoji="0" lang="fr-FR" sz="1200" b="0" i="0" u="none" strike="noStrike" kern="1200" cap="none" spc="0" normalizeH="0" baseline="0" noProof="0" dirty="0">
                <a:ln>
                  <a:noFill/>
                </a:ln>
                <a:solidFill>
                  <a:srgbClr val="503078"/>
                </a:solidFill>
                <a:effectLst/>
                <a:uLnTx/>
                <a:uFillTx/>
                <a:latin typeface="+mn-lt"/>
                <a:ea typeface="+mn-ea"/>
                <a:cs typeface="+mn-cs"/>
              </a:rPr>
              <a:t> </a:t>
            </a:r>
            <a:r>
              <a:rPr kumimoji="0" lang="fr-FR" sz="1200" b="0" i="0" u="none" strike="noStrike" kern="1200" cap="none" spc="0" normalizeH="0" baseline="0" noProof="0" dirty="0" err="1">
                <a:ln>
                  <a:noFill/>
                </a:ln>
                <a:solidFill>
                  <a:srgbClr val="503078"/>
                </a:solidFill>
                <a:effectLst/>
                <a:uLnTx/>
                <a:uFillTx/>
                <a:latin typeface="+mn-lt"/>
                <a:ea typeface="+mn-ea"/>
                <a:cs typeface="+mn-cs"/>
              </a:rPr>
              <a:t>level</a:t>
            </a:r>
            <a:r>
              <a:rPr kumimoji="0" lang="fr-FR" sz="1200" b="0" i="0" u="none" strike="noStrike" kern="1200" cap="none" spc="0" normalizeH="0" baseline="0" noProof="0" dirty="0">
                <a:ln>
                  <a:noFill/>
                </a:ln>
                <a:solidFill>
                  <a:srgbClr val="503078"/>
                </a:solidFill>
                <a:effectLst/>
                <a:uLnTx/>
                <a:uFillTx/>
                <a:latin typeface="+mn-lt"/>
                <a:ea typeface="+mn-ea"/>
                <a:cs typeface="+mn-cs"/>
              </a:rPr>
              <a:t>, Alt + Shift + right </a:t>
            </a:r>
            <a:r>
              <a:rPr kumimoji="0" lang="fr-FR" sz="1200" b="0" i="0" u="none" strike="noStrike" kern="1200" cap="none" spc="0" normalizeH="0" baseline="0" noProof="0" dirty="0" err="1">
                <a:ln>
                  <a:noFill/>
                </a:ln>
                <a:solidFill>
                  <a:srgbClr val="503078"/>
                </a:solidFill>
                <a:effectLst/>
                <a:uLnTx/>
                <a:uFillTx/>
                <a:latin typeface="+mn-lt"/>
                <a:ea typeface="+mn-ea"/>
                <a:cs typeface="+mn-cs"/>
              </a:rPr>
              <a:t>arrow</a:t>
            </a:r>
            <a:endParaRPr kumimoji="0" lang="fr-FR" sz="1200" b="0" i="0" u="none" strike="noStrike" kern="1200" cap="none" spc="0" normalizeH="0" baseline="0" noProof="0" dirty="0">
              <a:ln>
                <a:noFill/>
              </a:ln>
              <a:solidFill>
                <a:srgbClr val="503078"/>
              </a:solidFill>
              <a:effectLst/>
              <a:uLnTx/>
              <a:uFillTx/>
              <a:latin typeface="+mn-lt"/>
              <a:ea typeface="+mn-ea"/>
              <a:cs typeface="+mn-cs"/>
            </a:endParaRPr>
          </a:p>
          <a:p>
            <a:pPr marL="269081" marR="0" lvl="1" indent="-269081" algn="just" defTabSz="685800" rtl="0" eaLnBrk="1" fontAlgn="auto" latinLnBrk="0" hangingPunct="1">
              <a:lnSpc>
                <a:spcPct val="100000"/>
              </a:lnSpc>
              <a:spcBef>
                <a:spcPts val="1050"/>
              </a:spcBef>
              <a:spcAft>
                <a:spcPts val="0"/>
              </a:spcAft>
              <a:buClr>
                <a:srgbClr val="503078"/>
              </a:buClr>
              <a:buSzTx/>
              <a:buFont typeface="Tempus Sans ITC" panose="04020404030D07020202" pitchFamily="82" charset="0"/>
              <a:buChar char="/"/>
              <a:tabLst/>
              <a:defRPr/>
            </a:pPr>
            <a:r>
              <a:rPr kumimoji="0" lang="fr-FR" sz="1050" b="0" i="0" u="none" strike="noStrike" kern="1200" cap="none" spc="0" normalizeH="0" baseline="0" noProof="0" dirty="0" err="1">
                <a:ln>
                  <a:noFill/>
                </a:ln>
                <a:solidFill>
                  <a:srgbClr val="5F5F5F"/>
                </a:solidFill>
                <a:effectLst/>
                <a:uLnTx/>
                <a:uFillTx/>
                <a:latin typeface="+mn-lt"/>
                <a:ea typeface="+mn-ea"/>
                <a:cs typeface="+mn-cs"/>
              </a:rPr>
              <a:t>Level</a:t>
            </a:r>
            <a:r>
              <a:rPr kumimoji="0" lang="fr-FR" sz="1050" b="0" i="0" u="none" strike="noStrike" kern="1200" cap="none" spc="0" normalizeH="0" baseline="0" noProof="0" dirty="0">
                <a:ln>
                  <a:noFill/>
                </a:ln>
                <a:solidFill>
                  <a:srgbClr val="5F5F5F"/>
                </a:solidFill>
                <a:effectLst/>
                <a:uLnTx/>
                <a:uFillTx/>
                <a:latin typeface="+mn-lt"/>
                <a:ea typeface="+mn-ea"/>
                <a:cs typeface="+mn-cs"/>
              </a:rPr>
              <a:t> 2</a:t>
            </a:r>
          </a:p>
          <a:p>
            <a:pPr marL="270000" marR="0" lvl="2" indent="0" algn="just" defTabSz="685800" rtl="0" eaLnBrk="1" fontAlgn="auto" latinLnBrk="0" hangingPunct="1">
              <a:lnSpc>
                <a:spcPct val="100000"/>
              </a:lnSpc>
              <a:spcBef>
                <a:spcPts val="450"/>
              </a:spcBef>
              <a:spcAft>
                <a:spcPts val="0"/>
              </a:spcAft>
              <a:buClrTx/>
              <a:buSzTx/>
              <a:buFontTx/>
              <a:buNone/>
              <a:tabLst/>
              <a:defRPr/>
            </a:pPr>
            <a:r>
              <a:rPr kumimoji="0" lang="fr-FR" sz="1050" b="0" i="0" u="none" strike="noStrike" kern="1200" cap="none" spc="0" normalizeH="0" baseline="0" noProof="0" dirty="0" err="1">
                <a:ln>
                  <a:noFill/>
                </a:ln>
                <a:solidFill>
                  <a:srgbClr val="5F5F5F"/>
                </a:solidFill>
                <a:effectLst/>
                <a:uLnTx/>
                <a:uFillTx/>
                <a:latin typeface="+mn-lt"/>
                <a:ea typeface="+mn-ea"/>
                <a:cs typeface="+mn-cs"/>
              </a:rPr>
              <a:t>Level</a:t>
            </a:r>
            <a:r>
              <a:rPr kumimoji="0" lang="fr-FR" sz="1050" b="0" i="0" u="none" strike="noStrike" kern="1200" cap="none" spc="0" normalizeH="0" baseline="0" noProof="0" dirty="0">
                <a:ln>
                  <a:noFill/>
                </a:ln>
                <a:solidFill>
                  <a:srgbClr val="5F5F5F"/>
                </a:solidFill>
                <a:effectLst/>
                <a:uLnTx/>
                <a:uFillTx/>
                <a:latin typeface="+mn-lt"/>
                <a:ea typeface="+mn-ea"/>
                <a:cs typeface="+mn-cs"/>
              </a:rPr>
              <a:t> 3</a:t>
            </a:r>
          </a:p>
          <a:p>
            <a:pPr marL="486000" marR="0" lvl="3" indent="-216000" algn="just" defTabSz="685800" rtl="0" eaLnBrk="1" fontAlgn="auto" latinLnBrk="0" hangingPunct="1">
              <a:lnSpc>
                <a:spcPct val="100000"/>
              </a:lnSpc>
              <a:spcBef>
                <a:spcPts val="450"/>
              </a:spcBef>
              <a:spcAft>
                <a:spcPts val="0"/>
              </a:spcAft>
              <a:buClr>
                <a:srgbClr val="503078"/>
              </a:buClr>
              <a:buSzTx/>
              <a:buFont typeface="Tahoma" panose="020B0604030504040204" pitchFamily="34" charset="0"/>
              <a:buChar char="›"/>
              <a:tabLst/>
              <a:defRPr/>
            </a:pPr>
            <a:r>
              <a:rPr kumimoji="0" lang="fr-FR" sz="900" b="0" i="0" u="none" strike="noStrike" kern="1200" cap="none" spc="0" normalizeH="0" baseline="0" noProof="0" dirty="0" err="1">
                <a:ln>
                  <a:noFill/>
                </a:ln>
                <a:solidFill>
                  <a:srgbClr val="5F5F5F"/>
                </a:solidFill>
                <a:effectLst/>
                <a:uLnTx/>
                <a:uFillTx/>
                <a:latin typeface="+mn-lt"/>
                <a:ea typeface="+mn-ea"/>
                <a:cs typeface="+mn-cs"/>
              </a:rPr>
              <a:t>Level</a:t>
            </a:r>
            <a:r>
              <a:rPr kumimoji="0" lang="fr-FR" sz="900" b="0" i="0" u="none" strike="noStrike" kern="1200" cap="none" spc="0" normalizeH="0" baseline="0" noProof="0" dirty="0">
                <a:ln>
                  <a:noFill/>
                </a:ln>
                <a:solidFill>
                  <a:srgbClr val="5F5F5F"/>
                </a:solidFill>
                <a:effectLst/>
                <a:uLnTx/>
                <a:uFillTx/>
                <a:latin typeface="+mn-lt"/>
                <a:ea typeface="+mn-ea"/>
                <a:cs typeface="+mn-cs"/>
              </a:rPr>
              <a:t> 4</a:t>
            </a:r>
          </a:p>
          <a:p>
            <a:pPr marL="675000" marR="0" lvl="4"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dirty="0" err="1">
                <a:ln>
                  <a:noFill/>
                </a:ln>
                <a:solidFill>
                  <a:srgbClr val="5F5F5F"/>
                </a:solidFill>
                <a:effectLst/>
                <a:uLnTx/>
                <a:uFillTx/>
                <a:latin typeface="+mn-lt"/>
                <a:ea typeface="+mn-ea"/>
                <a:cs typeface="+mn-cs"/>
              </a:rPr>
              <a:t>Level</a:t>
            </a:r>
            <a:r>
              <a:rPr kumimoji="0" lang="fr-FR" sz="750" b="0" i="0" u="none" strike="noStrike" kern="1200" cap="none" spc="0" normalizeH="0" baseline="0" noProof="0" dirty="0">
                <a:ln>
                  <a:noFill/>
                </a:ln>
                <a:solidFill>
                  <a:srgbClr val="5F5F5F"/>
                </a:solidFill>
                <a:effectLst/>
                <a:uLnTx/>
                <a:uFillTx/>
                <a:latin typeface="+mn-lt"/>
                <a:ea typeface="+mn-ea"/>
                <a:cs typeface="+mn-cs"/>
              </a:rPr>
              <a:t> 5</a:t>
            </a:r>
          </a:p>
          <a:p>
            <a:pPr marL="675000" marR="0" lvl="5"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dirty="0" err="1">
                <a:ln>
                  <a:noFill/>
                </a:ln>
                <a:solidFill>
                  <a:srgbClr val="5F5F5F"/>
                </a:solidFill>
                <a:effectLst/>
                <a:uLnTx/>
                <a:uFillTx/>
                <a:latin typeface="+mn-lt"/>
                <a:ea typeface="+mn-ea"/>
                <a:cs typeface="+mn-cs"/>
              </a:rPr>
              <a:t>Level</a:t>
            </a:r>
            <a:r>
              <a:rPr kumimoji="0" lang="fr-FR" sz="750" b="0" i="0" u="none" strike="noStrike" kern="1200" cap="none" spc="0" normalizeH="0" baseline="0" noProof="0" dirty="0">
                <a:ln>
                  <a:noFill/>
                </a:ln>
                <a:solidFill>
                  <a:srgbClr val="5F5F5F"/>
                </a:solidFill>
                <a:effectLst/>
                <a:uLnTx/>
                <a:uFillTx/>
                <a:latin typeface="+mn-lt"/>
                <a:ea typeface="+mn-ea"/>
                <a:cs typeface="+mn-cs"/>
              </a:rPr>
              <a:t> 6</a:t>
            </a:r>
          </a:p>
          <a:p>
            <a:pPr marL="675000" marR="0" lvl="6"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dirty="0" err="1">
                <a:ln>
                  <a:noFill/>
                </a:ln>
                <a:solidFill>
                  <a:srgbClr val="5F5F5F"/>
                </a:solidFill>
                <a:effectLst/>
                <a:uLnTx/>
                <a:uFillTx/>
                <a:latin typeface="+mn-lt"/>
                <a:ea typeface="+mn-ea"/>
                <a:cs typeface="+mn-cs"/>
              </a:rPr>
              <a:t>Level</a:t>
            </a:r>
            <a:r>
              <a:rPr kumimoji="0" lang="fr-FR" sz="750" b="0" i="0" u="none" strike="noStrike" kern="1200" cap="none" spc="0" normalizeH="0" baseline="0" noProof="0" dirty="0">
                <a:ln>
                  <a:noFill/>
                </a:ln>
                <a:solidFill>
                  <a:srgbClr val="5F5F5F"/>
                </a:solidFill>
                <a:effectLst/>
                <a:uLnTx/>
                <a:uFillTx/>
                <a:latin typeface="+mn-lt"/>
                <a:ea typeface="+mn-ea"/>
                <a:cs typeface="+mn-cs"/>
              </a:rPr>
              <a:t> 7</a:t>
            </a:r>
          </a:p>
          <a:p>
            <a:pPr marL="675000" marR="0" lvl="7"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dirty="0" err="1">
                <a:ln>
                  <a:noFill/>
                </a:ln>
                <a:solidFill>
                  <a:srgbClr val="5F5F5F"/>
                </a:solidFill>
                <a:effectLst/>
                <a:uLnTx/>
                <a:uFillTx/>
                <a:latin typeface="+mn-lt"/>
                <a:ea typeface="+mn-ea"/>
                <a:cs typeface="+mn-cs"/>
              </a:rPr>
              <a:t>Level</a:t>
            </a:r>
            <a:r>
              <a:rPr kumimoji="0" lang="fr-FR" sz="750" b="0" i="0" u="none" strike="noStrike" kern="1200" cap="none" spc="0" normalizeH="0" baseline="0" noProof="0" dirty="0">
                <a:ln>
                  <a:noFill/>
                </a:ln>
                <a:solidFill>
                  <a:srgbClr val="5F5F5F"/>
                </a:solidFill>
                <a:effectLst/>
                <a:uLnTx/>
                <a:uFillTx/>
                <a:latin typeface="+mn-lt"/>
                <a:ea typeface="+mn-ea"/>
                <a:cs typeface="+mn-cs"/>
              </a:rPr>
              <a:t> 8</a:t>
            </a:r>
          </a:p>
          <a:p>
            <a:pPr marL="675000" marR="0" lvl="8"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dirty="0" err="1">
                <a:ln>
                  <a:noFill/>
                </a:ln>
                <a:solidFill>
                  <a:srgbClr val="5F5F5F"/>
                </a:solidFill>
                <a:effectLst/>
                <a:uLnTx/>
                <a:uFillTx/>
                <a:latin typeface="+mn-lt"/>
                <a:ea typeface="+mn-ea"/>
                <a:cs typeface="+mn-cs"/>
              </a:rPr>
              <a:t>Level</a:t>
            </a:r>
            <a:r>
              <a:rPr kumimoji="0" lang="fr-FR" sz="750" b="0" i="0" u="none" strike="noStrike" kern="1200" cap="none" spc="0" normalizeH="0" baseline="0" noProof="0" dirty="0">
                <a:ln>
                  <a:noFill/>
                </a:ln>
                <a:solidFill>
                  <a:srgbClr val="5F5F5F"/>
                </a:solidFill>
                <a:effectLst/>
                <a:uLnTx/>
                <a:uFillTx/>
                <a:latin typeface="+mn-lt"/>
                <a:ea typeface="+mn-ea"/>
                <a:cs typeface="+mn-cs"/>
              </a:rPr>
              <a:t> 9</a:t>
            </a:r>
          </a:p>
        </p:txBody>
      </p:sp>
      <p:sp>
        <p:nvSpPr>
          <p:cNvPr id="13" name="Rectangle 12"/>
          <p:cNvSpPr/>
          <p:nvPr userDrawn="1"/>
        </p:nvSpPr>
        <p:spPr>
          <a:xfrm>
            <a:off x="0" y="3878780"/>
            <a:ext cx="9144000" cy="81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solidFill>
                <a:schemeClr val="bg2"/>
              </a:solidFill>
            </a:endParaRPr>
          </a:p>
        </p:txBody>
      </p:sp>
      <p:sp>
        <p:nvSpPr>
          <p:cNvPr id="16" name="Picture Placeholder 3"/>
          <p:cNvSpPr>
            <a:spLocks noGrp="1"/>
          </p:cNvSpPr>
          <p:nvPr>
            <p:ph type="pic" sz="quarter" idx="16" hasCustomPrompt="1"/>
          </p:nvPr>
        </p:nvSpPr>
        <p:spPr>
          <a:xfrm>
            <a:off x="5250622" y="951310"/>
            <a:ext cx="3575471" cy="2441774"/>
          </a:xfrm>
        </p:spPr>
        <p:txBody>
          <a:bodyPr anchor="t"/>
          <a:lstStyle>
            <a:lvl1pPr algn="ctr">
              <a:defRPr sz="1050">
                <a:solidFill>
                  <a:schemeClr val="accent5"/>
                </a:solidFill>
              </a:defRPr>
            </a:lvl1pPr>
          </a:lstStyle>
          <a:p>
            <a:r>
              <a:rPr lang="fr-FR" noProof="0" dirty="0"/>
              <a:t>Insert </a:t>
            </a:r>
            <a:r>
              <a:rPr lang="fr-FR" noProof="0" dirty="0" err="1"/>
              <a:t>your</a:t>
            </a:r>
            <a:r>
              <a:rPr lang="fr-FR" noProof="0" dirty="0"/>
              <a:t> illustration </a:t>
            </a:r>
            <a:r>
              <a:rPr lang="fr-FR" noProof="0" dirty="0" err="1"/>
              <a:t>here</a:t>
            </a:r>
            <a:endParaRPr lang="fr-FR" noProof="0" dirty="0"/>
          </a:p>
        </p:txBody>
      </p:sp>
      <p:sp>
        <p:nvSpPr>
          <p:cNvPr id="17" name="Text Placeholder 7"/>
          <p:cNvSpPr>
            <a:spLocks noGrp="1"/>
          </p:cNvSpPr>
          <p:nvPr>
            <p:ph type="body" sz="quarter" idx="17" hasCustomPrompt="1"/>
          </p:nvPr>
        </p:nvSpPr>
        <p:spPr>
          <a:xfrm>
            <a:off x="5250461" y="3393084"/>
            <a:ext cx="3575631" cy="405000"/>
          </a:xfrm>
        </p:spPr>
        <p:txBody>
          <a:bodyPr lIns="0" rIns="0" anchor="b"/>
          <a:lstStyle>
            <a:lvl1pPr algn="l">
              <a:buFontTx/>
              <a:buNone/>
              <a:defRPr sz="750" i="0" cap="none" baseline="0">
                <a:solidFill>
                  <a:schemeClr val="accent5"/>
                </a:solidFill>
              </a:defRPr>
            </a:lvl1pPr>
            <a:lvl2pPr>
              <a:buFontTx/>
              <a:buNone/>
              <a:defRPr i="1">
                <a:solidFill>
                  <a:schemeClr val="bg2"/>
                </a:solidFill>
              </a:defRPr>
            </a:lvl2pPr>
            <a:lvl3pPr>
              <a:buFontTx/>
              <a:buNone/>
              <a:defRPr i="1">
                <a:solidFill>
                  <a:schemeClr val="bg2"/>
                </a:solidFill>
              </a:defRPr>
            </a:lvl3pPr>
            <a:lvl4pPr>
              <a:buFontTx/>
              <a:buNone/>
              <a:defRPr i="1">
                <a:solidFill>
                  <a:schemeClr val="bg2"/>
                </a:solidFill>
              </a:defRPr>
            </a:lvl4pPr>
            <a:lvl5pPr marL="270000" indent="0">
              <a:buFontTx/>
              <a:buNone/>
              <a:defRPr i="1">
                <a:solidFill>
                  <a:schemeClr val="bg2"/>
                </a:solidFill>
              </a:defRPr>
            </a:lvl5pPr>
          </a:lstStyle>
          <a:p>
            <a:pPr lvl="0"/>
            <a:r>
              <a:rPr lang="fr-FR" noProof="0" dirty="0"/>
              <a:t>Insert </a:t>
            </a:r>
            <a:r>
              <a:rPr lang="fr-FR" noProof="0" dirty="0" err="1"/>
              <a:t>legend</a:t>
            </a:r>
            <a:r>
              <a:rPr lang="fr-FR" noProof="0" dirty="0"/>
              <a:t> of </a:t>
            </a:r>
            <a:r>
              <a:rPr lang="fr-FR" noProof="0" dirty="0" err="1"/>
              <a:t>your</a:t>
            </a:r>
            <a:r>
              <a:rPr lang="fr-FR" noProof="0" dirty="0"/>
              <a:t> illustration </a:t>
            </a:r>
            <a:r>
              <a:rPr lang="fr-FR" noProof="0" dirty="0" err="1"/>
              <a:t>here</a:t>
            </a:r>
            <a:endParaRPr lang="fr-FR" noProof="0" dirty="0"/>
          </a:p>
        </p:txBody>
      </p:sp>
      <p:cxnSp>
        <p:nvCxnSpPr>
          <p:cNvPr id="21" name="Straight Connector 20"/>
          <p:cNvCxnSpPr/>
          <p:nvPr userDrawn="1"/>
        </p:nvCxnSpPr>
        <p:spPr>
          <a:xfrm>
            <a:off x="5250461" y="3801979"/>
            <a:ext cx="3575631"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6" name="Text Placeholder 4"/>
          <p:cNvSpPr>
            <a:spLocks noGrp="1"/>
          </p:cNvSpPr>
          <p:nvPr>
            <p:ph type="body" sz="quarter" idx="15" hasCustomPrompt="1"/>
          </p:nvPr>
        </p:nvSpPr>
        <p:spPr>
          <a:xfrm>
            <a:off x="3381274" y="3892280"/>
            <a:ext cx="2399262" cy="783000"/>
          </a:xfrm>
          <a:solidFill>
            <a:schemeClr val="tx2"/>
          </a:solidFill>
        </p:spPr>
        <p:txBody>
          <a:bodyPr anchor="ctr">
            <a:noAutofit/>
          </a:bodyPr>
          <a:lstStyle>
            <a:lvl1pPr marL="200025" marR="0" indent="-128588" algn="l" defTabSz="685800" rtl="0" eaLnBrk="1" fontAlgn="auto" latinLnBrk="0" hangingPunct="1">
              <a:lnSpc>
                <a:spcPct val="100000"/>
              </a:lnSpc>
              <a:spcBef>
                <a:spcPts val="300"/>
              </a:spcBef>
              <a:spcAft>
                <a:spcPts val="0"/>
              </a:spcAft>
              <a:buClr>
                <a:schemeClr val="bg2"/>
              </a:buClr>
              <a:buSzTx/>
              <a:buFont typeface="Tempus Sans ITC" panose="04020404030D07020202" pitchFamily="82" charset="0"/>
              <a:buChar char="/"/>
              <a:tabLst/>
              <a:defRPr lang="fr-FR" sz="750" i="0" kern="1200" cap="none" baseline="0" dirty="0">
                <a:solidFill>
                  <a:schemeClr val="bg2"/>
                </a:solidFill>
                <a:latin typeface="+mn-lt"/>
                <a:ea typeface="+mn-ea"/>
                <a:cs typeface="+mn-cs"/>
              </a:defRPr>
            </a:lvl1pPr>
            <a:lvl2pPr marL="200025" indent="-128588" algn="just">
              <a:lnSpc>
                <a:spcPct val="100000"/>
              </a:lnSpc>
              <a:spcBef>
                <a:spcPts val="300"/>
              </a:spcBef>
              <a:buClr>
                <a:schemeClr val="bg1"/>
              </a:buClr>
              <a:buFont typeface="Tahoma" panose="020B0604030504040204" pitchFamily="34" charset="0"/>
              <a:buChar char="⁄"/>
              <a:defRPr sz="750" i="0" cap="none" baseline="0">
                <a:solidFill>
                  <a:schemeClr val="bg1"/>
                </a:solidFill>
              </a:defRPr>
            </a:lvl2pPr>
            <a:lvl3pPr marL="200025" indent="-128588" algn="just">
              <a:lnSpc>
                <a:spcPct val="100000"/>
              </a:lnSpc>
              <a:spcBef>
                <a:spcPts val="300"/>
              </a:spcBef>
              <a:buClr>
                <a:schemeClr val="bg1"/>
              </a:buClr>
              <a:buFont typeface="Tahoma" panose="020B0604030504040204" pitchFamily="34" charset="0"/>
              <a:buChar char="⁄"/>
              <a:defRPr sz="750" i="0">
                <a:solidFill>
                  <a:schemeClr val="bg1"/>
                </a:solidFill>
              </a:defRPr>
            </a:lvl3pPr>
            <a:lvl4pPr marL="200025" indent="-128588" algn="just">
              <a:lnSpc>
                <a:spcPct val="100000"/>
              </a:lnSpc>
              <a:spcBef>
                <a:spcPts val="300"/>
              </a:spcBef>
              <a:buClr>
                <a:schemeClr val="bg1"/>
              </a:buClr>
              <a:buFont typeface="Tahoma" panose="020B0604030504040204" pitchFamily="34" charset="0"/>
              <a:buChar char="⁄"/>
              <a:defRPr sz="750" i="0" cap="none" baseline="0">
                <a:solidFill>
                  <a:schemeClr val="bg1"/>
                </a:solidFill>
              </a:defRPr>
            </a:lvl4pPr>
            <a:lvl5pPr marL="200025" indent="-128588" algn="just">
              <a:lnSpc>
                <a:spcPct val="100000"/>
              </a:lnSpc>
              <a:spcBef>
                <a:spcPts val="300"/>
              </a:spcBef>
              <a:buClr>
                <a:schemeClr val="bg1"/>
              </a:buClr>
              <a:buFont typeface="Tahoma" panose="020B0604030504040204" pitchFamily="34" charset="0"/>
              <a:buChar char="⁄"/>
              <a:defRPr sz="750" i="0">
                <a:solidFill>
                  <a:schemeClr val="bg1"/>
                </a:solidFill>
              </a:defRPr>
            </a:lvl5pPr>
            <a:lvl6pPr marL="200025" indent="-128588" algn="just">
              <a:lnSpc>
                <a:spcPct val="100000"/>
              </a:lnSpc>
              <a:spcBef>
                <a:spcPts val="300"/>
              </a:spcBef>
              <a:buClr>
                <a:schemeClr val="bg1"/>
              </a:buClr>
              <a:buFont typeface="Tahoma" panose="020B0604030504040204" pitchFamily="34" charset="0"/>
              <a:buChar char="⁄"/>
              <a:defRPr sz="750" i="0">
                <a:solidFill>
                  <a:schemeClr val="bg1"/>
                </a:solidFill>
              </a:defRPr>
            </a:lvl6pPr>
            <a:lvl7pPr marL="200025" indent="-128588" algn="just">
              <a:lnSpc>
                <a:spcPct val="100000"/>
              </a:lnSpc>
              <a:spcBef>
                <a:spcPts val="300"/>
              </a:spcBef>
              <a:buClr>
                <a:schemeClr val="bg1"/>
              </a:buClr>
              <a:buFont typeface="Tahoma" panose="020B0604030504040204" pitchFamily="34" charset="0"/>
              <a:buChar char="⁄"/>
              <a:defRPr sz="750" i="0" baseline="0">
                <a:solidFill>
                  <a:schemeClr val="bg1"/>
                </a:solidFill>
              </a:defRPr>
            </a:lvl7pPr>
            <a:lvl8pPr marL="200025" indent="-128588" algn="just">
              <a:lnSpc>
                <a:spcPct val="100000"/>
              </a:lnSpc>
              <a:spcBef>
                <a:spcPts val="300"/>
              </a:spcBef>
              <a:buClr>
                <a:schemeClr val="bg1"/>
              </a:buClr>
              <a:buFont typeface="Tahoma" panose="020B0604030504040204" pitchFamily="34" charset="0"/>
              <a:buChar char="⁄"/>
              <a:defRPr sz="750" i="0" baseline="0">
                <a:solidFill>
                  <a:schemeClr val="bg1"/>
                </a:solidFill>
              </a:defRPr>
            </a:lvl8pPr>
            <a:lvl9pPr marL="200025" indent="-128588" algn="just">
              <a:lnSpc>
                <a:spcPct val="100000"/>
              </a:lnSpc>
              <a:spcBef>
                <a:spcPts val="300"/>
              </a:spcBef>
              <a:buClr>
                <a:schemeClr val="bg1"/>
              </a:buClr>
              <a:buFont typeface="Tahoma" panose="020B0604030504040204" pitchFamily="34" charset="0"/>
              <a:buChar char="⁄"/>
              <a:defRPr sz="750" i="0" baseline="0">
                <a:solidFill>
                  <a:schemeClr val="bg1"/>
                </a:solidFill>
              </a:defRPr>
            </a:lvl9pPr>
          </a:lstStyle>
          <a:p>
            <a:pPr lvl="0"/>
            <a:r>
              <a:rPr lang="fr-FR" noProof="0" dirty="0" err="1"/>
              <a:t>Result</a:t>
            </a:r>
            <a:r>
              <a:rPr lang="fr-FR" noProof="0" dirty="0"/>
              <a:t> or key </a:t>
            </a:r>
            <a:r>
              <a:rPr lang="fr-FR" noProof="0" dirty="0" err="1"/>
              <a:t>element</a:t>
            </a:r>
            <a:endParaRPr lang="fr-FR" noProof="0" dirty="0"/>
          </a:p>
          <a:p>
            <a:pPr lvl="0"/>
            <a:r>
              <a:rPr lang="fr-FR" noProof="0" dirty="0" err="1"/>
              <a:t>Result</a:t>
            </a:r>
            <a:r>
              <a:rPr lang="fr-FR" noProof="0" dirty="0"/>
              <a:t> or key </a:t>
            </a:r>
            <a:r>
              <a:rPr lang="fr-FR" noProof="0" dirty="0" err="1"/>
              <a:t>element</a:t>
            </a:r>
            <a:endParaRPr lang="fr-FR" noProof="0" dirty="0"/>
          </a:p>
          <a:p>
            <a:pPr lvl="0"/>
            <a:r>
              <a:rPr lang="fr-FR" noProof="0" dirty="0" err="1"/>
              <a:t>Result</a:t>
            </a:r>
            <a:r>
              <a:rPr lang="fr-FR" noProof="0" dirty="0"/>
              <a:t> or key </a:t>
            </a:r>
            <a:r>
              <a:rPr lang="fr-FR" noProof="0" dirty="0" err="1"/>
              <a:t>element</a:t>
            </a:r>
            <a:endParaRPr lang="fr-FR" noProof="0" dirty="0"/>
          </a:p>
        </p:txBody>
      </p:sp>
      <p:sp>
        <p:nvSpPr>
          <p:cNvPr id="27" name="Text Placeholder 4"/>
          <p:cNvSpPr>
            <a:spLocks noGrp="1"/>
          </p:cNvSpPr>
          <p:nvPr>
            <p:ph type="body" sz="quarter" idx="22" hasCustomPrompt="1"/>
          </p:nvPr>
        </p:nvSpPr>
        <p:spPr>
          <a:xfrm>
            <a:off x="6431742" y="3892280"/>
            <a:ext cx="2399262" cy="783000"/>
          </a:xfrm>
          <a:solidFill>
            <a:schemeClr val="tx2"/>
          </a:solidFill>
        </p:spPr>
        <p:txBody>
          <a:bodyPr vert="horz" lIns="108000" tIns="108000" rIns="108000" bIns="108000" rtlCol="0" anchor="ctr">
            <a:noAutofit/>
          </a:bodyPr>
          <a:lstStyle>
            <a:lvl1pPr>
              <a:defRPr lang="fr-FR" sz="750" dirty="0" smtClean="0"/>
            </a:lvl1pPr>
          </a:lstStyle>
          <a:p>
            <a:pPr marL="200025" marR="0" lvl="0" indent="-128588" algn="l" fontAlgn="auto">
              <a:spcBef>
                <a:spcPts val="300"/>
              </a:spcBef>
              <a:spcAft>
                <a:spcPts val="0"/>
              </a:spcAft>
              <a:buClr>
                <a:schemeClr val="bg2"/>
              </a:buClr>
              <a:buSzTx/>
              <a:buFont typeface="Tempus Sans ITC" panose="04020404030D07020202" pitchFamily="82" charset="0"/>
              <a:buChar char="/"/>
            </a:pPr>
            <a:r>
              <a:rPr lang="fr-FR" noProof="0" dirty="0" err="1"/>
              <a:t>Result</a:t>
            </a:r>
            <a:r>
              <a:rPr lang="fr-FR" noProof="0" dirty="0"/>
              <a:t> or key </a:t>
            </a:r>
            <a:r>
              <a:rPr lang="fr-FR" noProof="0" dirty="0" err="1"/>
              <a:t>element</a:t>
            </a:r>
            <a:endParaRPr lang="fr-FR" noProof="0" dirty="0"/>
          </a:p>
          <a:p>
            <a:pPr marL="200025" marR="0" lvl="0" indent="-128588" algn="l" fontAlgn="auto">
              <a:spcBef>
                <a:spcPts val="300"/>
              </a:spcBef>
              <a:spcAft>
                <a:spcPts val="0"/>
              </a:spcAft>
              <a:buClr>
                <a:schemeClr val="bg2"/>
              </a:buClr>
              <a:buSzTx/>
              <a:buFont typeface="Tempus Sans ITC" panose="04020404030D07020202" pitchFamily="82" charset="0"/>
              <a:buChar char="/"/>
            </a:pPr>
            <a:r>
              <a:rPr lang="fr-FR" noProof="0" dirty="0" err="1"/>
              <a:t>Result</a:t>
            </a:r>
            <a:r>
              <a:rPr lang="fr-FR" noProof="0" dirty="0"/>
              <a:t> or key </a:t>
            </a:r>
            <a:r>
              <a:rPr lang="fr-FR" noProof="0" dirty="0" err="1"/>
              <a:t>element</a:t>
            </a:r>
            <a:endParaRPr lang="fr-FR" noProof="0" dirty="0"/>
          </a:p>
          <a:p>
            <a:pPr marL="200025" marR="0" lvl="0" indent="-128588" algn="l" fontAlgn="auto">
              <a:spcBef>
                <a:spcPts val="300"/>
              </a:spcBef>
              <a:spcAft>
                <a:spcPts val="0"/>
              </a:spcAft>
              <a:buClr>
                <a:schemeClr val="bg2"/>
              </a:buClr>
              <a:buSzTx/>
              <a:buFont typeface="Tempus Sans ITC" panose="04020404030D07020202" pitchFamily="82" charset="0"/>
              <a:buChar char="/"/>
            </a:pPr>
            <a:r>
              <a:rPr lang="fr-FR" noProof="0" dirty="0" err="1"/>
              <a:t>Result</a:t>
            </a:r>
            <a:r>
              <a:rPr lang="fr-FR" noProof="0" dirty="0"/>
              <a:t> or key </a:t>
            </a:r>
            <a:r>
              <a:rPr lang="fr-FR" noProof="0" dirty="0" err="1"/>
              <a:t>element</a:t>
            </a:r>
            <a:endParaRPr lang="fr-FR" noProof="0" dirty="0"/>
          </a:p>
        </p:txBody>
      </p:sp>
      <p:sp>
        <p:nvSpPr>
          <p:cNvPr id="28" name="Text Placeholder 4"/>
          <p:cNvSpPr>
            <a:spLocks noGrp="1"/>
          </p:cNvSpPr>
          <p:nvPr>
            <p:ph type="body" sz="quarter" idx="23" hasCustomPrompt="1"/>
          </p:nvPr>
        </p:nvSpPr>
        <p:spPr>
          <a:xfrm>
            <a:off x="330805" y="4162280"/>
            <a:ext cx="2990769" cy="243000"/>
          </a:xfrm>
          <a:solidFill>
            <a:schemeClr val="tx2"/>
          </a:solidFill>
        </p:spPr>
        <p:txBody>
          <a:bodyPr anchor="ctr">
            <a:noAutofit/>
          </a:bodyPr>
          <a:lstStyle>
            <a:lvl1pPr marL="71438" indent="0" algn="l">
              <a:lnSpc>
                <a:spcPct val="100000"/>
              </a:lnSpc>
              <a:spcBef>
                <a:spcPts val="300"/>
              </a:spcBef>
              <a:buClr>
                <a:schemeClr val="bg1"/>
              </a:buClr>
              <a:buFontTx/>
              <a:buNone/>
              <a:defRPr sz="1050" b="0" i="0" cap="none" baseline="0">
                <a:solidFill>
                  <a:schemeClr val="bg2"/>
                </a:solidFill>
              </a:defRPr>
            </a:lvl1pPr>
            <a:lvl2pPr marL="71438" indent="0" algn="just">
              <a:lnSpc>
                <a:spcPct val="100000"/>
              </a:lnSpc>
              <a:spcBef>
                <a:spcPts val="300"/>
              </a:spcBef>
              <a:buClr>
                <a:schemeClr val="bg1"/>
              </a:buClr>
              <a:buFontTx/>
              <a:buNone/>
              <a:defRPr sz="900" i="0" cap="none" baseline="0">
                <a:solidFill>
                  <a:schemeClr val="bg1"/>
                </a:solidFill>
              </a:defRPr>
            </a:lvl2pPr>
            <a:lvl3pPr marL="71438" indent="0" algn="just">
              <a:lnSpc>
                <a:spcPct val="100000"/>
              </a:lnSpc>
              <a:spcBef>
                <a:spcPts val="300"/>
              </a:spcBef>
              <a:buClr>
                <a:schemeClr val="bg1"/>
              </a:buClr>
              <a:buFontTx/>
              <a:buNone/>
              <a:defRPr sz="900" i="0">
                <a:solidFill>
                  <a:schemeClr val="bg1"/>
                </a:solidFill>
              </a:defRPr>
            </a:lvl3pPr>
            <a:lvl4pPr marL="71438" indent="0" algn="just">
              <a:lnSpc>
                <a:spcPct val="100000"/>
              </a:lnSpc>
              <a:spcBef>
                <a:spcPts val="300"/>
              </a:spcBef>
              <a:buClr>
                <a:schemeClr val="bg1"/>
              </a:buClr>
              <a:buFontTx/>
              <a:buNone/>
              <a:defRPr sz="900" i="0" cap="none" baseline="0">
                <a:solidFill>
                  <a:schemeClr val="bg1"/>
                </a:solidFill>
              </a:defRPr>
            </a:lvl4pPr>
            <a:lvl5pPr marL="71438" indent="0" algn="just">
              <a:lnSpc>
                <a:spcPct val="100000"/>
              </a:lnSpc>
              <a:spcBef>
                <a:spcPts val="300"/>
              </a:spcBef>
              <a:buClr>
                <a:schemeClr val="bg1"/>
              </a:buClr>
              <a:buFontTx/>
              <a:buNone/>
              <a:defRPr sz="900" i="0">
                <a:solidFill>
                  <a:schemeClr val="bg1"/>
                </a:solidFill>
              </a:defRPr>
            </a:lvl5pPr>
            <a:lvl6pPr marL="71438" indent="0" algn="just">
              <a:lnSpc>
                <a:spcPct val="100000"/>
              </a:lnSpc>
              <a:spcBef>
                <a:spcPts val="300"/>
              </a:spcBef>
              <a:buClr>
                <a:schemeClr val="bg1"/>
              </a:buClr>
              <a:buFontTx/>
              <a:buNone/>
              <a:defRPr sz="900" i="0">
                <a:solidFill>
                  <a:schemeClr val="bg1"/>
                </a:solidFill>
              </a:defRPr>
            </a:lvl6pPr>
            <a:lvl7pPr marL="71438" indent="0" algn="just">
              <a:lnSpc>
                <a:spcPct val="100000"/>
              </a:lnSpc>
              <a:spcBef>
                <a:spcPts val="300"/>
              </a:spcBef>
              <a:buClr>
                <a:schemeClr val="bg1"/>
              </a:buClr>
              <a:buFontTx/>
              <a:buNone/>
              <a:defRPr sz="900" i="0" baseline="0">
                <a:solidFill>
                  <a:schemeClr val="bg1"/>
                </a:solidFill>
              </a:defRPr>
            </a:lvl7pPr>
            <a:lvl8pPr marL="71438" indent="0" algn="just">
              <a:lnSpc>
                <a:spcPct val="100000"/>
              </a:lnSpc>
              <a:spcBef>
                <a:spcPts val="300"/>
              </a:spcBef>
              <a:buClr>
                <a:schemeClr val="bg1"/>
              </a:buClr>
              <a:buFontTx/>
              <a:buNone/>
              <a:defRPr sz="900" i="0" baseline="0">
                <a:solidFill>
                  <a:schemeClr val="bg1"/>
                </a:solidFill>
              </a:defRPr>
            </a:lvl8pPr>
            <a:lvl9pPr marL="71438" indent="0" algn="just">
              <a:lnSpc>
                <a:spcPct val="100000"/>
              </a:lnSpc>
              <a:spcBef>
                <a:spcPts val="300"/>
              </a:spcBef>
              <a:buClr>
                <a:schemeClr val="bg1"/>
              </a:buClr>
              <a:buFontTx/>
              <a:buNone/>
              <a:defRPr sz="900" i="0" baseline="0">
                <a:solidFill>
                  <a:schemeClr val="bg1"/>
                </a:solidFill>
              </a:defRPr>
            </a:lvl9pPr>
          </a:lstStyle>
          <a:p>
            <a:pPr lvl="0"/>
            <a:r>
              <a:rPr lang="fr-FR" noProof="0" dirty="0" err="1"/>
              <a:t>Results</a:t>
            </a:r>
            <a:r>
              <a:rPr lang="fr-FR" noProof="0" dirty="0"/>
              <a:t> or Key </a:t>
            </a:r>
            <a:r>
              <a:rPr lang="fr-FR" noProof="0" dirty="0" err="1"/>
              <a:t>elements</a:t>
            </a:r>
            <a:endParaRPr lang="fr-FR" noProof="0" dirty="0"/>
          </a:p>
        </p:txBody>
      </p:sp>
      <p:sp>
        <p:nvSpPr>
          <p:cNvPr id="12" name="Title 1"/>
          <p:cNvSpPr>
            <a:spLocks noGrp="1"/>
          </p:cNvSpPr>
          <p:nvPr>
            <p:ph type="title" hasCustomPrompt="1"/>
          </p:nvPr>
        </p:nvSpPr>
        <p:spPr>
          <a:xfrm>
            <a:off x="319015" y="303499"/>
            <a:ext cx="8507077" cy="647811"/>
          </a:xfrm>
        </p:spPr>
        <p:txBody>
          <a:bodyPr lIns="108000" tIns="0" rIns="108000" bIns="0"/>
          <a:lstStyle>
            <a:lvl1pPr>
              <a:defRPr sz="1650" baseline="0">
                <a:solidFill>
                  <a:schemeClr val="bg2"/>
                </a:solidFill>
              </a:defRPr>
            </a:lvl1pPr>
          </a:lstStyle>
          <a:p>
            <a:r>
              <a:rPr lang="fr-FR" dirty="0"/>
              <a:t>Complete </a:t>
            </a:r>
            <a:r>
              <a:rPr lang="fr-FR" dirty="0" err="1"/>
              <a:t>with</a:t>
            </a:r>
            <a:r>
              <a:rPr lang="fr-FR" dirty="0"/>
              <a:t> a </a:t>
            </a:r>
            <a:r>
              <a:rPr lang="fr-FR" dirty="0" err="1"/>
              <a:t>title</a:t>
            </a:r>
            <a:r>
              <a:rPr lang="fr-FR" dirty="0"/>
              <a:t> </a:t>
            </a:r>
            <a:r>
              <a:rPr lang="fr-FR" dirty="0" err="1"/>
              <a:t>here</a:t>
            </a:r>
            <a:r>
              <a:rPr lang="fr-FR" dirty="0"/>
              <a:t> </a:t>
            </a:r>
            <a:r>
              <a:rPr lang="fr-FR" dirty="0" err="1"/>
              <a:t>that</a:t>
            </a:r>
            <a:r>
              <a:rPr lang="fr-FR" dirty="0"/>
              <a:t> carries </a:t>
            </a:r>
            <a:r>
              <a:rPr lang="fr-FR" dirty="0" err="1"/>
              <a:t>your</a:t>
            </a:r>
            <a:r>
              <a:rPr lang="fr-FR" dirty="0"/>
              <a:t> message on </a:t>
            </a:r>
            <a:r>
              <a:rPr lang="fr-FR" dirty="0" err="1"/>
              <a:t>two</a:t>
            </a:r>
            <a:r>
              <a:rPr lang="fr-FR" dirty="0"/>
              <a:t> </a:t>
            </a:r>
            <a:r>
              <a:rPr lang="fr-FR" dirty="0" err="1"/>
              <a:t>lines</a:t>
            </a:r>
            <a:r>
              <a:rPr lang="fr-FR" dirty="0"/>
              <a:t> at </a:t>
            </a:r>
            <a:r>
              <a:rPr lang="fr-FR" dirty="0" err="1"/>
              <a:t>most</a:t>
            </a:r>
            <a:r>
              <a:rPr lang="fr-FR" dirty="0"/>
              <a:t> for more </a:t>
            </a:r>
            <a:r>
              <a:rPr lang="fr-FR" noProof="0" dirty="0" err="1"/>
              <a:t>readability</a:t>
            </a:r>
            <a:endParaRPr lang="fr-FR" noProof="0" dirty="0"/>
          </a:p>
        </p:txBody>
      </p:sp>
      <p:sp>
        <p:nvSpPr>
          <p:cNvPr id="14" name="Text Placeholder 8"/>
          <p:cNvSpPr>
            <a:spLocks noGrp="1"/>
          </p:cNvSpPr>
          <p:nvPr>
            <p:ph type="body" sz="quarter" idx="13" hasCustomPrompt="1"/>
          </p:nvPr>
        </p:nvSpPr>
        <p:spPr>
          <a:xfrm>
            <a:off x="319015" y="108235"/>
            <a:ext cx="8507077" cy="195263"/>
          </a:xfrm>
          <a:prstGeom prst="rect">
            <a:avLst/>
          </a:prstGeom>
        </p:spPr>
        <p:txBody>
          <a:bodyPr lIns="108000" tIns="0" rIns="108000" bIns="0" anchor="b"/>
          <a:lstStyle>
            <a:lvl1pPr>
              <a:spcBef>
                <a:spcPts val="0"/>
              </a:spcBef>
              <a:defRPr sz="750" i="0" cap="all" baseline="0">
                <a:solidFill>
                  <a:schemeClr val="accent4"/>
                </a:solidFill>
                <a:latin typeface="+mj-lt"/>
              </a:defRPr>
            </a:lvl1pPr>
            <a:lvl2pPr>
              <a:defRPr sz="750"/>
            </a:lvl2pPr>
          </a:lstStyle>
          <a:p>
            <a:pPr lvl="0"/>
            <a:r>
              <a:rPr lang="fr-FR" noProof="0" dirty="0"/>
              <a:t>Insert a top </a:t>
            </a:r>
            <a:r>
              <a:rPr lang="fr-FR" noProof="0" dirty="0" err="1"/>
              <a:t>title</a:t>
            </a:r>
            <a:r>
              <a:rPr lang="fr-FR" noProof="0" dirty="0"/>
              <a:t> </a:t>
            </a:r>
            <a:r>
              <a:rPr lang="fr-FR" noProof="0" dirty="0" err="1"/>
              <a:t>here</a:t>
            </a:r>
            <a:r>
              <a:rPr lang="fr-FR" noProof="0" dirty="0"/>
              <a:t> - must not </a:t>
            </a:r>
            <a:r>
              <a:rPr lang="fr-FR" noProof="0" dirty="0" err="1"/>
              <a:t>exceed</a:t>
            </a:r>
            <a:r>
              <a:rPr lang="fr-FR" noProof="0" dirty="0"/>
              <a:t> 1 line</a:t>
            </a:r>
          </a:p>
        </p:txBody>
      </p:sp>
    </p:spTree>
    <p:extLst>
      <p:ext uri="{BB962C8B-B14F-4D97-AF65-F5344CB8AC3E}">
        <p14:creationId xmlns:p14="http://schemas.microsoft.com/office/powerpoint/2010/main" val="40170824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Credential - 1 page">
    <p:spTree>
      <p:nvGrpSpPr>
        <p:cNvPr id="1" name=""/>
        <p:cNvGrpSpPr/>
        <p:nvPr/>
      </p:nvGrpSpPr>
      <p:grpSpPr>
        <a:xfrm>
          <a:off x="0" y="0"/>
          <a:ext cx="0" cy="0"/>
          <a:chOff x="0" y="0"/>
          <a:chExt cx="0" cy="0"/>
        </a:xfrm>
      </p:grpSpPr>
      <p:sp>
        <p:nvSpPr>
          <p:cNvPr id="13" name="Rectangle 12"/>
          <p:cNvSpPr/>
          <p:nvPr userDrawn="1"/>
        </p:nvSpPr>
        <p:spPr>
          <a:xfrm>
            <a:off x="0" y="3922294"/>
            <a:ext cx="9144000" cy="81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47" dirty="0">
              <a:solidFill>
                <a:schemeClr val="bg2"/>
              </a:solidFill>
            </a:endParaRPr>
          </a:p>
        </p:txBody>
      </p:sp>
      <p:sp>
        <p:nvSpPr>
          <p:cNvPr id="16" name="Picture Placeholder 3"/>
          <p:cNvSpPr>
            <a:spLocks noGrp="1"/>
          </p:cNvSpPr>
          <p:nvPr>
            <p:ph type="pic" sz="quarter" idx="16" hasCustomPrompt="1"/>
          </p:nvPr>
        </p:nvSpPr>
        <p:spPr>
          <a:xfrm>
            <a:off x="5256876" y="1235497"/>
            <a:ext cx="3575471" cy="2142324"/>
          </a:xfrm>
        </p:spPr>
        <p:txBody>
          <a:bodyPr anchor="t"/>
          <a:lstStyle>
            <a:lvl1pPr>
              <a:defRPr sz="969">
                <a:solidFill>
                  <a:schemeClr val="tx2"/>
                </a:solidFill>
              </a:defRPr>
            </a:lvl1pPr>
          </a:lstStyle>
          <a:p>
            <a:r>
              <a:rPr lang="fr-FR" dirty="0"/>
              <a:t>Insérer votre image ici</a:t>
            </a:r>
          </a:p>
        </p:txBody>
      </p:sp>
      <p:sp>
        <p:nvSpPr>
          <p:cNvPr id="17" name="Text Placeholder 7"/>
          <p:cNvSpPr>
            <a:spLocks noGrp="1"/>
          </p:cNvSpPr>
          <p:nvPr>
            <p:ph type="body" sz="quarter" idx="17" hasCustomPrompt="1"/>
          </p:nvPr>
        </p:nvSpPr>
        <p:spPr>
          <a:xfrm>
            <a:off x="5260117" y="3393084"/>
            <a:ext cx="3572228" cy="405000"/>
          </a:xfrm>
        </p:spPr>
        <p:txBody>
          <a:bodyPr lIns="0" rIns="0" anchor="b"/>
          <a:lstStyle>
            <a:lvl1pPr algn="l">
              <a:buFontTx/>
              <a:buNone/>
              <a:defRPr sz="692" i="0" cap="none" baseline="0">
                <a:solidFill>
                  <a:schemeClr val="bg2"/>
                </a:solidFill>
              </a:defRPr>
            </a:lvl1pPr>
            <a:lvl2pPr>
              <a:buFontTx/>
              <a:buNone/>
              <a:defRPr i="1">
                <a:solidFill>
                  <a:schemeClr val="bg2"/>
                </a:solidFill>
              </a:defRPr>
            </a:lvl2pPr>
            <a:lvl3pPr>
              <a:buFontTx/>
              <a:buNone/>
              <a:defRPr i="1">
                <a:solidFill>
                  <a:schemeClr val="bg2"/>
                </a:solidFill>
              </a:defRPr>
            </a:lvl3pPr>
            <a:lvl4pPr>
              <a:buFontTx/>
              <a:buNone/>
              <a:defRPr i="1">
                <a:solidFill>
                  <a:schemeClr val="bg2"/>
                </a:solidFill>
              </a:defRPr>
            </a:lvl4pPr>
            <a:lvl5pPr marL="249237" indent="0">
              <a:buFontTx/>
              <a:buNone/>
              <a:defRPr i="1">
                <a:solidFill>
                  <a:schemeClr val="bg2"/>
                </a:solidFill>
              </a:defRPr>
            </a:lvl5pPr>
          </a:lstStyle>
          <a:p>
            <a:pPr lvl="0"/>
            <a:r>
              <a:rPr lang="fr-FR" noProof="0" dirty="0"/>
              <a:t>Insérer le titre de votre illustration ici</a:t>
            </a:r>
          </a:p>
        </p:txBody>
      </p:sp>
      <p:sp>
        <p:nvSpPr>
          <p:cNvPr id="24" name="Title 1"/>
          <p:cNvSpPr>
            <a:spLocks noGrp="1"/>
          </p:cNvSpPr>
          <p:nvPr>
            <p:ph type="title" hasCustomPrompt="1"/>
          </p:nvPr>
        </p:nvSpPr>
        <p:spPr>
          <a:xfrm>
            <a:off x="333183" y="506375"/>
            <a:ext cx="8473846" cy="486000"/>
          </a:xfrm>
        </p:spPr>
        <p:txBody>
          <a:bodyPr/>
          <a:lstStyle>
            <a:lvl1pPr>
              <a:defRPr/>
            </a:lvl1pPr>
          </a:lstStyle>
          <a:p>
            <a:r>
              <a:rPr lang="fr-FR" noProof="0" dirty="0"/>
              <a:t>Compléter avec un titre ici qui porte votre message sur deux lignes au maximum – mais surtout pas sur trois lignes sinon votre titre deviendra illisible </a:t>
            </a:r>
          </a:p>
        </p:txBody>
      </p:sp>
      <p:sp>
        <p:nvSpPr>
          <p:cNvPr id="25" name="Text Placeholder 8"/>
          <p:cNvSpPr>
            <a:spLocks noGrp="1"/>
          </p:cNvSpPr>
          <p:nvPr>
            <p:ph type="body" sz="quarter" idx="13" hasCustomPrompt="1"/>
          </p:nvPr>
        </p:nvSpPr>
        <p:spPr>
          <a:xfrm>
            <a:off x="333183" y="290512"/>
            <a:ext cx="4153846" cy="195263"/>
          </a:xfrm>
        </p:spPr>
        <p:txBody>
          <a:bodyPr tIns="0" bIns="0" anchor="b"/>
          <a:lstStyle>
            <a:lvl1pPr>
              <a:spcBef>
                <a:spcPts val="0"/>
              </a:spcBef>
              <a:defRPr sz="692" i="0" cap="all" baseline="0">
                <a:solidFill>
                  <a:schemeClr val="tx2"/>
                </a:solidFill>
                <a:latin typeface="+mj-lt"/>
              </a:defRPr>
            </a:lvl1pPr>
            <a:lvl2pPr>
              <a:defRPr sz="692"/>
            </a:lvl2pPr>
          </a:lstStyle>
          <a:p>
            <a:pPr lvl="0"/>
            <a:r>
              <a:rPr lang="fr-FR" noProof="0" dirty="0"/>
              <a:t>Insérer un surtitre ici – il ne doit pas dépasser 1 ligne</a:t>
            </a:r>
          </a:p>
        </p:txBody>
      </p:sp>
      <p:sp>
        <p:nvSpPr>
          <p:cNvPr id="26" name="Text Placeholder 4"/>
          <p:cNvSpPr>
            <a:spLocks noGrp="1"/>
          </p:cNvSpPr>
          <p:nvPr>
            <p:ph type="body" sz="quarter" idx="15" hasCustomPrompt="1"/>
          </p:nvPr>
        </p:nvSpPr>
        <p:spPr>
          <a:xfrm>
            <a:off x="3381275" y="3935794"/>
            <a:ext cx="2399262" cy="783000"/>
          </a:xfrm>
          <a:noFill/>
        </p:spPr>
        <p:txBody>
          <a:bodyPr anchor="ctr">
            <a:noAutofit/>
          </a:bodyPr>
          <a:lstStyle>
            <a:lvl1pPr marL="184643" marR="0" indent="-118699" algn="just" defTabSz="633062" rtl="0" eaLnBrk="1" fontAlgn="auto" latinLnBrk="0" hangingPunct="1">
              <a:lnSpc>
                <a:spcPct val="100000"/>
              </a:lnSpc>
              <a:spcBef>
                <a:spcPts val="277"/>
              </a:spcBef>
              <a:spcAft>
                <a:spcPts val="0"/>
              </a:spcAft>
              <a:buClr>
                <a:schemeClr val="bg1"/>
              </a:buClr>
              <a:buSzTx/>
              <a:buFont typeface="Tahoma" panose="020B0604030504040204" pitchFamily="34" charset="0"/>
              <a:buChar char="⁄"/>
              <a:tabLst/>
              <a:defRPr sz="692" i="0" cap="none" baseline="0">
                <a:solidFill>
                  <a:schemeClr val="bg2"/>
                </a:solidFill>
              </a:defRPr>
            </a:lvl1pPr>
            <a:lvl2pPr marL="184643" indent="-118699" algn="just">
              <a:lnSpc>
                <a:spcPct val="100000"/>
              </a:lnSpc>
              <a:spcBef>
                <a:spcPts val="277"/>
              </a:spcBef>
              <a:buClr>
                <a:schemeClr val="bg1"/>
              </a:buClr>
              <a:buFont typeface="Tahoma" panose="020B0604030504040204" pitchFamily="34" charset="0"/>
              <a:buChar char="⁄"/>
              <a:defRPr sz="692" i="0" cap="none" baseline="0">
                <a:solidFill>
                  <a:schemeClr val="bg1"/>
                </a:solidFill>
              </a:defRPr>
            </a:lvl2pPr>
            <a:lvl3pPr marL="184643" indent="-118699" algn="just">
              <a:lnSpc>
                <a:spcPct val="100000"/>
              </a:lnSpc>
              <a:spcBef>
                <a:spcPts val="277"/>
              </a:spcBef>
              <a:buClr>
                <a:schemeClr val="bg1"/>
              </a:buClr>
              <a:buFont typeface="Tahoma" panose="020B0604030504040204" pitchFamily="34" charset="0"/>
              <a:buChar char="⁄"/>
              <a:defRPr sz="692" i="0">
                <a:solidFill>
                  <a:schemeClr val="bg1"/>
                </a:solidFill>
              </a:defRPr>
            </a:lvl3pPr>
            <a:lvl4pPr marL="184643" indent="-118699" algn="just">
              <a:lnSpc>
                <a:spcPct val="100000"/>
              </a:lnSpc>
              <a:spcBef>
                <a:spcPts val="277"/>
              </a:spcBef>
              <a:buClr>
                <a:schemeClr val="bg1"/>
              </a:buClr>
              <a:buFont typeface="Tahoma" panose="020B0604030504040204" pitchFamily="34" charset="0"/>
              <a:buChar char="⁄"/>
              <a:defRPr sz="692" i="0" cap="none" baseline="0">
                <a:solidFill>
                  <a:schemeClr val="bg1"/>
                </a:solidFill>
              </a:defRPr>
            </a:lvl4pPr>
            <a:lvl5pPr marL="184643" indent="-118699" algn="just">
              <a:lnSpc>
                <a:spcPct val="100000"/>
              </a:lnSpc>
              <a:spcBef>
                <a:spcPts val="277"/>
              </a:spcBef>
              <a:buClr>
                <a:schemeClr val="bg1"/>
              </a:buClr>
              <a:buFont typeface="Tahoma" panose="020B0604030504040204" pitchFamily="34" charset="0"/>
              <a:buChar char="⁄"/>
              <a:defRPr sz="692" i="0">
                <a:solidFill>
                  <a:schemeClr val="bg1"/>
                </a:solidFill>
              </a:defRPr>
            </a:lvl5pPr>
            <a:lvl6pPr marL="184643" indent="-118699" algn="just">
              <a:lnSpc>
                <a:spcPct val="100000"/>
              </a:lnSpc>
              <a:spcBef>
                <a:spcPts val="277"/>
              </a:spcBef>
              <a:buClr>
                <a:schemeClr val="bg1"/>
              </a:buClr>
              <a:buFont typeface="Tahoma" panose="020B0604030504040204" pitchFamily="34" charset="0"/>
              <a:buChar char="⁄"/>
              <a:defRPr sz="692" i="0">
                <a:solidFill>
                  <a:schemeClr val="bg1"/>
                </a:solidFill>
              </a:defRPr>
            </a:lvl6pPr>
            <a:lvl7pPr marL="184643" indent="-118699" algn="just">
              <a:lnSpc>
                <a:spcPct val="100000"/>
              </a:lnSpc>
              <a:spcBef>
                <a:spcPts val="277"/>
              </a:spcBef>
              <a:buClr>
                <a:schemeClr val="bg1"/>
              </a:buClr>
              <a:buFont typeface="Tahoma" panose="020B0604030504040204" pitchFamily="34" charset="0"/>
              <a:buChar char="⁄"/>
              <a:defRPr sz="692" i="0" baseline="0">
                <a:solidFill>
                  <a:schemeClr val="bg1"/>
                </a:solidFill>
              </a:defRPr>
            </a:lvl7pPr>
            <a:lvl8pPr marL="184643" indent="-118699" algn="just">
              <a:lnSpc>
                <a:spcPct val="100000"/>
              </a:lnSpc>
              <a:spcBef>
                <a:spcPts val="277"/>
              </a:spcBef>
              <a:buClr>
                <a:schemeClr val="bg1"/>
              </a:buClr>
              <a:buFont typeface="Tahoma" panose="020B0604030504040204" pitchFamily="34" charset="0"/>
              <a:buChar char="⁄"/>
              <a:defRPr sz="692" i="0" baseline="0">
                <a:solidFill>
                  <a:schemeClr val="bg1"/>
                </a:solidFill>
              </a:defRPr>
            </a:lvl8pPr>
            <a:lvl9pPr marL="184643" indent="-118699" algn="just">
              <a:lnSpc>
                <a:spcPct val="100000"/>
              </a:lnSpc>
              <a:spcBef>
                <a:spcPts val="277"/>
              </a:spcBef>
              <a:buClr>
                <a:schemeClr val="bg1"/>
              </a:buClr>
              <a:buFont typeface="Tahoma" panose="020B0604030504040204" pitchFamily="34" charset="0"/>
              <a:buChar char="⁄"/>
              <a:defRPr sz="692" i="0" baseline="0">
                <a:solidFill>
                  <a:schemeClr val="bg1"/>
                </a:solidFill>
              </a:defRPr>
            </a:lvl9pPr>
          </a:lstStyle>
          <a:p>
            <a:pPr lvl="0"/>
            <a:r>
              <a:rPr lang="fr-FR" dirty="0"/>
              <a:t>Résultat ou Elément clé</a:t>
            </a:r>
          </a:p>
          <a:p>
            <a:pPr marL="184643" marR="0" lvl="0" indent="-118699" algn="just" defTabSz="633062" rtl="0" eaLnBrk="1" fontAlgn="auto" latinLnBrk="0" hangingPunct="1">
              <a:lnSpc>
                <a:spcPct val="100000"/>
              </a:lnSpc>
              <a:spcBef>
                <a:spcPts val="277"/>
              </a:spcBef>
              <a:spcAft>
                <a:spcPts val="0"/>
              </a:spcAft>
              <a:buClr>
                <a:schemeClr val="bg1"/>
              </a:buClr>
              <a:buSzTx/>
              <a:buFont typeface="Tahoma" panose="020B0604030504040204" pitchFamily="34" charset="0"/>
              <a:buChar char="⁄"/>
              <a:tabLst/>
              <a:defRPr/>
            </a:pPr>
            <a:r>
              <a:rPr lang="fr-FR" dirty="0"/>
              <a:t> Résultat ou Elément clé</a:t>
            </a:r>
          </a:p>
        </p:txBody>
      </p:sp>
      <p:sp>
        <p:nvSpPr>
          <p:cNvPr id="27" name="Text Placeholder 4"/>
          <p:cNvSpPr>
            <a:spLocks noGrp="1"/>
          </p:cNvSpPr>
          <p:nvPr>
            <p:ph type="body" sz="quarter" idx="22" hasCustomPrompt="1"/>
          </p:nvPr>
        </p:nvSpPr>
        <p:spPr>
          <a:xfrm>
            <a:off x="6431742" y="3935794"/>
            <a:ext cx="2399262" cy="783000"/>
          </a:xfrm>
          <a:noFill/>
        </p:spPr>
        <p:txBody>
          <a:bodyPr anchor="ctr">
            <a:noAutofit/>
          </a:bodyPr>
          <a:lstStyle>
            <a:lvl1pPr marL="184643" marR="0" indent="-118699" algn="just" defTabSz="633062" rtl="0" eaLnBrk="1" fontAlgn="auto" latinLnBrk="0" hangingPunct="1">
              <a:lnSpc>
                <a:spcPct val="100000"/>
              </a:lnSpc>
              <a:spcBef>
                <a:spcPts val="277"/>
              </a:spcBef>
              <a:spcAft>
                <a:spcPts val="0"/>
              </a:spcAft>
              <a:buClr>
                <a:schemeClr val="bg1"/>
              </a:buClr>
              <a:buSzTx/>
              <a:buFont typeface="Tahoma" panose="020B0604030504040204" pitchFamily="34" charset="0"/>
              <a:buChar char="⁄"/>
              <a:tabLst/>
              <a:defRPr sz="692" i="0" cap="none" baseline="0">
                <a:solidFill>
                  <a:schemeClr val="bg2"/>
                </a:solidFill>
              </a:defRPr>
            </a:lvl1pPr>
            <a:lvl2pPr marL="184643" indent="-118699" algn="just">
              <a:lnSpc>
                <a:spcPct val="100000"/>
              </a:lnSpc>
              <a:spcBef>
                <a:spcPts val="277"/>
              </a:spcBef>
              <a:buClr>
                <a:schemeClr val="bg1"/>
              </a:buClr>
              <a:buFont typeface="Tahoma" panose="020B0604030504040204" pitchFamily="34" charset="0"/>
              <a:buChar char="⁄"/>
              <a:defRPr sz="692" i="0" cap="none" baseline="0">
                <a:solidFill>
                  <a:schemeClr val="bg1"/>
                </a:solidFill>
              </a:defRPr>
            </a:lvl2pPr>
            <a:lvl3pPr marL="184643" indent="-118699" algn="just">
              <a:lnSpc>
                <a:spcPct val="100000"/>
              </a:lnSpc>
              <a:spcBef>
                <a:spcPts val="277"/>
              </a:spcBef>
              <a:buClr>
                <a:schemeClr val="bg1"/>
              </a:buClr>
              <a:buFont typeface="Tahoma" panose="020B0604030504040204" pitchFamily="34" charset="0"/>
              <a:buChar char="⁄"/>
              <a:defRPr sz="692" i="0">
                <a:solidFill>
                  <a:schemeClr val="bg1"/>
                </a:solidFill>
              </a:defRPr>
            </a:lvl3pPr>
            <a:lvl4pPr marL="184643" indent="-118699" algn="just">
              <a:lnSpc>
                <a:spcPct val="100000"/>
              </a:lnSpc>
              <a:spcBef>
                <a:spcPts val="277"/>
              </a:spcBef>
              <a:buClr>
                <a:schemeClr val="bg1"/>
              </a:buClr>
              <a:buFont typeface="Tahoma" panose="020B0604030504040204" pitchFamily="34" charset="0"/>
              <a:buChar char="⁄"/>
              <a:defRPr sz="692" i="0" cap="none" baseline="0">
                <a:solidFill>
                  <a:schemeClr val="bg1"/>
                </a:solidFill>
              </a:defRPr>
            </a:lvl4pPr>
            <a:lvl5pPr marL="184643" indent="-118699" algn="just">
              <a:lnSpc>
                <a:spcPct val="100000"/>
              </a:lnSpc>
              <a:spcBef>
                <a:spcPts val="277"/>
              </a:spcBef>
              <a:buClr>
                <a:schemeClr val="bg1"/>
              </a:buClr>
              <a:buFont typeface="Tahoma" panose="020B0604030504040204" pitchFamily="34" charset="0"/>
              <a:buChar char="⁄"/>
              <a:defRPr sz="692" i="0">
                <a:solidFill>
                  <a:schemeClr val="bg1"/>
                </a:solidFill>
              </a:defRPr>
            </a:lvl5pPr>
            <a:lvl6pPr marL="184643" indent="-118699" algn="just">
              <a:lnSpc>
                <a:spcPct val="100000"/>
              </a:lnSpc>
              <a:spcBef>
                <a:spcPts val="277"/>
              </a:spcBef>
              <a:buClr>
                <a:schemeClr val="bg1"/>
              </a:buClr>
              <a:buFont typeface="Tahoma" panose="020B0604030504040204" pitchFamily="34" charset="0"/>
              <a:buChar char="⁄"/>
              <a:defRPr sz="692" i="0">
                <a:solidFill>
                  <a:schemeClr val="bg1"/>
                </a:solidFill>
              </a:defRPr>
            </a:lvl6pPr>
            <a:lvl7pPr marL="184643" indent="-118699" algn="just">
              <a:lnSpc>
                <a:spcPct val="100000"/>
              </a:lnSpc>
              <a:spcBef>
                <a:spcPts val="277"/>
              </a:spcBef>
              <a:buClr>
                <a:schemeClr val="bg1"/>
              </a:buClr>
              <a:buFont typeface="Tahoma" panose="020B0604030504040204" pitchFamily="34" charset="0"/>
              <a:buChar char="⁄"/>
              <a:defRPr sz="692" i="0" baseline="0">
                <a:solidFill>
                  <a:schemeClr val="bg1"/>
                </a:solidFill>
              </a:defRPr>
            </a:lvl7pPr>
            <a:lvl8pPr marL="184643" indent="-118699" algn="just">
              <a:lnSpc>
                <a:spcPct val="100000"/>
              </a:lnSpc>
              <a:spcBef>
                <a:spcPts val="277"/>
              </a:spcBef>
              <a:buClr>
                <a:schemeClr val="bg1"/>
              </a:buClr>
              <a:buFont typeface="Tahoma" panose="020B0604030504040204" pitchFamily="34" charset="0"/>
              <a:buChar char="⁄"/>
              <a:defRPr sz="692" i="0" baseline="0">
                <a:solidFill>
                  <a:schemeClr val="bg1"/>
                </a:solidFill>
              </a:defRPr>
            </a:lvl8pPr>
            <a:lvl9pPr marL="184643" indent="-118699" algn="just">
              <a:lnSpc>
                <a:spcPct val="100000"/>
              </a:lnSpc>
              <a:spcBef>
                <a:spcPts val="277"/>
              </a:spcBef>
              <a:buClr>
                <a:schemeClr val="bg1"/>
              </a:buClr>
              <a:buFont typeface="Tahoma" panose="020B0604030504040204" pitchFamily="34" charset="0"/>
              <a:buChar char="⁄"/>
              <a:defRPr sz="692" i="0" baseline="0">
                <a:solidFill>
                  <a:schemeClr val="bg1"/>
                </a:solidFill>
              </a:defRPr>
            </a:lvl9pPr>
          </a:lstStyle>
          <a:p>
            <a:pPr lvl="0"/>
            <a:r>
              <a:rPr lang="fr-FR" dirty="0"/>
              <a:t>Résultat ou Elément clé</a:t>
            </a:r>
          </a:p>
          <a:p>
            <a:pPr marL="184643" marR="0" lvl="0" indent="-118699" algn="just" defTabSz="633062" rtl="0" eaLnBrk="1" fontAlgn="auto" latinLnBrk="0" hangingPunct="1">
              <a:lnSpc>
                <a:spcPct val="100000"/>
              </a:lnSpc>
              <a:spcBef>
                <a:spcPts val="277"/>
              </a:spcBef>
              <a:spcAft>
                <a:spcPts val="0"/>
              </a:spcAft>
              <a:buClr>
                <a:schemeClr val="bg1"/>
              </a:buClr>
              <a:buSzTx/>
              <a:buFont typeface="Tahoma" panose="020B0604030504040204" pitchFamily="34" charset="0"/>
              <a:buChar char="⁄"/>
              <a:tabLst/>
              <a:defRPr/>
            </a:pPr>
            <a:r>
              <a:rPr lang="fr-FR" dirty="0"/>
              <a:t> Résultat ou Elément clé</a:t>
            </a:r>
          </a:p>
        </p:txBody>
      </p:sp>
      <p:sp>
        <p:nvSpPr>
          <p:cNvPr id="28" name="Text Placeholder 4"/>
          <p:cNvSpPr>
            <a:spLocks noGrp="1"/>
          </p:cNvSpPr>
          <p:nvPr>
            <p:ph type="body" sz="quarter" idx="23" hasCustomPrompt="1"/>
          </p:nvPr>
        </p:nvSpPr>
        <p:spPr>
          <a:xfrm>
            <a:off x="330806" y="4205794"/>
            <a:ext cx="2990769" cy="243000"/>
          </a:xfrm>
          <a:noFill/>
        </p:spPr>
        <p:txBody>
          <a:bodyPr anchor="ctr">
            <a:noAutofit/>
          </a:bodyPr>
          <a:lstStyle>
            <a:lvl1pPr marL="65944" indent="0" algn="just">
              <a:lnSpc>
                <a:spcPct val="100000"/>
              </a:lnSpc>
              <a:spcBef>
                <a:spcPts val="277"/>
              </a:spcBef>
              <a:buClr>
                <a:schemeClr val="bg1"/>
              </a:buClr>
              <a:buFontTx/>
              <a:buNone/>
              <a:defRPr sz="969" b="1" i="0" cap="none" baseline="0">
                <a:solidFill>
                  <a:schemeClr val="bg2"/>
                </a:solidFill>
              </a:defRPr>
            </a:lvl1pPr>
            <a:lvl2pPr marL="65944" indent="0" algn="just">
              <a:lnSpc>
                <a:spcPct val="100000"/>
              </a:lnSpc>
              <a:spcBef>
                <a:spcPts val="277"/>
              </a:spcBef>
              <a:buClr>
                <a:schemeClr val="bg1"/>
              </a:buClr>
              <a:buFontTx/>
              <a:buNone/>
              <a:defRPr sz="831" i="0" cap="none" baseline="0">
                <a:solidFill>
                  <a:schemeClr val="bg1"/>
                </a:solidFill>
              </a:defRPr>
            </a:lvl2pPr>
            <a:lvl3pPr marL="65944" indent="0" algn="just">
              <a:lnSpc>
                <a:spcPct val="100000"/>
              </a:lnSpc>
              <a:spcBef>
                <a:spcPts val="277"/>
              </a:spcBef>
              <a:buClr>
                <a:schemeClr val="bg1"/>
              </a:buClr>
              <a:buFontTx/>
              <a:buNone/>
              <a:defRPr sz="831" i="0">
                <a:solidFill>
                  <a:schemeClr val="bg1"/>
                </a:solidFill>
              </a:defRPr>
            </a:lvl3pPr>
            <a:lvl4pPr marL="65944" indent="0" algn="just">
              <a:lnSpc>
                <a:spcPct val="100000"/>
              </a:lnSpc>
              <a:spcBef>
                <a:spcPts val="277"/>
              </a:spcBef>
              <a:buClr>
                <a:schemeClr val="bg1"/>
              </a:buClr>
              <a:buFontTx/>
              <a:buNone/>
              <a:defRPr sz="831" i="0" cap="none" baseline="0">
                <a:solidFill>
                  <a:schemeClr val="bg1"/>
                </a:solidFill>
              </a:defRPr>
            </a:lvl4pPr>
            <a:lvl5pPr marL="65944" indent="0" algn="just">
              <a:lnSpc>
                <a:spcPct val="100000"/>
              </a:lnSpc>
              <a:spcBef>
                <a:spcPts val="277"/>
              </a:spcBef>
              <a:buClr>
                <a:schemeClr val="bg1"/>
              </a:buClr>
              <a:buFontTx/>
              <a:buNone/>
              <a:defRPr sz="831" i="0">
                <a:solidFill>
                  <a:schemeClr val="bg1"/>
                </a:solidFill>
              </a:defRPr>
            </a:lvl5pPr>
            <a:lvl6pPr marL="65944" indent="0" algn="just">
              <a:lnSpc>
                <a:spcPct val="100000"/>
              </a:lnSpc>
              <a:spcBef>
                <a:spcPts val="277"/>
              </a:spcBef>
              <a:buClr>
                <a:schemeClr val="bg1"/>
              </a:buClr>
              <a:buFontTx/>
              <a:buNone/>
              <a:defRPr sz="831" i="0">
                <a:solidFill>
                  <a:schemeClr val="bg1"/>
                </a:solidFill>
              </a:defRPr>
            </a:lvl6pPr>
            <a:lvl7pPr marL="65944" indent="0" algn="just">
              <a:lnSpc>
                <a:spcPct val="100000"/>
              </a:lnSpc>
              <a:spcBef>
                <a:spcPts val="277"/>
              </a:spcBef>
              <a:buClr>
                <a:schemeClr val="bg1"/>
              </a:buClr>
              <a:buFontTx/>
              <a:buNone/>
              <a:defRPr sz="831" i="0" baseline="0">
                <a:solidFill>
                  <a:schemeClr val="bg1"/>
                </a:solidFill>
              </a:defRPr>
            </a:lvl7pPr>
            <a:lvl8pPr marL="65944" indent="0" algn="just">
              <a:lnSpc>
                <a:spcPct val="100000"/>
              </a:lnSpc>
              <a:spcBef>
                <a:spcPts val="277"/>
              </a:spcBef>
              <a:buClr>
                <a:schemeClr val="bg1"/>
              </a:buClr>
              <a:buFontTx/>
              <a:buNone/>
              <a:defRPr sz="831" i="0" baseline="0">
                <a:solidFill>
                  <a:schemeClr val="bg1"/>
                </a:solidFill>
              </a:defRPr>
            </a:lvl8pPr>
            <a:lvl9pPr marL="65944" indent="0" algn="just">
              <a:lnSpc>
                <a:spcPct val="100000"/>
              </a:lnSpc>
              <a:spcBef>
                <a:spcPts val="277"/>
              </a:spcBef>
              <a:buClr>
                <a:schemeClr val="bg1"/>
              </a:buClr>
              <a:buFontTx/>
              <a:buNone/>
              <a:defRPr sz="831" i="0" baseline="0">
                <a:solidFill>
                  <a:schemeClr val="bg1"/>
                </a:solidFill>
              </a:defRPr>
            </a:lvl9pPr>
          </a:lstStyle>
          <a:p>
            <a:pPr lvl="0"/>
            <a:r>
              <a:rPr lang="fr-FR" dirty="0"/>
              <a:t>Résultats et Eléments clés</a:t>
            </a:r>
          </a:p>
        </p:txBody>
      </p:sp>
      <p:sp>
        <p:nvSpPr>
          <p:cNvPr id="15" name="Text Placeholder 4"/>
          <p:cNvSpPr>
            <a:spLocks noGrp="1"/>
          </p:cNvSpPr>
          <p:nvPr>
            <p:ph type="body" sz="quarter" idx="27" hasCustomPrompt="1"/>
          </p:nvPr>
        </p:nvSpPr>
        <p:spPr>
          <a:xfrm>
            <a:off x="348708" y="1235497"/>
            <a:ext cx="4605785" cy="2586600"/>
          </a:xfrm>
          <a:solidFill>
            <a:schemeClr val="accent6">
              <a:lumMod val="20000"/>
              <a:lumOff val="80000"/>
            </a:schemeClr>
          </a:solidFill>
          <a:ln>
            <a:noFill/>
          </a:ln>
        </p:spPr>
        <p:txBody>
          <a:bodyPr anchor="t">
            <a:noAutofit/>
          </a:bodyPr>
          <a:lstStyle>
            <a:lvl1pPr marL="0" indent="0" algn="l">
              <a:lnSpc>
                <a:spcPct val="100000"/>
              </a:lnSpc>
              <a:spcBef>
                <a:spcPts val="277"/>
              </a:spcBef>
              <a:buClr>
                <a:schemeClr val="bg2"/>
              </a:buClr>
              <a:buFontTx/>
              <a:buNone/>
              <a:defRPr sz="969" b="0" i="0" cap="none" baseline="0">
                <a:solidFill>
                  <a:schemeClr val="bg2"/>
                </a:solidFill>
              </a:defRPr>
            </a:lvl1pPr>
            <a:lvl2pPr marL="0" indent="0" algn="l">
              <a:lnSpc>
                <a:spcPct val="100000"/>
              </a:lnSpc>
              <a:spcBef>
                <a:spcPts val="277"/>
              </a:spcBef>
              <a:buClr>
                <a:schemeClr val="bg2"/>
              </a:buClr>
              <a:buFontTx/>
              <a:buNone/>
              <a:defRPr sz="692" b="0" i="0">
                <a:solidFill>
                  <a:schemeClr val="tx1"/>
                </a:solidFill>
              </a:defRPr>
            </a:lvl2pPr>
            <a:lvl3pPr marL="0" indent="0" algn="l">
              <a:lnSpc>
                <a:spcPct val="100000"/>
              </a:lnSpc>
              <a:spcBef>
                <a:spcPts val="277"/>
              </a:spcBef>
              <a:buClr>
                <a:schemeClr val="bg2"/>
              </a:buClr>
              <a:buFontTx/>
              <a:buNone/>
              <a:defRPr sz="692" b="0" i="0">
                <a:solidFill>
                  <a:schemeClr val="tx1"/>
                </a:solidFill>
              </a:defRPr>
            </a:lvl3pPr>
            <a:lvl4pPr marL="0" indent="0" algn="l">
              <a:lnSpc>
                <a:spcPct val="100000"/>
              </a:lnSpc>
              <a:spcBef>
                <a:spcPts val="277"/>
              </a:spcBef>
              <a:buClr>
                <a:schemeClr val="bg2"/>
              </a:buClr>
              <a:buFontTx/>
              <a:buNone/>
              <a:defRPr sz="969" b="0" i="0" cap="none" baseline="0">
                <a:solidFill>
                  <a:schemeClr val="bg2"/>
                </a:solidFill>
              </a:defRPr>
            </a:lvl4pPr>
            <a:lvl5pPr marL="0" indent="0" algn="l">
              <a:lnSpc>
                <a:spcPct val="100000"/>
              </a:lnSpc>
              <a:spcBef>
                <a:spcPts val="277"/>
              </a:spcBef>
              <a:buClr>
                <a:schemeClr val="bg2"/>
              </a:buClr>
              <a:buFontTx/>
              <a:buNone/>
              <a:defRPr sz="692" b="0" i="0">
                <a:solidFill>
                  <a:schemeClr val="tx1"/>
                </a:solidFill>
              </a:defRPr>
            </a:lvl5pPr>
            <a:lvl6pPr marL="0" indent="-174466" algn="l">
              <a:lnSpc>
                <a:spcPct val="100000"/>
              </a:lnSpc>
              <a:spcBef>
                <a:spcPts val="277"/>
              </a:spcBef>
              <a:buClr>
                <a:schemeClr val="bg2"/>
              </a:buClr>
              <a:buFont typeface="Tahoma" panose="020B0604030504040204" pitchFamily="34" charset="0"/>
              <a:buChar char="⁄"/>
              <a:defRPr sz="692" b="0" i="0">
                <a:solidFill>
                  <a:schemeClr val="bg2"/>
                </a:solidFill>
              </a:defRPr>
            </a:lvl6pPr>
            <a:lvl7pPr marL="0" indent="-174466" algn="l">
              <a:lnSpc>
                <a:spcPct val="100000"/>
              </a:lnSpc>
              <a:spcBef>
                <a:spcPts val="277"/>
              </a:spcBef>
              <a:buClr>
                <a:schemeClr val="bg2"/>
              </a:buClr>
              <a:buFont typeface="Tahoma" panose="020B0604030504040204" pitchFamily="34" charset="0"/>
              <a:buChar char="⁄"/>
              <a:defRPr sz="692" b="0" i="0" baseline="0">
                <a:solidFill>
                  <a:schemeClr val="bg2"/>
                </a:solidFill>
              </a:defRPr>
            </a:lvl7pPr>
            <a:lvl8pPr marL="0" indent="-174466" algn="l">
              <a:lnSpc>
                <a:spcPct val="100000"/>
              </a:lnSpc>
              <a:spcBef>
                <a:spcPts val="277"/>
              </a:spcBef>
              <a:buClr>
                <a:schemeClr val="bg2"/>
              </a:buClr>
              <a:buFont typeface="Tahoma" panose="020B0604030504040204" pitchFamily="34" charset="0"/>
              <a:buChar char="⁄"/>
              <a:defRPr sz="692" b="0" i="0" baseline="0">
                <a:solidFill>
                  <a:schemeClr val="bg2"/>
                </a:solidFill>
              </a:defRPr>
            </a:lvl8pPr>
            <a:lvl9pPr marL="0" indent="-174466" algn="l">
              <a:lnSpc>
                <a:spcPct val="100000"/>
              </a:lnSpc>
              <a:spcBef>
                <a:spcPts val="277"/>
              </a:spcBef>
              <a:buClr>
                <a:schemeClr val="bg2"/>
              </a:buClr>
              <a:buFont typeface="Tahoma" panose="020B0604030504040204" pitchFamily="34" charset="0"/>
              <a:buChar char="⁄"/>
              <a:defRPr sz="692" b="0" i="0" baseline="0">
                <a:solidFill>
                  <a:schemeClr val="bg2"/>
                </a:solidFill>
              </a:defRPr>
            </a:lvl9pPr>
          </a:lstStyle>
          <a:p>
            <a:pPr lvl="0"/>
            <a:r>
              <a:rPr lang="fr-FR" dirty="0"/>
              <a:t>Niveau 1</a:t>
            </a:r>
          </a:p>
          <a:p>
            <a:pPr lvl="1"/>
            <a:r>
              <a:rPr lang="fr-FR" dirty="0"/>
              <a:t>Niveau 2</a:t>
            </a:r>
          </a:p>
          <a:p>
            <a:pPr lvl="2"/>
            <a:r>
              <a:rPr lang="fr-FR" dirty="0"/>
              <a:t>Niveau 3</a:t>
            </a:r>
          </a:p>
          <a:p>
            <a:pPr lvl="3"/>
            <a:r>
              <a:rPr lang="fr-FR" dirty="0"/>
              <a:t>Niveau 4</a:t>
            </a:r>
          </a:p>
          <a:p>
            <a:pPr lvl="4"/>
            <a:r>
              <a:rPr lang="fr-FR" dirty="0"/>
              <a:t>Niveau 5</a:t>
            </a:r>
          </a:p>
          <a:p>
            <a:pPr lvl="5"/>
            <a:r>
              <a:rPr lang="fr-FR" dirty="0"/>
              <a:t>Niveau 6</a:t>
            </a:r>
          </a:p>
          <a:p>
            <a:pPr lvl="6"/>
            <a:r>
              <a:rPr lang="fr-FR" dirty="0"/>
              <a:t>Niveau 7</a:t>
            </a:r>
          </a:p>
          <a:p>
            <a:pPr lvl="7"/>
            <a:r>
              <a:rPr lang="fr-FR" dirty="0"/>
              <a:t>Niveau 8</a:t>
            </a:r>
          </a:p>
          <a:p>
            <a:pPr lvl="8"/>
            <a:r>
              <a:rPr lang="fr-FR" dirty="0"/>
              <a:t>Niveau 9</a:t>
            </a:r>
          </a:p>
        </p:txBody>
      </p:sp>
    </p:spTree>
    <p:extLst>
      <p:ext uri="{BB962C8B-B14F-4D97-AF65-F5344CB8AC3E}">
        <p14:creationId xmlns:p14="http://schemas.microsoft.com/office/powerpoint/2010/main" val="9895416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Mini Credentials - 6 Logos &amp; Titles">
    <p:spTree>
      <p:nvGrpSpPr>
        <p:cNvPr id="1" name=""/>
        <p:cNvGrpSpPr/>
        <p:nvPr/>
      </p:nvGrpSpPr>
      <p:grpSpPr>
        <a:xfrm>
          <a:off x="0" y="0"/>
          <a:ext cx="0" cy="0"/>
          <a:chOff x="0" y="0"/>
          <a:chExt cx="0" cy="0"/>
        </a:xfrm>
      </p:grpSpPr>
      <p:sp>
        <p:nvSpPr>
          <p:cNvPr id="19" name="Title 1"/>
          <p:cNvSpPr>
            <a:spLocks noGrp="1"/>
          </p:cNvSpPr>
          <p:nvPr>
            <p:ph type="title" hasCustomPrompt="1"/>
          </p:nvPr>
        </p:nvSpPr>
        <p:spPr>
          <a:xfrm>
            <a:off x="319015" y="303499"/>
            <a:ext cx="8507077" cy="647811"/>
          </a:xfrm>
        </p:spPr>
        <p:txBody>
          <a:bodyPr lIns="108000" tIns="0" rIns="108000" bIns="0"/>
          <a:lstStyle>
            <a:lvl1pPr>
              <a:defRPr sz="1650" baseline="0">
                <a:solidFill>
                  <a:schemeClr val="bg2"/>
                </a:solidFill>
              </a:defRPr>
            </a:lvl1pPr>
          </a:lstStyle>
          <a:p>
            <a:r>
              <a:rPr lang="fr-FR" dirty="0"/>
              <a:t>Complete </a:t>
            </a:r>
            <a:r>
              <a:rPr lang="fr-FR" dirty="0" err="1"/>
              <a:t>with</a:t>
            </a:r>
            <a:r>
              <a:rPr lang="fr-FR" dirty="0"/>
              <a:t> a </a:t>
            </a:r>
            <a:r>
              <a:rPr lang="fr-FR" dirty="0" err="1"/>
              <a:t>title</a:t>
            </a:r>
            <a:r>
              <a:rPr lang="fr-FR" dirty="0"/>
              <a:t> </a:t>
            </a:r>
            <a:r>
              <a:rPr lang="fr-FR" dirty="0" err="1"/>
              <a:t>here</a:t>
            </a:r>
            <a:r>
              <a:rPr lang="fr-FR" dirty="0"/>
              <a:t> </a:t>
            </a:r>
            <a:r>
              <a:rPr lang="fr-FR" dirty="0" err="1"/>
              <a:t>that</a:t>
            </a:r>
            <a:r>
              <a:rPr lang="fr-FR" dirty="0"/>
              <a:t> carries </a:t>
            </a:r>
            <a:r>
              <a:rPr lang="fr-FR" dirty="0" err="1"/>
              <a:t>your</a:t>
            </a:r>
            <a:r>
              <a:rPr lang="fr-FR" dirty="0"/>
              <a:t> message on </a:t>
            </a:r>
            <a:r>
              <a:rPr lang="fr-FR" dirty="0" err="1"/>
              <a:t>two</a:t>
            </a:r>
            <a:r>
              <a:rPr lang="fr-FR" dirty="0"/>
              <a:t> </a:t>
            </a:r>
            <a:r>
              <a:rPr lang="fr-FR" dirty="0" err="1"/>
              <a:t>lines</a:t>
            </a:r>
            <a:r>
              <a:rPr lang="fr-FR" dirty="0"/>
              <a:t> at </a:t>
            </a:r>
            <a:r>
              <a:rPr lang="fr-FR" dirty="0" err="1"/>
              <a:t>most</a:t>
            </a:r>
            <a:r>
              <a:rPr lang="fr-FR" dirty="0"/>
              <a:t> for more </a:t>
            </a:r>
            <a:r>
              <a:rPr lang="fr-FR" noProof="0" dirty="0" err="1"/>
              <a:t>readability</a:t>
            </a:r>
            <a:endParaRPr lang="fr-FR" noProof="0" dirty="0"/>
          </a:p>
        </p:txBody>
      </p:sp>
      <p:sp>
        <p:nvSpPr>
          <p:cNvPr id="22" name="Text Placeholder 8"/>
          <p:cNvSpPr>
            <a:spLocks noGrp="1"/>
          </p:cNvSpPr>
          <p:nvPr>
            <p:ph type="body" sz="quarter" idx="13" hasCustomPrompt="1"/>
          </p:nvPr>
        </p:nvSpPr>
        <p:spPr>
          <a:xfrm>
            <a:off x="319015" y="108235"/>
            <a:ext cx="8507077" cy="195263"/>
          </a:xfrm>
          <a:prstGeom prst="rect">
            <a:avLst/>
          </a:prstGeom>
        </p:spPr>
        <p:txBody>
          <a:bodyPr lIns="108000" tIns="0" rIns="108000" bIns="0" anchor="b"/>
          <a:lstStyle>
            <a:lvl1pPr>
              <a:spcBef>
                <a:spcPts val="0"/>
              </a:spcBef>
              <a:defRPr sz="750" i="0" cap="all" baseline="0">
                <a:solidFill>
                  <a:schemeClr val="accent4"/>
                </a:solidFill>
                <a:latin typeface="+mj-lt"/>
              </a:defRPr>
            </a:lvl1pPr>
            <a:lvl2pPr>
              <a:defRPr sz="750"/>
            </a:lvl2pPr>
          </a:lstStyle>
          <a:p>
            <a:pPr lvl="0"/>
            <a:r>
              <a:rPr lang="fr-FR" noProof="0" dirty="0"/>
              <a:t>Insert a top </a:t>
            </a:r>
            <a:r>
              <a:rPr lang="fr-FR" noProof="0" dirty="0" err="1"/>
              <a:t>title</a:t>
            </a:r>
            <a:r>
              <a:rPr lang="fr-FR" noProof="0" dirty="0"/>
              <a:t> </a:t>
            </a:r>
            <a:r>
              <a:rPr lang="fr-FR" noProof="0" dirty="0" err="1"/>
              <a:t>here</a:t>
            </a:r>
            <a:r>
              <a:rPr lang="fr-FR" noProof="0" dirty="0"/>
              <a:t> - must not </a:t>
            </a:r>
            <a:r>
              <a:rPr lang="fr-FR" noProof="0" dirty="0" err="1"/>
              <a:t>exceed</a:t>
            </a:r>
            <a:r>
              <a:rPr lang="fr-FR" noProof="0" dirty="0"/>
              <a:t> 1 line</a:t>
            </a:r>
          </a:p>
        </p:txBody>
      </p:sp>
      <p:sp>
        <p:nvSpPr>
          <p:cNvPr id="27" name="Text Placeholder 4"/>
          <p:cNvSpPr>
            <a:spLocks noGrp="1"/>
          </p:cNvSpPr>
          <p:nvPr>
            <p:ph type="body" sz="quarter" idx="48" hasCustomPrompt="1"/>
          </p:nvPr>
        </p:nvSpPr>
        <p:spPr>
          <a:xfrm>
            <a:off x="3272316" y="960332"/>
            <a:ext cx="2592000" cy="270000"/>
          </a:xfrm>
          <a:noFill/>
        </p:spPr>
        <p:txBody>
          <a:bodyPr lIns="0" tIns="0" rIns="46800" bIns="0" anchor="ctr">
            <a:noAutofit/>
          </a:bodyPr>
          <a:lstStyle>
            <a:lvl1pPr marL="285750" indent="-214313" algn="l">
              <a:lnSpc>
                <a:spcPct val="100000"/>
              </a:lnSpc>
              <a:spcBef>
                <a:spcPts val="300"/>
              </a:spcBef>
              <a:buClr>
                <a:schemeClr val="bg2"/>
              </a:buClr>
              <a:buFont typeface="Tempus Sans ITC" panose="04020404030D07020202" pitchFamily="82" charset="0"/>
              <a:buChar char="/"/>
              <a:defRPr sz="1050" i="0" cap="none" baseline="0">
                <a:solidFill>
                  <a:schemeClr val="bg2"/>
                </a:solidFill>
              </a:defRPr>
            </a:lvl1pPr>
            <a:lvl2pPr marL="285750" indent="-214313" algn="just">
              <a:lnSpc>
                <a:spcPct val="100000"/>
              </a:lnSpc>
              <a:spcBef>
                <a:spcPts val="300"/>
              </a:spcBef>
              <a:buClr>
                <a:schemeClr val="bg2"/>
              </a:buClr>
              <a:buFont typeface="Tahoma" panose="020B0604030504040204" pitchFamily="34" charset="0"/>
              <a:buChar char="⁄"/>
              <a:defRPr sz="1050" i="0">
                <a:solidFill>
                  <a:schemeClr val="bg2"/>
                </a:solidFill>
              </a:defRPr>
            </a:lvl2pPr>
            <a:lvl3pPr marL="285750" indent="-214313" algn="just">
              <a:lnSpc>
                <a:spcPct val="100000"/>
              </a:lnSpc>
              <a:spcBef>
                <a:spcPts val="300"/>
              </a:spcBef>
              <a:buClr>
                <a:schemeClr val="bg2"/>
              </a:buClr>
              <a:buFont typeface="Tahoma" panose="020B0604030504040204" pitchFamily="34" charset="0"/>
              <a:buChar char="⁄"/>
              <a:defRPr sz="1050" i="0">
                <a:solidFill>
                  <a:schemeClr val="bg2"/>
                </a:solidFill>
              </a:defRPr>
            </a:lvl3pPr>
            <a:lvl4pPr marL="285750" indent="-214313" algn="just">
              <a:lnSpc>
                <a:spcPct val="100000"/>
              </a:lnSpc>
              <a:spcBef>
                <a:spcPts val="300"/>
              </a:spcBef>
              <a:buClr>
                <a:schemeClr val="bg2"/>
              </a:buClr>
              <a:buFont typeface="Tahoma" panose="020B0604030504040204" pitchFamily="34" charset="0"/>
              <a:buChar char="⁄"/>
              <a:defRPr sz="1050" i="0" cap="none" baseline="0">
                <a:solidFill>
                  <a:schemeClr val="bg2"/>
                </a:solidFill>
              </a:defRPr>
            </a:lvl4pPr>
            <a:lvl5pPr marL="285750" indent="-214313" algn="just">
              <a:lnSpc>
                <a:spcPct val="100000"/>
              </a:lnSpc>
              <a:spcBef>
                <a:spcPts val="300"/>
              </a:spcBef>
              <a:buClr>
                <a:schemeClr val="bg2"/>
              </a:buClr>
              <a:buFont typeface="Tahoma" panose="020B0604030504040204" pitchFamily="34" charset="0"/>
              <a:buChar char="⁄"/>
              <a:defRPr sz="1050" i="0">
                <a:solidFill>
                  <a:schemeClr val="bg2"/>
                </a:solidFill>
              </a:defRPr>
            </a:lvl5pPr>
            <a:lvl6pPr marL="285750" indent="-214313" algn="just">
              <a:lnSpc>
                <a:spcPct val="100000"/>
              </a:lnSpc>
              <a:spcBef>
                <a:spcPts val="300"/>
              </a:spcBef>
              <a:buClr>
                <a:schemeClr val="bg2"/>
              </a:buClr>
              <a:buFont typeface="Tahoma" panose="020B0604030504040204" pitchFamily="34" charset="0"/>
              <a:buChar char="⁄"/>
              <a:defRPr sz="1050" i="0">
                <a:solidFill>
                  <a:schemeClr val="bg2"/>
                </a:solidFill>
              </a:defRPr>
            </a:lvl6pPr>
            <a:lvl7pPr marL="285750" indent="-214313" algn="just">
              <a:lnSpc>
                <a:spcPct val="100000"/>
              </a:lnSpc>
              <a:spcBef>
                <a:spcPts val="300"/>
              </a:spcBef>
              <a:buClr>
                <a:schemeClr val="bg2"/>
              </a:buClr>
              <a:buFont typeface="Tahoma" panose="020B0604030504040204" pitchFamily="34" charset="0"/>
              <a:buChar char="⁄"/>
              <a:defRPr sz="1050" i="0" baseline="0">
                <a:solidFill>
                  <a:schemeClr val="bg2"/>
                </a:solidFill>
              </a:defRPr>
            </a:lvl7pPr>
            <a:lvl8pPr marL="285750" indent="-214313" algn="just">
              <a:lnSpc>
                <a:spcPct val="100000"/>
              </a:lnSpc>
              <a:spcBef>
                <a:spcPts val="300"/>
              </a:spcBef>
              <a:buClr>
                <a:schemeClr val="bg2"/>
              </a:buClr>
              <a:buFont typeface="Tahoma" panose="020B0604030504040204" pitchFamily="34" charset="0"/>
              <a:buChar char="⁄"/>
              <a:defRPr sz="1050" i="0" baseline="0">
                <a:solidFill>
                  <a:schemeClr val="bg2"/>
                </a:solidFill>
              </a:defRPr>
            </a:lvl8pPr>
            <a:lvl9pPr marL="285750" indent="-214313" algn="just">
              <a:lnSpc>
                <a:spcPct val="100000"/>
              </a:lnSpc>
              <a:spcBef>
                <a:spcPts val="300"/>
              </a:spcBef>
              <a:buClr>
                <a:schemeClr val="bg2"/>
              </a:buClr>
              <a:buFont typeface="Tahoma" panose="020B0604030504040204" pitchFamily="34" charset="0"/>
              <a:buChar char="⁄"/>
              <a:defRPr sz="1050" i="0" baseline="0">
                <a:solidFill>
                  <a:schemeClr val="bg2"/>
                </a:solidFill>
              </a:defRPr>
            </a:lvl9pPr>
          </a:lstStyle>
          <a:p>
            <a:pPr lvl="0"/>
            <a:r>
              <a:rPr lang="fr-FR" dirty="0"/>
              <a:t>Insert one line </a:t>
            </a:r>
            <a:r>
              <a:rPr lang="fr-FR" dirty="0" err="1"/>
              <a:t>title</a:t>
            </a:r>
            <a:endParaRPr lang="fr-FR" dirty="0"/>
          </a:p>
        </p:txBody>
      </p:sp>
      <p:sp>
        <p:nvSpPr>
          <p:cNvPr id="28" name="Text Placeholder 4"/>
          <p:cNvSpPr>
            <a:spLocks noGrp="1"/>
          </p:cNvSpPr>
          <p:nvPr>
            <p:ph type="body" sz="quarter" idx="50" hasCustomPrompt="1"/>
          </p:nvPr>
        </p:nvSpPr>
        <p:spPr>
          <a:xfrm>
            <a:off x="3271524" y="1401096"/>
            <a:ext cx="2595174" cy="1064525"/>
          </a:xfrm>
          <a:noFill/>
          <a:ln>
            <a:solidFill>
              <a:schemeClr val="accent2"/>
            </a:solidFill>
          </a:ln>
        </p:spPr>
        <p:txBody>
          <a:bodyPr lIns="46800" rIns="46800" anchor="b">
            <a:noAutofit/>
          </a:bodyPr>
          <a:lstStyle>
            <a:lvl1pPr marL="35100" indent="0" algn="ctr">
              <a:lnSpc>
                <a:spcPct val="100000"/>
              </a:lnSpc>
              <a:spcBef>
                <a:spcPts val="300"/>
              </a:spcBef>
              <a:defRPr sz="750" i="0" cap="none" baseline="0">
                <a:solidFill>
                  <a:schemeClr val="bg2"/>
                </a:solidFill>
              </a:defRPr>
            </a:lvl1pPr>
            <a:lvl2pPr marL="71438" indent="0" algn="just">
              <a:lnSpc>
                <a:spcPct val="100000"/>
              </a:lnSpc>
              <a:spcBef>
                <a:spcPts val="300"/>
              </a:spcBef>
              <a:buFontTx/>
              <a:buNone/>
              <a:defRPr sz="750" i="0" cap="none" baseline="0">
                <a:solidFill>
                  <a:schemeClr val="tx1"/>
                </a:solidFill>
              </a:defRPr>
            </a:lvl2pPr>
            <a:lvl3pPr marL="71438" indent="0" algn="just">
              <a:lnSpc>
                <a:spcPct val="100000"/>
              </a:lnSpc>
              <a:spcBef>
                <a:spcPts val="300"/>
              </a:spcBef>
              <a:buFontTx/>
              <a:buNone/>
              <a:defRPr sz="750" i="0">
                <a:solidFill>
                  <a:schemeClr val="tx1"/>
                </a:solidFill>
              </a:defRPr>
            </a:lvl3pPr>
            <a:lvl4pPr marL="71438" indent="0" algn="just">
              <a:lnSpc>
                <a:spcPct val="100000"/>
              </a:lnSpc>
              <a:spcBef>
                <a:spcPts val="300"/>
              </a:spcBef>
              <a:buFontTx/>
              <a:buNone/>
              <a:defRPr sz="750" i="0" cap="none" baseline="0">
                <a:solidFill>
                  <a:schemeClr val="tx1"/>
                </a:solidFill>
              </a:defRPr>
            </a:lvl4pPr>
            <a:lvl5pPr marL="71438" indent="0" algn="just">
              <a:lnSpc>
                <a:spcPct val="100000"/>
              </a:lnSpc>
              <a:spcBef>
                <a:spcPts val="300"/>
              </a:spcBef>
              <a:buFontTx/>
              <a:buNone/>
              <a:defRPr sz="750" i="0">
                <a:solidFill>
                  <a:schemeClr val="tx1"/>
                </a:solidFill>
              </a:defRPr>
            </a:lvl5pPr>
            <a:lvl6pPr marL="71438" indent="0" algn="just">
              <a:lnSpc>
                <a:spcPct val="100000"/>
              </a:lnSpc>
              <a:spcBef>
                <a:spcPts val="300"/>
              </a:spcBef>
              <a:buFontTx/>
              <a:buNone/>
              <a:defRPr sz="750" i="0">
                <a:solidFill>
                  <a:schemeClr val="tx1"/>
                </a:solidFill>
              </a:defRPr>
            </a:lvl6pPr>
            <a:lvl7pPr marL="71438" indent="0" algn="just">
              <a:lnSpc>
                <a:spcPct val="100000"/>
              </a:lnSpc>
              <a:spcBef>
                <a:spcPts val="300"/>
              </a:spcBef>
              <a:buFontTx/>
              <a:buNone/>
              <a:defRPr sz="750" i="0" baseline="0">
                <a:solidFill>
                  <a:schemeClr val="tx1"/>
                </a:solidFill>
              </a:defRPr>
            </a:lvl7pPr>
            <a:lvl8pPr marL="71438" indent="0" algn="just">
              <a:lnSpc>
                <a:spcPct val="100000"/>
              </a:lnSpc>
              <a:spcBef>
                <a:spcPts val="300"/>
              </a:spcBef>
              <a:buFontTx/>
              <a:buNone/>
              <a:defRPr sz="750" i="0" baseline="0">
                <a:solidFill>
                  <a:schemeClr val="tx1"/>
                </a:solidFill>
              </a:defRPr>
            </a:lvl8pPr>
            <a:lvl9pPr marL="71438" indent="0" algn="just">
              <a:lnSpc>
                <a:spcPct val="100000"/>
              </a:lnSpc>
              <a:spcBef>
                <a:spcPts val="300"/>
              </a:spcBef>
              <a:buFontTx/>
              <a:buNone/>
              <a:defRPr sz="750" i="0" baseline="0">
                <a:solidFill>
                  <a:schemeClr val="tx1"/>
                </a:solidFill>
              </a:defRPr>
            </a:lvl9pPr>
          </a:lstStyle>
          <a:p>
            <a:pPr lvl="0"/>
            <a:r>
              <a:rPr lang="fr-FR" dirty="0"/>
              <a:t>This </a:t>
            </a:r>
            <a:r>
              <a:rPr lang="fr-FR" dirty="0" err="1"/>
              <a:t>is</a:t>
            </a:r>
            <a:r>
              <a:rPr lang="fr-FR" dirty="0"/>
              <a:t> a </a:t>
            </a:r>
            <a:r>
              <a:rPr lang="fr-FR" dirty="0" err="1"/>
              <a:t>placeholder</a:t>
            </a:r>
            <a:r>
              <a:rPr lang="fr-FR" dirty="0"/>
              <a:t> </a:t>
            </a:r>
            <a:r>
              <a:rPr lang="fr-FR" dirty="0" err="1"/>
              <a:t>text</a:t>
            </a:r>
            <a:r>
              <a:rPr lang="fr-FR" dirty="0"/>
              <a:t> to insert mission description (2 </a:t>
            </a:r>
            <a:r>
              <a:rPr lang="fr-FR" dirty="0" err="1"/>
              <a:t>lines</a:t>
            </a:r>
            <a:r>
              <a:rPr lang="fr-FR" dirty="0"/>
              <a:t> max)</a:t>
            </a:r>
          </a:p>
        </p:txBody>
      </p:sp>
      <p:sp>
        <p:nvSpPr>
          <p:cNvPr id="29" name="Text Placeholder 4"/>
          <p:cNvSpPr>
            <a:spLocks noGrp="1"/>
          </p:cNvSpPr>
          <p:nvPr>
            <p:ph type="body" sz="quarter" idx="61" hasCustomPrompt="1"/>
          </p:nvPr>
        </p:nvSpPr>
        <p:spPr>
          <a:xfrm>
            <a:off x="319016" y="1401096"/>
            <a:ext cx="2595174" cy="1064525"/>
          </a:xfrm>
          <a:noFill/>
          <a:ln>
            <a:solidFill>
              <a:schemeClr val="accent2"/>
            </a:solidFill>
          </a:ln>
        </p:spPr>
        <p:txBody>
          <a:bodyPr lIns="46800" rIns="46800" anchor="b">
            <a:noAutofit/>
          </a:bodyPr>
          <a:lstStyle>
            <a:lvl1pPr marL="35100" indent="0" algn="ctr">
              <a:lnSpc>
                <a:spcPct val="100000"/>
              </a:lnSpc>
              <a:spcBef>
                <a:spcPts val="300"/>
              </a:spcBef>
              <a:defRPr sz="750" i="0" cap="none" baseline="0">
                <a:solidFill>
                  <a:schemeClr val="bg2"/>
                </a:solidFill>
              </a:defRPr>
            </a:lvl1pPr>
            <a:lvl2pPr marL="71438" indent="0" algn="just">
              <a:lnSpc>
                <a:spcPct val="100000"/>
              </a:lnSpc>
              <a:spcBef>
                <a:spcPts val="300"/>
              </a:spcBef>
              <a:buFontTx/>
              <a:buNone/>
              <a:defRPr sz="750" i="0" cap="none" baseline="0">
                <a:solidFill>
                  <a:schemeClr val="tx1"/>
                </a:solidFill>
              </a:defRPr>
            </a:lvl2pPr>
            <a:lvl3pPr marL="71438" indent="0" algn="just">
              <a:lnSpc>
                <a:spcPct val="100000"/>
              </a:lnSpc>
              <a:spcBef>
                <a:spcPts val="300"/>
              </a:spcBef>
              <a:buFontTx/>
              <a:buNone/>
              <a:defRPr sz="750" i="0">
                <a:solidFill>
                  <a:schemeClr val="tx1"/>
                </a:solidFill>
              </a:defRPr>
            </a:lvl3pPr>
            <a:lvl4pPr marL="71438" indent="0" algn="just">
              <a:lnSpc>
                <a:spcPct val="100000"/>
              </a:lnSpc>
              <a:spcBef>
                <a:spcPts val="300"/>
              </a:spcBef>
              <a:buFontTx/>
              <a:buNone/>
              <a:defRPr sz="750" i="0" cap="none" baseline="0">
                <a:solidFill>
                  <a:schemeClr val="tx1"/>
                </a:solidFill>
              </a:defRPr>
            </a:lvl4pPr>
            <a:lvl5pPr marL="71438" indent="0" algn="just">
              <a:lnSpc>
                <a:spcPct val="100000"/>
              </a:lnSpc>
              <a:spcBef>
                <a:spcPts val="300"/>
              </a:spcBef>
              <a:buFontTx/>
              <a:buNone/>
              <a:defRPr sz="750" i="0">
                <a:solidFill>
                  <a:schemeClr val="tx1"/>
                </a:solidFill>
              </a:defRPr>
            </a:lvl5pPr>
            <a:lvl6pPr marL="71438" indent="0" algn="just">
              <a:lnSpc>
                <a:spcPct val="100000"/>
              </a:lnSpc>
              <a:spcBef>
                <a:spcPts val="300"/>
              </a:spcBef>
              <a:buFontTx/>
              <a:buNone/>
              <a:defRPr sz="750" i="0">
                <a:solidFill>
                  <a:schemeClr val="tx1"/>
                </a:solidFill>
              </a:defRPr>
            </a:lvl6pPr>
            <a:lvl7pPr marL="71438" indent="0" algn="just">
              <a:lnSpc>
                <a:spcPct val="100000"/>
              </a:lnSpc>
              <a:spcBef>
                <a:spcPts val="300"/>
              </a:spcBef>
              <a:buFontTx/>
              <a:buNone/>
              <a:defRPr sz="750" i="0" baseline="0">
                <a:solidFill>
                  <a:schemeClr val="tx1"/>
                </a:solidFill>
              </a:defRPr>
            </a:lvl7pPr>
            <a:lvl8pPr marL="71438" indent="0" algn="just">
              <a:lnSpc>
                <a:spcPct val="100000"/>
              </a:lnSpc>
              <a:spcBef>
                <a:spcPts val="300"/>
              </a:spcBef>
              <a:buFontTx/>
              <a:buNone/>
              <a:defRPr sz="750" i="0" baseline="0">
                <a:solidFill>
                  <a:schemeClr val="tx1"/>
                </a:solidFill>
              </a:defRPr>
            </a:lvl8pPr>
            <a:lvl9pPr marL="71438" indent="0" algn="just">
              <a:lnSpc>
                <a:spcPct val="100000"/>
              </a:lnSpc>
              <a:spcBef>
                <a:spcPts val="300"/>
              </a:spcBef>
              <a:buFontTx/>
              <a:buNone/>
              <a:defRPr sz="750" i="0" baseline="0">
                <a:solidFill>
                  <a:schemeClr val="tx1"/>
                </a:solidFill>
              </a:defRPr>
            </a:lvl9pPr>
          </a:lstStyle>
          <a:p>
            <a:pPr lvl="0"/>
            <a:r>
              <a:rPr lang="fr-FR" dirty="0"/>
              <a:t>This </a:t>
            </a:r>
            <a:r>
              <a:rPr lang="fr-FR" dirty="0" err="1"/>
              <a:t>is</a:t>
            </a:r>
            <a:r>
              <a:rPr lang="fr-FR" dirty="0"/>
              <a:t> a </a:t>
            </a:r>
            <a:r>
              <a:rPr lang="fr-FR" dirty="0" err="1"/>
              <a:t>placeholder</a:t>
            </a:r>
            <a:r>
              <a:rPr lang="fr-FR" dirty="0"/>
              <a:t> </a:t>
            </a:r>
            <a:r>
              <a:rPr lang="fr-FR" dirty="0" err="1"/>
              <a:t>text</a:t>
            </a:r>
            <a:r>
              <a:rPr lang="fr-FR" dirty="0"/>
              <a:t> to insert mission description (2 </a:t>
            </a:r>
            <a:r>
              <a:rPr lang="fr-FR" dirty="0" err="1"/>
              <a:t>lines</a:t>
            </a:r>
            <a:r>
              <a:rPr lang="fr-FR" dirty="0"/>
              <a:t> max)</a:t>
            </a:r>
          </a:p>
        </p:txBody>
      </p:sp>
      <p:sp>
        <p:nvSpPr>
          <p:cNvPr id="30" name="Text Placeholder 4"/>
          <p:cNvSpPr>
            <a:spLocks noGrp="1"/>
          </p:cNvSpPr>
          <p:nvPr>
            <p:ph type="body" sz="quarter" idx="62" hasCustomPrompt="1"/>
          </p:nvPr>
        </p:nvSpPr>
        <p:spPr>
          <a:xfrm>
            <a:off x="6224031" y="1401096"/>
            <a:ext cx="2595174" cy="1064525"/>
          </a:xfrm>
          <a:noFill/>
          <a:ln>
            <a:solidFill>
              <a:schemeClr val="accent2"/>
            </a:solidFill>
          </a:ln>
        </p:spPr>
        <p:txBody>
          <a:bodyPr lIns="46800" rIns="46800" anchor="b">
            <a:noAutofit/>
          </a:bodyPr>
          <a:lstStyle>
            <a:lvl1pPr marL="35100" indent="0" algn="ctr">
              <a:lnSpc>
                <a:spcPct val="100000"/>
              </a:lnSpc>
              <a:spcBef>
                <a:spcPts val="300"/>
              </a:spcBef>
              <a:defRPr sz="750" i="0" cap="none" baseline="0">
                <a:solidFill>
                  <a:schemeClr val="bg2"/>
                </a:solidFill>
              </a:defRPr>
            </a:lvl1pPr>
            <a:lvl2pPr marL="71438" indent="0" algn="just">
              <a:lnSpc>
                <a:spcPct val="100000"/>
              </a:lnSpc>
              <a:spcBef>
                <a:spcPts val="300"/>
              </a:spcBef>
              <a:buFontTx/>
              <a:buNone/>
              <a:defRPr sz="750" i="0" cap="none" baseline="0">
                <a:solidFill>
                  <a:schemeClr val="tx1"/>
                </a:solidFill>
              </a:defRPr>
            </a:lvl2pPr>
            <a:lvl3pPr marL="71438" indent="0" algn="just">
              <a:lnSpc>
                <a:spcPct val="100000"/>
              </a:lnSpc>
              <a:spcBef>
                <a:spcPts val="300"/>
              </a:spcBef>
              <a:buFontTx/>
              <a:buNone/>
              <a:defRPr sz="750" i="0">
                <a:solidFill>
                  <a:schemeClr val="tx1"/>
                </a:solidFill>
              </a:defRPr>
            </a:lvl3pPr>
            <a:lvl4pPr marL="71438" indent="0" algn="just">
              <a:lnSpc>
                <a:spcPct val="100000"/>
              </a:lnSpc>
              <a:spcBef>
                <a:spcPts val="300"/>
              </a:spcBef>
              <a:buFontTx/>
              <a:buNone/>
              <a:defRPr sz="750" i="0" cap="none" baseline="0">
                <a:solidFill>
                  <a:schemeClr val="tx1"/>
                </a:solidFill>
              </a:defRPr>
            </a:lvl4pPr>
            <a:lvl5pPr marL="71438" indent="0" algn="just">
              <a:lnSpc>
                <a:spcPct val="100000"/>
              </a:lnSpc>
              <a:spcBef>
                <a:spcPts val="300"/>
              </a:spcBef>
              <a:buFontTx/>
              <a:buNone/>
              <a:defRPr sz="750" i="0">
                <a:solidFill>
                  <a:schemeClr val="tx1"/>
                </a:solidFill>
              </a:defRPr>
            </a:lvl5pPr>
            <a:lvl6pPr marL="71438" indent="0" algn="just">
              <a:lnSpc>
                <a:spcPct val="100000"/>
              </a:lnSpc>
              <a:spcBef>
                <a:spcPts val="300"/>
              </a:spcBef>
              <a:buFontTx/>
              <a:buNone/>
              <a:defRPr sz="750" i="0">
                <a:solidFill>
                  <a:schemeClr val="tx1"/>
                </a:solidFill>
              </a:defRPr>
            </a:lvl6pPr>
            <a:lvl7pPr marL="71438" indent="0" algn="just">
              <a:lnSpc>
                <a:spcPct val="100000"/>
              </a:lnSpc>
              <a:spcBef>
                <a:spcPts val="300"/>
              </a:spcBef>
              <a:buFontTx/>
              <a:buNone/>
              <a:defRPr sz="750" i="0" baseline="0">
                <a:solidFill>
                  <a:schemeClr val="tx1"/>
                </a:solidFill>
              </a:defRPr>
            </a:lvl7pPr>
            <a:lvl8pPr marL="71438" indent="0" algn="just">
              <a:lnSpc>
                <a:spcPct val="100000"/>
              </a:lnSpc>
              <a:spcBef>
                <a:spcPts val="300"/>
              </a:spcBef>
              <a:buFontTx/>
              <a:buNone/>
              <a:defRPr sz="750" i="0" baseline="0">
                <a:solidFill>
                  <a:schemeClr val="tx1"/>
                </a:solidFill>
              </a:defRPr>
            </a:lvl8pPr>
            <a:lvl9pPr marL="71438" indent="0" algn="just">
              <a:lnSpc>
                <a:spcPct val="100000"/>
              </a:lnSpc>
              <a:spcBef>
                <a:spcPts val="300"/>
              </a:spcBef>
              <a:buFontTx/>
              <a:buNone/>
              <a:defRPr sz="750" i="0" baseline="0">
                <a:solidFill>
                  <a:schemeClr val="tx1"/>
                </a:solidFill>
              </a:defRPr>
            </a:lvl9pPr>
          </a:lstStyle>
          <a:p>
            <a:pPr lvl="0"/>
            <a:r>
              <a:rPr lang="fr-FR" dirty="0"/>
              <a:t>This </a:t>
            </a:r>
            <a:r>
              <a:rPr lang="fr-FR" dirty="0" err="1"/>
              <a:t>is</a:t>
            </a:r>
            <a:r>
              <a:rPr lang="fr-FR" dirty="0"/>
              <a:t> a </a:t>
            </a:r>
            <a:r>
              <a:rPr lang="fr-FR" dirty="0" err="1"/>
              <a:t>placeholder</a:t>
            </a:r>
            <a:r>
              <a:rPr lang="fr-FR" dirty="0"/>
              <a:t> </a:t>
            </a:r>
            <a:r>
              <a:rPr lang="fr-FR" dirty="0" err="1"/>
              <a:t>text</a:t>
            </a:r>
            <a:r>
              <a:rPr lang="fr-FR" dirty="0"/>
              <a:t> to insert mission description (2 </a:t>
            </a:r>
            <a:r>
              <a:rPr lang="fr-FR" dirty="0" err="1"/>
              <a:t>lines</a:t>
            </a:r>
            <a:r>
              <a:rPr lang="fr-FR" dirty="0"/>
              <a:t> max)</a:t>
            </a:r>
          </a:p>
        </p:txBody>
      </p:sp>
      <p:sp>
        <p:nvSpPr>
          <p:cNvPr id="39" name="Text Placeholder 4"/>
          <p:cNvSpPr>
            <a:spLocks noGrp="1"/>
          </p:cNvSpPr>
          <p:nvPr>
            <p:ph type="body" sz="quarter" idx="63" hasCustomPrompt="1"/>
          </p:nvPr>
        </p:nvSpPr>
        <p:spPr>
          <a:xfrm>
            <a:off x="3271524" y="2615533"/>
            <a:ext cx="2595174" cy="1064525"/>
          </a:xfrm>
          <a:noFill/>
          <a:ln>
            <a:solidFill>
              <a:schemeClr val="accent2"/>
            </a:solidFill>
          </a:ln>
        </p:spPr>
        <p:txBody>
          <a:bodyPr lIns="46800" rIns="46800" anchor="b">
            <a:noAutofit/>
          </a:bodyPr>
          <a:lstStyle>
            <a:lvl1pPr marL="35100" indent="0" algn="ctr">
              <a:lnSpc>
                <a:spcPct val="100000"/>
              </a:lnSpc>
              <a:spcBef>
                <a:spcPts val="300"/>
              </a:spcBef>
              <a:defRPr sz="750" i="0" cap="none" baseline="0">
                <a:solidFill>
                  <a:schemeClr val="bg2"/>
                </a:solidFill>
              </a:defRPr>
            </a:lvl1pPr>
            <a:lvl2pPr marL="71438" indent="0" algn="just">
              <a:lnSpc>
                <a:spcPct val="100000"/>
              </a:lnSpc>
              <a:spcBef>
                <a:spcPts val="300"/>
              </a:spcBef>
              <a:buFontTx/>
              <a:buNone/>
              <a:defRPr sz="750" i="0" cap="none" baseline="0">
                <a:solidFill>
                  <a:schemeClr val="tx1"/>
                </a:solidFill>
              </a:defRPr>
            </a:lvl2pPr>
            <a:lvl3pPr marL="71438" indent="0" algn="just">
              <a:lnSpc>
                <a:spcPct val="100000"/>
              </a:lnSpc>
              <a:spcBef>
                <a:spcPts val="300"/>
              </a:spcBef>
              <a:buFontTx/>
              <a:buNone/>
              <a:defRPr sz="750" i="0">
                <a:solidFill>
                  <a:schemeClr val="tx1"/>
                </a:solidFill>
              </a:defRPr>
            </a:lvl3pPr>
            <a:lvl4pPr marL="71438" indent="0" algn="just">
              <a:lnSpc>
                <a:spcPct val="100000"/>
              </a:lnSpc>
              <a:spcBef>
                <a:spcPts val="300"/>
              </a:spcBef>
              <a:buFontTx/>
              <a:buNone/>
              <a:defRPr sz="750" i="0" cap="none" baseline="0">
                <a:solidFill>
                  <a:schemeClr val="tx1"/>
                </a:solidFill>
              </a:defRPr>
            </a:lvl4pPr>
            <a:lvl5pPr marL="71438" indent="0" algn="just">
              <a:lnSpc>
                <a:spcPct val="100000"/>
              </a:lnSpc>
              <a:spcBef>
                <a:spcPts val="300"/>
              </a:spcBef>
              <a:buFontTx/>
              <a:buNone/>
              <a:defRPr sz="750" i="0">
                <a:solidFill>
                  <a:schemeClr val="tx1"/>
                </a:solidFill>
              </a:defRPr>
            </a:lvl5pPr>
            <a:lvl6pPr marL="71438" indent="0" algn="just">
              <a:lnSpc>
                <a:spcPct val="100000"/>
              </a:lnSpc>
              <a:spcBef>
                <a:spcPts val="300"/>
              </a:spcBef>
              <a:buFontTx/>
              <a:buNone/>
              <a:defRPr sz="750" i="0">
                <a:solidFill>
                  <a:schemeClr val="tx1"/>
                </a:solidFill>
              </a:defRPr>
            </a:lvl6pPr>
            <a:lvl7pPr marL="71438" indent="0" algn="just">
              <a:lnSpc>
                <a:spcPct val="100000"/>
              </a:lnSpc>
              <a:spcBef>
                <a:spcPts val="300"/>
              </a:spcBef>
              <a:buFontTx/>
              <a:buNone/>
              <a:defRPr sz="750" i="0" baseline="0">
                <a:solidFill>
                  <a:schemeClr val="tx1"/>
                </a:solidFill>
              </a:defRPr>
            </a:lvl7pPr>
            <a:lvl8pPr marL="71438" indent="0" algn="just">
              <a:lnSpc>
                <a:spcPct val="100000"/>
              </a:lnSpc>
              <a:spcBef>
                <a:spcPts val="300"/>
              </a:spcBef>
              <a:buFontTx/>
              <a:buNone/>
              <a:defRPr sz="750" i="0" baseline="0">
                <a:solidFill>
                  <a:schemeClr val="tx1"/>
                </a:solidFill>
              </a:defRPr>
            </a:lvl8pPr>
            <a:lvl9pPr marL="71438" indent="0" algn="just">
              <a:lnSpc>
                <a:spcPct val="100000"/>
              </a:lnSpc>
              <a:spcBef>
                <a:spcPts val="300"/>
              </a:spcBef>
              <a:buFontTx/>
              <a:buNone/>
              <a:defRPr sz="750" i="0" baseline="0">
                <a:solidFill>
                  <a:schemeClr val="tx1"/>
                </a:solidFill>
              </a:defRPr>
            </a:lvl9pPr>
          </a:lstStyle>
          <a:p>
            <a:pPr lvl="0"/>
            <a:r>
              <a:rPr lang="fr-FR" dirty="0"/>
              <a:t>This </a:t>
            </a:r>
            <a:r>
              <a:rPr lang="fr-FR" dirty="0" err="1"/>
              <a:t>is</a:t>
            </a:r>
            <a:r>
              <a:rPr lang="fr-FR" dirty="0"/>
              <a:t> a </a:t>
            </a:r>
            <a:r>
              <a:rPr lang="fr-FR" dirty="0" err="1"/>
              <a:t>placeholder</a:t>
            </a:r>
            <a:r>
              <a:rPr lang="fr-FR" dirty="0"/>
              <a:t> </a:t>
            </a:r>
            <a:r>
              <a:rPr lang="fr-FR" dirty="0" err="1"/>
              <a:t>text</a:t>
            </a:r>
            <a:r>
              <a:rPr lang="fr-FR" dirty="0"/>
              <a:t> to insert mission description (2 </a:t>
            </a:r>
            <a:r>
              <a:rPr lang="fr-FR" dirty="0" err="1"/>
              <a:t>lines</a:t>
            </a:r>
            <a:r>
              <a:rPr lang="fr-FR" dirty="0"/>
              <a:t> max)</a:t>
            </a:r>
          </a:p>
        </p:txBody>
      </p:sp>
      <p:sp>
        <p:nvSpPr>
          <p:cNvPr id="40" name="Text Placeholder 4"/>
          <p:cNvSpPr>
            <a:spLocks noGrp="1"/>
          </p:cNvSpPr>
          <p:nvPr>
            <p:ph type="body" sz="quarter" idx="64" hasCustomPrompt="1"/>
          </p:nvPr>
        </p:nvSpPr>
        <p:spPr>
          <a:xfrm>
            <a:off x="319016" y="2615533"/>
            <a:ext cx="2595174" cy="1064525"/>
          </a:xfrm>
          <a:noFill/>
          <a:ln>
            <a:solidFill>
              <a:schemeClr val="accent2"/>
            </a:solidFill>
          </a:ln>
        </p:spPr>
        <p:txBody>
          <a:bodyPr lIns="46800" rIns="46800" anchor="b">
            <a:noAutofit/>
          </a:bodyPr>
          <a:lstStyle>
            <a:lvl1pPr marL="35100" indent="0" algn="ctr">
              <a:lnSpc>
                <a:spcPct val="100000"/>
              </a:lnSpc>
              <a:spcBef>
                <a:spcPts val="300"/>
              </a:spcBef>
              <a:defRPr sz="750" i="0" cap="none" baseline="0">
                <a:solidFill>
                  <a:schemeClr val="bg2"/>
                </a:solidFill>
              </a:defRPr>
            </a:lvl1pPr>
            <a:lvl2pPr marL="71438" indent="0" algn="just">
              <a:lnSpc>
                <a:spcPct val="100000"/>
              </a:lnSpc>
              <a:spcBef>
                <a:spcPts val="300"/>
              </a:spcBef>
              <a:buFontTx/>
              <a:buNone/>
              <a:defRPr sz="750" i="0" cap="none" baseline="0">
                <a:solidFill>
                  <a:schemeClr val="tx1"/>
                </a:solidFill>
              </a:defRPr>
            </a:lvl2pPr>
            <a:lvl3pPr marL="71438" indent="0" algn="just">
              <a:lnSpc>
                <a:spcPct val="100000"/>
              </a:lnSpc>
              <a:spcBef>
                <a:spcPts val="300"/>
              </a:spcBef>
              <a:buFontTx/>
              <a:buNone/>
              <a:defRPr sz="750" i="0">
                <a:solidFill>
                  <a:schemeClr val="tx1"/>
                </a:solidFill>
              </a:defRPr>
            </a:lvl3pPr>
            <a:lvl4pPr marL="71438" indent="0" algn="just">
              <a:lnSpc>
                <a:spcPct val="100000"/>
              </a:lnSpc>
              <a:spcBef>
                <a:spcPts val="300"/>
              </a:spcBef>
              <a:buFontTx/>
              <a:buNone/>
              <a:defRPr sz="750" i="0" cap="none" baseline="0">
                <a:solidFill>
                  <a:schemeClr val="tx1"/>
                </a:solidFill>
              </a:defRPr>
            </a:lvl4pPr>
            <a:lvl5pPr marL="71438" indent="0" algn="just">
              <a:lnSpc>
                <a:spcPct val="100000"/>
              </a:lnSpc>
              <a:spcBef>
                <a:spcPts val="300"/>
              </a:spcBef>
              <a:buFontTx/>
              <a:buNone/>
              <a:defRPr sz="750" i="0">
                <a:solidFill>
                  <a:schemeClr val="tx1"/>
                </a:solidFill>
              </a:defRPr>
            </a:lvl5pPr>
            <a:lvl6pPr marL="71438" indent="0" algn="just">
              <a:lnSpc>
                <a:spcPct val="100000"/>
              </a:lnSpc>
              <a:spcBef>
                <a:spcPts val="300"/>
              </a:spcBef>
              <a:buFontTx/>
              <a:buNone/>
              <a:defRPr sz="750" i="0">
                <a:solidFill>
                  <a:schemeClr val="tx1"/>
                </a:solidFill>
              </a:defRPr>
            </a:lvl6pPr>
            <a:lvl7pPr marL="71438" indent="0" algn="just">
              <a:lnSpc>
                <a:spcPct val="100000"/>
              </a:lnSpc>
              <a:spcBef>
                <a:spcPts val="300"/>
              </a:spcBef>
              <a:buFontTx/>
              <a:buNone/>
              <a:defRPr sz="750" i="0" baseline="0">
                <a:solidFill>
                  <a:schemeClr val="tx1"/>
                </a:solidFill>
              </a:defRPr>
            </a:lvl7pPr>
            <a:lvl8pPr marL="71438" indent="0" algn="just">
              <a:lnSpc>
                <a:spcPct val="100000"/>
              </a:lnSpc>
              <a:spcBef>
                <a:spcPts val="300"/>
              </a:spcBef>
              <a:buFontTx/>
              <a:buNone/>
              <a:defRPr sz="750" i="0" baseline="0">
                <a:solidFill>
                  <a:schemeClr val="tx1"/>
                </a:solidFill>
              </a:defRPr>
            </a:lvl8pPr>
            <a:lvl9pPr marL="71438" indent="0" algn="just">
              <a:lnSpc>
                <a:spcPct val="100000"/>
              </a:lnSpc>
              <a:spcBef>
                <a:spcPts val="300"/>
              </a:spcBef>
              <a:buFontTx/>
              <a:buNone/>
              <a:defRPr sz="750" i="0" baseline="0">
                <a:solidFill>
                  <a:schemeClr val="tx1"/>
                </a:solidFill>
              </a:defRPr>
            </a:lvl9pPr>
          </a:lstStyle>
          <a:p>
            <a:pPr lvl="0"/>
            <a:r>
              <a:rPr lang="fr-FR" dirty="0"/>
              <a:t>This </a:t>
            </a:r>
            <a:r>
              <a:rPr lang="fr-FR" dirty="0" err="1"/>
              <a:t>is</a:t>
            </a:r>
            <a:r>
              <a:rPr lang="fr-FR" dirty="0"/>
              <a:t> a </a:t>
            </a:r>
            <a:r>
              <a:rPr lang="fr-FR" dirty="0" err="1"/>
              <a:t>placeholder</a:t>
            </a:r>
            <a:r>
              <a:rPr lang="fr-FR" dirty="0"/>
              <a:t> </a:t>
            </a:r>
            <a:r>
              <a:rPr lang="fr-FR" dirty="0" err="1"/>
              <a:t>text</a:t>
            </a:r>
            <a:r>
              <a:rPr lang="fr-FR" dirty="0"/>
              <a:t> to insert mission description (2 </a:t>
            </a:r>
            <a:r>
              <a:rPr lang="fr-FR" dirty="0" err="1"/>
              <a:t>lines</a:t>
            </a:r>
            <a:r>
              <a:rPr lang="fr-FR" dirty="0"/>
              <a:t> max)</a:t>
            </a:r>
          </a:p>
        </p:txBody>
      </p:sp>
      <p:sp>
        <p:nvSpPr>
          <p:cNvPr id="41" name="Text Placeholder 4"/>
          <p:cNvSpPr>
            <a:spLocks noGrp="1"/>
          </p:cNvSpPr>
          <p:nvPr>
            <p:ph type="body" sz="quarter" idx="65" hasCustomPrompt="1"/>
          </p:nvPr>
        </p:nvSpPr>
        <p:spPr>
          <a:xfrm>
            <a:off x="6224031" y="2615533"/>
            <a:ext cx="2595174" cy="1064525"/>
          </a:xfrm>
          <a:noFill/>
          <a:ln>
            <a:solidFill>
              <a:schemeClr val="accent2"/>
            </a:solidFill>
          </a:ln>
        </p:spPr>
        <p:txBody>
          <a:bodyPr lIns="46800" rIns="46800" anchor="b">
            <a:noAutofit/>
          </a:bodyPr>
          <a:lstStyle>
            <a:lvl1pPr marL="35100" indent="0" algn="ctr">
              <a:lnSpc>
                <a:spcPct val="100000"/>
              </a:lnSpc>
              <a:spcBef>
                <a:spcPts val="300"/>
              </a:spcBef>
              <a:defRPr sz="750" i="0" cap="none" baseline="0">
                <a:solidFill>
                  <a:schemeClr val="bg2"/>
                </a:solidFill>
              </a:defRPr>
            </a:lvl1pPr>
            <a:lvl2pPr marL="71438" indent="0" algn="just">
              <a:lnSpc>
                <a:spcPct val="100000"/>
              </a:lnSpc>
              <a:spcBef>
                <a:spcPts val="300"/>
              </a:spcBef>
              <a:buFontTx/>
              <a:buNone/>
              <a:defRPr sz="750" i="0" cap="none" baseline="0">
                <a:solidFill>
                  <a:schemeClr val="tx1"/>
                </a:solidFill>
              </a:defRPr>
            </a:lvl2pPr>
            <a:lvl3pPr marL="71438" indent="0" algn="just">
              <a:lnSpc>
                <a:spcPct val="100000"/>
              </a:lnSpc>
              <a:spcBef>
                <a:spcPts val="300"/>
              </a:spcBef>
              <a:buFontTx/>
              <a:buNone/>
              <a:defRPr sz="750" i="0">
                <a:solidFill>
                  <a:schemeClr val="tx1"/>
                </a:solidFill>
              </a:defRPr>
            </a:lvl3pPr>
            <a:lvl4pPr marL="71438" indent="0" algn="just">
              <a:lnSpc>
                <a:spcPct val="100000"/>
              </a:lnSpc>
              <a:spcBef>
                <a:spcPts val="300"/>
              </a:spcBef>
              <a:buFontTx/>
              <a:buNone/>
              <a:defRPr sz="750" i="0" cap="none" baseline="0">
                <a:solidFill>
                  <a:schemeClr val="tx1"/>
                </a:solidFill>
              </a:defRPr>
            </a:lvl4pPr>
            <a:lvl5pPr marL="71438" indent="0" algn="just">
              <a:lnSpc>
                <a:spcPct val="100000"/>
              </a:lnSpc>
              <a:spcBef>
                <a:spcPts val="300"/>
              </a:spcBef>
              <a:buFontTx/>
              <a:buNone/>
              <a:defRPr sz="750" i="0">
                <a:solidFill>
                  <a:schemeClr val="tx1"/>
                </a:solidFill>
              </a:defRPr>
            </a:lvl5pPr>
            <a:lvl6pPr marL="71438" indent="0" algn="just">
              <a:lnSpc>
                <a:spcPct val="100000"/>
              </a:lnSpc>
              <a:spcBef>
                <a:spcPts val="300"/>
              </a:spcBef>
              <a:buFontTx/>
              <a:buNone/>
              <a:defRPr sz="750" i="0">
                <a:solidFill>
                  <a:schemeClr val="tx1"/>
                </a:solidFill>
              </a:defRPr>
            </a:lvl6pPr>
            <a:lvl7pPr marL="71438" indent="0" algn="just">
              <a:lnSpc>
                <a:spcPct val="100000"/>
              </a:lnSpc>
              <a:spcBef>
                <a:spcPts val="300"/>
              </a:spcBef>
              <a:buFontTx/>
              <a:buNone/>
              <a:defRPr sz="750" i="0" baseline="0">
                <a:solidFill>
                  <a:schemeClr val="tx1"/>
                </a:solidFill>
              </a:defRPr>
            </a:lvl7pPr>
            <a:lvl8pPr marL="71438" indent="0" algn="just">
              <a:lnSpc>
                <a:spcPct val="100000"/>
              </a:lnSpc>
              <a:spcBef>
                <a:spcPts val="300"/>
              </a:spcBef>
              <a:buFontTx/>
              <a:buNone/>
              <a:defRPr sz="750" i="0" baseline="0">
                <a:solidFill>
                  <a:schemeClr val="tx1"/>
                </a:solidFill>
              </a:defRPr>
            </a:lvl8pPr>
            <a:lvl9pPr marL="71438" indent="0" algn="just">
              <a:lnSpc>
                <a:spcPct val="100000"/>
              </a:lnSpc>
              <a:spcBef>
                <a:spcPts val="300"/>
              </a:spcBef>
              <a:buFontTx/>
              <a:buNone/>
              <a:defRPr sz="750" i="0" baseline="0">
                <a:solidFill>
                  <a:schemeClr val="tx1"/>
                </a:solidFill>
              </a:defRPr>
            </a:lvl9pPr>
          </a:lstStyle>
          <a:p>
            <a:pPr lvl="0"/>
            <a:r>
              <a:rPr lang="fr-FR" dirty="0"/>
              <a:t>This </a:t>
            </a:r>
            <a:r>
              <a:rPr lang="fr-FR" dirty="0" err="1"/>
              <a:t>is</a:t>
            </a:r>
            <a:r>
              <a:rPr lang="fr-FR" dirty="0"/>
              <a:t> a </a:t>
            </a:r>
            <a:r>
              <a:rPr lang="fr-FR" dirty="0" err="1"/>
              <a:t>placeholder</a:t>
            </a:r>
            <a:r>
              <a:rPr lang="fr-FR" dirty="0"/>
              <a:t> </a:t>
            </a:r>
            <a:r>
              <a:rPr lang="fr-FR" dirty="0" err="1"/>
              <a:t>text</a:t>
            </a:r>
            <a:r>
              <a:rPr lang="fr-FR" dirty="0"/>
              <a:t> to insert mission description (2 </a:t>
            </a:r>
            <a:r>
              <a:rPr lang="fr-FR" dirty="0" err="1"/>
              <a:t>lines</a:t>
            </a:r>
            <a:r>
              <a:rPr lang="fr-FR" dirty="0"/>
              <a:t> max)</a:t>
            </a:r>
          </a:p>
        </p:txBody>
      </p:sp>
      <p:sp>
        <p:nvSpPr>
          <p:cNvPr id="42" name="Text Placeholder 4"/>
          <p:cNvSpPr>
            <a:spLocks noGrp="1"/>
          </p:cNvSpPr>
          <p:nvPr>
            <p:ph type="body" sz="quarter" idx="66" hasCustomPrompt="1"/>
          </p:nvPr>
        </p:nvSpPr>
        <p:spPr>
          <a:xfrm>
            <a:off x="319015" y="960332"/>
            <a:ext cx="2592000" cy="270000"/>
          </a:xfrm>
          <a:noFill/>
        </p:spPr>
        <p:txBody>
          <a:bodyPr lIns="0" tIns="0" rIns="46800" bIns="0" anchor="ctr">
            <a:noAutofit/>
          </a:bodyPr>
          <a:lstStyle>
            <a:lvl1pPr marL="285750" indent="-214313" algn="l">
              <a:lnSpc>
                <a:spcPct val="100000"/>
              </a:lnSpc>
              <a:spcBef>
                <a:spcPts val="300"/>
              </a:spcBef>
              <a:buClr>
                <a:schemeClr val="bg2"/>
              </a:buClr>
              <a:buFont typeface="Tempus Sans ITC" panose="04020404030D07020202" pitchFamily="82" charset="0"/>
              <a:buChar char="/"/>
              <a:defRPr sz="1050" i="0" cap="none" baseline="0">
                <a:solidFill>
                  <a:schemeClr val="bg2"/>
                </a:solidFill>
              </a:defRPr>
            </a:lvl1pPr>
            <a:lvl2pPr marL="285750" indent="-214313" algn="just">
              <a:lnSpc>
                <a:spcPct val="100000"/>
              </a:lnSpc>
              <a:spcBef>
                <a:spcPts val="300"/>
              </a:spcBef>
              <a:buClr>
                <a:schemeClr val="bg2"/>
              </a:buClr>
              <a:buFont typeface="Tahoma" panose="020B0604030504040204" pitchFamily="34" charset="0"/>
              <a:buChar char="⁄"/>
              <a:defRPr sz="1050" i="0">
                <a:solidFill>
                  <a:schemeClr val="bg2"/>
                </a:solidFill>
              </a:defRPr>
            </a:lvl2pPr>
            <a:lvl3pPr marL="285750" indent="-214313" algn="just">
              <a:lnSpc>
                <a:spcPct val="100000"/>
              </a:lnSpc>
              <a:spcBef>
                <a:spcPts val="300"/>
              </a:spcBef>
              <a:buClr>
                <a:schemeClr val="bg2"/>
              </a:buClr>
              <a:buFont typeface="Tahoma" panose="020B0604030504040204" pitchFamily="34" charset="0"/>
              <a:buChar char="⁄"/>
              <a:defRPr sz="1050" i="0">
                <a:solidFill>
                  <a:schemeClr val="bg2"/>
                </a:solidFill>
              </a:defRPr>
            </a:lvl3pPr>
            <a:lvl4pPr marL="285750" indent="-214313" algn="just">
              <a:lnSpc>
                <a:spcPct val="100000"/>
              </a:lnSpc>
              <a:spcBef>
                <a:spcPts val="300"/>
              </a:spcBef>
              <a:buClr>
                <a:schemeClr val="bg2"/>
              </a:buClr>
              <a:buFont typeface="Tahoma" panose="020B0604030504040204" pitchFamily="34" charset="0"/>
              <a:buChar char="⁄"/>
              <a:defRPr sz="1050" i="0" cap="none" baseline="0">
                <a:solidFill>
                  <a:schemeClr val="bg2"/>
                </a:solidFill>
              </a:defRPr>
            </a:lvl4pPr>
            <a:lvl5pPr marL="285750" indent="-214313" algn="just">
              <a:lnSpc>
                <a:spcPct val="100000"/>
              </a:lnSpc>
              <a:spcBef>
                <a:spcPts val="300"/>
              </a:spcBef>
              <a:buClr>
                <a:schemeClr val="bg2"/>
              </a:buClr>
              <a:buFont typeface="Tahoma" panose="020B0604030504040204" pitchFamily="34" charset="0"/>
              <a:buChar char="⁄"/>
              <a:defRPr sz="1050" i="0">
                <a:solidFill>
                  <a:schemeClr val="bg2"/>
                </a:solidFill>
              </a:defRPr>
            </a:lvl5pPr>
            <a:lvl6pPr marL="285750" indent="-214313" algn="just">
              <a:lnSpc>
                <a:spcPct val="100000"/>
              </a:lnSpc>
              <a:spcBef>
                <a:spcPts val="300"/>
              </a:spcBef>
              <a:buClr>
                <a:schemeClr val="bg2"/>
              </a:buClr>
              <a:buFont typeface="Tahoma" panose="020B0604030504040204" pitchFamily="34" charset="0"/>
              <a:buChar char="⁄"/>
              <a:defRPr sz="1050" i="0">
                <a:solidFill>
                  <a:schemeClr val="bg2"/>
                </a:solidFill>
              </a:defRPr>
            </a:lvl6pPr>
            <a:lvl7pPr marL="285750" indent="-214313" algn="just">
              <a:lnSpc>
                <a:spcPct val="100000"/>
              </a:lnSpc>
              <a:spcBef>
                <a:spcPts val="300"/>
              </a:spcBef>
              <a:buClr>
                <a:schemeClr val="bg2"/>
              </a:buClr>
              <a:buFont typeface="Tahoma" panose="020B0604030504040204" pitchFamily="34" charset="0"/>
              <a:buChar char="⁄"/>
              <a:defRPr sz="1050" i="0" baseline="0">
                <a:solidFill>
                  <a:schemeClr val="bg2"/>
                </a:solidFill>
              </a:defRPr>
            </a:lvl7pPr>
            <a:lvl8pPr marL="285750" indent="-214313" algn="just">
              <a:lnSpc>
                <a:spcPct val="100000"/>
              </a:lnSpc>
              <a:spcBef>
                <a:spcPts val="300"/>
              </a:spcBef>
              <a:buClr>
                <a:schemeClr val="bg2"/>
              </a:buClr>
              <a:buFont typeface="Tahoma" panose="020B0604030504040204" pitchFamily="34" charset="0"/>
              <a:buChar char="⁄"/>
              <a:defRPr sz="1050" i="0" baseline="0">
                <a:solidFill>
                  <a:schemeClr val="bg2"/>
                </a:solidFill>
              </a:defRPr>
            </a:lvl8pPr>
            <a:lvl9pPr marL="285750" indent="-214313" algn="just">
              <a:lnSpc>
                <a:spcPct val="100000"/>
              </a:lnSpc>
              <a:spcBef>
                <a:spcPts val="300"/>
              </a:spcBef>
              <a:buClr>
                <a:schemeClr val="bg2"/>
              </a:buClr>
              <a:buFont typeface="Tahoma" panose="020B0604030504040204" pitchFamily="34" charset="0"/>
              <a:buChar char="⁄"/>
              <a:defRPr sz="1050" i="0" baseline="0">
                <a:solidFill>
                  <a:schemeClr val="bg2"/>
                </a:solidFill>
              </a:defRPr>
            </a:lvl9pPr>
          </a:lstStyle>
          <a:p>
            <a:pPr lvl="0"/>
            <a:r>
              <a:rPr lang="fr-FR" dirty="0"/>
              <a:t>Insert one line </a:t>
            </a:r>
            <a:r>
              <a:rPr lang="fr-FR" dirty="0" err="1"/>
              <a:t>title</a:t>
            </a:r>
            <a:endParaRPr lang="fr-FR" dirty="0"/>
          </a:p>
        </p:txBody>
      </p:sp>
      <p:sp>
        <p:nvSpPr>
          <p:cNvPr id="44" name="Text Placeholder 4"/>
          <p:cNvSpPr>
            <a:spLocks noGrp="1"/>
          </p:cNvSpPr>
          <p:nvPr>
            <p:ph type="body" sz="quarter" idx="67" hasCustomPrompt="1"/>
          </p:nvPr>
        </p:nvSpPr>
        <p:spPr>
          <a:xfrm>
            <a:off x="6225617" y="960332"/>
            <a:ext cx="2592000" cy="270000"/>
          </a:xfrm>
          <a:noFill/>
        </p:spPr>
        <p:txBody>
          <a:bodyPr lIns="0" tIns="0" rIns="46800" bIns="0" anchor="ctr">
            <a:noAutofit/>
          </a:bodyPr>
          <a:lstStyle>
            <a:lvl1pPr marL="285750" indent="-214313" algn="l">
              <a:lnSpc>
                <a:spcPct val="100000"/>
              </a:lnSpc>
              <a:spcBef>
                <a:spcPts val="300"/>
              </a:spcBef>
              <a:buClr>
                <a:schemeClr val="bg2"/>
              </a:buClr>
              <a:buFont typeface="Tempus Sans ITC" panose="04020404030D07020202" pitchFamily="82" charset="0"/>
              <a:buChar char="/"/>
              <a:defRPr sz="1050" i="0" cap="none" baseline="0">
                <a:solidFill>
                  <a:schemeClr val="bg2"/>
                </a:solidFill>
              </a:defRPr>
            </a:lvl1pPr>
            <a:lvl2pPr marL="285750" indent="-214313" algn="just">
              <a:lnSpc>
                <a:spcPct val="100000"/>
              </a:lnSpc>
              <a:spcBef>
                <a:spcPts val="300"/>
              </a:spcBef>
              <a:buClr>
                <a:schemeClr val="bg2"/>
              </a:buClr>
              <a:buFont typeface="Tahoma" panose="020B0604030504040204" pitchFamily="34" charset="0"/>
              <a:buChar char="⁄"/>
              <a:defRPr sz="1050" i="0">
                <a:solidFill>
                  <a:schemeClr val="bg2"/>
                </a:solidFill>
              </a:defRPr>
            </a:lvl2pPr>
            <a:lvl3pPr marL="285750" indent="-214313" algn="just">
              <a:lnSpc>
                <a:spcPct val="100000"/>
              </a:lnSpc>
              <a:spcBef>
                <a:spcPts val="300"/>
              </a:spcBef>
              <a:buClr>
                <a:schemeClr val="bg2"/>
              </a:buClr>
              <a:buFont typeface="Tahoma" panose="020B0604030504040204" pitchFamily="34" charset="0"/>
              <a:buChar char="⁄"/>
              <a:defRPr sz="1050" i="0">
                <a:solidFill>
                  <a:schemeClr val="bg2"/>
                </a:solidFill>
              </a:defRPr>
            </a:lvl3pPr>
            <a:lvl4pPr marL="285750" indent="-214313" algn="just">
              <a:lnSpc>
                <a:spcPct val="100000"/>
              </a:lnSpc>
              <a:spcBef>
                <a:spcPts val="300"/>
              </a:spcBef>
              <a:buClr>
                <a:schemeClr val="bg2"/>
              </a:buClr>
              <a:buFont typeface="Tahoma" panose="020B0604030504040204" pitchFamily="34" charset="0"/>
              <a:buChar char="⁄"/>
              <a:defRPr sz="1050" i="0" cap="none" baseline="0">
                <a:solidFill>
                  <a:schemeClr val="bg2"/>
                </a:solidFill>
              </a:defRPr>
            </a:lvl4pPr>
            <a:lvl5pPr marL="285750" indent="-214313" algn="just">
              <a:lnSpc>
                <a:spcPct val="100000"/>
              </a:lnSpc>
              <a:spcBef>
                <a:spcPts val="300"/>
              </a:spcBef>
              <a:buClr>
                <a:schemeClr val="bg2"/>
              </a:buClr>
              <a:buFont typeface="Tahoma" panose="020B0604030504040204" pitchFamily="34" charset="0"/>
              <a:buChar char="⁄"/>
              <a:defRPr sz="1050" i="0">
                <a:solidFill>
                  <a:schemeClr val="bg2"/>
                </a:solidFill>
              </a:defRPr>
            </a:lvl5pPr>
            <a:lvl6pPr marL="285750" indent="-214313" algn="just">
              <a:lnSpc>
                <a:spcPct val="100000"/>
              </a:lnSpc>
              <a:spcBef>
                <a:spcPts val="300"/>
              </a:spcBef>
              <a:buClr>
                <a:schemeClr val="bg2"/>
              </a:buClr>
              <a:buFont typeface="Tahoma" panose="020B0604030504040204" pitchFamily="34" charset="0"/>
              <a:buChar char="⁄"/>
              <a:defRPr sz="1050" i="0">
                <a:solidFill>
                  <a:schemeClr val="bg2"/>
                </a:solidFill>
              </a:defRPr>
            </a:lvl6pPr>
            <a:lvl7pPr marL="285750" indent="-214313" algn="just">
              <a:lnSpc>
                <a:spcPct val="100000"/>
              </a:lnSpc>
              <a:spcBef>
                <a:spcPts val="300"/>
              </a:spcBef>
              <a:buClr>
                <a:schemeClr val="bg2"/>
              </a:buClr>
              <a:buFont typeface="Tahoma" panose="020B0604030504040204" pitchFamily="34" charset="0"/>
              <a:buChar char="⁄"/>
              <a:defRPr sz="1050" i="0" baseline="0">
                <a:solidFill>
                  <a:schemeClr val="bg2"/>
                </a:solidFill>
              </a:defRPr>
            </a:lvl7pPr>
            <a:lvl8pPr marL="285750" indent="-214313" algn="just">
              <a:lnSpc>
                <a:spcPct val="100000"/>
              </a:lnSpc>
              <a:spcBef>
                <a:spcPts val="300"/>
              </a:spcBef>
              <a:buClr>
                <a:schemeClr val="bg2"/>
              </a:buClr>
              <a:buFont typeface="Tahoma" panose="020B0604030504040204" pitchFamily="34" charset="0"/>
              <a:buChar char="⁄"/>
              <a:defRPr sz="1050" i="0" baseline="0">
                <a:solidFill>
                  <a:schemeClr val="bg2"/>
                </a:solidFill>
              </a:defRPr>
            </a:lvl8pPr>
            <a:lvl9pPr marL="285750" indent="-214313" algn="just">
              <a:lnSpc>
                <a:spcPct val="100000"/>
              </a:lnSpc>
              <a:spcBef>
                <a:spcPts val="300"/>
              </a:spcBef>
              <a:buClr>
                <a:schemeClr val="bg2"/>
              </a:buClr>
              <a:buFont typeface="Tahoma" panose="020B0604030504040204" pitchFamily="34" charset="0"/>
              <a:buChar char="⁄"/>
              <a:defRPr sz="1050" i="0" baseline="0">
                <a:solidFill>
                  <a:schemeClr val="bg2"/>
                </a:solidFill>
              </a:defRPr>
            </a:lvl9pPr>
          </a:lstStyle>
          <a:p>
            <a:pPr lvl="0"/>
            <a:r>
              <a:rPr lang="fr-FR" dirty="0"/>
              <a:t>Insert one line </a:t>
            </a:r>
            <a:r>
              <a:rPr lang="fr-FR" dirty="0" err="1"/>
              <a:t>title</a:t>
            </a:r>
            <a:endParaRPr lang="fr-FR" dirty="0"/>
          </a:p>
        </p:txBody>
      </p:sp>
      <p:sp>
        <p:nvSpPr>
          <p:cNvPr id="45" name="Picture Placeholder 2"/>
          <p:cNvSpPr>
            <a:spLocks noGrp="1"/>
          </p:cNvSpPr>
          <p:nvPr>
            <p:ph type="pic" sz="quarter" idx="55" hasCustomPrompt="1"/>
          </p:nvPr>
        </p:nvSpPr>
        <p:spPr>
          <a:xfrm>
            <a:off x="778945" y="1543616"/>
            <a:ext cx="1661538" cy="459000"/>
          </a:xfrm>
        </p:spPr>
        <p:txBody>
          <a:bodyPr/>
          <a:lstStyle>
            <a:lvl1pPr algn="ctr">
              <a:defRPr/>
            </a:lvl1pPr>
          </a:lstStyle>
          <a:p>
            <a:r>
              <a:rPr lang="fr-FR" dirty="0"/>
              <a:t>Insert client logo</a:t>
            </a:r>
          </a:p>
        </p:txBody>
      </p:sp>
      <p:sp>
        <p:nvSpPr>
          <p:cNvPr id="46" name="Picture Placeholder 2"/>
          <p:cNvSpPr>
            <a:spLocks noGrp="1"/>
          </p:cNvSpPr>
          <p:nvPr>
            <p:ph type="pic" sz="quarter" idx="56" hasCustomPrompt="1"/>
          </p:nvPr>
        </p:nvSpPr>
        <p:spPr>
          <a:xfrm>
            <a:off x="3734896" y="1543616"/>
            <a:ext cx="1661538" cy="459000"/>
          </a:xfrm>
        </p:spPr>
        <p:txBody>
          <a:bodyPr/>
          <a:lstStyle>
            <a:lvl1pPr algn="ctr">
              <a:defRPr/>
            </a:lvl1pPr>
          </a:lstStyle>
          <a:p>
            <a:r>
              <a:rPr lang="fr-FR" dirty="0"/>
              <a:t>Insert client logo</a:t>
            </a:r>
          </a:p>
        </p:txBody>
      </p:sp>
      <p:sp>
        <p:nvSpPr>
          <p:cNvPr id="47" name="Picture Placeholder 2"/>
          <p:cNvSpPr>
            <a:spLocks noGrp="1"/>
          </p:cNvSpPr>
          <p:nvPr>
            <p:ph type="pic" sz="quarter" idx="57" hasCustomPrompt="1"/>
          </p:nvPr>
        </p:nvSpPr>
        <p:spPr>
          <a:xfrm>
            <a:off x="6690848" y="1543616"/>
            <a:ext cx="1661538" cy="459000"/>
          </a:xfrm>
        </p:spPr>
        <p:txBody>
          <a:bodyPr/>
          <a:lstStyle>
            <a:lvl1pPr algn="ctr">
              <a:defRPr/>
            </a:lvl1pPr>
          </a:lstStyle>
          <a:p>
            <a:r>
              <a:rPr lang="fr-FR" dirty="0"/>
              <a:t>Insert client logo</a:t>
            </a:r>
          </a:p>
        </p:txBody>
      </p:sp>
      <p:sp>
        <p:nvSpPr>
          <p:cNvPr id="48" name="Picture Placeholder 2"/>
          <p:cNvSpPr>
            <a:spLocks noGrp="1"/>
          </p:cNvSpPr>
          <p:nvPr>
            <p:ph type="pic" sz="quarter" idx="58" hasCustomPrompt="1"/>
          </p:nvPr>
        </p:nvSpPr>
        <p:spPr>
          <a:xfrm>
            <a:off x="778945" y="2770838"/>
            <a:ext cx="1661538" cy="459000"/>
          </a:xfrm>
        </p:spPr>
        <p:txBody>
          <a:bodyPr/>
          <a:lstStyle>
            <a:lvl1pPr algn="ctr">
              <a:defRPr/>
            </a:lvl1pPr>
          </a:lstStyle>
          <a:p>
            <a:r>
              <a:rPr lang="fr-FR" dirty="0"/>
              <a:t>Insert client logo</a:t>
            </a:r>
          </a:p>
        </p:txBody>
      </p:sp>
      <p:sp>
        <p:nvSpPr>
          <p:cNvPr id="49" name="Picture Placeholder 2"/>
          <p:cNvSpPr>
            <a:spLocks noGrp="1"/>
          </p:cNvSpPr>
          <p:nvPr>
            <p:ph type="pic" sz="quarter" idx="59" hasCustomPrompt="1"/>
          </p:nvPr>
        </p:nvSpPr>
        <p:spPr>
          <a:xfrm>
            <a:off x="3734896" y="2770838"/>
            <a:ext cx="1661538" cy="459000"/>
          </a:xfrm>
        </p:spPr>
        <p:txBody>
          <a:bodyPr/>
          <a:lstStyle>
            <a:lvl1pPr algn="ctr">
              <a:defRPr/>
            </a:lvl1pPr>
          </a:lstStyle>
          <a:p>
            <a:r>
              <a:rPr lang="fr-FR" dirty="0"/>
              <a:t>Insert client logo</a:t>
            </a:r>
          </a:p>
        </p:txBody>
      </p:sp>
      <p:sp>
        <p:nvSpPr>
          <p:cNvPr id="50" name="Picture Placeholder 2"/>
          <p:cNvSpPr>
            <a:spLocks noGrp="1"/>
          </p:cNvSpPr>
          <p:nvPr>
            <p:ph type="pic" sz="quarter" idx="60" hasCustomPrompt="1"/>
          </p:nvPr>
        </p:nvSpPr>
        <p:spPr>
          <a:xfrm>
            <a:off x="6690848" y="2770838"/>
            <a:ext cx="1661538" cy="459000"/>
          </a:xfrm>
        </p:spPr>
        <p:txBody>
          <a:bodyPr/>
          <a:lstStyle>
            <a:lvl1pPr algn="ctr">
              <a:defRPr/>
            </a:lvl1pPr>
          </a:lstStyle>
          <a:p>
            <a:r>
              <a:rPr lang="fr-FR" dirty="0"/>
              <a:t>Insert client logo</a:t>
            </a:r>
          </a:p>
        </p:txBody>
      </p:sp>
    </p:spTree>
    <p:extLst>
      <p:ext uri="{BB962C8B-B14F-4D97-AF65-F5344CB8AC3E}">
        <p14:creationId xmlns:p14="http://schemas.microsoft.com/office/powerpoint/2010/main" val="5469005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urriculum Vitae">
    <p:spTree>
      <p:nvGrpSpPr>
        <p:cNvPr id="1" name=""/>
        <p:cNvGrpSpPr/>
        <p:nvPr/>
      </p:nvGrpSpPr>
      <p:grpSpPr>
        <a:xfrm>
          <a:off x="0" y="0"/>
          <a:ext cx="0" cy="0"/>
          <a:chOff x="0" y="0"/>
          <a:chExt cx="0" cy="0"/>
        </a:xfrm>
      </p:grpSpPr>
      <p:sp>
        <p:nvSpPr>
          <p:cNvPr id="5" name="Rectangle 4"/>
          <p:cNvSpPr/>
          <p:nvPr userDrawn="1"/>
        </p:nvSpPr>
        <p:spPr>
          <a:xfrm>
            <a:off x="6654345" y="0"/>
            <a:ext cx="2489655"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20" name="Espace réservé du texte 19"/>
          <p:cNvSpPr>
            <a:spLocks noGrp="1"/>
          </p:cNvSpPr>
          <p:nvPr>
            <p:ph type="body" sz="quarter" idx="28" hasCustomPrompt="1"/>
          </p:nvPr>
        </p:nvSpPr>
        <p:spPr>
          <a:xfrm>
            <a:off x="6902250" y="1677529"/>
            <a:ext cx="1993846" cy="189000"/>
          </a:xfrm>
          <a:prstGeom prst="rect">
            <a:avLst/>
          </a:prstGeom>
        </p:spPr>
        <p:txBody>
          <a:bodyPr anchor="ctr">
            <a:noAutofit/>
          </a:bodyPr>
          <a:lstStyle>
            <a:lvl1pPr algn="r">
              <a:defRPr sz="900" b="1" cap="none" baseline="0">
                <a:solidFill>
                  <a:schemeClr val="bg2"/>
                </a:solidFill>
              </a:defRPr>
            </a:lvl1pPr>
          </a:lstStyle>
          <a:p>
            <a:pPr lvl="0"/>
            <a:r>
              <a:rPr lang="fr-FR" dirty="0"/>
              <a:t>Prénom NOM</a:t>
            </a:r>
          </a:p>
        </p:txBody>
      </p:sp>
      <p:sp>
        <p:nvSpPr>
          <p:cNvPr id="22" name="Espace réservé du texte 19"/>
          <p:cNvSpPr>
            <a:spLocks noGrp="1"/>
          </p:cNvSpPr>
          <p:nvPr>
            <p:ph type="body" sz="quarter" idx="30" hasCustomPrompt="1"/>
          </p:nvPr>
        </p:nvSpPr>
        <p:spPr>
          <a:xfrm>
            <a:off x="6902250" y="1881044"/>
            <a:ext cx="1993846" cy="189000"/>
          </a:xfrm>
          <a:prstGeom prst="rect">
            <a:avLst/>
          </a:prstGeom>
        </p:spPr>
        <p:txBody>
          <a:bodyPr anchor="ctr">
            <a:noAutofit/>
          </a:bodyPr>
          <a:lstStyle>
            <a:lvl1pPr algn="r">
              <a:defRPr sz="825" cap="none" baseline="0">
                <a:solidFill>
                  <a:schemeClr val="bg2"/>
                </a:solidFill>
              </a:defRPr>
            </a:lvl1pPr>
          </a:lstStyle>
          <a:p>
            <a:pPr lvl="0"/>
            <a:r>
              <a:rPr lang="fr-FR" dirty="0"/>
              <a:t>Titre</a:t>
            </a:r>
          </a:p>
        </p:txBody>
      </p:sp>
      <p:sp>
        <p:nvSpPr>
          <p:cNvPr id="23" name="Espace réservé du texte 19"/>
          <p:cNvSpPr>
            <a:spLocks noGrp="1"/>
          </p:cNvSpPr>
          <p:nvPr>
            <p:ph type="body" sz="quarter" idx="31" hasCustomPrompt="1"/>
          </p:nvPr>
        </p:nvSpPr>
        <p:spPr>
          <a:xfrm>
            <a:off x="6902250" y="2084558"/>
            <a:ext cx="1993846" cy="189000"/>
          </a:xfrm>
          <a:prstGeom prst="rect">
            <a:avLst/>
          </a:prstGeom>
        </p:spPr>
        <p:txBody>
          <a:bodyPr anchor="ctr">
            <a:noAutofit/>
          </a:bodyPr>
          <a:lstStyle>
            <a:lvl1pPr algn="r">
              <a:defRPr sz="750" cap="none" baseline="0">
                <a:solidFill>
                  <a:schemeClr val="tx1"/>
                </a:solidFill>
              </a:defRPr>
            </a:lvl1pPr>
          </a:lstStyle>
          <a:p>
            <a:pPr lvl="0"/>
            <a:r>
              <a:rPr lang="fr-FR" dirty="0"/>
              <a:t>Nombre d’années d’expérience</a:t>
            </a:r>
          </a:p>
        </p:txBody>
      </p:sp>
      <p:sp>
        <p:nvSpPr>
          <p:cNvPr id="25" name="Espace réservé du texte 24"/>
          <p:cNvSpPr>
            <a:spLocks noGrp="1"/>
          </p:cNvSpPr>
          <p:nvPr>
            <p:ph type="body" sz="quarter" idx="32" hasCustomPrompt="1"/>
          </p:nvPr>
        </p:nvSpPr>
        <p:spPr>
          <a:xfrm>
            <a:off x="6902250" y="2470012"/>
            <a:ext cx="1993846" cy="1391738"/>
          </a:xfrm>
          <a:prstGeom prst="rect">
            <a:avLst/>
          </a:prstGeom>
        </p:spPr>
        <p:txBody>
          <a:bodyPr anchor="ctr">
            <a:normAutofit/>
          </a:bodyPr>
          <a:lstStyle>
            <a:lvl1pPr algn="r">
              <a:defRPr sz="788" i="1" cap="none" baseline="0">
                <a:solidFill>
                  <a:schemeClr val="bg2"/>
                </a:solidFill>
              </a:defRPr>
            </a:lvl1pPr>
          </a:lstStyle>
          <a:p>
            <a:pPr lvl="0"/>
            <a:r>
              <a:rPr lang="fr-FR" dirty="0"/>
              <a:t>Rédigez ici une description synthétique et personnelle mettant en valeur votre profil et vos compétences. Ce bloc de texte doit être écrit à la 1ère  personne en 50 mots maximum.</a:t>
            </a:r>
          </a:p>
        </p:txBody>
      </p:sp>
      <p:sp>
        <p:nvSpPr>
          <p:cNvPr id="33" name="Espace réservé du texte 32"/>
          <p:cNvSpPr>
            <a:spLocks noGrp="1"/>
          </p:cNvSpPr>
          <p:nvPr>
            <p:ph type="body" sz="quarter" idx="34" hasCustomPrompt="1"/>
          </p:nvPr>
        </p:nvSpPr>
        <p:spPr>
          <a:xfrm>
            <a:off x="6902250" y="4049485"/>
            <a:ext cx="1993846" cy="782414"/>
          </a:xfrm>
          <a:prstGeom prst="rect">
            <a:avLst/>
          </a:prstGeom>
        </p:spPr>
        <p:txBody>
          <a:bodyPr>
            <a:noAutofit/>
          </a:bodyPr>
          <a:lstStyle>
            <a:lvl1pPr marL="0" indent="0" algn="r">
              <a:spcBef>
                <a:spcPts val="150"/>
              </a:spcBef>
              <a:spcAft>
                <a:spcPts val="150"/>
              </a:spcAft>
              <a:buClr>
                <a:schemeClr val="bg2"/>
              </a:buClr>
              <a:buFont typeface="Tahoma" panose="020B0604030504040204" pitchFamily="34" charset="0"/>
              <a:buNone/>
              <a:defRPr sz="675" cap="none" baseline="0">
                <a:solidFill>
                  <a:schemeClr val="tx1"/>
                </a:solidFill>
              </a:defRPr>
            </a:lvl1pPr>
          </a:lstStyle>
          <a:p>
            <a:pPr lvl="0"/>
            <a:r>
              <a:rPr lang="fr-FR" dirty="0"/>
              <a:t>Diplôme</a:t>
            </a:r>
          </a:p>
          <a:p>
            <a:pPr lvl="0"/>
            <a:r>
              <a:rPr lang="fr-FR" dirty="0"/>
              <a:t>Certification(s)</a:t>
            </a:r>
          </a:p>
          <a:p>
            <a:pPr lvl="0"/>
            <a:r>
              <a:rPr lang="fr-FR" dirty="0"/>
              <a:t>Rôle(s) Interne(s)</a:t>
            </a:r>
          </a:p>
          <a:p>
            <a:pPr lvl="0"/>
            <a:r>
              <a:rPr lang="fr-FR" dirty="0"/>
              <a:t>Langue(s) et niveaux(s)</a:t>
            </a:r>
          </a:p>
        </p:txBody>
      </p:sp>
      <p:sp>
        <p:nvSpPr>
          <p:cNvPr id="10" name="Espace réservé pour une image  9"/>
          <p:cNvSpPr>
            <a:spLocks noGrp="1"/>
          </p:cNvSpPr>
          <p:nvPr>
            <p:ph type="pic" sz="quarter" idx="35"/>
          </p:nvPr>
        </p:nvSpPr>
        <p:spPr>
          <a:xfrm>
            <a:off x="7030279" y="141052"/>
            <a:ext cx="1737789" cy="1412028"/>
          </a:xfrm>
          <a:custGeom>
            <a:avLst/>
            <a:gdLst>
              <a:gd name="connsiteX0" fmla="*/ 2027901 w 2880000"/>
              <a:gd name="connsiteY0" fmla="*/ 2754523 h 2880000"/>
              <a:gd name="connsiteX1" fmla="*/ 323082 w 2880000"/>
              <a:gd name="connsiteY1" fmla="*/ 2348897 h 2880000"/>
              <a:gd name="connsiteX2" fmla="*/ 272384 w 2880000"/>
              <a:gd name="connsiteY2" fmla="*/ 597221 h 2880000"/>
              <a:gd name="connsiteX3" fmla="*/ 1950889 w 2880000"/>
              <a:gd name="connsiteY3" fmla="*/ 93674 h 2880000"/>
              <a:gd name="connsiteX4" fmla="*/ 2872781 w 2880000"/>
              <a:gd name="connsiteY4" fmla="*/ 1583995 h 2880000"/>
              <a:gd name="connsiteX5" fmla="*/ 2027901 w 2880000"/>
              <a:gd name="connsiteY5" fmla="*/ 2754523 h 2880000"/>
              <a:gd name="connsiteX0" fmla="*/ 2027903 w 2880049"/>
              <a:gd name="connsiteY0" fmla="*/ 2754637 h 2880200"/>
              <a:gd name="connsiteX1" fmla="*/ 323084 w 2880049"/>
              <a:gd name="connsiteY1" fmla="*/ 2349011 h 2880200"/>
              <a:gd name="connsiteX2" fmla="*/ 272386 w 2880049"/>
              <a:gd name="connsiteY2" fmla="*/ 597335 h 2880200"/>
              <a:gd name="connsiteX3" fmla="*/ 1950891 w 2880049"/>
              <a:gd name="connsiteY3" fmla="*/ 93788 h 2880200"/>
              <a:gd name="connsiteX4" fmla="*/ 2872783 w 2880049"/>
              <a:gd name="connsiteY4" fmla="*/ 1584109 h 2880200"/>
              <a:gd name="connsiteX5" fmla="*/ 2027903 w 2880049"/>
              <a:gd name="connsiteY5" fmla="*/ 2754637 h 2880200"/>
              <a:gd name="connsiteX0" fmla="*/ 2027903 w 2880049"/>
              <a:gd name="connsiteY0" fmla="*/ 2754637 h 2880200"/>
              <a:gd name="connsiteX1" fmla="*/ 323084 w 2880049"/>
              <a:gd name="connsiteY1" fmla="*/ 2349011 h 2880200"/>
              <a:gd name="connsiteX2" fmla="*/ 272386 w 2880049"/>
              <a:gd name="connsiteY2" fmla="*/ 597335 h 2880200"/>
              <a:gd name="connsiteX3" fmla="*/ 1950891 w 2880049"/>
              <a:gd name="connsiteY3" fmla="*/ 93788 h 2880200"/>
              <a:gd name="connsiteX4" fmla="*/ 2872783 w 2880049"/>
              <a:gd name="connsiteY4" fmla="*/ 1584109 h 2880200"/>
              <a:gd name="connsiteX5" fmla="*/ 2027903 w 2880049"/>
              <a:gd name="connsiteY5" fmla="*/ 2754637 h 2880200"/>
              <a:gd name="connsiteX0" fmla="*/ 2027903 w 2880049"/>
              <a:gd name="connsiteY0" fmla="*/ 2754637 h 2880200"/>
              <a:gd name="connsiteX1" fmla="*/ 323084 w 2880049"/>
              <a:gd name="connsiteY1" fmla="*/ 2349011 h 2880200"/>
              <a:gd name="connsiteX2" fmla="*/ 272386 w 2880049"/>
              <a:gd name="connsiteY2" fmla="*/ 597335 h 2880200"/>
              <a:gd name="connsiteX3" fmla="*/ 1950891 w 2880049"/>
              <a:gd name="connsiteY3" fmla="*/ 93788 h 2880200"/>
              <a:gd name="connsiteX4" fmla="*/ 2872783 w 2880049"/>
              <a:gd name="connsiteY4" fmla="*/ 1584109 h 2880200"/>
              <a:gd name="connsiteX5" fmla="*/ 2027903 w 2880049"/>
              <a:gd name="connsiteY5" fmla="*/ 2754637 h 2880200"/>
              <a:gd name="connsiteX0" fmla="*/ 2027903 w 2880049"/>
              <a:gd name="connsiteY0" fmla="*/ 2754637 h 2880200"/>
              <a:gd name="connsiteX1" fmla="*/ 323084 w 2880049"/>
              <a:gd name="connsiteY1" fmla="*/ 2349011 h 2880200"/>
              <a:gd name="connsiteX2" fmla="*/ 272386 w 2880049"/>
              <a:gd name="connsiteY2" fmla="*/ 597335 h 2880200"/>
              <a:gd name="connsiteX3" fmla="*/ 1950891 w 2880049"/>
              <a:gd name="connsiteY3" fmla="*/ 93788 h 2880200"/>
              <a:gd name="connsiteX4" fmla="*/ 2872783 w 2880049"/>
              <a:gd name="connsiteY4" fmla="*/ 1584109 h 2880200"/>
              <a:gd name="connsiteX5" fmla="*/ 2027903 w 2880049"/>
              <a:gd name="connsiteY5" fmla="*/ 2754637 h 2880200"/>
              <a:gd name="connsiteX0" fmla="*/ 2027903 w 2880049"/>
              <a:gd name="connsiteY0" fmla="*/ 2754637 h 2880200"/>
              <a:gd name="connsiteX1" fmla="*/ 323084 w 2880049"/>
              <a:gd name="connsiteY1" fmla="*/ 2349011 h 2880200"/>
              <a:gd name="connsiteX2" fmla="*/ 272386 w 2880049"/>
              <a:gd name="connsiteY2" fmla="*/ 597335 h 2880200"/>
              <a:gd name="connsiteX3" fmla="*/ 1950891 w 2880049"/>
              <a:gd name="connsiteY3" fmla="*/ 93788 h 2880200"/>
              <a:gd name="connsiteX4" fmla="*/ 2872783 w 2880049"/>
              <a:gd name="connsiteY4" fmla="*/ 1584109 h 2880200"/>
              <a:gd name="connsiteX5" fmla="*/ 2027903 w 2880049"/>
              <a:gd name="connsiteY5" fmla="*/ 2754637 h 2880200"/>
              <a:gd name="connsiteX0" fmla="*/ 2027903 w 2880049"/>
              <a:gd name="connsiteY0" fmla="*/ 2754637 h 2880200"/>
              <a:gd name="connsiteX1" fmla="*/ 323084 w 2880049"/>
              <a:gd name="connsiteY1" fmla="*/ 2349011 h 2880200"/>
              <a:gd name="connsiteX2" fmla="*/ 272386 w 2880049"/>
              <a:gd name="connsiteY2" fmla="*/ 597335 h 2880200"/>
              <a:gd name="connsiteX3" fmla="*/ 1950891 w 2880049"/>
              <a:gd name="connsiteY3" fmla="*/ 93788 h 2880200"/>
              <a:gd name="connsiteX4" fmla="*/ 2872783 w 2880049"/>
              <a:gd name="connsiteY4" fmla="*/ 1584109 h 2880200"/>
              <a:gd name="connsiteX5" fmla="*/ 2027903 w 2880049"/>
              <a:gd name="connsiteY5" fmla="*/ 2754637 h 2880200"/>
              <a:gd name="connsiteX0" fmla="*/ 2027903 w 2880049"/>
              <a:gd name="connsiteY0" fmla="*/ 2754637 h 2880200"/>
              <a:gd name="connsiteX1" fmla="*/ 323084 w 2880049"/>
              <a:gd name="connsiteY1" fmla="*/ 2349011 h 2880200"/>
              <a:gd name="connsiteX2" fmla="*/ 272386 w 2880049"/>
              <a:gd name="connsiteY2" fmla="*/ 597335 h 2880200"/>
              <a:gd name="connsiteX3" fmla="*/ 1950891 w 2880049"/>
              <a:gd name="connsiteY3" fmla="*/ 93788 h 2880200"/>
              <a:gd name="connsiteX4" fmla="*/ 2872783 w 2880049"/>
              <a:gd name="connsiteY4" fmla="*/ 1584109 h 2880200"/>
              <a:gd name="connsiteX5" fmla="*/ 2027903 w 2880049"/>
              <a:gd name="connsiteY5" fmla="*/ 2754637 h 2880200"/>
              <a:gd name="connsiteX0" fmla="*/ 2027903 w 2880049"/>
              <a:gd name="connsiteY0" fmla="*/ 2754637 h 2880200"/>
              <a:gd name="connsiteX1" fmla="*/ 323084 w 2880049"/>
              <a:gd name="connsiteY1" fmla="*/ 2349011 h 2880200"/>
              <a:gd name="connsiteX2" fmla="*/ 272386 w 2880049"/>
              <a:gd name="connsiteY2" fmla="*/ 597335 h 2880200"/>
              <a:gd name="connsiteX3" fmla="*/ 1950891 w 2880049"/>
              <a:gd name="connsiteY3" fmla="*/ 93788 h 2880200"/>
              <a:gd name="connsiteX4" fmla="*/ 2872783 w 2880049"/>
              <a:gd name="connsiteY4" fmla="*/ 1584109 h 2880200"/>
              <a:gd name="connsiteX5" fmla="*/ 2027903 w 2880049"/>
              <a:gd name="connsiteY5" fmla="*/ 2754637 h 2880200"/>
              <a:gd name="connsiteX0" fmla="*/ 2027903 w 2880049"/>
              <a:gd name="connsiteY0" fmla="*/ 2754637 h 2880200"/>
              <a:gd name="connsiteX1" fmla="*/ 323084 w 2880049"/>
              <a:gd name="connsiteY1" fmla="*/ 2349011 h 2880200"/>
              <a:gd name="connsiteX2" fmla="*/ 272386 w 2880049"/>
              <a:gd name="connsiteY2" fmla="*/ 597335 h 2880200"/>
              <a:gd name="connsiteX3" fmla="*/ 1950891 w 2880049"/>
              <a:gd name="connsiteY3" fmla="*/ 93788 h 2880200"/>
              <a:gd name="connsiteX4" fmla="*/ 2872783 w 2880049"/>
              <a:gd name="connsiteY4" fmla="*/ 1584109 h 2880200"/>
              <a:gd name="connsiteX5" fmla="*/ 2027903 w 2880049"/>
              <a:gd name="connsiteY5" fmla="*/ 2754637 h 2880200"/>
              <a:gd name="connsiteX0" fmla="*/ 2027903 w 2880049"/>
              <a:gd name="connsiteY0" fmla="*/ 2754637 h 2880200"/>
              <a:gd name="connsiteX1" fmla="*/ 323084 w 2880049"/>
              <a:gd name="connsiteY1" fmla="*/ 2349011 h 2880200"/>
              <a:gd name="connsiteX2" fmla="*/ 272386 w 2880049"/>
              <a:gd name="connsiteY2" fmla="*/ 597335 h 2880200"/>
              <a:gd name="connsiteX3" fmla="*/ 1950891 w 2880049"/>
              <a:gd name="connsiteY3" fmla="*/ 93788 h 2880200"/>
              <a:gd name="connsiteX4" fmla="*/ 2872783 w 2880049"/>
              <a:gd name="connsiteY4" fmla="*/ 1584109 h 2880200"/>
              <a:gd name="connsiteX5" fmla="*/ 2027903 w 2880049"/>
              <a:gd name="connsiteY5" fmla="*/ 2754637 h 2880200"/>
              <a:gd name="connsiteX0" fmla="*/ 2027903 w 2880049"/>
              <a:gd name="connsiteY0" fmla="*/ 2754637 h 2880200"/>
              <a:gd name="connsiteX1" fmla="*/ 323084 w 2880049"/>
              <a:gd name="connsiteY1" fmla="*/ 2349011 h 2880200"/>
              <a:gd name="connsiteX2" fmla="*/ 272386 w 2880049"/>
              <a:gd name="connsiteY2" fmla="*/ 597335 h 2880200"/>
              <a:gd name="connsiteX3" fmla="*/ 1950891 w 2880049"/>
              <a:gd name="connsiteY3" fmla="*/ 93788 h 2880200"/>
              <a:gd name="connsiteX4" fmla="*/ 2872783 w 2880049"/>
              <a:gd name="connsiteY4" fmla="*/ 1584109 h 2880200"/>
              <a:gd name="connsiteX5" fmla="*/ 2027903 w 2880049"/>
              <a:gd name="connsiteY5" fmla="*/ 2754637 h 2880200"/>
              <a:gd name="connsiteX0" fmla="*/ 2027903 w 2880049"/>
              <a:gd name="connsiteY0" fmla="*/ 2754637 h 2880200"/>
              <a:gd name="connsiteX1" fmla="*/ 323084 w 2880049"/>
              <a:gd name="connsiteY1" fmla="*/ 2349011 h 2880200"/>
              <a:gd name="connsiteX2" fmla="*/ 272386 w 2880049"/>
              <a:gd name="connsiteY2" fmla="*/ 597335 h 2880200"/>
              <a:gd name="connsiteX3" fmla="*/ 1950891 w 2880049"/>
              <a:gd name="connsiteY3" fmla="*/ 93788 h 2880200"/>
              <a:gd name="connsiteX4" fmla="*/ 2872783 w 2880049"/>
              <a:gd name="connsiteY4" fmla="*/ 1584109 h 2880200"/>
              <a:gd name="connsiteX5" fmla="*/ 2027903 w 2880049"/>
              <a:gd name="connsiteY5" fmla="*/ 2754637 h 2880200"/>
              <a:gd name="connsiteX0" fmla="*/ 2027903 w 2880049"/>
              <a:gd name="connsiteY0" fmla="*/ 2754637 h 2880200"/>
              <a:gd name="connsiteX1" fmla="*/ 323084 w 2880049"/>
              <a:gd name="connsiteY1" fmla="*/ 2349011 h 2880200"/>
              <a:gd name="connsiteX2" fmla="*/ 272386 w 2880049"/>
              <a:gd name="connsiteY2" fmla="*/ 597335 h 2880200"/>
              <a:gd name="connsiteX3" fmla="*/ 1950891 w 2880049"/>
              <a:gd name="connsiteY3" fmla="*/ 93788 h 2880200"/>
              <a:gd name="connsiteX4" fmla="*/ 2872783 w 2880049"/>
              <a:gd name="connsiteY4" fmla="*/ 1584109 h 2880200"/>
              <a:gd name="connsiteX5" fmla="*/ 2027903 w 2880049"/>
              <a:gd name="connsiteY5" fmla="*/ 2754637 h 288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0049" h="2880200">
                <a:moveTo>
                  <a:pt x="2027903" y="2754637"/>
                </a:moveTo>
                <a:cubicBezTo>
                  <a:pt x="1433294" y="3020567"/>
                  <a:pt x="734213" y="2854235"/>
                  <a:pt x="323084" y="2349011"/>
                </a:cubicBezTo>
                <a:cubicBezTo>
                  <a:pt x="-88045" y="1843787"/>
                  <a:pt x="-108834" y="1125491"/>
                  <a:pt x="272386" y="597335"/>
                </a:cubicBezTo>
                <a:cubicBezTo>
                  <a:pt x="653607" y="69179"/>
                  <a:pt x="1341898" y="-137307"/>
                  <a:pt x="1950891" y="93788"/>
                </a:cubicBezTo>
                <a:cubicBezTo>
                  <a:pt x="2559885" y="324883"/>
                  <a:pt x="2937917" y="936007"/>
                  <a:pt x="2872783" y="1584109"/>
                </a:cubicBezTo>
                <a:cubicBezTo>
                  <a:pt x="2510047" y="1915790"/>
                  <a:pt x="2260258" y="2210782"/>
                  <a:pt x="2027903" y="2754637"/>
                </a:cubicBezTo>
                <a:close/>
              </a:path>
            </a:pathLst>
          </a:custGeom>
          <a:ln>
            <a:noFill/>
          </a:ln>
        </p:spPr>
        <p:txBody>
          <a:bodyPr/>
          <a:lstStyle>
            <a:lvl1pPr algn="ctr">
              <a:defRPr sz="750" i="1"/>
            </a:lvl1pPr>
          </a:lstStyle>
          <a:p>
            <a:r>
              <a:rPr lang="fr-FR" dirty="0"/>
              <a:t>Cliquez sur l'icône pour ajouter une image</a:t>
            </a:r>
          </a:p>
        </p:txBody>
      </p:sp>
      <p:sp>
        <p:nvSpPr>
          <p:cNvPr id="15" name="Title 1"/>
          <p:cNvSpPr>
            <a:spLocks noGrp="1"/>
          </p:cNvSpPr>
          <p:nvPr>
            <p:ph type="title" hasCustomPrompt="1"/>
          </p:nvPr>
        </p:nvSpPr>
        <p:spPr>
          <a:xfrm>
            <a:off x="319016" y="303499"/>
            <a:ext cx="6204536" cy="358378"/>
          </a:xfrm>
          <a:prstGeom prst="rect">
            <a:avLst/>
          </a:prstGeom>
          <a:noFill/>
        </p:spPr>
        <p:txBody>
          <a:bodyPr vert="horz" lIns="108000" tIns="0" rIns="108000" bIns="0" rtlCol="0" anchor="t">
            <a:noAutofit/>
          </a:bodyPr>
          <a:lstStyle>
            <a:lvl1pPr>
              <a:defRPr lang="fr-FR" noProof="0" dirty="0"/>
            </a:lvl1pPr>
          </a:lstStyle>
          <a:p>
            <a:pPr lvl="0"/>
            <a:r>
              <a:rPr lang="fr-FR" noProof="0" dirty="0"/>
              <a:t>Renseignez ici l’orientation de votre CV « Vitrine »</a:t>
            </a:r>
          </a:p>
        </p:txBody>
      </p:sp>
      <p:sp>
        <p:nvSpPr>
          <p:cNvPr id="16" name="Text Placeholder 8"/>
          <p:cNvSpPr>
            <a:spLocks noGrp="1"/>
          </p:cNvSpPr>
          <p:nvPr>
            <p:ph type="body" sz="quarter" idx="13" hasCustomPrompt="1"/>
          </p:nvPr>
        </p:nvSpPr>
        <p:spPr>
          <a:xfrm>
            <a:off x="319016" y="108235"/>
            <a:ext cx="6204535" cy="195263"/>
          </a:xfrm>
          <a:prstGeom prst="rect">
            <a:avLst/>
          </a:prstGeom>
        </p:spPr>
        <p:txBody>
          <a:bodyPr vert="horz" lIns="108000" tIns="0" rIns="108000" bIns="0" rtlCol="0" anchor="b">
            <a:normAutofit/>
          </a:bodyPr>
          <a:lstStyle>
            <a:lvl1pPr>
              <a:defRPr lang="fr-FR" sz="750" cap="all" noProof="0" dirty="0">
                <a:solidFill>
                  <a:schemeClr val="accent4"/>
                </a:solidFill>
                <a:latin typeface="+mj-lt"/>
              </a:defRPr>
            </a:lvl1pPr>
          </a:lstStyle>
          <a:p>
            <a:pPr lvl="0">
              <a:spcBef>
                <a:spcPts val="0"/>
              </a:spcBef>
            </a:pPr>
            <a:r>
              <a:rPr lang="fr-FR" noProof="0" dirty="0"/>
              <a:t>Curriculum vitae</a:t>
            </a:r>
          </a:p>
        </p:txBody>
      </p:sp>
      <p:sp>
        <p:nvSpPr>
          <p:cNvPr id="19" name="Rectangle 18"/>
          <p:cNvSpPr/>
          <p:nvPr userDrawn="1"/>
        </p:nvSpPr>
        <p:spPr>
          <a:xfrm>
            <a:off x="6964881" y="4865969"/>
            <a:ext cx="1503133" cy="196208"/>
          </a:xfrm>
          <a:prstGeom prst="rect">
            <a:avLst/>
          </a:prstGeom>
        </p:spPr>
        <p:txBody>
          <a:bodyPr wrap="square" anchor="ctr">
            <a:spAutoFit/>
          </a:bodyPr>
          <a:lstStyle/>
          <a:p>
            <a:pPr lvl="0" algn="r">
              <a:spcBef>
                <a:spcPts val="300"/>
              </a:spcBef>
              <a:buClr>
                <a:srgbClr val="660066"/>
              </a:buClr>
            </a:pPr>
            <a:r>
              <a:rPr lang="fr-FR" sz="450" noProof="0" dirty="0">
                <a:solidFill>
                  <a:schemeClr val="tx1"/>
                </a:solidFill>
                <a:latin typeface="Tahoma" panose="020B0604030504040204" pitchFamily="34" charset="0"/>
                <a:ea typeface="Tahoma" panose="020B0604030504040204" pitchFamily="34" charset="0"/>
                <a:cs typeface="Tahoma" panose="020B0604030504040204" pitchFamily="34" charset="0"/>
              </a:rPr>
              <a:t>confidentiel</a:t>
            </a:r>
            <a:r>
              <a:rPr lang="fr-FR" sz="675" noProof="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fr-FR" sz="675" noProof="0" dirty="0">
                <a:solidFill>
                  <a:schemeClr val="bg2"/>
                </a:solidFill>
                <a:latin typeface="Tahoma" panose="020B0604030504040204" pitchFamily="34" charset="0"/>
                <a:ea typeface="Tahoma" panose="020B0604030504040204" pitchFamily="34" charset="0"/>
                <a:cs typeface="Tahoma" panose="020B0604030504040204" pitchFamily="34" charset="0"/>
              </a:rPr>
              <a:t>| © WAVESTONE</a:t>
            </a:r>
          </a:p>
        </p:txBody>
      </p:sp>
      <p:sp>
        <p:nvSpPr>
          <p:cNvPr id="24" name="Textfeld 6"/>
          <p:cNvSpPr txBox="1"/>
          <p:nvPr userDrawn="1"/>
        </p:nvSpPr>
        <p:spPr bwMode="gray">
          <a:xfrm>
            <a:off x="8493666" y="4912136"/>
            <a:ext cx="332308" cy="103875"/>
          </a:xfrm>
          <a:prstGeom prst="rect">
            <a:avLst/>
          </a:prstGeom>
          <a:noFill/>
        </p:spPr>
        <p:txBody>
          <a:bodyPr wrap="square" lIns="0" tIns="0" rIns="0" bIns="0" rtlCol="0" anchor="ctr" anchorCtr="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5152254E-7EB4-45E4-904F-3575BFE2F20B}" type="slidenum">
              <a:rPr lang="fr-FR" sz="675" noProof="0" smtClean="0">
                <a:solidFill>
                  <a:schemeClr val="bg2"/>
                </a:solidFill>
              </a:rPr>
              <a:pPr marL="0" marR="0" indent="0" algn="r" defTabSz="685800" rtl="0" eaLnBrk="1" fontAlgn="auto" latinLnBrk="0" hangingPunct="1">
                <a:lnSpc>
                  <a:spcPct val="100000"/>
                </a:lnSpc>
                <a:spcBef>
                  <a:spcPts val="0"/>
                </a:spcBef>
                <a:spcAft>
                  <a:spcPts val="0"/>
                </a:spcAft>
                <a:buClrTx/>
                <a:buSzTx/>
                <a:buFontTx/>
                <a:buNone/>
                <a:tabLst/>
                <a:defRPr/>
              </a:pPr>
              <a:t>‹N°›</a:t>
            </a:fld>
            <a:endParaRPr lang="fr-FR" sz="675" noProof="0" dirty="0">
              <a:solidFill>
                <a:schemeClr val="bg2"/>
              </a:solidFill>
            </a:endParaRPr>
          </a:p>
        </p:txBody>
      </p:sp>
    </p:spTree>
    <p:extLst>
      <p:ext uri="{BB962C8B-B14F-4D97-AF65-F5344CB8AC3E}">
        <p14:creationId xmlns:p14="http://schemas.microsoft.com/office/powerpoint/2010/main" val="36422743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ver White + Image">
    <p:spTree>
      <p:nvGrpSpPr>
        <p:cNvPr id="1" name=""/>
        <p:cNvGrpSpPr/>
        <p:nvPr/>
      </p:nvGrpSpPr>
      <p:grpSpPr>
        <a:xfrm>
          <a:off x="0" y="0"/>
          <a:ext cx="0" cy="0"/>
          <a:chOff x="0" y="0"/>
          <a:chExt cx="0" cy="0"/>
        </a:xfrm>
      </p:grpSpPr>
      <p:sp>
        <p:nvSpPr>
          <p:cNvPr id="36" name="Espace réservé pour une image  35"/>
          <p:cNvSpPr>
            <a:spLocks noGrp="1"/>
          </p:cNvSpPr>
          <p:nvPr>
            <p:ph type="pic" sz="quarter" idx="10" hasCustomPrompt="1"/>
          </p:nvPr>
        </p:nvSpPr>
        <p:spPr>
          <a:xfrm>
            <a:off x="0" y="1"/>
            <a:ext cx="5639262" cy="4966210"/>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350" b="0" i="1" baseline="0">
                <a:solidFill>
                  <a:schemeClr val="accent5"/>
                </a:solidFill>
                <a:latin typeface="Tahoma" panose="020B0604030504040204" pitchFamily="34" charset="0"/>
                <a:ea typeface="Tahoma" panose="020B0604030504040204" pitchFamily="34" charset="0"/>
                <a:cs typeface="Tahoma" panose="020B0604030504040204" pitchFamily="34" charset="0"/>
              </a:defRPr>
            </a:lvl1pPr>
          </a:lstStyle>
          <a:p>
            <a:r>
              <a:rPr lang="fr-FR" noProof="0" dirty="0"/>
              <a:t>Click </a:t>
            </a:r>
            <a:r>
              <a:rPr lang="fr-FR" noProof="0" dirty="0" err="1"/>
              <a:t>here</a:t>
            </a:r>
            <a:r>
              <a:rPr lang="fr-FR" noProof="0" dirty="0"/>
              <a:t> &gt;&gt;</a:t>
            </a:r>
          </a:p>
          <a:p>
            <a:r>
              <a:rPr lang="fr-FR" noProof="0" dirty="0"/>
              <a:t>to insert a </a:t>
            </a:r>
            <a:r>
              <a:rPr lang="fr-FR" noProof="0" dirty="0" err="1"/>
              <a:t>picture</a:t>
            </a:r>
            <a:endParaRPr lang="fr-FR" noProof="0" dirty="0"/>
          </a:p>
        </p:txBody>
      </p:sp>
      <p:sp>
        <p:nvSpPr>
          <p:cNvPr id="8" name="Bildplatzhalter 3"/>
          <p:cNvSpPr>
            <a:spLocks noGrp="1"/>
          </p:cNvSpPr>
          <p:nvPr>
            <p:ph type="pic" sz="quarter" idx="14" hasCustomPrompt="1"/>
          </p:nvPr>
        </p:nvSpPr>
        <p:spPr bwMode="gray">
          <a:xfrm>
            <a:off x="6931431" y="4140316"/>
            <a:ext cx="1761231" cy="540000"/>
          </a:xfrm>
          <a:prstGeom prst="rect">
            <a:avLst/>
          </a:prstGeom>
          <a:no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nchorCtr="0"/>
          <a:lstStyle>
            <a:lvl1pPr algn="r">
              <a:defRPr lang="en-GB" sz="900" baseline="0" dirty="0">
                <a:solidFill>
                  <a:schemeClr val="bg2"/>
                </a:solidFill>
                <a:latin typeface="+mn-lt"/>
                <a:cs typeface="+mn-cs"/>
              </a:defRPr>
            </a:lvl1pPr>
          </a:lstStyle>
          <a:p>
            <a:pPr lvl="0"/>
            <a:r>
              <a:rPr lang="fr-FR" noProof="0" dirty="0"/>
              <a:t>Insert client logo</a:t>
            </a:r>
          </a:p>
        </p:txBody>
      </p:sp>
      <p:sp>
        <p:nvSpPr>
          <p:cNvPr id="10" name="Titel 1"/>
          <p:cNvSpPr>
            <a:spLocks noGrp="1"/>
          </p:cNvSpPr>
          <p:nvPr>
            <p:ph type="title" hasCustomPrompt="1"/>
          </p:nvPr>
        </p:nvSpPr>
        <p:spPr bwMode="gray">
          <a:xfrm>
            <a:off x="3242555" y="2500817"/>
            <a:ext cx="5450107" cy="723600"/>
          </a:xfrm>
        </p:spPr>
        <p:txBody>
          <a:bodyPr lIns="0" rIns="0" anchor="b">
            <a:noAutofit/>
          </a:bodyPr>
          <a:lstStyle>
            <a:lvl1pPr algn="r">
              <a:defRPr sz="2100" cap="none" baseline="0">
                <a:solidFill>
                  <a:schemeClr val="bg2"/>
                </a:solidFill>
                <a:latin typeface="+mj-lt"/>
              </a:defRPr>
            </a:lvl1pPr>
          </a:lstStyle>
          <a:p>
            <a:r>
              <a:rPr lang="fr-FR" noProof="0" dirty="0" err="1"/>
              <a:t>Placeholder</a:t>
            </a:r>
            <a:r>
              <a:rPr lang="fr-FR" noProof="0" dirty="0"/>
              <a:t> for </a:t>
            </a:r>
            <a:r>
              <a:rPr lang="fr-FR" noProof="0" dirty="0" err="1"/>
              <a:t>your</a:t>
            </a:r>
            <a:r>
              <a:rPr lang="fr-FR" noProof="0" dirty="0"/>
              <a:t> </a:t>
            </a:r>
            <a:r>
              <a:rPr lang="fr-FR" noProof="0" dirty="0" err="1"/>
              <a:t>title</a:t>
            </a:r>
            <a:endParaRPr lang="fr-FR" noProof="0" dirty="0"/>
          </a:p>
        </p:txBody>
      </p:sp>
      <p:sp>
        <p:nvSpPr>
          <p:cNvPr id="14" name="Textplatzhalter 25"/>
          <p:cNvSpPr>
            <a:spLocks noGrp="1"/>
          </p:cNvSpPr>
          <p:nvPr>
            <p:ph type="body" sz="quarter" idx="15" hasCustomPrompt="1"/>
          </p:nvPr>
        </p:nvSpPr>
        <p:spPr bwMode="gray">
          <a:xfrm>
            <a:off x="3242622" y="3319117"/>
            <a:ext cx="5450040" cy="361800"/>
          </a:xfrm>
          <a:prstGeom prst="rect">
            <a:avLst/>
          </a:prstGeom>
        </p:spPr>
        <p:txBody>
          <a:bodyPr lIns="0" tIns="72000" rIns="0" bIns="72000" anchor="ctr">
            <a:noAutofit/>
          </a:bodyPr>
          <a:lstStyle>
            <a:lvl1pPr marL="0" marR="0" indent="0" algn="r" defTabSz="685800" rtl="0" eaLnBrk="1" fontAlgn="auto" latinLnBrk="0" hangingPunct="1">
              <a:lnSpc>
                <a:spcPct val="100000"/>
              </a:lnSpc>
              <a:spcBef>
                <a:spcPts val="0"/>
              </a:spcBef>
              <a:spcAft>
                <a:spcPts val="0"/>
              </a:spcAft>
              <a:buClrTx/>
              <a:buSzTx/>
              <a:buFont typeface="Arial" panose="020B0604020202020204" pitchFamily="34" charset="0"/>
              <a:buNone/>
              <a:tabLst/>
              <a:defRPr sz="1500" i="0">
                <a:solidFill>
                  <a:schemeClr val="bg2"/>
                </a:solidFill>
                <a:latin typeface="+mj-lt"/>
              </a:defRPr>
            </a:lvl1pPr>
          </a:lstStyle>
          <a:p>
            <a:pPr lvl="0"/>
            <a:r>
              <a:rPr lang="fr-FR" noProof="0" dirty="0" err="1"/>
              <a:t>Placeholder</a:t>
            </a:r>
            <a:r>
              <a:rPr lang="fr-FR" noProof="0" dirty="0"/>
              <a:t> for </a:t>
            </a:r>
            <a:r>
              <a:rPr lang="fr-FR" noProof="0" dirty="0" err="1"/>
              <a:t>your</a:t>
            </a:r>
            <a:r>
              <a:rPr lang="fr-FR" noProof="0" dirty="0"/>
              <a:t> </a:t>
            </a:r>
            <a:r>
              <a:rPr lang="fr-FR" noProof="0" dirty="0" err="1"/>
              <a:t>sub</a:t>
            </a:r>
            <a:r>
              <a:rPr lang="fr-FR" noProof="0" dirty="0"/>
              <a:t> headline</a:t>
            </a:r>
          </a:p>
        </p:txBody>
      </p:sp>
      <p:sp>
        <p:nvSpPr>
          <p:cNvPr id="15" name="Textplatzhalter 25"/>
          <p:cNvSpPr>
            <a:spLocks noGrp="1"/>
          </p:cNvSpPr>
          <p:nvPr>
            <p:ph type="body" sz="quarter" idx="17" hasCustomPrompt="1"/>
          </p:nvPr>
        </p:nvSpPr>
        <p:spPr bwMode="gray">
          <a:xfrm>
            <a:off x="3242622" y="3775616"/>
            <a:ext cx="5450040" cy="270000"/>
          </a:xfrm>
          <a:prstGeom prst="rect">
            <a:avLst/>
          </a:prstGeom>
        </p:spPr>
        <p:txBody>
          <a:bodyPr lIns="0" tIns="72000" rIns="0" bIns="72000" anchor="ctr">
            <a:noAutofit/>
          </a:bodyPr>
          <a:lstStyle>
            <a:lvl1pPr marL="0" marR="0" indent="0" algn="r" defTabSz="685800" rtl="0" eaLnBrk="1" fontAlgn="auto" latinLnBrk="0" hangingPunct="1">
              <a:lnSpc>
                <a:spcPct val="100000"/>
              </a:lnSpc>
              <a:spcBef>
                <a:spcPts val="0"/>
              </a:spcBef>
              <a:spcAft>
                <a:spcPts val="0"/>
              </a:spcAft>
              <a:buClrTx/>
              <a:buSzTx/>
              <a:buFont typeface="Arial" panose="020B0604020202020204" pitchFamily="34" charset="0"/>
              <a:buNone/>
              <a:tabLst/>
              <a:defRPr sz="1050" i="0">
                <a:solidFill>
                  <a:schemeClr val="bg2"/>
                </a:solidFill>
                <a:latin typeface="+mj-lt"/>
              </a:defRPr>
            </a:lvl1pPr>
          </a:lstStyle>
          <a:p>
            <a:pPr lvl="0"/>
            <a:r>
              <a:rPr lang="fr-FR" noProof="0" dirty="0"/>
              <a:t>Date | </a:t>
            </a:r>
            <a:r>
              <a:rPr lang="fr-FR" noProof="0" dirty="0" err="1"/>
              <a:t>Author</a:t>
            </a:r>
            <a:r>
              <a:rPr lang="fr-FR" noProof="0" dirty="0"/>
              <a:t> | distribution</a:t>
            </a:r>
          </a:p>
        </p:txBody>
      </p:sp>
      <p:pic>
        <p:nvPicPr>
          <p:cNvPr id="11" name="Image 10"/>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1"/>
            <a:ext cx="5594774" cy="4872251"/>
          </a:xfrm>
          <a:prstGeom prst="rect">
            <a:avLst/>
          </a:prstGeom>
        </p:spPr>
      </p:pic>
      <p:pic>
        <p:nvPicPr>
          <p:cNvPr id="13"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14462" y="864000"/>
            <a:ext cx="2609826" cy="286200"/>
          </a:xfrm>
          <a:prstGeom prst="rect">
            <a:avLst/>
          </a:prstGeom>
        </p:spPr>
      </p:pic>
    </p:spTree>
    <p:extLst>
      <p:ext uri="{BB962C8B-B14F-4D97-AF65-F5344CB8AC3E}">
        <p14:creationId xmlns:p14="http://schemas.microsoft.com/office/powerpoint/2010/main" val="13809662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ver Purple + Image">
    <p:bg>
      <p:bgPr>
        <a:solidFill>
          <a:schemeClr val="bg2"/>
        </a:solidFill>
        <a:effectLst/>
      </p:bgPr>
    </p:bg>
    <p:spTree>
      <p:nvGrpSpPr>
        <p:cNvPr id="1" name=""/>
        <p:cNvGrpSpPr/>
        <p:nvPr/>
      </p:nvGrpSpPr>
      <p:grpSpPr>
        <a:xfrm>
          <a:off x="0" y="0"/>
          <a:ext cx="0" cy="0"/>
          <a:chOff x="0" y="0"/>
          <a:chExt cx="0" cy="0"/>
        </a:xfrm>
      </p:grpSpPr>
      <p:pic>
        <p:nvPicPr>
          <p:cNvPr id="14"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 r="-63997" b="-5943"/>
          <a:stretch/>
        </p:blipFill>
        <p:spPr bwMode="auto">
          <a:xfrm>
            <a:off x="0" y="0"/>
            <a:ext cx="9144000" cy="5142310"/>
          </a:xfrm>
          <a:prstGeom prst="rect">
            <a:avLst/>
          </a:prstGeom>
          <a:solidFill>
            <a:schemeClr val="bg2"/>
          </a:solidFill>
          <a:ln>
            <a:noFill/>
          </a:ln>
          <a:effectLst/>
        </p:spPr>
      </p:pic>
      <p:sp>
        <p:nvSpPr>
          <p:cNvPr id="9" name="Espace réservé pour une image  35"/>
          <p:cNvSpPr>
            <a:spLocks noGrp="1"/>
          </p:cNvSpPr>
          <p:nvPr>
            <p:ph type="pic" sz="quarter" idx="10" hasCustomPrompt="1"/>
          </p:nvPr>
        </p:nvSpPr>
        <p:spPr bwMode="gray">
          <a:xfrm>
            <a:off x="0" y="1"/>
            <a:ext cx="5639262" cy="4966210"/>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350" b="0" i="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fr-FR" noProof="0" dirty="0"/>
              <a:t>Click </a:t>
            </a:r>
            <a:r>
              <a:rPr lang="fr-FR" noProof="0" dirty="0" err="1"/>
              <a:t>here</a:t>
            </a:r>
            <a:r>
              <a:rPr lang="fr-FR" noProof="0" dirty="0"/>
              <a:t> &gt;&gt;</a:t>
            </a:r>
          </a:p>
          <a:p>
            <a:r>
              <a:rPr lang="fr-FR" noProof="0" dirty="0"/>
              <a:t>to insert a </a:t>
            </a:r>
            <a:r>
              <a:rPr lang="fr-FR" noProof="0" dirty="0" err="1"/>
              <a:t>picture</a:t>
            </a:r>
            <a:endParaRPr lang="fr-FR" noProof="0" dirty="0"/>
          </a:p>
        </p:txBody>
      </p:sp>
      <p:sp>
        <p:nvSpPr>
          <p:cNvPr id="10" name="Bildplatzhalter 3"/>
          <p:cNvSpPr>
            <a:spLocks noGrp="1"/>
          </p:cNvSpPr>
          <p:nvPr>
            <p:ph type="pic" sz="quarter" idx="14" hasCustomPrompt="1"/>
          </p:nvPr>
        </p:nvSpPr>
        <p:spPr bwMode="gray">
          <a:xfrm>
            <a:off x="6931432" y="4140316"/>
            <a:ext cx="1761231" cy="540000"/>
          </a:xfrm>
          <a:prstGeom prst="rect">
            <a:avLst/>
          </a:prstGeom>
          <a:no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nchorCtr="0"/>
          <a:lstStyle>
            <a:lvl1pPr algn="r">
              <a:defRPr lang="en-GB" sz="900" dirty="0">
                <a:solidFill>
                  <a:schemeClr val="bg1"/>
                </a:solidFill>
                <a:latin typeface="+mn-lt"/>
                <a:cs typeface="+mn-cs"/>
              </a:defRPr>
            </a:lvl1pPr>
          </a:lstStyle>
          <a:p>
            <a:pPr lvl="0"/>
            <a:r>
              <a:rPr lang="fr-FR" noProof="0" dirty="0"/>
              <a:t>Insert client logo</a:t>
            </a:r>
          </a:p>
        </p:txBody>
      </p:sp>
      <p:sp>
        <p:nvSpPr>
          <p:cNvPr id="11" name="Titel 1"/>
          <p:cNvSpPr>
            <a:spLocks noGrp="1"/>
          </p:cNvSpPr>
          <p:nvPr>
            <p:ph type="title" hasCustomPrompt="1"/>
          </p:nvPr>
        </p:nvSpPr>
        <p:spPr bwMode="gray">
          <a:xfrm>
            <a:off x="3242622" y="2500817"/>
            <a:ext cx="5450040" cy="723600"/>
          </a:xfrm>
        </p:spPr>
        <p:txBody>
          <a:bodyPr lIns="0" rIns="0" anchor="b">
            <a:noAutofit/>
          </a:bodyPr>
          <a:lstStyle>
            <a:lvl1pPr algn="r">
              <a:defRPr sz="2100" cap="none" baseline="0">
                <a:solidFill>
                  <a:schemeClr val="bg1"/>
                </a:solidFill>
                <a:latin typeface="+mj-lt"/>
              </a:defRPr>
            </a:lvl1pPr>
          </a:lstStyle>
          <a:p>
            <a:r>
              <a:rPr lang="fr-FR" noProof="0" dirty="0" err="1"/>
              <a:t>Placeholder</a:t>
            </a:r>
            <a:r>
              <a:rPr lang="fr-FR" noProof="0" dirty="0"/>
              <a:t> for </a:t>
            </a:r>
            <a:r>
              <a:rPr lang="fr-FR" noProof="0" dirty="0" err="1"/>
              <a:t>your</a:t>
            </a:r>
            <a:r>
              <a:rPr lang="fr-FR" noProof="0" dirty="0"/>
              <a:t> </a:t>
            </a:r>
            <a:r>
              <a:rPr lang="fr-FR" noProof="0" dirty="0" err="1"/>
              <a:t>title</a:t>
            </a:r>
            <a:endParaRPr lang="fr-FR" noProof="0" dirty="0"/>
          </a:p>
        </p:txBody>
      </p:sp>
      <p:sp>
        <p:nvSpPr>
          <p:cNvPr id="15" name="Textplatzhalter 25"/>
          <p:cNvSpPr>
            <a:spLocks noGrp="1"/>
          </p:cNvSpPr>
          <p:nvPr>
            <p:ph type="body" sz="quarter" idx="15" hasCustomPrompt="1"/>
          </p:nvPr>
        </p:nvSpPr>
        <p:spPr bwMode="gray">
          <a:xfrm>
            <a:off x="3242622" y="3319117"/>
            <a:ext cx="5450040" cy="361800"/>
          </a:xfrm>
          <a:prstGeom prst="rect">
            <a:avLst/>
          </a:prstGeom>
        </p:spPr>
        <p:txBody>
          <a:bodyPr lIns="0" tIns="72000" rIns="0" bIns="72000" anchor="ctr">
            <a:noAutofit/>
          </a:bodyPr>
          <a:lstStyle>
            <a:lvl1pPr marL="0" marR="0" indent="0" algn="r" defTabSz="685800" rtl="0" eaLnBrk="1" fontAlgn="auto" latinLnBrk="0" hangingPunct="1">
              <a:lnSpc>
                <a:spcPct val="100000"/>
              </a:lnSpc>
              <a:spcBef>
                <a:spcPts val="0"/>
              </a:spcBef>
              <a:spcAft>
                <a:spcPts val="0"/>
              </a:spcAft>
              <a:buClrTx/>
              <a:buSzTx/>
              <a:buFont typeface="Arial" panose="020B0604020202020204" pitchFamily="34" charset="0"/>
              <a:buNone/>
              <a:tabLst/>
              <a:defRPr sz="1500" i="0">
                <a:solidFill>
                  <a:schemeClr val="bg1"/>
                </a:solidFill>
                <a:latin typeface="+mj-lt"/>
              </a:defRPr>
            </a:lvl1pPr>
          </a:lstStyle>
          <a:p>
            <a:pPr lvl="0"/>
            <a:r>
              <a:rPr lang="fr-FR" noProof="0" dirty="0" err="1"/>
              <a:t>Placeholder</a:t>
            </a:r>
            <a:r>
              <a:rPr lang="fr-FR" noProof="0" dirty="0"/>
              <a:t> for </a:t>
            </a:r>
            <a:r>
              <a:rPr lang="fr-FR" noProof="0" dirty="0" err="1"/>
              <a:t>your</a:t>
            </a:r>
            <a:r>
              <a:rPr lang="fr-FR" noProof="0" dirty="0"/>
              <a:t> </a:t>
            </a:r>
            <a:r>
              <a:rPr lang="fr-FR" noProof="0" dirty="0" err="1"/>
              <a:t>sub</a:t>
            </a:r>
            <a:r>
              <a:rPr lang="fr-FR" noProof="0" dirty="0"/>
              <a:t> headline</a:t>
            </a:r>
          </a:p>
        </p:txBody>
      </p:sp>
      <p:sp>
        <p:nvSpPr>
          <p:cNvPr id="16" name="Textplatzhalter 25"/>
          <p:cNvSpPr>
            <a:spLocks noGrp="1"/>
          </p:cNvSpPr>
          <p:nvPr>
            <p:ph type="body" sz="quarter" idx="17" hasCustomPrompt="1"/>
          </p:nvPr>
        </p:nvSpPr>
        <p:spPr bwMode="gray">
          <a:xfrm>
            <a:off x="3242622" y="3775616"/>
            <a:ext cx="5450040" cy="270000"/>
          </a:xfrm>
          <a:prstGeom prst="rect">
            <a:avLst/>
          </a:prstGeom>
        </p:spPr>
        <p:txBody>
          <a:bodyPr lIns="0" tIns="72000" rIns="0" bIns="72000" anchor="ctr">
            <a:noAutofit/>
          </a:bodyPr>
          <a:lstStyle>
            <a:lvl1pPr marL="0" marR="0" indent="0" algn="r" defTabSz="685800" rtl="0" eaLnBrk="1" fontAlgn="auto" latinLnBrk="0" hangingPunct="1">
              <a:lnSpc>
                <a:spcPct val="100000"/>
              </a:lnSpc>
              <a:spcBef>
                <a:spcPts val="0"/>
              </a:spcBef>
              <a:spcAft>
                <a:spcPts val="0"/>
              </a:spcAft>
              <a:buClrTx/>
              <a:buSzTx/>
              <a:buFont typeface="Arial" panose="020B0604020202020204" pitchFamily="34" charset="0"/>
              <a:buNone/>
              <a:tabLst/>
              <a:defRPr sz="1050" i="0">
                <a:solidFill>
                  <a:schemeClr val="bg1"/>
                </a:solidFill>
                <a:latin typeface="+mj-lt"/>
              </a:defRPr>
            </a:lvl1pPr>
          </a:lstStyle>
          <a:p>
            <a:pPr lvl="0"/>
            <a:r>
              <a:rPr lang="fr-FR" noProof="0" dirty="0"/>
              <a:t>Date | </a:t>
            </a:r>
            <a:r>
              <a:rPr lang="fr-FR" noProof="0" dirty="0" err="1"/>
              <a:t>Author</a:t>
            </a:r>
            <a:r>
              <a:rPr lang="fr-FR" noProof="0" dirty="0"/>
              <a:t> | distribution</a:t>
            </a:r>
          </a:p>
        </p:txBody>
      </p:sp>
      <p:pic>
        <p:nvPicPr>
          <p:cNvPr id="8" name="Picture 7"/>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6114462" y="864000"/>
            <a:ext cx="2608615" cy="286200"/>
          </a:xfrm>
          <a:prstGeom prst="rect">
            <a:avLst/>
          </a:prstGeom>
        </p:spPr>
      </p:pic>
    </p:spTree>
    <p:extLst>
      <p:ext uri="{BB962C8B-B14F-4D97-AF65-F5344CB8AC3E}">
        <p14:creationId xmlns:p14="http://schemas.microsoft.com/office/powerpoint/2010/main" val="12289505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5" name="Text Placeholder 8"/>
          <p:cNvSpPr>
            <a:spLocks noGrp="1"/>
          </p:cNvSpPr>
          <p:nvPr>
            <p:ph type="body" sz="quarter" idx="13" hasCustomPrompt="1"/>
          </p:nvPr>
        </p:nvSpPr>
        <p:spPr>
          <a:xfrm>
            <a:off x="319015" y="108235"/>
            <a:ext cx="8507077" cy="195263"/>
          </a:xfrm>
          <a:prstGeom prst="rect">
            <a:avLst/>
          </a:prstGeom>
        </p:spPr>
        <p:txBody>
          <a:bodyPr lIns="108000" tIns="0" rIns="108000" bIns="0" anchor="b"/>
          <a:lstStyle>
            <a:lvl1pPr>
              <a:spcBef>
                <a:spcPts val="0"/>
              </a:spcBef>
              <a:defRPr sz="750" i="0" cap="all" baseline="0">
                <a:solidFill>
                  <a:schemeClr val="accent4"/>
                </a:solidFill>
                <a:latin typeface="+mj-lt"/>
              </a:defRPr>
            </a:lvl1pPr>
            <a:lvl2pPr>
              <a:defRPr sz="750"/>
            </a:lvl2pPr>
          </a:lstStyle>
          <a:p>
            <a:pPr lvl="0"/>
            <a:r>
              <a:rPr lang="fr-FR" noProof="0" dirty="0"/>
              <a:t>Insert a top </a:t>
            </a:r>
            <a:r>
              <a:rPr lang="fr-FR" noProof="0" dirty="0" err="1"/>
              <a:t>title</a:t>
            </a:r>
            <a:r>
              <a:rPr lang="fr-FR" noProof="0" dirty="0"/>
              <a:t> </a:t>
            </a:r>
            <a:r>
              <a:rPr lang="fr-FR" noProof="0" dirty="0" err="1"/>
              <a:t>here</a:t>
            </a:r>
            <a:r>
              <a:rPr lang="fr-FR" noProof="0" dirty="0"/>
              <a:t> - must not </a:t>
            </a:r>
            <a:r>
              <a:rPr lang="fr-FR" noProof="0" dirty="0" err="1"/>
              <a:t>exceed</a:t>
            </a:r>
            <a:r>
              <a:rPr lang="fr-FR" noProof="0" dirty="0"/>
              <a:t> 1 line</a:t>
            </a:r>
          </a:p>
        </p:txBody>
      </p:sp>
      <p:sp>
        <p:nvSpPr>
          <p:cNvPr id="6" name="Title Placeholder 1"/>
          <p:cNvSpPr>
            <a:spLocks noGrp="1"/>
          </p:cNvSpPr>
          <p:nvPr>
            <p:ph type="title" hasCustomPrompt="1"/>
          </p:nvPr>
        </p:nvSpPr>
        <p:spPr>
          <a:xfrm>
            <a:off x="317988" y="303498"/>
            <a:ext cx="8507077" cy="647812"/>
          </a:xfrm>
          <a:prstGeom prst="rect">
            <a:avLst/>
          </a:prstGeom>
          <a:noFill/>
        </p:spPr>
        <p:txBody>
          <a:bodyPr vert="horz" lIns="108000" tIns="0" rIns="108000" bIns="0" rtlCol="0" anchor="t">
            <a:noAutofit/>
          </a:bodyPr>
          <a:lstStyle/>
          <a:p>
            <a:r>
              <a:rPr lang="fr-FR" dirty="0"/>
              <a:t>Complete </a:t>
            </a:r>
            <a:r>
              <a:rPr lang="fr-FR" dirty="0" err="1"/>
              <a:t>with</a:t>
            </a:r>
            <a:r>
              <a:rPr lang="fr-FR" dirty="0"/>
              <a:t> a </a:t>
            </a:r>
            <a:r>
              <a:rPr lang="fr-FR" dirty="0" err="1"/>
              <a:t>title</a:t>
            </a:r>
            <a:r>
              <a:rPr lang="fr-FR" dirty="0"/>
              <a:t> </a:t>
            </a:r>
            <a:r>
              <a:rPr lang="fr-FR" dirty="0" err="1"/>
              <a:t>here</a:t>
            </a:r>
            <a:r>
              <a:rPr lang="fr-FR" dirty="0"/>
              <a:t> </a:t>
            </a:r>
            <a:r>
              <a:rPr lang="fr-FR" dirty="0" err="1"/>
              <a:t>that</a:t>
            </a:r>
            <a:r>
              <a:rPr lang="fr-FR" dirty="0"/>
              <a:t> carries </a:t>
            </a:r>
            <a:r>
              <a:rPr lang="fr-FR" dirty="0" err="1"/>
              <a:t>your</a:t>
            </a:r>
            <a:r>
              <a:rPr lang="fr-FR" dirty="0"/>
              <a:t> message on </a:t>
            </a:r>
            <a:r>
              <a:rPr lang="fr-FR" dirty="0" err="1"/>
              <a:t>two</a:t>
            </a:r>
            <a:r>
              <a:rPr lang="fr-FR" dirty="0"/>
              <a:t> </a:t>
            </a:r>
            <a:r>
              <a:rPr lang="fr-FR" dirty="0" err="1"/>
              <a:t>lines</a:t>
            </a:r>
            <a:r>
              <a:rPr lang="fr-FR" dirty="0"/>
              <a:t> at </a:t>
            </a:r>
            <a:r>
              <a:rPr lang="fr-FR" dirty="0" err="1"/>
              <a:t>most</a:t>
            </a:r>
            <a:r>
              <a:rPr lang="fr-FR" dirty="0"/>
              <a:t> for more </a:t>
            </a:r>
            <a:r>
              <a:rPr lang="fr-FR" noProof="0" dirty="0" err="1"/>
              <a:t>readability</a:t>
            </a:r>
            <a:endParaRPr lang="fr-FR" noProof="0" dirty="0"/>
          </a:p>
        </p:txBody>
      </p:sp>
    </p:spTree>
    <p:extLst>
      <p:ext uri="{BB962C8B-B14F-4D97-AF65-F5344CB8AC3E}">
        <p14:creationId xmlns:p14="http://schemas.microsoft.com/office/powerpoint/2010/main" val="1443998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re et contenu">
    <p:spTree>
      <p:nvGrpSpPr>
        <p:cNvPr id="1" name=""/>
        <p:cNvGrpSpPr/>
        <p:nvPr/>
      </p:nvGrpSpPr>
      <p:grpSpPr>
        <a:xfrm>
          <a:off x="0" y="0"/>
          <a:ext cx="0" cy="0"/>
          <a:chOff x="0" y="0"/>
          <a:chExt cx="0" cy="0"/>
        </a:xfrm>
      </p:grpSpPr>
      <p:sp>
        <p:nvSpPr>
          <p:cNvPr id="8" name="Rectangle 7"/>
          <p:cNvSpPr/>
          <p:nvPr/>
        </p:nvSpPr>
        <p:spPr>
          <a:xfrm>
            <a:off x="0" y="627534"/>
            <a:ext cx="9144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 name="Image 4" descr="Une image contenant personne, intérieur, tenant, alimentation&#10;&#10;Description générée automatiquement">
            <a:extLst>
              <a:ext uri="{FF2B5EF4-FFF2-40B4-BE49-F238E27FC236}">
                <a16:creationId xmlns:a16="http://schemas.microsoft.com/office/drawing/2014/main" id="{DCE54B6C-D7B7-064E-80CC-C434FFA6A49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21889" y="2255"/>
            <a:ext cx="7522111" cy="5141246"/>
          </a:xfrm>
          <a:prstGeom prst="rect">
            <a:avLst/>
          </a:prstGeom>
        </p:spPr>
      </p:pic>
      <p:sp>
        <p:nvSpPr>
          <p:cNvPr id="3" name="Espace réservé du texte 2">
            <a:extLst>
              <a:ext uri="{FF2B5EF4-FFF2-40B4-BE49-F238E27FC236}">
                <a16:creationId xmlns:a16="http://schemas.microsoft.com/office/drawing/2014/main" id="{3A4A0B2A-58BC-1D4D-8883-191DA713D2F9}"/>
              </a:ext>
            </a:extLst>
          </p:cNvPr>
          <p:cNvSpPr>
            <a:spLocks noGrp="1"/>
          </p:cNvSpPr>
          <p:nvPr>
            <p:ph type="body" sz="quarter" idx="10" hasCustomPrompt="1"/>
          </p:nvPr>
        </p:nvSpPr>
        <p:spPr>
          <a:xfrm>
            <a:off x="2268538" y="915988"/>
            <a:ext cx="2735510" cy="1511300"/>
          </a:xfrm>
          <a:prstGeom prst="rect">
            <a:avLst/>
          </a:prstGeom>
        </p:spPr>
        <p:txBody>
          <a:bodyPr/>
          <a:lstStyle>
            <a:lvl1pPr>
              <a:lnSpc>
                <a:spcPct val="80000"/>
              </a:lnSpc>
              <a:defRPr sz="3200" kern="800" cap="none" baseline="0">
                <a:solidFill>
                  <a:schemeClr val="bg1"/>
                </a:solidFill>
              </a:defRPr>
            </a:lvl1pPr>
            <a:lvl2pPr marL="434250" indent="0">
              <a:lnSpc>
                <a:spcPct val="80000"/>
              </a:lnSpc>
              <a:buNone/>
              <a:defRPr sz="3200">
                <a:solidFill>
                  <a:schemeClr val="bg1"/>
                </a:solidFill>
              </a:defRPr>
            </a:lvl2pPr>
          </a:lstStyle>
          <a:p>
            <a:pPr lvl="0"/>
            <a:r>
              <a:rPr lang="fr-FR" dirty="0"/>
              <a:t>Titre principal de la slide</a:t>
            </a:r>
          </a:p>
          <a:p>
            <a:pPr lvl="1"/>
            <a:endParaRPr lang="fr-FR" dirty="0"/>
          </a:p>
        </p:txBody>
      </p:sp>
      <p:sp>
        <p:nvSpPr>
          <p:cNvPr id="6" name="Espace réservé du texte 5">
            <a:extLst>
              <a:ext uri="{FF2B5EF4-FFF2-40B4-BE49-F238E27FC236}">
                <a16:creationId xmlns:a16="http://schemas.microsoft.com/office/drawing/2014/main" id="{05C05DFA-F720-FF4C-A4AA-91C4E66A3103}"/>
              </a:ext>
            </a:extLst>
          </p:cNvPr>
          <p:cNvSpPr>
            <a:spLocks noGrp="1"/>
          </p:cNvSpPr>
          <p:nvPr>
            <p:ph type="body" sz="quarter" idx="11" hasCustomPrompt="1"/>
          </p:nvPr>
        </p:nvSpPr>
        <p:spPr>
          <a:xfrm>
            <a:off x="2268538" y="2427288"/>
            <a:ext cx="2951534" cy="1873250"/>
          </a:xfrm>
          <a:prstGeom prst="rect">
            <a:avLst/>
          </a:prstGeom>
        </p:spPr>
        <p:txBody>
          <a:bodyPr/>
          <a:lstStyle>
            <a:lvl1pPr>
              <a:lnSpc>
                <a:spcPct val="80000"/>
              </a:lnSpc>
              <a:spcBef>
                <a:spcPts val="0"/>
              </a:spcBef>
              <a:defRPr sz="1400" b="0">
                <a:solidFill>
                  <a:schemeClr val="bg1"/>
                </a:solidFill>
              </a:defRPr>
            </a:lvl1pPr>
          </a:lstStyle>
          <a:p>
            <a:pPr lvl="0"/>
            <a:r>
              <a:rPr lang="fr-FR" dirty="0"/>
              <a:t>Texte</a:t>
            </a:r>
          </a:p>
        </p:txBody>
      </p:sp>
      <p:sp>
        <p:nvSpPr>
          <p:cNvPr id="7" name="Espace réservé du numéro de diapositive 5"/>
          <p:cNvSpPr>
            <a:spLocks noGrp="1"/>
          </p:cNvSpPr>
          <p:nvPr>
            <p:ph type="sldNum" sz="quarter" idx="12"/>
          </p:nvPr>
        </p:nvSpPr>
        <p:spPr>
          <a:xfrm>
            <a:off x="107504" y="4749992"/>
            <a:ext cx="287338" cy="273844"/>
          </a:xfrm>
        </p:spPr>
        <p:txBody>
          <a:bodyPr/>
          <a:lstStyle/>
          <a:p>
            <a:fld id="{646E7B68-C406-4B5C-B79D-A1CDE10CB85D}" type="slidenum">
              <a:rPr lang="fr-FR" smtClean="0"/>
              <a:pPr/>
              <a:t>‹N°›</a:t>
            </a:fld>
            <a:endParaRPr lang="fr-FR" dirty="0"/>
          </a:p>
        </p:txBody>
      </p:sp>
      <p:sp>
        <p:nvSpPr>
          <p:cNvPr id="9" name="Rectangle 8"/>
          <p:cNvSpPr/>
          <p:nvPr userDrawn="1"/>
        </p:nvSpPr>
        <p:spPr>
          <a:xfrm>
            <a:off x="0" y="627534"/>
            <a:ext cx="9144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 name="Image 9" descr="Une image contenant personne, intérieur, tenant, alimentation&#10;&#10;Description générée automatiquement">
            <a:extLst>
              <a:ext uri="{FF2B5EF4-FFF2-40B4-BE49-F238E27FC236}">
                <a16:creationId xmlns:a16="http://schemas.microsoft.com/office/drawing/2014/main" id="{DCE54B6C-D7B7-064E-80CC-C434FFA6A4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21889" y="2255"/>
            <a:ext cx="7522111" cy="5141246"/>
          </a:xfrm>
          <a:prstGeom prst="rect">
            <a:avLst/>
          </a:prstGeom>
        </p:spPr>
      </p:pic>
    </p:spTree>
    <p:extLst>
      <p:ext uri="{BB962C8B-B14F-4D97-AF65-F5344CB8AC3E}">
        <p14:creationId xmlns:p14="http://schemas.microsoft.com/office/powerpoint/2010/main" val="2955479807"/>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eneral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015" y="303499"/>
            <a:ext cx="8507077" cy="647811"/>
          </a:xfrm>
        </p:spPr>
        <p:txBody>
          <a:bodyPr lIns="108000" tIns="0" rIns="108000" bIns="0"/>
          <a:lstStyle>
            <a:lvl1pPr>
              <a:defRPr sz="1650" baseline="0">
                <a:solidFill>
                  <a:schemeClr val="bg2"/>
                </a:solidFill>
              </a:defRPr>
            </a:lvl1pPr>
          </a:lstStyle>
          <a:p>
            <a:r>
              <a:rPr lang="fr-FR" dirty="0"/>
              <a:t>Complete </a:t>
            </a:r>
            <a:r>
              <a:rPr lang="fr-FR" dirty="0" err="1"/>
              <a:t>with</a:t>
            </a:r>
            <a:r>
              <a:rPr lang="fr-FR" dirty="0"/>
              <a:t> a </a:t>
            </a:r>
            <a:r>
              <a:rPr lang="fr-FR" dirty="0" err="1"/>
              <a:t>title</a:t>
            </a:r>
            <a:r>
              <a:rPr lang="fr-FR" dirty="0"/>
              <a:t> </a:t>
            </a:r>
            <a:r>
              <a:rPr lang="fr-FR" dirty="0" err="1"/>
              <a:t>here</a:t>
            </a:r>
            <a:r>
              <a:rPr lang="fr-FR" dirty="0"/>
              <a:t> </a:t>
            </a:r>
            <a:r>
              <a:rPr lang="fr-FR" dirty="0" err="1"/>
              <a:t>that</a:t>
            </a:r>
            <a:r>
              <a:rPr lang="fr-FR" dirty="0"/>
              <a:t> carries </a:t>
            </a:r>
            <a:r>
              <a:rPr lang="fr-FR" dirty="0" err="1"/>
              <a:t>your</a:t>
            </a:r>
            <a:r>
              <a:rPr lang="fr-FR" dirty="0"/>
              <a:t> message on </a:t>
            </a:r>
            <a:r>
              <a:rPr lang="fr-FR" dirty="0" err="1"/>
              <a:t>two</a:t>
            </a:r>
            <a:r>
              <a:rPr lang="fr-FR" dirty="0"/>
              <a:t> </a:t>
            </a:r>
            <a:r>
              <a:rPr lang="fr-FR" dirty="0" err="1"/>
              <a:t>lines</a:t>
            </a:r>
            <a:r>
              <a:rPr lang="fr-FR" dirty="0"/>
              <a:t> at </a:t>
            </a:r>
            <a:r>
              <a:rPr lang="fr-FR" dirty="0" err="1"/>
              <a:t>most</a:t>
            </a:r>
            <a:r>
              <a:rPr lang="fr-FR" dirty="0"/>
              <a:t> for more </a:t>
            </a:r>
            <a:r>
              <a:rPr lang="fr-FR" noProof="0" dirty="0" err="1"/>
              <a:t>readability</a:t>
            </a:r>
            <a:endParaRPr lang="fr-FR" noProof="0" dirty="0"/>
          </a:p>
        </p:txBody>
      </p:sp>
      <p:sp>
        <p:nvSpPr>
          <p:cNvPr id="9" name="Text Placeholder 8"/>
          <p:cNvSpPr>
            <a:spLocks noGrp="1"/>
          </p:cNvSpPr>
          <p:nvPr>
            <p:ph type="body" sz="quarter" idx="13" hasCustomPrompt="1"/>
          </p:nvPr>
        </p:nvSpPr>
        <p:spPr>
          <a:xfrm>
            <a:off x="319015" y="108235"/>
            <a:ext cx="8507077" cy="195263"/>
          </a:xfrm>
          <a:prstGeom prst="rect">
            <a:avLst/>
          </a:prstGeom>
        </p:spPr>
        <p:txBody>
          <a:bodyPr lIns="108000" tIns="0" rIns="108000" bIns="0" anchor="b"/>
          <a:lstStyle>
            <a:lvl1pPr>
              <a:spcBef>
                <a:spcPts val="0"/>
              </a:spcBef>
              <a:defRPr sz="750" i="0" cap="all" baseline="0">
                <a:solidFill>
                  <a:schemeClr val="accent4"/>
                </a:solidFill>
                <a:latin typeface="+mj-lt"/>
              </a:defRPr>
            </a:lvl1pPr>
            <a:lvl2pPr>
              <a:defRPr sz="750"/>
            </a:lvl2pPr>
          </a:lstStyle>
          <a:p>
            <a:pPr lvl="0"/>
            <a:r>
              <a:rPr lang="fr-FR" noProof="0" dirty="0"/>
              <a:t>Insert a top </a:t>
            </a:r>
            <a:r>
              <a:rPr lang="fr-FR" noProof="0" dirty="0" err="1"/>
              <a:t>title</a:t>
            </a:r>
            <a:r>
              <a:rPr lang="fr-FR" noProof="0" dirty="0"/>
              <a:t> </a:t>
            </a:r>
            <a:r>
              <a:rPr lang="fr-FR" noProof="0" dirty="0" err="1"/>
              <a:t>here</a:t>
            </a:r>
            <a:r>
              <a:rPr lang="fr-FR" noProof="0" dirty="0"/>
              <a:t> - must not </a:t>
            </a:r>
            <a:r>
              <a:rPr lang="fr-FR" noProof="0" dirty="0" err="1"/>
              <a:t>exceed</a:t>
            </a:r>
            <a:r>
              <a:rPr lang="fr-FR" noProof="0" dirty="0"/>
              <a:t> 1 line</a:t>
            </a:r>
          </a:p>
        </p:txBody>
      </p:sp>
      <p:sp>
        <p:nvSpPr>
          <p:cNvPr id="4" name="Espace réservé du contenu 3"/>
          <p:cNvSpPr>
            <a:spLocks noGrp="1"/>
          </p:cNvSpPr>
          <p:nvPr>
            <p:ph sz="quarter" idx="14" hasCustomPrompt="1"/>
          </p:nvPr>
        </p:nvSpPr>
        <p:spPr>
          <a:xfrm>
            <a:off x="319015" y="951310"/>
            <a:ext cx="8507077" cy="3726656"/>
          </a:xfrm>
          <a:prstGeom prst="rect">
            <a:avLst/>
          </a:prstGeom>
        </p:spPr>
        <p:txBody>
          <a:bodyPr lIns="108000" tIns="108000" rIns="108000" bIns="108000"/>
          <a:lstStyle>
            <a:lvl1pPr marL="0" marR="0" indent="0" algn="just" defTabSz="685800" rtl="0" eaLnBrk="1" fontAlgn="auto" latinLnBrk="0" hangingPunct="1">
              <a:lnSpc>
                <a:spcPct val="100000"/>
              </a:lnSpc>
              <a:spcBef>
                <a:spcPts val="1350"/>
              </a:spcBef>
              <a:spcAft>
                <a:spcPts val="0"/>
              </a:spcAft>
              <a:buClrTx/>
              <a:buSzTx/>
              <a:buFont typeface="Arial" panose="020B0604020202020204" pitchFamily="34" charset="0"/>
              <a:buNone/>
              <a:tabLst/>
              <a:defRPr/>
            </a:lvl1pPr>
            <a:lvl2pPr marL="269081" marR="0" indent="-269081" algn="just" defTabSz="685800" rtl="0" eaLnBrk="1" fontAlgn="auto" latinLnBrk="0" hangingPunct="1">
              <a:lnSpc>
                <a:spcPct val="100000"/>
              </a:lnSpc>
              <a:spcBef>
                <a:spcPts val="1050"/>
              </a:spcBef>
              <a:spcAft>
                <a:spcPts val="0"/>
              </a:spcAft>
              <a:buClr>
                <a:srgbClr val="503078"/>
              </a:buClr>
              <a:buSzTx/>
              <a:buFont typeface="Tempus Sans ITC" panose="04020404030D07020202" pitchFamily="82" charset="0"/>
              <a:buChar char="/"/>
              <a:tabLst/>
              <a:defRPr>
                <a:solidFill>
                  <a:schemeClr val="tx1"/>
                </a:solidFill>
              </a:defRPr>
            </a:lvl2pPr>
            <a:lvl3pPr marL="270000" marR="0" indent="0" algn="just" defTabSz="685800" rtl="0" eaLnBrk="1" fontAlgn="auto" latinLnBrk="0" hangingPunct="1">
              <a:lnSpc>
                <a:spcPct val="100000"/>
              </a:lnSpc>
              <a:spcBef>
                <a:spcPts val="450"/>
              </a:spcBef>
              <a:spcAft>
                <a:spcPts val="0"/>
              </a:spcAft>
              <a:buClrTx/>
              <a:buSzTx/>
              <a:buFontTx/>
              <a:buNone/>
              <a:tabLst/>
              <a:defRPr baseline="0">
                <a:solidFill>
                  <a:schemeClr val="tx1"/>
                </a:solidFill>
              </a:defRPr>
            </a:lvl3pPr>
            <a:lvl4pPr marL="486000" marR="0" indent="-216000" algn="just" defTabSz="685800" rtl="0" eaLnBrk="1" fontAlgn="auto" latinLnBrk="0" hangingPunct="1">
              <a:lnSpc>
                <a:spcPct val="100000"/>
              </a:lnSpc>
              <a:spcBef>
                <a:spcPts val="450"/>
              </a:spcBef>
              <a:spcAft>
                <a:spcPts val="0"/>
              </a:spcAft>
              <a:buClr>
                <a:srgbClr val="503078"/>
              </a:buClr>
              <a:buSzTx/>
              <a:buFont typeface="Tahoma" panose="020B0604030504040204" pitchFamily="34" charset="0"/>
              <a:buChar char="›"/>
              <a:tabLst/>
              <a:defRPr>
                <a:solidFill>
                  <a:schemeClr val="tx1"/>
                </a:solidFill>
              </a:defRPr>
            </a:lvl4pPr>
            <a:lvl5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solidFill>
                  <a:schemeClr val="tx1"/>
                </a:solidFill>
              </a:defRPr>
            </a:lvl5pPr>
            <a:lvl6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solidFill>
                  <a:schemeClr val="tx1"/>
                </a:solidFill>
              </a:defRPr>
            </a:lvl6pPr>
            <a:lvl7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solidFill>
                  <a:schemeClr val="tx1"/>
                </a:solidFill>
              </a:defRPr>
            </a:lvl7pPr>
            <a:lvl8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solidFill>
                  <a:schemeClr val="tx1"/>
                </a:solidFill>
              </a:defRPr>
            </a:lvl8pPr>
            <a:lvl9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solidFill>
                  <a:schemeClr val="tx1"/>
                </a:solidFill>
              </a:defRPr>
            </a:lvl9pPr>
          </a:lstStyle>
          <a:p>
            <a:pPr marL="0" marR="0" lvl="0" indent="0" algn="just" defTabSz="685800" rtl="0" eaLnBrk="1" fontAlgn="auto" latinLnBrk="0" hangingPunct="1">
              <a:lnSpc>
                <a:spcPct val="100000"/>
              </a:lnSpc>
              <a:spcBef>
                <a:spcPts val="1350"/>
              </a:spcBef>
              <a:spcAft>
                <a:spcPts val="0"/>
              </a:spcAft>
              <a:buClrTx/>
              <a:buSzTx/>
              <a:buFont typeface="Arial" panose="020B0604020202020204" pitchFamily="34" charset="0"/>
              <a:buNone/>
              <a:tabLst/>
              <a:defRPr/>
            </a:pPr>
            <a:r>
              <a:rPr kumimoji="0" lang="fr-FR" sz="1200" b="0" i="0" u="none" strike="noStrike" kern="1200" cap="none" spc="0" normalizeH="0" baseline="0" noProof="0" dirty="0" err="1">
                <a:ln>
                  <a:noFill/>
                </a:ln>
                <a:solidFill>
                  <a:srgbClr val="503078"/>
                </a:solidFill>
                <a:effectLst/>
                <a:uLnTx/>
                <a:uFillTx/>
                <a:latin typeface="+mn-lt"/>
                <a:ea typeface="+mn-ea"/>
                <a:cs typeface="+mn-cs"/>
              </a:rPr>
              <a:t>Level</a:t>
            </a:r>
            <a:r>
              <a:rPr kumimoji="0" lang="fr-FR" sz="1200" b="0" i="0" u="none" strike="noStrike" kern="1200" cap="none" spc="0" normalizeH="0" baseline="0" noProof="0" dirty="0">
                <a:ln>
                  <a:noFill/>
                </a:ln>
                <a:solidFill>
                  <a:srgbClr val="503078"/>
                </a:solidFill>
                <a:effectLst/>
                <a:uLnTx/>
                <a:uFillTx/>
                <a:latin typeface="+mn-lt"/>
                <a:ea typeface="+mn-ea"/>
                <a:cs typeface="+mn-cs"/>
              </a:rPr>
              <a:t> 1 - To move to the </a:t>
            </a:r>
            <a:r>
              <a:rPr kumimoji="0" lang="fr-FR" sz="1200" b="0" i="0" u="none" strike="noStrike" kern="1200" cap="none" spc="0" normalizeH="0" baseline="0" noProof="0" dirty="0" err="1">
                <a:ln>
                  <a:noFill/>
                </a:ln>
                <a:solidFill>
                  <a:srgbClr val="503078"/>
                </a:solidFill>
                <a:effectLst/>
                <a:uLnTx/>
                <a:uFillTx/>
                <a:latin typeface="+mn-lt"/>
                <a:ea typeface="+mn-ea"/>
                <a:cs typeface="+mn-cs"/>
              </a:rPr>
              <a:t>next</a:t>
            </a:r>
            <a:r>
              <a:rPr kumimoji="0" lang="fr-FR" sz="1200" b="0" i="0" u="none" strike="noStrike" kern="1200" cap="none" spc="0" normalizeH="0" baseline="0" noProof="0" dirty="0">
                <a:ln>
                  <a:noFill/>
                </a:ln>
                <a:solidFill>
                  <a:srgbClr val="503078"/>
                </a:solidFill>
                <a:effectLst/>
                <a:uLnTx/>
                <a:uFillTx/>
                <a:latin typeface="+mn-lt"/>
                <a:ea typeface="+mn-ea"/>
                <a:cs typeface="+mn-cs"/>
              </a:rPr>
              <a:t> </a:t>
            </a:r>
            <a:r>
              <a:rPr kumimoji="0" lang="fr-FR" sz="1200" b="0" i="0" u="none" strike="noStrike" kern="1200" cap="none" spc="0" normalizeH="0" baseline="0" noProof="0" dirty="0" err="1">
                <a:ln>
                  <a:noFill/>
                </a:ln>
                <a:solidFill>
                  <a:srgbClr val="503078"/>
                </a:solidFill>
                <a:effectLst/>
                <a:uLnTx/>
                <a:uFillTx/>
                <a:latin typeface="+mn-lt"/>
                <a:ea typeface="+mn-ea"/>
                <a:cs typeface="+mn-cs"/>
              </a:rPr>
              <a:t>level</a:t>
            </a:r>
            <a:r>
              <a:rPr kumimoji="0" lang="fr-FR" sz="1200" b="0" i="0" u="none" strike="noStrike" kern="1200" cap="none" spc="0" normalizeH="0" baseline="0" noProof="0" dirty="0">
                <a:ln>
                  <a:noFill/>
                </a:ln>
                <a:solidFill>
                  <a:srgbClr val="503078"/>
                </a:solidFill>
                <a:effectLst/>
                <a:uLnTx/>
                <a:uFillTx/>
                <a:latin typeface="+mn-lt"/>
                <a:ea typeface="+mn-ea"/>
                <a:cs typeface="+mn-cs"/>
              </a:rPr>
              <a:t>, Alt + Shift + right </a:t>
            </a:r>
            <a:r>
              <a:rPr kumimoji="0" lang="fr-FR" sz="1200" b="0" i="0" u="none" strike="noStrike" kern="1200" cap="none" spc="0" normalizeH="0" baseline="0" noProof="0" dirty="0" err="1">
                <a:ln>
                  <a:noFill/>
                </a:ln>
                <a:solidFill>
                  <a:srgbClr val="503078"/>
                </a:solidFill>
                <a:effectLst/>
                <a:uLnTx/>
                <a:uFillTx/>
                <a:latin typeface="+mn-lt"/>
                <a:ea typeface="+mn-ea"/>
                <a:cs typeface="+mn-cs"/>
              </a:rPr>
              <a:t>arrow</a:t>
            </a:r>
            <a:endParaRPr kumimoji="0" lang="fr-FR" sz="1200" b="0" i="0" u="none" strike="noStrike" kern="1200" cap="none" spc="0" normalizeH="0" baseline="0" noProof="0" dirty="0">
              <a:ln>
                <a:noFill/>
              </a:ln>
              <a:solidFill>
                <a:srgbClr val="503078"/>
              </a:solidFill>
              <a:effectLst/>
              <a:uLnTx/>
              <a:uFillTx/>
              <a:latin typeface="+mn-lt"/>
              <a:ea typeface="+mn-ea"/>
              <a:cs typeface="+mn-cs"/>
            </a:endParaRPr>
          </a:p>
          <a:p>
            <a:pPr marL="269081" marR="0" lvl="1" indent="-269081" algn="just" defTabSz="685800" rtl="0" eaLnBrk="1" fontAlgn="auto" latinLnBrk="0" hangingPunct="1">
              <a:lnSpc>
                <a:spcPct val="100000"/>
              </a:lnSpc>
              <a:spcBef>
                <a:spcPts val="1050"/>
              </a:spcBef>
              <a:spcAft>
                <a:spcPts val="0"/>
              </a:spcAft>
              <a:buClr>
                <a:srgbClr val="503078"/>
              </a:buClr>
              <a:buSzTx/>
              <a:buFont typeface="Tempus Sans ITC" panose="04020404030D07020202" pitchFamily="82" charset="0"/>
              <a:buChar char="/"/>
              <a:tabLst/>
              <a:defRPr/>
            </a:pPr>
            <a:r>
              <a:rPr kumimoji="0" lang="fr-FR" sz="1050" b="0" i="0" u="none" strike="noStrike" kern="1200" cap="none" spc="0" normalizeH="0" baseline="0" noProof="0" dirty="0" err="1">
                <a:ln>
                  <a:noFill/>
                </a:ln>
                <a:solidFill>
                  <a:srgbClr val="5F5F5F"/>
                </a:solidFill>
                <a:effectLst/>
                <a:uLnTx/>
                <a:uFillTx/>
                <a:latin typeface="+mn-lt"/>
                <a:ea typeface="+mn-ea"/>
                <a:cs typeface="+mn-cs"/>
              </a:rPr>
              <a:t>Level</a:t>
            </a:r>
            <a:r>
              <a:rPr kumimoji="0" lang="fr-FR" sz="1050" b="0" i="0" u="none" strike="noStrike" kern="1200" cap="none" spc="0" normalizeH="0" baseline="0" noProof="0" dirty="0">
                <a:ln>
                  <a:noFill/>
                </a:ln>
                <a:solidFill>
                  <a:srgbClr val="5F5F5F"/>
                </a:solidFill>
                <a:effectLst/>
                <a:uLnTx/>
                <a:uFillTx/>
                <a:latin typeface="+mn-lt"/>
                <a:ea typeface="+mn-ea"/>
                <a:cs typeface="+mn-cs"/>
              </a:rPr>
              <a:t> 2</a:t>
            </a:r>
          </a:p>
          <a:p>
            <a:pPr marL="270000" marR="0" lvl="2" indent="0" algn="just" defTabSz="685800" rtl="0" eaLnBrk="1" fontAlgn="auto" latinLnBrk="0" hangingPunct="1">
              <a:lnSpc>
                <a:spcPct val="100000"/>
              </a:lnSpc>
              <a:spcBef>
                <a:spcPts val="450"/>
              </a:spcBef>
              <a:spcAft>
                <a:spcPts val="0"/>
              </a:spcAft>
              <a:buClrTx/>
              <a:buSzTx/>
              <a:buFontTx/>
              <a:buNone/>
              <a:tabLst/>
              <a:defRPr/>
            </a:pPr>
            <a:r>
              <a:rPr kumimoji="0" lang="fr-FR" sz="1050" b="0" i="0" u="none" strike="noStrike" kern="1200" cap="none" spc="0" normalizeH="0" baseline="0" noProof="0" dirty="0" err="1">
                <a:ln>
                  <a:noFill/>
                </a:ln>
                <a:solidFill>
                  <a:srgbClr val="5F5F5F"/>
                </a:solidFill>
                <a:effectLst/>
                <a:uLnTx/>
                <a:uFillTx/>
                <a:latin typeface="+mn-lt"/>
                <a:ea typeface="+mn-ea"/>
                <a:cs typeface="+mn-cs"/>
              </a:rPr>
              <a:t>Level</a:t>
            </a:r>
            <a:r>
              <a:rPr kumimoji="0" lang="fr-FR" sz="1050" b="0" i="0" u="none" strike="noStrike" kern="1200" cap="none" spc="0" normalizeH="0" baseline="0" noProof="0" dirty="0">
                <a:ln>
                  <a:noFill/>
                </a:ln>
                <a:solidFill>
                  <a:srgbClr val="5F5F5F"/>
                </a:solidFill>
                <a:effectLst/>
                <a:uLnTx/>
                <a:uFillTx/>
                <a:latin typeface="+mn-lt"/>
                <a:ea typeface="+mn-ea"/>
                <a:cs typeface="+mn-cs"/>
              </a:rPr>
              <a:t> 3</a:t>
            </a:r>
          </a:p>
          <a:p>
            <a:pPr marL="486000" marR="0" lvl="3" indent="-216000" algn="just" defTabSz="685800" rtl="0" eaLnBrk="1" fontAlgn="auto" latinLnBrk="0" hangingPunct="1">
              <a:lnSpc>
                <a:spcPct val="100000"/>
              </a:lnSpc>
              <a:spcBef>
                <a:spcPts val="450"/>
              </a:spcBef>
              <a:spcAft>
                <a:spcPts val="0"/>
              </a:spcAft>
              <a:buClr>
                <a:srgbClr val="503078"/>
              </a:buClr>
              <a:buSzTx/>
              <a:buFont typeface="Tahoma" panose="020B0604030504040204" pitchFamily="34" charset="0"/>
              <a:buChar char="›"/>
              <a:tabLst/>
              <a:defRPr/>
            </a:pPr>
            <a:r>
              <a:rPr kumimoji="0" lang="fr-FR" sz="900" b="0" i="0" u="none" strike="noStrike" kern="1200" cap="none" spc="0" normalizeH="0" baseline="0" noProof="0" dirty="0" err="1">
                <a:ln>
                  <a:noFill/>
                </a:ln>
                <a:solidFill>
                  <a:srgbClr val="5F5F5F"/>
                </a:solidFill>
                <a:effectLst/>
                <a:uLnTx/>
                <a:uFillTx/>
                <a:latin typeface="+mn-lt"/>
                <a:ea typeface="+mn-ea"/>
                <a:cs typeface="+mn-cs"/>
              </a:rPr>
              <a:t>Level</a:t>
            </a:r>
            <a:r>
              <a:rPr kumimoji="0" lang="fr-FR" sz="900" b="0" i="0" u="none" strike="noStrike" kern="1200" cap="none" spc="0" normalizeH="0" baseline="0" noProof="0" dirty="0">
                <a:ln>
                  <a:noFill/>
                </a:ln>
                <a:solidFill>
                  <a:srgbClr val="5F5F5F"/>
                </a:solidFill>
                <a:effectLst/>
                <a:uLnTx/>
                <a:uFillTx/>
                <a:latin typeface="+mn-lt"/>
                <a:ea typeface="+mn-ea"/>
                <a:cs typeface="+mn-cs"/>
              </a:rPr>
              <a:t> 4</a:t>
            </a:r>
          </a:p>
          <a:p>
            <a:pPr marL="675000" marR="0" lvl="4"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dirty="0" err="1">
                <a:ln>
                  <a:noFill/>
                </a:ln>
                <a:solidFill>
                  <a:srgbClr val="5F5F5F"/>
                </a:solidFill>
                <a:effectLst/>
                <a:uLnTx/>
                <a:uFillTx/>
                <a:latin typeface="+mn-lt"/>
                <a:ea typeface="+mn-ea"/>
                <a:cs typeface="+mn-cs"/>
              </a:rPr>
              <a:t>Level</a:t>
            </a:r>
            <a:r>
              <a:rPr kumimoji="0" lang="fr-FR" sz="750" b="0" i="0" u="none" strike="noStrike" kern="1200" cap="none" spc="0" normalizeH="0" baseline="0" noProof="0" dirty="0">
                <a:ln>
                  <a:noFill/>
                </a:ln>
                <a:solidFill>
                  <a:srgbClr val="5F5F5F"/>
                </a:solidFill>
                <a:effectLst/>
                <a:uLnTx/>
                <a:uFillTx/>
                <a:latin typeface="+mn-lt"/>
                <a:ea typeface="+mn-ea"/>
                <a:cs typeface="+mn-cs"/>
              </a:rPr>
              <a:t> 5</a:t>
            </a:r>
          </a:p>
          <a:p>
            <a:pPr marL="675000" marR="0" lvl="5"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dirty="0" err="1">
                <a:ln>
                  <a:noFill/>
                </a:ln>
                <a:solidFill>
                  <a:srgbClr val="5F5F5F"/>
                </a:solidFill>
                <a:effectLst/>
                <a:uLnTx/>
                <a:uFillTx/>
                <a:latin typeface="+mn-lt"/>
                <a:ea typeface="+mn-ea"/>
                <a:cs typeface="+mn-cs"/>
              </a:rPr>
              <a:t>Level</a:t>
            </a:r>
            <a:r>
              <a:rPr kumimoji="0" lang="fr-FR" sz="750" b="0" i="0" u="none" strike="noStrike" kern="1200" cap="none" spc="0" normalizeH="0" baseline="0" noProof="0" dirty="0">
                <a:ln>
                  <a:noFill/>
                </a:ln>
                <a:solidFill>
                  <a:srgbClr val="5F5F5F"/>
                </a:solidFill>
                <a:effectLst/>
                <a:uLnTx/>
                <a:uFillTx/>
                <a:latin typeface="+mn-lt"/>
                <a:ea typeface="+mn-ea"/>
                <a:cs typeface="+mn-cs"/>
              </a:rPr>
              <a:t> 6</a:t>
            </a:r>
          </a:p>
          <a:p>
            <a:pPr marL="675000" marR="0" lvl="6"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dirty="0" err="1">
                <a:ln>
                  <a:noFill/>
                </a:ln>
                <a:solidFill>
                  <a:srgbClr val="5F5F5F"/>
                </a:solidFill>
                <a:effectLst/>
                <a:uLnTx/>
                <a:uFillTx/>
                <a:latin typeface="+mn-lt"/>
                <a:ea typeface="+mn-ea"/>
                <a:cs typeface="+mn-cs"/>
              </a:rPr>
              <a:t>Level</a:t>
            </a:r>
            <a:r>
              <a:rPr kumimoji="0" lang="fr-FR" sz="750" b="0" i="0" u="none" strike="noStrike" kern="1200" cap="none" spc="0" normalizeH="0" baseline="0" noProof="0" dirty="0">
                <a:ln>
                  <a:noFill/>
                </a:ln>
                <a:solidFill>
                  <a:srgbClr val="5F5F5F"/>
                </a:solidFill>
                <a:effectLst/>
                <a:uLnTx/>
                <a:uFillTx/>
                <a:latin typeface="+mn-lt"/>
                <a:ea typeface="+mn-ea"/>
                <a:cs typeface="+mn-cs"/>
              </a:rPr>
              <a:t> 7</a:t>
            </a:r>
          </a:p>
          <a:p>
            <a:pPr marL="675000" marR="0" lvl="7"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dirty="0" err="1">
                <a:ln>
                  <a:noFill/>
                </a:ln>
                <a:solidFill>
                  <a:srgbClr val="5F5F5F"/>
                </a:solidFill>
                <a:effectLst/>
                <a:uLnTx/>
                <a:uFillTx/>
                <a:latin typeface="+mn-lt"/>
                <a:ea typeface="+mn-ea"/>
                <a:cs typeface="+mn-cs"/>
              </a:rPr>
              <a:t>Level</a:t>
            </a:r>
            <a:r>
              <a:rPr kumimoji="0" lang="fr-FR" sz="750" b="0" i="0" u="none" strike="noStrike" kern="1200" cap="none" spc="0" normalizeH="0" baseline="0" noProof="0" dirty="0">
                <a:ln>
                  <a:noFill/>
                </a:ln>
                <a:solidFill>
                  <a:srgbClr val="5F5F5F"/>
                </a:solidFill>
                <a:effectLst/>
                <a:uLnTx/>
                <a:uFillTx/>
                <a:latin typeface="+mn-lt"/>
                <a:ea typeface="+mn-ea"/>
                <a:cs typeface="+mn-cs"/>
              </a:rPr>
              <a:t> 8</a:t>
            </a:r>
          </a:p>
          <a:p>
            <a:pPr marL="675000" marR="0" lvl="8"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dirty="0" err="1">
                <a:ln>
                  <a:noFill/>
                </a:ln>
                <a:solidFill>
                  <a:srgbClr val="5F5F5F"/>
                </a:solidFill>
                <a:effectLst/>
                <a:uLnTx/>
                <a:uFillTx/>
                <a:latin typeface="+mn-lt"/>
                <a:ea typeface="+mn-ea"/>
                <a:cs typeface="+mn-cs"/>
              </a:rPr>
              <a:t>Level</a:t>
            </a:r>
            <a:r>
              <a:rPr kumimoji="0" lang="fr-FR" sz="750" b="0" i="0" u="none" strike="noStrike" kern="1200" cap="none" spc="0" normalizeH="0" baseline="0" noProof="0" dirty="0">
                <a:ln>
                  <a:noFill/>
                </a:ln>
                <a:solidFill>
                  <a:srgbClr val="5F5F5F"/>
                </a:solidFill>
                <a:effectLst/>
                <a:uLnTx/>
                <a:uFillTx/>
                <a:latin typeface="+mn-lt"/>
                <a:ea typeface="+mn-ea"/>
                <a:cs typeface="+mn-cs"/>
              </a:rPr>
              <a:t> 9</a:t>
            </a:r>
          </a:p>
        </p:txBody>
      </p:sp>
    </p:spTree>
    <p:extLst>
      <p:ext uri="{BB962C8B-B14F-4D97-AF65-F5344CB8AC3E}">
        <p14:creationId xmlns:p14="http://schemas.microsoft.com/office/powerpoint/2010/main" val="31769417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lat Text left + Text right">
    <p:spTree>
      <p:nvGrpSpPr>
        <p:cNvPr id="1" name=""/>
        <p:cNvGrpSpPr/>
        <p:nvPr/>
      </p:nvGrpSpPr>
      <p:grpSpPr>
        <a:xfrm>
          <a:off x="0" y="0"/>
          <a:ext cx="0" cy="0"/>
          <a:chOff x="0" y="0"/>
          <a:chExt cx="0" cy="0"/>
        </a:xfrm>
      </p:grpSpPr>
      <p:sp>
        <p:nvSpPr>
          <p:cNvPr id="6" name="Content Placeholder 4"/>
          <p:cNvSpPr>
            <a:spLocks noGrp="1"/>
          </p:cNvSpPr>
          <p:nvPr>
            <p:ph sz="quarter" idx="14" hasCustomPrompt="1"/>
          </p:nvPr>
        </p:nvSpPr>
        <p:spPr>
          <a:xfrm>
            <a:off x="312406" y="951310"/>
            <a:ext cx="4126657" cy="3726000"/>
          </a:xfrm>
          <a:prstGeom prst="rect">
            <a:avLst/>
          </a:prstGeom>
          <a:solidFill>
            <a:srgbClr val="F4F3F0"/>
          </a:solidFill>
        </p:spPr>
        <p:txBody>
          <a:bodyPr lIns="108000" tIns="108000" rIns="108000" bIns="108000"/>
          <a:lstStyle>
            <a:lvl1pPr marL="0" marR="0" indent="0" algn="just" defTabSz="685800" rtl="0" eaLnBrk="1" fontAlgn="auto" latinLnBrk="0" hangingPunct="1">
              <a:lnSpc>
                <a:spcPct val="100000"/>
              </a:lnSpc>
              <a:spcBef>
                <a:spcPts val="1350"/>
              </a:spcBef>
              <a:spcAft>
                <a:spcPts val="0"/>
              </a:spcAft>
              <a:buClrTx/>
              <a:buSzTx/>
              <a:buFont typeface="Arial" panose="020B0604020202020204" pitchFamily="34" charset="0"/>
              <a:buNone/>
              <a:tabLst/>
              <a:defRPr>
                <a:solidFill>
                  <a:schemeClr val="bg2"/>
                </a:solidFill>
              </a:defRPr>
            </a:lvl1pPr>
            <a:lvl2pPr marL="269081" marR="0" indent="-269081" algn="just" defTabSz="685800" rtl="0" eaLnBrk="1" fontAlgn="auto" latinLnBrk="0" hangingPunct="1">
              <a:lnSpc>
                <a:spcPct val="100000"/>
              </a:lnSpc>
              <a:spcBef>
                <a:spcPts val="1050"/>
              </a:spcBef>
              <a:spcAft>
                <a:spcPts val="0"/>
              </a:spcAft>
              <a:buClr>
                <a:srgbClr val="503078"/>
              </a:buClr>
              <a:buSzTx/>
              <a:buFont typeface="Tempus Sans ITC" panose="04020404030D07020202" pitchFamily="82" charset="0"/>
              <a:buChar char="/"/>
              <a:tabLst/>
              <a:defRPr>
                <a:solidFill>
                  <a:schemeClr val="tx1"/>
                </a:solidFill>
              </a:defRPr>
            </a:lvl2pPr>
            <a:lvl3pPr marL="270000" marR="0" indent="0" algn="just" defTabSz="685800" rtl="0" eaLnBrk="1" fontAlgn="auto" latinLnBrk="0" hangingPunct="1">
              <a:lnSpc>
                <a:spcPct val="100000"/>
              </a:lnSpc>
              <a:spcBef>
                <a:spcPts val="450"/>
              </a:spcBef>
              <a:spcAft>
                <a:spcPts val="0"/>
              </a:spcAft>
              <a:buClrTx/>
              <a:buSzTx/>
              <a:buFontTx/>
              <a:buNone/>
              <a:tabLst/>
              <a:defRPr>
                <a:solidFill>
                  <a:schemeClr val="tx1"/>
                </a:solidFill>
              </a:defRPr>
            </a:lvl3pPr>
            <a:lvl4pPr marL="486000" marR="0" indent="-216000" algn="just" defTabSz="685800" rtl="0" eaLnBrk="1" fontAlgn="auto" latinLnBrk="0" hangingPunct="1">
              <a:lnSpc>
                <a:spcPct val="100000"/>
              </a:lnSpc>
              <a:spcBef>
                <a:spcPts val="450"/>
              </a:spcBef>
              <a:spcAft>
                <a:spcPts val="0"/>
              </a:spcAft>
              <a:buClr>
                <a:srgbClr val="503078"/>
              </a:buClr>
              <a:buSzTx/>
              <a:buFont typeface="Tahoma" panose="020B0604030504040204" pitchFamily="34" charset="0"/>
              <a:buChar char="›"/>
              <a:tabLst/>
              <a:defRPr>
                <a:solidFill>
                  <a:schemeClr val="tx1"/>
                </a:solidFill>
              </a:defRPr>
            </a:lvl4pPr>
            <a:lvl5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solidFill>
                  <a:schemeClr val="tx1"/>
                </a:solidFill>
              </a:defRPr>
            </a:lvl5pPr>
            <a:lvl6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solidFill>
                  <a:schemeClr val="tx1"/>
                </a:solidFill>
              </a:defRPr>
            </a:lvl6pPr>
            <a:lvl7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solidFill>
                  <a:schemeClr val="tx1"/>
                </a:solidFill>
              </a:defRPr>
            </a:lvl7pPr>
            <a:lvl8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solidFill>
                  <a:schemeClr val="tx1"/>
                </a:solidFill>
              </a:defRPr>
            </a:lvl8pPr>
            <a:lvl9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solidFill>
                  <a:schemeClr val="tx1"/>
                </a:solidFill>
              </a:defRPr>
            </a:lvl9pPr>
          </a:lstStyle>
          <a:p>
            <a:pPr marL="0" marR="0" lvl="0" indent="0" algn="just" defTabSz="685800" rtl="0" eaLnBrk="1" fontAlgn="auto" latinLnBrk="0" hangingPunct="1">
              <a:lnSpc>
                <a:spcPct val="100000"/>
              </a:lnSpc>
              <a:spcBef>
                <a:spcPts val="1350"/>
              </a:spcBef>
              <a:spcAft>
                <a:spcPts val="0"/>
              </a:spcAft>
              <a:buClrTx/>
              <a:buSzTx/>
              <a:buFont typeface="Arial" panose="020B0604020202020204" pitchFamily="34" charset="0"/>
              <a:buNone/>
              <a:tabLst/>
              <a:defRPr/>
            </a:pPr>
            <a:r>
              <a:rPr kumimoji="0" lang="fr-FR" sz="1200" b="0" i="0" u="none" strike="noStrike" kern="1200" cap="none" spc="0" normalizeH="0" baseline="0" noProof="0" dirty="0" err="1">
                <a:ln>
                  <a:noFill/>
                </a:ln>
                <a:solidFill>
                  <a:srgbClr val="503078"/>
                </a:solidFill>
                <a:effectLst/>
                <a:uLnTx/>
                <a:uFillTx/>
                <a:latin typeface="+mn-lt"/>
                <a:ea typeface="+mn-ea"/>
                <a:cs typeface="+mn-cs"/>
              </a:rPr>
              <a:t>Level</a:t>
            </a:r>
            <a:r>
              <a:rPr kumimoji="0" lang="fr-FR" sz="1200" b="0" i="0" u="none" strike="noStrike" kern="1200" cap="none" spc="0" normalizeH="0" baseline="0" noProof="0" dirty="0">
                <a:ln>
                  <a:noFill/>
                </a:ln>
                <a:solidFill>
                  <a:srgbClr val="503078"/>
                </a:solidFill>
                <a:effectLst/>
                <a:uLnTx/>
                <a:uFillTx/>
                <a:latin typeface="+mn-lt"/>
                <a:ea typeface="+mn-ea"/>
                <a:cs typeface="+mn-cs"/>
              </a:rPr>
              <a:t> 1 - To move to the </a:t>
            </a:r>
            <a:r>
              <a:rPr kumimoji="0" lang="fr-FR" sz="1200" b="0" i="0" u="none" strike="noStrike" kern="1200" cap="none" spc="0" normalizeH="0" baseline="0" noProof="0" dirty="0" err="1">
                <a:ln>
                  <a:noFill/>
                </a:ln>
                <a:solidFill>
                  <a:srgbClr val="503078"/>
                </a:solidFill>
                <a:effectLst/>
                <a:uLnTx/>
                <a:uFillTx/>
                <a:latin typeface="+mn-lt"/>
                <a:ea typeface="+mn-ea"/>
                <a:cs typeface="+mn-cs"/>
              </a:rPr>
              <a:t>next</a:t>
            </a:r>
            <a:r>
              <a:rPr kumimoji="0" lang="fr-FR" sz="1200" b="0" i="0" u="none" strike="noStrike" kern="1200" cap="none" spc="0" normalizeH="0" baseline="0" noProof="0" dirty="0">
                <a:ln>
                  <a:noFill/>
                </a:ln>
                <a:solidFill>
                  <a:srgbClr val="503078"/>
                </a:solidFill>
                <a:effectLst/>
                <a:uLnTx/>
                <a:uFillTx/>
                <a:latin typeface="+mn-lt"/>
                <a:ea typeface="+mn-ea"/>
                <a:cs typeface="+mn-cs"/>
              </a:rPr>
              <a:t> </a:t>
            </a:r>
            <a:r>
              <a:rPr kumimoji="0" lang="fr-FR" sz="1200" b="0" i="0" u="none" strike="noStrike" kern="1200" cap="none" spc="0" normalizeH="0" baseline="0" noProof="0" dirty="0" err="1">
                <a:ln>
                  <a:noFill/>
                </a:ln>
                <a:solidFill>
                  <a:srgbClr val="503078"/>
                </a:solidFill>
                <a:effectLst/>
                <a:uLnTx/>
                <a:uFillTx/>
                <a:latin typeface="+mn-lt"/>
                <a:ea typeface="+mn-ea"/>
                <a:cs typeface="+mn-cs"/>
              </a:rPr>
              <a:t>level</a:t>
            </a:r>
            <a:r>
              <a:rPr kumimoji="0" lang="fr-FR" sz="1200" b="0" i="0" u="none" strike="noStrike" kern="1200" cap="none" spc="0" normalizeH="0" baseline="0" noProof="0" dirty="0">
                <a:ln>
                  <a:noFill/>
                </a:ln>
                <a:solidFill>
                  <a:srgbClr val="503078"/>
                </a:solidFill>
                <a:effectLst/>
                <a:uLnTx/>
                <a:uFillTx/>
                <a:latin typeface="+mn-lt"/>
                <a:ea typeface="+mn-ea"/>
                <a:cs typeface="+mn-cs"/>
              </a:rPr>
              <a:t>, Alt + Shift + right </a:t>
            </a:r>
            <a:r>
              <a:rPr kumimoji="0" lang="fr-FR" sz="1200" b="0" i="0" u="none" strike="noStrike" kern="1200" cap="none" spc="0" normalizeH="0" baseline="0" noProof="0" dirty="0" err="1">
                <a:ln>
                  <a:noFill/>
                </a:ln>
                <a:solidFill>
                  <a:srgbClr val="503078"/>
                </a:solidFill>
                <a:effectLst/>
                <a:uLnTx/>
                <a:uFillTx/>
                <a:latin typeface="+mn-lt"/>
                <a:ea typeface="+mn-ea"/>
                <a:cs typeface="+mn-cs"/>
              </a:rPr>
              <a:t>arrow</a:t>
            </a:r>
            <a:endParaRPr kumimoji="0" lang="fr-FR" sz="1200" b="0" i="0" u="none" strike="noStrike" kern="1200" cap="none" spc="0" normalizeH="0" baseline="0" noProof="0" dirty="0">
              <a:ln>
                <a:noFill/>
              </a:ln>
              <a:solidFill>
                <a:srgbClr val="503078"/>
              </a:solidFill>
              <a:effectLst/>
              <a:uLnTx/>
              <a:uFillTx/>
              <a:latin typeface="+mn-lt"/>
              <a:ea typeface="+mn-ea"/>
              <a:cs typeface="+mn-cs"/>
            </a:endParaRPr>
          </a:p>
          <a:p>
            <a:pPr marL="269081" marR="0" lvl="1" indent="-269081" algn="just" defTabSz="685800" rtl="0" eaLnBrk="1" fontAlgn="auto" latinLnBrk="0" hangingPunct="1">
              <a:lnSpc>
                <a:spcPct val="100000"/>
              </a:lnSpc>
              <a:spcBef>
                <a:spcPts val="1050"/>
              </a:spcBef>
              <a:spcAft>
                <a:spcPts val="0"/>
              </a:spcAft>
              <a:buClr>
                <a:srgbClr val="503078"/>
              </a:buClr>
              <a:buSzTx/>
              <a:buFont typeface="Tempus Sans ITC" panose="04020404030D07020202" pitchFamily="82" charset="0"/>
              <a:buChar char="/"/>
              <a:tabLst/>
              <a:defRPr/>
            </a:pPr>
            <a:r>
              <a:rPr kumimoji="0" lang="fr-FR" sz="1050" b="0" i="0" u="none" strike="noStrike" kern="1200" cap="none" spc="0" normalizeH="0" baseline="0" noProof="0" dirty="0" err="1">
                <a:ln>
                  <a:noFill/>
                </a:ln>
                <a:solidFill>
                  <a:srgbClr val="5F5F5F"/>
                </a:solidFill>
                <a:effectLst/>
                <a:uLnTx/>
                <a:uFillTx/>
                <a:latin typeface="+mn-lt"/>
                <a:ea typeface="+mn-ea"/>
                <a:cs typeface="+mn-cs"/>
              </a:rPr>
              <a:t>Level</a:t>
            </a:r>
            <a:r>
              <a:rPr kumimoji="0" lang="fr-FR" sz="1050" b="0" i="0" u="none" strike="noStrike" kern="1200" cap="none" spc="0" normalizeH="0" baseline="0" noProof="0" dirty="0">
                <a:ln>
                  <a:noFill/>
                </a:ln>
                <a:solidFill>
                  <a:srgbClr val="5F5F5F"/>
                </a:solidFill>
                <a:effectLst/>
                <a:uLnTx/>
                <a:uFillTx/>
                <a:latin typeface="+mn-lt"/>
                <a:ea typeface="+mn-ea"/>
                <a:cs typeface="+mn-cs"/>
              </a:rPr>
              <a:t> 2</a:t>
            </a:r>
          </a:p>
          <a:p>
            <a:pPr marL="270000" marR="0" lvl="2" indent="0" algn="just" defTabSz="685800" rtl="0" eaLnBrk="1" fontAlgn="auto" latinLnBrk="0" hangingPunct="1">
              <a:lnSpc>
                <a:spcPct val="100000"/>
              </a:lnSpc>
              <a:spcBef>
                <a:spcPts val="450"/>
              </a:spcBef>
              <a:spcAft>
                <a:spcPts val="0"/>
              </a:spcAft>
              <a:buClrTx/>
              <a:buSzTx/>
              <a:buFontTx/>
              <a:buNone/>
              <a:tabLst/>
              <a:defRPr/>
            </a:pPr>
            <a:r>
              <a:rPr kumimoji="0" lang="fr-FR" sz="1050" b="0" i="0" u="none" strike="noStrike" kern="1200" cap="none" spc="0" normalizeH="0" baseline="0" noProof="0" dirty="0" err="1">
                <a:ln>
                  <a:noFill/>
                </a:ln>
                <a:solidFill>
                  <a:srgbClr val="5F5F5F"/>
                </a:solidFill>
                <a:effectLst/>
                <a:uLnTx/>
                <a:uFillTx/>
                <a:latin typeface="+mn-lt"/>
                <a:ea typeface="+mn-ea"/>
                <a:cs typeface="+mn-cs"/>
              </a:rPr>
              <a:t>Level</a:t>
            </a:r>
            <a:r>
              <a:rPr kumimoji="0" lang="fr-FR" sz="1050" b="0" i="0" u="none" strike="noStrike" kern="1200" cap="none" spc="0" normalizeH="0" baseline="0" noProof="0" dirty="0">
                <a:ln>
                  <a:noFill/>
                </a:ln>
                <a:solidFill>
                  <a:srgbClr val="5F5F5F"/>
                </a:solidFill>
                <a:effectLst/>
                <a:uLnTx/>
                <a:uFillTx/>
                <a:latin typeface="+mn-lt"/>
                <a:ea typeface="+mn-ea"/>
                <a:cs typeface="+mn-cs"/>
              </a:rPr>
              <a:t> 3</a:t>
            </a:r>
          </a:p>
          <a:p>
            <a:pPr marL="486000" marR="0" lvl="3" indent="-216000" algn="just" defTabSz="685800" rtl="0" eaLnBrk="1" fontAlgn="auto" latinLnBrk="0" hangingPunct="1">
              <a:lnSpc>
                <a:spcPct val="100000"/>
              </a:lnSpc>
              <a:spcBef>
                <a:spcPts val="450"/>
              </a:spcBef>
              <a:spcAft>
                <a:spcPts val="0"/>
              </a:spcAft>
              <a:buClr>
                <a:srgbClr val="503078"/>
              </a:buClr>
              <a:buSzTx/>
              <a:buFont typeface="Tahoma" panose="020B0604030504040204" pitchFamily="34" charset="0"/>
              <a:buChar char="›"/>
              <a:tabLst/>
              <a:defRPr/>
            </a:pPr>
            <a:r>
              <a:rPr kumimoji="0" lang="fr-FR" sz="900" b="0" i="0" u="none" strike="noStrike" kern="1200" cap="none" spc="0" normalizeH="0" baseline="0" noProof="0" dirty="0" err="1">
                <a:ln>
                  <a:noFill/>
                </a:ln>
                <a:solidFill>
                  <a:srgbClr val="5F5F5F"/>
                </a:solidFill>
                <a:effectLst/>
                <a:uLnTx/>
                <a:uFillTx/>
                <a:latin typeface="+mn-lt"/>
                <a:ea typeface="+mn-ea"/>
                <a:cs typeface="+mn-cs"/>
              </a:rPr>
              <a:t>Level</a:t>
            </a:r>
            <a:r>
              <a:rPr kumimoji="0" lang="fr-FR" sz="900" b="0" i="0" u="none" strike="noStrike" kern="1200" cap="none" spc="0" normalizeH="0" baseline="0" noProof="0" dirty="0">
                <a:ln>
                  <a:noFill/>
                </a:ln>
                <a:solidFill>
                  <a:srgbClr val="5F5F5F"/>
                </a:solidFill>
                <a:effectLst/>
                <a:uLnTx/>
                <a:uFillTx/>
                <a:latin typeface="+mn-lt"/>
                <a:ea typeface="+mn-ea"/>
                <a:cs typeface="+mn-cs"/>
              </a:rPr>
              <a:t> 4</a:t>
            </a:r>
          </a:p>
          <a:p>
            <a:pPr marL="675000" marR="0" lvl="4"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dirty="0" err="1">
                <a:ln>
                  <a:noFill/>
                </a:ln>
                <a:solidFill>
                  <a:srgbClr val="5F5F5F"/>
                </a:solidFill>
                <a:effectLst/>
                <a:uLnTx/>
                <a:uFillTx/>
                <a:latin typeface="+mn-lt"/>
                <a:ea typeface="+mn-ea"/>
                <a:cs typeface="+mn-cs"/>
              </a:rPr>
              <a:t>Level</a:t>
            </a:r>
            <a:r>
              <a:rPr kumimoji="0" lang="fr-FR" sz="750" b="0" i="0" u="none" strike="noStrike" kern="1200" cap="none" spc="0" normalizeH="0" baseline="0" noProof="0" dirty="0">
                <a:ln>
                  <a:noFill/>
                </a:ln>
                <a:solidFill>
                  <a:srgbClr val="5F5F5F"/>
                </a:solidFill>
                <a:effectLst/>
                <a:uLnTx/>
                <a:uFillTx/>
                <a:latin typeface="+mn-lt"/>
                <a:ea typeface="+mn-ea"/>
                <a:cs typeface="+mn-cs"/>
              </a:rPr>
              <a:t> 5</a:t>
            </a:r>
          </a:p>
          <a:p>
            <a:pPr marL="675000" marR="0" lvl="5"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dirty="0" err="1">
                <a:ln>
                  <a:noFill/>
                </a:ln>
                <a:solidFill>
                  <a:srgbClr val="5F5F5F"/>
                </a:solidFill>
                <a:effectLst/>
                <a:uLnTx/>
                <a:uFillTx/>
                <a:latin typeface="+mn-lt"/>
                <a:ea typeface="+mn-ea"/>
                <a:cs typeface="+mn-cs"/>
              </a:rPr>
              <a:t>Level</a:t>
            </a:r>
            <a:r>
              <a:rPr kumimoji="0" lang="fr-FR" sz="750" b="0" i="0" u="none" strike="noStrike" kern="1200" cap="none" spc="0" normalizeH="0" baseline="0" noProof="0" dirty="0">
                <a:ln>
                  <a:noFill/>
                </a:ln>
                <a:solidFill>
                  <a:srgbClr val="5F5F5F"/>
                </a:solidFill>
                <a:effectLst/>
                <a:uLnTx/>
                <a:uFillTx/>
                <a:latin typeface="+mn-lt"/>
                <a:ea typeface="+mn-ea"/>
                <a:cs typeface="+mn-cs"/>
              </a:rPr>
              <a:t> 6</a:t>
            </a:r>
          </a:p>
          <a:p>
            <a:pPr marL="675000" marR="0" lvl="6"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dirty="0" err="1">
                <a:ln>
                  <a:noFill/>
                </a:ln>
                <a:solidFill>
                  <a:srgbClr val="5F5F5F"/>
                </a:solidFill>
                <a:effectLst/>
                <a:uLnTx/>
                <a:uFillTx/>
                <a:latin typeface="+mn-lt"/>
                <a:ea typeface="+mn-ea"/>
                <a:cs typeface="+mn-cs"/>
              </a:rPr>
              <a:t>Level</a:t>
            </a:r>
            <a:r>
              <a:rPr kumimoji="0" lang="fr-FR" sz="750" b="0" i="0" u="none" strike="noStrike" kern="1200" cap="none" spc="0" normalizeH="0" baseline="0" noProof="0" dirty="0">
                <a:ln>
                  <a:noFill/>
                </a:ln>
                <a:solidFill>
                  <a:srgbClr val="5F5F5F"/>
                </a:solidFill>
                <a:effectLst/>
                <a:uLnTx/>
                <a:uFillTx/>
                <a:latin typeface="+mn-lt"/>
                <a:ea typeface="+mn-ea"/>
                <a:cs typeface="+mn-cs"/>
              </a:rPr>
              <a:t> 7</a:t>
            </a:r>
          </a:p>
          <a:p>
            <a:pPr marL="675000" marR="0" lvl="7"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dirty="0" err="1">
                <a:ln>
                  <a:noFill/>
                </a:ln>
                <a:solidFill>
                  <a:srgbClr val="5F5F5F"/>
                </a:solidFill>
                <a:effectLst/>
                <a:uLnTx/>
                <a:uFillTx/>
                <a:latin typeface="+mn-lt"/>
                <a:ea typeface="+mn-ea"/>
                <a:cs typeface="+mn-cs"/>
              </a:rPr>
              <a:t>Level</a:t>
            </a:r>
            <a:r>
              <a:rPr kumimoji="0" lang="fr-FR" sz="750" b="0" i="0" u="none" strike="noStrike" kern="1200" cap="none" spc="0" normalizeH="0" baseline="0" noProof="0" dirty="0">
                <a:ln>
                  <a:noFill/>
                </a:ln>
                <a:solidFill>
                  <a:srgbClr val="5F5F5F"/>
                </a:solidFill>
                <a:effectLst/>
                <a:uLnTx/>
                <a:uFillTx/>
                <a:latin typeface="+mn-lt"/>
                <a:ea typeface="+mn-ea"/>
                <a:cs typeface="+mn-cs"/>
              </a:rPr>
              <a:t> 8</a:t>
            </a:r>
          </a:p>
          <a:p>
            <a:pPr marL="675000" marR="0" lvl="8"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dirty="0" err="1">
                <a:ln>
                  <a:noFill/>
                </a:ln>
                <a:solidFill>
                  <a:srgbClr val="5F5F5F"/>
                </a:solidFill>
                <a:effectLst/>
                <a:uLnTx/>
                <a:uFillTx/>
                <a:latin typeface="+mn-lt"/>
                <a:ea typeface="+mn-ea"/>
                <a:cs typeface="+mn-cs"/>
              </a:rPr>
              <a:t>Level</a:t>
            </a:r>
            <a:r>
              <a:rPr kumimoji="0" lang="fr-FR" sz="750" b="0" i="0" u="none" strike="noStrike" kern="1200" cap="none" spc="0" normalizeH="0" baseline="0" noProof="0" dirty="0">
                <a:ln>
                  <a:noFill/>
                </a:ln>
                <a:solidFill>
                  <a:srgbClr val="5F5F5F"/>
                </a:solidFill>
                <a:effectLst/>
                <a:uLnTx/>
                <a:uFillTx/>
                <a:latin typeface="+mn-lt"/>
                <a:ea typeface="+mn-ea"/>
                <a:cs typeface="+mn-cs"/>
              </a:rPr>
              <a:t> 9</a:t>
            </a:r>
          </a:p>
        </p:txBody>
      </p:sp>
      <p:sp>
        <p:nvSpPr>
          <p:cNvPr id="9" name="Content Placeholder 4"/>
          <p:cNvSpPr>
            <a:spLocks noGrp="1"/>
          </p:cNvSpPr>
          <p:nvPr>
            <p:ph sz="quarter" idx="15" hasCustomPrompt="1"/>
          </p:nvPr>
        </p:nvSpPr>
        <p:spPr>
          <a:xfrm>
            <a:off x="4699356" y="951310"/>
            <a:ext cx="4126657" cy="3726000"/>
          </a:xfrm>
          <a:prstGeom prst="rect">
            <a:avLst/>
          </a:prstGeom>
        </p:spPr>
        <p:txBody>
          <a:bodyPr lIns="108000" tIns="108000" rIns="108000" bIns="108000"/>
          <a:lstStyle>
            <a:lvl1pPr marL="0" marR="0" indent="0" algn="just" defTabSz="685800" rtl="0" eaLnBrk="1" fontAlgn="auto" latinLnBrk="0" hangingPunct="1">
              <a:lnSpc>
                <a:spcPct val="100000"/>
              </a:lnSpc>
              <a:spcBef>
                <a:spcPts val="1350"/>
              </a:spcBef>
              <a:spcAft>
                <a:spcPts val="0"/>
              </a:spcAft>
              <a:buClrTx/>
              <a:buSzTx/>
              <a:buFont typeface="Arial" panose="020B0604020202020204" pitchFamily="34" charset="0"/>
              <a:buNone/>
              <a:tabLst/>
              <a:defRPr>
                <a:solidFill>
                  <a:schemeClr val="bg2"/>
                </a:solidFill>
              </a:defRPr>
            </a:lvl1pPr>
            <a:lvl2pPr marL="269081" marR="0" indent="-269081" algn="just" defTabSz="685800" rtl="0" eaLnBrk="1" fontAlgn="auto" latinLnBrk="0" hangingPunct="1">
              <a:lnSpc>
                <a:spcPct val="100000"/>
              </a:lnSpc>
              <a:spcBef>
                <a:spcPts val="1050"/>
              </a:spcBef>
              <a:spcAft>
                <a:spcPts val="0"/>
              </a:spcAft>
              <a:buClr>
                <a:srgbClr val="503078"/>
              </a:buClr>
              <a:buSzTx/>
              <a:buFont typeface="Tempus Sans ITC" panose="04020404030D07020202" pitchFamily="82" charset="0"/>
              <a:buChar char="/"/>
              <a:tabLst/>
              <a:defRPr>
                <a:solidFill>
                  <a:schemeClr val="tx1"/>
                </a:solidFill>
              </a:defRPr>
            </a:lvl2pPr>
            <a:lvl3pPr marL="270000" marR="0" indent="0" algn="just" defTabSz="685800" rtl="0" eaLnBrk="1" fontAlgn="auto" latinLnBrk="0" hangingPunct="1">
              <a:lnSpc>
                <a:spcPct val="100000"/>
              </a:lnSpc>
              <a:spcBef>
                <a:spcPts val="450"/>
              </a:spcBef>
              <a:spcAft>
                <a:spcPts val="0"/>
              </a:spcAft>
              <a:buClrTx/>
              <a:buSzTx/>
              <a:buFontTx/>
              <a:buNone/>
              <a:tabLst/>
              <a:defRPr>
                <a:solidFill>
                  <a:schemeClr val="tx1"/>
                </a:solidFill>
              </a:defRPr>
            </a:lvl3pPr>
            <a:lvl4pPr marL="486000" marR="0" indent="-216000" algn="just" defTabSz="685800" rtl="0" eaLnBrk="1" fontAlgn="auto" latinLnBrk="0" hangingPunct="1">
              <a:lnSpc>
                <a:spcPct val="100000"/>
              </a:lnSpc>
              <a:spcBef>
                <a:spcPts val="450"/>
              </a:spcBef>
              <a:spcAft>
                <a:spcPts val="0"/>
              </a:spcAft>
              <a:buClr>
                <a:srgbClr val="503078"/>
              </a:buClr>
              <a:buSzTx/>
              <a:buFont typeface="Tahoma" panose="020B0604030504040204" pitchFamily="34" charset="0"/>
              <a:buChar char="›"/>
              <a:tabLst/>
              <a:defRPr>
                <a:solidFill>
                  <a:schemeClr val="tx1"/>
                </a:solidFill>
              </a:defRPr>
            </a:lvl4pPr>
            <a:lvl5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solidFill>
                  <a:schemeClr val="tx1"/>
                </a:solidFill>
              </a:defRPr>
            </a:lvl5pPr>
            <a:lvl6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solidFill>
                  <a:schemeClr val="tx1"/>
                </a:solidFill>
              </a:defRPr>
            </a:lvl6pPr>
            <a:lvl7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solidFill>
                  <a:schemeClr val="tx1"/>
                </a:solidFill>
              </a:defRPr>
            </a:lvl7pPr>
            <a:lvl8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solidFill>
                  <a:schemeClr val="tx1"/>
                </a:solidFill>
              </a:defRPr>
            </a:lvl8pPr>
            <a:lvl9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solidFill>
                  <a:schemeClr val="tx1"/>
                </a:solidFill>
              </a:defRPr>
            </a:lvl9pPr>
          </a:lstStyle>
          <a:p>
            <a:pPr marL="0" marR="0" lvl="0" indent="0" algn="just" defTabSz="685800" rtl="0" eaLnBrk="1" fontAlgn="auto" latinLnBrk="0" hangingPunct="1">
              <a:lnSpc>
                <a:spcPct val="100000"/>
              </a:lnSpc>
              <a:spcBef>
                <a:spcPts val="1350"/>
              </a:spcBef>
              <a:spcAft>
                <a:spcPts val="0"/>
              </a:spcAft>
              <a:buClrTx/>
              <a:buSzTx/>
              <a:buFont typeface="Arial" panose="020B0604020202020204" pitchFamily="34" charset="0"/>
              <a:buNone/>
              <a:tabLst/>
              <a:defRPr/>
            </a:pPr>
            <a:r>
              <a:rPr kumimoji="0" lang="fr-FR" sz="1200" b="0" i="0" u="none" strike="noStrike" kern="1200" cap="none" spc="0" normalizeH="0" baseline="0" noProof="0" dirty="0" err="1">
                <a:ln>
                  <a:noFill/>
                </a:ln>
                <a:solidFill>
                  <a:srgbClr val="503078"/>
                </a:solidFill>
                <a:effectLst/>
                <a:uLnTx/>
                <a:uFillTx/>
                <a:latin typeface="+mn-lt"/>
                <a:ea typeface="+mn-ea"/>
                <a:cs typeface="+mn-cs"/>
              </a:rPr>
              <a:t>Level</a:t>
            </a:r>
            <a:r>
              <a:rPr kumimoji="0" lang="fr-FR" sz="1200" b="0" i="0" u="none" strike="noStrike" kern="1200" cap="none" spc="0" normalizeH="0" baseline="0" noProof="0" dirty="0">
                <a:ln>
                  <a:noFill/>
                </a:ln>
                <a:solidFill>
                  <a:srgbClr val="503078"/>
                </a:solidFill>
                <a:effectLst/>
                <a:uLnTx/>
                <a:uFillTx/>
                <a:latin typeface="+mn-lt"/>
                <a:ea typeface="+mn-ea"/>
                <a:cs typeface="+mn-cs"/>
              </a:rPr>
              <a:t> 1 - To move to the </a:t>
            </a:r>
            <a:r>
              <a:rPr kumimoji="0" lang="fr-FR" sz="1200" b="0" i="0" u="none" strike="noStrike" kern="1200" cap="none" spc="0" normalizeH="0" baseline="0" noProof="0" dirty="0" err="1">
                <a:ln>
                  <a:noFill/>
                </a:ln>
                <a:solidFill>
                  <a:srgbClr val="503078"/>
                </a:solidFill>
                <a:effectLst/>
                <a:uLnTx/>
                <a:uFillTx/>
                <a:latin typeface="+mn-lt"/>
                <a:ea typeface="+mn-ea"/>
                <a:cs typeface="+mn-cs"/>
              </a:rPr>
              <a:t>next</a:t>
            </a:r>
            <a:r>
              <a:rPr kumimoji="0" lang="fr-FR" sz="1200" b="0" i="0" u="none" strike="noStrike" kern="1200" cap="none" spc="0" normalizeH="0" baseline="0" noProof="0" dirty="0">
                <a:ln>
                  <a:noFill/>
                </a:ln>
                <a:solidFill>
                  <a:srgbClr val="503078"/>
                </a:solidFill>
                <a:effectLst/>
                <a:uLnTx/>
                <a:uFillTx/>
                <a:latin typeface="+mn-lt"/>
                <a:ea typeface="+mn-ea"/>
                <a:cs typeface="+mn-cs"/>
              </a:rPr>
              <a:t> </a:t>
            </a:r>
            <a:r>
              <a:rPr kumimoji="0" lang="fr-FR" sz="1200" b="0" i="0" u="none" strike="noStrike" kern="1200" cap="none" spc="0" normalizeH="0" baseline="0" noProof="0" dirty="0" err="1">
                <a:ln>
                  <a:noFill/>
                </a:ln>
                <a:solidFill>
                  <a:srgbClr val="503078"/>
                </a:solidFill>
                <a:effectLst/>
                <a:uLnTx/>
                <a:uFillTx/>
                <a:latin typeface="+mn-lt"/>
                <a:ea typeface="+mn-ea"/>
                <a:cs typeface="+mn-cs"/>
              </a:rPr>
              <a:t>level</a:t>
            </a:r>
            <a:r>
              <a:rPr kumimoji="0" lang="fr-FR" sz="1200" b="0" i="0" u="none" strike="noStrike" kern="1200" cap="none" spc="0" normalizeH="0" baseline="0" noProof="0" dirty="0">
                <a:ln>
                  <a:noFill/>
                </a:ln>
                <a:solidFill>
                  <a:srgbClr val="503078"/>
                </a:solidFill>
                <a:effectLst/>
                <a:uLnTx/>
                <a:uFillTx/>
                <a:latin typeface="+mn-lt"/>
                <a:ea typeface="+mn-ea"/>
                <a:cs typeface="+mn-cs"/>
              </a:rPr>
              <a:t>, Alt + Shift + right </a:t>
            </a:r>
            <a:r>
              <a:rPr kumimoji="0" lang="fr-FR" sz="1200" b="0" i="0" u="none" strike="noStrike" kern="1200" cap="none" spc="0" normalizeH="0" baseline="0" noProof="0" dirty="0" err="1">
                <a:ln>
                  <a:noFill/>
                </a:ln>
                <a:solidFill>
                  <a:srgbClr val="503078"/>
                </a:solidFill>
                <a:effectLst/>
                <a:uLnTx/>
                <a:uFillTx/>
                <a:latin typeface="+mn-lt"/>
                <a:ea typeface="+mn-ea"/>
                <a:cs typeface="+mn-cs"/>
              </a:rPr>
              <a:t>arrow</a:t>
            </a:r>
            <a:endParaRPr kumimoji="0" lang="fr-FR" sz="1200" b="0" i="0" u="none" strike="noStrike" kern="1200" cap="none" spc="0" normalizeH="0" baseline="0" noProof="0" dirty="0">
              <a:ln>
                <a:noFill/>
              </a:ln>
              <a:solidFill>
                <a:srgbClr val="503078"/>
              </a:solidFill>
              <a:effectLst/>
              <a:uLnTx/>
              <a:uFillTx/>
              <a:latin typeface="+mn-lt"/>
              <a:ea typeface="+mn-ea"/>
              <a:cs typeface="+mn-cs"/>
            </a:endParaRPr>
          </a:p>
          <a:p>
            <a:pPr marL="269081" marR="0" lvl="1" indent="-269081" algn="just" defTabSz="685800" rtl="0" eaLnBrk="1" fontAlgn="auto" latinLnBrk="0" hangingPunct="1">
              <a:lnSpc>
                <a:spcPct val="100000"/>
              </a:lnSpc>
              <a:spcBef>
                <a:spcPts val="1050"/>
              </a:spcBef>
              <a:spcAft>
                <a:spcPts val="0"/>
              </a:spcAft>
              <a:buClr>
                <a:srgbClr val="503078"/>
              </a:buClr>
              <a:buSzTx/>
              <a:buFont typeface="Tempus Sans ITC" panose="04020404030D07020202" pitchFamily="82" charset="0"/>
              <a:buChar char="/"/>
              <a:tabLst/>
              <a:defRPr/>
            </a:pPr>
            <a:r>
              <a:rPr kumimoji="0" lang="fr-FR" sz="1050" b="0" i="0" u="none" strike="noStrike" kern="1200" cap="none" spc="0" normalizeH="0" baseline="0" noProof="0" dirty="0" err="1">
                <a:ln>
                  <a:noFill/>
                </a:ln>
                <a:solidFill>
                  <a:srgbClr val="5F5F5F"/>
                </a:solidFill>
                <a:effectLst/>
                <a:uLnTx/>
                <a:uFillTx/>
                <a:latin typeface="+mn-lt"/>
                <a:ea typeface="+mn-ea"/>
                <a:cs typeface="+mn-cs"/>
              </a:rPr>
              <a:t>Level</a:t>
            </a:r>
            <a:r>
              <a:rPr kumimoji="0" lang="fr-FR" sz="1050" b="0" i="0" u="none" strike="noStrike" kern="1200" cap="none" spc="0" normalizeH="0" baseline="0" noProof="0" dirty="0">
                <a:ln>
                  <a:noFill/>
                </a:ln>
                <a:solidFill>
                  <a:srgbClr val="5F5F5F"/>
                </a:solidFill>
                <a:effectLst/>
                <a:uLnTx/>
                <a:uFillTx/>
                <a:latin typeface="+mn-lt"/>
                <a:ea typeface="+mn-ea"/>
                <a:cs typeface="+mn-cs"/>
              </a:rPr>
              <a:t> 2</a:t>
            </a:r>
          </a:p>
          <a:p>
            <a:pPr marL="270000" marR="0" lvl="2" indent="0" algn="just" defTabSz="685800" rtl="0" eaLnBrk="1" fontAlgn="auto" latinLnBrk="0" hangingPunct="1">
              <a:lnSpc>
                <a:spcPct val="100000"/>
              </a:lnSpc>
              <a:spcBef>
                <a:spcPts val="450"/>
              </a:spcBef>
              <a:spcAft>
                <a:spcPts val="0"/>
              </a:spcAft>
              <a:buClrTx/>
              <a:buSzTx/>
              <a:buFontTx/>
              <a:buNone/>
              <a:tabLst/>
              <a:defRPr/>
            </a:pPr>
            <a:r>
              <a:rPr kumimoji="0" lang="fr-FR" sz="1050" b="0" i="0" u="none" strike="noStrike" kern="1200" cap="none" spc="0" normalizeH="0" baseline="0" noProof="0" dirty="0" err="1">
                <a:ln>
                  <a:noFill/>
                </a:ln>
                <a:solidFill>
                  <a:srgbClr val="5F5F5F"/>
                </a:solidFill>
                <a:effectLst/>
                <a:uLnTx/>
                <a:uFillTx/>
                <a:latin typeface="+mn-lt"/>
                <a:ea typeface="+mn-ea"/>
                <a:cs typeface="+mn-cs"/>
              </a:rPr>
              <a:t>Level</a:t>
            </a:r>
            <a:r>
              <a:rPr kumimoji="0" lang="fr-FR" sz="1050" b="0" i="0" u="none" strike="noStrike" kern="1200" cap="none" spc="0" normalizeH="0" baseline="0" noProof="0" dirty="0">
                <a:ln>
                  <a:noFill/>
                </a:ln>
                <a:solidFill>
                  <a:srgbClr val="5F5F5F"/>
                </a:solidFill>
                <a:effectLst/>
                <a:uLnTx/>
                <a:uFillTx/>
                <a:latin typeface="+mn-lt"/>
                <a:ea typeface="+mn-ea"/>
                <a:cs typeface="+mn-cs"/>
              </a:rPr>
              <a:t> 3</a:t>
            </a:r>
          </a:p>
          <a:p>
            <a:pPr marL="486000" marR="0" lvl="3" indent="-216000" algn="just" defTabSz="685800" rtl="0" eaLnBrk="1" fontAlgn="auto" latinLnBrk="0" hangingPunct="1">
              <a:lnSpc>
                <a:spcPct val="100000"/>
              </a:lnSpc>
              <a:spcBef>
                <a:spcPts val="450"/>
              </a:spcBef>
              <a:spcAft>
                <a:spcPts val="0"/>
              </a:spcAft>
              <a:buClr>
                <a:srgbClr val="503078"/>
              </a:buClr>
              <a:buSzTx/>
              <a:buFont typeface="Tahoma" panose="020B0604030504040204" pitchFamily="34" charset="0"/>
              <a:buChar char="›"/>
              <a:tabLst/>
              <a:defRPr/>
            </a:pPr>
            <a:r>
              <a:rPr kumimoji="0" lang="fr-FR" sz="900" b="0" i="0" u="none" strike="noStrike" kern="1200" cap="none" spc="0" normalizeH="0" baseline="0" noProof="0" dirty="0" err="1">
                <a:ln>
                  <a:noFill/>
                </a:ln>
                <a:solidFill>
                  <a:srgbClr val="5F5F5F"/>
                </a:solidFill>
                <a:effectLst/>
                <a:uLnTx/>
                <a:uFillTx/>
                <a:latin typeface="+mn-lt"/>
                <a:ea typeface="+mn-ea"/>
                <a:cs typeface="+mn-cs"/>
              </a:rPr>
              <a:t>Level</a:t>
            </a:r>
            <a:r>
              <a:rPr kumimoji="0" lang="fr-FR" sz="900" b="0" i="0" u="none" strike="noStrike" kern="1200" cap="none" spc="0" normalizeH="0" baseline="0" noProof="0" dirty="0">
                <a:ln>
                  <a:noFill/>
                </a:ln>
                <a:solidFill>
                  <a:srgbClr val="5F5F5F"/>
                </a:solidFill>
                <a:effectLst/>
                <a:uLnTx/>
                <a:uFillTx/>
                <a:latin typeface="+mn-lt"/>
                <a:ea typeface="+mn-ea"/>
                <a:cs typeface="+mn-cs"/>
              </a:rPr>
              <a:t> 4</a:t>
            </a:r>
          </a:p>
          <a:p>
            <a:pPr marL="675000" marR="0" lvl="4"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dirty="0" err="1">
                <a:ln>
                  <a:noFill/>
                </a:ln>
                <a:solidFill>
                  <a:srgbClr val="5F5F5F"/>
                </a:solidFill>
                <a:effectLst/>
                <a:uLnTx/>
                <a:uFillTx/>
                <a:latin typeface="+mn-lt"/>
                <a:ea typeface="+mn-ea"/>
                <a:cs typeface="+mn-cs"/>
              </a:rPr>
              <a:t>Level</a:t>
            </a:r>
            <a:r>
              <a:rPr kumimoji="0" lang="fr-FR" sz="750" b="0" i="0" u="none" strike="noStrike" kern="1200" cap="none" spc="0" normalizeH="0" baseline="0" noProof="0" dirty="0">
                <a:ln>
                  <a:noFill/>
                </a:ln>
                <a:solidFill>
                  <a:srgbClr val="5F5F5F"/>
                </a:solidFill>
                <a:effectLst/>
                <a:uLnTx/>
                <a:uFillTx/>
                <a:latin typeface="+mn-lt"/>
                <a:ea typeface="+mn-ea"/>
                <a:cs typeface="+mn-cs"/>
              </a:rPr>
              <a:t> 5</a:t>
            </a:r>
          </a:p>
          <a:p>
            <a:pPr marL="675000" marR="0" lvl="5"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dirty="0" err="1">
                <a:ln>
                  <a:noFill/>
                </a:ln>
                <a:solidFill>
                  <a:srgbClr val="5F5F5F"/>
                </a:solidFill>
                <a:effectLst/>
                <a:uLnTx/>
                <a:uFillTx/>
                <a:latin typeface="+mn-lt"/>
                <a:ea typeface="+mn-ea"/>
                <a:cs typeface="+mn-cs"/>
              </a:rPr>
              <a:t>Level</a:t>
            </a:r>
            <a:r>
              <a:rPr kumimoji="0" lang="fr-FR" sz="750" b="0" i="0" u="none" strike="noStrike" kern="1200" cap="none" spc="0" normalizeH="0" baseline="0" noProof="0" dirty="0">
                <a:ln>
                  <a:noFill/>
                </a:ln>
                <a:solidFill>
                  <a:srgbClr val="5F5F5F"/>
                </a:solidFill>
                <a:effectLst/>
                <a:uLnTx/>
                <a:uFillTx/>
                <a:latin typeface="+mn-lt"/>
                <a:ea typeface="+mn-ea"/>
                <a:cs typeface="+mn-cs"/>
              </a:rPr>
              <a:t> 6</a:t>
            </a:r>
          </a:p>
          <a:p>
            <a:pPr marL="675000" marR="0" lvl="6"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dirty="0" err="1">
                <a:ln>
                  <a:noFill/>
                </a:ln>
                <a:solidFill>
                  <a:srgbClr val="5F5F5F"/>
                </a:solidFill>
                <a:effectLst/>
                <a:uLnTx/>
                <a:uFillTx/>
                <a:latin typeface="+mn-lt"/>
                <a:ea typeface="+mn-ea"/>
                <a:cs typeface="+mn-cs"/>
              </a:rPr>
              <a:t>Level</a:t>
            </a:r>
            <a:r>
              <a:rPr kumimoji="0" lang="fr-FR" sz="750" b="0" i="0" u="none" strike="noStrike" kern="1200" cap="none" spc="0" normalizeH="0" baseline="0" noProof="0" dirty="0">
                <a:ln>
                  <a:noFill/>
                </a:ln>
                <a:solidFill>
                  <a:srgbClr val="5F5F5F"/>
                </a:solidFill>
                <a:effectLst/>
                <a:uLnTx/>
                <a:uFillTx/>
                <a:latin typeface="+mn-lt"/>
                <a:ea typeface="+mn-ea"/>
                <a:cs typeface="+mn-cs"/>
              </a:rPr>
              <a:t> 7</a:t>
            </a:r>
          </a:p>
          <a:p>
            <a:pPr marL="675000" marR="0" lvl="7"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dirty="0" err="1">
                <a:ln>
                  <a:noFill/>
                </a:ln>
                <a:solidFill>
                  <a:srgbClr val="5F5F5F"/>
                </a:solidFill>
                <a:effectLst/>
                <a:uLnTx/>
                <a:uFillTx/>
                <a:latin typeface="+mn-lt"/>
                <a:ea typeface="+mn-ea"/>
                <a:cs typeface="+mn-cs"/>
              </a:rPr>
              <a:t>Level</a:t>
            </a:r>
            <a:r>
              <a:rPr kumimoji="0" lang="fr-FR" sz="750" b="0" i="0" u="none" strike="noStrike" kern="1200" cap="none" spc="0" normalizeH="0" baseline="0" noProof="0" dirty="0">
                <a:ln>
                  <a:noFill/>
                </a:ln>
                <a:solidFill>
                  <a:srgbClr val="5F5F5F"/>
                </a:solidFill>
                <a:effectLst/>
                <a:uLnTx/>
                <a:uFillTx/>
                <a:latin typeface="+mn-lt"/>
                <a:ea typeface="+mn-ea"/>
                <a:cs typeface="+mn-cs"/>
              </a:rPr>
              <a:t> 8</a:t>
            </a:r>
          </a:p>
          <a:p>
            <a:pPr marL="675000" marR="0" lvl="8"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dirty="0" err="1">
                <a:ln>
                  <a:noFill/>
                </a:ln>
                <a:solidFill>
                  <a:srgbClr val="5F5F5F"/>
                </a:solidFill>
                <a:effectLst/>
                <a:uLnTx/>
                <a:uFillTx/>
                <a:latin typeface="+mn-lt"/>
                <a:ea typeface="+mn-ea"/>
                <a:cs typeface="+mn-cs"/>
              </a:rPr>
              <a:t>Level</a:t>
            </a:r>
            <a:r>
              <a:rPr kumimoji="0" lang="fr-FR" sz="750" b="0" i="0" u="none" strike="noStrike" kern="1200" cap="none" spc="0" normalizeH="0" baseline="0" noProof="0" dirty="0">
                <a:ln>
                  <a:noFill/>
                </a:ln>
                <a:solidFill>
                  <a:srgbClr val="5F5F5F"/>
                </a:solidFill>
                <a:effectLst/>
                <a:uLnTx/>
                <a:uFillTx/>
                <a:latin typeface="+mn-lt"/>
                <a:ea typeface="+mn-ea"/>
                <a:cs typeface="+mn-cs"/>
              </a:rPr>
              <a:t> 9</a:t>
            </a:r>
          </a:p>
        </p:txBody>
      </p:sp>
      <p:sp>
        <p:nvSpPr>
          <p:cNvPr id="10" name="Title 1"/>
          <p:cNvSpPr>
            <a:spLocks noGrp="1"/>
          </p:cNvSpPr>
          <p:nvPr>
            <p:ph type="title" hasCustomPrompt="1"/>
          </p:nvPr>
        </p:nvSpPr>
        <p:spPr>
          <a:xfrm>
            <a:off x="319015" y="303499"/>
            <a:ext cx="8507077" cy="647811"/>
          </a:xfrm>
        </p:spPr>
        <p:txBody>
          <a:bodyPr lIns="108000" tIns="0" rIns="108000" bIns="0"/>
          <a:lstStyle>
            <a:lvl1pPr>
              <a:defRPr sz="1650" baseline="0">
                <a:solidFill>
                  <a:schemeClr val="bg2"/>
                </a:solidFill>
              </a:defRPr>
            </a:lvl1pPr>
          </a:lstStyle>
          <a:p>
            <a:r>
              <a:rPr lang="fr-FR" dirty="0"/>
              <a:t>Complete </a:t>
            </a:r>
            <a:r>
              <a:rPr lang="fr-FR" dirty="0" err="1"/>
              <a:t>with</a:t>
            </a:r>
            <a:r>
              <a:rPr lang="fr-FR" dirty="0"/>
              <a:t> a </a:t>
            </a:r>
            <a:r>
              <a:rPr lang="fr-FR" dirty="0" err="1"/>
              <a:t>title</a:t>
            </a:r>
            <a:r>
              <a:rPr lang="fr-FR" dirty="0"/>
              <a:t> </a:t>
            </a:r>
            <a:r>
              <a:rPr lang="fr-FR" dirty="0" err="1"/>
              <a:t>here</a:t>
            </a:r>
            <a:r>
              <a:rPr lang="fr-FR" dirty="0"/>
              <a:t> </a:t>
            </a:r>
            <a:r>
              <a:rPr lang="fr-FR" dirty="0" err="1"/>
              <a:t>that</a:t>
            </a:r>
            <a:r>
              <a:rPr lang="fr-FR" dirty="0"/>
              <a:t> carries </a:t>
            </a:r>
            <a:r>
              <a:rPr lang="fr-FR" dirty="0" err="1"/>
              <a:t>your</a:t>
            </a:r>
            <a:r>
              <a:rPr lang="fr-FR" dirty="0"/>
              <a:t> message on </a:t>
            </a:r>
            <a:r>
              <a:rPr lang="fr-FR" dirty="0" err="1"/>
              <a:t>two</a:t>
            </a:r>
            <a:r>
              <a:rPr lang="fr-FR" dirty="0"/>
              <a:t> </a:t>
            </a:r>
            <a:r>
              <a:rPr lang="fr-FR" dirty="0" err="1"/>
              <a:t>lines</a:t>
            </a:r>
            <a:r>
              <a:rPr lang="fr-FR" dirty="0"/>
              <a:t> at </a:t>
            </a:r>
            <a:r>
              <a:rPr lang="fr-FR" dirty="0" err="1"/>
              <a:t>most</a:t>
            </a:r>
            <a:r>
              <a:rPr lang="fr-FR" dirty="0"/>
              <a:t> for more </a:t>
            </a:r>
            <a:r>
              <a:rPr lang="fr-FR" noProof="0" dirty="0" err="1"/>
              <a:t>readability</a:t>
            </a:r>
            <a:endParaRPr lang="fr-FR" noProof="0" dirty="0"/>
          </a:p>
        </p:txBody>
      </p:sp>
      <p:sp>
        <p:nvSpPr>
          <p:cNvPr id="12" name="Text Placeholder 8"/>
          <p:cNvSpPr>
            <a:spLocks noGrp="1"/>
          </p:cNvSpPr>
          <p:nvPr>
            <p:ph type="body" sz="quarter" idx="13" hasCustomPrompt="1"/>
          </p:nvPr>
        </p:nvSpPr>
        <p:spPr>
          <a:xfrm>
            <a:off x="319015" y="108235"/>
            <a:ext cx="8507077" cy="195263"/>
          </a:xfrm>
          <a:prstGeom prst="rect">
            <a:avLst/>
          </a:prstGeom>
        </p:spPr>
        <p:txBody>
          <a:bodyPr lIns="108000" tIns="0" rIns="108000" bIns="0" anchor="b"/>
          <a:lstStyle>
            <a:lvl1pPr>
              <a:spcBef>
                <a:spcPts val="0"/>
              </a:spcBef>
              <a:defRPr sz="750" i="0" cap="all" baseline="0">
                <a:solidFill>
                  <a:schemeClr val="accent4"/>
                </a:solidFill>
                <a:latin typeface="+mj-lt"/>
              </a:defRPr>
            </a:lvl1pPr>
            <a:lvl2pPr>
              <a:defRPr sz="750"/>
            </a:lvl2pPr>
          </a:lstStyle>
          <a:p>
            <a:pPr lvl="0"/>
            <a:r>
              <a:rPr lang="fr-FR" noProof="0" dirty="0"/>
              <a:t>Insert a top </a:t>
            </a:r>
            <a:r>
              <a:rPr lang="fr-FR" noProof="0" dirty="0" err="1"/>
              <a:t>title</a:t>
            </a:r>
            <a:r>
              <a:rPr lang="fr-FR" noProof="0" dirty="0"/>
              <a:t> </a:t>
            </a:r>
            <a:r>
              <a:rPr lang="fr-FR" noProof="0" dirty="0" err="1"/>
              <a:t>here</a:t>
            </a:r>
            <a:r>
              <a:rPr lang="fr-FR" noProof="0" dirty="0"/>
              <a:t> - must not </a:t>
            </a:r>
            <a:r>
              <a:rPr lang="fr-FR" noProof="0" dirty="0" err="1"/>
              <a:t>exceed</a:t>
            </a:r>
            <a:r>
              <a:rPr lang="fr-FR" noProof="0" dirty="0"/>
              <a:t> 1 line</a:t>
            </a:r>
          </a:p>
        </p:txBody>
      </p:sp>
    </p:spTree>
    <p:extLst>
      <p:ext uri="{BB962C8B-B14F-4D97-AF65-F5344CB8AC3E}">
        <p14:creationId xmlns:p14="http://schemas.microsoft.com/office/powerpoint/2010/main" val="39861672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genda - 1 à 6 chapitres">
    <p:spTree>
      <p:nvGrpSpPr>
        <p:cNvPr id="1" name=""/>
        <p:cNvGrpSpPr/>
        <p:nvPr/>
      </p:nvGrpSpPr>
      <p:grpSpPr>
        <a:xfrm>
          <a:off x="0" y="0"/>
          <a:ext cx="0" cy="0"/>
          <a:chOff x="0" y="0"/>
          <a:chExt cx="0" cy="0"/>
        </a:xfrm>
      </p:grpSpPr>
      <p:sp>
        <p:nvSpPr>
          <p:cNvPr id="23" name="Title 1"/>
          <p:cNvSpPr txBox="1">
            <a:spLocks/>
          </p:cNvSpPr>
          <p:nvPr userDrawn="1"/>
        </p:nvSpPr>
        <p:spPr>
          <a:xfrm>
            <a:off x="312405" y="303499"/>
            <a:ext cx="8507077" cy="647811"/>
          </a:xfrm>
          <a:prstGeom prst="rect">
            <a:avLst/>
          </a:prstGeom>
          <a:noFill/>
        </p:spPr>
        <p:txBody>
          <a:bodyPr vert="horz" lIns="81000" tIns="27000" rIns="81000" bIns="0" rtlCol="0" anchor="t">
            <a:noAutofit/>
          </a:bodyPr>
          <a:lstStyle>
            <a:lvl1pPr algn="l" defTabSz="914400" rtl="0" eaLnBrk="1" latinLnBrk="0" hangingPunct="1">
              <a:lnSpc>
                <a:spcPct val="100000"/>
              </a:lnSpc>
              <a:spcBef>
                <a:spcPct val="0"/>
              </a:spcBef>
              <a:buNone/>
              <a:defRPr sz="2200" kern="1200" baseline="0">
                <a:solidFill>
                  <a:schemeClr val="bg2"/>
                </a:solidFill>
                <a:latin typeface="+mj-lt"/>
                <a:ea typeface="+mj-ea"/>
                <a:cs typeface="+mj-cs"/>
              </a:defRPr>
            </a:lvl1pPr>
          </a:lstStyle>
          <a:p>
            <a:r>
              <a:rPr lang="fr-FR" sz="1650" b="1" noProof="0" dirty="0"/>
              <a:t>AGENDA</a:t>
            </a:r>
          </a:p>
        </p:txBody>
      </p:sp>
      <p:sp>
        <p:nvSpPr>
          <p:cNvPr id="5" name="Text Placeholder 8"/>
          <p:cNvSpPr>
            <a:spLocks noGrp="1"/>
          </p:cNvSpPr>
          <p:nvPr>
            <p:ph type="body" sz="quarter" idx="15" hasCustomPrompt="1"/>
          </p:nvPr>
        </p:nvSpPr>
        <p:spPr>
          <a:xfrm>
            <a:off x="1514430" y="937179"/>
            <a:ext cx="5715624" cy="513000"/>
          </a:xfrm>
          <a:prstGeom prst="rect">
            <a:avLst/>
          </a:prstGeom>
        </p:spPr>
        <p:txBody>
          <a:bodyPr wrap="square" anchor="ctr">
            <a:noAutofit/>
          </a:bodyPr>
          <a:lstStyle>
            <a:lvl1pPr marL="0" indent="0" algn="l">
              <a:buClr>
                <a:schemeClr val="bg2"/>
              </a:buClr>
              <a:buFontTx/>
              <a:buNone/>
              <a:defRPr sz="1650" i="0" cap="none" baseline="0">
                <a:solidFill>
                  <a:schemeClr val="bg2"/>
                </a:solidFill>
              </a:defRPr>
            </a:lvl1pPr>
            <a:lvl2pPr>
              <a:defRPr sz="750"/>
            </a:lvl2pPr>
          </a:lstStyle>
          <a:p>
            <a:pPr lvl="0"/>
            <a:r>
              <a:rPr lang="fr-FR" noProof="0" dirty="0" err="1"/>
              <a:t>Chapter</a:t>
            </a:r>
            <a:r>
              <a:rPr lang="fr-FR" noProof="0" dirty="0"/>
              <a:t> 1</a:t>
            </a:r>
          </a:p>
        </p:txBody>
      </p:sp>
      <p:sp>
        <p:nvSpPr>
          <p:cNvPr id="8" name="Text Placeholder 8"/>
          <p:cNvSpPr>
            <a:spLocks noGrp="1"/>
          </p:cNvSpPr>
          <p:nvPr>
            <p:ph type="body" sz="quarter" idx="17" hasCustomPrompt="1"/>
          </p:nvPr>
        </p:nvSpPr>
        <p:spPr>
          <a:xfrm>
            <a:off x="1514430" y="1539146"/>
            <a:ext cx="5715624" cy="513000"/>
          </a:xfrm>
          <a:prstGeom prst="rect">
            <a:avLst/>
          </a:prstGeom>
        </p:spPr>
        <p:txBody>
          <a:bodyPr vert="horz" wrap="square" lIns="108000" tIns="108000" rIns="108000" bIns="108000" rtlCol="0" anchor="ctr">
            <a:noAutofit/>
          </a:bodyPr>
          <a:lstStyle>
            <a:lvl1pPr algn="l">
              <a:defRPr lang="fr-FR" sz="1650" i="0" cap="none" noProof="0" dirty="0">
                <a:solidFill>
                  <a:schemeClr val="bg2"/>
                </a:solidFill>
              </a:defRPr>
            </a:lvl1pPr>
          </a:lstStyle>
          <a:p>
            <a:pPr lvl="0">
              <a:buClr>
                <a:schemeClr val="bg2"/>
              </a:buClr>
            </a:pPr>
            <a:r>
              <a:rPr lang="fr-FR" noProof="0" dirty="0" err="1"/>
              <a:t>Chapter</a:t>
            </a:r>
            <a:r>
              <a:rPr lang="fr-FR" noProof="0" dirty="0"/>
              <a:t> 2</a:t>
            </a:r>
          </a:p>
        </p:txBody>
      </p:sp>
      <p:sp>
        <p:nvSpPr>
          <p:cNvPr id="11" name="Text Placeholder 8"/>
          <p:cNvSpPr>
            <a:spLocks noGrp="1"/>
          </p:cNvSpPr>
          <p:nvPr>
            <p:ph type="body" sz="quarter" idx="19" hasCustomPrompt="1"/>
          </p:nvPr>
        </p:nvSpPr>
        <p:spPr>
          <a:xfrm>
            <a:off x="1514430" y="2141114"/>
            <a:ext cx="5715624" cy="513000"/>
          </a:xfrm>
          <a:prstGeom prst="rect">
            <a:avLst/>
          </a:prstGeom>
        </p:spPr>
        <p:txBody>
          <a:bodyPr vert="horz" wrap="square" lIns="108000" tIns="108000" rIns="108000" bIns="108000" rtlCol="0" anchor="ctr">
            <a:noAutofit/>
          </a:bodyPr>
          <a:lstStyle>
            <a:lvl1pPr algn="l">
              <a:defRPr lang="fr-FR" sz="1650" i="0" cap="none" noProof="0" dirty="0">
                <a:solidFill>
                  <a:schemeClr val="bg2"/>
                </a:solidFill>
              </a:defRPr>
            </a:lvl1pPr>
          </a:lstStyle>
          <a:p>
            <a:pPr lvl="0">
              <a:buClr>
                <a:schemeClr val="bg2"/>
              </a:buClr>
            </a:pPr>
            <a:r>
              <a:rPr lang="fr-FR" noProof="0" dirty="0" err="1"/>
              <a:t>Chapter</a:t>
            </a:r>
            <a:r>
              <a:rPr lang="fr-FR" noProof="0" dirty="0"/>
              <a:t> 3</a:t>
            </a:r>
          </a:p>
        </p:txBody>
      </p:sp>
      <p:sp>
        <p:nvSpPr>
          <p:cNvPr id="14" name="Text Placeholder 8"/>
          <p:cNvSpPr>
            <a:spLocks noGrp="1"/>
          </p:cNvSpPr>
          <p:nvPr>
            <p:ph type="body" sz="quarter" idx="21" hasCustomPrompt="1"/>
          </p:nvPr>
        </p:nvSpPr>
        <p:spPr>
          <a:xfrm>
            <a:off x="1514430" y="2743081"/>
            <a:ext cx="5715624" cy="513000"/>
          </a:xfrm>
          <a:prstGeom prst="rect">
            <a:avLst/>
          </a:prstGeom>
        </p:spPr>
        <p:txBody>
          <a:bodyPr vert="horz" wrap="square" lIns="108000" tIns="108000" rIns="108000" bIns="108000" rtlCol="0" anchor="ctr">
            <a:noAutofit/>
          </a:bodyPr>
          <a:lstStyle>
            <a:lvl1pPr algn="l">
              <a:defRPr lang="fr-FR" sz="1650" i="0" cap="none" noProof="0" dirty="0">
                <a:solidFill>
                  <a:schemeClr val="bg2"/>
                </a:solidFill>
              </a:defRPr>
            </a:lvl1pPr>
          </a:lstStyle>
          <a:p>
            <a:pPr lvl="0">
              <a:buClr>
                <a:schemeClr val="bg2"/>
              </a:buClr>
            </a:pPr>
            <a:r>
              <a:rPr lang="fr-FR" noProof="0" dirty="0" err="1"/>
              <a:t>Chapter</a:t>
            </a:r>
            <a:r>
              <a:rPr lang="fr-FR" noProof="0" dirty="0"/>
              <a:t> 4</a:t>
            </a:r>
          </a:p>
        </p:txBody>
      </p:sp>
      <p:sp>
        <p:nvSpPr>
          <p:cNvPr id="17" name="Text Placeholder 8"/>
          <p:cNvSpPr>
            <a:spLocks noGrp="1"/>
          </p:cNvSpPr>
          <p:nvPr>
            <p:ph type="body" sz="quarter" idx="23" hasCustomPrompt="1"/>
          </p:nvPr>
        </p:nvSpPr>
        <p:spPr>
          <a:xfrm>
            <a:off x="1514430" y="3345048"/>
            <a:ext cx="5715624" cy="513000"/>
          </a:xfrm>
          <a:prstGeom prst="rect">
            <a:avLst/>
          </a:prstGeom>
        </p:spPr>
        <p:txBody>
          <a:bodyPr vert="horz" wrap="square" lIns="108000" tIns="108000" rIns="108000" bIns="108000" rtlCol="0" anchor="ctr">
            <a:noAutofit/>
          </a:bodyPr>
          <a:lstStyle>
            <a:lvl1pPr algn="l">
              <a:defRPr lang="fr-FR" sz="1650" i="0" cap="none" noProof="0" dirty="0">
                <a:solidFill>
                  <a:schemeClr val="bg2"/>
                </a:solidFill>
              </a:defRPr>
            </a:lvl1pPr>
          </a:lstStyle>
          <a:p>
            <a:pPr lvl="0">
              <a:buClr>
                <a:schemeClr val="bg2"/>
              </a:buClr>
            </a:pPr>
            <a:r>
              <a:rPr lang="fr-FR" noProof="0" dirty="0" err="1"/>
              <a:t>Chapter</a:t>
            </a:r>
            <a:r>
              <a:rPr lang="fr-FR" noProof="0" dirty="0"/>
              <a:t> 5</a:t>
            </a:r>
          </a:p>
        </p:txBody>
      </p:sp>
      <p:sp>
        <p:nvSpPr>
          <p:cNvPr id="30" name="Text Placeholder 8"/>
          <p:cNvSpPr>
            <a:spLocks noGrp="1"/>
          </p:cNvSpPr>
          <p:nvPr>
            <p:ph type="body" sz="quarter" idx="25" hasCustomPrompt="1"/>
          </p:nvPr>
        </p:nvSpPr>
        <p:spPr>
          <a:xfrm>
            <a:off x="7406486" y="937179"/>
            <a:ext cx="1275626" cy="513000"/>
          </a:xfrm>
          <a:prstGeom prst="rect">
            <a:avLst/>
          </a:prstGeom>
        </p:spPr>
        <p:txBody>
          <a:bodyPr wrap="square" anchor="ctr">
            <a:noAutofit/>
          </a:bodyPr>
          <a:lstStyle>
            <a:lvl1pPr algn="l">
              <a:defRPr sz="750" b="0" i="0" cap="none" baseline="0">
                <a:solidFill>
                  <a:schemeClr val="bg2"/>
                </a:solidFill>
              </a:defRPr>
            </a:lvl1pPr>
            <a:lvl2pPr>
              <a:defRPr sz="750"/>
            </a:lvl2pPr>
          </a:lstStyle>
          <a:p>
            <a:pPr lvl="0"/>
            <a:r>
              <a:rPr lang="fr-FR" noProof="0" dirty="0"/>
              <a:t>Page x</a:t>
            </a:r>
          </a:p>
        </p:txBody>
      </p:sp>
      <p:sp>
        <p:nvSpPr>
          <p:cNvPr id="32" name="Text Placeholder 8"/>
          <p:cNvSpPr>
            <a:spLocks noGrp="1"/>
          </p:cNvSpPr>
          <p:nvPr>
            <p:ph type="body" sz="quarter" idx="26" hasCustomPrompt="1"/>
          </p:nvPr>
        </p:nvSpPr>
        <p:spPr>
          <a:xfrm>
            <a:off x="7406486" y="3345048"/>
            <a:ext cx="1275626" cy="513000"/>
          </a:xfrm>
          <a:prstGeom prst="rect">
            <a:avLst/>
          </a:prstGeom>
        </p:spPr>
        <p:txBody>
          <a:bodyPr vert="horz" wrap="square" lIns="108000" tIns="108000" rIns="108000" bIns="10800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33" name="Text Placeholder 8"/>
          <p:cNvSpPr>
            <a:spLocks noGrp="1"/>
          </p:cNvSpPr>
          <p:nvPr>
            <p:ph type="body" sz="quarter" idx="27" hasCustomPrompt="1"/>
          </p:nvPr>
        </p:nvSpPr>
        <p:spPr>
          <a:xfrm>
            <a:off x="7406486" y="2743081"/>
            <a:ext cx="1275626" cy="513000"/>
          </a:xfrm>
          <a:prstGeom prst="rect">
            <a:avLst/>
          </a:prstGeom>
        </p:spPr>
        <p:txBody>
          <a:bodyPr vert="horz" wrap="square" lIns="108000" tIns="108000" rIns="108000" bIns="10800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34" name="Text Placeholder 8"/>
          <p:cNvSpPr>
            <a:spLocks noGrp="1"/>
          </p:cNvSpPr>
          <p:nvPr>
            <p:ph type="body" sz="quarter" idx="28" hasCustomPrompt="1"/>
          </p:nvPr>
        </p:nvSpPr>
        <p:spPr>
          <a:xfrm>
            <a:off x="7406486" y="2141114"/>
            <a:ext cx="1275626" cy="513000"/>
          </a:xfrm>
          <a:prstGeom prst="rect">
            <a:avLst/>
          </a:prstGeom>
        </p:spPr>
        <p:txBody>
          <a:bodyPr vert="horz" wrap="square" lIns="108000" tIns="108000" rIns="108000" bIns="10800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35" name="Text Placeholder 8"/>
          <p:cNvSpPr>
            <a:spLocks noGrp="1"/>
          </p:cNvSpPr>
          <p:nvPr>
            <p:ph type="body" sz="quarter" idx="29" hasCustomPrompt="1"/>
          </p:nvPr>
        </p:nvSpPr>
        <p:spPr>
          <a:xfrm>
            <a:off x="7406486" y="1539146"/>
            <a:ext cx="1275626" cy="513000"/>
          </a:xfrm>
          <a:prstGeom prst="rect">
            <a:avLst/>
          </a:prstGeom>
        </p:spPr>
        <p:txBody>
          <a:bodyPr vert="horz" wrap="square" lIns="108000" tIns="108000" rIns="108000" bIns="10800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24" name="Text Placeholder 8"/>
          <p:cNvSpPr>
            <a:spLocks noGrp="1"/>
          </p:cNvSpPr>
          <p:nvPr>
            <p:ph type="body" sz="quarter" idx="30" hasCustomPrompt="1"/>
          </p:nvPr>
        </p:nvSpPr>
        <p:spPr>
          <a:xfrm>
            <a:off x="1514430" y="3947017"/>
            <a:ext cx="5715624" cy="513000"/>
          </a:xfrm>
          <a:prstGeom prst="rect">
            <a:avLst/>
          </a:prstGeom>
        </p:spPr>
        <p:txBody>
          <a:bodyPr vert="horz" wrap="square" lIns="108000" tIns="108000" rIns="108000" bIns="108000" rtlCol="0" anchor="ctr">
            <a:noAutofit/>
          </a:bodyPr>
          <a:lstStyle>
            <a:lvl1pPr algn="l">
              <a:defRPr lang="fr-FR" sz="1650" i="0" cap="none" noProof="0" dirty="0">
                <a:solidFill>
                  <a:schemeClr val="bg2"/>
                </a:solidFill>
              </a:defRPr>
            </a:lvl1pPr>
          </a:lstStyle>
          <a:p>
            <a:pPr lvl="0">
              <a:buClr>
                <a:schemeClr val="bg2"/>
              </a:buClr>
            </a:pPr>
            <a:r>
              <a:rPr lang="fr-FR" noProof="0" dirty="0" err="1"/>
              <a:t>Chapter</a:t>
            </a:r>
            <a:r>
              <a:rPr lang="fr-FR" noProof="0" dirty="0"/>
              <a:t> 6</a:t>
            </a:r>
          </a:p>
        </p:txBody>
      </p:sp>
      <p:sp>
        <p:nvSpPr>
          <p:cNvPr id="26" name="Text Placeholder 8"/>
          <p:cNvSpPr>
            <a:spLocks noGrp="1"/>
          </p:cNvSpPr>
          <p:nvPr>
            <p:ph type="body" sz="quarter" idx="32" hasCustomPrompt="1"/>
          </p:nvPr>
        </p:nvSpPr>
        <p:spPr>
          <a:xfrm>
            <a:off x="7406486" y="3947017"/>
            <a:ext cx="1275626" cy="513000"/>
          </a:xfrm>
          <a:prstGeom prst="rect">
            <a:avLst/>
          </a:prstGeom>
        </p:spPr>
        <p:txBody>
          <a:bodyPr vert="horz" wrap="square" lIns="108000" tIns="108000" rIns="108000" bIns="10800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44" name="Text Placeholder 4"/>
          <p:cNvSpPr>
            <a:spLocks noGrp="1"/>
          </p:cNvSpPr>
          <p:nvPr>
            <p:ph type="body" sz="quarter" idx="38" hasCustomPrompt="1"/>
          </p:nvPr>
        </p:nvSpPr>
        <p:spPr>
          <a:xfrm>
            <a:off x="312405" y="937179"/>
            <a:ext cx="996923" cy="513000"/>
          </a:xfrm>
          <a:prstGeom prst="rect">
            <a:avLst/>
          </a:prstGeom>
          <a:noFill/>
        </p:spPr>
        <p:txBody>
          <a:bodyPr anchor="ctr">
            <a:noAutofit/>
          </a:bodyPr>
          <a:lstStyle>
            <a:lvl1pPr marL="0" indent="-189000" algn="just">
              <a:lnSpc>
                <a:spcPct val="100000"/>
              </a:lnSpc>
              <a:spcBef>
                <a:spcPts val="300"/>
              </a:spcBef>
              <a:buClr>
                <a:schemeClr val="bg2"/>
              </a:buClr>
              <a:buFont typeface="Tempus Sans ITC" panose="04020404030D07020202" pitchFamily="82" charset="0"/>
              <a:buChar char="/"/>
              <a:defRPr sz="165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01</a:t>
            </a:r>
          </a:p>
        </p:txBody>
      </p:sp>
      <p:sp>
        <p:nvSpPr>
          <p:cNvPr id="45" name="Text Placeholder 4"/>
          <p:cNvSpPr>
            <a:spLocks noGrp="1"/>
          </p:cNvSpPr>
          <p:nvPr>
            <p:ph type="body" sz="quarter" idx="39" hasCustomPrompt="1"/>
          </p:nvPr>
        </p:nvSpPr>
        <p:spPr>
          <a:xfrm>
            <a:off x="312405" y="1539146"/>
            <a:ext cx="996923" cy="513000"/>
          </a:xfrm>
          <a:prstGeom prst="rect">
            <a:avLst/>
          </a:prstGeom>
          <a:noFill/>
        </p:spPr>
        <p:txBody>
          <a:bodyPr anchor="ctr">
            <a:noAutofit/>
          </a:bodyPr>
          <a:lstStyle>
            <a:lvl1pPr marL="0" indent="-189000" algn="just">
              <a:lnSpc>
                <a:spcPct val="100000"/>
              </a:lnSpc>
              <a:spcBef>
                <a:spcPts val="300"/>
              </a:spcBef>
              <a:buClr>
                <a:schemeClr val="bg2"/>
              </a:buClr>
              <a:buFont typeface="Tempus Sans ITC" panose="04020404030D07020202" pitchFamily="82" charset="0"/>
              <a:buChar char="/"/>
              <a:defRPr sz="165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02</a:t>
            </a:r>
          </a:p>
        </p:txBody>
      </p:sp>
      <p:sp>
        <p:nvSpPr>
          <p:cNvPr id="46" name="Text Placeholder 4"/>
          <p:cNvSpPr>
            <a:spLocks noGrp="1"/>
          </p:cNvSpPr>
          <p:nvPr>
            <p:ph type="body" sz="quarter" idx="40" hasCustomPrompt="1"/>
          </p:nvPr>
        </p:nvSpPr>
        <p:spPr>
          <a:xfrm>
            <a:off x="312405" y="2141114"/>
            <a:ext cx="996923" cy="513000"/>
          </a:xfrm>
          <a:prstGeom prst="rect">
            <a:avLst/>
          </a:prstGeom>
          <a:noFill/>
        </p:spPr>
        <p:txBody>
          <a:bodyPr anchor="ctr">
            <a:noAutofit/>
          </a:bodyPr>
          <a:lstStyle>
            <a:lvl1pPr marL="0" indent="-189000" algn="just">
              <a:lnSpc>
                <a:spcPct val="100000"/>
              </a:lnSpc>
              <a:spcBef>
                <a:spcPts val="300"/>
              </a:spcBef>
              <a:buClr>
                <a:schemeClr val="bg2"/>
              </a:buClr>
              <a:buFont typeface="Tempus Sans ITC" panose="04020404030D07020202" pitchFamily="82" charset="0"/>
              <a:buChar char="/"/>
              <a:defRPr sz="165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03</a:t>
            </a:r>
          </a:p>
        </p:txBody>
      </p:sp>
      <p:sp>
        <p:nvSpPr>
          <p:cNvPr id="47" name="Text Placeholder 4"/>
          <p:cNvSpPr>
            <a:spLocks noGrp="1"/>
          </p:cNvSpPr>
          <p:nvPr>
            <p:ph type="body" sz="quarter" idx="41" hasCustomPrompt="1"/>
          </p:nvPr>
        </p:nvSpPr>
        <p:spPr>
          <a:xfrm>
            <a:off x="312405" y="2743081"/>
            <a:ext cx="996923" cy="513000"/>
          </a:xfrm>
          <a:prstGeom prst="rect">
            <a:avLst/>
          </a:prstGeom>
          <a:noFill/>
        </p:spPr>
        <p:txBody>
          <a:bodyPr anchor="ctr">
            <a:noAutofit/>
          </a:bodyPr>
          <a:lstStyle>
            <a:lvl1pPr marL="0" indent="-189000" algn="just">
              <a:lnSpc>
                <a:spcPct val="100000"/>
              </a:lnSpc>
              <a:spcBef>
                <a:spcPts val="300"/>
              </a:spcBef>
              <a:buClr>
                <a:schemeClr val="bg2"/>
              </a:buClr>
              <a:buFont typeface="Tempus Sans ITC" panose="04020404030D07020202" pitchFamily="82" charset="0"/>
              <a:buChar char="/"/>
              <a:defRPr sz="165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04</a:t>
            </a:r>
          </a:p>
        </p:txBody>
      </p:sp>
      <p:sp>
        <p:nvSpPr>
          <p:cNvPr id="48" name="Text Placeholder 4"/>
          <p:cNvSpPr>
            <a:spLocks noGrp="1"/>
          </p:cNvSpPr>
          <p:nvPr>
            <p:ph type="body" sz="quarter" idx="42" hasCustomPrompt="1"/>
          </p:nvPr>
        </p:nvSpPr>
        <p:spPr>
          <a:xfrm>
            <a:off x="312405" y="3345048"/>
            <a:ext cx="996923" cy="513000"/>
          </a:xfrm>
          <a:prstGeom prst="rect">
            <a:avLst/>
          </a:prstGeom>
          <a:noFill/>
        </p:spPr>
        <p:txBody>
          <a:bodyPr anchor="ctr">
            <a:noAutofit/>
          </a:bodyPr>
          <a:lstStyle>
            <a:lvl1pPr marL="257175" indent="-257175" algn="just">
              <a:lnSpc>
                <a:spcPct val="100000"/>
              </a:lnSpc>
              <a:spcBef>
                <a:spcPts val="300"/>
              </a:spcBef>
              <a:buClr>
                <a:schemeClr val="bg2"/>
              </a:buClr>
              <a:buFont typeface="Tempus Sans ITC" panose="04020404030D07020202" pitchFamily="82" charset="0"/>
              <a:buChar char="/"/>
              <a:defRPr sz="165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05</a:t>
            </a:r>
          </a:p>
        </p:txBody>
      </p:sp>
      <p:sp>
        <p:nvSpPr>
          <p:cNvPr id="49" name="Text Placeholder 4"/>
          <p:cNvSpPr>
            <a:spLocks noGrp="1"/>
          </p:cNvSpPr>
          <p:nvPr>
            <p:ph type="body" sz="quarter" idx="43" hasCustomPrompt="1"/>
          </p:nvPr>
        </p:nvSpPr>
        <p:spPr>
          <a:xfrm>
            <a:off x="312405" y="3947017"/>
            <a:ext cx="996923" cy="513000"/>
          </a:xfrm>
          <a:prstGeom prst="rect">
            <a:avLst/>
          </a:prstGeom>
          <a:noFill/>
        </p:spPr>
        <p:txBody>
          <a:bodyPr anchor="ctr">
            <a:noAutofit/>
          </a:bodyPr>
          <a:lstStyle>
            <a:lvl1pPr marL="0" indent="-189000" algn="just">
              <a:lnSpc>
                <a:spcPct val="100000"/>
              </a:lnSpc>
              <a:spcBef>
                <a:spcPts val="300"/>
              </a:spcBef>
              <a:buClr>
                <a:schemeClr val="bg2"/>
              </a:buClr>
              <a:buFont typeface="Tempus Sans ITC" panose="04020404030D07020202" pitchFamily="82" charset="0"/>
              <a:buChar char="/"/>
              <a:defRPr sz="165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06</a:t>
            </a:r>
          </a:p>
        </p:txBody>
      </p:sp>
    </p:spTree>
    <p:extLst>
      <p:ext uri="{BB962C8B-B14F-4D97-AF65-F5344CB8AC3E}">
        <p14:creationId xmlns:p14="http://schemas.microsoft.com/office/powerpoint/2010/main" val="4236432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genda - 1 à 10 chapitres">
    <p:spTree>
      <p:nvGrpSpPr>
        <p:cNvPr id="1" name=""/>
        <p:cNvGrpSpPr/>
        <p:nvPr/>
      </p:nvGrpSpPr>
      <p:grpSpPr>
        <a:xfrm>
          <a:off x="0" y="0"/>
          <a:ext cx="0" cy="0"/>
          <a:chOff x="0" y="0"/>
          <a:chExt cx="0" cy="0"/>
        </a:xfrm>
      </p:grpSpPr>
      <p:sp>
        <p:nvSpPr>
          <p:cNvPr id="5" name="Text Placeholder 8"/>
          <p:cNvSpPr>
            <a:spLocks noGrp="1"/>
          </p:cNvSpPr>
          <p:nvPr>
            <p:ph type="body" sz="quarter" idx="15" hasCustomPrompt="1"/>
          </p:nvPr>
        </p:nvSpPr>
        <p:spPr>
          <a:xfrm>
            <a:off x="1514430" y="951570"/>
            <a:ext cx="5594684" cy="310500"/>
          </a:xfrm>
          <a:prstGeom prst="rect">
            <a:avLst/>
          </a:prstGeom>
        </p:spPr>
        <p:txBody>
          <a:bodyPr wrap="square" tIns="0" bIns="0" anchor="ctr">
            <a:noAutofit/>
          </a:bodyPr>
          <a:lstStyle>
            <a:lvl1pPr marL="0" indent="0" algn="l">
              <a:buClr>
                <a:schemeClr val="bg2"/>
              </a:buClr>
              <a:buFontTx/>
              <a:buNone/>
              <a:defRPr sz="1500" i="0" cap="none" baseline="0">
                <a:solidFill>
                  <a:schemeClr val="bg2"/>
                </a:solidFill>
              </a:defRPr>
            </a:lvl1pPr>
            <a:lvl2pPr>
              <a:defRPr sz="750"/>
            </a:lvl2pPr>
          </a:lstStyle>
          <a:p>
            <a:pPr lvl="0"/>
            <a:r>
              <a:rPr lang="fr-FR" noProof="0" dirty="0" err="1"/>
              <a:t>Chapter</a:t>
            </a:r>
            <a:r>
              <a:rPr lang="fr-FR" noProof="0" dirty="0"/>
              <a:t> 1</a:t>
            </a:r>
          </a:p>
        </p:txBody>
      </p:sp>
      <p:sp>
        <p:nvSpPr>
          <p:cNvPr id="8" name="Text Placeholder 8"/>
          <p:cNvSpPr>
            <a:spLocks noGrp="1"/>
          </p:cNvSpPr>
          <p:nvPr>
            <p:ph type="body" sz="quarter" idx="17" hasCustomPrompt="1"/>
          </p:nvPr>
        </p:nvSpPr>
        <p:spPr>
          <a:xfrm>
            <a:off x="1514430" y="1308226"/>
            <a:ext cx="5594684" cy="310500"/>
          </a:xfrm>
          <a:prstGeom prst="rect">
            <a:avLst/>
          </a:prstGeom>
        </p:spPr>
        <p:txBody>
          <a:bodyPr vert="horz" wrap="square" lIns="108000" tIns="0" rIns="108000" bIns="0" rtlCol="0" anchor="ctr">
            <a:noAutofit/>
          </a:bodyPr>
          <a:lstStyle>
            <a:lvl1pPr algn="l">
              <a:defRPr lang="fr-FR" sz="1500" i="0" cap="none" noProof="0" dirty="0">
                <a:solidFill>
                  <a:schemeClr val="bg2"/>
                </a:solidFill>
              </a:defRPr>
            </a:lvl1pPr>
          </a:lstStyle>
          <a:p>
            <a:pPr lvl="0">
              <a:buClr>
                <a:schemeClr val="bg2"/>
              </a:buClr>
            </a:pPr>
            <a:r>
              <a:rPr lang="fr-FR" noProof="0" dirty="0" err="1"/>
              <a:t>Chapter</a:t>
            </a:r>
            <a:r>
              <a:rPr lang="fr-FR" noProof="0" dirty="0"/>
              <a:t> 2</a:t>
            </a:r>
          </a:p>
        </p:txBody>
      </p:sp>
      <p:sp>
        <p:nvSpPr>
          <p:cNvPr id="11" name="Text Placeholder 8"/>
          <p:cNvSpPr>
            <a:spLocks noGrp="1"/>
          </p:cNvSpPr>
          <p:nvPr>
            <p:ph type="body" sz="quarter" idx="19" hasCustomPrompt="1"/>
          </p:nvPr>
        </p:nvSpPr>
        <p:spPr>
          <a:xfrm>
            <a:off x="1514430" y="1664881"/>
            <a:ext cx="5594684" cy="310500"/>
          </a:xfrm>
          <a:prstGeom prst="rect">
            <a:avLst/>
          </a:prstGeom>
        </p:spPr>
        <p:txBody>
          <a:bodyPr vert="horz" wrap="square" lIns="108000" tIns="0" rIns="108000" bIns="0" rtlCol="0" anchor="ctr">
            <a:noAutofit/>
          </a:bodyPr>
          <a:lstStyle>
            <a:lvl1pPr algn="l">
              <a:defRPr lang="fr-FR" sz="1500" i="0" cap="none" noProof="0" dirty="0">
                <a:solidFill>
                  <a:schemeClr val="bg2"/>
                </a:solidFill>
              </a:defRPr>
            </a:lvl1pPr>
          </a:lstStyle>
          <a:p>
            <a:pPr lvl="0">
              <a:buClr>
                <a:schemeClr val="bg2"/>
              </a:buClr>
            </a:pPr>
            <a:r>
              <a:rPr lang="fr-FR" noProof="0" dirty="0" err="1"/>
              <a:t>Chapter</a:t>
            </a:r>
            <a:r>
              <a:rPr lang="fr-FR" noProof="0" dirty="0"/>
              <a:t> 3</a:t>
            </a:r>
          </a:p>
        </p:txBody>
      </p:sp>
      <p:sp>
        <p:nvSpPr>
          <p:cNvPr id="14" name="Text Placeholder 8"/>
          <p:cNvSpPr>
            <a:spLocks noGrp="1"/>
          </p:cNvSpPr>
          <p:nvPr>
            <p:ph type="body" sz="quarter" idx="21" hasCustomPrompt="1"/>
          </p:nvPr>
        </p:nvSpPr>
        <p:spPr>
          <a:xfrm>
            <a:off x="1514430" y="2021537"/>
            <a:ext cx="5594684" cy="310500"/>
          </a:xfrm>
          <a:prstGeom prst="rect">
            <a:avLst/>
          </a:prstGeom>
        </p:spPr>
        <p:txBody>
          <a:bodyPr vert="horz" wrap="square" lIns="108000" tIns="0" rIns="108000" bIns="0" rtlCol="0" anchor="ctr">
            <a:noAutofit/>
          </a:bodyPr>
          <a:lstStyle>
            <a:lvl1pPr algn="l">
              <a:defRPr lang="fr-FR" sz="1500" i="0" cap="none" noProof="0" dirty="0">
                <a:solidFill>
                  <a:schemeClr val="bg2"/>
                </a:solidFill>
              </a:defRPr>
            </a:lvl1pPr>
          </a:lstStyle>
          <a:p>
            <a:pPr lvl="0">
              <a:buClr>
                <a:schemeClr val="bg2"/>
              </a:buClr>
            </a:pPr>
            <a:r>
              <a:rPr lang="fr-FR" noProof="0" dirty="0" err="1"/>
              <a:t>Chapter</a:t>
            </a:r>
            <a:r>
              <a:rPr lang="fr-FR" noProof="0" dirty="0"/>
              <a:t> 4</a:t>
            </a:r>
          </a:p>
        </p:txBody>
      </p:sp>
      <p:sp>
        <p:nvSpPr>
          <p:cNvPr id="17" name="Text Placeholder 8"/>
          <p:cNvSpPr>
            <a:spLocks noGrp="1"/>
          </p:cNvSpPr>
          <p:nvPr>
            <p:ph type="body" sz="quarter" idx="23" hasCustomPrompt="1"/>
          </p:nvPr>
        </p:nvSpPr>
        <p:spPr>
          <a:xfrm>
            <a:off x="1514430" y="4161473"/>
            <a:ext cx="5594684" cy="310500"/>
          </a:xfrm>
          <a:prstGeom prst="rect">
            <a:avLst/>
          </a:prstGeom>
        </p:spPr>
        <p:txBody>
          <a:bodyPr vert="horz" wrap="square" lIns="108000" tIns="0" rIns="108000" bIns="0" rtlCol="0" anchor="ctr">
            <a:noAutofit/>
          </a:bodyPr>
          <a:lstStyle>
            <a:lvl1pPr algn="l">
              <a:defRPr lang="fr-FR" sz="1500" i="0" cap="none" noProof="0" dirty="0">
                <a:solidFill>
                  <a:schemeClr val="bg2"/>
                </a:solidFill>
              </a:defRPr>
            </a:lvl1pPr>
          </a:lstStyle>
          <a:p>
            <a:pPr lvl="0">
              <a:buClr>
                <a:schemeClr val="bg2"/>
              </a:buClr>
            </a:pPr>
            <a:r>
              <a:rPr lang="fr-FR" noProof="0" dirty="0" err="1"/>
              <a:t>Chapter</a:t>
            </a:r>
            <a:r>
              <a:rPr lang="fr-FR" noProof="0" dirty="0"/>
              <a:t> 10</a:t>
            </a:r>
          </a:p>
        </p:txBody>
      </p:sp>
      <p:sp>
        <p:nvSpPr>
          <p:cNvPr id="30" name="Text Placeholder 8"/>
          <p:cNvSpPr>
            <a:spLocks noGrp="1"/>
          </p:cNvSpPr>
          <p:nvPr>
            <p:ph type="body" sz="quarter" idx="25" hasCustomPrompt="1"/>
          </p:nvPr>
        </p:nvSpPr>
        <p:spPr>
          <a:xfrm>
            <a:off x="7407750" y="951570"/>
            <a:ext cx="1159660" cy="310500"/>
          </a:xfrm>
          <a:prstGeom prst="rect">
            <a:avLst/>
          </a:prstGeom>
        </p:spPr>
        <p:txBody>
          <a:bodyPr wrap="square" tIns="0" bIns="0" anchor="ctr">
            <a:noAutofit/>
          </a:bodyPr>
          <a:lstStyle>
            <a:lvl1pPr algn="l">
              <a:defRPr sz="750" b="0" i="0" cap="none" baseline="0">
                <a:solidFill>
                  <a:schemeClr val="bg2"/>
                </a:solidFill>
              </a:defRPr>
            </a:lvl1pPr>
            <a:lvl2pPr>
              <a:defRPr sz="750"/>
            </a:lvl2pPr>
          </a:lstStyle>
          <a:p>
            <a:pPr lvl="0"/>
            <a:r>
              <a:rPr lang="fr-FR" noProof="0" dirty="0"/>
              <a:t>Page x</a:t>
            </a:r>
          </a:p>
        </p:txBody>
      </p:sp>
      <p:sp>
        <p:nvSpPr>
          <p:cNvPr id="32" name="Text Placeholder 8"/>
          <p:cNvSpPr>
            <a:spLocks noGrp="1"/>
          </p:cNvSpPr>
          <p:nvPr>
            <p:ph type="body" sz="quarter" idx="26" hasCustomPrompt="1"/>
          </p:nvPr>
        </p:nvSpPr>
        <p:spPr>
          <a:xfrm>
            <a:off x="7407750" y="4161473"/>
            <a:ext cx="1159660" cy="310500"/>
          </a:xfrm>
          <a:prstGeom prst="rect">
            <a:avLst/>
          </a:prstGeom>
        </p:spPr>
        <p:txBody>
          <a:bodyPr vert="horz" wrap="square" lIns="108000" tIns="0" rIns="108000" bIns="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33" name="Text Placeholder 8"/>
          <p:cNvSpPr>
            <a:spLocks noGrp="1"/>
          </p:cNvSpPr>
          <p:nvPr>
            <p:ph type="body" sz="quarter" idx="27" hasCustomPrompt="1"/>
          </p:nvPr>
        </p:nvSpPr>
        <p:spPr>
          <a:xfrm>
            <a:off x="7407750" y="2021537"/>
            <a:ext cx="1159660" cy="310500"/>
          </a:xfrm>
          <a:prstGeom prst="rect">
            <a:avLst/>
          </a:prstGeom>
        </p:spPr>
        <p:txBody>
          <a:bodyPr vert="horz" wrap="square" lIns="108000" tIns="0" rIns="108000" bIns="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34" name="Text Placeholder 8"/>
          <p:cNvSpPr>
            <a:spLocks noGrp="1"/>
          </p:cNvSpPr>
          <p:nvPr>
            <p:ph type="body" sz="quarter" idx="28" hasCustomPrompt="1"/>
          </p:nvPr>
        </p:nvSpPr>
        <p:spPr>
          <a:xfrm>
            <a:off x="7407750" y="1664881"/>
            <a:ext cx="1159660" cy="310500"/>
          </a:xfrm>
          <a:prstGeom prst="rect">
            <a:avLst/>
          </a:prstGeom>
        </p:spPr>
        <p:txBody>
          <a:bodyPr vert="horz" wrap="square" lIns="108000" tIns="0" rIns="108000" bIns="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35" name="Text Placeholder 8"/>
          <p:cNvSpPr>
            <a:spLocks noGrp="1"/>
          </p:cNvSpPr>
          <p:nvPr>
            <p:ph type="body" sz="quarter" idx="29" hasCustomPrompt="1"/>
          </p:nvPr>
        </p:nvSpPr>
        <p:spPr>
          <a:xfrm>
            <a:off x="7407750" y="1308226"/>
            <a:ext cx="1159660" cy="310500"/>
          </a:xfrm>
          <a:prstGeom prst="rect">
            <a:avLst/>
          </a:prstGeom>
        </p:spPr>
        <p:txBody>
          <a:bodyPr vert="horz" wrap="square" lIns="108000" tIns="0" rIns="108000" bIns="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22" name="Text Placeholder 8"/>
          <p:cNvSpPr>
            <a:spLocks noGrp="1"/>
          </p:cNvSpPr>
          <p:nvPr>
            <p:ph type="body" sz="quarter" idx="30" hasCustomPrompt="1"/>
          </p:nvPr>
        </p:nvSpPr>
        <p:spPr>
          <a:xfrm>
            <a:off x="1514430" y="2378193"/>
            <a:ext cx="5594684" cy="310500"/>
          </a:xfrm>
          <a:prstGeom prst="rect">
            <a:avLst/>
          </a:prstGeom>
        </p:spPr>
        <p:txBody>
          <a:bodyPr vert="horz" wrap="square" lIns="108000" tIns="0" rIns="108000" bIns="0" rtlCol="0" anchor="ctr">
            <a:noAutofit/>
          </a:bodyPr>
          <a:lstStyle>
            <a:lvl1pPr algn="l">
              <a:defRPr lang="fr-FR" sz="1500" i="0" cap="none" noProof="0" dirty="0">
                <a:solidFill>
                  <a:schemeClr val="bg2"/>
                </a:solidFill>
              </a:defRPr>
            </a:lvl1pPr>
          </a:lstStyle>
          <a:p>
            <a:pPr lvl="0">
              <a:buClr>
                <a:schemeClr val="bg2"/>
              </a:buClr>
            </a:pPr>
            <a:r>
              <a:rPr lang="fr-FR" noProof="0" dirty="0" err="1"/>
              <a:t>Chapter</a:t>
            </a:r>
            <a:r>
              <a:rPr lang="fr-FR" noProof="0" dirty="0"/>
              <a:t> 5</a:t>
            </a:r>
          </a:p>
        </p:txBody>
      </p:sp>
      <p:sp>
        <p:nvSpPr>
          <p:cNvPr id="24" name="Text Placeholder 8"/>
          <p:cNvSpPr>
            <a:spLocks noGrp="1"/>
          </p:cNvSpPr>
          <p:nvPr>
            <p:ph type="body" sz="quarter" idx="32" hasCustomPrompt="1"/>
          </p:nvPr>
        </p:nvSpPr>
        <p:spPr>
          <a:xfrm>
            <a:off x="7407750" y="2378193"/>
            <a:ext cx="1159660" cy="310500"/>
          </a:xfrm>
          <a:prstGeom prst="rect">
            <a:avLst/>
          </a:prstGeom>
        </p:spPr>
        <p:txBody>
          <a:bodyPr vert="horz" wrap="square" lIns="108000" tIns="0" rIns="108000" bIns="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25" name="Text Placeholder 8"/>
          <p:cNvSpPr>
            <a:spLocks noGrp="1"/>
          </p:cNvSpPr>
          <p:nvPr>
            <p:ph type="body" sz="quarter" idx="33" hasCustomPrompt="1"/>
          </p:nvPr>
        </p:nvSpPr>
        <p:spPr>
          <a:xfrm>
            <a:off x="1514430" y="2734849"/>
            <a:ext cx="5594684" cy="310500"/>
          </a:xfrm>
          <a:prstGeom prst="rect">
            <a:avLst/>
          </a:prstGeom>
        </p:spPr>
        <p:txBody>
          <a:bodyPr vert="horz" wrap="square" lIns="108000" tIns="0" rIns="108000" bIns="0" rtlCol="0" anchor="ctr">
            <a:noAutofit/>
          </a:bodyPr>
          <a:lstStyle>
            <a:lvl1pPr algn="l">
              <a:defRPr lang="fr-FR" sz="1500" i="0" cap="none" noProof="0" dirty="0">
                <a:solidFill>
                  <a:schemeClr val="bg2"/>
                </a:solidFill>
              </a:defRPr>
            </a:lvl1pPr>
          </a:lstStyle>
          <a:p>
            <a:pPr lvl="0">
              <a:buClr>
                <a:schemeClr val="bg2"/>
              </a:buClr>
            </a:pPr>
            <a:r>
              <a:rPr lang="fr-FR" noProof="0" dirty="0" err="1"/>
              <a:t>Chapter</a:t>
            </a:r>
            <a:r>
              <a:rPr lang="fr-FR" noProof="0" dirty="0"/>
              <a:t> 6</a:t>
            </a:r>
          </a:p>
        </p:txBody>
      </p:sp>
      <p:sp>
        <p:nvSpPr>
          <p:cNvPr id="27" name="Text Placeholder 8"/>
          <p:cNvSpPr>
            <a:spLocks noGrp="1"/>
          </p:cNvSpPr>
          <p:nvPr>
            <p:ph type="body" sz="quarter" idx="35" hasCustomPrompt="1"/>
          </p:nvPr>
        </p:nvSpPr>
        <p:spPr>
          <a:xfrm>
            <a:off x="1514430" y="3091505"/>
            <a:ext cx="5594684" cy="310500"/>
          </a:xfrm>
          <a:prstGeom prst="rect">
            <a:avLst/>
          </a:prstGeom>
        </p:spPr>
        <p:txBody>
          <a:bodyPr vert="horz" wrap="square" lIns="108000" tIns="0" rIns="108000" bIns="0" rtlCol="0" anchor="ctr">
            <a:noAutofit/>
          </a:bodyPr>
          <a:lstStyle>
            <a:lvl1pPr algn="l">
              <a:defRPr lang="fr-FR" sz="1500" i="0" cap="none" noProof="0" dirty="0">
                <a:solidFill>
                  <a:schemeClr val="bg2"/>
                </a:solidFill>
              </a:defRPr>
            </a:lvl1pPr>
          </a:lstStyle>
          <a:p>
            <a:pPr lvl="0">
              <a:buClr>
                <a:schemeClr val="bg2"/>
              </a:buClr>
            </a:pPr>
            <a:r>
              <a:rPr lang="fr-FR" noProof="0" dirty="0" err="1"/>
              <a:t>Chapter</a:t>
            </a:r>
            <a:r>
              <a:rPr lang="fr-FR" noProof="0" dirty="0"/>
              <a:t> 7</a:t>
            </a:r>
          </a:p>
        </p:txBody>
      </p:sp>
      <p:sp>
        <p:nvSpPr>
          <p:cNvPr id="29" name="Text Placeholder 8"/>
          <p:cNvSpPr>
            <a:spLocks noGrp="1"/>
          </p:cNvSpPr>
          <p:nvPr>
            <p:ph type="body" sz="quarter" idx="37" hasCustomPrompt="1"/>
          </p:nvPr>
        </p:nvSpPr>
        <p:spPr>
          <a:xfrm>
            <a:off x="7407750" y="3091505"/>
            <a:ext cx="1159660" cy="310500"/>
          </a:xfrm>
          <a:prstGeom prst="rect">
            <a:avLst/>
          </a:prstGeom>
        </p:spPr>
        <p:txBody>
          <a:bodyPr vert="horz" wrap="square" lIns="108000" tIns="0" rIns="108000" bIns="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31" name="Text Placeholder 8"/>
          <p:cNvSpPr>
            <a:spLocks noGrp="1"/>
          </p:cNvSpPr>
          <p:nvPr>
            <p:ph type="body" sz="quarter" idx="38" hasCustomPrompt="1"/>
          </p:nvPr>
        </p:nvSpPr>
        <p:spPr>
          <a:xfrm>
            <a:off x="7407750" y="2734849"/>
            <a:ext cx="1159660" cy="310500"/>
          </a:xfrm>
          <a:prstGeom prst="rect">
            <a:avLst/>
          </a:prstGeom>
        </p:spPr>
        <p:txBody>
          <a:bodyPr vert="horz" wrap="square" lIns="108000" tIns="0" rIns="108000" bIns="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39" name="Text Placeholder 8"/>
          <p:cNvSpPr>
            <a:spLocks noGrp="1"/>
          </p:cNvSpPr>
          <p:nvPr>
            <p:ph type="body" sz="quarter" idx="39" hasCustomPrompt="1"/>
          </p:nvPr>
        </p:nvSpPr>
        <p:spPr>
          <a:xfrm>
            <a:off x="1514430" y="3448160"/>
            <a:ext cx="5594684" cy="310500"/>
          </a:xfrm>
          <a:prstGeom prst="rect">
            <a:avLst/>
          </a:prstGeom>
        </p:spPr>
        <p:txBody>
          <a:bodyPr vert="horz" wrap="square" lIns="108000" tIns="0" rIns="108000" bIns="0" rtlCol="0" anchor="ctr">
            <a:noAutofit/>
          </a:bodyPr>
          <a:lstStyle>
            <a:lvl1pPr algn="l">
              <a:defRPr lang="fr-FR" sz="1500" i="0" cap="none" noProof="0" dirty="0">
                <a:solidFill>
                  <a:schemeClr val="bg2"/>
                </a:solidFill>
              </a:defRPr>
            </a:lvl1pPr>
          </a:lstStyle>
          <a:p>
            <a:pPr lvl="0">
              <a:buClr>
                <a:schemeClr val="bg2"/>
              </a:buClr>
            </a:pPr>
            <a:r>
              <a:rPr lang="fr-FR" noProof="0" dirty="0" err="1"/>
              <a:t>Chapter</a:t>
            </a:r>
            <a:r>
              <a:rPr lang="fr-FR" noProof="0" dirty="0"/>
              <a:t> 8</a:t>
            </a:r>
          </a:p>
        </p:txBody>
      </p:sp>
      <p:sp>
        <p:nvSpPr>
          <p:cNvPr id="41" name="Text Placeholder 8"/>
          <p:cNvSpPr>
            <a:spLocks noGrp="1"/>
          </p:cNvSpPr>
          <p:nvPr>
            <p:ph type="body" sz="quarter" idx="41" hasCustomPrompt="1"/>
          </p:nvPr>
        </p:nvSpPr>
        <p:spPr>
          <a:xfrm>
            <a:off x="7407750" y="3448160"/>
            <a:ext cx="1159660" cy="310500"/>
          </a:xfrm>
          <a:prstGeom prst="rect">
            <a:avLst/>
          </a:prstGeom>
        </p:spPr>
        <p:txBody>
          <a:bodyPr vert="horz" wrap="square" lIns="108000" tIns="0" rIns="108000" bIns="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42" name="Text Placeholder 8"/>
          <p:cNvSpPr>
            <a:spLocks noGrp="1"/>
          </p:cNvSpPr>
          <p:nvPr>
            <p:ph type="body" sz="quarter" idx="42" hasCustomPrompt="1"/>
          </p:nvPr>
        </p:nvSpPr>
        <p:spPr>
          <a:xfrm>
            <a:off x="1514430" y="3804816"/>
            <a:ext cx="5594684" cy="310500"/>
          </a:xfrm>
          <a:prstGeom prst="rect">
            <a:avLst/>
          </a:prstGeom>
        </p:spPr>
        <p:txBody>
          <a:bodyPr vert="horz" wrap="square" lIns="108000" tIns="0" rIns="108000" bIns="0" rtlCol="0" anchor="ctr">
            <a:noAutofit/>
          </a:bodyPr>
          <a:lstStyle>
            <a:lvl1pPr algn="l">
              <a:defRPr lang="fr-FR" sz="1500" i="0" cap="none" noProof="0" dirty="0">
                <a:solidFill>
                  <a:schemeClr val="bg2"/>
                </a:solidFill>
              </a:defRPr>
            </a:lvl1pPr>
          </a:lstStyle>
          <a:p>
            <a:pPr lvl="0">
              <a:buClr>
                <a:schemeClr val="bg2"/>
              </a:buClr>
            </a:pPr>
            <a:r>
              <a:rPr lang="fr-FR" noProof="0" dirty="0" err="1"/>
              <a:t>Chapter</a:t>
            </a:r>
            <a:r>
              <a:rPr lang="fr-FR" noProof="0" dirty="0"/>
              <a:t> 9</a:t>
            </a:r>
          </a:p>
        </p:txBody>
      </p:sp>
      <p:sp>
        <p:nvSpPr>
          <p:cNvPr id="44" name="Text Placeholder 8"/>
          <p:cNvSpPr>
            <a:spLocks noGrp="1"/>
          </p:cNvSpPr>
          <p:nvPr>
            <p:ph type="body" sz="quarter" idx="44" hasCustomPrompt="1"/>
          </p:nvPr>
        </p:nvSpPr>
        <p:spPr>
          <a:xfrm>
            <a:off x="7407750" y="3804816"/>
            <a:ext cx="1159660" cy="310500"/>
          </a:xfrm>
          <a:prstGeom prst="rect">
            <a:avLst/>
          </a:prstGeom>
        </p:spPr>
        <p:txBody>
          <a:bodyPr vert="horz" wrap="square" lIns="108000" tIns="0" rIns="108000" bIns="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40" name="Text Placeholder 4"/>
          <p:cNvSpPr>
            <a:spLocks noGrp="1"/>
          </p:cNvSpPr>
          <p:nvPr>
            <p:ph type="body" sz="quarter" idx="56" hasCustomPrompt="1"/>
          </p:nvPr>
        </p:nvSpPr>
        <p:spPr>
          <a:xfrm>
            <a:off x="317989" y="951570"/>
            <a:ext cx="996923" cy="310500"/>
          </a:xfrm>
          <a:prstGeom prst="rect">
            <a:avLst/>
          </a:prstGeom>
          <a:noFill/>
        </p:spPr>
        <p:txBody>
          <a:bodyPr tIns="0" bIns="0" anchor="ctr">
            <a:noAutofit/>
          </a:bodyPr>
          <a:lstStyle>
            <a:lvl1pPr marL="0" indent="-189000" algn="just">
              <a:lnSpc>
                <a:spcPct val="100000"/>
              </a:lnSpc>
              <a:spcBef>
                <a:spcPts val="300"/>
              </a:spcBef>
              <a:buClr>
                <a:schemeClr val="bg2"/>
              </a:buClr>
              <a:buFont typeface="Tempus Sans ITC" panose="04020404030D07020202" pitchFamily="82" charset="0"/>
              <a:buChar char="/"/>
              <a:defRPr sz="150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01</a:t>
            </a:r>
          </a:p>
        </p:txBody>
      </p:sp>
      <p:sp>
        <p:nvSpPr>
          <p:cNvPr id="43" name="Text Placeholder 4"/>
          <p:cNvSpPr>
            <a:spLocks noGrp="1"/>
          </p:cNvSpPr>
          <p:nvPr>
            <p:ph type="body" sz="quarter" idx="57" hasCustomPrompt="1"/>
          </p:nvPr>
        </p:nvSpPr>
        <p:spPr>
          <a:xfrm>
            <a:off x="317989" y="1308226"/>
            <a:ext cx="996923" cy="310500"/>
          </a:xfrm>
          <a:prstGeom prst="rect">
            <a:avLst/>
          </a:prstGeom>
          <a:noFill/>
        </p:spPr>
        <p:txBody>
          <a:bodyPr tIns="0" bIns="0" anchor="ctr">
            <a:noAutofit/>
          </a:bodyPr>
          <a:lstStyle>
            <a:lvl1pPr marL="0" indent="-189000" algn="just">
              <a:lnSpc>
                <a:spcPct val="100000"/>
              </a:lnSpc>
              <a:spcBef>
                <a:spcPts val="300"/>
              </a:spcBef>
              <a:buClr>
                <a:schemeClr val="bg2"/>
              </a:buClr>
              <a:buFont typeface="Tempus Sans ITC" panose="04020404030D07020202" pitchFamily="82" charset="0"/>
              <a:buChar char="/"/>
              <a:defRPr sz="150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02</a:t>
            </a:r>
          </a:p>
        </p:txBody>
      </p:sp>
      <p:sp>
        <p:nvSpPr>
          <p:cNvPr id="48" name="Text Placeholder 4"/>
          <p:cNvSpPr>
            <a:spLocks noGrp="1"/>
          </p:cNvSpPr>
          <p:nvPr>
            <p:ph type="body" sz="quarter" idx="58" hasCustomPrompt="1"/>
          </p:nvPr>
        </p:nvSpPr>
        <p:spPr>
          <a:xfrm>
            <a:off x="317989" y="1664881"/>
            <a:ext cx="996923" cy="310500"/>
          </a:xfrm>
          <a:prstGeom prst="rect">
            <a:avLst/>
          </a:prstGeom>
          <a:noFill/>
        </p:spPr>
        <p:txBody>
          <a:bodyPr tIns="0" bIns="0" anchor="ctr">
            <a:noAutofit/>
          </a:bodyPr>
          <a:lstStyle>
            <a:lvl1pPr marL="0" indent="-189000" algn="just">
              <a:lnSpc>
                <a:spcPct val="100000"/>
              </a:lnSpc>
              <a:spcBef>
                <a:spcPts val="300"/>
              </a:spcBef>
              <a:buClr>
                <a:schemeClr val="bg2"/>
              </a:buClr>
              <a:buFont typeface="Tempus Sans ITC" panose="04020404030D07020202" pitchFamily="82" charset="0"/>
              <a:buChar char="/"/>
              <a:defRPr sz="150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03</a:t>
            </a:r>
          </a:p>
        </p:txBody>
      </p:sp>
      <p:sp>
        <p:nvSpPr>
          <p:cNvPr id="59" name="Text Placeholder 4"/>
          <p:cNvSpPr>
            <a:spLocks noGrp="1"/>
          </p:cNvSpPr>
          <p:nvPr>
            <p:ph type="body" sz="quarter" idx="59" hasCustomPrompt="1"/>
          </p:nvPr>
        </p:nvSpPr>
        <p:spPr>
          <a:xfrm>
            <a:off x="317989" y="2021537"/>
            <a:ext cx="996923" cy="310500"/>
          </a:xfrm>
          <a:prstGeom prst="rect">
            <a:avLst/>
          </a:prstGeom>
          <a:noFill/>
        </p:spPr>
        <p:txBody>
          <a:bodyPr tIns="0" bIns="0" anchor="ctr">
            <a:noAutofit/>
          </a:bodyPr>
          <a:lstStyle>
            <a:lvl1pPr marL="0" indent="-189000" algn="just">
              <a:lnSpc>
                <a:spcPct val="100000"/>
              </a:lnSpc>
              <a:spcBef>
                <a:spcPts val="300"/>
              </a:spcBef>
              <a:buClr>
                <a:schemeClr val="bg2"/>
              </a:buClr>
              <a:buFont typeface="Tempus Sans ITC" panose="04020404030D07020202" pitchFamily="82" charset="0"/>
              <a:buChar char="/"/>
              <a:defRPr sz="150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04</a:t>
            </a:r>
          </a:p>
        </p:txBody>
      </p:sp>
      <p:sp>
        <p:nvSpPr>
          <p:cNvPr id="60" name="Text Placeholder 4"/>
          <p:cNvSpPr>
            <a:spLocks noGrp="1"/>
          </p:cNvSpPr>
          <p:nvPr>
            <p:ph type="body" sz="quarter" idx="60" hasCustomPrompt="1"/>
          </p:nvPr>
        </p:nvSpPr>
        <p:spPr>
          <a:xfrm>
            <a:off x="317989" y="2378193"/>
            <a:ext cx="996923" cy="310500"/>
          </a:xfrm>
          <a:prstGeom prst="rect">
            <a:avLst/>
          </a:prstGeom>
          <a:noFill/>
        </p:spPr>
        <p:txBody>
          <a:bodyPr tIns="0" bIns="0" anchor="ctr">
            <a:noAutofit/>
          </a:bodyPr>
          <a:lstStyle>
            <a:lvl1pPr marL="0" indent="-189000" algn="just">
              <a:lnSpc>
                <a:spcPct val="100000"/>
              </a:lnSpc>
              <a:spcBef>
                <a:spcPts val="300"/>
              </a:spcBef>
              <a:buClr>
                <a:schemeClr val="bg2"/>
              </a:buClr>
              <a:buFont typeface="Tempus Sans ITC" panose="04020404030D07020202" pitchFamily="82" charset="0"/>
              <a:buChar char="/"/>
              <a:defRPr sz="150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05</a:t>
            </a:r>
          </a:p>
        </p:txBody>
      </p:sp>
      <p:sp>
        <p:nvSpPr>
          <p:cNvPr id="61" name="Text Placeholder 4"/>
          <p:cNvSpPr>
            <a:spLocks noGrp="1"/>
          </p:cNvSpPr>
          <p:nvPr>
            <p:ph type="body" sz="quarter" idx="61" hasCustomPrompt="1"/>
          </p:nvPr>
        </p:nvSpPr>
        <p:spPr>
          <a:xfrm>
            <a:off x="317989" y="2734849"/>
            <a:ext cx="996923" cy="310500"/>
          </a:xfrm>
          <a:prstGeom prst="rect">
            <a:avLst/>
          </a:prstGeom>
          <a:noFill/>
        </p:spPr>
        <p:txBody>
          <a:bodyPr tIns="0" bIns="0" anchor="ctr">
            <a:noAutofit/>
          </a:bodyPr>
          <a:lstStyle>
            <a:lvl1pPr marL="0" indent="-189000" algn="just">
              <a:lnSpc>
                <a:spcPct val="100000"/>
              </a:lnSpc>
              <a:spcBef>
                <a:spcPts val="300"/>
              </a:spcBef>
              <a:buClr>
                <a:schemeClr val="bg2"/>
              </a:buClr>
              <a:buFont typeface="Tempus Sans ITC" panose="04020404030D07020202" pitchFamily="82" charset="0"/>
              <a:buChar char="/"/>
              <a:defRPr sz="150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06</a:t>
            </a:r>
          </a:p>
        </p:txBody>
      </p:sp>
      <p:sp>
        <p:nvSpPr>
          <p:cNvPr id="62" name="Text Placeholder 4"/>
          <p:cNvSpPr>
            <a:spLocks noGrp="1"/>
          </p:cNvSpPr>
          <p:nvPr>
            <p:ph type="body" sz="quarter" idx="62" hasCustomPrompt="1"/>
          </p:nvPr>
        </p:nvSpPr>
        <p:spPr>
          <a:xfrm>
            <a:off x="317989" y="3091505"/>
            <a:ext cx="996923" cy="310500"/>
          </a:xfrm>
          <a:prstGeom prst="rect">
            <a:avLst/>
          </a:prstGeom>
          <a:noFill/>
        </p:spPr>
        <p:txBody>
          <a:bodyPr tIns="0" bIns="0" anchor="ctr">
            <a:noAutofit/>
          </a:bodyPr>
          <a:lstStyle>
            <a:lvl1pPr marL="0" indent="-189000" algn="just">
              <a:lnSpc>
                <a:spcPct val="100000"/>
              </a:lnSpc>
              <a:spcBef>
                <a:spcPts val="300"/>
              </a:spcBef>
              <a:buClr>
                <a:schemeClr val="bg2"/>
              </a:buClr>
              <a:buFont typeface="Tempus Sans ITC" panose="04020404030D07020202" pitchFamily="82" charset="0"/>
              <a:buChar char="/"/>
              <a:defRPr sz="150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07</a:t>
            </a:r>
          </a:p>
        </p:txBody>
      </p:sp>
      <p:sp>
        <p:nvSpPr>
          <p:cNvPr id="63" name="Text Placeholder 4"/>
          <p:cNvSpPr>
            <a:spLocks noGrp="1"/>
          </p:cNvSpPr>
          <p:nvPr>
            <p:ph type="body" sz="quarter" idx="63" hasCustomPrompt="1"/>
          </p:nvPr>
        </p:nvSpPr>
        <p:spPr>
          <a:xfrm>
            <a:off x="317989" y="3448160"/>
            <a:ext cx="996923" cy="310500"/>
          </a:xfrm>
          <a:prstGeom prst="rect">
            <a:avLst/>
          </a:prstGeom>
          <a:noFill/>
        </p:spPr>
        <p:txBody>
          <a:bodyPr tIns="0" bIns="0" anchor="ctr">
            <a:noAutofit/>
          </a:bodyPr>
          <a:lstStyle>
            <a:lvl1pPr marL="0" indent="-189000" algn="just">
              <a:lnSpc>
                <a:spcPct val="100000"/>
              </a:lnSpc>
              <a:spcBef>
                <a:spcPts val="300"/>
              </a:spcBef>
              <a:buClr>
                <a:schemeClr val="bg2"/>
              </a:buClr>
              <a:buFont typeface="Tempus Sans ITC" panose="04020404030D07020202" pitchFamily="82" charset="0"/>
              <a:buChar char="/"/>
              <a:defRPr sz="150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08</a:t>
            </a:r>
          </a:p>
        </p:txBody>
      </p:sp>
      <p:sp>
        <p:nvSpPr>
          <p:cNvPr id="64" name="Text Placeholder 4"/>
          <p:cNvSpPr>
            <a:spLocks noGrp="1"/>
          </p:cNvSpPr>
          <p:nvPr>
            <p:ph type="body" sz="quarter" idx="64" hasCustomPrompt="1"/>
          </p:nvPr>
        </p:nvSpPr>
        <p:spPr>
          <a:xfrm>
            <a:off x="317989" y="3804816"/>
            <a:ext cx="996923" cy="310500"/>
          </a:xfrm>
          <a:prstGeom prst="rect">
            <a:avLst/>
          </a:prstGeom>
          <a:noFill/>
        </p:spPr>
        <p:txBody>
          <a:bodyPr tIns="0" bIns="0" anchor="ctr">
            <a:noAutofit/>
          </a:bodyPr>
          <a:lstStyle>
            <a:lvl1pPr marL="0" indent="-189000" algn="just">
              <a:lnSpc>
                <a:spcPct val="100000"/>
              </a:lnSpc>
              <a:spcBef>
                <a:spcPts val="300"/>
              </a:spcBef>
              <a:buClr>
                <a:schemeClr val="bg2"/>
              </a:buClr>
              <a:buFont typeface="Tempus Sans ITC" panose="04020404030D07020202" pitchFamily="82" charset="0"/>
              <a:buChar char="/"/>
              <a:defRPr sz="150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09</a:t>
            </a:r>
          </a:p>
        </p:txBody>
      </p:sp>
      <p:sp>
        <p:nvSpPr>
          <p:cNvPr id="65" name="Text Placeholder 4"/>
          <p:cNvSpPr>
            <a:spLocks noGrp="1"/>
          </p:cNvSpPr>
          <p:nvPr>
            <p:ph type="body" sz="quarter" idx="65" hasCustomPrompt="1"/>
          </p:nvPr>
        </p:nvSpPr>
        <p:spPr>
          <a:xfrm>
            <a:off x="317989" y="4161473"/>
            <a:ext cx="996923" cy="310500"/>
          </a:xfrm>
          <a:prstGeom prst="rect">
            <a:avLst/>
          </a:prstGeom>
          <a:noFill/>
        </p:spPr>
        <p:txBody>
          <a:bodyPr tIns="0" bIns="0" anchor="ctr">
            <a:noAutofit/>
          </a:bodyPr>
          <a:lstStyle>
            <a:lvl1pPr marL="0" indent="-189000" algn="just">
              <a:lnSpc>
                <a:spcPct val="100000"/>
              </a:lnSpc>
              <a:spcBef>
                <a:spcPts val="300"/>
              </a:spcBef>
              <a:buClr>
                <a:schemeClr val="bg2"/>
              </a:buClr>
              <a:buFont typeface="Tempus Sans ITC" panose="04020404030D07020202" pitchFamily="82" charset="0"/>
              <a:buChar char="/"/>
              <a:defRPr sz="150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10</a:t>
            </a:r>
          </a:p>
        </p:txBody>
      </p:sp>
      <p:sp>
        <p:nvSpPr>
          <p:cNvPr id="36" name="Title 1"/>
          <p:cNvSpPr txBox="1">
            <a:spLocks/>
          </p:cNvSpPr>
          <p:nvPr userDrawn="1"/>
        </p:nvSpPr>
        <p:spPr>
          <a:xfrm>
            <a:off x="312405" y="303499"/>
            <a:ext cx="8507077" cy="647811"/>
          </a:xfrm>
          <a:prstGeom prst="rect">
            <a:avLst/>
          </a:prstGeom>
          <a:noFill/>
        </p:spPr>
        <p:txBody>
          <a:bodyPr vert="horz" lIns="81000" tIns="27000" rIns="81000" bIns="0" rtlCol="0" anchor="t">
            <a:noAutofit/>
          </a:bodyPr>
          <a:lstStyle>
            <a:lvl1pPr algn="l" defTabSz="914400" rtl="0" eaLnBrk="1" latinLnBrk="0" hangingPunct="1">
              <a:lnSpc>
                <a:spcPct val="100000"/>
              </a:lnSpc>
              <a:spcBef>
                <a:spcPct val="0"/>
              </a:spcBef>
              <a:buNone/>
              <a:defRPr sz="2200" kern="1200" baseline="0">
                <a:solidFill>
                  <a:schemeClr val="bg2"/>
                </a:solidFill>
                <a:latin typeface="+mj-lt"/>
                <a:ea typeface="+mj-ea"/>
                <a:cs typeface="+mj-cs"/>
              </a:defRPr>
            </a:lvl1pPr>
          </a:lstStyle>
          <a:p>
            <a:r>
              <a:rPr lang="fr-FR" sz="1650" b="1" noProof="0" dirty="0"/>
              <a:t>AGENDA</a:t>
            </a:r>
          </a:p>
        </p:txBody>
      </p:sp>
    </p:spTree>
    <p:extLst>
      <p:ext uri="{BB962C8B-B14F-4D97-AF65-F5344CB8AC3E}">
        <p14:creationId xmlns:p14="http://schemas.microsoft.com/office/powerpoint/2010/main" val="34768148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hapter White">
    <p:spTree>
      <p:nvGrpSpPr>
        <p:cNvPr id="1" name=""/>
        <p:cNvGrpSpPr/>
        <p:nvPr/>
      </p:nvGrpSpPr>
      <p:grpSpPr>
        <a:xfrm>
          <a:off x="0" y="0"/>
          <a:ext cx="0" cy="0"/>
          <a:chOff x="0" y="0"/>
          <a:chExt cx="0" cy="0"/>
        </a:xfrm>
      </p:grpSpPr>
      <p:pic>
        <p:nvPicPr>
          <p:cNvPr id="6" name="Image 11"/>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3216804" cy="3544425"/>
          </a:xfrm>
          <a:prstGeom prst="rect">
            <a:avLst/>
          </a:prstGeom>
        </p:spPr>
      </p:pic>
      <p:sp>
        <p:nvSpPr>
          <p:cNvPr id="8" name="Espace réservé pour une image  35"/>
          <p:cNvSpPr>
            <a:spLocks noGrp="1"/>
          </p:cNvSpPr>
          <p:nvPr>
            <p:ph type="pic" sz="quarter" idx="10" hasCustomPrompt="1"/>
          </p:nvPr>
        </p:nvSpPr>
        <p:spPr>
          <a:xfrm>
            <a:off x="0" y="2"/>
            <a:ext cx="4760956" cy="4192731"/>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350" b="0" i="1" baseline="0">
                <a:solidFill>
                  <a:schemeClr val="accent5"/>
                </a:solidFill>
                <a:latin typeface="Tahoma" panose="020B0604030504040204" pitchFamily="34" charset="0"/>
                <a:ea typeface="Tahoma" panose="020B0604030504040204" pitchFamily="34" charset="0"/>
                <a:cs typeface="Tahoma" panose="020B0604030504040204" pitchFamily="34" charset="0"/>
              </a:defRPr>
            </a:lvl1pPr>
          </a:lstStyle>
          <a:p>
            <a:r>
              <a:rPr lang="fr-FR" noProof="0" dirty="0"/>
              <a:t>Click </a:t>
            </a:r>
            <a:r>
              <a:rPr lang="fr-FR" noProof="0" dirty="0" err="1"/>
              <a:t>here</a:t>
            </a:r>
            <a:r>
              <a:rPr lang="fr-FR" noProof="0" dirty="0"/>
              <a:t> &gt;&gt; </a:t>
            </a:r>
            <a:br>
              <a:rPr lang="fr-FR" noProof="0" dirty="0"/>
            </a:br>
            <a:r>
              <a:rPr lang="fr-FR" noProof="0" dirty="0"/>
              <a:t>to insert a </a:t>
            </a:r>
            <a:r>
              <a:rPr lang="fr-FR" noProof="0" dirty="0" err="1"/>
              <a:t>picture</a:t>
            </a:r>
            <a:endParaRPr lang="fr-FR" noProof="0" dirty="0"/>
          </a:p>
        </p:txBody>
      </p:sp>
      <p:sp>
        <p:nvSpPr>
          <p:cNvPr id="9" name="Title 1"/>
          <p:cNvSpPr>
            <a:spLocks noGrp="1"/>
          </p:cNvSpPr>
          <p:nvPr>
            <p:ph type="title" hasCustomPrompt="1"/>
          </p:nvPr>
        </p:nvSpPr>
        <p:spPr bwMode="gray">
          <a:xfrm>
            <a:off x="3160931" y="2506625"/>
            <a:ext cx="5531730" cy="740210"/>
          </a:xfrm>
          <a:noFill/>
        </p:spPr>
        <p:txBody>
          <a:bodyPr tIns="108000" rIns="0" anchor="t"/>
          <a:lstStyle>
            <a:lvl1pPr algn="r">
              <a:buClr>
                <a:schemeClr val="bg2"/>
              </a:buClr>
              <a:defRPr sz="1800">
                <a:solidFill>
                  <a:schemeClr val="bg2"/>
                </a:solidFill>
                <a:latin typeface="+mj-lt"/>
              </a:defRPr>
            </a:lvl1pPr>
          </a:lstStyle>
          <a:p>
            <a:r>
              <a:rPr lang="fr-FR" noProof="0" dirty="0" err="1"/>
              <a:t>Chapter</a:t>
            </a:r>
            <a:r>
              <a:rPr lang="fr-FR" noProof="0" dirty="0"/>
              <a:t> slide headline </a:t>
            </a:r>
          </a:p>
        </p:txBody>
      </p:sp>
      <p:sp>
        <p:nvSpPr>
          <p:cNvPr id="10" name="Text Placeholder 4"/>
          <p:cNvSpPr>
            <a:spLocks noGrp="1"/>
          </p:cNvSpPr>
          <p:nvPr>
            <p:ph type="body" sz="quarter" idx="38" hasCustomPrompt="1"/>
          </p:nvPr>
        </p:nvSpPr>
        <p:spPr bwMode="gray">
          <a:xfrm>
            <a:off x="2090539" y="2506625"/>
            <a:ext cx="996923" cy="739800"/>
          </a:xfrm>
          <a:prstGeom prst="rect">
            <a:avLst/>
          </a:prstGeom>
          <a:noFill/>
        </p:spPr>
        <p:txBody>
          <a:bodyPr anchor="t">
            <a:noAutofit/>
          </a:bodyPr>
          <a:lstStyle>
            <a:lvl1pPr marL="0" indent="-189000" algn="just">
              <a:lnSpc>
                <a:spcPct val="100000"/>
              </a:lnSpc>
              <a:spcBef>
                <a:spcPts val="300"/>
              </a:spcBef>
              <a:buClr>
                <a:schemeClr val="bg2"/>
              </a:buClr>
              <a:buFont typeface="Tempus Sans ITC" panose="04020404030D07020202" pitchFamily="82" charset="0"/>
              <a:buChar char="/"/>
              <a:defRPr sz="1800" b="1" i="0">
                <a:solidFill>
                  <a:schemeClr val="bg2"/>
                </a:solidFill>
                <a:latin typeface="+mj-lt"/>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01</a:t>
            </a:r>
          </a:p>
        </p:txBody>
      </p:sp>
    </p:spTree>
    <p:extLst>
      <p:ext uri="{BB962C8B-B14F-4D97-AF65-F5344CB8AC3E}">
        <p14:creationId xmlns:p14="http://schemas.microsoft.com/office/powerpoint/2010/main" val="10025195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hapter Silver Grey light">
    <p:spTree>
      <p:nvGrpSpPr>
        <p:cNvPr id="1" name=""/>
        <p:cNvGrpSpPr/>
        <p:nvPr/>
      </p:nvGrpSpPr>
      <p:grpSpPr>
        <a:xfrm>
          <a:off x="0" y="0"/>
          <a:ext cx="0" cy="0"/>
          <a:chOff x="0" y="0"/>
          <a:chExt cx="0" cy="0"/>
        </a:xfrm>
      </p:grpSpPr>
      <p:pic>
        <p:nvPicPr>
          <p:cNvPr id="7" name="Image 11"/>
          <p:cNvPicPr>
            <a:picLocks noChangeAspect="1"/>
          </p:cNvPicPr>
          <p:nvPr userDrawn="1"/>
        </p:nvPicPr>
        <p:blipFill rotWithShape="1">
          <a:blip r:embed="rId2">
            <a:extLst>
              <a:ext uri="{28A0092B-C50C-407E-A947-70E740481C1C}">
                <a14:useLocalDpi xmlns:a14="http://schemas.microsoft.com/office/drawing/2010/main" val="0"/>
              </a:ext>
            </a:extLst>
          </a:blip>
          <a:srcRect l="-1" r="-184259" b="-45082"/>
          <a:stretch/>
        </p:blipFill>
        <p:spPr>
          <a:xfrm>
            <a:off x="0" y="-1"/>
            <a:ext cx="9144000" cy="5142310"/>
          </a:xfrm>
          <a:prstGeom prst="rect">
            <a:avLst/>
          </a:prstGeom>
          <a:solidFill>
            <a:schemeClr val="tx2"/>
          </a:solidFill>
        </p:spPr>
      </p:pic>
      <p:sp>
        <p:nvSpPr>
          <p:cNvPr id="6" name="Title 1"/>
          <p:cNvSpPr>
            <a:spLocks noGrp="1"/>
          </p:cNvSpPr>
          <p:nvPr>
            <p:ph type="title" hasCustomPrompt="1"/>
          </p:nvPr>
        </p:nvSpPr>
        <p:spPr bwMode="gray">
          <a:xfrm>
            <a:off x="3160931" y="2506625"/>
            <a:ext cx="5531730" cy="740210"/>
          </a:xfrm>
          <a:noFill/>
        </p:spPr>
        <p:txBody>
          <a:bodyPr tIns="108000" rIns="0" anchor="t"/>
          <a:lstStyle>
            <a:lvl1pPr algn="r">
              <a:buClr>
                <a:schemeClr val="bg2"/>
              </a:buClr>
              <a:defRPr sz="1800">
                <a:solidFill>
                  <a:schemeClr val="bg2"/>
                </a:solidFill>
                <a:latin typeface="+mj-lt"/>
              </a:defRPr>
            </a:lvl1pPr>
          </a:lstStyle>
          <a:p>
            <a:r>
              <a:rPr lang="fr-FR" noProof="0" dirty="0" err="1"/>
              <a:t>Chapter</a:t>
            </a:r>
            <a:r>
              <a:rPr lang="fr-FR" noProof="0" dirty="0"/>
              <a:t> slide headline </a:t>
            </a:r>
          </a:p>
        </p:txBody>
      </p:sp>
      <p:sp>
        <p:nvSpPr>
          <p:cNvPr id="5" name="Text Placeholder 4"/>
          <p:cNvSpPr>
            <a:spLocks noGrp="1"/>
          </p:cNvSpPr>
          <p:nvPr>
            <p:ph type="body" sz="quarter" idx="38" hasCustomPrompt="1"/>
          </p:nvPr>
        </p:nvSpPr>
        <p:spPr bwMode="gray">
          <a:xfrm>
            <a:off x="2090539" y="2506625"/>
            <a:ext cx="996923" cy="739800"/>
          </a:xfrm>
          <a:prstGeom prst="rect">
            <a:avLst/>
          </a:prstGeom>
          <a:noFill/>
        </p:spPr>
        <p:txBody>
          <a:bodyPr anchor="t">
            <a:noAutofit/>
          </a:bodyPr>
          <a:lstStyle>
            <a:lvl1pPr marL="0" indent="-189000" algn="just">
              <a:lnSpc>
                <a:spcPct val="100000"/>
              </a:lnSpc>
              <a:spcBef>
                <a:spcPts val="300"/>
              </a:spcBef>
              <a:buClr>
                <a:schemeClr val="bg2"/>
              </a:buClr>
              <a:buFont typeface="Tempus Sans ITC" panose="04020404030D07020202" pitchFamily="82" charset="0"/>
              <a:buChar char="/"/>
              <a:defRPr sz="1800" b="1" i="0">
                <a:solidFill>
                  <a:schemeClr val="bg2"/>
                </a:solidFill>
                <a:latin typeface="+mj-lt"/>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01</a:t>
            </a:r>
          </a:p>
        </p:txBody>
      </p:sp>
      <p:sp>
        <p:nvSpPr>
          <p:cNvPr id="8" name="Espace réservé pour une image  35"/>
          <p:cNvSpPr>
            <a:spLocks noGrp="1"/>
          </p:cNvSpPr>
          <p:nvPr>
            <p:ph type="pic" sz="quarter" idx="10" hasCustomPrompt="1"/>
          </p:nvPr>
        </p:nvSpPr>
        <p:spPr bwMode="gray">
          <a:xfrm>
            <a:off x="0" y="2"/>
            <a:ext cx="4760956" cy="4192731"/>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350" b="0" i="1" baseline="0">
                <a:solidFill>
                  <a:schemeClr val="accent5"/>
                </a:solidFill>
                <a:latin typeface="Tahoma" panose="020B0604030504040204" pitchFamily="34" charset="0"/>
                <a:ea typeface="Tahoma" panose="020B0604030504040204" pitchFamily="34" charset="0"/>
                <a:cs typeface="Tahoma" panose="020B0604030504040204" pitchFamily="34" charset="0"/>
              </a:defRPr>
            </a:lvl1pPr>
          </a:lstStyle>
          <a:p>
            <a:r>
              <a:rPr lang="fr-FR" noProof="0" dirty="0"/>
              <a:t>Click </a:t>
            </a:r>
            <a:r>
              <a:rPr lang="fr-FR" noProof="0" dirty="0" err="1"/>
              <a:t>here</a:t>
            </a:r>
            <a:r>
              <a:rPr lang="fr-FR" noProof="0" dirty="0"/>
              <a:t> &gt;&gt; </a:t>
            </a:r>
            <a:br>
              <a:rPr lang="fr-FR" noProof="0" dirty="0"/>
            </a:br>
            <a:r>
              <a:rPr lang="fr-FR" noProof="0" dirty="0"/>
              <a:t>to insert a </a:t>
            </a:r>
            <a:r>
              <a:rPr lang="fr-FR" noProof="0" dirty="0" err="1"/>
              <a:t>picture</a:t>
            </a:r>
            <a:endParaRPr lang="fr-FR" noProof="0" dirty="0"/>
          </a:p>
        </p:txBody>
      </p:sp>
    </p:spTree>
    <p:extLst>
      <p:ext uri="{BB962C8B-B14F-4D97-AF65-F5344CB8AC3E}">
        <p14:creationId xmlns:p14="http://schemas.microsoft.com/office/powerpoint/2010/main" val="770844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hapter Green light">
    <p:spTree>
      <p:nvGrpSpPr>
        <p:cNvPr id="1" name=""/>
        <p:cNvGrpSpPr/>
        <p:nvPr/>
      </p:nvGrpSpPr>
      <p:grpSpPr>
        <a:xfrm>
          <a:off x="0" y="0"/>
          <a:ext cx="0" cy="0"/>
          <a:chOff x="0" y="0"/>
          <a:chExt cx="0" cy="0"/>
        </a:xfrm>
      </p:grpSpPr>
      <p:pic>
        <p:nvPicPr>
          <p:cNvPr id="7" name="Image 11"/>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l="-1" r="-184259" b="-45082"/>
          <a:stretch/>
        </p:blipFill>
        <p:spPr>
          <a:xfrm>
            <a:off x="0" y="-1"/>
            <a:ext cx="9144000" cy="5143501"/>
          </a:xfrm>
          <a:prstGeom prst="rect">
            <a:avLst/>
          </a:prstGeom>
          <a:solidFill>
            <a:schemeClr val="accent1"/>
          </a:solidFill>
        </p:spPr>
      </p:pic>
      <p:sp>
        <p:nvSpPr>
          <p:cNvPr id="6" name="Title 1"/>
          <p:cNvSpPr>
            <a:spLocks noGrp="1"/>
          </p:cNvSpPr>
          <p:nvPr>
            <p:ph type="title" hasCustomPrompt="1"/>
          </p:nvPr>
        </p:nvSpPr>
        <p:spPr bwMode="gray">
          <a:xfrm>
            <a:off x="3160931" y="2506625"/>
            <a:ext cx="5531730" cy="740210"/>
          </a:xfrm>
          <a:noFill/>
        </p:spPr>
        <p:txBody>
          <a:bodyPr tIns="108000" rIns="0" anchor="t"/>
          <a:lstStyle>
            <a:lvl1pPr algn="r">
              <a:defRPr sz="1800">
                <a:solidFill>
                  <a:schemeClr val="bg1"/>
                </a:solidFill>
                <a:latin typeface="+mj-lt"/>
              </a:defRPr>
            </a:lvl1pPr>
          </a:lstStyle>
          <a:p>
            <a:r>
              <a:rPr lang="fr-FR" noProof="0" dirty="0" err="1"/>
              <a:t>Chapter</a:t>
            </a:r>
            <a:r>
              <a:rPr lang="fr-FR" noProof="0" dirty="0"/>
              <a:t> slide headline </a:t>
            </a:r>
          </a:p>
        </p:txBody>
      </p:sp>
      <p:sp>
        <p:nvSpPr>
          <p:cNvPr id="8" name="Espace réservé pour une image  35"/>
          <p:cNvSpPr>
            <a:spLocks noGrp="1"/>
          </p:cNvSpPr>
          <p:nvPr>
            <p:ph type="pic" sz="quarter" idx="10" hasCustomPrompt="1"/>
          </p:nvPr>
        </p:nvSpPr>
        <p:spPr bwMode="gray">
          <a:xfrm>
            <a:off x="0" y="2"/>
            <a:ext cx="4760956" cy="4192731"/>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350" b="0" i="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fr-FR" noProof="0" dirty="0"/>
              <a:t>Click </a:t>
            </a:r>
            <a:r>
              <a:rPr lang="fr-FR" noProof="0" dirty="0" err="1"/>
              <a:t>here</a:t>
            </a:r>
            <a:r>
              <a:rPr lang="fr-FR" noProof="0" dirty="0"/>
              <a:t> &gt;&gt; </a:t>
            </a:r>
            <a:br>
              <a:rPr lang="fr-FR" noProof="0" dirty="0"/>
            </a:br>
            <a:r>
              <a:rPr lang="fr-FR" noProof="0" dirty="0"/>
              <a:t>to insert a </a:t>
            </a:r>
            <a:r>
              <a:rPr lang="fr-FR" noProof="0" dirty="0" err="1"/>
              <a:t>picture</a:t>
            </a:r>
            <a:endParaRPr lang="fr-FR" noProof="0" dirty="0"/>
          </a:p>
        </p:txBody>
      </p:sp>
      <p:sp>
        <p:nvSpPr>
          <p:cNvPr id="5" name="Text Placeholder 4"/>
          <p:cNvSpPr>
            <a:spLocks noGrp="1"/>
          </p:cNvSpPr>
          <p:nvPr>
            <p:ph type="body" sz="quarter" idx="38" hasCustomPrompt="1"/>
          </p:nvPr>
        </p:nvSpPr>
        <p:spPr bwMode="gray">
          <a:xfrm>
            <a:off x="2090539" y="2506625"/>
            <a:ext cx="996923" cy="739800"/>
          </a:xfrm>
          <a:prstGeom prst="rect">
            <a:avLst/>
          </a:prstGeom>
          <a:noFill/>
        </p:spPr>
        <p:txBody>
          <a:bodyPr anchor="t">
            <a:noAutofit/>
          </a:bodyPr>
          <a:lstStyle>
            <a:lvl1pPr marL="0" indent="-189000" algn="just">
              <a:lnSpc>
                <a:spcPct val="100000"/>
              </a:lnSpc>
              <a:spcBef>
                <a:spcPts val="300"/>
              </a:spcBef>
              <a:buClr>
                <a:schemeClr val="bg1"/>
              </a:buClr>
              <a:buFont typeface="Tempus Sans ITC" panose="04020404030D07020202" pitchFamily="82" charset="0"/>
              <a:buChar char="/"/>
              <a:defRPr sz="1800" b="1" i="0">
                <a:solidFill>
                  <a:schemeClr val="bg1"/>
                </a:solidFill>
                <a:latin typeface="+mj-lt"/>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01</a:t>
            </a:r>
          </a:p>
        </p:txBody>
      </p:sp>
    </p:spTree>
    <p:extLst>
      <p:ext uri="{BB962C8B-B14F-4D97-AF65-F5344CB8AC3E}">
        <p14:creationId xmlns:p14="http://schemas.microsoft.com/office/powerpoint/2010/main" val="11686591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Brown light">
    <p:spTree>
      <p:nvGrpSpPr>
        <p:cNvPr id="1" name=""/>
        <p:cNvGrpSpPr/>
        <p:nvPr/>
      </p:nvGrpSpPr>
      <p:grpSpPr>
        <a:xfrm>
          <a:off x="0" y="0"/>
          <a:ext cx="0" cy="0"/>
          <a:chOff x="0" y="0"/>
          <a:chExt cx="0" cy="0"/>
        </a:xfrm>
      </p:grpSpPr>
      <p:pic>
        <p:nvPicPr>
          <p:cNvPr id="7" name="Image 11"/>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l="-1" r="-184259" b="-45082"/>
          <a:stretch/>
        </p:blipFill>
        <p:spPr>
          <a:xfrm>
            <a:off x="0" y="-1"/>
            <a:ext cx="9144000" cy="5142310"/>
          </a:xfrm>
          <a:prstGeom prst="rect">
            <a:avLst/>
          </a:prstGeom>
          <a:solidFill>
            <a:schemeClr val="accent2"/>
          </a:solidFill>
        </p:spPr>
      </p:pic>
      <p:sp>
        <p:nvSpPr>
          <p:cNvPr id="6" name="Title 1"/>
          <p:cNvSpPr>
            <a:spLocks noGrp="1"/>
          </p:cNvSpPr>
          <p:nvPr>
            <p:ph type="title" hasCustomPrompt="1"/>
          </p:nvPr>
        </p:nvSpPr>
        <p:spPr bwMode="gray">
          <a:xfrm>
            <a:off x="3160931" y="2506625"/>
            <a:ext cx="5531730" cy="740210"/>
          </a:xfrm>
          <a:noFill/>
        </p:spPr>
        <p:txBody>
          <a:bodyPr tIns="108000" rIns="0" anchor="t"/>
          <a:lstStyle>
            <a:lvl1pPr algn="r">
              <a:defRPr sz="1800">
                <a:solidFill>
                  <a:schemeClr val="bg1"/>
                </a:solidFill>
                <a:latin typeface="+mj-lt"/>
              </a:defRPr>
            </a:lvl1pPr>
          </a:lstStyle>
          <a:p>
            <a:r>
              <a:rPr lang="fr-FR" noProof="0" dirty="0" err="1"/>
              <a:t>Chapter</a:t>
            </a:r>
            <a:r>
              <a:rPr lang="fr-FR" noProof="0" dirty="0"/>
              <a:t> slide headline </a:t>
            </a:r>
          </a:p>
        </p:txBody>
      </p:sp>
      <p:sp>
        <p:nvSpPr>
          <p:cNvPr id="8" name="Espace réservé pour une image  35"/>
          <p:cNvSpPr>
            <a:spLocks noGrp="1"/>
          </p:cNvSpPr>
          <p:nvPr>
            <p:ph type="pic" sz="quarter" idx="10" hasCustomPrompt="1"/>
          </p:nvPr>
        </p:nvSpPr>
        <p:spPr bwMode="gray">
          <a:xfrm>
            <a:off x="0" y="2"/>
            <a:ext cx="4760956" cy="4192731"/>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350" b="0" i="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fr-FR" noProof="0" dirty="0"/>
              <a:t>Click </a:t>
            </a:r>
            <a:r>
              <a:rPr lang="fr-FR" noProof="0" dirty="0" err="1"/>
              <a:t>here</a:t>
            </a:r>
            <a:r>
              <a:rPr lang="fr-FR" noProof="0" dirty="0"/>
              <a:t> &gt;&gt; </a:t>
            </a:r>
            <a:br>
              <a:rPr lang="fr-FR" noProof="0" dirty="0"/>
            </a:br>
            <a:r>
              <a:rPr lang="fr-FR" noProof="0" dirty="0"/>
              <a:t>to insert a </a:t>
            </a:r>
            <a:r>
              <a:rPr lang="fr-FR" noProof="0" dirty="0" err="1"/>
              <a:t>picture</a:t>
            </a:r>
            <a:endParaRPr lang="fr-FR" noProof="0" dirty="0"/>
          </a:p>
        </p:txBody>
      </p:sp>
      <p:sp>
        <p:nvSpPr>
          <p:cNvPr id="5" name="Text Placeholder 4"/>
          <p:cNvSpPr>
            <a:spLocks noGrp="1"/>
          </p:cNvSpPr>
          <p:nvPr>
            <p:ph type="body" sz="quarter" idx="38" hasCustomPrompt="1"/>
          </p:nvPr>
        </p:nvSpPr>
        <p:spPr bwMode="gray">
          <a:xfrm>
            <a:off x="2090539" y="2506625"/>
            <a:ext cx="996923" cy="739800"/>
          </a:xfrm>
          <a:prstGeom prst="rect">
            <a:avLst/>
          </a:prstGeom>
          <a:noFill/>
        </p:spPr>
        <p:txBody>
          <a:bodyPr anchor="t">
            <a:noAutofit/>
          </a:bodyPr>
          <a:lstStyle>
            <a:lvl1pPr marL="0" indent="-189000" algn="just">
              <a:lnSpc>
                <a:spcPct val="100000"/>
              </a:lnSpc>
              <a:spcBef>
                <a:spcPts val="300"/>
              </a:spcBef>
              <a:buClr>
                <a:schemeClr val="bg1"/>
              </a:buClr>
              <a:buFont typeface="Tempus Sans ITC" panose="04020404030D07020202" pitchFamily="82" charset="0"/>
              <a:buChar char="/"/>
              <a:defRPr sz="1800" b="1" i="0">
                <a:solidFill>
                  <a:schemeClr val="bg1"/>
                </a:solidFill>
                <a:latin typeface="+mj-lt"/>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01</a:t>
            </a:r>
          </a:p>
        </p:txBody>
      </p:sp>
    </p:spTree>
    <p:extLst>
      <p:ext uri="{BB962C8B-B14F-4D97-AF65-F5344CB8AC3E}">
        <p14:creationId xmlns:p14="http://schemas.microsoft.com/office/powerpoint/2010/main" val="37736518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11687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age Contacts">
    <p:bg>
      <p:bgPr>
        <a:solidFill>
          <a:schemeClr val="bg2"/>
        </a:solidFill>
        <a:effectLst/>
      </p:bgPr>
    </p:bg>
    <p:spTree>
      <p:nvGrpSpPr>
        <p:cNvPr id="1" name=""/>
        <p:cNvGrpSpPr/>
        <p:nvPr/>
      </p:nvGrpSpPr>
      <p:grpSpPr>
        <a:xfrm>
          <a:off x="0" y="0"/>
          <a:ext cx="0" cy="0"/>
          <a:chOff x="0" y="0"/>
          <a:chExt cx="0" cy="0"/>
        </a:xfrm>
      </p:grpSpPr>
      <p:pic>
        <p:nvPicPr>
          <p:cNvPr id="32" name="Image 5"/>
          <p:cNvPicPr>
            <a:picLocks noChangeAspect="1"/>
          </p:cNvPicPr>
          <p:nvPr userDrawn="1"/>
        </p:nvPicPr>
        <p:blipFill rotWithShape="1">
          <a:blip r:embed="rId2">
            <a:extLst>
              <a:ext uri="{28A0092B-C50C-407E-A947-70E740481C1C}">
                <a14:useLocalDpi xmlns:a14="http://schemas.microsoft.com/office/drawing/2010/main" val="0"/>
              </a:ext>
            </a:extLst>
          </a:blip>
          <a:srcRect r="-184204" b="-45087"/>
          <a:stretch/>
        </p:blipFill>
        <p:spPr>
          <a:xfrm>
            <a:off x="-1" y="-6815"/>
            <a:ext cx="9144001" cy="5143500"/>
          </a:xfrm>
          <a:prstGeom prst="rect">
            <a:avLst/>
          </a:prstGeom>
          <a:solidFill>
            <a:schemeClr val="bg2"/>
          </a:solidFill>
        </p:spPr>
      </p:pic>
      <p:pic>
        <p:nvPicPr>
          <p:cNvPr id="5" name="Picture 7"/>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6114462" y="864000"/>
            <a:ext cx="2608615" cy="286200"/>
          </a:xfrm>
          <a:prstGeom prst="rect">
            <a:avLst/>
          </a:prstGeom>
        </p:spPr>
      </p:pic>
    </p:spTree>
    <p:extLst>
      <p:ext uri="{BB962C8B-B14F-4D97-AF65-F5344CB8AC3E}">
        <p14:creationId xmlns:p14="http://schemas.microsoft.com/office/powerpoint/2010/main" val="3185605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pic>
        <p:nvPicPr>
          <p:cNvPr id="4" name="Image 3" descr="Une image contenant personne, intérieur, homme, table&#10;&#10;Description générée automatiquement">
            <a:extLst>
              <a:ext uri="{FF2B5EF4-FFF2-40B4-BE49-F238E27FC236}">
                <a16:creationId xmlns:a16="http://schemas.microsoft.com/office/drawing/2014/main" id="{6FB58E74-65F0-5A41-B2A3-C683EB81BBF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8208" y="-13947"/>
            <a:ext cx="9190183" cy="5171393"/>
          </a:xfrm>
          <a:prstGeom prst="rect">
            <a:avLst/>
          </a:prstGeom>
        </p:spPr>
      </p:pic>
      <p:pic>
        <p:nvPicPr>
          <p:cNvPr id="5" name="Image 4">
            <a:extLst>
              <a:ext uri="{FF2B5EF4-FFF2-40B4-BE49-F238E27FC236}">
                <a16:creationId xmlns:a16="http://schemas.microsoft.com/office/drawing/2014/main" id="{9F7A409D-321F-644F-957D-D88584B88E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9714"/>
            <a:ext cx="657373" cy="581836"/>
          </a:xfrm>
          <a:prstGeom prst="rect">
            <a:avLst/>
          </a:prstGeom>
        </p:spPr>
      </p:pic>
      <p:sp>
        <p:nvSpPr>
          <p:cNvPr id="7" name="Espace réservé du texte 6">
            <a:extLst>
              <a:ext uri="{FF2B5EF4-FFF2-40B4-BE49-F238E27FC236}">
                <a16:creationId xmlns:a16="http://schemas.microsoft.com/office/drawing/2014/main" id="{C0E49024-B637-B846-AD7A-074C32D97EBE}"/>
              </a:ext>
            </a:extLst>
          </p:cNvPr>
          <p:cNvSpPr>
            <a:spLocks noGrp="1"/>
          </p:cNvSpPr>
          <p:nvPr>
            <p:ph type="body" sz="quarter" idx="10" hasCustomPrompt="1"/>
          </p:nvPr>
        </p:nvSpPr>
        <p:spPr>
          <a:xfrm>
            <a:off x="2124075" y="987425"/>
            <a:ext cx="2735957" cy="1871663"/>
          </a:xfrm>
          <a:prstGeom prst="rect">
            <a:avLst/>
          </a:prstGeom>
        </p:spPr>
        <p:txBody>
          <a:bodyPr/>
          <a:lstStyle>
            <a:lvl1pPr>
              <a:defRPr sz="2800" kern="800" cap="all" baseline="0"/>
            </a:lvl1pPr>
            <a:lvl2pPr marL="434250" indent="0">
              <a:buNone/>
              <a:defRPr sz="3200"/>
            </a:lvl2pPr>
          </a:lstStyle>
          <a:p>
            <a:pPr lvl="0"/>
            <a:r>
              <a:rPr lang="fr-FR" dirty="0"/>
              <a:t>Titre de la slide</a:t>
            </a:r>
          </a:p>
          <a:p>
            <a:pPr lvl="1"/>
            <a:endParaRPr lang="fr-FR" dirty="0"/>
          </a:p>
        </p:txBody>
      </p:sp>
      <p:sp>
        <p:nvSpPr>
          <p:cNvPr id="9" name="Espace réservé du texte 8">
            <a:extLst>
              <a:ext uri="{FF2B5EF4-FFF2-40B4-BE49-F238E27FC236}">
                <a16:creationId xmlns:a16="http://schemas.microsoft.com/office/drawing/2014/main" id="{F9933515-A54B-C648-9452-ED438F800E2D}"/>
              </a:ext>
            </a:extLst>
          </p:cNvPr>
          <p:cNvSpPr>
            <a:spLocks noGrp="1"/>
          </p:cNvSpPr>
          <p:nvPr>
            <p:ph type="body" sz="quarter" idx="11" hasCustomPrompt="1"/>
          </p:nvPr>
        </p:nvSpPr>
        <p:spPr>
          <a:xfrm>
            <a:off x="5004048" y="987425"/>
            <a:ext cx="3457575" cy="1871663"/>
          </a:xfrm>
          <a:prstGeom prst="rect">
            <a:avLst/>
          </a:prstGeom>
        </p:spPr>
        <p:txBody>
          <a:bodyPr/>
          <a:lstStyle>
            <a:lvl1pPr>
              <a:lnSpc>
                <a:spcPct val="80000"/>
              </a:lnSpc>
              <a:spcBef>
                <a:spcPts val="0"/>
              </a:spcBef>
              <a:defRPr sz="1400" b="0"/>
            </a:lvl1pPr>
          </a:lstStyle>
          <a:p>
            <a:pPr lvl="0"/>
            <a:r>
              <a:rPr lang="fr-FR" dirty="0"/>
              <a:t>Texte</a:t>
            </a:r>
          </a:p>
        </p:txBody>
      </p:sp>
      <p:pic>
        <p:nvPicPr>
          <p:cNvPr id="6" name="Image 5" descr="Une image contenant personne, intérieur, homme, table&#10;&#10;Description générée automatiquement">
            <a:extLst>
              <a:ext uri="{FF2B5EF4-FFF2-40B4-BE49-F238E27FC236}">
                <a16:creationId xmlns:a16="http://schemas.microsoft.com/office/drawing/2014/main" id="{6FB58E74-65F0-5A41-B2A3-C683EB81BBF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8208" y="-13947"/>
            <a:ext cx="9190183" cy="5171393"/>
          </a:xfrm>
          <a:prstGeom prst="rect">
            <a:avLst/>
          </a:prstGeom>
        </p:spPr>
      </p:pic>
      <p:pic>
        <p:nvPicPr>
          <p:cNvPr id="8" name="Image 7">
            <a:extLst>
              <a:ext uri="{FF2B5EF4-FFF2-40B4-BE49-F238E27FC236}">
                <a16:creationId xmlns:a16="http://schemas.microsoft.com/office/drawing/2014/main" id="{9F7A409D-321F-644F-957D-D88584B88E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512" y="189714"/>
            <a:ext cx="657373" cy="581836"/>
          </a:xfrm>
          <a:prstGeom prst="rect">
            <a:avLst/>
          </a:prstGeom>
        </p:spPr>
      </p:pic>
    </p:spTree>
    <p:extLst>
      <p:ext uri="{BB962C8B-B14F-4D97-AF65-F5344CB8AC3E}">
        <p14:creationId xmlns:p14="http://schemas.microsoft.com/office/powerpoint/2010/main" val="1953112936"/>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End Page Picture">
    <p:spTree>
      <p:nvGrpSpPr>
        <p:cNvPr id="1" name=""/>
        <p:cNvGrpSpPr/>
        <p:nvPr/>
      </p:nvGrpSpPr>
      <p:grpSpPr>
        <a:xfrm>
          <a:off x="0" y="0"/>
          <a:ext cx="0" cy="0"/>
          <a:chOff x="0" y="0"/>
          <a:chExt cx="0" cy="0"/>
        </a:xfrm>
      </p:grpSpPr>
      <p:pic>
        <p:nvPicPr>
          <p:cNvPr id="1026" name="Picture 2" descr="C:\Users\kerveillant\Desktop\WAVESTONE #ProdTools\4. Visuels\La city 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a:stretch/>
        </p:blipFill>
        <p:spPr bwMode="auto">
          <a:xfrm>
            <a:off x="-14356" y="0"/>
            <a:ext cx="9158356" cy="514904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userDrawn="1"/>
        </p:nvSpPr>
        <p:spPr bwMode="black">
          <a:xfrm>
            <a:off x="-958" y="0"/>
            <a:ext cx="2126274" cy="3405185"/>
          </a:xfrm>
          <a:prstGeom prst="rect">
            <a:avLst/>
          </a:prstGeom>
          <a:noFill/>
        </p:spPr>
        <p:txBody>
          <a:bodyPr wrap="square" rtlCol="0" anchor="ctr" anchorCtr="1">
            <a:noAutofit/>
          </a:bodyPr>
          <a:lstStyle/>
          <a:p>
            <a:pPr algn="l">
              <a:lnSpc>
                <a:spcPct val="200000"/>
              </a:lnSpc>
            </a:pPr>
            <a:r>
              <a:rPr lang="fr-FR" sz="750" noProof="0" dirty="0">
                <a:solidFill>
                  <a:schemeClr val="bg2"/>
                </a:solidFill>
              </a:rPr>
              <a:t>PARIS</a:t>
            </a:r>
          </a:p>
          <a:p>
            <a:pPr algn="l">
              <a:lnSpc>
                <a:spcPct val="200000"/>
              </a:lnSpc>
            </a:pPr>
            <a:r>
              <a:rPr lang="fr-FR" sz="750" noProof="0" dirty="0">
                <a:solidFill>
                  <a:schemeClr val="bg2"/>
                </a:solidFill>
              </a:rPr>
              <a:t>LONDON</a:t>
            </a:r>
          </a:p>
          <a:p>
            <a:pPr algn="l">
              <a:lnSpc>
                <a:spcPct val="200000"/>
              </a:lnSpc>
            </a:pPr>
            <a:r>
              <a:rPr lang="fr-FR" sz="750" noProof="0" dirty="0">
                <a:solidFill>
                  <a:schemeClr val="bg2"/>
                </a:solidFill>
              </a:rPr>
              <a:t>NEW YORK</a:t>
            </a:r>
          </a:p>
          <a:p>
            <a:pPr algn="l">
              <a:lnSpc>
                <a:spcPct val="200000"/>
              </a:lnSpc>
            </a:pPr>
            <a:r>
              <a:rPr lang="fr-FR" sz="750" noProof="0" dirty="0">
                <a:solidFill>
                  <a:schemeClr val="bg2"/>
                </a:solidFill>
              </a:rPr>
              <a:t>HONG KONG</a:t>
            </a:r>
          </a:p>
          <a:p>
            <a:pPr algn="l">
              <a:lnSpc>
                <a:spcPct val="200000"/>
              </a:lnSpc>
            </a:pPr>
            <a:r>
              <a:rPr lang="fr-FR" sz="750" noProof="0" dirty="0">
                <a:solidFill>
                  <a:schemeClr val="bg2"/>
                </a:solidFill>
              </a:rPr>
              <a:t>SINGAPORE *</a:t>
            </a:r>
          </a:p>
          <a:p>
            <a:pPr algn="l">
              <a:lnSpc>
                <a:spcPct val="200000"/>
              </a:lnSpc>
            </a:pPr>
            <a:r>
              <a:rPr lang="fr-FR" sz="750" noProof="0" dirty="0">
                <a:solidFill>
                  <a:schemeClr val="bg2"/>
                </a:solidFill>
              </a:rPr>
              <a:t>DUBAI *</a:t>
            </a:r>
          </a:p>
          <a:p>
            <a:pPr algn="l">
              <a:lnSpc>
                <a:spcPct val="200000"/>
              </a:lnSpc>
            </a:pPr>
            <a:r>
              <a:rPr lang="fr-FR" sz="750" noProof="0" dirty="0">
                <a:solidFill>
                  <a:schemeClr val="bg2"/>
                </a:solidFill>
              </a:rPr>
              <a:t>BRUSSELS</a:t>
            </a:r>
          </a:p>
          <a:p>
            <a:pPr algn="l">
              <a:lnSpc>
                <a:spcPct val="200000"/>
              </a:lnSpc>
            </a:pPr>
            <a:r>
              <a:rPr lang="fr-FR" sz="750" noProof="0" dirty="0">
                <a:solidFill>
                  <a:schemeClr val="bg2"/>
                </a:solidFill>
              </a:rPr>
              <a:t>LUXEMBOURG</a:t>
            </a:r>
          </a:p>
          <a:p>
            <a:pPr algn="l">
              <a:lnSpc>
                <a:spcPct val="200000"/>
              </a:lnSpc>
            </a:pPr>
            <a:r>
              <a:rPr lang="fr-FR" sz="750" noProof="0" dirty="0">
                <a:solidFill>
                  <a:schemeClr val="bg2"/>
                </a:solidFill>
              </a:rPr>
              <a:t>GENEVA</a:t>
            </a:r>
          </a:p>
          <a:p>
            <a:pPr algn="l">
              <a:lnSpc>
                <a:spcPct val="200000"/>
              </a:lnSpc>
            </a:pPr>
            <a:r>
              <a:rPr lang="fr-FR" sz="750" noProof="0" dirty="0">
                <a:solidFill>
                  <a:schemeClr val="bg2"/>
                </a:solidFill>
              </a:rPr>
              <a:t>CASABLANCA</a:t>
            </a:r>
          </a:p>
          <a:p>
            <a:pPr algn="l">
              <a:lnSpc>
                <a:spcPct val="200000"/>
              </a:lnSpc>
            </a:pPr>
            <a:r>
              <a:rPr lang="fr-FR" sz="750" noProof="0" dirty="0">
                <a:solidFill>
                  <a:schemeClr val="bg2"/>
                </a:solidFill>
              </a:rPr>
              <a:t>LYON</a:t>
            </a:r>
          </a:p>
          <a:p>
            <a:pPr algn="l">
              <a:lnSpc>
                <a:spcPct val="200000"/>
              </a:lnSpc>
            </a:pPr>
            <a:r>
              <a:rPr lang="fr-FR" sz="750" noProof="0" dirty="0">
                <a:solidFill>
                  <a:schemeClr val="bg2"/>
                </a:solidFill>
              </a:rPr>
              <a:t>MARSEILLE</a:t>
            </a:r>
          </a:p>
          <a:p>
            <a:pPr algn="l">
              <a:lnSpc>
                <a:spcPct val="200000"/>
              </a:lnSpc>
            </a:pPr>
            <a:r>
              <a:rPr lang="fr-FR" sz="750" noProof="0" dirty="0">
                <a:solidFill>
                  <a:schemeClr val="bg2"/>
                </a:solidFill>
              </a:rPr>
              <a:t>NANTES</a:t>
            </a:r>
          </a:p>
          <a:p>
            <a:pPr algn="l"/>
            <a:endParaRPr lang="fr-FR" sz="750" noProof="0" dirty="0">
              <a:solidFill>
                <a:schemeClr val="bg2"/>
              </a:solidFill>
            </a:endParaRPr>
          </a:p>
        </p:txBody>
      </p:sp>
      <p:sp>
        <p:nvSpPr>
          <p:cNvPr id="2" name="TextBox 1"/>
          <p:cNvSpPr txBox="1"/>
          <p:nvPr userDrawn="1"/>
        </p:nvSpPr>
        <p:spPr bwMode="black">
          <a:xfrm>
            <a:off x="583865" y="3186113"/>
            <a:ext cx="1265470" cy="173124"/>
          </a:xfrm>
          <a:prstGeom prst="rect">
            <a:avLst/>
          </a:prstGeom>
          <a:noFill/>
        </p:spPr>
        <p:txBody>
          <a:bodyPr wrap="square" rtlCol="0">
            <a:spAutoFit/>
          </a:bodyPr>
          <a:lstStyle/>
          <a:p>
            <a:pPr algn="l"/>
            <a:r>
              <a:rPr lang="fr-FR" sz="525" noProof="0" dirty="0">
                <a:solidFill>
                  <a:schemeClr val="bg2"/>
                </a:solidFill>
              </a:rPr>
              <a:t>* Strategic </a:t>
            </a:r>
            <a:r>
              <a:rPr lang="fr-FR" sz="525" noProof="0" dirty="0" err="1">
                <a:solidFill>
                  <a:schemeClr val="bg2"/>
                </a:solidFill>
              </a:rPr>
              <a:t>partners</a:t>
            </a:r>
            <a:endParaRPr lang="fr-FR" sz="525" noProof="0" dirty="0">
              <a:solidFill>
                <a:schemeClr val="bg2"/>
              </a:solidFill>
            </a:endParaRPr>
          </a:p>
        </p:txBody>
      </p:sp>
      <p:pic>
        <p:nvPicPr>
          <p:cNvPr id="9" name="Picture 7"/>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6114462" y="864000"/>
            <a:ext cx="2608615" cy="286200"/>
          </a:xfrm>
          <a:prstGeom prst="rect">
            <a:avLst/>
          </a:prstGeom>
        </p:spPr>
      </p:pic>
    </p:spTree>
    <p:extLst>
      <p:ext uri="{BB962C8B-B14F-4D97-AF65-F5344CB8AC3E}">
        <p14:creationId xmlns:p14="http://schemas.microsoft.com/office/powerpoint/2010/main" val="7016760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Guidelines">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319015" y="303499"/>
            <a:ext cx="8507077" cy="647811"/>
          </a:xfrm>
        </p:spPr>
        <p:txBody>
          <a:bodyPr lIns="108000" tIns="0" rIns="108000" bIns="0"/>
          <a:lstStyle>
            <a:lvl1pPr>
              <a:defRPr sz="1650" baseline="0">
                <a:solidFill>
                  <a:schemeClr val="bg2"/>
                </a:solidFill>
              </a:defRPr>
            </a:lvl1pPr>
          </a:lstStyle>
          <a:p>
            <a:r>
              <a:rPr lang="fr-FR" noProof="0" dirty="0" err="1"/>
              <a:t>Color</a:t>
            </a:r>
            <a:r>
              <a:rPr lang="fr-FR" noProof="0" dirty="0"/>
              <a:t> &amp; Font structure</a:t>
            </a:r>
          </a:p>
        </p:txBody>
      </p:sp>
      <p:graphicFrame>
        <p:nvGraphicFramePr>
          <p:cNvPr id="5" name="Table 4"/>
          <p:cNvGraphicFramePr>
            <a:graphicFrameLocks noGrp="1"/>
          </p:cNvGraphicFramePr>
          <p:nvPr userDrawn="1">
            <p:extLst>
              <p:ext uri="{D42A27DB-BD31-4B8C-83A1-F6EECF244321}">
                <p14:modId xmlns:p14="http://schemas.microsoft.com/office/powerpoint/2010/main" val="4059471285"/>
              </p:ext>
            </p:extLst>
          </p:nvPr>
        </p:nvGraphicFramePr>
        <p:xfrm>
          <a:off x="364549" y="2409732"/>
          <a:ext cx="8671012" cy="2811780"/>
        </p:xfrm>
        <a:graphic>
          <a:graphicData uri="http://schemas.openxmlformats.org/drawingml/2006/table">
            <a:tbl>
              <a:tblPr firstRow="1" bandRow="1">
                <a:tableStyleId>{0E3FDE45-AF77-4B5C-9715-49D594BDF05E}</a:tableStyleId>
              </a:tblPr>
              <a:tblGrid>
                <a:gridCol w="1117092">
                  <a:extLst>
                    <a:ext uri="{9D8B030D-6E8A-4147-A177-3AD203B41FA5}">
                      <a16:colId xmlns:a16="http://schemas.microsoft.com/office/drawing/2014/main" val="20000"/>
                    </a:ext>
                  </a:extLst>
                </a:gridCol>
                <a:gridCol w="1046065">
                  <a:extLst>
                    <a:ext uri="{9D8B030D-6E8A-4147-A177-3AD203B41FA5}">
                      <a16:colId xmlns:a16="http://schemas.microsoft.com/office/drawing/2014/main" val="20001"/>
                    </a:ext>
                  </a:extLst>
                </a:gridCol>
                <a:gridCol w="1079613">
                  <a:extLst>
                    <a:ext uri="{9D8B030D-6E8A-4147-A177-3AD203B41FA5}">
                      <a16:colId xmlns:a16="http://schemas.microsoft.com/office/drawing/2014/main" val="20002"/>
                    </a:ext>
                  </a:extLst>
                </a:gridCol>
                <a:gridCol w="499398">
                  <a:extLst>
                    <a:ext uri="{9D8B030D-6E8A-4147-A177-3AD203B41FA5}">
                      <a16:colId xmlns:a16="http://schemas.microsoft.com/office/drawing/2014/main" val="20003"/>
                    </a:ext>
                  </a:extLst>
                </a:gridCol>
                <a:gridCol w="825582">
                  <a:extLst>
                    <a:ext uri="{9D8B030D-6E8A-4147-A177-3AD203B41FA5}">
                      <a16:colId xmlns:a16="http://schemas.microsoft.com/office/drawing/2014/main" val="20004"/>
                    </a:ext>
                  </a:extLst>
                </a:gridCol>
                <a:gridCol w="863691">
                  <a:extLst>
                    <a:ext uri="{9D8B030D-6E8A-4147-A177-3AD203B41FA5}">
                      <a16:colId xmlns:a16="http://schemas.microsoft.com/office/drawing/2014/main" val="20005"/>
                    </a:ext>
                  </a:extLst>
                </a:gridCol>
                <a:gridCol w="1786269">
                  <a:extLst>
                    <a:ext uri="{9D8B030D-6E8A-4147-A177-3AD203B41FA5}">
                      <a16:colId xmlns:a16="http://schemas.microsoft.com/office/drawing/2014/main" val="20006"/>
                    </a:ext>
                  </a:extLst>
                </a:gridCol>
                <a:gridCol w="1453302">
                  <a:extLst>
                    <a:ext uri="{9D8B030D-6E8A-4147-A177-3AD203B41FA5}">
                      <a16:colId xmlns:a16="http://schemas.microsoft.com/office/drawing/2014/main" val="20007"/>
                    </a:ext>
                  </a:extLst>
                </a:gridCol>
              </a:tblGrid>
              <a:tr h="274320">
                <a:tc>
                  <a:txBody>
                    <a:bodyPr/>
                    <a:lstStyle/>
                    <a:p>
                      <a:r>
                        <a:rPr lang="fr-FR" sz="700" b="1" noProof="0" dirty="0" err="1"/>
                        <a:t>Level</a:t>
                      </a:r>
                      <a:endParaRPr lang="fr-FR" sz="700" b="1" noProof="0" dirty="0"/>
                    </a:p>
                  </a:txBody>
                  <a:tcPr marL="84406" marR="84406" marT="34290" marB="34290">
                    <a:solidFill>
                      <a:schemeClr val="bg1">
                        <a:lumMod val="95000"/>
                      </a:schemeClr>
                    </a:solidFill>
                  </a:tcPr>
                </a:tc>
                <a:tc>
                  <a:txBody>
                    <a:bodyPr/>
                    <a:lstStyle/>
                    <a:p>
                      <a:r>
                        <a:rPr lang="fr-FR" sz="700" b="1" kern="1200" noProof="0" dirty="0">
                          <a:solidFill>
                            <a:schemeClr val="tx1"/>
                          </a:solidFill>
                          <a:latin typeface="+mn-lt"/>
                          <a:ea typeface="+mn-ea"/>
                          <a:cs typeface="+mn-cs"/>
                        </a:rPr>
                        <a:t>Font</a:t>
                      </a:r>
                    </a:p>
                  </a:txBody>
                  <a:tcPr marL="84406" marR="84406" marT="34290" marB="34290">
                    <a:solidFill>
                      <a:schemeClr val="bg1">
                        <a:lumMod val="95000"/>
                      </a:schemeClr>
                    </a:solidFill>
                  </a:tcPr>
                </a:tc>
                <a:tc>
                  <a:txBody>
                    <a:bodyPr/>
                    <a:lstStyle/>
                    <a:p>
                      <a:r>
                        <a:rPr lang="fr-FR" sz="700" b="1" kern="1200" noProof="0" dirty="0" err="1">
                          <a:solidFill>
                            <a:schemeClr val="tx1"/>
                          </a:solidFill>
                          <a:latin typeface="+mn-lt"/>
                          <a:ea typeface="+mn-ea"/>
                          <a:cs typeface="+mn-cs"/>
                        </a:rPr>
                        <a:t>Color</a:t>
                      </a:r>
                      <a:endParaRPr lang="fr-FR" sz="700" b="1" kern="1200" noProof="0" dirty="0">
                        <a:solidFill>
                          <a:schemeClr val="tx1"/>
                        </a:solidFill>
                        <a:latin typeface="+mn-lt"/>
                        <a:ea typeface="+mn-ea"/>
                        <a:cs typeface="+mn-cs"/>
                      </a:endParaRPr>
                    </a:p>
                  </a:txBody>
                  <a:tcPr marL="84406" marR="84406" marT="34290" marB="34290">
                    <a:solidFill>
                      <a:schemeClr val="bg1">
                        <a:lumMod val="95000"/>
                      </a:schemeClr>
                    </a:solidFill>
                  </a:tcPr>
                </a:tc>
                <a:tc>
                  <a:txBody>
                    <a:bodyPr/>
                    <a:lstStyle/>
                    <a:p>
                      <a:r>
                        <a:rPr lang="fr-FR" sz="700" b="1" kern="1200" noProof="0" dirty="0">
                          <a:solidFill>
                            <a:schemeClr val="tx1"/>
                          </a:solidFill>
                          <a:latin typeface="+mn-lt"/>
                          <a:ea typeface="+mn-ea"/>
                          <a:cs typeface="+mn-cs"/>
                        </a:rPr>
                        <a:t>Size</a:t>
                      </a:r>
                    </a:p>
                  </a:txBody>
                  <a:tcPr marL="84406" marR="84406" marT="34290" marB="34290">
                    <a:solidFill>
                      <a:schemeClr val="bg1">
                        <a:lumMod val="95000"/>
                      </a:schemeClr>
                    </a:solidFill>
                  </a:tcPr>
                </a:tc>
                <a:tc>
                  <a:txBody>
                    <a:bodyPr/>
                    <a:lstStyle/>
                    <a:p>
                      <a:r>
                        <a:rPr lang="fr-FR" sz="700" b="1" kern="1200" noProof="0" dirty="0" err="1">
                          <a:solidFill>
                            <a:schemeClr val="tx1"/>
                          </a:solidFill>
                          <a:latin typeface="+mn-lt"/>
                          <a:ea typeface="+mn-ea"/>
                          <a:cs typeface="+mn-cs"/>
                        </a:rPr>
                        <a:t>Effect</a:t>
                      </a:r>
                      <a:endParaRPr lang="fr-FR" sz="700" b="1" kern="1200" noProof="0" dirty="0">
                        <a:solidFill>
                          <a:schemeClr val="tx1"/>
                        </a:solidFill>
                        <a:latin typeface="+mn-lt"/>
                        <a:ea typeface="+mn-ea"/>
                        <a:cs typeface="+mn-cs"/>
                      </a:endParaRPr>
                    </a:p>
                  </a:txBody>
                  <a:tcPr marL="84406" marR="84406" marT="34290" marB="34290">
                    <a:solidFill>
                      <a:schemeClr val="bg1">
                        <a:lumMod val="95000"/>
                      </a:schemeClr>
                    </a:solidFill>
                  </a:tcPr>
                </a:tc>
                <a:tc>
                  <a:txBody>
                    <a:bodyPr/>
                    <a:lstStyle/>
                    <a:p>
                      <a:r>
                        <a:rPr lang="fr-FR" sz="700" b="1" kern="1200" noProof="0" dirty="0">
                          <a:solidFill>
                            <a:schemeClr val="tx1"/>
                          </a:solidFill>
                          <a:latin typeface="+mn-lt"/>
                          <a:ea typeface="+mn-ea"/>
                          <a:cs typeface="+mn-cs"/>
                        </a:rPr>
                        <a:t>Bullet </a:t>
                      </a:r>
                    </a:p>
                  </a:txBody>
                  <a:tcPr marL="84406" marR="84406" marT="34290" marB="34290">
                    <a:solidFill>
                      <a:schemeClr val="bg1">
                        <a:lumMod val="95000"/>
                      </a:schemeClr>
                    </a:solidFill>
                  </a:tcPr>
                </a:tc>
                <a:tc>
                  <a:txBody>
                    <a:bodyPr/>
                    <a:lstStyle/>
                    <a:p>
                      <a:r>
                        <a:rPr lang="fr-FR" sz="700" b="1" kern="1200" noProof="0" dirty="0" err="1">
                          <a:solidFill>
                            <a:schemeClr val="tx1"/>
                          </a:solidFill>
                          <a:latin typeface="+mn-lt"/>
                          <a:ea typeface="+mn-ea"/>
                          <a:cs typeface="+mn-cs"/>
                        </a:rPr>
                        <a:t>Paragraph</a:t>
                      </a:r>
                      <a:endParaRPr lang="fr-FR" sz="700" b="1" kern="1200" noProof="0" dirty="0">
                        <a:solidFill>
                          <a:schemeClr val="tx1"/>
                        </a:solidFill>
                        <a:latin typeface="+mn-lt"/>
                        <a:ea typeface="+mn-ea"/>
                        <a:cs typeface="+mn-cs"/>
                      </a:endParaRPr>
                    </a:p>
                    <a:p>
                      <a:r>
                        <a:rPr lang="fr-FR" sz="700" b="1" kern="1200" noProof="0" dirty="0">
                          <a:solidFill>
                            <a:schemeClr val="tx1"/>
                          </a:solidFill>
                          <a:latin typeface="+mn-lt"/>
                          <a:ea typeface="+mn-ea"/>
                          <a:cs typeface="+mn-cs"/>
                        </a:rPr>
                        <a:t>Indentation</a:t>
                      </a:r>
                    </a:p>
                  </a:txBody>
                  <a:tcPr marL="84406" marR="84406" marT="34290" marB="34290">
                    <a:solidFill>
                      <a:schemeClr val="bg1">
                        <a:lumMod val="95000"/>
                      </a:schemeClr>
                    </a:solidFill>
                  </a:tcPr>
                </a:tc>
                <a:tc>
                  <a:txBody>
                    <a:bodyPr/>
                    <a:lstStyle/>
                    <a:p>
                      <a:r>
                        <a:rPr lang="fr-FR" sz="700" b="1" kern="1200" noProof="0" dirty="0" err="1">
                          <a:solidFill>
                            <a:schemeClr val="tx1"/>
                          </a:solidFill>
                          <a:latin typeface="+mn-lt"/>
                          <a:ea typeface="+mn-ea"/>
                          <a:cs typeface="+mn-cs"/>
                        </a:rPr>
                        <a:t>Paragraph</a:t>
                      </a:r>
                      <a:endParaRPr lang="fr-FR" sz="700" b="1" kern="1200" noProof="0" dirty="0">
                        <a:solidFill>
                          <a:schemeClr val="tx1"/>
                        </a:solidFill>
                        <a:latin typeface="+mn-lt"/>
                        <a:ea typeface="+mn-ea"/>
                        <a:cs typeface="+mn-cs"/>
                      </a:endParaRPr>
                    </a:p>
                    <a:p>
                      <a:r>
                        <a:rPr lang="fr-FR" sz="700" b="1" kern="1200" noProof="0" dirty="0" err="1">
                          <a:solidFill>
                            <a:schemeClr val="tx1"/>
                          </a:solidFill>
                          <a:latin typeface="+mn-lt"/>
                          <a:ea typeface="+mn-ea"/>
                          <a:cs typeface="+mn-cs"/>
                        </a:rPr>
                        <a:t>Spacing</a:t>
                      </a:r>
                      <a:endParaRPr lang="fr-FR" sz="700" b="1" kern="1200" noProof="0" dirty="0">
                        <a:solidFill>
                          <a:schemeClr val="tx1"/>
                        </a:solidFill>
                        <a:latin typeface="+mn-lt"/>
                        <a:ea typeface="+mn-ea"/>
                        <a:cs typeface="+mn-cs"/>
                      </a:endParaRPr>
                    </a:p>
                  </a:txBody>
                  <a:tcPr marL="84406" marR="84406" marT="34290" marB="34290">
                    <a:solidFill>
                      <a:schemeClr val="bg1">
                        <a:lumMod val="95000"/>
                      </a:schemeClr>
                    </a:solidFill>
                  </a:tcPr>
                </a:tc>
                <a:extLst>
                  <a:ext uri="{0D108BD9-81ED-4DB2-BD59-A6C34878D82A}">
                    <a16:rowId xmlns:a16="http://schemas.microsoft.com/office/drawing/2014/main" val="10000"/>
                  </a:ext>
                </a:extLst>
              </a:tr>
              <a:tr h="297180">
                <a:tc>
                  <a:txBody>
                    <a:bodyPr/>
                    <a:lstStyle/>
                    <a:p>
                      <a:r>
                        <a:rPr lang="fr-FR" sz="800" i="0" kern="1200" cap="all" baseline="0" dirty="0">
                          <a:solidFill>
                            <a:schemeClr val="accent4"/>
                          </a:solidFill>
                          <a:latin typeface="+mj-lt"/>
                          <a:ea typeface="+mn-ea"/>
                          <a:cs typeface="+mn-cs"/>
                        </a:rPr>
                        <a:t>surtitre</a:t>
                      </a:r>
                    </a:p>
                  </a:txBody>
                  <a:tcPr marL="84406" marR="84406" marT="34290" marB="34290" anchor="ctr">
                    <a:solidFill>
                      <a:schemeClr val="bg1"/>
                    </a:solidFill>
                  </a:tcPr>
                </a:tc>
                <a:tc>
                  <a:txBody>
                    <a:bodyPr/>
                    <a:lstStyle/>
                    <a:p>
                      <a:pPr algn="ctr"/>
                      <a:r>
                        <a:rPr lang="fr-FR" sz="800" i="0" kern="1200" cap="none" baseline="0" dirty="0" err="1">
                          <a:solidFill>
                            <a:schemeClr val="tx1"/>
                          </a:solidFill>
                          <a:latin typeface="+mn-lt"/>
                          <a:ea typeface="+mn-ea"/>
                          <a:cs typeface="+mn-cs"/>
                        </a:rPr>
                        <a:t>Tahoma</a:t>
                      </a:r>
                      <a:r>
                        <a:rPr lang="fr-FR" sz="800" i="0" kern="1200" cap="none" baseline="0" dirty="0">
                          <a:solidFill>
                            <a:schemeClr val="tx1"/>
                          </a:solidFill>
                          <a:latin typeface="+mn-lt"/>
                          <a:ea typeface="+mn-ea"/>
                          <a:cs typeface="+mn-cs"/>
                        </a:rPr>
                        <a:t> </a:t>
                      </a:r>
                      <a:r>
                        <a:rPr lang="fr-FR" sz="800" i="0" kern="1200" cap="none" baseline="0" dirty="0" err="1">
                          <a:solidFill>
                            <a:schemeClr val="tx1"/>
                          </a:solidFill>
                          <a:latin typeface="+mn-lt"/>
                          <a:ea typeface="+mn-ea"/>
                          <a:cs typeface="+mn-cs"/>
                        </a:rPr>
                        <a:t>Headings</a:t>
                      </a:r>
                      <a:endParaRPr lang="fr-FR" sz="800" i="0" kern="1200" cap="none" baseline="0" dirty="0">
                        <a:solidFill>
                          <a:schemeClr val="tx1"/>
                        </a:solidFill>
                        <a:latin typeface="+mn-lt"/>
                        <a:ea typeface="+mn-ea"/>
                        <a:cs typeface="+mn-cs"/>
                      </a:endParaRPr>
                    </a:p>
                  </a:txBody>
                  <a:tcPr marL="84406" marR="84406" marT="34290" marB="34290" anchor="ctr">
                    <a:solidFill>
                      <a:schemeClr val="bg1"/>
                    </a:solidFill>
                  </a:tcPr>
                </a:tc>
                <a:tc>
                  <a:txBody>
                    <a:bodyPr/>
                    <a:lstStyle/>
                    <a:p>
                      <a:pPr algn="ctr"/>
                      <a:r>
                        <a:rPr lang="fr-FR" sz="800" i="0" kern="1200" cap="all" baseline="0" dirty="0">
                          <a:solidFill>
                            <a:schemeClr val="tx1"/>
                          </a:solidFill>
                          <a:latin typeface="+mn-lt"/>
                          <a:ea typeface="+mn-ea"/>
                          <a:cs typeface="+mn-cs"/>
                        </a:rPr>
                        <a:t>147 / 132 / 129</a:t>
                      </a:r>
                    </a:p>
                  </a:txBody>
                  <a:tcPr marL="84406" marR="84406" marT="34290" marB="34290" anchor="ctr">
                    <a:solidFill>
                      <a:schemeClr val="bg1"/>
                    </a:solidFill>
                  </a:tcPr>
                </a:tc>
                <a:tc>
                  <a:txBody>
                    <a:bodyPr/>
                    <a:lstStyle/>
                    <a:p>
                      <a:pPr algn="ctr"/>
                      <a:r>
                        <a:rPr lang="fr-FR" sz="800" i="0" kern="1200" cap="all" baseline="0" dirty="0">
                          <a:solidFill>
                            <a:schemeClr val="tx1"/>
                          </a:solidFill>
                          <a:latin typeface="+mn-lt"/>
                          <a:ea typeface="+mn-ea"/>
                          <a:cs typeface="+mn-cs"/>
                        </a:rPr>
                        <a:t>10</a:t>
                      </a:r>
                    </a:p>
                  </a:txBody>
                  <a:tcPr marL="84406" marR="84406" marT="34290" marB="34290" anchor="ctr">
                    <a:solidFill>
                      <a:schemeClr val="bg1"/>
                    </a:solidFill>
                  </a:tcPr>
                </a:tc>
                <a:tc>
                  <a:txBody>
                    <a:bodyPr/>
                    <a:lstStyle/>
                    <a:p>
                      <a:pPr algn="ctr"/>
                      <a:r>
                        <a:rPr lang="fr-FR" sz="800" i="0" kern="1200" cap="all" baseline="0" dirty="0">
                          <a:solidFill>
                            <a:schemeClr val="tx1"/>
                          </a:solidFill>
                          <a:latin typeface="+mn-lt"/>
                          <a:ea typeface="+mn-ea"/>
                          <a:cs typeface="+mn-cs"/>
                        </a:rPr>
                        <a:t>ALL CAPS</a:t>
                      </a:r>
                    </a:p>
                  </a:txBody>
                  <a:tcPr marL="84406" marR="84406" marT="34290" marB="34290" anchor="ctr">
                    <a:solidFill>
                      <a:schemeClr val="bg1"/>
                    </a:solidFill>
                  </a:tcPr>
                </a:tc>
                <a:tc>
                  <a:txBody>
                    <a:bodyPr/>
                    <a:lstStyle/>
                    <a:p>
                      <a:pPr algn="ctr"/>
                      <a:endParaRPr lang="fr-FR" sz="800" kern="1200" dirty="0">
                        <a:solidFill>
                          <a:schemeClr val="tx1"/>
                        </a:solidFill>
                        <a:latin typeface="+mn-lt"/>
                        <a:ea typeface="+mn-ea"/>
                        <a:cs typeface="+mn-cs"/>
                      </a:endParaRPr>
                    </a:p>
                  </a:txBody>
                  <a:tcPr marL="84406" marR="84406" marT="34290" marB="34290" anchor="ctr">
                    <a:solidFill>
                      <a:schemeClr val="bg1"/>
                    </a:solidFill>
                  </a:tcPr>
                </a:tc>
                <a:tc>
                  <a:txBody>
                    <a:bodyPr/>
                    <a:lstStyle/>
                    <a:p>
                      <a:r>
                        <a:rPr lang="fr-FR" sz="800" kern="1200" dirty="0" err="1">
                          <a:solidFill>
                            <a:schemeClr val="tx1"/>
                          </a:solidFill>
                          <a:latin typeface="+mn-lt"/>
                          <a:ea typeface="+mn-ea"/>
                          <a:cs typeface="+mn-cs"/>
                        </a:rPr>
                        <a:t>Before</a:t>
                      </a:r>
                      <a:r>
                        <a:rPr lang="fr-FR" sz="800" kern="1200" dirty="0">
                          <a:solidFill>
                            <a:schemeClr val="tx1"/>
                          </a:solidFill>
                          <a:latin typeface="+mn-lt"/>
                          <a:ea typeface="+mn-ea"/>
                          <a:cs typeface="+mn-cs"/>
                        </a:rPr>
                        <a:t> </a:t>
                      </a:r>
                      <a:r>
                        <a:rPr lang="fr-FR" sz="800" kern="1200" dirty="0" err="1">
                          <a:solidFill>
                            <a:schemeClr val="tx1"/>
                          </a:solidFill>
                          <a:latin typeface="+mn-lt"/>
                          <a:ea typeface="+mn-ea"/>
                          <a:cs typeface="+mn-cs"/>
                        </a:rPr>
                        <a:t>text</a:t>
                      </a:r>
                      <a:r>
                        <a:rPr lang="fr-FR" sz="800" kern="1200" dirty="0">
                          <a:solidFill>
                            <a:schemeClr val="tx1"/>
                          </a:solidFill>
                          <a:latin typeface="+mn-lt"/>
                          <a:ea typeface="+mn-ea"/>
                          <a:cs typeface="+mn-cs"/>
                        </a:rPr>
                        <a:t> = 0 cm</a:t>
                      </a:r>
                    </a:p>
                  </a:txBody>
                  <a:tcPr marL="84406" marR="84406" marT="34290" marB="34290"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800" kern="1200" noProof="0" dirty="0" err="1">
                          <a:solidFill>
                            <a:schemeClr val="tx1"/>
                          </a:solidFill>
                          <a:latin typeface="+mn-lt"/>
                          <a:ea typeface="+mn-ea"/>
                          <a:cs typeface="+mn-cs"/>
                        </a:rPr>
                        <a:t>Before</a:t>
                      </a:r>
                      <a:r>
                        <a:rPr lang="fr-FR" sz="800" kern="1200" noProof="0" dirty="0">
                          <a:solidFill>
                            <a:schemeClr val="tx1"/>
                          </a:solidFill>
                          <a:latin typeface="+mn-lt"/>
                          <a:ea typeface="+mn-ea"/>
                          <a:cs typeface="+mn-cs"/>
                        </a:rPr>
                        <a:t> </a:t>
                      </a:r>
                      <a:r>
                        <a:rPr lang="fr-FR" sz="800" kern="1200" noProof="0" dirty="0" err="1">
                          <a:solidFill>
                            <a:schemeClr val="tx1"/>
                          </a:solidFill>
                          <a:latin typeface="+mn-lt"/>
                          <a:ea typeface="+mn-ea"/>
                          <a:cs typeface="+mn-cs"/>
                        </a:rPr>
                        <a:t>Text</a:t>
                      </a:r>
                      <a:r>
                        <a:rPr lang="fr-FR" sz="800" kern="1200" noProof="0" dirty="0">
                          <a:solidFill>
                            <a:schemeClr val="tx1"/>
                          </a:solidFill>
                          <a:latin typeface="+mn-lt"/>
                          <a:ea typeface="+mn-ea"/>
                          <a:cs typeface="+mn-cs"/>
                        </a:rPr>
                        <a:t> </a:t>
                      </a:r>
                      <a:r>
                        <a:rPr lang="fr-FR" sz="800" kern="1200" baseline="0" noProof="0" dirty="0">
                          <a:solidFill>
                            <a:schemeClr val="tx1"/>
                          </a:solidFill>
                          <a:latin typeface="+mn-lt"/>
                          <a:ea typeface="+mn-ea"/>
                          <a:cs typeface="+mn-cs"/>
                        </a:rPr>
                        <a:t>= </a:t>
                      </a:r>
                      <a:r>
                        <a:rPr lang="fr-FR" sz="800" kern="1200" dirty="0">
                          <a:solidFill>
                            <a:schemeClr val="tx1"/>
                          </a:solidFill>
                          <a:latin typeface="+mn-lt"/>
                          <a:ea typeface="+mn-ea"/>
                          <a:cs typeface="+mn-cs"/>
                        </a:rPr>
                        <a:t>0 pt </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kern="1200" noProof="0" dirty="0">
                          <a:solidFill>
                            <a:schemeClr val="tx1"/>
                          </a:solidFill>
                          <a:latin typeface="+mn-lt"/>
                          <a:ea typeface="+mn-ea"/>
                          <a:cs typeface="+mn-cs"/>
                        </a:rPr>
                        <a:t>No line </a:t>
                      </a:r>
                      <a:r>
                        <a:rPr lang="fr-FR" sz="800" kern="1200" noProof="0" dirty="0" err="1">
                          <a:solidFill>
                            <a:schemeClr val="tx1"/>
                          </a:solidFill>
                          <a:latin typeface="+mn-lt"/>
                          <a:ea typeface="+mn-ea"/>
                          <a:cs typeface="+mn-cs"/>
                        </a:rPr>
                        <a:t>spacing</a:t>
                      </a:r>
                      <a:endParaRPr lang="fr-FR" sz="800" kern="1200" noProof="0" dirty="0">
                        <a:solidFill>
                          <a:schemeClr val="tx1"/>
                        </a:solidFill>
                        <a:latin typeface="+mn-lt"/>
                        <a:ea typeface="+mn-ea"/>
                        <a:cs typeface="+mn-cs"/>
                      </a:endParaRPr>
                    </a:p>
                  </a:txBody>
                  <a:tcPr marL="84406" marR="84406" marT="34290" marB="34290" anchor="ctr">
                    <a:solidFill>
                      <a:schemeClr val="bg1"/>
                    </a:solidFill>
                  </a:tcPr>
                </a:tc>
                <a:extLst>
                  <a:ext uri="{0D108BD9-81ED-4DB2-BD59-A6C34878D82A}">
                    <a16:rowId xmlns:a16="http://schemas.microsoft.com/office/drawing/2014/main" val="10001"/>
                  </a:ext>
                </a:extLst>
              </a:tr>
              <a:tr h="411480">
                <a:tc>
                  <a:txBody>
                    <a:bodyPr/>
                    <a:lstStyle/>
                    <a:p>
                      <a:r>
                        <a:rPr lang="fr-FR" sz="1700" kern="1200" baseline="0" dirty="0">
                          <a:solidFill>
                            <a:schemeClr val="bg2"/>
                          </a:solidFill>
                          <a:latin typeface="+mj-lt"/>
                          <a:ea typeface="+mj-ea"/>
                          <a:cs typeface="+mj-cs"/>
                        </a:rPr>
                        <a:t>Titre</a:t>
                      </a:r>
                    </a:p>
                  </a:txBody>
                  <a:tcPr marL="84406" marR="84406" marT="34290" marB="34290" anchor="ctr">
                    <a:solidFill>
                      <a:schemeClr val="bg1"/>
                    </a:solidFill>
                  </a:tcPr>
                </a:tc>
                <a:tc>
                  <a:txBody>
                    <a:bodyPr/>
                    <a:lstStyle/>
                    <a:p>
                      <a:pPr algn="ctr"/>
                      <a:r>
                        <a:rPr lang="fr-FR" sz="800" i="0" kern="1200" cap="none" baseline="0" dirty="0" err="1">
                          <a:solidFill>
                            <a:schemeClr val="tx1"/>
                          </a:solidFill>
                          <a:latin typeface="+mn-lt"/>
                          <a:ea typeface="+mn-ea"/>
                          <a:cs typeface="+mn-cs"/>
                        </a:rPr>
                        <a:t>Tahoma</a:t>
                      </a:r>
                      <a:r>
                        <a:rPr lang="fr-FR" sz="800" i="0" kern="1200" cap="none" baseline="0" dirty="0">
                          <a:solidFill>
                            <a:schemeClr val="tx1"/>
                          </a:solidFill>
                          <a:latin typeface="+mn-lt"/>
                          <a:ea typeface="+mn-ea"/>
                          <a:cs typeface="+mn-cs"/>
                        </a:rPr>
                        <a:t> </a:t>
                      </a:r>
                      <a:r>
                        <a:rPr lang="fr-FR" sz="800" i="0" kern="1200" cap="none" baseline="0" dirty="0" err="1">
                          <a:solidFill>
                            <a:schemeClr val="tx1"/>
                          </a:solidFill>
                          <a:latin typeface="+mn-lt"/>
                          <a:ea typeface="+mn-ea"/>
                          <a:cs typeface="+mn-cs"/>
                        </a:rPr>
                        <a:t>Headings</a:t>
                      </a:r>
                      <a:endParaRPr lang="fr-FR" sz="800" i="0" kern="1200" cap="none" baseline="0" dirty="0">
                        <a:solidFill>
                          <a:schemeClr val="tx1"/>
                        </a:solidFill>
                        <a:latin typeface="+mn-lt"/>
                        <a:ea typeface="+mn-ea"/>
                        <a:cs typeface="+mn-cs"/>
                      </a:endParaRPr>
                    </a:p>
                    <a:p>
                      <a:pPr algn="ctr"/>
                      <a:endParaRPr lang="fr-FR" sz="800" i="0" kern="1200" cap="none" baseline="0" dirty="0">
                        <a:solidFill>
                          <a:schemeClr val="tx1"/>
                        </a:solidFill>
                        <a:latin typeface="+mn-lt"/>
                        <a:ea typeface="+mn-ea"/>
                        <a:cs typeface="+mn-cs"/>
                      </a:endParaRPr>
                    </a:p>
                  </a:txBody>
                  <a:tcPr marL="84406" marR="84406" marT="34290" marB="34290" anchor="ctr">
                    <a:solidFill>
                      <a:schemeClr val="bg1"/>
                    </a:solidFill>
                  </a:tcPr>
                </a:tc>
                <a:tc>
                  <a:txBody>
                    <a:bodyPr/>
                    <a:lstStyle/>
                    <a:p>
                      <a:pPr algn="ctr"/>
                      <a:r>
                        <a:rPr lang="fr-FR" sz="800" i="0" kern="1200" cap="all" baseline="0" dirty="0">
                          <a:solidFill>
                            <a:schemeClr val="tx1"/>
                          </a:solidFill>
                          <a:latin typeface="+mn-lt"/>
                          <a:ea typeface="+mn-ea"/>
                          <a:cs typeface="+mn-cs"/>
                        </a:rPr>
                        <a:t>80 / 48 /120</a:t>
                      </a:r>
                    </a:p>
                  </a:txBody>
                  <a:tcPr marL="84406" marR="84406" marT="34290" marB="34290" anchor="ctr">
                    <a:solidFill>
                      <a:schemeClr val="bg1"/>
                    </a:solidFill>
                  </a:tcPr>
                </a:tc>
                <a:tc>
                  <a:txBody>
                    <a:bodyPr/>
                    <a:lstStyle/>
                    <a:p>
                      <a:pPr algn="ctr"/>
                      <a:r>
                        <a:rPr lang="fr-FR" sz="800" i="0" kern="1200" cap="all" baseline="0" dirty="0">
                          <a:solidFill>
                            <a:schemeClr val="tx1"/>
                          </a:solidFill>
                          <a:latin typeface="+mn-lt"/>
                          <a:ea typeface="+mn-ea"/>
                          <a:cs typeface="+mn-cs"/>
                        </a:rPr>
                        <a:t>18</a:t>
                      </a:r>
                    </a:p>
                  </a:txBody>
                  <a:tcPr marL="84406" marR="84406" marT="34290" marB="34290" anchor="ctr">
                    <a:solidFill>
                      <a:schemeClr val="bg1"/>
                    </a:solidFill>
                  </a:tcPr>
                </a:tc>
                <a:tc>
                  <a:txBody>
                    <a:bodyPr/>
                    <a:lstStyle/>
                    <a:p>
                      <a:pPr algn="ctr"/>
                      <a:r>
                        <a:rPr kumimoji="0" lang="fr-FR" sz="800" b="0" i="0" u="none" strike="noStrike" kern="1200" cap="none" spc="0" normalizeH="0" baseline="0" noProof="0" dirty="0">
                          <a:ln>
                            <a:noFill/>
                          </a:ln>
                          <a:solidFill>
                            <a:srgbClr val="333333"/>
                          </a:solidFill>
                          <a:effectLst/>
                          <a:uLnTx/>
                          <a:uFillTx/>
                          <a:latin typeface="+mn-lt"/>
                          <a:ea typeface="+mn-ea"/>
                          <a:cs typeface="+mn-cs"/>
                        </a:rPr>
                        <a:t>Normal</a:t>
                      </a:r>
                      <a:endParaRPr lang="fr-FR" sz="800" i="0" kern="1200" cap="all" baseline="0" dirty="0">
                        <a:solidFill>
                          <a:schemeClr val="tx1"/>
                        </a:solidFill>
                        <a:latin typeface="+mn-lt"/>
                        <a:ea typeface="+mn-ea"/>
                        <a:cs typeface="+mn-cs"/>
                      </a:endParaRPr>
                    </a:p>
                  </a:txBody>
                  <a:tcPr marL="84406" marR="84406" marT="34290" marB="34290" anchor="ctr">
                    <a:solidFill>
                      <a:schemeClr val="bg1"/>
                    </a:solidFill>
                  </a:tcPr>
                </a:tc>
                <a:tc>
                  <a:txBody>
                    <a:bodyPr/>
                    <a:lstStyle/>
                    <a:p>
                      <a:pPr algn="ctr"/>
                      <a:endParaRPr lang="fr-FR" sz="800" kern="1200" dirty="0">
                        <a:solidFill>
                          <a:schemeClr val="tx1"/>
                        </a:solidFill>
                        <a:latin typeface="+mn-lt"/>
                        <a:ea typeface="+mn-ea"/>
                        <a:cs typeface="+mn-cs"/>
                      </a:endParaRPr>
                    </a:p>
                  </a:txBody>
                  <a:tcPr marL="84406" marR="84406" marT="34290" marB="34290" anchor="ctr">
                    <a:solidFill>
                      <a:schemeClr val="bg1"/>
                    </a:solidFill>
                  </a:tcPr>
                </a:tc>
                <a:tc>
                  <a:txBody>
                    <a:bodyPr/>
                    <a:lstStyle/>
                    <a:p>
                      <a:r>
                        <a:rPr lang="fr-FR" sz="800" kern="1200" dirty="0" err="1">
                          <a:solidFill>
                            <a:schemeClr val="tx1"/>
                          </a:solidFill>
                          <a:latin typeface="+mn-lt"/>
                          <a:ea typeface="+mn-ea"/>
                          <a:cs typeface="+mn-cs"/>
                        </a:rPr>
                        <a:t>Before</a:t>
                      </a:r>
                      <a:r>
                        <a:rPr lang="fr-FR" sz="800" kern="1200" dirty="0">
                          <a:solidFill>
                            <a:schemeClr val="tx1"/>
                          </a:solidFill>
                          <a:latin typeface="+mn-lt"/>
                          <a:ea typeface="+mn-ea"/>
                          <a:cs typeface="+mn-cs"/>
                        </a:rPr>
                        <a:t> </a:t>
                      </a:r>
                      <a:r>
                        <a:rPr lang="fr-FR" sz="800" kern="1200" dirty="0" err="1">
                          <a:solidFill>
                            <a:schemeClr val="tx1"/>
                          </a:solidFill>
                          <a:latin typeface="+mn-lt"/>
                          <a:ea typeface="+mn-ea"/>
                          <a:cs typeface="+mn-cs"/>
                        </a:rPr>
                        <a:t>text</a:t>
                      </a:r>
                      <a:r>
                        <a:rPr lang="fr-FR" sz="800" kern="1200" dirty="0">
                          <a:solidFill>
                            <a:schemeClr val="tx1"/>
                          </a:solidFill>
                          <a:latin typeface="+mn-lt"/>
                          <a:ea typeface="+mn-ea"/>
                          <a:cs typeface="+mn-cs"/>
                        </a:rPr>
                        <a:t> = 0 cm</a:t>
                      </a:r>
                    </a:p>
                  </a:txBody>
                  <a:tcPr marL="84406" marR="84406" marT="34290" marB="34290"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800" kern="1200" noProof="0" dirty="0" err="1">
                          <a:solidFill>
                            <a:schemeClr val="tx1"/>
                          </a:solidFill>
                          <a:latin typeface="+mn-lt"/>
                          <a:ea typeface="+mn-ea"/>
                          <a:cs typeface="+mn-cs"/>
                        </a:rPr>
                        <a:t>Before</a:t>
                      </a:r>
                      <a:r>
                        <a:rPr lang="fr-FR" sz="800" kern="1200" noProof="0" dirty="0">
                          <a:solidFill>
                            <a:schemeClr val="tx1"/>
                          </a:solidFill>
                          <a:latin typeface="+mn-lt"/>
                          <a:ea typeface="+mn-ea"/>
                          <a:cs typeface="+mn-cs"/>
                        </a:rPr>
                        <a:t> </a:t>
                      </a:r>
                      <a:r>
                        <a:rPr lang="fr-FR" sz="800" kern="1200" noProof="0" dirty="0" err="1">
                          <a:solidFill>
                            <a:schemeClr val="tx1"/>
                          </a:solidFill>
                          <a:latin typeface="+mn-lt"/>
                          <a:ea typeface="+mn-ea"/>
                          <a:cs typeface="+mn-cs"/>
                        </a:rPr>
                        <a:t>Text</a:t>
                      </a:r>
                      <a:r>
                        <a:rPr lang="fr-FR" sz="800" kern="1200" noProof="0" dirty="0">
                          <a:solidFill>
                            <a:schemeClr val="tx1"/>
                          </a:solidFill>
                          <a:latin typeface="+mn-lt"/>
                          <a:ea typeface="+mn-ea"/>
                          <a:cs typeface="+mn-cs"/>
                        </a:rPr>
                        <a:t> </a:t>
                      </a:r>
                      <a:r>
                        <a:rPr lang="fr-FR" sz="800" kern="1200" baseline="0" noProof="0" dirty="0">
                          <a:solidFill>
                            <a:schemeClr val="tx1"/>
                          </a:solidFill>
                          <a:latin typeface="+mn-lt"/>
                          <a:ea typeface="+mn-ea"/>
                          <a:cs typeface="+mn-cs"/>
                        </a:rPr>
                        <a:t>= </a:t>
                      </a:r>
                      <a:r>
                        <a:rPr lang="fr-FR" sz="800" kern="1200" dirty="0">
                          <a:solidFill>
                            <a:schemeClr val="tx1"/>
                          </a:solidFill>
                          <a:latin typeface="+mn-lt"/>
                          <a:ea typeface="+mn-ea"/>
                          <a:cs typeface="+mn-cs"/>
                        </a:rPr>
                        <a:t>0 pt </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kern="1200" noProof="0" dirty="0">
                          <a:solidFill>
                            <a:schemeClr val="tx1"/>
                          </a:solidFill>
                          <a:latin typeface="+mn-lt"/>
                          <a:ea typeface="+mn-ea"/>
                          <a:cs typeface="+mn-cs"/>
                        </a:rPr>
                        <a:t>No line </a:t>
                      </a:r>
                      <a:r>
                        <a:rPr lang="fr-FR" sz="800" kern="1200" noProof="0" dirty="0" err="1">
                          <a:solidFill>
                            <a:schemeClr val="tx1"/>
                          </a:solidFill>
                          <a:latin typeface="+mn-lt"/>
                          <a:ea typeface="+mn-ea"/>
                          <a:cs typeface="+mn-cs"/>
                        </a:rPr>
                        <a:t>spacing</a:t>
                      </a:r>
                      <a:endParaRPr lang="fr-FR" sz="800" kern="1200" noProof="0" dirty="0">
                        <a:solidFill>
                          <a:schemeClr val="tx1"/>
                        </a:solidFill>
                        <a:latin typeface="+mn-lt"/>
                        <a:ea typeface="+mn-ea"/>
                        <a:cs typeface="+mn-cs"/>
                      </a:endParaRPr>
                    </a:p>
                  </a:txBody>
                  <a:tcPr marL="84406" marR="84406" marT="34290" marB="34290" anchor="ctr">
                    <a:solidFill>
                      <a:schemeClr val="bg1"/>
                    </a:solidFill>
                  </a:tcPr>
                </a:tc>
                <a:extLst>
                  <a:ext uri="{0D108BD9-81ED-4DB2-BD59-A6C34878D82A}">
                    <a16:rowId xmlns:a16="http://schemas.microsoft.com/office/drawing/2014/main" val="10002"/>
                  </a:ext>
                </a:extLst>
              </a:tr>
              <a:tr h="297180">
                <a:tc>
                  <a:txBody>
                    <a:bodyPr/>
                    <a:lstStyle/>
                    <a:p>
                      <a:pPr lvl="0"/>
                      <a:r>
                        <a:rPr lang="fr-FR" sz="1200" i="0" kern="1200" cap="none" baseline="0" dirty="0" err="1">
                          <a:solidFill>
                            <a:srgbClr val="503078"/>
                          </a:solidFill>
                          <a:latin typeface="+mn-lt"/>
                          <a:ea typeface="+mn-ea"/>
                          <a:cs typeface="+mn-cs"/>
                        </a:rPr>
                        <a:t>Level</a:t>
                      </a:r>
                      <a:r>
                        <a:rPr lang="fr-FR" sz="1200" i="0" kern="1200" cap="none" baseline="0" dirty="0">
                          <a:solidFill>
                            <a:srgbClr val="503078"/>
                          </a:solidFill>
                          <a:latin typeface="+mn-lt"/>
                          <a:ea typeface="+mn-ea"/>
                          <a:cs typeface="+mn-cs"/>
                        </a:rPr>
                        <a:t> 1</a:t>
                      </a:r>
                    </a:p>
                  </a:txBody>
                  <a:tcPr marL="84406" marR="84406" marT="34290" marB="34290" anchor="ctr">
                    <a:solidFill>
                      <a:schemeClr val="bg1"/>
                    </a:solidFill>
                  </a:tcPr>
                </a:tc>
                <a:tc>
                  <a:txBody>
                    <a:bodyPr/>
                    <a:lstStyle/>
                    <a:p>
                      <a:pPr algn="ctr"/>
                      <a:r>
                        <a:rPr lang="fr-FR" sz="800" i="0" kern="1200" cap="none" baseline="0" dirty="0" err="1">
                          <a:solidFill>
                            <a:schemeClr val="tx1"/>
                          </a:solidFill>
                          <a:latin typeface="+mn-lt"/>
                          <a:ea typeface="+mn-ea"/>
                          <a:cs typeface="+mn-cs"/>
                        </a:rPr>
                        <a:t>Tahoma</a:t>
                      </a:r>
                      <a:r>
                        <a:rPr lang="fr-FR" sz="800" i="0" kern="1200" cap="none" baseline="0" dirty="0">
                          <a:solidFill>
                            <a:schemeClr val="tx1"/>
                          </a:solidFill>
                          <a:latin typeface="+mn-lt"/>
                          <a:ea typeface="+mn-ea"/>
                          <a:cs typeface="+mn-cs"/>
                        </a:rPr>
                        <a:t> body</a:t>
                      </a:r>
                    </a:p>
                  </a:txBody>
                  <a:tcPr marL="84406" marR="84406" marT="34290" marB="34290" anchor="ctr">
                    <a:solidFill>
                      <a:schemeClr val="bg1"/>
                    </a:solidFill>
                  </a:tcPr>
                </a:tc>
                <a:tc>
                  <a:txBody>
                    <a:bodyPr/>
                    <a:lstStyle/>
                    <a:p>
                      <a:pPr algn="ctr"/>
                      <a:r>
                        <a:rPr lang="fr-FR" sz="800" i="0" kern="1200" cap="all" baseline="0" dirty="0">
                          <a:solidFill>
                            <a:schemeClr val="tx1"/>
                          </a:solidFill>
                          <a:latin typeface="+mn-lt"/>
                          <a:ea typeface="+mn-ea"/>
                          <a:cs typeface="+mn-cs"/>
                        </a:rPr>
                        <a:t>80 / 48 /120</a:t>
                      </a:r>
                    </a:p>
                  </a:txBody>
                  <a:tcPr marL="84406" marR="84406" marT="34290" marB="34290" anchor="ctr">
                    <a:solidFill>
                      <a:schemeClr val="bg1"/>
                    </a:solidFill>
                  </a:tcPr>
                </a:tc>
                <a:tc>
                  <a:txBody>
                    <a:bodyPr/>
                    <a:lstStyle/>
                    <a:p>
                      <a:pPr algn="ctr"/>
                      <a:r>
                        <a:rPr lang="fr-FR" sz="800" i="0" kern="1200" cap="all" baseline="0" dirty="0">
                          <a:solidFill>
                            <a:schemeClr val="tx1"/>
                          </a:solidFill>
                          <a:latin typeface="+mn-lt"/>
                          <a:ea typeface="+mn-ea"/>
                          <a:cs typeface="+mn-cs"/>
                        </a:rPr>
                        <a:t>16</a:t>
                      </a:r>
                    </a:p>
                  </a:txBody>
                  <a:tcPr marL="84406" marR="84406" marT="34290" marB="34290" anchor="ctr">
                    <a:solidFill>
                      <a:schemeClr val="bg1"/>
                    </a:solidFill>
                  </a:tcPr>
                </a:tc>
                <a:tc>
                  <a:txBody>
                    <a:bodyPr/>
                    <a:lstStyle/>
                    <a:p>
                      <a:pPr algn="ctr"/>
                      <a:r>
                        <a:rPr kumimoji="0" lang="fr-FR" sz="800" b="0" i="0" u="none" strike="noStrike" kern="1200" cap="none" spc="0" normalizeH="0" baseline="0" noProof="0" dirty="0">
                          <a:ln>
                            <a:noFill/>
                          </a:ln>
                          <a:solidFill>
                            <a:srgbClr val="333333"/>
                          </a:solidFill>
                          <a:effectLst/>
                          <a:uLnTx/>
                          <a:uFillTx/>
                          <a:latin typeface="+mn-lt"/>
                          <a:ea typeface="+mn-ea"/>
                          <a:cs typeface="+mn-cs"/>
                        </a:rPr>
                        <a:t>Normal</a:t>
                      </a:r>
                      <a:endParaRPr lang="fr-FR" sz="800" i="0" kern="1200" cap="all" baseline="0" dirty="0">
                        <a:solidFill>
                          <a:schemeClr val="tx1"/>
                        </a:solidFill>
                        <a:latin typeface="+mn-lt"/>
                        <a:ea typeface="+mn-ea"/>
                        <a:cs typeface="+mn-cs"/>
                      </a:endParaRPr>
                    </a:p>
                  </a:txBody>
                  <a:tcPr marL="84406" marR="84406" marT="34290" marB="34290" anchor="ctr">
                    <a:solidFill>
                      <a:schemeClr val="bg1"/>
                    </a:solidFill>
                  </a:tcPr>
                </a:tc>
                <a:tc>
                  <a:txBody>
                    <a:bodyPr/>
                    <a:lstStyle/>
                    <a:p>
                      <a:pPr algn="ctr"/>
                      <a:endParaRPr lang="fr-FR" sz="800" kern="1200" dirty="0">
                        <a:solidFill>
                          <a:schemeClr val="tx1"/>
                        </a:solidFill>
                        <a:latin typeface="+mn-lt"/>
                        <a:ea typeface="+mn-ea"/>
                        <a:cs typeface="+mn-cs"/>
                      </a:endParaRPr>
                    </a:p>
                  </a:txBody>
                  <a:tcPr marL="84406" marR="84406" marT="34290" marB="34290" anchor="ctr">
                    <a:solidFill>
                      <a:schemeClr val="bg1"/>
                    </a:solidFill>
                  </a:tcPr>
                </a:tc>
                <a:tc>
                  <a:txBody>
                    <a:bodyPr/>
                    <a:lstStyle/>
                    <a:p>
                      <a:r>
                        <a:rPr lang="fr-FR" sz="800" kern="1200" dirty="0" err="1">
                          <a:solidFill>
                            <a:schemeClr val="tx1"/>
                          </a:solidFill>
                          <a:latin typeface="+mn-lt"/>
                          <a:ea typeface="+mn-ea"/>
                          <a:cs typeface="+mn-cs"/>
                        </a:rPr>
                        <a:t>Before</a:t>
                      </a:r>
                      <a:r>
                        <a:rPr lang="fr-FR" sz="800" kern="1200" dirty="0">
                          <a:solidFill>
                            <a:schemeClr val="tx1"/>
                          </a:solidFill>
                          <a:latin typeface="+mn-lt"/>
                          <a:ea typeface="+mn-ea"/>
                          <a:cs typeface="+mn-cs"/>
                        </a:rPr>
                        <a:t> </a:t>
                      </a:r>
                      <a:r>
                        <a:rPr lang="fr-FR" sz="800" kern="1200" dirty="0" err="1">
                          <a:solidFill>
                            <a:schemeClr val="tx1"/>
                          </a:solidFill>
                          <a:latin typeface="+mn-lt"/>
                          <a:ea typeface="+mn-ea"/>
                          <a:cs typeface="+mn-cs"/>
                        </a:rPr>
                        <a:t>text</a:t>
                      </a:r>
                      <a:r>
                        <a:rPr lang="fr-FR" sz="800" kern="1200" dirty="0">
                          <a:solidFill>
                            <a:schemeClr val="tx1"/>
                          </a:solidFill>
                          <a:latin typeface="+mn-lt"/>
                          <a:ea typeface="+mn-ea"/>
                          <a:cs typeface="+mn-cs"/>
                        </a:rPr>
                        <a:t> </a:t>
                      </a:r>
                      <a:r>
                        <a:rPr lang="fr-FR" sz="800" kern="1200" baseline="0" dirty="0">
                          <a:solidFill>
                            <a:schemeClr val="tx1"/>
                          </a:solidFill>
                          <a:latin typeface="+mn-lt"/>
                          <a:ea typeface="+mn-ea"/>
                          <a:cs typeface="+mn-cs"/>
                        </a:rPr>
                        <a:t>= 0 cm</a:t>
                      </a:r>
                      <a:endParaRPr lang="fr-FR" sz="800" kern="1200" dirty="0">
                        <a:solidFill>
                          <a:schemeClr val="tx1"/>
                        </a:solidFill>
                        <a:latin typeface="+mn-lt"/>
                        <a:ea typeface="+mn-ea"/>
                        <a:cs typeface="+mn-cs"/>
                      </a:endParaRPr>
                    </a:p>
                  </a:txBody>
                  <a:tcPr marL="84406" marR="84406" marT="34290" marB="34290" anchor="ctr">
                    <a:solidFill>
                      <a:schemeClr val="bg1"/>
                    </a:solidFill>
                  </a:tcPr>
                </a:tc>
                <a:tc>
                  <a:txBody>
                    <a:bodyPr/>
                    <a:lstStyle/>
                    <a:p>
                      <a:r>
                        <a:rPr lang="fr-FR" sz="800" kern="1200" noProof="0" dirty="0" err="1">
                          <a:solidFill>
                            <a:schemeClr val="tx1"/>
                          </a:solidFill>
                          <a:latin typeface="+mn-lt"/>
                          <a:ea typeface="+mn-ea"/>
                          <a:cs typeface="+mn-cs"/>
                        </a:rPr>
                        <a:t>Before</a:t>
                      </a:r>
                      <a:r>
                        <a:rPr lang="fr-FR" sz="800" kern="1200" noProof="0" dirty="0">
                          <a:solidFill>
                            <a:schemeClr val="tx1"/>
                          </a:solidFill>
                          <a:latin typeface="+mn-lt"/>
                          <a:ea typeface="+mn-ea"/>
                          <a:cs typeface="+mn-cs"/>
                        </a:rPr>
                        <a:t> </a:t>
                      </a:r>
                      <a:r>
                        <a:rPr lang="fr-FR" sz="800" kern="1200" noProof="0" dirty="0" err="1">
                          <a:solidFill>
                            <a:schemeClr val="tx1"/>
                          </a:solidFill>
                          <a:latin typeface="+mn-lt"/>
                          <a:ea typeface="+mn-ea"/>
                          <a:cs typeface="+mn-cs"/>
                        </a:rPr>
                        <a:t>Text</a:t>
                      </a:r>
                      <a:r>
                        <a:rPr lang="fr-FR" sz="800" kern="1200" noProof="0" dirty="0">
                          <a:solidFill>
                            <a:schemeClr val="tx1"/>
                          </a:solidFill>
                          <a:latin typeface="+mn-lt"/>
                          <a:ea typeface="+mn-ea"/>
                          <a:cs typeface="+mn-cs"/>
                        </a:rPr>
                        <a:t> </a:t>
                      </a:r>
                      <a:r>
                        <a:rPr lang="fr-FR" sz="800" kern="1200" baseline="0" noProof="0" dirty="0">
                          <a:solidFill>
                            <a:schemeClr val="tx1"/>
                          </a:solidFill>
                          <a:latin typeface="+mn-lt"/>
                          <a:ea typeface="+mn-ea"/>
                          <a:cs typeface="+mn-cs"/>
                        </a:rPr>
                        <a:t>= </a:t>
                      </a:r>
                      <a:r>
                        <a:rPr lang="fr-FR" sz="800" kern="1200" dirty="0">
                          <a:solidFill>
                            <a:schemeClr val="tx1"/>
                          </a:solidFill>
                          <a:latin typeface="+mn-lt"/>
                          <a:ea typeface="+mn-ea"/>
                          <a:cs typeface="+mn-cs"/>
                        </a:rPr>
                        <a:t>18 pt </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kern="1200" noProof="0" dirty="0">
                          <a:solidFill>
                            <a:schemeClr val="tx1"/>
                          </a:solidFill>
                          <a:latin typeface="+mn-lt"/>
                          <a:ea typeface="+mn-ea"/>
                          <a:cs typeface="+mn-cs"/>
                        </a:rPr>
                        <a:t>No line </a:t>
                      </a:r>
                      <a:r>
                        <a:rPr lang="fr-FR" sz="800" kern="1200" noProof="0" dirty="0" err="1">
                          <a:solidFill>
                            <a:schemeClr val="tx1"/>
                          </a:solidFill>
                          <a:latin typeface="+mn-lt"/>
                          <a:ea typeface="+mn-ea"/>
                          <a:cs typeface="+mn-cs"/>
                        </a:rPr>
                        <a:t>spacing</a:t>
                      </a:r>
                      <a:endParaRPr lang="fr-FR" sz="800" kern="1200" noProof="0" dirty="0">
                        <a:solidFill>
                          <a:schemeClr val="tx1"/>
                        </a:solidFill>
                        <a:latin typeface="+mn-lt"/>
                        <a:ea typeface="+mn-ea"/>
                        <a:cs typeface="+mn-cs"/>
                      </a:endParaRPr>
                    </a:p>
                  </a:txBody>
                  <a:tcPr marL="84406" marR="84406" marT="34290" marB="34290" anchor="ctr">
                    <a:solidFill>
                      <a:schemeClr val="bg1"/>
                    </a:solidFill>
                  </a:tcPr>
                </a:tc>
                <a:extLst>
                  <a:ext uri="{0D108BD9-81ED-4DB2-BD59-A6C34878D82A}">
                    <a16:rowId xmlns:a16="http://schemas.microsoft.com/office/drawing/2014/main" val="10003"/>
                  </a:ext>
                </a:extLst>
              </a:tr>
              <a:tr h="411480">
                <a:tc>
                  <a:txBody>
                    <a:bodyPr/>
                    <a:lstStyle/>
                    <a:p>
                      <a:pPr marL="177800" indent="-177800">
                        <a:buClr>
                          <a:schemeClr val="bg2"/>
                        </a:buClr>
                        <a:buFont typeface="Tempus Sans ITC" panose="04020404030D07020202" pitchFamily="82" charset="0"/>
                        <a:buChar char="/"/>
                      </a:pPr>
                      <a:r>
                        <a:rPr lang="fr-FR" sz="1100" kern="1200" dirty="0" err="1">
                          <a:solidFill>
                            <a:schemeClr val="tx1"/>
                          </a:solidFill>
                          <a:latin typeface="+mn-lt"/>
                          <a:ea typeface="+mn-ea"/>
                          <a:cs typeface="+mn-cs"/>
                        </a:rPr>
                        <a:t>Level</a:t>
                      </a:r>
                      <a:r>
                        <a:rPr lang="fr-FR" sz="1100" kern="1200" dirty="0">
                          <a:solidFill>
                            <a:schemeClr val="tx1"/>
                          </a:solidFill>
                          <a:latin typeface="+mn-lt"/>
                          <a:ea typeface="+mn-ea"/>
                          <a:cs typeface="+mn-cs"/>
                        </a:rPr>
                        <a:t> 2</a:t>
                      </a:r>
                    </a:p>
                  </a:txBody>
                  <a:tcPr marL="84406" marR="84406" marT="34290" marB="34290" anchor="ctr">
                    <a:solidFill>
                      <a:schemeClr val="bg1"/>
                    </a:solidFill>
                  </a:tcPr>
                </a:tc>
                <a:tc>
                  <a:txBody>
                    <a:bodyPr/>
                    <a:lstStyle/>
                    <a:p>
                      <a:pPr algn="ctr"/>
                      <a:r>
                        <a:rPr lang="fr-FR" sz="800" kern="1200" dirty="0" err="1">
                          <a:solidFill>
                            <a:schemeClr val="tx1"/>
                          </a:solidFill>
                          <a:latin typeface="+mn-lt"/>
                          <a:ea typeface="+mn-ea"/>
                          <a:cs typeface="+mn-cs"/>
                        </a:rPr>
                        <a:t>Tahoma</a:t>
                      </a:r>
                      <a:r>
                        <a:rPr lang="fr-FR" sz="800" kern="1200" dirty="0">
                          <a:solidFill>
                            <a:schemeClr val="tx1"/>
                          </a:solidFill>
                          <a:latin typeface="+mn-lt"/>
                          <a:ea typeface="+mn-ea"/>
                          <a:cs typeface="+mn-cs"/>
                        </a:rPr>
                        <a:t> body</a:t>
                      </a:r>
                    </a:p>
                  </a:txBody>
                  <a:tcPr marL="84406" marR="84406" marT="34290" marB="34290" anchor="ctr">
                    <a:solidFill>
                      <a:schemeClr val="bg1"/>
                    </a:solidFill>
                  </a:tcPr>
                </a:tc>
                <a:tc>
                  <a:txBody>
                    <a:bodyPr/>
                    <a:lstStyle/>
                    <a:p>
                      <a:pPr algn="ctr"/>
                      <a:r>
                        <a:rPr lang="fr-FR" sz="800" i="0" kern="1200" cap="all" baseline="0" dirty="0">
                          <a:solidFill>
                            <a:schemeClr val="tx1"/>
                          </a:solidFill>
                          <a:latin typeface="+mn-lt"/>
                          <a:ea typeface="+mn-ea"/>
                          <a:cs typeface="+mn-cs"/>
                        </a:rPr>
                        <a:t>95 / 95 / 95</a:t>
                      </a:r>
                    </a:p>
                  </a:txBody>
                  <a:tcPr marL="84406" marR="84406" marT="34290" marB="34290" anchor="ctr">
                    <a:solidFill>
                      <a:schemeClr val="bg1"/>
                    </a:solidFill>
                  </a:tcPr>
                </a:tc>
                <a:tc>
                  <a:txBody>
                    <a:bodyPr/>
                    <a:lstStyle/>
                    <a:p>
                      <a:pPr algn="ctr"/>
                      <a:r>
                        <a:rPr lang="fr-FR" sz="800" kern="1200" dirty="0">
                          <a:solidFill>
                            <a:schemeClr val="tx1"/>
                          </a:solidFill>
                          <a:latin typeface="+mn-lt"/>
                          <a:ea typeface="+mn-ea"/>
                          <a:cs typeface="+mn-cs"/>
                        </a:rPr>
                        <a:t>14</a:t>
                      </a:r>
                    </a:p>
                  </a:txBody>
                  <a:tcPr marL="84406" marR="84406" marT="34290" marB="34290" anchor="ctr">
                    <a:solidFill>
                      <a:schemeClr val="bg1"/>
                    </a:solidFill>
                  </a:tcPr>
                </a:tc>
                <a:tc>
                  <a:txBody>
                    <a:bodyPr/>
                    <a:lstStyle/>
                    <a:p>
                      <a:pPr algn="ctr"/>
                      <a:r>
                        <a:rPr lang="fr-FR" sz="800" kern="1200" dirty="0">
                          <a:solidFill>
                            <a:schemeClr val="tx1"/>
                          </a:solidFill>
                          <a:latin typeface="+mn-lt"/>
                          <a:ea typeface="+mn-ea"/>
                          <a:cs typeface="+mn-cs"/>
                        </a:rPr>
                        <a:t>Normal</a:t>
                      </a:r>
                    </a:p>
                  </a:txBody>
                  <a:tcPr marL="84406" marR="84406" marT="34290" marB="34290"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800" kern="1200" cap="none" baseline="0" dirty="0">
                          <a:solidFill>
                            <a:schemeClr val="tx1"/>
                          </a:solidFill>
                          <a:latin typeface="+mn-lt"/>
                          <a:ea typeface="+mn-ea"/>
                          <a:cs typeface="+mn-cs"/>
                        </a:rPr>
                        <a:t>Font Tempus Sans ITC</a:t>
                      </a:r>
                      <a:br>
                        <a:rPr lang="fr-FR" sz="800" kern="1200" cap="none" baseline="0" dirty="0">
                          <a:solidFill>
                            <a:schemeClr val="tx1"/>
                          </a:solidFill>
                          <a:latin typeface="+mn-lt"/>
                          <a:ea typeface="+mn-ea"/>
                          <a:cs typeface="+mn-cs"/>
                        </a:rPr>
                      </a:br>
                      <a:r>
                        <a:rPr lang="fr-FR" sz="800" kern="1200" cap="none" baseline="0" dirty="0">
                          <a:solidFill>
                            <a:schemeClr val="tx1"/>
                          </a:solidFill>
                          <a:latin typeface="+mn-lt"/>
                          <a:ea typeface="+mn-ea"/>
                          <a:cs typeface="+mn-cs"/>
                        </a:rPr>
                        <a:t>code 002F</a:t>
                      </a:r>
                    </a:p>
                  </a:txBody>
                  <a:tcPr marL="84406" marR="84406" marT="34290" marB="34290" anchor="ctr">
                    <a:solidFill>
                      <a:schemeClr val="bg1"/>
                    </a:solidFill>
                  </a:tcPr>
                </a:tc>
                <a:tc>
                  <a:txBody>
                    <a:bodyPr/>
                    <a:lstStyle/>
                    <a:p>
                      <a:r>
                        <a:rPr lang="fr-FR" sz="800" kern="1200" dirty="0" err="1">
                          <a:solidFill>
                            <a:schemeClr val="tx1"/>
                          </a:solidFill>
                          <a:latin typeface="+mn-lt"/>
                          <a:ea typeface="+mn-ea"/>
                          <a:cs typeface="+mn-cs"/>
                        </a:rPr>
                        <a:t>Before</a:t>
                      </a:r>
                      <a:r>
                        <a:rPr lang="fr-FR" sz="800" kern="1200" dirty="0">
                          <a:solidFill>
                            <a:schemeClr val="tx1"/>
                          </a:solidFill>
                          <a:latin typeface="+mn-lt"/>
                          <a:ea typeface="+mn-ea"/>
                          <a:cs typeface="+mn-cs"/>
                        </a:rPr>
                        <a:t> </a:t>
                      </a:r>
                      <a:r>
                        <a:rPr lang="fr-FR" sz="800" kern="1200" dirty="0" err="1">
                          <a:solidFill>
                            <a:schemeClr val="tx1"/>
                          </a:solidFill>
                          <a:latin typeface="+mn-lt"/>
                          <a:ea typeface="+mn-ea"/>
                          <a:cs typeface="+mn-cs"/>
                        </a:rPr>
                        <a:t>text</a:t>
                      </a:r>
                      <a:r>
                        <a:rPr lang="fr-FR" sz="800" kern="1200" dirty="0">
                          <a:solidFill>
                            <a:schemeClr val="tx1"/>
                          </a:solidFill>
                          <a:latin typeface="+mn-lt"/>
                          <a:ea typeface="+mn-ea"/>
                          <a:cs typeface="+mn-cs"/>
                        </a:rPr>
                        <a:t> </a:t>
                      </a:r>
                      <a:r>
                        <a:rPr lang="fr-FR" sz="800" kern="1200" baseline="0" dirty="0">
                          <a:solidFill>
                            <a:schemeClr val="tx1"/>
                          </a:solidFill>
                          <a:latin typeface="+mn-lt"/>
                          <a:ea typeface="+mn-ea"/>
                          <a:cs typeface="+mn-cs"/>
                        </a:rPr>
                        <a:t>= 1 cm</a:t>
                      </a:r>
                      <a:endParaRPr lang="fr-FR" sz="800" kern="1200" dirty="0">
                        <a:solidFill>
                          <a:schemeClr val="tx1"/>
                        </a:solidFill>
                        <a:latin typeface="+mn-lt"/>
                        <a:ea typeface="+mn-ea"/>
                        <a:cs typeface="+mn-cs"/>
                      </a:endParaRPr>
                    </a:p>
                  </a:txBody>
                  <a:tcPr marL="84406" marR="84406" marT="34290" marB="34290" anchor="ctr">
                    <a:solidFill>
                      <a:schemeClr val="bg1"/>
                    </a:solidFill>
                  </a:tcPr>
                </a:tc>
                <a:tc>
                  <a:txBody>
                    <a:bodyPr/>
                    <a:lstStyle/>
                    <a:p>
                      <a:r>
                        <a:rPr lang="fr-FR" sz="800" kern="1200" noProof="0" dirty="0" err="1">
                          <a:solidFill>
                            <a:schemeClr val="tx1"/>
                          </a:solidFill>
                          <a:latin typeface="+mn-lt"/>
                          <a:ea typeface="+mn-ea"/>
                          <a:cs typeface="+mn-cs"/>
                        </a:rPr>
                        <a:t>Before</a:t>
                      </a:r>
                      <a:r>
                        <a:rPr lang="fr-FR" sz="800" kern="1200" noProof="0" dirty="0">
                          <a:solidFill>
                            <a:schemeClr val="tx1"/>
                          </a:solidFill>
                          <a:latin typeface="+mn-lt"/>
                          <a:ea typeface="+mn-ea"/>
                          <a:cs typeface="+mn-cs"/>
                        </a:rPr>
                        <a:t> </a:t>
                      </a:r>
                      <a:r>
                        <a:rPr lang="fr-FR" sz="800" kern="1200" noProof="0" dirty="0" err="1">
                          <a:solidFill>
                            <a:schemeClr val="tx1"/>
                          </a:solidFill>
                          <a:latin typeface="+mn-lt"/>
                          <a:ea typeface="+mn-ea"/>
                          <a:cs typeface="+mn-cs"/>
                        </a:rPr>
                        <a:t>Text</a:t>
                      </a:r>
                      <a:r>
                        <a:rPr lang="fr-FR" sz="800" kern="1200" noProof="0" dirty="0">
                          <a:solidFill>
                            <a:schemeClr val="tx1"/>
                          </a:solidFill>
                          <a:latin typeface="+mn-lt"/>
                          <a:ea typeface="+mn-ea"/>
                          <a:cs typeface="+mn-cs"/>
                        </a:rPr>
                        <a:t> </a:t>
                      </a:r>
                      <a:r>
                        <a:rPr lang="fr-FR" sz="800" kern="1200" baseline="0" noProof="0" dirty="0">
                          <a:solidFill>
                            <a:schemeClr val="tx1"/>
                          </a:solidFill>
                          <a:latin typeface="+mn-lt"/>
                          <a:ea typeface="+mn-ea"/>
                          <a:cs typeface="+mn-cs"/>
                        </a:rPr>
                        <a:t>= </a:t>
                      </a:r>
                      <a:r>
                        <a:rPr lang="fr-FR" sz="800" kern="1200" dirty="0">
                          <a:solidFill>
                            <a:schemeClr val="tx1"/>
                          </a:solidFill>
                          <a:latin typeface="+mn-lt"/>
                          <a:ea typeface="+mn-ea"/>
                          <a:cs typeface="+mn-cs"/>
                        </a:rPr>
                        <a:t>14 pt </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kern="1200" noProof="0" dirty="0">
                          <a:solidFill>
                            <a:schemeClr val="tx1"/>
                          </a:solidFill>
                          <a:latin typeface="+mn-lt"/>
                          <a:ea typeface="+mn-ea"/>
                          <a:cs typeface="+mn-cs"/>
                        </a:rPr>
                        <a:t>No line </a:t>
                      </a:r>
                      <a:r>
                        <a:rPr lang="fr-FR" sz="800" kern="1200" noProof="0" dirty="0" err="1">
                          <a:solidFill>
                            <a:schemeClr val="tx1"/>
                          </a:solidFill>
                          <a:latin typeface="+mn-lt"/>
                          <a:ea typeface="+mn-ea"/>
                          <a:cs typeface="+mn-cs"/>
                        </a:rPr>
                        <a:t>spacing</a:t>
                      </a:r>
                      <a:endParaRPr lang="fr-FR" sz="800" kern="1200" noProof="0" dirty="0">
                        <a:solidFill>
                          <a:schemeClr val="tx1"/>
                        </a:solidFill>
                        <a:latin typeface="+mn-lt"/>
                        <a:ea typeface="+mn-ea"/>
                        <a:cs typeface="+mn-cs"/>
                      </a:endParaRPr>
                    </a:p>
                  </a:txBody>
                  <a:tcPr marL="84406" marR="84406" marT="34290" marB="34290" anchor="ctr">
                    <a:solidFill>
                      <a:schemeClr val="bg1"/>
                    </a:solidFill>
                  </a:tcPr>
                </a:tc>
                <a:extLst>
                  <a:ext uri="{0D108BD9-81ED-4DB2-BD59-A6C34878D82A}">
                    <a16:rowId xmlns:a16="http://schemas.microsoft.com/office/drawing/2014/main" val="10004"/>
                  </a:ext>
                </a:extLst>
              </a:tr>
              <a:tr h="297180">
                <a:tc>
                  <a:txBody>
                    <a:bodyPr/>
                    <a:lstStyle/>
                    <a:p>
                      <a:r>
                        <a:rPr lang="fr-FR" sz="1100" kern="1200" dirty="0" err="1">
                          <a:solidFill>
                            <a:schemeClr val="tx1"/>
                          </a:solidFill>
                          <a:latin typeface="+mn-lt"/>
                          <a:ea typeface="+mn-ea"/>
                          <a:cs typeface="+mn-cs"/>
                        </a:rPr>
                        <a:t>Level</a:t>
                      </a:r>
                      <a:r>
                        <a:rPr lang="fr-FR" sz="1100" kern="1200" dirty="0">
                          <a:solidFill>
                            <a:schemeClr val="tx1"/>
                          </a:solidFill>
                          <a:latin typeface="+mn-lt"/>
                          <a:ea typeface="+mn-ea"/>
                          <a:cs typeface="+mn-cs"/>
                        </a:rPr>
                        <a:t> 3</a:t>
                      </a:r>
                    </a:p>
                  </a:txBody>
                  <a:tcPr marL="84406" marR="84406" marT="34290" marB="34290" anchor="ctr">
                    <a:solidFill>
                      <a:schemeClr val="bg1"/>
                    </a:solidFill>
                  </a:tcPr>
                </a:tc>
                <a:tc>
                  <a:txBody>
                    <a:bodyPr/>
                    <a:lstStyle/>
                    <a:p>
                      <a:pPr algn="ctr"/>
                      <a:r>
                        <a:rPr lang="fr-FR" sz="800" kern="1200" dirty="0" err="1">
                          <a:solidFill>
                            <a:schemeClr val="tx1"/>
                          </a:solidFill>
                          <a:latin typeface="+mn-lt"/>
                          <a:ea typeface="+mn-ea"/>
                          <a:cs typeface="+mn-cs"/>
                        </a:rPr>
                        <a:t>Tahoma</a:t>
                      </a:r>
                      <a:r>
                        <a:rPr lang="fr-FR" sz="800" kern="1200" dirty="0">
                          <a:solidFill>
                            <a:schemeClr val="tx1"/>
                          </a:solidFill>
                          <a:latin typeface="+mn-lt"/>
                          <a:ea typeface="+mn-ea"/>
                          <a:cs typeface="+mn-cs"/>
                        </a:rPr>
                        <a:t> body</a:t>
                      </a:r>
                    </a:p>
                  </a:txBody>
                  <a:tcPr marL="84406" marR="84406" marT="34290" marB="34290" anchor="ctr">
                    <a:solidFill>
                      <a:schemeClr val="bg1"/>
                    </a:solidFill>
                  </a:tcPr>
                </a:tc>
                <a:tc>
                  <a:txBody>
                    <a:bodyPr/>
                    <a:lstStyle/>
                    <a:p>
                      <a:pPr algn="ctr"/>
                      <a:r>
                        <a:rPr lang="fr-FR" sz="800" i="0" kern="1200" cap="all" baseline="0" dirty="0">
                          <a:solidFill>
                            <a:schemeClr val="tx1"/>
                          </a:solidFill>
                          <a:latin typeface="+mn-lt"/>
                          <a:ea typeface="+mn-ea"/>
                          <a:cs typeface="+mn-cs"/>
                        </a:rPr>
                        <a:t>95 / 95 / 95</a:t>
                      </a:r>
                    </a:p>
                  </a:txBody>
                  <a:tcPr marL="84406" marR="84406" marT="34290" marB="34290" anchor="ctr">
                    <a:solidFill>
                      <a:schemeClr val="bg1"/>
                    </a:solidFill>
                  </a:tcPr>
                </a:tc>
                <a:tc>
                  <a:txBody>
                    <a:bodyPr/>
                    <a:lstStyle/>
                    <a:p>
                      <a:pPr algn="ctr"/>
                      <a:r>
                        <a:rPr lang="fr-FR" sz="800" kern="1200" dirty="0">
                          <a:solidFill>
                            <a:schemeClr val="tx1"/>
                          </a:solidFill>
                          <a:latin typeface="+mn-lt"/>
                          <a:ea typeface="+mn-ea"/>
                          <a:cs typeface="+mn-cs"/>
                        </a:rPr>
                        <a:t>14</a:t>
                      </a:r>
                    </a:p>
                  </a:txBody>
                  <a:tcPr marL="84406" marR="84406" marT="34290" marB="34290" anchor="ctr">
                    <a:solidFill>
                      <a:schemeClr val="bg1"/>
                    </a:solidFill>
                  </a:tcPr>
                </a:tc>
                <a:tc>
                  <a:txBody>
                    <a:bodyPr/>
                    <a:lstStyle/>
                    <a:p>
                      <a:pPr algn="ctr"/>
                      <a:r>
                        <a:rPr lang="fr-FR" sz="800" kern="1200" dirty="0">
                          <a:solidFill>
                            <a:schemeClr val="tx1"/>
                          </a:solidFill>
                          <a:latin typeface="+mn-lt"/>
                          <a:ea typeface="+mn-ea"/>
                          <a:cs typeface="+mn-cs"/>
                        </a:rPr>
                        <a:t>Normal</a:t>
                      </a:r>
                    </a:p>
                  </a:txBody>
                  <a:tcPr marL="84406" marR="84406" marT="34290" marB="34290" anchor="ctr">
                    <a:solidFill>
                      <a:schemeClr val="bg1"/>
                    </a:solidFill>
                  </a:tcPr>
                </a:tc>
                <a:tc>
                  <a:txBody>
                    <a:bodyPr/>
                    <a:lstStyle/>
                    <a:p>
                      <a:pPr algn="ctr"/>
                      <a:endParaRPr lang="fr-FR" sz="800" kern="1200" dirty="0">
                        <a:solidFill>
                          <a:schemeClr val="tx1"/>
                        </a:solidFill>
                        <a:latin typeface="+mn-lt"/>
                        <a:ea typeface="+mn-ea"/>
                        <a:cs typeface="+mn-cs"/>
                      </a:endParaRPr>
                    </a:p>
                  </a:txBody>
                  <a:tcPr marL="84406" marR="84406" marT="34290" marB="34290" anchor="ctr">
                    <a:solidFill>
                      <a:schemeClr val="bg1"/>
                    </a:solidFill>
                  </a:tcPr>
                </a:tc>
                <a:tc>
                  <a:txBody>
                    <a:bodyPr/>
                    <a:lstStyle/>
                    <a:p>
                      <a:r>
                        <a:rPr lang="fr-FR" sz="800" kern="1200" dirty="0" err="1">
                          <a:solidFill>
                            <a:schemeClr val="tx1"/>
                          </a:solidFill>
                          <a:latin typeface="+mn-lt"/>
                          <a:ea typeface="+mn-ea"/>
                          <a:cs typeface="+mn-cs"/>
                        </a:rPr>
                        <a:t>Before</a:t>
                      </a:r>
                      <a:r>
                        <a:rPr lang="fr-FR" sz="800" kern="1200" dirty="0">
                          <a:solidFill>
                            <a:schemeClr val="tx1"/>
                          </a:solidFill>
                          <a:latin typeface="+mn-lt"/>
                          <a:ea typeface="+mn-ea"/>
                          <a:cs typeface="+mn-cs"/>
                        </a:rPr>
                        <a:t> </a:t>
                      </a:r>
                      <a:r>
                        <a:rPr lang="fr-FR" sz="800" kern="1200" dirty="0" err="1">
                          <a:solidFill>
                            <a:schemeClr val="tx1"/>
                          </a:solidFill>
                          <a:latin typeface="+mn-lt"/>
                          <a:ea typeface="+mn-ea"/>
                          <a:cs typeface="+mn-cs"/>
                        </a:rPr>
                        <a:t>text</a:t>
                      </a:r>
                      <a:r>
                        <a:rPr lang="fr-FR" sz="800" kern="1200" dirty="0">
                          <a:solidFill>
                            <a:schemeClr val="tx1"/>
                          </a:solidFill>
                          <a:latin typeface="+mn-lt"/>
                          <a:ea typeface="+mn-ea"/>
                          <a:cs typeface="+mn-cs"/>
                        </a:rPr>
                        <a:t> </a:t>
                      </a:r>
                      <a:r>
                        <a:rPr lang="fr-FR" sz="800" kern="1200" baseline="0" dirty="0">
                          <a:solidFill>
                            <a:schemeClr val="tx1"/>
                          </a:solidFill>
                          <a:latin typeface="+mn-lt"/>
                          <a:ea typeface="+mn-ea"/>
                          <a:cs typeface="+mn-cs"/>
                        </a:rPr>
                        <a:t>= 1 cm</a:t>
                      </a:r>
                      <a:endParaRPr lang="fr-FR" sz="800" kern="1200" dirty="0">
                        <a:solidFill>
                          <a:schemeClr val="tx1"/>
                        </a:solidFill>
                        <a:latin typeface="+mn-lt"/>
                        <a:ea typeface="+mn-ea"/>
                        <a:cs typeface="+mn-cs"/>
                      </a:endParaRPr>
                    </a:p>
                  </a:txBody>
                  <a:tcPr marL="84406" marR="84406" marT="34290" marB="34290" anchor="ctr">
                    <a:solidFill>
                      <a:schemeClr val="bg1"/>
                    </a:solidFill>
                  </a:tcPr>
                </a:tc>
                <a:tc>
                  <a:txBody>
                    <a:bodyPr/>
                    <a:lstStyle/>
                    <a:p>
                      <a:r>
                        <a:rPr lang="fr-FR" sz="800" kern="1200" noProof="0" dirty="0" err="1">
                          <a:solidFill>
                            <a:schemeClr val="tx1"/>
                          </a:solidFill>
                          <a:latin typeface="+mn-lt"/>
                          <a:ea typeface="+mn-ea"/>
                          <a:cs typeface="+mn-cs"/>
                        </a:rPr>
                        <a:t>Before</a:t>
                      </a:r>
                      <a:r>
                        <a:rPr lang="fr-FR" sz="800" kern="1200" noProof="0" dirty="0">
                          <a:solidFill>
                            <a:schemeClr val="tx1"/>
                          </a:solidFill>
                          <a:latin typeface="+mn-lt"/>
                          <a:ea typeface="+mn-ea"/>
                          <a:cs typeface="+mn-cs"/>
                        </a:rPr>
                        <a:t> </a:t>
                      </a:r>
                      <a:r>
                        <a:rPr lang="fr-FR" sz="800" kern="1200" noProof="0" dirty="0" err="1">
                          <a:solidFill>
                            <a:schemeClr val="tx1"/>
                          </a:solidFill>
                          <a:latin typeface="+mn-lt"/>
                          <a:ea typeface="+mn-ea"/>
                          <a:cs typeface="+mn-cs"/>
                        </a:rPr>
                        <a:t>Text</a:t>
                      </a:r>
                      <a:r>
                        <a:rPr lang="fr-FR" sz="800" kern="1200" noProof="0" dirty="0">
                          <a:solidFill>
                            <a:schemeClr val="tx1"/>
                          </a:solidFill>
                          <a:latin typeface="+mn-lt"/>
                          <a:ea typeface="+mn-ea"/>
                          <a:cs typeface="+mn-cs"/>
                        </a:rPr>
                        <a:t> </a:t>
                      </a:r>
                      <a:r>
                        <a:rPr lang="fr-FR" sz="800" kern="1200" baseline="0" noProof="0" dirty="0">
                          <a:solidFill>
                            <a:schemeClr val="tx1"/>
                          </a:solidFill>
                          <a:latin typeface="+mn-lt"/>
                          <a:ea typeface="+mn-ea"/>
                          <a:cs typeface="+mn-cs"/>
                        </a:rPr>
                        <a:t>= </a:t>
                      </a:r>
                      <a:r>
                        <a:rPr lang="fr-FR" sz="800" kern="1200" dirty="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kern="1200" noProof="0" dirty="0">
                          <a:solidFill>
                            <a:schemeClr val="tx1"/>
                          </a:solidFill>
                          <a:latin typeface="+mn-lt"/>
                          <a:ea typeface="+mn-ea"/>
                          <a:cs typeface="+mn-cs"/>
                        </a:rPr>
                        <a:t>No line </a:t>
                      </a:r>
                      <a:r>
                        <a:rPr lang="fr-FR" sz="800" kern="1200" noProof="0" dirty="0" err="1">
                          <a:solidFill>
                            <a:schemeClr val="tx1"/>
                          </a:solidFill>
                          <a:latin typeface="+mn-lt"/>
                          <a:ea typeface="+mn-ea"/>
                          <a:cs typeface="+mn-cs"/>
                        </a:rPr>
                        <a:t>spacing</a:t>
                      </a:r>
                      <a:endParaRPr lang="fr-FR" sz="800" kern="1200" noProof="0" dirty="0">
                        <a:solidFill>
                          <a:schemeClr val="tx1"/>
                        </a:solidFill>
                        <a:latin typeface="+mn-lt"/>
                        <a:ea typeface="+mn-ea"/>
                        <a:cs typeface="+mn-cs"/>
                      </a:endParaRPr>
                    </a:p>
                  </a:txBody>
                  <a:tcPr marL="84406" marR="84406" marT="34290" marB="34290" anchor="ctr">
                    <a:solidFill>
                      <a:schemeClr val="bg1"/>
                    </a:solidFill>
                  </a:tcPr>
                </a:tc>
                <a:extLst>
                  <a:ext uri="{0D108BD9-81ED-4DB2-BD59-A6C34878D82A}">
                    <a16:rowId xmlns:a16="http://schemas.microsoft.com/office/drawing/2014/main" val="10005"/>
                  </a:ext>
                </a:extLst>
              </a:tr>
              <a:tr h="297180">
                <a:tc>
                  <a:txBody>
                    <a:bodyPr/>
                    <a:lstStyle/>
                    <a:p>
                      <a:pPr marL="171450" indent="-171450">
                        <a:buClr>
                          <a:schemeClr val="bg2"/>
                        </a:buClr>
                        <a:buFont typeface="Tahoma" panose="020B0604030504040204" pitchFamily="34" charset="0"/>
                        <a:buChar char="›"/>
                      </a:pPr>
                      <a:r>
                        <a:rPr lang="fr-FR" sz="900" kern="1200" cap="none" baseline="0" dirty="0" err="1">
                          <a:solidFill>
                            <a:schemeClr val="tx1"/>
                          </a:solidFill>
                          <a:latin typeface="+mn-lt"/>
                          <a:ea typeface="+mn-ea"/>
                          <a:cs typeface="+mn-cs"/>
                        </a:rPr>
                        <a:t>Level</a:t>
                      </a:r>
                      <a:r>
                        <a:rPr lang="fr-FR" sz="900" kern="1200" cap="none" baseline="0" dirty="0">
                          <a:solidFill>
                            <a:schemeClr val="tx1"/>
                          </a:solidFill>
                          <a:latin typeface="+mn-lt"/>
                          <a:ea typeface="+mn-ea"/>
                          <a:cs typeface="+mn-cs"/>
                        </a:rPr>
                        <a:t> 4</a:t>
                      </a:r>
                    </a:p>
                  </a:txBody>
                  <a:tcPr marL="84406" marR="84406" marT="34290" marB="34290" anchor="ctr">
                    <a:solidFill>
                      <a:schemeClr val="bg1"/>
                    </a:solidFill>
                  </a:tcPr>
                </a:tc>
                <a:tc>
                  <a:txBody>
                    <a:bodyPr/>
                    <a:lstStyle/>
                    <a:p>
                      <a:pPr algn="ctr"/>
                      <a:r>
                        <a:rPr lang="fr-FR" sz="800" kern="1200" cap="none" baseline="0" dirty="0" err="1">
                          <a:solidFill>
                            <a:schemeClr val="tx1"/>
                          </a:solidFill>
                          <a:latin typeface="+mn-lt"/>
                          <a:ea typeface="+mn-ea"/>
                          <a:cs typeface="+mn-cs"/>
                        </a:rPr>
                        <a:t>Tahoma</a:t>
                      </a:r>
                      <a:r>
                        <a:rPr lang="fr-FR" sz="800" kern="1200" cap="none" baseline="0" dirty="0">
                          <a:solidFill>
                            <a:schemeClr val="tx1"/>
                          </a:solidFill>
                          <a:latin typeface="+mn-lt"/>
                          <a:ea typeface="+mn-ea"/>
                          <a:cs typeface="+mn-cs"/>
                        </a:rPr>
                        <a:t> body</a:t>
                      </a:r>
                    </a:p>
                  </a:txBody>
                  <a:tcPr marL="84406" marR="84406" marT="34290" marB="34290" anchor="ctr">
                    <a:solidFill>
                      <a:schemeClr val="bg1"/>
                    </a:solidFill>
                  </a:tcPr>
                </a:tc>
                <a:tc>
                  <a:txBody>
                    <a:bodyPr/>
                    <a:lstStyle/>
                    <a:p>
                      <a:pPr algn="ctr"/>
                      <a:r>
                        <a:rPr lang="fr-FR" sz="800" i="0" kern="1200" cap="all" baseline="0" dirty="0">
                          <a:solidFill>
                            <a:schemeClr val="tx1"/>
                          </a:solidFill>
                          <a:latin typeface="+mn-lt"/>
                          <a:ea typeface="+mn-ea"/>
                          <a:cs typeface="+mn-cs"/>
                        </a:rPr>
                        <a:t>95 / 95 / 95</a:t>
                      </a:r>
                    </a:p>
                  </a:txBody>
                  <a:tcPr marL="84406" marR="84406" marT="34290" marB="34290" anchor="ctr">
                    <a:solidFill>
                      <a:schemeClr val="bg1"/>
                    </a:solidFill>
                  </a:tcPr>
                </a:tc>
                <a:tc>
                  <a:txBody>
                    <a:bodyPr/>
                    <a:lstStyle/>
                    <a:p>
                      <a:pPr algn="ctr"/>
                      <a:r>
                        <a:rPr lang="fr-FR" sz="800" kern="1200" cap="none" baseline="0" dirty="0">
                          <a:solidFill>
                            <a:schemeClr val="tx1"/>
                          </a:solidFill>
                          <a:latin typeface="+mn-lt"/>
                          <a:ea typeface="+mn-ea"/>
                          <a:cs typeface="+mn-cs"/>
                        </a:rPr>
                        <a:t>12</a:t>
                      </a:r>
                    </a:p>
                  </a:txBody>
                  <a:tcPr marL="84406" marR="84406" marT="34290" marB="34290" anchor="ctr">
                    <a:solidFill>
                      <a:schemeClr val="bg1"/>
                    </a:solidFill>
                  </a:tcPr>
                </a:tc>
                <a:tc>
                  <a:txBody>
                    <a:bodyPr/>
                    <a:lstStyle/>
                    <a:p>
                      <a:pPr algn="ctr"/>
                      <a:r>
                        <a:rPr lang="fr-FR" sz="800" kern="1200" cap="none" baseline="0" dirty="0">
                          <a:solidFill>
                            <a:schemeClr val="tx1"/>
                          </a:solidFill>
                          <a:latin typeface="+mn-lt"/>
                          <a:ea typeface="+mn-ea"/>
                          <a:cs typeface="+mn-cs"/>
                        </a:rPr>
                        <a:t>Normal</a:t>
                      </a:r>
                    </a:p>
                  </a:txBody>
                  <a:tcPr marL="84406" marR="84406" marT="34290" marB="34290" anchor="ctr">
                    <a:solidFill>
                      <a:schemeClr val="bg1"/>
                    </a:solidFill>
                  </a:tcPr>
                </a:tc>
                <a:tc>
                  <a:txBody>
                    <a:bodyPr/>
                    <a:lstStyle/>
                    <a:p>
                      <a:pPr marL="0" indent="0" algn="ctr">
                        <a:buFont typeface="Tahoma" panose="020B0604030504040204" pitchFamily="34" charset="0"/>
                        <a:buNone/>
                      </a:pPr>
                      <a:r>
                        <a:rPr lang="fr-FR" sz="800" kern="1200" cap="none" baseline="0" dirty="0">
                          <a:solidFill>
                            <a:schemeClr val="tx1"/>
                          </a:solidFill>
                          <a:latin typeface="+mn-lt"/>
                          <a:ea typeface="+mn-ea"/>
                          <a:cs typeface="+mn-cs"/>
                        </a:rPr>
                        <a:t>Font </a:t>
                      </a:r>
                      <a:r>
                        <a:rPr lang="fr-FR" sz="800" kern="1200" cap="none" baseline="0" dirty="0" err="1">
                          <a:solidFill>
                            <a:schemeClr val="tx1"/>
                          </a:solidFill>
                          <a:latin typeface="+mn-lt"/>
                          <a:ea typeface="+mn-ea"/>
                          <a:cs typeface="+mn-cs"/>
                        </a:rPr>
                        <a:t>Tahoma</a:t>
                      </a:r>
                      <a:r>
                        <a:rPr lang="fr-FR" sz="800" kern="1200" cap="none" baseline="0" dirty="0">
                          <a:solidFill>
                            <a:schemeClr val="tx1"/>
                          </a:solidFill>
                          <a:latin typeface="+mn-lt"/>
                          <a:ea typeface="+mn-ea"/>
                          <a:cs typeface="+mn-cs"/>
                        </a:rPr>
                        <a:t> </a:t>
                      </a:r>
                      <a:br>
                        <a:rPr lang="fr-FR" sz="800" kern="1200" cap="none" baseline="0" dirty="0">
                          <a:solidFill>
                            <a:schemeClr val="tx1"/>
                          </a:solidFill>
                          <a:latin typeface="+mn-lt"/>
                          <a:ea typeface="+mn-ea"/>
                          <a:cs typeface="+mn-cs"/>
                        </a:rPr>
                      </a:br>
                      <a:r>
                        <a:rPr lang="fr-FR" sz="800" kern="1200" cap="none" baseline="0" dirty="0">
                          <a:solidFill>
                            <a:schemeClr val="tx1"/>
                          </a:solidFill>
                          <a:latin typeface="+mn-lt"/>
                          <a:ea typeface="+mn-ea"/>
                          <a:cs typeface="+mn-cs"/>
                        </a:rPr>
                        <a:t>code 203A</a:t>
                      </a:r>
                    </a:p>
                  </a:txBody>
                  <a:tcPr marL="84406" marR="84406" marT="34290" marB="34290" anchor="ctr">
                    <a:solidFill>
                      <a:schemeClr val="bg1"/>
                    </a:solidFill>
                  </a:tcPr>
                </a:tc>
                <a:tc>
                  <a:txBody>
                    <a:bodyPr/>
                    <a:lstStyle/>
                    <a:p>
                      <a:r>
                        <a:rPr lang="fr-FR" sz="800" kern="1200" dirty="0" err="1">
                          <a:solidFill>
                            <a:schemeClr val="tx1"/>
                          </a:solidFill>
                          <a:latin typeface="+mn-lt"/>
                          <a:ea typeface="+mn-ea"/>
                          <a:cs typeface="+mn-cs"/>
                        </a:rPr>
                        <a:t>Before</a:t>
                      </a:r>
                      <a:r>
                        <a:rPr lang="fr-FR" sz="800" kern="1200" dirty="0">
                          <a:solidFill>
                            <a:schemeClr val="tx1"/>
                          </a:solidFill>
                          <a:latin typeface="+mn-lt"/>
                          <a:ea typeface="+mn-ea"/>
                          <a:cs typeface="+mn-cs"/>
                        </a:rPr>
                        <a:t> </a:t>
                      </a:r>
                      <a:r>
                        <a:rPr lang="fr-FR" sz="800" kern="1200" dirty="0" err="1">
                          <a:solidFill>
                            <a:schemeClr val="tx1"/>
                          </a:solidFill>
                          <a:latin typeface="+mn-lt"/>
                          <a:ea typeface="+mn-ea"/>
                          <a:cs typeface="+mn-cs"/>
                        </a:rPr>
                        <a:t>text</a:t>
                      </a:r>
                      <a:r>
                        <a:rPr lang="fr-FR" sz="800" kern="1200" dirty="0">
                          <a:solidFill>
                            <a:schemeClr val="tx1"/>
                          </a:solidFill>
                          <a:latin typeface="+mn-lt"/>
                          <a:ea typeface="+mn-ea"/>
                          <a:cs typeface="+mn-cs"/>
                        </a:rPr>
                        <a:t> </a:t>
                      </a:r>
                      <a:r>
                        <a:rPr lang="fr-FR" sz="800" kern="1200" baseline="0" dirty="0">
                          <a:solidFill>
                            <a:schemeClr val="tx1"/>
                          </a:solidFill>
                          <a:latin typeface="+mn-lt"/>
                          <a:ea typeface="+mn-ea"/>
                          <a:cs typeface="+mn-cs"/>
                        </a:rPr>
                        <a:t>= 1,8 cm</a:t>
                      </a:r>
                      <a:endParaRPr lang="fr-FR" sz="800" kern="1200" dirty="0">
                        <a:solidFill>
                          <a:schemeClr val="tx1"/>
                        </a:solidFill>
                        <a:latin typeface="+mn-lt"/>
                        <a:ea typeface="+mn-ea"/>
                        <a:cs typeface="+mn-cs"/>
                      </a:endParaRPr>
                    </a:p>
                  </a:txBody>
                  <a:tcPr marL="84406" marR="84406" marT="34290" marB="34290" anchor="ctr">
                    <a:solidFill>
                      <a:schemeClr val="bg1"/>
                    </a:solidFill>
                  </a:tcPr>
                </a:tc>
                <a:tc>
                  <a:txBody>
                    <a:bodyPr/>
                    <a:lstStyle/>
                    <a:p>
                      <a:r>
                        <a:rPr lang="fr-FR" sz="800" kern="1200" noProof="0" dirty="0" err="1">
                          <a:solidFill>
                            <a:schemeClr val="tx1"/>
                          </a:solidFill>
                          <a:latin typeface="+mn-lt"/>
                          <a:ea typeface="+mn-ea"/>
                          <a:cs typeface="+mn-cs"/>
                        </a:rPr>
                        <a:t>Before</a:t>
                      </a:r>
                      <a:r>
                        <a:rPr lang="fr-FR" sz="800" kern="1200" noProof="0" dirty="0">
                          <a:solidFill>
                            <a:schemeClr val="tx1"/>
                          </a:solidFill>
                          <a:latin typeface="+mn-lt"/>
                          <a:ea typeface="+mn-ea"/>
                          <a:cs typeface="+mn-cs"/>
                        </a:rPr>
                        <a:t> </a:t>
                      </a:r>
                      <a:r>
                        <a:rPr lang="fr-FR" sz="800" kern="1200" noProof="0" dirty="0" err="1">
                          <a:solidFill>
                            <a:schemeClr val="tx1"/>
                          </a:solidFill>
                          <a:latin typeface="+mn-lt"/>
                          <a:ea typeface="+mn-ea"/>
                          <a:cs typeface="+mn-cs"/>
                        </a:rPr>
                        <a:t>Text</a:t>
                      </a:r>
                      <a:r>
                        <a:rPr lang="fr-FR" sz="800" kern="1200" noProof="0" dirty="0">
                          <a:solidFill>
                            <a:schemeClr val="tx1"/>
                          </a:solidFill>
                          <a:latin typeface="+mn-lt"/>
                          <a:ea typeface="+mn-ea"/>
                          <a:cs typeface="+mn-cs"/>
                        </a:rPr>
                        <a:t> </a:t>
                      </a:r>
                      <a:r>
                        <a:rPr lang="fr-FR" sz="800" kern="1200" baseline="0" noProof="0" dirty="0">
                          <a:solidFill>
                            <a:schemeClr val="tx1"/>
                          </a:solidFill>
                          <a:latin typeface="+mn-lt"/>
                          <a:ea typeface="+mn-ea"/>
                          <a:cs typeface="+mn-cs"/>
                        </a:rPr>
                        <a:t>= </a:t>
                      </a:r>
                      <a:r>
                        <a:rPr lang="fr-FR" sz="800" kern="1200" dirty="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kern="1200" noProof="0" dirty="0">
                          <a:solidFill>
                            <a:schemeClr val="tx1"/>
                          </a:solidFill>
                          <a:latin typeface="+mn-lt"/>
                          <a:ea typeface="+mn-ea"/>
                          <a:cs typeface="+mn-cs"/>
                        </a:rPr>
                        <a:t>No line </a:t>
                      </a:r>
                      <a:r>
                        <a:rPr lang="fr-FR" sz="800" kern="1200" noProof="0" dirty="0" err="1">
                          <a:solidFill>
                            <a:schemeClr val="tx1"/>
                          </a:solidFill>
                          <a:latin typeface="+mn-lt"/>
                          <a:ea typeface="+mn-ea"/>
                          <a:cs typeface="+mn-cs"/>
                        </a:rPr>
                        <a:t>spacing</a:t>
                      </a:r>
                      <a:endParaRPr lang="fr-FR" sz="800" kern="1200" noProof="0" dirty="0">
                        <a:solidFill>
                          <a:schemeClr val="tx1"/>
                        </a:solidFill>
                        <a:latin typeface="+mn-lt"/>
                        <a:ea typeface="+mn-ea"/>
                        <a:cs typeface="+mn-cs"/>
                      </a:endParaRPr>
                    </a:p>
                  </a:txBody>
                  <a:tcPr marL="84406" marR="84406" marT="34290" marB="34290" anchor="ctr">
                    <a:solidFill>
                      <a:schemeClr val="bg1"/>
                    </a:solidFill>
                  </a:tcPr>
                </a:tc>
                <a:extLst>
                  <a:ext uri="{0D108BD9-81ED-4DB2-BD59-A6C34878D82A}">
                    <a16:rowId xmlns:a16="http://schemas.microsoft.com/office/drawing/2014/main" val="10006"/>
                  </a:ext>
                </a:extLst>
              </a:tr>
              <a:tr h="411480">
                <a:tc>
                  <a:txBody>
                    <a:bodyPr/>
                    <a:lstStyle/>
                    <a:p>
                      <a:pPr marL="171450" indent="-171450">
                        <a:buClr>
                          <a:schemeClr val="bg2"/>
                        </a:buClr>
                        <a:buFont typeface="Tahoma" panose="020B0604030504040204" pitchFamily="34" charset="0"/>
                        <a:buChar char="»"/>
                      </a:pPr>
                      <a:r>
                        <a:rPr lang="fr-FR" sz="800" kern="1200" dirty="0" err="1">
                          <a:solidFill>
                            <a:schemeClr val="tx1"/>
                          </a:solidFill>
                          <a:latin typeface="+mn-lt"/>
                          <a:ea typeface="+mn-ea"/>
                          <a:cs typeface="+mn-cs"/>
                        </a:rPr>
                        <a:t>Level</a:t>
                      </a:r>
                      <a:r>
                        <a:rPr lang="fr-FR" sz="800" kern="1200" dirty="0">
                          <a:solidFill>
                            <a:schemeClr val="tx1"/>
                          </a:solidFill>
                          <a:latin typeface="+mn-lt"/>
                          <a:ea typeface="+mn-ea"/>
                          <a:cs typeface="+mn-cs"/>
                        </a:rPr>
                        <a:t> 5</a:t>
                      </a:r>
                    </a:p>
                  </a:txBody>
                  <a:tcPr marL="84406" marR="84406" marT="34290" marB="34290" anchor="ctr">
                    <a:solidFill>
                      <a:schemeClr val="bg1"/>
                    </a:solidFill>
                  </a:tcPr>
                </a:tc>
                <a:tc>
                  <a:txBody>
                    <a:bodyPr/>
                    <a:lstStyle/>
                    <a:p>
                      <a:pPr algn="ctr"/>
                      <a:r>
                        <a:rPr lang="fr-FR" sz="800" kern="1200" dirty="0" err="1">
                          <a:solidFill>
                            <a:schemeClr val="tx1"/>
                          </a:solidFill>
                          <a:latin typeface="+mn-lt"/>
                          <a:ea typeface="+mn-ea"/>
                          <a:cs typeface="+mn-cs"/>
                        </a:rPr>
                        <a:t>Tahoma</a:t>
                      </a:r>
                      <a:r>
                        <a:rPr lang="fr-FR" sz="800" kern="1200" dirty="0">
                          <a:solidFill>
                            <a:schemeClr val="tx1"/>
                          </a:solidFill>
                          <a:latin typeface="+mn-lt"/>
                          <a:ea typeface="+mn-ea"/>
                          <a:cs typeface="+mn-cs"/>
                        </a:rPr>
                        <a:t> body</a:t>
                      </a:r>
                    </a:p>
                  </a:txBody>
                  <a:tcPr marL="84406" marR="84406" marT="34290" marB="34290" anchor="ctr">
                    <a:solidFill>
                      <a:schemeClr val="bg1"/>
                    </a:solidFill>
                  </a:tcPr>
                </a:tc>
                <a:tc>
                  <a:txBody>
                    <a:bodyPr/>
                    <a:lstStyle/>
                    <a:p>
                      <a:pPr algn="ctr"/>
                      <a:r>
                        <a:rPr lang="fr-FR" sz="800" i="0" kern="1200" cap="all" baseline="0" dirty="0">
                          <a:solidFill>
                            <a:schemeClr val="tx1"/>
                          </a:solidFill>
                          <a:latin typeface="+mn-lt"/>
                          <a:ea typeface="+mn-ea"/>
                          <a:cs typeface="+mn-cs"/>
                        </a:rPr>
                        <a:t>95 / 95 / 95</a:t>
                      </a:r>
                    </a:p>
                  </a:txBody>
                  <a:tcPr marL="84406" marR="84406" marT="34290" marB="34290" anchor="ctr">
                    <a:solidFill>
                      <a:schemeClr val="bg1"/>
                    </a:solidFill>
                  </a:tcPr>
                </a:tc>
                <a:tc>
                  <a:txBody>
                    <a:bodyPr/>
                    <a:lstStyle/>
                    <a:p>
                      <a:pPr algn="ctr"/>
                      <a:r>
                        <a:rPr lang="fr-FR" sz="800" kern="1200" dirty="0">
                          <a:solidFill>
                            <a:schemeClr val="tx1"/>
                          </a:solidFill>
                          <a:latin typeface="+mn-lt"/>
                          <a:ea typeface="+mn-ea"/>
                          <a:cs typeface="+mn-cs"/>
                        </a:rPr>
                        <a:t>10</a:t>
                      </a:r>
                    </a:p>
                  </a:txBody>
                  <a:tcPr marL="84406" marR="84406" marT="34290" marB="34290" anchor="ctr">
                    <a:solidFill>
                      <a:schemeClr val="bg1"/>
                    </a:solidFill>
                  </a:tcPr>
                </a:tc>
                <a:tc>
                  <a:txBody>
                    <a:bodyPr/>
                    <a:lstStyle/>
                    <a:p>
                      <a:pPr algn="ctr"/>
                      <a:r>
                        <a:rPr lang="fr-FR" sz="800" kern="1200" dirty="0">
                          <a:solidFill>
                            <a:schemeClr val="tx1"/>
                          </a:solidFill>
                          <a:latin typeface="+mn-lt"/>
                          <a:ea typeface="+mn-ea"/>
                          <a:cs typeface="+mn-cs"/>
                        </a:rPr>
                        <a:t>Normal</a:t>
                      </a:r>
                    </a:p>
                  </a:txBody>
                  <a:tcPr marL="84406" marR="84406" marT="34290" marB="34290"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800" kern="1200" dirty="0">
                          <a:solidFill>
                            <a:schemeClr val="tx1"/>
                          </a:solidFill>
                          <a:latin typeface="+mn-lt"/>
                          <a:ea typeface="+mn-ea"/>
                          <a:cs typeface="+mn-cs"/>
                        </a:rPr>
                        <a:t>Font </a:t>
                      </a:r>
                      <a:r>
                        <a:rPr lang="fr-FR" sz="800" kern="1200" dirty="0" err="1">
                          <a:solidFill>
                            <a:schemeClr val="tx1"/>
                          </a:solidFill>
                          <a:latin typeface="+mn-lt"/>
                          <a:ea typeface="+mn-ea"/>
                          <a:cs typeface="+mn-cs"/>
                        </a:rPr>
                        <a:t>Tahoma</a:t>
                      </a:r>
                      <a:br>
                        <a:rPr lang="fr-FR" sz="800" kern="1200" dirty="0">
                          <a:solidFill>
                            <a:schemeClr val="tx1"/>
                          </a:solidFill>
                          <a:latin typeface="+mn-lt"/>
                          <a:ea typeface="+mn-ea"/>
                          <a:cs typeface="+mn-cs"/>
                        </a:rPr>
                      </a:br>
                      <a:r>
                        <a:rPr lang="fr-FR" sz="800" kern="1200" dirty="0">
                          <a:solidFill>
                            <a:schemeClr val="tx1"/>
                          </a:solidFill>
                          <a:latin typeface="+mn-lt"/>
                          <a:ea typeface="+mn-ea"/>
                          <a:cs typeface="+mn-cs"/>
                        </a:rPr>
                        <a:t>code 00BB</a:t>
                      </a:r>
                    </a:p>
                    <a:p>
                      <a:pPr algn="ctr"/>
                      <a:endParaRPr lang="fr-FR" sz="800" kern="1200" dirty="0">
                        <a:solidFill>
                          <a:schemeClr val="tx1"/>
                        </a:solidFill>
                        <a:latin typeface="+mn-lt"/>
                        <a:ea typeface="+mn-ea"/>
                        <a:cs typeface="+mn-cs"/>
                      </a:endParaRPr>
                    </a:p>
                  </a:txBody>
                  <a:tcPr marL="84406" marR="84406" marT="34290" marB="34290" anchor="ctr">
                    <a:solidFill>
                      <a:schemeClr val="bg1"/>
                    </a:solidFill>
                  </a:tcPr>
                </a:tc>
                <a:tc>
                  <a:txBody>
                    <a:bodyPr/>
                    <a:lstStyle/>
                    <a:p>
                      <a:r>
                        <a:rPr lang="fr-FR" sz="800" kern="1200" dirty="0" err="1">
                          <a:solidFill>
                            <a:schemeClr val="tx1"/>
                          </a:solidFill>
                          <a:latin typeface="+mn-lt"/>
                          <a:ea typeface="+mn-ea"/>
                          <a:cs typeface="+mn-cs"/>
                        </a:rPr>
                        <a:t>Before</a:t>
                      </a:r>
                      <a:r>
                        <a:rPr lang="fr-FR" sz="800" kern="1200" dirty="0">
                          <a:solidFill>
                            <a:schemeClr val="tx1"/>
                          </a:solidFill>
                          <a:latin typeface="+mn-lt"/>
                          <a:ea typeface="+mn-ea"/>
                          <a:cs typeface="+mn-cs"/>
                        </a:rPr>
                        <a:t> </a:t>
                      </a:r>
                      <a:r>
                        <a:rPr lang="fr-FR" sz="800" kern="1200" dirty="0" err="1">
                          <a:solidFill>
                            <a:schemeClr val="tx1"/>
                          </a:solidFill>
                          <a:latin typeface="+mn-lt"/>
                          <a:ea typeface="+mn-ea"/>
                          <a:cs typeface="+mn-cs"/>
                        </a:rPr>
                        <a:t>text</a:t>
                      </a:r>
                      <a:r>
                        <a:rPr lang="fr-FR" sz="800" kern="1200" dirty="0">
                          <a:solidFill>
                            <a:schemeClr val="tx1"/>
                          </a:solidFill>
                          <a:latin typeface="+mn-lt"/>
                          <a:ea typeface="+mn-ea"/>
                          <a:cs typeface="+mn-cs"/>
                        </a:rPr>
                        <a:t> </a:t>
                      </a:r>
                      <a:r>
                        <a:rPr lang="fr-FR" sz="800" kern="1200" baseline="0" dirty="0">
                          <a:solidFill>
                            <a:schemeClr val="tx1"/>
                          </a:solidFill>
                          <a:latin typeface="+mn-lt"/>
                          <a:ea typeface="+mn-ea"/>
                          <a:cs typeface="+mn-cs"/>
                        </a:rPr>
                        <a:t>= 2,5 cm</a:t>
                      </a:r>
                      <a:endParaRPr lang="fr-FR" sz="800" kern="1200" dirty="0">
                        <a:solidFill>
                          <a:schemeClr val="tx1"/>
                        </a:solidFill>
                        <a:latin typeface="+mn-lt"/>
                        <a:ea typeface="+mn-ea"/>
                        <a:cs typeface="+mn-cs"/>
                      </a:endParaRPr>
                    </a:p>
                  </a:txBody>
                  <a:tcPr marL="84406" marR="84406" marT="34290" marB="34290" anchor="ctr">
                    <a:solidFill>
                      <a:schemeClr val="bg1"/>
                    </a:solidFill>
                  </a:tcPr>
                </a:tc>
                <a:tc>
                  <a:txBody>
                    <a:bodyPr/>
                    <a:lstStyle/>
                    <a:p>
                      <a:r>
                        <a:rPr lang="fr-FR" sz="800" kern="1200" noProof="0" dirty="0" err="1">
                          <a:solidFill>
                            <a:schemeClr val="tx1"/>
                          </a:solidFill>
                          <a:latin typeface="+mn-lt"/>
                          <a:ea typeface="+mn-ea"/>
                          <a:cs typeface="+mn-cs"/>
                        </a:rPr>
                        <a:t>Before</a:t>
                      </a:r>
                      <a:r>
                        <a:rPr lang="fr-FR" sz="800" kern="1200" noProof="0" dirty="0">
                          <a:solidFill>
                            <a:schemeClr val="tx1"/>
                          </a:solidFill>
                          <a:latin typeface="+mn-lt"/>
                          <a:ea typeface="+mn-ea"/>
                          <a:cs typeface="+mn-cs"/>
                        </a:rPr>
                        <a:t> </a:t>
                      </a:r>
                      <a:r>
                        <a:rPr lang="fr-FR" sz="800" kern="1200" noProof="0" dirty="0" err="1">
                          <a:solidFill>
                            <a:schemeClr val="tx1"/>
                          </a:solidFill>
                          <a:latin typeface="+mn-lt"/>
                          <a:ea typeface="+mn-ea"/>
                          <a:cs typeface="+mn-cs"/>
                        </a:rPr>
                        <a:t>Text</a:t>
                      </a:r>
                      <a:r>
                        <a:rPr lang="fr-FR" sz="800" kern="1200" noProof="0" dirty="0">
                          <a:solidFill>
                            <a:schemeClr val="tx1"/>
                          </a:solidFill>
                          <a:latin typeface="+mn-lt"/>
                          <a:ea typeface="+mn-ea"/>
                          <a:cs typeface="+mn-cs"/>
                        </a:rPr>
                        <a:t> </a:t>
                      </a:r>
                      <a:r>
                        <a:rPr lang="fr-FR" sz="800" kern="1200" baseline="0" noProof="0" dirty="0">
                          <a:solidFill>
                            <a:schemeClr val="tx1"/>
                          </a:solidFill>
                          <a:latin typeface="+mn-lt"/>
                          <a:ea typeface="+mn-ea"/>
                          <a:cs typeface="+mn-cs"/>
                        </a:rPr>
                        <a:t>= </a:t>
                      </a:r>
                      <a:r>
                        <a:rPr lang="fr-FR" sz="800" kern="1200" dirty="0">
                          <a:solidFill>
                            <a:schemeClr val="tx1"/>
                          </a:solidFill>
                          <a:latin typeface="+mn-lt"/>
                          <a:ea typeface="+mn-ea"/>
                          <a:cs typeface="+mn-cs"/>
                        </a:rPr>
                        <a:t>5 pt</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kern="1200" noProof="0" dirty="0">
                          <a:solidFill>
                            <a:schemeClr val="tx1"/>
                          </a:solidFill>
                          <a:latin typeface="+mn-lt"/>
                          <a:ea typeface="+mn-ea"/>
                          <a:cs typeface="+mn-cs"/>
                        </a:rPr>
                        <a:t>No line </a:t>
                      </a:r>
                      <a:r>
                        <a:rPr lang="fr-FR" sz="800" kern="1200" noProof="0" dirty="0" err="1">
                          <a:solidFill>
                            <a:schemeClr val="tx1"/>
                          </a:solidFill>
                          <a:latin typeface="+mn-lt"/>
                          <a:ea typeface="+mn-ea"/>
                          <a:cs typeface="+mn-cs"/>
                        </a:rPr>
                        <a:t>spacing</a:t>
                      </a:r>
                      <a:endParaRPr lang="fr-FR" sz="800" kern="1200" noProof="0" dirty="0">
                        <a:solidFill>
                          <a:schemeClr val="tx1"/>
                        </a:solidFill>
                        <a:latin typeface="+mn-lt"/>
                        <a:ea typeface="+mn-ea"/>
                        <a:cs typeface="+mn-cs"/>
                      </a:endParaRPr>
                    </a:p>
                  </a:txBody>
                  <a:tcPr marL="84406" marR="84406" marT="34290" marB="34290" anchor="ctr">
                    <a:solidFill>
                      <a:schemeClr val="bg1"/>
                    </a:solidFill>
                  </a:tcPr>
                </a:tc>
                <a:extLst>
                  <a:ext uri="{0D108BD9-81ED-4DB2-BD59-A6C34878D82A}">
                    <a16:rowId xmlns:a16="http://schemas.microsoft.com/office/drawing/2014/main" val="10007"/>
                  </a:ext>
                </a:extLst>
              </a:tr>
            </a:tbl>
          </a:graphicData>
        </a:graphic>
      </p:graphicFrame>
      <p:sp>
        <p:nvSpPr>
          <p:cNvPr id="6" name="Rectangle 5"/>
          <p:cNvSpPr/>
          <p:nvPr userDrawn="1"/>
        </p:nvSpPr>
        <p:spPr>
          <a:xfrm>
            <a:off x="4439063" y="303499"/>
            <a:ext cx="4380420" cy="81008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r"/>
            <a:r>
              <a:rPr lang="fr-FR" sz="1050" b="1" noProof="0" dirty="0" err="1">
                <a:solidFill>
                  <a:schemeClr val="bg2"/>
                </a:solidFill>
              </a:rPr>
              <a:t>Remaining</a:t>
            </a:r>
            <a:r>
              <a:rPr lang="fr-FR" sz="1050" b="1" noProof="0" dirty="0">
                <a:solidFill>
                  <a:schemeClr val="bg2"/>
                </a:solidFill>
              </a:rPr>
              <a:t> bug</a:t>
            </a:r>
            <a:endParaRPr lang="fr-FR" sz="1050" noProof="0" dirty="0">
              <a:solidFill>
                <a:schemeClr val="bg2"/>
              </a:solidFill>
            </a:endParaRPr>
          </a:p>
          <a:p>
            <a:pPr algn="r"/>
            <a:r>
              <a:rPr lang="fr-FR" sz="1050" noProof="0" dirty="0" err="1">
                <a:solidFill>
                  <a:schemeClr val="bg2"/>
                </a:solidFill>
              </a:rPr>
              <a:t>Print</a:t>
            </a:r>
            <a:r>
              <a:rPr lang="fr-FR" sz="1050" noProof="0" dirty="0">
                <a:solidFill>
                  <a:schemeClr val="bg2"/>
                </a:solidFill>
              </a:rPr>
              <a:t> issue </a:t>
            </a:r>
            <a:r>
              <a:rPr lang="fr-FR" sz="1050" noProof="0" dirty="0" err="1">
                <a:solidFill>
                  <a:schemeClr val="bg2"/>
                </a:solidFill>
              </a:rPr>
              <a:t>is</a:t>
            </a:r>
            <a:r>
              <a:rPr lang="fr-FR" sz="1050" noProof="0" dirty="0">
                <a:solidFill>
                  <a:schemeClr val="bg2"/>
                </a:solidFill>
              </a:rPr>
              <a:t> </a:t>
            </a:r>
            <a:r>
              <a:rPr lang="fr-FR" sz="1050" noProof="0" dirty="0" err="1">
                <a:solidFill>
                  <a:schemeClr val="bg2"/>
                </a:solidFill>
              </a:rPr>
              <a:t>reported</a:t>
            </a:r>
            <a:r>
              <a:rPr lang="fr-FR" sz="1050" noProof="0" dirty="0">
                <a:solidFill>
                  <a:schemeClr val="bg2"/>
                </a:solidFill>
              </a:rPr>
              <a:t> </a:t>
            </a:r>
            <a:r>
              <a:rPr lang="fr-FR" sz="1050" noProof="0" dirty="0" err="1">
                <a:solidFill>
                  <a:schemeClr val="bg2"/>
                </a:solidFill>
              </a:rPr>
              <a:t>with</a:t>
            </a:r>
            <a:r>
              <a:rPr lang="fr-FR" sz="1050" noProof="0" dirty="0">
                <a:solidFill>
                  <a:schemeClr val="bg2"/>
                </a:solidFill>
              </a:rPr>
              <a:t> Font </a:t>
            </a:r>
            <a:r>
              <a:rPr lang="fr-FR" sz="1050" baseline="0" noProof="0" dirty="0" err="1">
                <a:solidFill>
                  <a:schemeClr val="bg2"/>
                </a:solidFill>
              </a:rPr>
              <a:t>Tahoma</a:t>
            </a:r>
            <a:r>
              <a:rPr lang="fr-FR" sz="1050" baseline="0" noProof="0" dirty="0">
                <a:solidFill>
                  <a:schemeClr val="bg2"/>
                </a:solidFill>
              </a:rPr>
              <a:t> in </a:t>
            </a:r>
            <a:r>
              <a:rPr lang="fr-FR" sz="1050" baseline="0" noProof="0" dirty="0" err="1">
                <a:solidFill>
                  <a:schemeClr val="bg2"/>
                </a:solidFill>
              </a:rPr>
              <a:t>italic</a:t>
            </a:r>
            <a:r>
              <a:rPr lang="fr-FR" sz="1050" baseline="0" noProof="0" dirty="0">
                <a:solidFill>
                  <a:schemeClr val="bg2"/>
                </a:solidFill>
              </a:rPr>
              <a:t> </a:t>
            </a:r>
            <a:r>
              <a:rPr lang="fr-FR" sz="1050" baseline="0" noProof="0" dirty="0" err="1">
                <a:solidFill>
                  <a:schemeClr val="bg2"/>
                </a:solidFill>
              </a:rPr>
              <a:t>when</a:t>
            </a:r>
            <a:r>
              <a:rPr lang="fr-FR" sz="1050" baseline="0" noProof="0" dirty="0">
                <a:solidFill>
                  <a:schemeClr val="bg2"/>
                </a:solidFill>
              </a:rPr>
              <a:t> the document </a:t>
            </a:r>
            <a:r>
              <a:rPr lang="fr-FR" sz="1050" baseline="0" noProof="0" dirty="0" err="1">
                <a:solidFill>
                  <a:schemeClr val="bg2"/>
                </a:solidFill>
              </a:rPr>
              <a:t>is</a:t>
            </a:r>
            <a:r>
              <a:rPr lang="fr-FR" sz="1050" baseline="0" noProof="0" dirty="0">
                <a:solidFill>
                  <a:schemeClr val="bg2"/>
                </a:solidFill>
              </a:rPr>
              <a:t> </a:t>
            </a:r>
            <a:r>
              <a:rPr lang="fr-FR" sz="1050" baseline="0" noProof="0" dirty="0" err="1">
                <a:solidFill>
                  <a:schemeClr val="bg2"/>
                </a:solidFill>
              </a:rPr>
              <a:t>save</a:t>
            </a:r>
            <a:r>
              <a:rPr lang="fr-FR" sz="1050" baseline="0" noProof="0" dirty="0">
                <a:solidFill>
                  <a:schemeClr val="bg2"/>
                </a:solidFill>
              </a:rPr>
              <a:t> as a PDF </a:t>
            </a:r>
            <a:r>
              <a:rPr lang="fr-FR" sz="1050" baseline="0" noProof="0" dirty="0" err="1">
                <a:solidFill>
                  <a:schemeClr val="bg2"/>
                </a:solidFill>
              </a:rPr>
              <a:t>with</a:t>
            </a:r>
            <a:r>
              <a:rPr lang="fr-FR" sz="1050" baseline="0" noProof="0" dirty="0">
                <a:solidFill>
                  <a:schemeClr val="bg2"/>
                </a:solidFill>
              </a:rPr>
              <a:t> MS PPT. </a:t>
            </a:r>
          </a:p>
          <a:p>
            <a:pPr algn="r"/>
            <a:r>
              <a:rPr lang="fr-FR" sz="1050" b="1" baseline="0" noProof="0" dirty="0">
                <a:solidFill>
                  <a:schemeClr val="bg2"/>
                </a:solidFill>
              </a:rPr>
              <a:t>Work </a:t>
            </a:r>
            <a:r>
              <a:rPr lang="fr-FR" sz="1050" b="1" baseline="0" noProof="0" dirty="0" err="1">
                <a:solidFill>
                  <a:schemeClr val="bg2"/>
                </a:solidFill>
              </a:rPr>
              <a:t>around</a:t>
            </a:r>
            <a:r>
              <a:rPr lang="fr-FR" sz="1050" b="1" baseline="0" noProof="0" dirty="0">
                <a:solidFill>
                  <a:schemeClr val="bg2"/>
                </a:solidFill>
              </a:rPr>
              <a:t> solution : </a:t>
            </a:r>
            <a:r>
              <a:rPr lang="fr-FR" sz="1050" b="1" baseline="0" noProof="0" dirty="0" err="1">
                <a:solidFill>
                  <a:schemeClr val="bg2"/>
                </a:solidFill>
              </a:rPr>
              <a:t>generate</a:t>
            </a:r>
            <a:r>
              <a:rPr lang="fr-FR" sz="1050" b="1" baseline="0" noProof="0" dirty="0">
                <a:solidFill>
                  <a:schemeClr val="bg2"/>
                </a:solidFill>
              </a:rPr>
              <a:t> </a:t>
            </a:r>
            <a:r>
              <a:rPr lang="fr-FR" sz="1050" b="1" baseline="0" noProof="0" dirty="0" err="1">
                <a:solidFill>
                  <a:schemeClr val="bg2"/>
                </a:solidFill>
              </a:rPr>
              <a:t>with</a:t>
            </a:r>
            <a:r>
              <a:rPr lang="fr-FR" sz="1050" b="1" baseline="0" noProof="0" dirty="0">
                <a:solidFill>
                  <a:schemeClr val="bg2"/>
                </a:solidFill>
              </a:rPr>
              <a:t> </a:t>
            </a:r>
            <a:r>
              <a:rPr lang="fr-FR" sz="1050" b="1" baseline="0" noProof="0" dirty="0" err="1">
                <a:solidFill>
                  <a:schemeClr val="bg2"/>
                </a:solidFill>
              </a:rPr>
              <a:t>Pdf</a:t>
            </a:r>
            <a:r>
              <a:rPr lang="fr-FR" sz="1050" b="1" baseline="0" noProof="0" dirty="0">
                <a:solidFill>
                  <a:schemeClr val="bg2"/>
                </a:solidFill>
              </a:rPr>
              <a:t> Creator.</a:t>
            </a:r>
            <a:endParaRPr lang="fr-FR" sz="1050" b="1" noProof="0" dirty="0">
              <a:solidFill>
                <a:schemeClr val="bg2"/>
              </a:solidFill>
            </a:endParaRPr>
          </a:p>
        </p:txBody>
      </p:sp>
      <p:graphicFrame>
        <p:nvGraphicFramePr>
          <p:cNvPr id="7" name="Inhaltsplatzhalter 3"/>
          <p:cNvGraphicFramePr>
            <a:graphicFrameLocks/>
          </p:cNvGraphicFramePr>
          <p:nvPr userDrawn="1">
            <p:extLst>
              <p:ext uri="{D42A27DB-BD31-4B8C-83A1-F6EECF244321}">
                <p14:modId xmlns:p14="http://schemas.microsoft.com/office/powerpoint/2010/main" val="3085251629"/>
              </p:ext>
            </p:extLst>
          </p:nvPr>
        </p:nvGraphicFramePr>
        <p:xfrm>
          <a:off x="335141" y="1103037"/>
          <a:ext cx="8520100" cy="1233411"/>
        </p:xfrm>
        <a:graphic>
          <a:graphicData uri="http://schemas.openxmlformats.org/drawingml/2006/table">
            <a:tbl>
              <a:tblPr bandRow="1">
                <a:tableStyleId>{5C22544A-7EE6-4342-B048-85BDC9FD1C3A}</a:tableStyleId>
              </a:tblPr>
              <a:tblGrid>
                <a:gridCol w="852010">
                  <a:extLst>
                    <a:ext uri="{9D8B030D-6E8A-4147-A177-3AD203B41FA5}">
                      <a16:colId xmlns:a16="http://schemas.microsoft.com/office/drawing/2014/main" val="20000"/>
                    </a:ext>
                  </a:extLst>
                </a:gridCol>
                <a:gridCol w="852010">
                  <a:extLst>
                    <a:ext uri="{9D8B030D-6E8A-4147-A177-3AD203B41FA5}">
                      <a16:colId xmlns:a16="http://schemas.microsoft.com/office/drawing/2014/main" val="20001"/>
                    </a:ext>
                  </a:extLst>
                </a:gridCol>
                <a:gridCol w="852010">
                  <a:extLst>
                    <a:ext uri="{9D8B030D-6E8A-4147-A177-3AD203B41FA5}">
                      <a16:colId xmlns:a16="http://schemas.microsoft.com/office/drawing/2014/main" val="20002"/>
                    </a:ext>
                  </a:extLst>
                </a:gridCol>
                <a:gridCol w="852010">
                  <a:extLst>
                    <a:ext uri="{9D8B030D-6E8A-4147-A177-3AD203B41FA5}">
                      <a16:colId xmlns:a16="http://schemas.microsoft.com/office/drawing/2014/main" val="20003"/>
                    </a:ext>
                  </a:extLst>
                </a:gridCol>
                <a:gridCol w="852010">
                  <a:extLst>
                    <a:ext uri="{9D8B030D-6E8A-4147-A177-3AD203B41FA5}">
                      <a16:colId xmlns:a16="http://schemas.microsoft.com/office/drawing/2014/main" val="20004"/>
                    </a:ext>
                  </a:extLst>
                </a:gridCol>
                <a:gridCol w="852010">
                  <a:extLst>
                    <a:ext uri="{9D8B030D-6E8A-4147-A177-3AD203B41FA5}">
                      <a16:colId xmlns:a16="http://schemas.microsoft.com/office/drawing/2014/main" val="20005"/>
                    </a:ext>
                  </a:extLst>
                </a:gridCol>
                <a:gridCol w="852010">
                  <a:extLst>
                    <a:ext uri="{9D8B030D-6E8A-4147-A177-3AD203B41FA5}">
                      <a16:colId xmlns:a16="http://schemas.microsoft.com/office/drawing/2014/main" val="20006"/>
                    </a:ext>
                  </a:extLst>
                </a:gridCol>
                <a:gridCol w="852010">
                  <a:extLst>
                    <a:ext uri="{9D8B030D-6E8A-4147-A177-3AD203B41FA5}">
                      <a16:colId xmlns:a16="http://schemas.microsoft.com/office/drawing/2014/main" val="20007"/>
                    </a:ext>
                  </a:extLst>
                </a:gridCol>
                <a:gridCol w="852010">
                  <a:extLst>
                    <a:ext uri="{9D8B030D-6E8A-4147-A177-3AD203B41FA5}">
                      <a16:colId xmlns:a16="http://schemas.microsoft.com/office/drawing/2014/main" val="20008"/>
                    </a:ext>
                  </a:extLst>
                </a:gridCol>
                <a:gridCol w="852010">
                  <a:extLst>
                    <a:ext uri="{9D8B030D-6E8A-4147-A177-3AD203B41FA5}">
                      <a16:colId xmlns:a16="http://schemas.microsoft.com/office/drawing/2014/main" val="20009"/>
                    </a:ext>
                  </a:extLst>
                </a:gridCol>
              </a:tblGrid>
              <a:tr h="230012">
                <a:tc gridSpan="10">
                  <a:txBody>
                    <a:bodyPr/>
                    <a:lstStyle/>
                    <a:p>
                      <a:pPr marL="0" marR="0" lvl="0" indent="0" algn="l" defTabSz="914400" rtl="0" eaLnBrk="1" fontAlgn="auto" latinLnBrk="0" hangingPunct="1">
                        <a:lnSpc>
                          <a:spcPct val="100000"/>
                        </a:lnSpc>
                        <a:spcBef>
                          <a:spcPts val="400"/>
                        </a:spcBef>
                        <a:spcAft>
                          <a:spcPts val="400"/>
                        </a:spcAft>
                        <a:buClrTx/>
                        <a:buSzTx/>
                        <a:buFont typeface="Arial" pitchFamily="34" charset="0"/>
                        <a:buNone/>
                        <a:tabLst/>
                        <a:defRPr/>
                      </a:pPr>
                      <a:r>
                        <a:rPr lang="fr-FR" sz="700" b="1" kern="1200" noProof="0" dirty="0" err="1">
                          <a:solidFill>
                            <a:schemeClr val="bg2"/>
                          </a:solidFill>
                          <a:latin typeface="+mn-lt"/>
                          <a:ea typeface="+mn-ea"/>
                          <a:cs typeface="+mn-cs"/>
                        </a:rPr>
                        <a:t>Color</a:t>
                      </a:r>
                      <a:r>
                        <a:rPr lang="fr-FR" sz="700" b="1" kern="1200" noProof="0" dirty="0">
                          <a:solidFill>
                            <a:schemeClr val="bg2"/>
                          </a:solidFill>
                          <a:latin typeface="+mn-lt"/>
                          <a:ea typeface="+mn-ea"/>
                          <a:cs typeface="+mn-cs"/>
                        </a:rPr>
                        <a:t> </a:t>
                      </a:r>
                      <a:r>
                        <a:rPr lang="fr-FR" sz="700" b="1" kern="1200" noProof="0" dirty="0" err="1">
                          <a:solidFill>
                            <a:schemeClr val="bg2"/>
                          </a:solidFill>
                          <a:latin typeface="+mn-lt"/>
                          <a:ea typeface="+mn-ea"/>
                          <a:cs typeface="+mn-cs"/>
                        </a:rPr>
                        <a:t>scheme</a:t>
                      </a:r>
                      <a:endParaRPr lang="fr-FR" sz="700" b="1" kern="1200" noProof="0" dirty="0">
                        <a:solidFill>
                          <a:schemeClr val="bg2"/>
                        </a:solidFill>
                        <a:latin typeface="+mn-lt"/>
                        <a:ea typeface="+mn-ea"/>
                        <a:cs typeface="+mn-cs"/>
                      </a:endParaRPr>
                    </a:p>
                  </a:txBody>
                  <a:tcPr marL="66462" marR="0" marT="54000" marB="54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156870">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700" b="0" i="0" u="none" noProof="0" dirty="0">
                          <a:solidFill>
                            <a:schemeClr val="bg2"/>
                          </a:solidFill>
                          <a:latin typeface="+mn-lt"/>
                          <a:cs typeface="Arial" pitchFamily="34" charset="0"/>
                        </a:rPr>
                        <a:t>Background 1</a:t>
                      </a:r>
                    </a:p>
                  </a:txBody>
                  <a:tcPr marL="66462" marR="0"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700" b="0" i="0" u="none" noProof="0" dirty="0" err="1">
                          <a:solidFill>
                            <a:schemeClr val="bg2"/>
                          </a:solidFill>
                          <a:latin typeface="+mn-lt"/>
                          <a:cs typeface="Arial" pitchFamily="34" charset="0"/>
                        </a:rPr>
                        <a:t>Text</a:t>
                      </a:r>
                      <a:r>
                        <a:rPr lang="fr-FR" sz="700" b="0" i="0" u="none" noProof="0" dirty="0">
                          <a:solidFill>
                            <a:schemeClr val="bg2"/>
                          </a:solidFill>
                          <a:latin typeface="+mn-lt"/>
                          <a:cs typeface="Arial" pitchFamily="34" charset="0"/>
                        </a:rPr>
                        <a:t> 1</a:t>
                      </a:r>
                    </a:p>
                  </a:txBody>
                  <a:tcPr marL="66462" marR="9969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700" b="0" i="0" u="none" noProof="0" dirty="0">
                          <a:solidFill>
                            <a:schemeClr val="bg2"/>
                          </a:solidFill>
                          <a:latin typeface="+mn-lt"/>
                          <a:cs typeface="Arial" pitchFamily="34" charset="0"/>
                        </a:rPr>
                        <a:t>Background 2</a:t>
                      </a:r>
                    </a:p>
                  </a:txBody>
                  <a:tcPr marL="66462" marR="9969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700" b="0" i="0" u="none" noProof="0" dirty="0" err="1">
                          <a:solidFill>
                            <a:schemeClr val="bg2"/>
                          </a:solidFill>
                          <a:latin typeface="+mn-lt"/>
                          <a:cs typeface="Arial" pitchFamily="34" charset="0"/>
                        </a:rPr>
                        <a:t>Text</a:t>
                      </a:r>
                      <a:r>
                        <a:rPr lang="fr-FR" sz="700" b="0" i="0" u="none" noProof="0" dirty="0">
                          <a:solidFill>
                            <a:schemeClr val="bg2"/>
                          </a:solidFill>
                          <a:latin typeface="+mn-lt"/>
                          <a:cs typeface="Arial" pitchFamily="34" charset="0"/>
                        </a:rPr>
                        <a:t> 2</a:t>
                      </a:r>
                    </a:p>
                  </a:txBody>
                  <a:tcPr marL="66462" marR="9969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700" b="0" i="0" u="none" noProof="0" dirty="0">
                          <a:solidFill>
                            <a:schemeClr val="bg2"/>
                          </a:solidFill>
                          <a:latin typeface="+mn-lt"/>
                          <a:cs typeface="Arial" pitchFamily="34" charset="0"/>
                        </a:rPr>
                        <a:t>Accent 1</a:t>
                      </a:r>
                    </a:p>
                  </a:txBody>
                  <a:tcPr marL="66462" marR="9969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700" b="0" i="0" u="none" noProof="0" dirty="0">
                          <a:solidFill>
                            <a:schemeClr val="bg2"/>
                          </a:solidFill>
                          <a:latin typeface="+mn-lt"/>
                          <a:cs typeface="Arial" pitchFamily="34" charset="0"/>
                        </a:rPr>
                        <a:t>Accent 2</a:t>
                      </a:r>
                    </a:p>
                  </a:txBody>
                  <a:tcPr marL="66462" marR="9969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700" b="0" i="0" u="none" noProof="0" dirty="0">
                          <a:solidFill>
                            <a:schemeClr val="bg2"/>
                          </a:solidFill>
                          <a:latin typeface="+mn-lt"/>
                          <a:cs typeface="Arial" pitchFamily="34" charset="0"/>
                        </a:rPr>
                        <a:t>Accent 3</a:t>
                      </a:r>
                    </a:p>
                  </a:txBody>
                  <a:tcPr marL="66462" marR="9969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700" b="0" i="0" u="none" noProof="0" dirty="0">
                          <a:solidFill>
                            <a:schemeClr val="bg2"/>
                          </a:solidFill>
                          <a:latin typeface="+mn-lt"/>
                          <a:cs typeface="Arial" pitchFamily="34" charset="0"/>
                        </a:rPr>
                        <a:t>Accent 4</a:t>
                      </a:r>
                    </a:p>
                  </a:txBody>
                  <a:tcPr marL="66462" marR="9969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700" b="0" i="0" u="none" noProof="0" dirty="0">
                          <a:solidFill>
                            <a:schemeClr val="bg2"/>
                          </a:solidFill>
                          <a:latin typeface="+mn-lt"/>
                          <a:cs typeface="Arial" pitchFamily="34" charset="0"/>
                        </a:rPr>
                        <a:t>Accent 5</a:t>
                      </a:r>
                    </a:p>
                  </a:txBody>
                  <a:tcPr marL="66462" marR="9969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700" b="0" i="0" u="none" noProof="0" dirty="0">
                          <a:solidFill>
                            <a:schemeClr val="bg2"/>
                          </a:solidFill>
                          <a:latin typeface="+mn-lt"/>
                          <a:cs typeface="Arial" pitchFamily="34" charset="0"/>
                        </a:rPr>
                        <a:t>Accent 6</a:t>
                      </a:r>
                    </a:p>
                  </a:txBody>
                  <a:tcPr marL="66462" marR="9969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422959">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800" i="1" u="none" noProof="0" dirty="0">
                        <a:solidFill>
                          <a:schemeClr val="tx1"/>
                        </a:solidFill>
                        <a:latin typeface="+mn-lt"/>
                        <a:cs typeface="Arial" pitchFamily="34" charset="0"/>
                      </a:endParaRPr>
                    </a:p>
                  </a:txBody>
                  <a:tcPr marL="66462" marR="0" marT="54000" marB="5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800" i="1" u="none" noProof="0" dirty="0">
                        <a:solidFill>
                          <a:schemeClr val="tx1"/>
                        </a:solidFill>
                        <a:latin typeface="+mn-lt"/>
                        <a:cs typeface="Arial" pitchFamily="34" charset="0"/>
                      </a:endParaRPr>
                    </a:p>
                  </a:txBody>
                  <a:tcPr marL="66462" marR="99692" marT="54000" marB="5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F5F5F"/>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800" i="1" u="none" noProof="0" dirty="0">
                        <a:solidFill>
                          <a:schemeClr val="tx1"/>
                        </a:solidFill>
                        <a:latin typeface="+mn-lt"/>
                        <a:cs typeface="Arial" pitchFamily="34" charset="0"/>
                      </a:endParaRPr>
                    </a:p>
                  </a:txBody>
                  <a:tcPr marL="66462" marR="99692" marT="54000" marB="5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800" i="1" u="none" noProof="0" dirty="0">
                        <a:solidFill>
                          <a:schemeClr val="tx1"/>
                        </a:solidFill>
                        <a:latin typeface="+mn-lt"/>
                        <a:cs typeface="Arial" pitchFamily="34" charset="0"/>
                      </a:endParaRPr>
                    </a:p>
                  </a:txBody>
                  <a:tcPr marL="66462" marR="99692" marT="54000" marB="5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800" i="1" u="none" noProof="0" dirty="0">
                        <a:solidFill>
                          <a:schemeClr val="tx1"/>
                        </a:solidFill>
                        <a:latin typeface="+mn-lt"/>
                        <a:cs typeface="Arial" pitchFamily="34" charset="0"/>
                      </a:endParaRPr>
                    </a:p>
                  </a:txBody>
                  <a:tcPr marL="66462" marR="99692" marT="54000" marB="5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800" i="1" u="none" noProof="0" dirty="0">
                        <a:solidFill>
                          <a:schemeClr val="tx1"/>
                        </a:solidFill>
                        <a:latin typeface="+mn-lt"/>
                        <a:cs typeface="Arial" pitchFamily="34" charset="0"/>
                      </a:endParaRPr>
                    </a:p>
                  </a:txBody>
                  <a:tcPr marL="66462" marR="99692" marT="54000" marB="5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800" i="1" u="none" noProof="0" dirty="0">
                        <a:solidFill>
                          <a:schemeClr val="tx1"/>
                        </a:solidFill>
                        <a:latin typeface="+mn-lt"/>
                        <a:cs typeface="Arial" pitchFamily="34" charset="0"/>
                      </a:endParaRPr>
                    </a:p>
                  </a:txBody>
                  <a:tcPr marL="66462" marR="99692" marT="54000" marB="5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800" i="1" u="none" noProof="0" dirty="0">
                        <a:solidFill>
                          <a:schemeClr val="tx1"/>
                        </a:solidFill>
                        <a:latin typeface="+mn-lt"/>
                        <a:cs typeface="Arial" pitchFamily="34" charset="0"/>
                      </a:endParaRPr>
                    </a:p>
                  </a:txBody>
                  <a:tcPr marL="66462" marR="99692" marT="54000" marB="5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800" i="1" u="none" noProof="0" dirty="0">
                        <a:solidFill>
                          <a:schemeClr val="tx1"/>
                        </a:solidFill>
                        <a:latin typeface="+mn-lt"/>
                        <a:cs typeface="Arial" pitchFamily="34" charset="0"/>
                      </a:endParaRPr>
                    </a:p>
                  </a:txBody>
                  <a:tcPr marL="66462" marR="99692" marT="54000" marB="5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800" i="1" u="none" noProof="0" dirty="0">
                        <a:solidFill>
                          <a:schemeClr val="tx1"/>
                        </a:solidFill>
                        <a:latin typeface="+mn-lt"/>
                        <a:cs typeface="Arial" pitchFamily="34" charset="0"/>
                      </a:endParaRPr>
                    </a:p>
                  </a:txBody>
                  <a:tcPr marL="66462" marR="99692" marT="54000" marB="5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6"/>
                    </a:solidFill>
                  </a:tcPr>
                </a:tc>
                <a:extLst>
                  <a:ext uri="{0D108BD9-81ED-4DB2-BD59-A6C34878D82A}">
                    <a16:rowId xmlns:a16="http://schemas.microsoft.com/office/drawing/2014/main" val="10002"/>
                  </a:ext>
                </a:extLst>
              </a:tr>
              <a:tr h="416647">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255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255</a:t>
                      </a:r>
                      <a:br>
                        <a:rPr lang="fr-FR" sz="800" i="0" u="none" noProof="0" dirty="0">
                          <a:solidFill>
                            <a:srgbClr val="000000"/>
                          </a:solidFill>
                          <a:latin typeface="+mn-lt"/>
                          <a:cs typeface="Arial" pitchFamily="34" charset="0"/>
                        </a:rPr>
                      </a:br>
                      <a:r>
                        <a:rPr lang="fr-FR" sz="800" i="0" u="none" noProof="0" dirty="0">
                          <a:solidFill>
                            <a:srgbClr val="000000"/>
                          </a:solidFill>
                          <a:latin typeface="+mn-lt"/>
                          <a:cs typeface="Arial" pitchFamily="34" charset="0"/>
                        </a:rPr>
                        <a:t>255</a:t>
                      </a:r>
                    </a:p>
                  </a:txBody>
                  <a:tcPr marL="66462" marR="6646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95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95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95</a:t>
                      </a:r>
                    </a:p>
                  </a:txBody>
                  <a:tcPr marL="66462" marR="6646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80</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48</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120</a:t>
                      </a:r>
                    </a:p>
                  </a:txBody>
                  <a:tcPr marL="66462" marR="6646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244</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243</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240</a:t>
                      </a:r>
                    </a:p>
                  </a:txBody>
                  <a:tcPr marL="66462" marR="6646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140</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155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156</a:t>
                      </a:r>
                    </a:p>
                  </a:txBody>
                  <a:tcPr marL="66462" marR="6646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202</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197</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184</a:t>
                      </a:r>
                    </a:p>
                  </a:txBody>
                  <a:tcPr marL="66462" marR="6646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102</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126</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118</a:t>
                      </a:r>
                    </a:p>
                  </a:txBody>
                  <a:tcPr marL="66462" marR="6646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147</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132</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129</a:t>
                      </a:r>
                    </a:p>
                  </a:txBody>
                  <a:tcPr marL="66462" marR="6646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4</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139</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154</a:t>
                      </a:r>
                    </a:p>
                  </a:txBody>
                  <a:tcPr marL="66462" marR="6646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209</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180</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166</a:t>
                      </a:r>
                    </a:p>
                  </a:txBody>
                  <a:tcPr marL="66462" marR="6646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0" name="Text Placeholder 8"/>
          <p:cNvSpPr>
            <a:spLocks noGrp="1"/>
          </p:cNvSpPr>
          <p:nvPr>
            <p:ph type="body" sz="quarter" idx="13" hasCustomPrompt="1"/>
          </p:nvPr>
        </p:nvSpPr>
        <p:spPr>
          <a:xfrm>
            <a:off x="319015" y="108235"/>
            <a:ext cx="8507077" cy="195263"/>
          </a:xfrm>
          <a:prstGeom prst="rect">
            <a:avLst/>
          </a:prstGeom>
        </p:spPr>
        <p:txBody>
          <a:bodyPr lIns="108000" tIns="0" rIns="108000" bIns="0" anchor="b"/>
          <a:lstStyle>
            <a:lvl1pPr>
              <a:spcBef>
                <a:spcPts val="0"/>
              </a:spcBef>
              <a:defRPr sz="750" i="0" cap="all" baseline="0">
                <a:solidFill>
                  <a:schemeClr val="accent4"/>
                </a:solidFill>
                <a:latin typeface="+mj-lt"/>
              </a:defRPr>
            </a:lvl1pPr>
            <a:lvl2pPr>
              <a:defRPr sz="750"/>
            </a:lvl2pPr>
          </a:lstStyle>
          <a:p>
            <a:pPr lvl="0"/>
            <a:r>
              <a:rPr lang="fr-FR" noProof="0" dirty="0"/>
              <a:t>How to use the Wavestone </a:t>
            </a:r>
            <a:r>
              <a:rPr lang="fr-FR" noProof="0" dirty="0" err="1"/>
              <a:t>ppt</a:t>
            </a:r>
            <a:r>
              <a:rPr lang="fr-FR" noProof="0" dirty="0"/>
              <a:t> </a:t>
            </a:r>
            <a:r>
              <a:rPr lang="fr-FR" noProof="0" dirty="0" err="1"/>
              <a:t>template</a:t>
            </a:r>
            <a:endParaRPr lang="fr-FR" noProof="0" dirty="0"/>
          </a:p>
        </p:txBody>
      </p:sp>
      <p:grpSp>
        <p:nvGrpSpPr>
          <p:cNvPr id="3" name="Groupe 2"/>
          <p:cNvGrpSpPr/>
          <p:nvPr userDrawn="1"/>
        </p:nvGrpSpPr>
        <p:grpSpPr>
          <a:xfrm>
            <a:off x="312406" y="548104"/>
            <a:ext cx="4126656" cy="565484"/>
            <a:chOff x="338440" y="866281"/>
            <a:chExt cx="4614560" cy="753979"/>
          </a:xfrm>
        </p:grpSpPr>
        <p:sp>
          <p:nvSpPr>
            <p:cNvPr id="11" name="Rectangle 10"/>
            <p:cNvSpPr/>
            <p:nvPr userDrawn="1"/>
          </p:nvSpPr>
          <p:spPr>
            <a:xfrm>
              <a:off x="338440" y="866281"/>
              <a:ext cx="4614560" cy="75397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fr-FR" sz="1200" b="1" noProof="0" dirty="0" err="1">
                  <a:solidFill>
                    <a:schemeClr val="bg2"/>
                  </a:solidFill>
                </a:rPr>
                <a:t>Shortcut</a:t>
              </a:r>
              <a:r>
                <a:rPr lang="fr-FR" sz="1200" b="1" noProof="0" dirty="0">
                  <a:solidFill>
                    <a:schemeClr val="bg2"/>
                  </a:solidFill>
                </a:rPr>
                <a:t> to switch</a:t>
              </a:r>
              <a:r>
                <a:rPr lang="fr-FR" sz="1200" b="1" baseline="0" noProof="0" dirty="0">
                  <a:solidFill>
                    <a:schemeClr val="bg2"/>
                  </a:solidFill>
                </a:rPr>
                <a:t> </a:t>
              </a:r>
              <a:r>
                <a:rPr lang="fr-FR" sz="1200" b="1" baseline="0" noProof="0" dirty="0" err="1">
                  <a:solidFill>
                    <a:schemeClr val="bg2"/>
                  </a:solidFill>
                </a:rPr>
                <a:t>text</a:t>
              </a:r>
              <a:r>
                <a:rPr lang="fr-FR" sz="1200" b="1" baseline="0" noProof="0" dirty="0">
                  <a:solidFill>
                    <a:schemeClr val="bg2"/>
                  </a:solidFill>
                </a:rPr>
                <a:t> </a:t>
              </a:r>
              <a:r>
                <a:rPr lang="fr-FR" sz="1200" b="1" baseline="0" noProof="0" dirty="0" err="1">
                  <a:solidFill>
                    <a:schemeClr val="bg2"/>
                  </a:solidFill>
                </a:rPr>
                <a:t>level</a:t>
              </a:r>
              <a:r>
                <a:rPr lang="fr-FR" sz="1200" b="1" baseline="0" noProof="0" dirty="0">
                  <a:solidFill>
                    <a:schemeClr val="bg2"/>
                  </a:solidFill>
                </a:rPr>
                <a:t> :</a:t>
              </a:r>
              <a:endParaRPr lang="fr-FR" sz="1200" b="1" noProof="0" dirty="0">
                <a:solidFill>
                  <a:schemeClr val="bg2"/>
                </a:solidFill>
              </a:endParaRPr>
            </a:p>
            <a:p>
              <a:pPr algn="r"/>
              <a:r>
                <a:rPr lang="fr-FR" sz="1200" b="0" noProof="0" dirty="0">
                  <a:solidFill>
                    <a:schemeClr val="bg2"/>
                  </a:solidFill>
                </a:rPr>
                <a:t>Shift</a:t>
              </a:r>
              <a:r>
                <a:rPr lang="fr-FR" sz="1200" b="0" baseline="0" noProof="0" dirty="0">
                  <a:solidFill>
                    <a:schemeClr val="bg2"/>
                  </a:solidFill>
                </a:rPr>
                <a:t> + Alt + Right/</a:t>
              </a:r>
              <a:r>
                <a:rPr lang="fr-FR" sz="1200" b="0" baseline="0" noProof="0" dirty="0" err="1">
                  <a:solidFill>
                    <a:schemeClr val="bg2"/>
                  </a:solidFill>
                </a:rPr>
                <a:t>Left</a:t>
              </a:r>
              <a:r>
                <a:rPr lang="fr-FR" sz="1200" b="0" baseline="0" noProof="0" dirty="0">
                  <a:solidFill>
                    <a:schemeClr val="bg2"/>
                  </a:solidFill>
                </a:rPr>
                <a:t> </a:t>
              </a:r>
              <a:r>
                <a:rPr lang="fr-FR" sz="1200" b="0" baseline="0" noProof="0" dirty="0" err="1">
                  <a:solidFill>
                    <a:schemeClr val="bg2"/>
                  </a:solidFill>
                </a:rPr>
                <a:t>arrow</a:t>
              </a:r>
              <a:endParaRPr lang="fr-FR" sz="1200" b="0" noProof="0" dirty="0">
                <a:solidFill>
                  <a:schemeClr val="bg2"/>
                </a:solidFill>
              </a:endParaRPr>
            </a:p>
          </p:txBody>
        </p:sp>
        <p:pic>
          <p:nvPicPr>
            <p:cNvPr id="12"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142" y="998628"/>
              <a:ext cx="489284" cy="489284"/>
            </a:xfrm>
            <a:prstGeom prst="rect">
              <a:avLst/>
            </a:prstGeom>
          </p:spPr>
        </p:pic>
      </p:grpSp>
    </p:spTree>
    <p:extLst>
      <p:ext uri="{BB962C8B-B14F-4D97-AF65-F5344CB8AC3E}">
        <p14:creationId xmlns:p14="http://schemas.microsoft.com/office/powerpoint/2010/main" val="37810817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Picture - 1/3 Right no text">
    <p:spTree>
      <p:nvGrpSpPr>
        <p:cNvPr id="1" name=""/>
        <p:cNvGrpSpPr/>
        <p:nvPr/>
      </p:nvGrpSpPr>
      <p:grpSpPr>
        <a:xfrm>
          <a:off x="0" y="0"/>
          <a:ext cx="0" cy="0"/>
          <a:chOff x="0" y="0"/>
          <a:chExt cx="0" cy="0"/>
        </a:xfrm>
      </p:grpSpPr>
      <p:sp>
        <p:nvSpPr>
          <p:cNvPr id="3" name="Rectangle 2"/>
          <p:cNvSpPr/>
          <p:nvPr userDrawn="1"/>
        </p:nvSpPr>
        <p:spPr>
          <a:xfrm>
            <a:off x="6100062" y="0"/>
            <a:ext cx="3043938"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54000" rIns="68580" bIns="54000" numCol="1" spcCol="0" rtlCol="0" fromWordArt="0" anchor="ctr" anchorCtr="0" forceAA="0" compatLnSpc="1">
            <a:prstTxWarp prst="textNoShape">
              <a:avLst/>
            </a:prstTxWarp>
            <a:noAutofit/>
          </a:bodyPr>
          <a:lstStyle/>
          <a:p>
            <a:pPr algn="ctr"/>
            <a:endParaRPr lang="fr-FR" sz="1800" dirty="0">
              <a:solidFill>
                <a:srgbClr val="503078"/>
              </a:solidFill>
              <a:ea typeface="+mj-ea"/>
              <a:cs typeface="+mj-cs"/>
            </a:endParaRPr>
          </a:p>
        </p:txBody>
      </p:sp>
      <p:sp>
        <p:nvSpPr>
          <p:cNvPr id="7" name="Espace réservé pour une image  6"/>
          <p:cNvSpPr>
            <a:spLocks noGrp="1"/>
          </p:cNvSpPr>
          <p:nvPr>
            <p:ph type="pic" sz="quarter" idx="10" hasCustomPrompt="1"/>
          </p:nvPr>
        </p:nvSpPr>
        <p:spPr bwMode="white">
          <a:xfrm>
            <a:off x="6100062" y="0"/>
            <a:ext cx="3043938" cy="5143500"/>
          </a:xfrm>
        </p:spPr>
        <p:txBody>
          <a:bodyPr/>
          <a:lstStyle>
            <a:lvl1pPr algn="ctr">
              <a:defRPr baseline="0">
                <a:solidFill>
                  <a:schemeClr val="bg1"/>
                </a:solidFill>
              </a:defRPr>
            </a:lvl1pPr>
          </a:lstStyle>
          <a:p>
            <a:r>
              <a:rPr lang="fr-FR" dirty="0"/>
              <a:t>Insert </a:t>
            </a:r>
            <a:r>
              <a:rPr lang="fr-FR" dirty="0" err="1"/>
              <a:t>your</a:t>
            </a:r>
            <a:r>
              <a:rPr lang="fr-FR" dirty="0"/>
              <a:t> </a:t>
            </a:r>
            <a:r>
              <a:rPr lang="fr-FR" dirty="0" err="1"/>
              <a:t>picture</a:t>
            </a:r>
            <a:r>
              <a:rPr lang="fr-FR" dirty="0"/>
              <a:t> </a:t>
            </a:r>
            <a:r>
              <a:rPr lang="fr-FR" dirty="0" err="1"/>
              <a:t>here</a:t>
            </a:r>
            <a:endParaRPr lang="fr-FR" dirty="0"/>
          </a:p>
        </p:txBody>
      </p:sp>
      <p:sp>
        <p:nvSpPr>
          <p:cNvPr id="4" name="Rectangle 3"/>
          <p:cNvSpPr/>
          <p:nvPr userDrawn="1"/>
        </p:nvSpPr>
        <p:spPr>
          <a:xfrm>
            <a:off x="7048935" y="4865969"/>
            <a:ext cx="1503133" cy="196208"/>
          </a:xfrm>
          <a:prstGeom prst="rect">
            <a:avLst/>
          </a:prstGeom>
        </p:spPr>
        <p:txBody>
          <a:bodyPr wrap="square" anchor="ctr">
            <a:spAutoFit/>
          </a:bodyPr>
          <a:lstStyle/>
          <a:p>
            <a:pPr lvl="0" algn="r">
              <a:spcBef>
                <a:spcPts val="300"/>
              </a:spcBef>
              <a:buClr>
                <a:srgbClr val="660066"/>
              </a:buClr>
            </a:pPr>
            <a:r>
              <a:rPr lang="fr-FR" sz="450" noProof="0" dirty="0">
                <a:solidFill>
                  <a:schemeClr val="bg1"/>
                </a:solidFill>
                <a:latin typeface="Tahoma" panose="020B0604030504040204" pitchFamily="34" charset="0"/>
                <a:ea typeface="Tahoma" panose="020B0604030504040204" pitchFamily="34" charset="0"/>
                <a:cs typeface="Tahoma" panose="020B0604030504040204" pitchFamily="34" charset="0"/>
              </a:rPr>
              <a:t>confidentiel</a:t>
            </a:r>
            <a:r>
              <a:rPr lang="fr-FR" sz="675" noProof="0" dirty="0">
                <a:solidFill>
                  <a:schemeClr val="bg1"/>
                </a:solidFill>
                <a:latin typeface="Tahoma" panose="020B0604030504040204" pitchFamily="34" charset="0"/>
                <a:ea typeface="Tahoma" panose="020B0604030504040204" pitchFamily="34" charset="0"/>
                <a:cs typeface="Tahoma" panose="020B0604030504040204" pitchFamily="34" charset="0"/>
              </a:rPr>
              <a:t> | © WAVESTONE</a:t>
            </a:r>
          </a:p>
        </p:txBody>
      </p:sp>
      <p:sp>
        <p:nvSpPr>
          <p:cNvPr id="5" name="Textfeld 6"/>
          <p:cNvSpPr txBox="1"/>
          <p:nvPr userDrawn="1"/>
        </p:nvSpPr>
        <p:spPr bwMode="gray">
          <a:xfrm>
            <a:off x="8493666" y="4912136"/>
            <a:ext cx="332308" cy="103875"/>
          </a:xfrm>
          <a:prstGeom prst="rect">
            <a:avLst/>
          </a:prstGeom>
          <a:noFill/>
        </p:spPr>
        <p:txBody>
          <a:bodyPr wrap="square" lIns="0" tIns="0" rIns="0" bIns="0" rtlCol="0" anchor="ctr" anchorCtr="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5152254E-7EB4-45E4-904F-3575BFE2F20B}" type="slidenum">
              <a:rPr lang="fr-FR" sz="675" noProof="0" smtClean="0">
                <a:solidFill>
                  <a:schemeClr val="bg1"/>
                </a:solidFill>
              </a:rPr>
              <a:pPr marL="0" marR="0" indent="0" algn="r" defTabSz="685800" rtl="0" eaLnBrk="1" fontAlgn="auto" latinLnBrk="0" hangingPunct="1">
                <a:lnSpc>
                  <a:spcPct val="100000"/>
                </a:lnSpc>
                <a:spcBef>
                  <a:spcPts val="0"/>
                </a:spcBef>
                <a:spcAft>
                  <a:spcPts val="0"/>
                </a:spcAft>
                <a:buClrTx/>
                <a:buSzTx/>
                <a:buFontTx/>
                <a:buNone/>
                <a:tabLst/>
                <a:defRPr/>
              </a:pPr>
              <a:t>‹N°›</a:t>
            </a:fld>
            <a:endParaRPr lang="fr-FR" sz="675" noProof="0" dirty="0">
              <a:solidFill>
                <a:schemeClr val="bg1"/>
              </a:solidFill>
            </a:endParaRPr>
          </a:p>
        </p:txBody>
      </p:sp>
      <p:sp>
        <p:nvSpPr>
          <p:cNvPr id="6" name="Title 1"/>
          <p:cNvSpPr>
            <a:spLocks noGrp="1"/>
          </p:cNvSpPr>
          <p:nvPr>
            <p:ph type="title" hasCustomPrompt="1"/>
          </p:nvPr>
        </p:nvSpPr>
        <p:spPr>
          <a:xfrm>
            <a:off x="319016" y="303499"/>
            <a:ext cx="5655442" cy="647811"/>
          </a:xfrm>
        </p:spPr>
        <p:txBody>
          <a:bodyPr lIns="108000" tIns="0" rIns="108000" bIns="0"/>
          <a:lstStyle>
            <a:lvl1pPr>
              <a:defRPr sz="1650" baseline="0"/>
            </a:lvl1pPr>
          </a:lstStyle>
          <a:p>
            <a:r>
              <a:rPr lang="fr-FR" dirty="0"/>
              <a:t>Complete </a:t>
            </a:r>
            <a:r>
              <a:rPr lang="fr-FR" dirty="0" err="1"/>
              <a:t>with</a:t>
            </a:r>
            <a:r>
              <a:rPr lang="fr-FR" dirty="0"/>
              <a:t> a </a:t>
            </a:r>
            <a:r>
              <a:rPr lang="fr-FR" dirty="0" err="1"/>
              <a:t>title</a:t>
            </a:r>
            <a:r>
              <a:rPr lang="fr-FR" dirty="0"/>
              <a:t> </a:t>
            </a:r>
            <a:r>
              <a:rPr lang="fr-FR" dirty="0" err="1"/>
              <a:t>here</a:t>
            </a:r>
            <a:r>
              <a:rPr lang="fr-FR" dirty="0"/>
              <a:t> </a:t>
            </a:r>
            <a:r>
              <a:rPr lang="fr-FR" dirty="0" err="1"/>
              <a:t>that</a:t>
            </a:r>
            <a:r>
              <a:rPr lang="fr-FR" dirty="0"/>
              <a:t> carries </a:t>
            </a:r>
            <a:r>
              <a:rPr lang="fr-FR" dirty="0" err="1"/>
              <a:t>your</a:t>
            </a:r>
            <a:r>
              <a:rPr lang="fr-FR" dirty="0"/>
              <a:t> message on </a:t>
            </a:r>
            <a:r>
              <a:rPr lang="fr-FR" dirty="0" err="1"/>
              <a:t>two</a:t>
            </a:r>
            <a:r>
              <a:rPr lang="fr-FR" dirty="0"/>
              <a:t> </a:t>
            </a:r>
            <a:r>
              <a:rPr lang="fr-FR" dirty="0" err="1"/>
              <a:t>lines</a:t>
            </a:r>
            <a:r>
              <a:rPr lang="fr-FR" dirty="0"/>
              <a:t> at </a:t>
            </a:r>
            <a:r>
              <a:rPr lang="fr-FR" dirty="0" err="1"/>
              <a:t>most</a:t>
            </a:r>
            <a:endParaRPr lang="fr-FR" noProof="0" dirty="0"/>
          </a:p>
        </p:txBody>
      </p:sp>
      <p:sp>
        <p:nvSpPr>
          <p:cNvPr id="8" name="Text Placeholder 8"/>
          <p:cNvSpPr>
            <a:spLocks noGrp="1"/>
          </p:cNvSpPr>
          <p:nvPr>
            <p:ph type="body" sz="quarter" idx="13" hasCustomPrompt="1"/>
          </p:nvPr>
        </p:nvSpPr>
        <p:spPr>
          <a:xfrm>
            <a:off x="319016" y="108235"/>
            <a:ext cx="5655442" cy="195263"/>
          </a:xfrm>
        </p:spPr>
        <p:txBody>
          <a:bodyPr lIns="108000" tIns="0" rIns="108000" bIns="0" anchor="b"/>
          <a:lstStyle>
            <a:lvl1pPr>
              <a:spcBef>
                <a:spcPts val="0"/>
              </a:spcBef>
              <a:defRPr sz="750" i="0" cap="all" baseline="0">
                <a:solidFill>
                  <a:schemeClr val="accent4"/>
                </a:solidFill>
                <a:latin typeface="+mj-lt"/>
              </a:defRPr>
            </a:lvl1pPr>
            <a:lvl2pPr>
              <a:defRPr sz="750"/>
            </a:lvl2pPr>
          </a:lstStyle>
          <a:p>
            <a:pPr lvl="0"/>
            <a:r>
              <a:rPr lang="fr-FR" noProof="0" dirty="0"/>
              <a:t>Insert a top </a:t>
            </a:r>
            <a:r>
              <a:rPr lang="fr-FR" noProof="0" dirty="0" err="1"/>
              <a:t>title</a:t>
            </a:r>
            <a:r>
              <a:rPr lang="fr-FR" noProof="0" dirty="0"/>
              <a:t> </a:t>
            </a:r>
            <a:r>
              <a:rPr lang="fr-FR" noProof="0" dirty="0" err="1"/>
              <a:t>here</a:t>
            </a:r>
            <a:r>
              <a:rPr lang="fr-FR" noProof="0" dirty="0"/>
              <a:t> - must not </a:t>
            </a:r>
            <a:r>
              <a:rPr lang="fr-FR" noProof="0" dirty="0" err="1"/>
              <a:t>exceed</a:t>
            </a:r>
            <a:r>
              <a:rPr lang="fr-FR" noProof="0" dirty="0"/>
              <a:t> 1 line</a:t>
            </a:r>
          </a:p>
        </p:txBody>
      </p:sp>
    </p:spTree>
    <p:extLst>
      <p:ext uri="{BB962C8B-B14F-4D97-AF65-F5344CB8AC3E}">
        <p14:creationId xmlns:p14="http://schemas.microsoft.com/office/powerpoint/2010/main" val="32056191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redential - 1 page">
    <p:spTree>
      <p:nvGrpSpPr>
        <p:cNvPr id="1" name=""/>
        <p:cNvGrpSpPr/>
        <p:nvPr/>
      </p:nvGrpSpPr>
      <p:grpSpPr>
        <a:xfrm>
          <a:off x="0" y="0"/>
          <a:ext cx="0" cy="0"/>
          <a:chOff x="0" y="0"/>
          <a:chExt cx="0" cy="0"/>
        </a:xfrm>
      </p:grpSpPr>
      <p:sp>
        <p:nvSpPr>
          <p:cNvPr id="18" name="Content Placeholder 4"/>
          <p:cNvSpPr>
            <a:spLocks noGrp="1"/>
          </p:cNvSpPr>
          <p:nvPr>
            <p:ph sz="quarter" idx="14" hasCustomPrompt="1"/>
          </p:nvPr>
        </p:nvSpPr>
        <p:spPr>
          <a:xfrm>
            <a:off x="319016" y="951310"/>
            <a:ext cx="4718769" cy="2846774"/>
          </a:xfrm>
          <a:prstGeom prst="rect">
            <a:avLst/>
          </a:prstGeom>
          <a:noFill/>
        </p:spPr>
        <p:txBody>
          <a:bodyPr lIns="108000" tIns="108000" rIns="108000" bIns="108000">
            <a:normAutofit/>
          </a:bodyPr>
          <a:lstStyle>
            <a:lvl1pPr marL="0" marR="0" indent="0" algn="just" defTabSz="685800" rtl="0" eaLnBrk="1" fontAlgn="auto" latinLnBrk="0" hangingPunct="1">
              <a:lnSpc>
                <a:spcPct val="100000"/>
              </a:lnSpc>
              <a:spcBef>
                <a:spcPts val="1350"/>
              </a:spcBef>
              <a:spcAft>
                <a:spcPts val="0"/>
              </a:spcAft>
              <a:buClrTx/>
              <a:buSzTx/>
              <a:buFont typeface="Arial" panose="020B0604020202020204" pitchFamily="34" charset="0"/>
              <a:buNone/>
              <a:tabLst/>
              <a:defRPr sz="1050">
                <a:solidFill>
                  <a:schemeClr val="bg2"/>
                </a:solidFill>
              </a:defRPr>
            </a:lvl1pPr>
            <a:lvl2pPr marL="269081" marR="0" indent="-269081" algn="just" defTabSz="685800" rtl="0" eaLnBrk="1" fontAlgn="auto" latinLnBrk="0" hangingPunct="1">
              <a:lnSpc>
                <a:spcPct val="100000"/>
              </a:lnSpc>
              <a:spcBef>
                <a:spcPts val="1050"/>
              </a:spcBef>
              <a:spcAft>
                <a:spcPts val="0"/>
              </a:spcAft>
              <a:buClr>
                <a:srgbClr val="503078"/>
              </a:buClr>
              <a:buSzTx/>
              <a:buFont typeface="Tempus Sans ITC" panose="04020404030D07020202" pitchFamily="82" charset="0"/>
              <a:buChar char="/"/>
              <a:tabLst/>
              <a:defRPr sz="900">
                <a:solidFill>
                  <a:schemeClr val="tx1"/>
                </a:solidFill>
              </a:defRPr>
            </a:lvl2pPr>
            <a:lvl3pPr marL="270000" marR="0" indent="0" algn="just" defTabSz="685800" rtl="0" eaLnBrk="1" fontAlgn="auto" latinLnBrk="0" hangingPunct="1">
              <a:lnSpc>
                <a:spcPct val="100000"/>
              </a:lnSpc>
              <a:spcBef>
                <a:spcPts val="450"/>
              </a:spcBef>
              <a:spcAft>
                <a:spcPts val="0"/>
              </a:spcAft>
              <a:buClrTx/>
              <a:buSzTx/>
              <a:buFontTx/>
              <a:buNone/>
              <a:tabLst/>
              <a:defRPr sz="900">
                <a:solidFill>
                  <a:schemeClr val="tx1"/>
                </a:solidFill>
              </a:defRPr>
            </a:lvl3pPr>
            <a:lvl4pPr marL="486000" marR="0" indent="-216000" algn="just" defTabSz="685800" rtl="0" eaLnBrk="1" fontAlgn="auto" latinLnBrk="0" hangingPunct="1">
              <a:lnSpc>
                <a:spcPct val="100000"/>
              </a:lnSpc>
              <a:spcBef>
                <a:spcPts val="450"/>
              </a:spcBef>
              <a:spcAft>
                <a:spcPts val="0"/>
              </a:spcAft>
              <a:buClr>
                <a:srgbClr val="503078"/>
              </a:buClr>
              <a:buSzTx/>
              <a:buFont typeface="Tahoma" panose="020B0604030504040204" pitchFamily="34" charset="0"/>
              <a:buChar char="›"/>
              <a:tabLst/>
              <a:defRPr sz="825">
                <a:solidFill>
                  <a:schemeClr val="tx1"/>
                </a:solidFill>
              </a:defRPr>
            </a:lvl4pPr>
            <a:lvl5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sz="675">
                <a:solidFill>
                  <a:schemeClr val="tx1"/>
                </a:solidFill>
              </a:defRPr>
            </a:lvl5pPr>
            <a:lvl6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sz="675">
                <a:solidFill>
                  <a:schemeClr val="tx1"/>
                </a:solidFill>
              </a:defRPr>
            </a:lvl6pPr>
            <a:lvl7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sz="675">
                <a:solidFill>
                  <a:schemeClr val="tx1"/>
                </a:solidFill>
              </a:defRPr>
            </a:lvl7pPr>
            <a:lvl8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sz="675">
                <a:solidFill>
                  <a:schemeClr val="tx1"/>
                </a:solidFill>
              </a:defRPr>
            </a:lvl8pPr>
            <a:lvl9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sz="675">
                <a:solidFill>
                  <a:schemeClr val="tx1"/>
                </a:solidFill>
              </a:defRPr>
            </a:lvl9pPr>
          </a:lstStyle>
          <a:p>
            <a:pPr marL="0" marR="0" lvl="0" indent="0" algn="just" defTabSz="685800" rtl="0" eaLnBrk="1" fontAlgn="auto" latinLnBrk="0" hangingPunct="1">
              <a:lnSpc>
                <a:spcPct val="100000"/>
              </a:lnSpc>
              <a:spcBef>
                <a:spcPts val="1350"/>
              </a:spcBef>
              <a:spcAft>
                <a:spcPts val="0"/>
              </a:spcAft>
              <a:buClrTx/>
              <a:buSzTx/>
              <a:buFont typeface="Arial" panose="020B0604020202020204" pitchFamily="34" charset="0"/>
              <a:buNone/>
              <a:tabLst/>
              <a:defRPr/>
            </a:pPr>
            <a:r>
              <a:rPr kumimoji="0" lang="fr-FR" sz="1200" b="0" i="0" u="none" strike="noStrike" kern="1200" cap="none" spc="0" normalizeH="0" baseline="0" noProof="0" dirty="0" err="1">
                <a:ln>
                  <a:noFill/>
                </a:ln>
                <a:solidFill>
                  <a:srgbClr val="503078"/>
                </a:solidFill>
                <a:effectLst/>
                <a:uLnTx/>
                <a:uFillTx/>
                <a:latin typeface="+mn-lt"/>
                <a:ea typeface="+mn-ea"/>
                <a:cs typeface="+mn-cs"/>
              </a:rPr>
              <a:t>Level</a:t>
            </a:r>
            <a:r>
              <a:rPr kumimoji="0" lang="fr-FR" sz="1200" b="0" i="0" u="none" strike="noStrike" kern="1200" cap="none" spc="0" normalizeH="0" baseline="0" noProof="0" dirty="0">
                <a:ln>
                  <a:noFill/>
                </a:ln>
                <a:solidFill>
                  <a:srgbClr val="503078"/>
                </a:solidFill>
                <a:effectLst/>
                <a:uLnTx/>
                <a:uFillTx/>
                <a:latin typeface="+mn-lt"/>
                <a:ea typeface="+mn-ea"/>
                <a:cs typeface="+mn-cs"/>
              </a:rPr>
              <a:t> 1 - To move to the </a:t>
            </a:r>
            <a:r>
              <a:rPr kumimoji="0" lang="fr-FR" sz="1200" b="0" i="0" u="none" strike="noStrike" kern="1200" cap="none" spc="0" normalizeH="0" baseline="0" noProof="0" dirty="0" err="1">
                <a:ln>
                  <a:noFill/>
                </a:ln>
                <a:solidFill>
                  <a:srgbClr val="503078"/>
                </a:solidFill>
                <a:effectLst/>
                <a:uLnTx/>
                <a:uFillTx/>
                <a:latin typeface="+mn-lt"/>
                <a:ea typeface="+mn-ea"/>
                <a:cs typeface="+mn-cs"/>
              </a:rPr>
              <a:t>next</a:t>
            </a:r>
            <a:r>
              <a:rPr kumimoji="0" lang="fr-FR" sz="1200" b="0" i="0" u="none" strike="noStrike" kern="1200" cap="none" spc="0" normalizeH="0" baseline="0" noProof="0" dirty="0">
                <a:ln>
                  <a:noFill/>
                </a:ln>
                <a:solidFill>
                  <a:srgbClr val="503078"/>
                </a:solidFill>
                <a:effectLst/>
                <a:uLnTx/>
                <a:uFillTx/>
                <a:latin typeface="+mn-lt"/>
                <a:ea typeface="+mn-ea"/>
                <a:cs typeface="+mn-cs"/>
              </a:rPr>
              <a:t> </a:t>
            </a:r>
            <a:r>
              <a:rPr kumimoji="0" lang="fr-FR" sz="1200" b="0" i="0" u="none" strike="noStrike" kern="1200" cap="none" spc="0" normalizeH="0" baseline="0" noProof="0" dirty="0" err="1">
                <a:ln>
                  <a:noFill/>
                </a:ln>
                <a:solidFill>
                  <a:srgbClr val="503078"/>
                </a:solidFill>
                <a:effectLst/>
                <a:uLnTx/>
                <a:uFillTx/>
                <a:latin typeface="+mn-lt"/>
                <a:ea typeface="+mn-ea"/>
                <a:cs typeface="+mn-cs"/>
              </a:rPr>
              <a:t>level</a:t>
            </a:r>
            <a:r>
              <a:rPr kumimoji="0" lang="fr-FR" sz="1200" b="0" i="0" u="none" strike="noStrike" kern="1200" cap="none" spc="0" normalizeH="0" baseline="0" noProof="0" dirty="0">
                <a:ln>
                  <a:noFill/>
                </a:ln>
                <a:solidFill>
                  <a:srgbClr val="503078"/>
                </a:solidFill>
                <a:effectLst/>
                <a:uLnTx/>
                <a:uFillTx/>
                <a:latin typeface="+mn-lt"/>
                <a:ea typeface="+mn-ea"/>
                <a:cs typeface="+mn-cs"/>
              </a:rPr>
              <a:t>, Alt + Shift + right </a:t>
            </a:r>
            <a:r>
              <a:rPr kumimoji="0" lang="fr-FR" sz="1200" b="0" i="0" u="none" strike="noStrike" kern="1200" cap="none" spc="0" normalizeH="0" baseline="0" noProof="0" dirty="0" err="1">
                <a:ln>
                  <a:noFill/>
                </a:ln>
                <a:solidFill>
                  <a:srgbClr val="503078"/>
                </a:solidFill>
                <a:effectLst/>
                <a:uLnTx/>
                <a:uFillTx/>
                <a:latin typeface="+mn-lt"/>
                <a:ea typeface="+mn-ea"/>
                <a:cs typeface="+mn-cs"/>
              </a:rPr>
              <a:t>arrow</a:t>
            </a:r>
            <a:endParaRPr kumimoji="0" lang="fr-FR" sz="1200" b="0" i="0" u="none" strike="noStrike" kern="1200" cap="none" spc="0" normalizeH="0" baseline="0" noProof="0" dirty="0">
              <a:ln>
                <a:noFill/>
              </a:ln>
              <a:solidFill>
                <a:srgbClr val="503078"/>
              </a:solidFill>
              <a:effectLst/>
              <a:uLnTx/>
              <a:uFillTx/>
              <a:latin typeface="+mn-lt"/>
              <a:ea typeface="+mn-ea"/>
              <a:cs typeface="+mn-cs"/>
            </a:endParaRPr>
          </a:p>
          <a:p>
            <a:pPr marL="269081" marR="0" lvl="1" indent="-269081" algn="just" defTabSz="685800" rtl="0" eaLnBrk="1" fontAlgn="auto" latinLnBrk="0" hangingPunct="1">
              <a:lnSpc>
                <a:spcPct val="100000"/>
              </a:lnSpc>
              <a:spcBef>
                <a:spcPts val="1050"/>
              </a:spcBef>
              <a:spcAft>
                <a:spcPts val="0"/>
              </a:spcAft>
              <a:buClr>
                <a:srgbClr val="503078"/>
              </a:buClr>
              <a:buSzTx/>
              <a:buFont typeface="Tempus Sans ITC" panose="04020404030D07020202" pitchFamily="82" charset="0"/>
              <a:buChar char="/"/>
              <a:tabLst/>
              <a:defRPr/>
            </a:pPr>
            <a:r>
              <a:rPr kumimoji="0" lang="fr-FR" sz="1050" b="0" i="0" u="none" strike="noStrike" kern="1200" cap="none" spc="0" normalizeH="0" baseline="0" noProof="0" dirty="0" err="1">
                <a:ln>
                  <a:noFill/>
                </a:ln>
                <a:solidFill>
                  <a:srgbClr val="5F5F5F"/>
                </a:solidFill>
                <a:effectLst/>
                <a:uLnTx/>
                <a:uFillTx/>
                <a:latin typeface="+mn-lt"/>
                <a:ea typeface="+mn-ea"/>
                <a:cs typeface="+mn-cs"/>
              </a:rPr>
              <a:t>Level</a:t>
            </a:r>
            <a:r>
              <a:rPr kumimoji="0" lang="fr-FR" sz="1050" b="0" i="0" u="none" strike="noStrike" kern="1200" cap="none" spc="0" normalizeH="0" baseline="0" noProof="0" dirty="0">
                <a:ln>
                  <a:noFill/>
                </a:ln>
                <a:solidFill>
                  <a:srgbClr val="5F5F5F"/>
                </a:solidFill>
                <a:effectLst/>
                <a:uLnTx/>
                <a:uFillTx/>
                <a:latin typeface="+mn-lt"/>
                <a:ea typeface="+mn-ea"/>
                <a:cs typeface="+mn-cs"/>
              </a:rPr>
              <a:t> 2</a:t>
            </a:r>
          </a:p>
          <a:p>
            <a:pPr marL="270000" marR="0" lvl="2" indent="0" algn="just" defTabSz="685800" rtl="0" eaLnBrk="1" fontAlgn="auto" latinLnBrk="0" hangingPunct="1">
              <a:lnSpc>
                <a:spcPct val="100000"/>
              </a:lnSpc>
              <a:spcBef>
                <a:spcPts val="450"/>
              </a:spcBef>
              <a:spcAft>
                <a:spcPts val="0"/>
              </a:spcAft>
              <a:buClrTx/>
              <a:buSzTx/>
              <a:buFontTx/>
              <a:buNone/>
              <a:tabLst/>
              <a:defRPr/>
            </a:pPr>
            <a:r>
              <a:rPr kumimoji="0" lang="fr-FR" sz="1050" b="0" i="0" u="none" strike="noStrike" kern="1200" cap="none" spc="0" normalizeH="0" baseline="0" noProof="0" dirty="0" err="1">
                <a:ln>
                  <a:noFill/>
                </a:ln>
                <a:solidFill>
                  <a:srgbClr val="5F5F5F"/>
                </a:solidFill>
                <a:effectLst/>
                <a:uLnTx/>
                <a:uFillTx/>
                <a:latin typeface="+mn-lt"/>
                <a:ea typeface="+mn-ea"/>
                <a:cs typeface="+mn-cs"/>
              </a:rPr>
              <a:t>Level</a:t>
            </a:r>
            <a:r>
              <a:rPr kumimoji="0" lang="fr-FR" sz="1050" b="0" i="0" u="none" strike="noStrike" kern="1200" cap="none" spc="0" normalizeH="0" baseline="0" noProof="0" dirty="0">
                <a:ln>
                  <a:noFill/>
                </a:ln>
                <a:solidFill>
                  <a:srgbClr val="5F5F5F"/>
                </a:solidFill>
                <a:effectLst/>
                <a:uLnTx/>
                <a:uFillTx/>
                <a:latin typeface="+mn-lt"/>
                <a:ea typeface="+mn-ea"/>
                <a:cs typeface="+mn-cs"/>
              </a:rPr>
              <a:t> 3</a:t>
            </a:r>
          </a:p>
          <a:p>
            <a:pPr marL="486000" marR="0" lvl="3" indent="-216000" algn="just" defTabSz="685800" rtl="0" eaLnBrk="1" fontAlgn="auto" latinLnBrk="0" hangingPunct="1">
              <a:lnSpc>
                <a:spcPct val="100000"/>
              </a:lnSpc>
              <a:spcBef>
                <a:spcPts val="450"/>
              </a:spcBef>
              <a:spcAft>
                <a:spcPts val="0"/>
              </a:spcAft>
              <a:buClr>
                <a:srgbClr val="503078"/>
              </a:buClr>
              <a:buSzTx/>
              <a:buFont typeface="Tahoma" panose="020B0604030504040204" pitchFamily="34" charset="0"/>
              <a:buChar char="›"/>
              <a:tabLst/>
              <a:defRPr/>
            </a:pPr>
            <a:r>
              <a:rPr kumimoji="0" lang="fr-FR" sz="900" b="0" i="0" u="none" strike="noStrike" kern="1200" cap="none" spc="0" normalizeH="0" baseline="0" noProof="0" dirty="0" err="1">
                <a:ln>
                  <a:noFill/>
                </a:ln>
                <a:solidFill>
                  <a:srgbClr val="5F5F5F"/>
                </a:solidFill>
                <a:effectLst/>
                <a:uLnTx/>
                <a:uFillTx/>
                <a:latin typeface="+mn-lt"/>
                <a:ea typeface="+mn-ea"/>
                <a:cs typeface="+mn-cs"/>
              </a:rPr>
              <a:t>Level</a:t>
            </a:r>
            <a:r>
              <a:rPr kumimoji="0" lang="fr-FR" sz="900" b="0" i="0" u="none" strike="noStrike" kern="1200" cap="none" spc="0" normalizeH="0" baseline="0" noProof="0" dirty="0">
                <a:ln>
                  <a:noFill/>
                </a:ln>
                <a:solidFill>
                  <a:srgbClr val="5F5F5F"/>
                </a:solidFill>
                <a:effectLst/>
                <a:uLnTx/>
                <a:uFillTx/>
                <a:latin typeface="+mn-lt"/>
                <a:ea typeface="+mn-ea"/>
                <a:cs typeface="+mn-cs"/>
              </a:rPr>
              <a:t> 4</a:t>
            </a:r>
          </a:p>
          <a:p>
            <a:pPr marL="675000" marR="0" lvl="4"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dirty="0" err="1">
                <a:ln>
                  <a:noFill/>
                </a:ln>
                <a:solidFill>
                  <a:srgbClr val="5F5F5F"/>
                </a:solidFill>
                <a:effectLst/>
                <a:uLnTx/>
                <a:uFillTx/>
                <a:latin typeface="+mn-lt"/>
                <a:ea typeface="+mn-ea"/>
                <a:cs typeface="+mn-cs"/>
              </a:rPr>
              <a:t>Level</a:t>
            </a:r>
            <a:r>
              <a:rPr kumimoji="0" lang="fr-FR" sz="750" b="0" i="0" u="none" strike="noStrike" kern="1200" cap="none" spc="0" normalizeH="0" baseline="0" noProof="0" dirty="0">
                <a:ln>
                  <a:noFill/>
                </a:ln>
                <a:solidFill>
                  <a:srgbClr val="5F5F5F"/>
                </a:solidFill>
                <a:effectLst/>
                <a:uLnTx/>
                <a:uFillTx/>
                <a:latin typeface="+mn-lt"/>
                <a:ea typeface="+mn-ea"/>
                <a:cs typeface="+mn-cs"/>
              </a:rPr>
              <a:t> 5</a:t>
            </a:r>
          </a:p>
          <a:p>
            <a:pPr marL="675000" marR="0" lvl="5"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dirty="0" err="1">
                <a:ln>
                  <a:noFill/>
                </a:ln>
                <a:solidFill>
                  <a:srgbClr val="5F5F5F"/>
                </a:solidFill>
                <a:effectLst/>
                <a:uLnTx/>
                <a:uFillTx/>
                <a:latin typeface="+mn-lt"/>
                <a:ea typeface="+mn-ea"/>
                <a:cs typeface="+mn-cs"/>
              </a:rPr>
              <a:t>Level</a:t>
            </a:r>
            <a:r>
              <a:rPr kumimoji="0" lang="fr-FR" sz="750" b="0" i="0" u="none" strike="noStrike" kern="1200" cap="none" spc="0" normalizeH="0" baseline="0" noProof="0" dirty="0">
                <a:ln>
                  <a:noFill/>
                </a:ln>
                <a:solidFill>
                  <a:srgbClr val="5F5F5F"/>
                </a:solidFill>
                <a:effectLst/>
                <a:uLnTx/>
                <a:uFillTx/>
                <a:latin typeface="+mn-lt"/>
                <a:ea typeface="+mn-ea"/>
                <a:cs typeface="+mn-cs"/>
              </a:rPr>
              <a:t> 6</a:t>
            </a:r>
          </a:p>
          <a:p>
            <a:pPr marL="675000" marR="0" lvl="6"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dirty="0" err="1">
                <a:ln>
                  <a:noFill/>
                </a:ln>
                <a:solidFill>
                  <a:srgbClr val="5F5F5F"/>
                </a:solidFill>
                <a:effectLst/>
                <a:uLnTx/>
                <a:uFillTx/>
                <a:latin typeface="+mn-lt"/>
                <a:ea typeface="+mn-ea"/>
                <a:cs typeface="+mn-cs"/>
              </a:rPr>
              <a:t>Level</a:t>
            </a:r>
            <a:r>
              <a:rPr kumimoji="0" lang="fr-FR" sz="750" b="0" i="0" u="none" strike="noStrike" kern="1200" cap="none" spc="0" normalizeH="0" baseline="0" noProof="0" dirty="0">
                <a:ln>
                  <a:noFill/>
                </a:ln>
                <a:solidFill>
                  <a:srgbClr val="5F5F5F"/>
                </a:solidFill>
                <a:effectLst/>
                <a:uLnTx/>
                <a:uFillTx/>
                <a:latin typeface="+mn-lt"/>
                <a:ea typeface="+mn-ea"/>
                <a:cs typeface="+mn-cs"/>
              </a:rPr>
              <a:t> 7</a:t>
            </a:r>
          </a:p>
          <a:p>
            <a:pPr marL="675000" marR="0" lvl="7"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dirty="0" err="1">
                <a:ln>
                  <a:noFill/>
                </a:ln>
                <a:solidFill>
                  <a:srgbClr val="5F5F5F"/>
                </a:solidFill>
                <a:effectLst/>
                <a:uLnTx/>
                <a:uFillTx/>
                <a:latin typeface="+mn-lt"/>
                <a:ea typeface="+mn-ea"/>
                <a:cs typeface="+mn-cs"/>
              </a:rPr>
              <a:t>Level</a:t>
            </a:r>
            <a:r>
              <a:rPr kumimoji="0" lang="fr-FR" sz="750" b="0" i="0" u="none" strike="noStrike" kern="1200" cap="none" spc="0" normalizeH="0" baseline="0" noProof="0" dirty="0">
                <a:ln>
                  <a:noFill/>
                </a:ln>
                <a:solidFill>
                  <a:srgbClr val="5F5F5F"/>
                </a:solidFill>
                <a:effectLst/>
                <a:uLnTx/>
                <a:uFillTx/>
                <a:latin typeface="+mn-lt"/>
                <a:ea typeface="+mn-ea"/>
                <a:cs typeface="+mn-cs"/>
              </a:rPr>
              <a:t> 8</a:t>
            </a:r>
          </a:p>
          <a:p>
            <a:pPr marL="675000" marR="0" lvl="8"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dirty="0" err="1">
                <a:ln>
                  <a:noFill/>
                </a:ln>
                <a:solidFill>
                  <a:srgbClr val="5F5F5F"/>
                </a:solidFill>
                <a:effectLst/>
                <a:uLnTx/>
                <a:uFillTx/>
                <a:latin typeface="+mn-lt"/>
                <a:ea typeface="+mn-ea"/>
                <a:cs typeface="+mn-cs"/>
              </a:rPr>
              <a:t>Level</a:t>
            </a:r>
            <a:r>
              <a:rPr kumimoji="0" lang="fr-FR" sz="750" b="0" i="0" u="none" strike="noStrike" kern="1200" cap="none" spc="0" normalizeH="0" baseline="0" noProof="0" dirty="0">
                <a:ln>
                  <a:noFill/>
                </a:ln>
                <a:solidFill>
                  <a:srgbClr val="5F5F5F"/>
                </a:solidFill>
                <a:effectLst/>
                <a:uLnTx/>
                <a:uFillTx/>
                <a:latin typeface="+mn-lt"/>
                <a:ea typeface="+mn-ea"/>
                <a:cs typeface="+mn-cs"/>
              </a:rPr>
              <a:t> 9</a:t>
            </a:r>
          </a:p>
        </p:txBody>
      </p:sp>
      <p:sp>
        <p:nvSpPr>
          <p:cNvPr id="13" name="Rectangle 12"/>
          <p:cNvSpPr/>
          <p:nvPr userDrawn="1"/>
        </p:nvSpPr>
        <p:spPr>
          <a:xfrm>
            <a:off x="0" y="3975906"/>
            <a:ext cx="9144000" cy="81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solidFill>
                <a:schemeClr val="bg2"/>
              </a:solidFill>
            </a:endParaRPr>
          </a:p>
        </p:txBody>
      </p:sp>
      <p:sp>
        <p:nvSpPr>
          <p:cNvPr id="16" name="Picture Placeholder 3"/>
          <p:cNvSpPr>
            <a:spLocks noGrp="1"/>
          </p:cNvSpPr>
          <p:nvPr>
            <p:ph type="pic" sz="quarter" idx="16" hasCustomPrompt="1"/>
          </p:nvPr>
        </p:nvSpPr>
        <p:spPr>
          <a:xfrm>
            <a:off x="5250622" y="951310"/>
            <a:ext cx="3575471" cy="2441774"/>
          </a:xfrm>
        </p:spPr>
        <p:txBody>
          <a:bodyPr anchor="t"/>
          <a:lstStyle>
            <a:lvl1pPr algn="ctr">
              <a:defRPr sz="1050">
                <a:solidFill>
                  <a:schemeClr val="accent5"/>
                </a:solidFill>
              </a:defRPr>
            </a:lvl1pPr>
          </a:lstStyle>
          <a:p>
            <a:r>
              <a:rPr lang="fr-FR" noProof="0" dirty="0"/>
              <a:t>Insert </a:t>
            </a:r>
            <a:r>
              <a:rPr lang="fr-FR" noProof="0" dirty="0" err="1"/>
              <a:t>your</a:t>
            </a:r>
            <a:r>
              <a:rPr lang="fr-FR" noProof="0" dirty="0"/>
              <a:t> illustration </a:t>
            </a:r>
            <a:r>
              <a:rPr lang="fr-FR" noProof="0" dirty="0" err="1"/>
              <a:t>here</a:t>
            </a:r>
            <a:endParaRPr lang="fr-FR" noProof="0" dirty="0"/>
          </a:p>
        </p:txBody>
      </p:sp>
      <p:sp>
        <p:nvSpPr>
          <p:cNvPr id="17" name="Text Placeholder 7"/>
          <p:cNvSpPr>
            <a:spLocks noGrp="1"/>
          </p:cNvSpPr>
          <p:nvPr>
            <p:ph type="body" sz="quarter" idx="17" hasCustomPrompt="1"/>
          </p:nvPr>
        </p:nvSpPr>
        <p:spPr>
          <a:xfrm>
            <a:off x="5250461" y="3393084"/>
            <a:ext cx="3575631" cy="405000"/>
          </a:xfrm>
        </p:spPr>
        <p:txBody>
          <a:bodyPr lIns="0" rIns="0" anchor="b"/>
          <a:lstStyle>
            <a:lvl1pPr algn="l">
              <a:buFontTx/>
              <a:buNone/>
              <a:defRPr sz="750" i="0" cap="none" baseline="0">
                <a:solidFill>
                  <a:schemeClr val="accent5"/>
                </a:solidFill>
              </a:defRPr>
            </a:lvl1pPr>
            <a:lvl2pPr>
              <a:buFontTx/>
              <a:buNone/>
              <a:defRPr i="1">
                <a:solidFill>
                  <a:schemeClr val="bg2"/>
                </a:solidFill>
              </a:defRPr>
            </a:lvl2pPr>
            <a:lvl3pPr>
              <a:buFontTx/>
              <a:buNone/>
              <a:defRPr i="1">
                <a:solidFill>
                  <a:schemeClr val="bg2"/>
                </a:solidFill>
              </a:defRPr>
            </a:lvl3pPr>
            <a:lvl4pPr>
              <a:buFontTx/>
              <a:buNone/>
              <a:defRPr i="1">
                <a:solidFill>
                  <a:schemeClr val="bg2"/>
                </a:solidFill>
              </a:defRPr>
            </a:lvl4pPr>
            <a:lvl5pPr marL="270000" indent="0">
              <a:buFontTx/>
              <a:buNone/>
              <a:defRPr i="1">
                <a:solidFill>
                  <a:schemeClr val="bg2"/>
                </a:solidFill>
              </a:defRPr>
            </a:lvl5pPr>
          </a:lstStyle>
          <a:p>
            <a:pPr lvl="0"/>
            <a:r>
              <a:rPr lang="fr-FR" noProof="0" dirty="0"/>
              <a:t>Insert </a:t>
            </a:r>
            <a:r>
              <a:rPr lang="fr-FR" noProof="0" dirty="0" err="1"/>
              <a:t>legend</a:t>
            </a:r>
            <a:r>
              <a:rPr lang="fr-FR" noProof="0" dirty="0"/>
              <a:t> of </a:t>
            </a:r>
            <a:r>
              <a:rPr lang="fr-FR" noProof="0" dirty="0" err="1"/>
              <a:t>your</a:t>
            </a:r>
            <a:r>
              <a:rPr lang="fr-FR" noProof="0" dirty="0"/>
              <a:t> illustration </a:t>
            </a:r>
            <a:r>
              <a:rPr lang="fr-FR" noProof="0" dirty="0" err="1"/>
              <a:t>here</a:t>
            </a:r>
            <a:endParaRPr lang="fr-FR" noProof="0" dirty="0"/>
          </a:p>
        </p:txBody>
      </p:sp>
      <p:sp>
        <p:nvSpPr>
          <p:cNvPr id="26" name="Text Placeholder 4"/>
          <p:cNvSpPr>
            <a:spLocks noGrp="1"/>
          </p:cNvSpPr>
          <p:nvPr>
            <p:ph type="body" sz="quarter" idx="15" hasCustomPrompt="1"/>
          </p:nvPr>
        </p:nvSpPr>
        <p:spPr>
          <a:xfrm>
            <a:off x="3381274" y="3892280"/>
            <a:ext cx="2399262" cy="783000"/>
          </a:xfrm>
          <a:solidFill>
            <a:schemeClr val="tx2"/>
          </a:solidFill>
        </p:spPr>
        <p:txBody>
          <a:bodyPr anchor="ctr">
            <a:noAutofit/>
          </a:bodyPr>
          <a:lstStyle>
            <a:lvl1pPr marL="200025" marR="0" indent="-128588" algn="l" defTabSz="685800" rtl="0" eaLnBrk="1" fontAlgn="auto" latinLnBrk="0" hangingPunct="1">
              <a:lnSpc>
                <a:spcPct val="100000"/>
              </a:lnSpc>
              <a:spcBef>
                <a:spcPts val="300"/>
              </a:spcBef>
              <a:spcAft>
                <a:spcPts val="0"/>
              </a:spcAft>
              <a:buClr>
                <a:schemeClr val="bg2"/>
              </a:buClr>
              <a:buSzTx/>
              <a:buFont typeface="Tempus Sans ITC" panose="04020404030D07020202" pitchFamily="82" charset="0"/>
              <a:buChar char="/"/>
              <a:tabLst/>
              <a:defRPr lang="fr-FR" sz="750" i="0" kern="1200" cap="none" baseline="0" dirty="0">
                <a:solidFill>
                  <a:schemeClr val="bg2"/>
                </a:solidFill>
                <a:latin typeface="+mn-lt"/>
                <a:ea typeface="+mn-ea"/>
                <a:cs typeface="+mn-cs"/>
              </a:defRPr>
            </a:lvl1pPr>
            <a:lvl2pPr marL="200025" indent="-128588" algn="just">
              <a:lnSpc>
                <a:spcPct val="100000"/>
              </a:lnSpc>
              <a:spcBef>
                <a:spcPts val="300"/>
              </a:spcBef>
              <a:buClr>
                <a:schemeClr val="bg1"/>
              </a:buClr>
              <a:buFont typeface="Tahoma" panose="020B0604030504040204" pitchFamily="34" charset="0"/>
              <a:buChar char="⁄"/>
              <a:defRPr sz="750" i="0" cap="none" baseline="0">
                <a:solidFill>
                  <a:schemeClr val="bg1"/>
                </a:solidFill>
              </a:defRPr>
            </a:lvl2pPr>
            <a:lvl3pPr marL="200025" indent="-128588" algn="just">
              <a:lnSpc>
                <a:spcPct val="100000"/>
              </a:lnSpc>
              <a:spcBef>
                <a:spcPts val="300"/>
              </a:spcBef>
              <a:buClr>
                <a:schemeClr val="bg1"/>
              </a:buClr>
              <a:buFont typeface="Tahoma" panose="020B0604030504040204" pitchFamily="34" charset="0"/>
              <a:buChar char="⁄"/>
              <a:defRPr sz="750" i="0">
                <a:solidFill>
                  <a:schemeClr val="bg1"/>
                </a:solidFill>
              </a:defRPr>
            </a:lvl3pPr>
            <a:lvl4pPr marL="200025" indent="-128588" algn="just">
              <a:lnSpc>
                <a:spcPct val="100000"/>
              </a:lnSpc>
              <a:spcBef>
                <a:spcPts val="300"/>
              </a:spcBef>
              <a:buClr>
                <a:schemeClr val="bg1"/>
              </a:buClr>
              <a:buFont typeface="Tahoma" panose="020B0604030504040204" pitchFamily="34" charset="0"/>
              <a:buChar char="⁄"/>
              <a:defRPr sz="750" i="0" cap="none" baseline="0">
                <a:solidFill>
                  <a:schemeClr val="bg1"/>
                </a:solidFill>
              </a:defRPr>
            </a:lvl4pPr>
            <a:lvl5pPr marL="200025" indent="-128588" algn="just">
              <a:lnSpc>
                <a:spcPct val="100000"/>
              </a:lnSpc>
              <a:spcBef>
                <a:spcPts val="300"/>
              </a:spcBef>
              <a:buClr>
                <a:schemeClr val="bg1"/>
              </a:buClr>
              <a:buFont typeface="Tahoma" panose="020B0604030504040204" pitchFamily="34" charset="0"/>
              <a:buChar char="⁄"/>
              <a:defRPr sz="750" i="0">
                <a:solidFill>
                  <a:schemeClr val="bg1"/>
                </a:solidFill>
              </a:defRPr>
            </a:lvl5pPr>
            <a:lvl6pPr marL="200025" indent="-128588" algn="just">
              <a:lnSpc>
                <a:spcPct val="100000"/>
              </a:lnSpc>
              <a:spcBef>
                <a:spcPts val="300"/>
              </a:spcBef>
              <a:buClr>
                <a:schemeClr val="bg1"/>
              </a:buClr>
              <a:buFont typeface="Tahoma" panose="020B0604030504040204" pitchFamily="34" charset="0"/>
              <a:buChar char="⁄"/>
              <a:defRPr sz="750" i="0">
                <a:solidFill>
                  <a:schemeClr val="bg1"/>
                </a:solidFill>
              </a:defRPr>
            </a:lvl6pPr>
            <a:lvl7pPr marL="200025" indent="-128588" algn="just">
              <a:lnSpc>
                <a:spcPct val="100000"/>
              </a:lnSpc>
              <a:spcBef>
                <a:spcPts val="300"/>
              </a:spcBef>
              <a:buClr>
                <a:schemeClr val="bg1"/>
              </a:buClr>
              <a:buFont typeface="Tahoma" panose="020B0604030504040204" pitchFamily="34" charset="0"/>
              <a:buChar char="⁄"/>
              <a:defRPr sz="750" i="0" baseline="0">
                <a:solidFill>
                  <a:schemeClr val="bg1"/>
                </a:solidFill>
              </a:defRPr>
            </a:lvl7pPr>
            <a:lvl8pPr marL="200025" indent="-128588" algn="just">
              <a:lnSpc>
                <a:spcPct val="100000"/>
              </a:lnSpc>
              <a:spcBef>
                <a:spcPts val="300"/>
              </a:spcBef>
              <a:buClr>
                <a:schemeClr val="bg1"/>
              </a:buClr>
              <a:buFont typeface="Tahoma" panose="020B0604030504040204" pitchFamily="34" charset="0"/>
              <a:buChar char="⁄"/>
              <a:defRPr sz="750" i="0" baseline="0">
                <a:solidFill>
                  <a:schemeClr val="bg1"/>
                </a:solidFill>
              </a:defRPr>
            </a:lvl8pPr>
            <a:lvl9pPr marL="200025" indent="-128588" algn="just">
              <a:lnSpc>
                <a:spcPct val="100000"/>
              </a:lnSpc>
              <a:spcBef>
                <a:spcPts val="300"/>
              </a:spcBef>
              <a:buClr>
                <a:schemeClr val="bg1"/>
              </a:buClr>
              <a:buFont typeface="Tahoma" panose="020B0604030504040204" pitchFamily="34" charset="0"/>
              <a:buChar char="⁄"/>
              <a:defRPr sz="750" i="0" baseline="0">
                <a:solidFill>
                  <a:schemeClr val="bg1"/>
                </a:solidFill>
              </a:defRPr>
            </a:lvl9pPr>
          </a:lstStyle>
          <a:p>
            <a:pPr lvl="0"/>
            <a:r>
              <a:rPr lang="fr-FR" noProof="0" dirty="0" err="1"/>
              <a:t>Result</a:t>
            </a:r>
            <a:r>
              <a:rPr lang="fr-FR" noProof="0" dirty="0"/>
              <a:t> or key </a:t>
            </a:r>
            <a:r>
              <a:rPr lang="fr-FR" noProof="0" dirty="0" err="1"/>
              <a:t>element</a:t>
            </a:r>
            <a:endParaRPr lang="fr-FR" noProof="0" dirty="0"/>
          </a:p>
          <a:p>
            <a:pPr lvl="0"/>
            <a:r>
              <a:rPr lang="fr-FR" noProof="0" dirty="0" err="1"/>
              <a:t>Result</a:t>
            </a:r>
            <a:r>
              <a:rPr lang="fr-FR" noProof="0" dirty="0"/>
              <a:t> or key </a:t>
            </a:r>
            <a:r>
              <a:rPr lang="fr-FR" noProof="0" dirty="0" err="1"/>
              <a:t>element</a:t>
            </a:r>
            <a:endParaRPr lang="fr-FR" noProof="0" dirty="0"/>
          </a:p>
          <a:p>
            <a:pPr lvl="0"/>
            <a:r>
              <a:rPr lang="fr-FR" noProof="0" dirty="0" err="1"/>
              <a:t>Result</a:t>
            </a:r>
            <a:r>
              <a:rPr lang="fr-FR" noProof="0" dirty="0"/>
              <a:t> or key </a:t>
            </a:r>
            <a:r>
              <a:rPr lang="fr-FR" noProof="0" dirty="0" err="1"/>
              <a:t>element</a:t>
            </a:r>
            <a:endParaRPr lang="fr-FR" noProof="0" dirty="0"/>
          </a:p>
        </p:txBody>
      </p:sp>
      <p:sp>
        <p:nvSpPr>
          <p:cNvPr id="27" name="Text Placeholder 4"/>
          <p:cNvSpPr>
            <a:spLocks noGrp="1"/>
          </p:cNvSpPr>
          <p:nvPr>
            <p:ph type="body" sz="quarter" idx="22" hasCustomPrompt="1"/>
          </p:nvPr>
        </p:nvSpPr>
        <p:spPr>
          <a:xfrm>
            <a:off x="6431742" y="3892280"/>
            <a:ext cx="2399262" cy="783000"/>
          </a:xfrm>
          <a:solidFill>
            <a:schemeClr val="tx2"/>
          </a:solidFill>
        </p:spPr>
        <p:txBody>
          <a:bodyPr vert="horz" lIns="108000" tIns="108000" rIns="108000" bIns="108000" rtlCol="0" anchor="ctr">
            <a:noAutofit/>
          </a:bodyPr>
          <a:lstStyle>
            <a:lvl1pPr>
              <a:defRPr lang="fr-FR" sz="750" dirty="0" smtClean="0"/>
            </a:lvl1pPr>
          </a:lstStyle>
          <a:p>
            <a:pPr marL="200025" marR="0" lvl="0" indent="-128588" algn="l" fontAlgn="auto">
              <a:spcBef>
                <a:spcPts val="300"/>
              </a:spcBef>
              <a:spcAft>
                <a:spcPts val="0"/>
              </a:spcAft>
              <a:buClr>
                <a:schemeClr val="bg2"/>
              </a:buClr>
              <a:buSzTx/>
              <a:buFont typeface="Tempus Sans ITC" panose="04020404030D07020202" pitchFamily="82" charset="0"/>
              <a:buChar char="/"/>
            </a:pPr>
            <a:r>
              <a:rPr lang="fr-FR" noProof="0" dirty="0" err="1"/>
              <a:t>Result</a:t>
            </a:r>
            <a:r>
              <a:rPr lang="fr-FR" noProof="0" dirty="0"/>
              <a:t> or key </a:t>
            </a:r>
            <a:r>
              <a:rPr lang="fr-FR" noProof="0" dirty="0" err="1"/>
              <a:t>element</a:t>
            </a:r>
            <a:endParaRPr lang="fr-FR" noProof="0" dirty="0"/>
          </a:p>
          <a:p>
            <a:pPr marL="200025" marR="0" lvl="0" indent="-128588" algn="l" fontAlgn="auto">
              <a:spcBef>
                <a:spcPts val="300"/>
              </a:spcBef>
              <a:spcAft>
                <a:spcPts val="0"/>
              </a:spcAft>
              <a:buClr>
                <a:schemeClr val="bg2"/>
              </a:buClr>
              <a:buSzTx/>
              <a:buFont typeface="Tempus Sans ITC" panose="04020404030D07020202" pitchFamily="82" charset="0"/>
              <a:buChar char="/"/>
            </a:pPr>
            <a:r>
              <a:rPr lang="fr-FR" noProof="0" dirty="0" err="1"/>
              <a:t>Result</a:t>
            </a:r>
            <a:r>
              <a:rPr lang="fr-FR" noProof="0" dirty="0"/>
              <a:t> or key </a:t>
            </a:r>
            <a:r>
              <a:rPr lang="fr-FR" noProof="0" dirty="0" err="1"/>
              <a:t>element</a:t>
            </a:r>
            <a:endParaRPr lang="fr-FR" noProof="0" dirty="0"/>
          </a:p>
          <a:p>
            <a:pPr marL="200025" marR="0" lvl="0" indent="-128588" algn="l" fontAlgn="auto">
              <a:spcBef>
                <a:spcPts val="300"/>
              </a:spcBef>
              <a:spcAft>
                <a:spcPts val="0"/>
              </a:spcAft>
              <a:buClr>
                <a:schemeClr val="bg2"/>
              </a:buClr>
              <a:buSzTx/>
              <a:buFont typeface="Tempus Sans ITC" panose="04020404030D07020202" pitchFamily="82" charset="0"/>
              <a:buChar char="/"/>
            </a:pPr>
            <a:r>
              <a:rPr lang="fr-FR" noProof="0" dirty="0" err="1"/>
              <a:t>Result</a:t>
            </a:r>
            <a:r>
              <a:rPr lang="fr-FR" noProof="0" dirty="0"/>
              <a:t> or key </a:t>
            </a:r>
            <a:r>
              <a:rPr lang="fr-FR" noProof="0" dirty="0" err="1"/>
              <a:t>element</a:t>
            </a:r>
            <a:endParaRPr lang="fr-FR" noProof="0" dirty="0"/>
          </a:p>
        </p:txBody>
      </p:sp>
      <p:sp>
        <p:nvSpPr>
          <p:cNvPr id="28" name="Text Placeholder 4"/>
          <p:cNvSpPr>
            <a:spLocks noGrp="1"/>
          </p:cNvSpPr>
          <p:nvPr>
            <p:ph type="body" sz="quarter" idx="23" hasCustomPrompt="1"/>
          </p:nvPr>
        </p:nvSpPr>
        <p:spPr>
          <a:xfrm>
            <a:off x="330805" y="4162280"/>
            <a:ext cx="2990769" cy="243000"/>
          </a:xfrm>
          <a:solidFill>
            <a:schemeClr val="tx2"/>
          </a:solidFill>
        </p:spPr>
        <p:txBody>
          <a:bodyPr anchor="ctr">
            <a:noAutofit/>
          </a:bodyPr>
          <a:lstStyle>
            <a:lvl1pPr marL="71438" indent="0" algn="l">
              <a:lnSpc>
                <a:spcPct val="100000"/>
              </a:lnSpc>
              <a:spcBef>
                <a:spcPts val="300"/>
              </a:spcBef>
              <a:buClr>
                <a:schemeClr val="bg1"/>
              </a:buClr>
              <a:buFontTx/>
              <a:buNone/>
              <a:defRPr sz="1050" b="0" i="0" cap="none" baseline="0">
                <a:solidFill>
                  <a:schemeClr val="bg2"/>
                </a:solidFill>
              </a:defRPr>
            </a:lvl1pPr>
            <a:lvl2pPr marL="71438" indent="0" algn="just">
              <a:lnSpc>
                <a:spcPct val="100000"/>
              </a:lnSpc>
              <a:spcBef>
                <a:spcPts val="300"/>
              </a:spcBef>
              <a:buClr>
                <a:schemeClr val="bg1"/>
              </a:buClr>
              <a:buFontTx/>
              <a:buNone/>
              <a:defRPr sz="900" i="0" cap="none" baseline="0">
                <a:solidFill>
                  <a:schemeClr val="bg1"/>
                </a:solidFill>
              </a:defRPr>
            </a:lvl2pPr>
            <a:lvl3pPr marL="71438" indent="0" algn="just">
              <a:lnSpc>
                <a:spcPct val="100000"/>
              </a:lnSpc>
              <a:spcBef>
                <a:spcPts val="300"/>
              </a:spcBef>
              <a:buClr>
                <a:schemeClr val="bg1"/>
              </a:buClr>
              <a:buFontTx/>
              <a:buNone/>
              <a:defRPr sz="900" i="0">
                <a:solidFill>
                  <a:schemeClr val="bg1"/>
                </a:solidFill>
              </a:defRPr>
            </a:lvl3pPr>
            <a:lvl4pPr marL="71438" indent="0" algn="just">
              <a:lnSpc>
                <a:spcPct val="100000"/>
              </a:lnSpc>
              <a:spcBef>
                <a:spcPts val="300"/>
              </a:spcBef>
              <a:buClr>
                <a:schemeClr val="bg1"/>
              </a:buClr>
              <a:buFontTx/>
              <a:buNone/>
              <a:defRPr sz="900" i="0" cap="none" baseline="0">
                <a:solidFill>
                  <a:schemeClr val="bg1"/>
                </a:solidFill>
              </a:defRPr>
            </a:lvl4pPr>
            <a:lvl5pPr marL="71438" indent="0" algn="just">
              <a:lnSpc>
                <a:spcPct val="100000"/>
              </a:lnSpc>
              <a:spcBef>
                <a:spcPts val="300"/>
              </a:spcBef>
              <a:buClr>
                <a:schemeClr val="bg1"/>
              </a:buClr>
              <a:buFontTx/>
              <a:buNone/>
              <a:defRPr sz="900" i="0">
                <a:solidFill>
                  <a:schemeClr val="bg1"/>
                </a:solidFill>
              </a:defRPr>
            </a:lvl5pPr>
            <a:lvl6pPr marL="71438" indent="0" algn="just">
              <a:lnSpc>
                <a:spcPct val="100000"/>
              </a:lnSpc>
              <a:spcBef>
                <a:spcPts val="300"/>
              </a:spcBef>
              <a:buClr>
                <a:schemeClr val="bg1"/>
              </a:buClr>
              <a:buFontTx/>
              <a:buNone/>
              <a:defRPr sz="900" i="0">
                <a:solidFill>
                  <a:schemeClr val="bg1"/>
                </a:solidFill>
              </a:defRPr>
            </a:lvl6pPr>
            <a:lvl7pPr marL="71438" indent="0" algn="just">
              <a:lnSpc>
                <a:spcPct val="100000"/>
              </a:lnSpc>
              <a:spcBef>
                <a:spcPts val="300"/>
              </a:spcBef>
              <a:buClr>
                <a:schemeClr val="bg1"/>
              </a:buClr>
              <a:buFontTx/>
              <a:buNone/>
              <a:defRPr sz="900" i="0" baseline="0">
                <a:solidFill>
                  <a:schemeClr val="bg1"/>
                </a:solidFill>
              </a:defRPr>
            </a:lvl7pPr>
            <a:lvl8pPr marL="71438" indent="0" algn="just">
              <a:lnSpc>
                <a:spcPct val="100000"/>
              </a:lnSpc>
              <a:spcBef>
                <a:spcPts val="300"/>
              </a:spcBef>
              <a:buClr>
                <a:schemeClr val="bg1"/>
              </a:buClr>
              <a:buFontTx/>
              <a:buNone/>
              <a:defRPr sz="900" i="0" baseline="0">
                <a:solidFill>
                  <a:schemeClr val="bg1"/>
                </a:solidFill>
              </a:defRPr>
            </a:lvl8pPr>
            <a:lvl9pPr marL="71438" indent="0" algn="just">
              <a:lnSpc>
                <a:spcPct val="100000"/>
              </a:lnSpc>
              <a:spcBef>
                <a:spcPts val="300"/>
              </a:spcBef>
              <a:buClr>
                <a:schemeClr val="bg1"/>
              </a:buClr>
              <a:buFontTx/>
              <a:buNone/>
              <a:defRPr sz="900" i="0" baseline="0">
                <a:solidFill>
                  <a:schemeClr val="bg1"/>
                </a:solidFill>
              </a:defRPr>
            </a:lvl9pPr>
          </a:lstStyle>
          <a:p>
            <a:pPr lvl="0"/>
            <a:r>
              <a:rPr lang="fr-FR" noProof="0" dirty="0" err="1"/>
              <a:t>Results</a:t>
            </a:r>
            <a:r>
              <a:rPr lang="fr-FR" noProof="0" dirty="0"/>
              <a:t> or Key </a:t>
            </a:r>
            <a:r>
              <a:rPr lang="fr-FR" noProof="0" dirty="0" err="1"/>
              <a:t>elements</a:t>
            </a:r>
            <a:endParaRPr lang="fr-FR" noProof="0" dirty="0"/>
          </a:p>
        </p:txBody>
      </p:sp>
      <p:sp>
        <p:nvSpPr>
          <p:cNvPr id="12" name="Title 1"/>
          <p:cNvSpPr>
            <a:spLocks noGrp="1"/>
          </p:cNvSpPr>
          <p:nvPr>
            <p:ph type="title" hasCustomPrompt="1"/>
          </p:nvPr>
        </p:nvSpPr>
        <p:spPr>
          <a:xfrm>
            <a:off x="319015" y="303499"/>
            <a:ext cx="8507077" cy="647811"/>
          </a:xfrm>
        </p:spPr>
        <p:txBody>
          <a:bodyPr lIns="108000" tIns="0" rIns="108000" bIns="0"/>
          <a:lstStyle>
            <a:lvl1pPr>
              <a:defRPr sz="1650" baseline="0">
                <a:solidFill>
                  <a:schemeClr val="bg2"/>
                </a:solidFill>
              </a:defRPr>
            </a:lvl1pPr>
          </a:lstStyle>
          <a:p>
            <a:r>
              <a:rPr lang="fr-FR" dirty="0"/>
              <a:t>Complete </a:t>
            </a:r>
            <a:r>
              <a:rPr lang="fr-FR" dirty="0" err="1"/>
              <a:t>with</a:t>
            </a:r>
            <a:r>
              <a:rPr lang="fr-FR" dirty="0"/>
              <a:t> a </a:t>
            </a:r>
            <a:r>
              <a:rPr lang="fr-FR" dirty="0" err="1"/>
              <a:t>title</a:t>
            </a:r>
            <a:r>
              <a:rPr lang="fr-FR" dirty="0"/>
              <a:t> </a:t>
            </a:r>
            <a:r>
              <a:rPr lang="fr-FR" dirty="0" err="1"/>
              <a:t>here</a:t>
            </a:r>
            <a:r>
              <a:rPr lang="fr-FR" dirty="0"/>
              <a:t> </a:t>
            </a:r>
            <a:r>
              <a:rPr lang="fr-FR" dirty="0" err="1"/>
              <a:t>that</a:t>
            </a:r>
            <a:r>
              <a:rPr lang="fr-FR" dirty="0"/>
              <a:t> carries </a:t>
            </a:r>
            <a:r>
              <a:rPr lang="fr-FR" dirty="0" err="1"/>
              <a:t>your</a:t>
            </a:r>
            <a:r>
              <a:rPr lang="fr-FR" dirty="0"/>
              <a:t> message on </a:t>
            </a:r>
            <a:r>
              <a:rPr lang="fr-FR" dirty="0" err="1"/>
              <a:t>two</a:t>
            </a:r>
            <a:r>
              <a:rPr lang="fr-FR" dirty="0"/>
              <a:t> </a:t>
            </a:r>
            <a:r>
              <a:rPr lang="fr-FR" dirty="0" err="1"/>
              <a:t>lines</a:t>
            </a:r>
            <a:r>
              <a:rPr lang="fr-FR" dirty="0"/>
              <a:t> at </a:t>
            </a:r>
            <a:r>
              <a:rPr lang="fr-FR" dirty="0" err="1"/>
              <a:t>most</a:t>
            </a:r>
            <a:r>
              <a:rPr lang="fr-FR" dirty="0"/>
              <a:t> for more </a:t>
            </a:r>
            <a:r>
              <a:rPr lang="fr-FR" noProof="0" dirty="0" err="1"/>
              <a:t>readability</a:t>
            </a:r>
            <a:endParaRPr lang="fr-FR" noProof="0" dirty="0"/>
          </a:p>
        </p:txBody>
      </p:sp>
      <p:sp>
        <p:nvSpPr>
          <p:cNvPr id="14" name="Text Placeholder 8"/>
          <p:cNvSpPr>
            <a:spLocks noGrp="1"/>
          </p:cNvSpPr>
          <p:nvPr>
            <p:ph type="body" sz="quarter" idx="13" hasCustomPrompt="1"/>
          </p:nvPr>
        </p:nvSpPr>
        <p:spPr>
          <a:xfrm>
            <a:off x="319015" y="108235"/>
            <a:ext cx="8507077" cy="195263"/>
          </a:xfrm>
          <a:prstGeom prst="rect">
            <a:avLst/>
          </a:prstGeom>
        </p:spPr>
        <p:txBody>
          <a:bodyPr lIns="108000" tIns="0" rIns="108000" bIns="0" anchor="b"/>
          <a:lstStyle>
            <a:lvl1pPr>
              <a:spcBef>
                <a:spcPts val="0"/>
              </a:spcBef>
              <a:defRPr sz="750" i="0" cap="all" baseline="0">
                <a:solidFill>
                  <a:schemeClr val="accent4"/>
                </a:solidFill>
                <a:latin typeface="+mj-lt"/>
              </a:defRPr>
            </a:lvl1pPr>
            <a:lvl2pPr>
              <a:defRPr sz="750"/>
            </a:lvl2pPr>
          </a:lstStyle>
          <a:p>
            <a:pPr lvl="0"/>
            <a:r>
              <a:rPr lang="fr-FR" noProof="0" dirty="0"/>
              <a:t>Insert a top </a:t>
            </a:r>
            <a:r>
              <a:rPr lang="fr-FR" noProof="0" dirty="0" err="1"/>
              <a:t>title</a:t>
            </a:r>
            <a:r>
              <a:rPr lang="fr-FR" noProof="0" dirty="0"/>
              <a:t> </a:t>
            </a:r>
            <a:r>
              <a:rPr lang="fr-FR" noProof="0" dirty="0" err="1"/>
              <a:t>here</a:t>
            </a:r>
            <a:r>
              <a:rPr lang="fr-FR" noProof="0" dirty="0"/>
              <a:t> - must not </a:t>
            </a:r>
            <a:r>
              <a:rPr lang="fr-FR" noProof="0" dirty="0" err="1"/>
              <a:t>exceed</a:t>
            </a:r>
            <a:r>
              <a:rPr lang="fr-FR" noProof="0" dirty="0"/>
              <a:t> 1 line</a:t>
            </a:r>
          </a:p>
        </p:txBody>
      </p:sp>
    </p:spTree>
    <p:extLst>
      <p:ext uri="{BB962C8B-B14F-4D97-AF65-F5344CB8AC3E}">
        <p14:creationId xmlns:p14="http://schemas.microsoft.com/office/powerpoint/2010/main" val="15423355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Mini Credentials - 6 Logos &amp; Titles">
    <p:spTree>
      <p:nvGrpSpPr>
        <p:cNvPr id="1" name=""/>
        <p:cNvGrpSpPr/>
        <p:nvPr/>
      </p:nvGrpSpPr>
      <p:grpSpPr>
        <a:xfrm>
          <a:off x="0" y="0"/>
          <a:ext cx="0" cy="0"/>
          <a:chOff x="0" y="0"/>
          <a:chExt cx="0" cy="0"/>
        </a:xfrm>
      </p:grpSpPr>
      <p:sp>
        <p:nvSpPr>
          <p:cNvPr id="19" name="Title 1"/>
          <p:cNvSpPr>
            <a:spLocks noGrp="1"/>
          </p:cNvSpPr>
          <p:nvPr>
            <p:ph type="title" hasCustomPrompt="1"/>
          </p:nvPr>
        </p:nvSpPr>
        <p:spPr>
          <a:xfrm>
            <a:off x="319015" y="303499"/>
            <a:ext cx="8507077" cy="647811"/>
          </a:xfrm>
        </p:spPr>
        <p:txBody>
          <a:bodyPr lIns="108000" tIns="0" rIns="108000" bIns="0"/>
          <a:lstStyle>
            <a:lvl1pPr>
              <a:defRPr sz="1650" baseline="0">
                <a:solidFill>
                  <a:schemeClr val="bg2"/>
                </a:solidFill>
              </a:defRPr>
            </a:lvl1pPr>
          </a:lstStyle>
          <a:p>
            <a:r>
              <a:rPr lang="fr-FR" dirty="0"/>
              <a:t>Complete </a:t>
            </a:r>
            <a:r>
              <a:rPr lang="fr-FR" dirty="0" err="1"/>
              <a:t>with</a:t>
            </a:r>
            <a:r>
              <a:rPr lang="fr-FR" dirty="0"/>
              <a:t> a </a:t>
            </a:r>
            <a:r>
              <a:rPr lang="fr-FR" dirty="0" err="1"/>
              <a:t>title</a:t>
            </a:r>
            <a:r>
              <a:rPr lang="fr-FR" dirty="0"/>
              <a:t> </a:t>
            </a:r>
            <a:r>
              <a:rPr lang="fr-FR" dirty="0" err="1"/>
              <a:t>here</a:t>
            </a:r>
            <a:r>
              <a:rPr lang="fr-FR" dirty="0"/>
              <a:t> </a:t>
            </a:r>
            <a:r>
              <a:rPr lang="fr-FR" dirty="0" err="1"/>
              <a:t>that</a:t>
            </a:r>
            <a:r>
              <a:rPr lang="fr-FR" dirty="0"/>
              <a:t> carries </a:t>
            </a:r>
            <a:r>
              <a:rPr lang="fr-FR" dirty="0" err="1"/>
              <a:t>your</a:t>
            </a:r>
            <a:r>
              <a:rPr lang="fr-FR" dirty="0"/>
              <a:t> message on </a:t>
            </a:r>
            <a:r>
              <a:rPr lang="fr-FR" dirty="0" err="1"/>
              <a:t>two</a:t>
            </a:r>
            <a:r>
              <a:rPr lang="fr-FR" dirty="0"/>
              <a:t> </a:t>
            </a:r>
            <a:r>
              <a:rPr lang="fr-FR" dirty="0" err="1"/>
              <a:t>lines</a:t>
            </a:r>
            <a:r>
              <a:rPr lang="fr-FR" dirty="0"/>
              <a:t> at </a:t>
            </a:r>
            <a:r>
              <a:rPr lang="fr-FR" dirty="0" err="1"/>
              <a:t>most</a:t>
            </a:r>
            <a:r>
              <a:rPr lang="fr-FR" dirty="0"/>
              <a:t> for more </a:t>
            </a:r>
            <a:r>
              <a:rPr lang="fr-FR" noProof="0" dirty="0" err="1"/>
              <a:t>readability</a:t>
            </a:r>
            <a:endParaRPr lang="fr-FR" noProof="0" dirty="0"/>
          </a:p>
        </p:txBody>
      </p:sp>
      <p:sp>
        <p:nvSpPr>
          <p:cNvPr id="22" name="Text Placeholder 8"/>
          <p:cNvSpPr>
            <a:spLocks noGrp="1"/>
          </p:cNvSpPr>
          <p:nvPr>
            <p:ph type="body" sz="quarter" idx="13" hasCustomPrompt="1"/>
          </p:nvPr>
        </p:nvSpPr>
        <p:spPr>
          <a:xfrm>
            <a:off x="319015" y="108235"/>
            <a:ext cx="8507077" cy="195263"/>
          </a:xfrm>
          <a:prstGeom prst="rect">
            <a:avLst/>
          </a:prstGeom>
        </p:spPr>
        <p:txBody>
          <a:bodyPr lIns="108000" tIns="0" rIns="108000" bIns="0" anchor="b"/>
          <a:lstStyle>
            <a:lvl1pPr>
              <a:spcBef>
                <a:spcPts val="0"/>
              </a:spcBef>
              <a:defRPr sz="750" i="0" cap="all" baseline="0">
                <a:solidFill>
                  <a:schemeClr val="accent4"/>
                </a:solidFill>
                <a:latin typeface="+mj-lt"/>
              </a:defRPr>
            </a:lvl1pPr>
            <a:lvl2pPr>
              <a:defRPr sz="750"/>
            </a:lvl2pPr>
          </a:lstStyle>
          <a:p>
            <a:pPr lvl="0"/>
            <a:r>
              <a:rPr lang="fr-FR" noProof="0" dirty="0"/>
              <a:t>Insert a top </a:t>
            </a:r>
            <a:r>
              <a:rPr lang="fr-FR" noProof="0" dirty="0" err="1"/>
              <a:t>title</a:t>
            </a:r>
            <a:r>
              <a:rPr lang="fr-FR" noProof="0" dirty="0"/>
              <a:t> </a:t>
            </a:r>
            <a:r>
              <a:rPr lang="fr-FR" noProof="0" dirty="0" err="1"/>
              <a:t>here</a:t>
            </a:r>
            <a:r>
              <a:rPr lang="fr-FR" noProof="0" dirty="0"/>
              <a:t> - must not </a:t>
            </a:r>
            <a:r>
              <a:rPr lang="fr-FR" noProof="0" dirty="0" err="1"/>
              <a:t>exceed</a:t>
            </a:r>
            <a:r>
              <a:rPr lang="fr-FR" noProof="0" dirty="0"/>
              <a:t> 1 line</a:t>
            </a:r>
          </a:p>
        </p:txBody>
      </p:sp>
      <p:sp>
        <p:nvSpPr>
          <p:cNvPr id="27" name="Text Placeholder 4"/>
          <p:cNvSpPr>
            <a:spLocks noGrp="1"/>
          </p:cNvSpPr>
          <p:nvPr>
            <p:ph type="body" sz="quarter" idx="48" hasCustomPrompt="1"/>
          </p:nvPr>
        </p:nvSpPr>
        <p:spPr>
          <a:xfrm>
            <a:off x="3272316" y="960332"/>
            <a:ext cx="2592000" cy="270000"/>
          </a:xfrm>
          <a:noFill/>
        </p:spPr>
        <p:txBody>
          <a:bodyPr lIns="0" tIns="0" rIns="46800" bIns="0" anchor="ctr">
            <a:noAutofit/>
          </a:bodyPr>
          <a:lstStyle>
            <a:lvl1pPr marL="285750" indent="-214313" algn="l">
              <a:lnSpc>
                <a:spcPct val="100000"/>
              </a:lnSpc>
              <a:spcBef>
                <a:spcPts val="300"/>
              </a:spcBef>
              <a:buClr>
                <a:schemeClr val="bg2"/>
              </a:buClr>
              <a:buFont typeface="Tempus Sans ITC" panose="04020404030D07020202" pitchFamily="82" charset="0"/>
              <a:buChar char="/"/>
              <a:defRPr sz="1050" i="0" cap="none" baseline="0">
                <a:solidFill>
                  <a:schemeClr val="bg2"/>
                </a:solidFill>
              </a:defRPr>
            </a:lvl1pPr>
            <a:lvl2pPr marL="285750" indent="-214313" algn="just">
              <a:lnSpc>
                <a:spcPct val="100000"/>
              </a:lnSpc>
              <a:spcBef>
                <a:spcPts val="300"/>
              </a:spcBef>
              <a:buClr>
                <a:schemeClr val="bg2"/>
              </a:buClr>
              <a:buFont typeface="Tahoma" panose="020B0604030504040204" pitchFamily="34" charset="0"/>
              <a:buChar char="⁄"/>
              <a:defRPr sz="1050" i="0">
                <a:solidFill>
                  <a:schemeClr val="bg2"/>
                </a:solidFill>
              </a:defRPr>
            </a:lvl2pPr>
            <a:lvl3pPr marL="285750" indent="-214313" algn="just">
              <a:lnSpc>
                <a:spcPct val="100000"/>
              </a:lnSpc>
              <a:spcBef>
                <a:spcPts val="300"/>
              </a:spcBef>
              <a:buClr>
                <a:schemeClr val="bg2"/>
              </a:buClr>
              <a:buFont typeface="Tahoma" panose="020B0604030504040204" pitchFamily="34" charset="0"/>
              <a:buChar char="⁄"/>
              <a:defRPr sz="1050" i="0">
                <a:solidFill>
                  <a:schemeClr val="bg2"/>
                </a:solidFill>
              </a:defRPr>
            </a:lvl3pPr>
            <a:lvl4pPr marL="285750" indent="-214313" algn="just">
              <a:lnSpc>
                <a:spcPct val="100000"/>
              </a:lnSpc>
              <a:spcBef>
                <a:spcPts val="300"/>
              </a:spcBef>
              <a:buClr>
                <a:schemeClr val="bg2"/>
              </a:buClr>
              <a:buFont typeface="Tahoma" panose="020B0604030504040204" pitchFamily="34" charset="0"/>
              <a:buChar char="⁄"/>
              <a:defRPr sz="1050" i="0" cap="none" baseline="0">
                <a:solidFill>
                  <a:schemeClr val="bg2"/>
                </a:solidFill>
              </a:defRPr>
            </a:lvl4pPr>
            <a:lvl5pPr marL="285750" indent="-214313" algn="just">
              <a:lnSpc>
                <a:spcPct val="100000"/>
              </a:lnSpc>
              <a:spcBef>
                <a:spcPts val="300"/>
              </a:spcBef>
              <a:buClr>
                <a:schemeClr val="bg2"/>
              </a:buClr>
              <a:buFont typeface="Tahoma" panose="020B0604030504040204" pitchFamily="34" charset="0"/>
              <a:buChar char="⁄"/>
              <a:defRPr sz="1050" i="0">
                <a:solidFill>
                  <a:schemeClr val="bg2"/>
                </a:solidFill>
              </a:defRPr>
            </a:lvl5pPr>
            <a:lvl6pPr marL="285750" indent="-214313" algn="just">
              <a:lnSpc>
                <a:spcPct val="100000"/>
              </a:lnSpc>
              <a:spcBef>
                <a:spcPts val="300"/>
              </a:spcBef>
              <a:buClr>
                <a:schemeClr val="bg2"/>
              </a:buClr>
              <a:buFont typeface="Tahoma" panose="020B0604030504040204" pitchFamily="34" charset="0"/>
              <a:buChar char="⁄"/>
              <a:defRPr sz="1050" i="0">
                <a:solidFill>
                  <a:schemeClr val="bg2"/>
                </a:solidFill>
              </a:defRPr>
            </a:lvl6pPr>
            <a:lvl7pPr marL="285750" indent="-214313" algn="just">
              <a:lnSpc>
                <a:spcPct val="100000"/>
              </a:lnSpc>
              <a:spcBef>
                <a:spcPts val="300"/>
              </a:spcBef>
              <a:buClr>
                <a:schemeClr val="bg2"/>
              </a:buClr>
              <a:buFont typeface="Tahoma" panose="020B0604030504040204" pitchFamily="34" charset="0"/>
              <a:buChar char="⁄"/>
              <a:defRPr sz="1050" i="0" baseline="0">
                <a:solidFill>
                  <a:schemeClr val="bg2"/>
                </a:solidFill>
              </a:defRPr>
            </a:lvl7pPr>
            <a:lvl8pPr marL="285750" indent="-214313" algn="just">
              <a:lnSpc>
                <a:spcPct val="100000"/>
              </a:lnSpc>
              <a:spcBef>
                <a:spcPts val="300"/>
              </a:spcBef>
              <a:buClr>
                <a:schemeClr val="bg2"/>
              </a:buClr>
              <a:buFont typeface="Tahoma" panose="020B0604030504040204" pitchFamily="34" charset="0"/>
              <a:buChar char="⁄"/>
              <a:defRPr sz="1050" i="0" baseline="0">
                <a:solidFill>
                  <a:schemeClr val="bg2"/>
                </a:solidFill>
              </a:defRPr>
            </a:lvl8pPr>
            <a:lvl9pPr marL="285750" indent="-214313" algn="just">
              <a:lnSpc>
                <a:spcPct val="100000"/>
              </a:lnSpc>
              <a:spcBef>
                <a:spcPts val="300"/>
              </a:spcBef>
              <a:buClr>
                <a:schemeClr val="bg2"/>
              </a:buClr>
              <a:buFont typeface="Tahoma" panose="020B0604030504040204" pitchFamily="34" charset="0"/>
              <a:buChar char="⁄"/>
              <a:defRPr sz="1050" i="0" baseline="0">
                <a:solidFill>
                  <a:schemeClr val="bg2"/>
                </a:solidFill>
              </a:defRPr>
            </a:lvl9pPr>
          </a:lstStyle>
          <a:p>
            <a:pPr lvl="0"/>
            <a:r>
              <a:rPr lang="fr-FR" dirty="0"/>
              <a:t>Insert one line </a:t>
            </a:r>
            <a:r>
              <a:rPr lang="fr-FR" dirty="0" err="1"/>
              <a:t>title</a:t>
            </a:r>
            <a:endParaRPr lang="fr-FR" dirty="0"/>
          </a:p>
        </p:txBody>
      </p:sp>
      <p:sp>
        <p:nvSpPr>
          <p:cNvPr id="28" name="Text Placeholder 4"/>
          <p:cNvSpPr>
            <a:spLocks noGrp="1"/>
          </p:cNvSpPr>
          <p:nvPr>
            <p:ph type="body" sz="quarter" idx="50" hasCustomPrompt="1"/>
          </p:nvPr>
        </p:nvSpPr>
        <p:spPr>
          <a:xfrm>
            <a:off x="3271524" y="1401096"/>
            <a:ext cx="2595174" cy="1064525"/>
          </a:xfrm>
          <a:noFill/>
          <a:ln>
            <a:solidFill>
              <a:schemeClr val="accent2"/>
            </a:solidFill>
          </a:ln>
        </p:spPr>
        <p:txBody>
          <a:bodyPr lIns="46800" rIns="46800" anchor="b">
            <a:noAutofit/>
          </a:bodyPr>
          <a:lstStyle>
            <a:lvl1pPr marL="35100" indent="0" algn="ctr">
              <a:lnSpc>
                <a:spcPct val="100000"/>
              </a:lnSpc>
              <a:spcBef>
                <a:spcPts val="300"/>
              </a:spcBef>
              <a:defRPr sz="750" i="0" cap="none" baseline="0">
                <a:solidFill>
                  <a:schemeClr val="bg2"/>
                </a:solidFill>
              </a:defRPr>
            </a:lvl1pPr>
            <a:lvl2pPr marL="71438" indent="0" algn="just">
              <a:lnSpc>
                <a:spcPct val="100000"/>
              </a:lnSpc>
              <a:spcBef>
                <a:spcPts val="300"/>
              </a:spcBef>
              <a:buFontTx/>
              <a:buNone/>
              <a:defRPr sz="750" i="0" cap="none" baseline="0">
                <a:solidFill>
                  <a:schemeClr val="tx1"/>
                </a:solidFill>
              </a:defRPr>
            </a:lvl2pPr>
            <a:lvl3pPr marL="71438" indent="0" algn="just">
              <a:lnSpc>
                <a:spcPct val="100000"/>
              </a:lnSpc>
              <a:spcBef>
                <a:spcPts val="300"/>
              </a:spcBef>
              <a:buFontTx/>
              <a:buNone/>
              <a:defRPr sz="750" i="0">
                <a:solidFill>
                  <a:schemeClr val="tx1"/>
                </a:solidFill>
              </a:defRPr>
            </a:lvl3pPr>
            <a:lvl4pPr marL="71438" indent="0" algn="just">
              <a:lnSpc>
                <a:spcPct val="100000"/>
              </a:lnSpc>
              <a:spcBef>
                <a:spcPts val="300"/>
              </a:spcBef>
              <a:buFontTx/>
              <a:buNone/>
              <a:defRPr sz="750" i="0" cap="none" baseline="0">
                <a:solidFill>
                  <a:schemeClr val="tx1"/>
                </a:solidFill>
              </a:defRPr>
            </a:lvl4pPr>
            <a:lvl5pPr marL="71438" indent="0" algn="just">
              <a:lnSpc>
                <a:spcPct val="100000"/>
              </a:lnSpc>
              <a:spcBef>
                <a:spcPts val="300"/>
              </a:spcBef>
              <a:buFontTx/>
              <a:buNone/>
              <a:defRPr sz="750" i="0">
                <a:solidFill>
                  <a:schemeClr val="tx1"/>
                </a:solidFill>
              </a:defRPr>
            </a:lvl5pPr>
            <a:lvl6pPr marL="71438" indent="0" algn="just">
              <a:lnSpc>
                <a:spcPct val="100000"/>
              </a:lnSpc>
              <a:spcBef>
                <a:spcPts val="300"/>
              </a:spcBef>
              <a:buFontTx/>
              <a:buNone/>
              <a:defRPr sz="750" i="0">
                <a:solidFill>
                  <a:schemeClr val="tx1"/>
                </a:solidFill>
              </a:defRPr>
            </a:lvl6pPr>
            <a:lvl7pPr marL="71438" indent="0" algn="just">
              <a:lnSpc>
                <a:spcPct val="100000"/>
              </a:lnSpc>
              <a:spcBef>
                <a:spcPts val="300"/>
              </a:spcBef>
              <a:buFontTx/>
              <a:buNone/>
              <a:defRPr sz="750" i="0" baseline="0">
                <a:solidFill>
                  <a:schemeClr val="tx1"/>
                </a:solidFill>
              </a:defRPr>
            </a:lvl7pPr>
            <a:lvl8pPr marL="71438" indent="0" algn="just">
              <a:lnSpc>
                <a:spcPct val="100000"/>
              </a:lnSpc>
              <a:spcBef>
                <a:spcPts val="300"/>
              </a:spcBef>
              <a:buFontTx/>
              <a:buNone/>
              <a:defRPr sz="750" i="0" baseline="0">
                <a:solidFill>
                  <a:schemeClr val="tx1"/>
                </a:solidFill>
              </a:defRPr>
            </a:lvl8pPr>
            <a:lvl9pPr marL="71438" indent="0" algn="just">
              <a:lnSpc>
                <a:spcPct val="100000"/>
              </a:lnSpc>
              <a:spcBef>
                <a:spcPts val="300"/>
              </a:spcBef>
              <a:buFontTx/>
              <a:buNone/>
              <a:defRPr sz="750" i="0" baseline="0">
                <a:solidFill>
                  <a:schemeClr val="tx1"/>
                </a:solidFill>
              </a:defRPr>
            </a:lvl9pPr>
          </a:lstStyle>
          <a:p>
            <a:pPr lvl="0"/>
            <a:r>
              <a:rPr lang="fr-FR" dirty="0"/>
              <a:t>This </a:t>
            </a:r>
            <a:r>
              <a:rPr lang="fr-FR" dirty="0" err="1"/>
              <a:t>is</a:t>
            </a:r>
            <a:r>
              <a:rPr lang="fr-FR" dirty="0"/>
              <a:t> a </a:t>
            </a:r>
            <a:r>
              <a:rPr lang="fr-FR" dirty="0" err="1"/>
              <a:t>placeholder</a:t>
            </a:r>
            <a:r>
              <a:rPr lang="fr-FR" dirty="0"/>
              <a:t> </a:t>
            </a:r>
            <a:r>
              <a:rPr lang="fr-FR" dirty="0" err="1"/>
              <a:t>text</a:t>
            </a:r>
            <a:r>
              <a:rPr lang="fr-FR" dirty="0"/>
              <a:t> to insert mission description (2 </a:t>
            </a:r>
            <a:r>
              <a:rPr lang="fr-FR" dirty="0" err="1"/>
              <a:t>lines</a:t>
            </a:r>
            <a:r>
              <a:rPr lang="fr-FR" dirty="0"/>
              <a:t> max)</a:t>
            </a:r>
          </a:p>
        </p:txBody>
      </p:sp>
      <p:sp>
        <p:nvSpPr>
          <p:cNvPr id="29" name="Text Placeholder 4"/>
          <p:cNvSpPr>
            <a:spLocks noGrp="1"/>
          </p:cNvSpPr>
          <p:nvPr>
            <p:ph type="body" sz="quarter" idx="61" hasCustomPrompt="1"/>
          </p:nvPr>
        </p:nvSpPr>
        <p:spPr>
          <a:xfrm>
            <a:off x="319016" y="1401096"/>
            <a:ext cx="2595174" cy="1064525"/>
          </a:xfrm>
          <a:noFill/>
          <a:ln>
            <a:solidFill>
              <a:schemeClr val="accent2"/>
            </a:solidFill>
          </a:ln>
        </p:spPr>
        <p:txBody>
          <a:bodyPr lIns="46800" rIns="46800" anchor="b">
            <a:noAutofit/>
          </a:bodyPr>
          <a:lstStyle>
            <a:lvl1pPr marL="35100" indent="0" algn="ctr">
              <a:lnSpc>
                <a:spcPct val="100000"/>
              </a:lnSpc>
              <a:spcBef>
                <a:spcPts val="300"/>
              </a:spcBef>
              <a:defRPr sz="750" i="0" cap="none" baseline="0">
                <a:solidFill>
                  <a:schemeClr val="bg2"/>
                </a:solidFill>
              </a:defRPr>
            </a:lvl1pPr>
            <a:lvl2pPr marL="71438" indent="0" algn="just">
              <a:lnSpc>
                <a:spcPct val="100000"/>
              </a:lnSpc>
              <a:spcBef>
                <a:spcPts val="300"/>
              </a:spcBef>
              <a:buFontTx/>
              <a:buNone/>
              <a:defRPr sz="750" i="0" cap="none" baseline="0">
                <a:solidFill>
                  <a:schemeClr val="tx1"/>
                </a:solidFill>
              </a:defRPr>
            </a:lvl2pPr>
            <a:lvl3pPr marL="71438" indent="0" algn="just">
              <a:lnSpc>
                <a:spcPct val="100000"/>
              </a:lnSpc>
              <a:spcBef>
                <a:spcPts val="300"/>
              </a:spcBef>
              <a:buFontTx/>
              <a:buNone/>
              <a:defRPr sz="750" i="0">
                <a:solidFill>
                  <a:schemeClr val="tx1"/>
                </a:solidFill>
              </a:defRPr>
            </a:lvl3pPr>
            <a:lvl4pPr marL="71438" indent="0" algn="just">
              <a:lnSpc>
                <a:spcPct val="100000"/>
              </a:lnSpc>
              <a:spcBef>
                <a:spcPts val="300"/>
              </a:spcBef>
              <a:buFontTx/>
              <a:buNone/>
              <a:defRPr sz="750" i="0" cap="none" baseline="0">
                <a:solidFill>
                  <a:schemeClr val="tx1"/>
                </a:solidFill>
              </a:defRPr>
            </a:lvl4pPr>
            <a:lvl5pPr marL="71438" indent="0" algn="just">
              <a:lnSpc>
                <a:spcPct val="100000"/>
              </a:lnSpc>
              <a:spcBef>
                <a:spcPts val="300"/>
              </a:spcBef>
              <a:buFontTx/>
              <a:buNone/>
              <a:defRPr sz="750" i="0">
                <a:solidFill>
                  <a:schemeClr val="tx1"/>
                </a:solidFill>
              </a:defRPr>
            </a:lvl5pPr>
            <a:lvl6pPr marL="71438" indent="0" algn="just">
              <a:lnSpc>
                <a:spcPct val="100000"/>
              </a:lnSpc>
              <a:spcBef>
                <a:spcPts val="300"/>
              </a:spcBef>
              <a:buFontTx/>
              <a:buNone/>
              <a:defRPr sz="750" i="0">
                <a:solidFill>
                  <a:schemeClr val="tx1"/>
                </a:solidFill>
              </a:defRPr>
            </a:lvl6pPr>
            <a:lvl7pPr marL="71438" indent="0" algn="just">
              <a:lnSpc>
                <a:spcPct val="100000"/>
              </a:lnSpc>
              <a:spcBef>
                <a:spcPts val="300"/>
              </a:spcBef>
              <a:buFontTx/>
              <a:buNone/>
              <a:defRPr sz="750" i="0" baseline="0">
                <a:solidFill>
                  <a:schemeClr val="tx1"/>
                </a:solidFill>
              </a:defRPr>
            </a:lvl7pPr>
            <a:lvl8pPr marL="71438" indent="0" algn="just">
              <a:lnSpc>
                <a:spcPct val="100000"/>
              </a:lnSpc>
              <a:spcBef>
                <a:spcPts val="300"/>
              </a:spcBef>
              <a:buFontTx/>
              <a:buNone/>
              <a:defRPr sz="750" i="0" baseline="0">
                <a:solidFill>
                  <a:schemeClr val="tx1"/>
                </a:solidFill>
              </a:defRPr>
            </a:lvl8pPr>
            <a:lvl9pPr marL="71438" indent="0" algn="just">
              <a:lnSpc>
                <a:spcPct val="100000"/>
              </a:lnSpc>
              <a:spcBef>
                <a:spcPts val="300"/>
              </a:spcBef>
              <a:buFontTx/>
              <a:buNone/>
              <a:defRPr sz="750" i="0" baseline="0">
                <a:solidFill>
                  <a:schemeClr val="tx1"/>
                </a:solidFill>
              </a:defRPr>
            </a:lvl9pPr>
          </a:lstStyle>
          <a:p>
            <a:pPr lvl="0"/>
            <a:r>
              <a:rPr lang="fr-FR" dirty="0"/>
              <a:t>This </a:t>
            </a:r>
            <a:r>
              <a:rPr lang="fr-FR" dirty="0" err="1"/>
              <a:t>is</a:t>
            </a:r>
            <a:r>
              <a:rPr lang="fr-FR" dirty="0"/>
              <a:t> a </a:t>
            </a:r>
            <a:r>
              <a:rPr lang="fr-FR" dirty="0" err="1"/>
              <a:t>placeholder</a:t>
            </a:r>
            <a:r>
              <a:rPr lang="fr-FR" dirty="0"/>
              <a:t> </a:t>
            </a:r>
            <a:r>
              <a:rPr lang="fr-FR" dirty="0" err="1"/>
              <a:t>text</a:t>
            </a:r>
            <a:r>
              <a:rPr lang="fr-FR" dirty="0"/>
              <a:t> to insert mission description (2 </a:t>
            </a:r>
            <a:r>
              <a:rPr lang="fr-FR" dirty="0" err="1"/>
              <a:t>lines</a:t>
            </a:r>
            <a:r>
              <a:rPr lang="fr-FR" dirty="0"/>
              <a:t> max)</a:t>
            </a:r>
          </a:p>
        </p:txBody>
      </p:sp>
      <p:sp>
        <p:nvSpPr>
          <p:cNvPr id="30" name="Text Placeholder 4"/>
          <p:cNvSpPr>
            <a:spLocks noGrp="1"/>
          </p:cNvSpPr>
          <p:nvPr>
            <p:ph type="body" sz="quarter" idx="62" hasCustomPrompt="1"/>
          </p:nvPr>
        </p:nvSpPr>
        <p:spPr>
          <a:xfrm>
            <a:off x="6224031" y="1401096"/>
            <a:ext cx="2595174" cy="1064525"/>
          </a:xfrm>
          <a:noFill/>
          <a:ln>
            <a:solidFill>
              <a:schemeClr val="accent2"/>
            </a:solidFill>
          </a:ln>
        </p:spPr>
        <p:txBody>
          <a:bodyPr lIns="46800" rIns="46800" anchor="b">
            <a:noAutofit/>
          </a:bodyPr>
          <a:lstStyle>
            <a:lvl1pPr marL="35100" indent="0" algn="ctr">
              <a:lnSpc>
                <a:spcPct val="100000"/>
              </a:lnSpc>
              <a:spcBef>
                <a:spcPts val="300"/>
              </a:spcBef>
              <a:defRPr sz="750" i="0" cap="none" baseline="0">
                <a:solidFill>
                  <a:schemeClr val="bg2"/>
                </a:solidFill>
              </a:defRPr>
            </a:lvl1pPr>
            <a:lvl2pPr marL="71438" indent="0" algn="just">
              <a:lnSpc>
                <a:spcPct val="100000"/>
              </a:lnSpc>
              <a:spcBef>
                <a:spcPts val="300"/>
              </a:spcBef>
              <a:buFontTx/>
              <a:buNone/>
              <a:defRPr sz="750" i="0" cap="none" baseline="0">
                <a:solidFill>
                  <a:schemeClr val="tx1"/>
                </a:solidFill>
              </a:defRPr>
            </a:lvl2pPr>
            <a:lvl3pPr marL="71438" indent="0" algn="just">
              <a:lnSpc>
                <a:spcPct val="100000"/>
              </a:lnSpc>
              <a:spcBef>
                <a:spcPts val="300"/>
              </a:spcBef>
              <a:buFontTx/>
              <a:buNone/>
              <a:defRPr sz="750" i="0">
                <a:solidFill>
                  <a:schemeClr val="tx1"/>
                </a:solidFill>
              </a:defRPr>
            </a:lvl3pPr>
            <a:lvl4pPr marL="71438" indent="0" algn="just">
              <a:lnSpc>
                <a:spcPct val="100000"/>
              </a:lnSpc>
              <a:spcBef>
                <a:spcPts val="300"/>
              </a:spcBef>
              <a:buFontTx/>
              <a:buNone/>
              <a:defRPr sz="750" i="0" cap="none" baseline="0">
                <a:solidFill>
                  <a:schemeClr val="tx1"/>
                </a:solidFill>
              </a:defRPr>
            </a:lvl4pPr>
            <a:lvl5pPr marL="71438" indent="0" algn="just">
              <a:lnSpc>
                <a:spcPct val="100000"/>
              </a:lnSpc>
              <a:spcBef>
                <a:spcPts val="300"/>
              </a:spcBef>
              <a:buFontTx/>
              <a:buNone/>
              <a:defRPr sz="750" i="0">
                <a:solidFill>
                  <a:schemeClr val="tx1"/>
                </a:solidFill>
              </a:defRPr>
            </a:lvl5pPr>
            <a:lvl6pPr marL="71438" indent="0" algn="just">
              <a:lnSpc>
                <a:spcPct val="100000"/>
              </a:lnSpc>
              <a:spcBef>
                <a:spcPts val="300"/>
              </a:spcBef>
              <a:buFontTx/>
              <a:buNone/>
              <a:defRPr sz="750" i="0">
                <a:solidFill>
                  <a:schemeClr val="tx1"/>
                </a:solidFill>
              </a:defRPr>
            </a:lvl6pPr>
            <a:lvl7pPr marL="71438" indent="0" algn="just">
              <a:lnSpc>
                <a:spcPct val="100000"/>
              </a:lnSpc>
              <a:spcBef>
                <a:spcPts val="300"/>
              </a:spcBef>
              <a:buFontTx/>
              <a:buNone/>
              <a:defRPr sz="750" i="0" baseline="0">
                <a:solidFill>
                  <a:schemeClr val="tx1"/>
                </a:solidFill>
              </a:defRPr>
            </a:lvl7pPr>
            <a:lvl8pPr marL="71438" indent="0" algn="just">
              <a:lnSpc>
                <a:spcPct val="100000"/>
              </a:lnSpc>
              <a:spcBef>
                <a:spcPts val="300"/>
              </a:spcBef>
              <a:buFontTx/>
              <a:buNone/>
              <a:defRPr sz="750" i="0" baseline="0">
                <a:solidFill>
                  <a:schemeClr val="tx1"/>
                </a:solidFill>
              </a:defRPr>
            </a:lvl8pPr>
            <a:lvl9pPr marL="71438" indent="0" algn="just">
              <a:lnSpc>
                <a:spcPct val="100000"/>
              </a:lnSpc>
              <a:spcBef>
                <a:spcPts val="300"/>
              </a:spcBef>
              <a:buFontTx/>
              <a:buNone/>
              <a:defRPr sz="750" i="0" baseline="0">
                <a:solidFill>
                  <a:schemeClr val="tx1"/>
                </a:solidFill>
              </a:defRPr>
            </a:lvl9pPr>
          </a:lstStyle>
          <a:p>
            <a:pPr lvl="0"/>
            <a:r>
              <a:rPr lang="fr-FR" dirty="0"/>
              <a:t>This </a:t>
            </a:r>
            <a:r>
              <a:rPr lang="fr-FR" dirty="0" err="1"/>
              <a:t>is</a:t>
            </a:r>
            <a:r>
              <a:rPr lang="fr-FR" dirty="0"/>
              <a:t> a </a:t>
            </a:r>
            <a:r>
              <a:rPr lang="fr-FR" dirty="0" err="1"/>
              <a:t>placeholder</a:t>
            </a:r>
            <a:r>
              <a:rPr lang="fr-FR" dirty="0"/>
              <a:t> </a:t>
            </a:r>
            <a:r>
              <a:rPr lang="fr-FR" dirty="0" err="1"/>
              <a:t>text</a:t>
            </a:r>
            <a:r>
              <a:rPr lang="fr-FR" dirty="0"/>
              <a:t> to insert mission description (2 </a:t>
            </a:r>
            <a:r>
              <a:rPr lang="fr-FR" dirty="0" err="1"/>
              <a:t>lines</a:t>
            </a:r>
            <a:r>
              <a:rPr lang="fr-FR" dirty="0"/>
              <a:t> max)</a:t>
            </a:r>
          </a:p>
        </p:txBody>
      </p:sp>
      <p:sp>
        <p:nvSpPr>
          <p:cNvPr id="39" name="Text Placeholder 4"/>
          <p:cNvSpPr>
            <a:spLocks noGrp="1"/>
          </p:cNvSpPr>
          <p:nvPr>
            <p:ph type="body" sz="quarter" idx="63" hasCustomPrompt="1"/>
          </p:nvPr>
        </p:nvSpPr>
        <p:spPr>
          <a:xfrm>
            <a:off x="3271524" y="2615533"/>
            <a:ext cx="2595174" cy="1064525"/>
          </a:xfrm>
          <a:noFill/>
          <a:ln>
            <a:solidFill>
              <a:schemeClr val="accent2"/>
            </a:solidFill>
          </a:ln>
        </p:spPr>
        <p:txBody>
          <a:bodyPr lIns="46800" rIns="46800" anchor="b">
            <a:noAutofit/>
          </a:bodyPr>
          <a:lstStyle>
            <a:lvl1pPr marL="35100" indent="0" algn="ctr">
              <a:lnSpc>
                <a:spcPct val="100000"/>
              </a:lnSpc>
              <a:spcBef>
                <a:spcPts val="300"/>
              </a:spcBef>
              <a:defRPr sz="750" i="0" cap="none" baseline="0">
                <a:solidFill>
                  <a:schemeClr val="bg2"/>
                </a:solidFill>
              </a:defRPr>
            </a:lvl1pPr>
            <a:lvl2pPr marL="71438" indent="0" algn="just">
              <a:lnSpc>
                <a:spcPct val="100000"/>
              </a:lnSpc>
              <a:spcBef>
                <a:spcPts val="300"/>
              </a:spcBef>
              <a:buFontTx/>
              <a:buNone/>
              <a:defRPr sz="750" i="0" cap="none" baseline="0">
                <a:solidFill>
                  <a:schemeClr val="tx1"/>
                </a:solidFill>
              </a:defRPr>
            </a:lvl2pPr>
            <a:lvl3pPr marL="71438" indent="0" algn="just">
              <a:lnSpc>
                <a:spcPct val="100000"/>
              </a:lnSpc>
              <a:spcBef>
                <a:spcPts val="300"/>
              </a:spcBef>
              <a:buFontTx/>
              <a:buNone/>
              <a:defRPr sz="750" i="0">
                <a:solidFill>
                  <a:schemeClr val="tx1"/>
                </a:solidFill>
              </a:defRPr>
            </a:lvl3pPr>
            <a:lvl4pPr marL="71438" indent="0" algn="just">
              <a:lnSpc>
                <a:spcPct val="100000"/>
              </a:lnSpc>
              <a:spcBef>
                <a:spcPts val="300"/>
              </a:spcBef>
              <a:buFontTx/>
              <a:buNone/>
              <a:defRPr sz="750" i="0" cap="none" baseline="0">
                <a:solidFill>
                  <a:schemeClr val="tx1"/>
                </a:solidFill>
              </a:defRPr>
            </a:lvl4pPr>
            <a:lvl5pPr marL="71438" indent="0" algn="just">
              <a:lnSpc>
                <a:spcPct val="100000"/>
              </a:lnSpc>
              <a:spcBef>
                <a:spcPts val="300"/>
              </a:spcBef>
              <a:buFontTx/>
              <a:buNone/>
              <a:defRPr sz="750" i="0">
                <a:solidFill>
                  <a:schemeClr val="tx1"/>
                </a:solidFill>
              </a:defRPr>
            </a:lvl5pPr>
            <a:lvl6pPr marL="71438" indent="0" algn="just">
              <a:lnSpc>
                <a:spcPct val="100000"/>
              </a:lnSpc>
              <a:spcBef>
                <a:spcPts val="300"/>
              </a:spcBef>
              <a:buFontTx/>
              <a:buNone/>
              <a:defRPr sz="750" i="0">
                <a:solidFill>
                  <a:schemeClr val="tx1"/>
                </a:solidFill>
              </a:defRPr>
            </a:lvl6pPr>
            <a:lvl7pPr marL="71438" indent="0" algn="just">
              <a:lnSpc>
                <a:spcPct val="100000"/>
              </a:lnSpc>
              <a:spcBef>
                <a:spcPts val="300"/>
              </a:spcBef>
              <a:buFontTx/>
              <a:buNone/>
              <a:defRPr sz="750" i="0" baseline="0">
                <a:solidFill>
                  <a:schemeClr val="tx1"/>
                </a:solidFill>
              </a:defRPr>
            </a:lvl7pPr>
            <a:lvl8pPr marL="71438" indent="0" algn="just">
              <a:lnSpc>
                <a:spcPct val="100000"/>
              </a:lnSpc>
              <a:spcBef>
                <a:spcPts val="300"/>
              </a:spcBef>
              <a:buFontTx/>
              <a:buNone/>
              <a:defRPr sz="750" i="0" baseline="0">
                <a:solidFill>
                  <a:schemeClr val="tx1"/>
                </a:solidFill>
              </a:defRPr>
            </a:lvl8pPr>
            <a:lvl9pPr marL="71438" indent="0" algn="just">
              <a:lnSpc>
                <a:spcPct val="100000"/>
              </a:lnSpc>
              <a:spcBef>
                <a:spcPts val="300"/>
              </a:spcBef>
              <a:buFontTx/>
              <a:buNone/>
              <a:defRPr sz="750" i="0" baseline="0">
                <a:solidFill>
                  <a:schemeClr val="tx1"/>
                </a:solidFill>
              </a:defRPr>
            </a:lvl9pPr>
          </a:lstStyle>
          <a:p>
            <a:pPr lvl="0"/>
            <a:r>
              <a:rPr lang="fr-FR" dirty="0"/>
              <a:t>This </a:t>
            </a:r>
            <a:r>
              <a:rPr lang="fr-FR" dirty="0" err="1"/>
              <a:t>is</a:t>
            </a:r>
            <a:r>
              <a:rPr lang="fr-FR" dirty="0"/>
              <a:t> a </a:t>
            </a:r>
            <a:r>
              <a:rPr lang="fr-FR" dirty="0" err="1"/>
              <a:t>placeholder</a:t>
            </a:r>
            <a:r>
              <a:rPr lang="fr-FR" dirty="0"/>
              <a:t> </a:t>
            </a:r>
            <a:r>
              <a:rPr lang="fr-FR" dirty="0" err="1"/>
              <a:t>text</a:t>
            </a:r>
            <a:r>
              <a:rPr lang="fr-FR" dirty="0"/>
              <a:t> to insert mission description (2 </a:t>
            </a:r>
            <a:r>
              <a:rPr lang="fr-FR" dirty="0" err="1"/>
              <a:t>lines</a:t>
            </a:r>
            <a:r>
              <a:rPr lang="fr-FR" dirty="0"/>
              <a:t> max)</a:t>
            </a:r>
          </a:p>
        </p:txBody>
      </p:sp>
      <p:sp>
        <p:nvSpPr>
          <p:cNvPr id="40" name="Text Placeholder 4"/>
          <p:cNvSpPr>
            <a:spLocks noGrp="1"/>
          </p:cNvSpPr>
          <p:nvPr>
            <p:ph type="body" sz="quarter" idx="64" hasCustomPrompt="1"/>
          </p:nvPr>
        </p:nvSpPr>
        <p:spPr>
          <a:xfrm>
            <a:off x="319016" y="2615533"/>
            <a:ext cx="2595174" cy="1064525"/>
          </a:xfrm>
          <a:noFill/>
          <a:ln>
            <a:solidFill>
              <a:schemeClr val="accent2"/>
            </a:solidFill>
          </a:ln>
        </p:spPr>
        <p:txBody>
          <a:bodyPr lIns="46800" rIns="46800" anchor="b">
            <a:noAutofit/>
          </a:bodyPr>
          <a:lstStyle>
            <a:lvl1pPr marL="35100" indent="0" algn="ctr">
              <a:lnSpc>
                <a:spcPct val="100000"/>
              </a:lnSpc>
              <a:spcBef>
                <a:spcPts val="300"/>
              </a:spcBef>
              <a:defRPr sz="750" i="0" cap="none" baseline="0">
                <a:solidFill>
                  <a:schemeClr val="bg2"/>
                </a:solidFill>
              </a:defRPr>
            </a:lvl1pPr>
            <a:lvl2pPr marL="71438" indent="0" algn="just">
              <a:lnSpc>
                <a:spcPct val="100000"/>
              </a:lnSpc>
              <a:spcBef>
                <a:spcPts val="300"/>
              </a:spcBef>
              <a:buFontTx/>
              <a:buNone/>
              <a:defRPr sz="750" i="0" cap="none" baseline="0">
                <a:solidFill>
                  <a:schemeClr val="tx1"/>
                </a:solidFill>
              </a:defRPr>
            </a:lvl2pPr>
            <a:lvl3pPr marL="71438" indent="0" algn="just">
              <a:lnSpc>
                <a:spcPct val="100000"/>
              </a:lnSpc>
              <a:spcBef>
                <a:spcPts val="300"/>
              </a:spcBef>
              <a:buFontTx/>
              <a:buNone/>
              <a:defRPr sz="750" i="0">
                <a:solidFill>
                  <a:schemeClr val="tx1"/>
                </a:solidFill>
              </a:defRPr>
            </a:lvl3pPr>
            <a:lvl4pPr marL="71438" indent="0" algn="just">
              <a:lnSpc>
                <a:spcPct val="100000"/>
              </a:lnSpc>
              <a:spcBef>
                <a:spcPts val="300"/>
              </a:spcBef>
              <a:buFontTx/>
              <a:buNone/>
              <a:defRPr sz="750" i="0" cap="none" baseline="0">
                <a:solidFill>
                  <a:schemeClr val="tx1"/>
                </a:solidFill>
              </a:defRPr>
            </a:lvl4pPr>
            <a:lvl5pPr marL="71438" indent="0" algn="just">
              <a:lnSpc>
                <a:spcPct val="100000"/>
              </a:lnSpc>
              <a:spcBef>
                <a:spcPts val="300"/>
              </a:spcBef>
              <a:buFontTx/>
              <a:buNone/>
              <a:defRPr sz="750" i="0">
                <a:solidFill>
                  <a:schemeClr val="tx1"/>
                </a:solidFill>
              </a:defRPr>
            </a:lvl5pPr>
            <a:lvl6pPr marL="71438" indent="0" algn="just">
              <a:lnSpc>
                <a:spcPct val="100000"/>
              </a:lnSpc>
              <a:spcBef>
                <a:spcPts val="300"/>
              </a:spcBef>
              <a:buFontTx/>
              <a:buNone/>
              <a:defRPr sz="750" i="0">
                <a:solidFill>
                  <a:schemeClr val="tx1"/>
                </a:solidFill>
              </a:defRPr>
            </a:lvl6pPr>
            <a:lvl7pPr marL="71438" indent="0" algn="just">
              <a:lnSpc>
                <a:spcPct val="100000"/>
              </a:lnSpc>
              <a:spcBef>
                <a:spcPts val="300"/>
              </a:spcBef>
              <a:buFontTx/>
              <a:buNone/>
              <a:defRPr sz="750" i="0" baseline="0">
                <a:solidFill>
                  <a:schemeClr val="tx1"/>
                </a:solidFill>
              </a:defRPr>
            </a:lvl7pPr>
            <a:lvl8pPr marL="71438" indent="0" algn="just">
              <a:lnSpc>
                <a:spcPct val="100000"/>
              </a:lnSpc>
              <a:spcBef>
                <a:spcPts val="300"/>
              </a:spcBef>
              <a:buFontTx/>
              <a:buNone/>
              <a:defRPr sz="750" i="0" baseline="0">
                <a:solidFill>
                  <a:schemeClr val="tx1"/>
                </a:solidFill>
              </a:defRPr>
            </a:lvl8pPr>
            <a:lvl9pPr marL="71438" indent="0" algn="just">
              <a:lnSpc>
                <a:spcPct val="100000"/>
              </a:lnSpc>
              <a:spcBef>
                <a:spcPts val="300"/>
              </a:spcBef>
              <a:buFontTx/>
              <a:buNone/>
              <a:defRPr sz="750" i="0" baseline="0">
                <a:solidFill>
                  <a:schemeClr val="tx1"/>
                </a:solidFill>
              </a:defRPr>
            </a:lvl9pPr>
          </a:lstStyle>
          <a:p>
            <a:pPr lvl="0"/>
            <a:r>
              <a:rPr lang="fr-FR" dirty="0"/>
              <a:t>This </a:t>
            </a:r>
            <a:r>
              <a:rPr lang="fr-FR" dirty="0" err="1"/>
              <a:t>is</a:t>
            </a:r>
            <a:r>
              <a:rPr lang="fr-FR" dirty="0"/>
              <a:t> a </a:t>
            </a:r>
            <a:r>
              <a:rPr lang="fr-FR" dirty="0" err="1"/>
              <a:t>placeholder</a:t>
            </a:r>
            <a:r>
              <a:rPr lang="fr-FR" dirty="0"/>
              <a:t> </a:t>
            </a:r>
            <a:r>
              <a:rPr lang="fr-FR" dirty="0" err="1"/>
              <a:t>text</a:t>
            </a:r>
            <a:r>
              <a:rPr lang="fr-FR" dirty="0"/>
              <a:t> to insert mission description (2 </a:t>
            </a:r>
            <a:r>
              <a:rPr lang="fr-FR" dirty="0" err="1"/>
              <a:t>lines</a:t>
            </a:r>
            <a:r>
              <a:rPr lang="fr-FR" dirty="0"/>
              <a:t> max)</a:t>
            </a:r>
          </a:p>
        </p:txBody>
      </p:sp>
      <p:sp>
        <p:nvSpPr>
          <p:cNvPr id="41" name="Text Placeholder 4"/>
          <p:cNvSpPr>
            <a:spLocks noGrp="1"/>
          </p:cNvSpPr>
          <p:nvPr>
            <p:ph type="body" sz="quarter" idx="65" hasCustomPrompt="1"/>
          </p:nvPr>
        </p:nvSpPr>
        <p:spPr>
          <a:xfrm>
            <a:off x="6224031" y="2615533"/>
            <a:ext cx="2595174" cy="1064525"/>
          </a:xfrm>
          <a:noFill/>
          <a:ln>
            <a:solidFill>
              <a:schemeClr val="accent2"/>
            </a:solidFill>
          </a:ln>
        </p:spPr>
        <p:txBody>
          <a:bodyPr lIns="46800" rIns="46800" anchor="b">
            <a:noAutofit/>
          </a:bodyPr>
          <a:lstStyle>
            <a:lvl1pPr marL="35100" indent="0" algn="ctr">
              <a:lnSpc>
                <a:spcPct val="100000"/>
              </a:lnSpc>
              <a:spcBef>
                <a:spcPts val="300"/>
              </a:spcBef>
              <a:defRPr sz="750" i="0" cap="none" baseline="0">
                <a:solidFill>
                  <a:schemeClr val="bg2"/>
                </a:solidFill>
              </a:defRPr>
            </a:lvl1pPr>
            <a:lvl2pPr marL="71438" indent="0" algn="just">
              <a:lnSpc>
                <a:spcPct val="100000"/>
              </a:lnSpc>
              <a:spcBef>
                <a:spcPts val="300"/>
              </a:spcBef>
              <a:buFontTx/>
              <a:buNone/>
              <a:defRPr sz="750" i="0" cap="none" baseline="0">
                <a:solidFill>
                  <a:schemeClr val="tx1"/>
                </a:solidFill>
              </a:defRPr>
            </a:lvl2pPr>
            <a:lvl3pPr marL="71438" indent="0" algn="just">
              <a:lnSpc>
                <a:spcPct val="100000"/>
              </a:lnSpc>
              <a:spcBef>
                <a:spcPts val="300"/>
              </a:spcBef>
              <a:buFontTx/>
              <a:buNone/>
              <a:defRPr sz="750" i="0">
                <a:solidFill>
                  <a:schemeClr val="tx1"/>
                </a:solidFill>
              </a:defRPr>
            </a:lvl3pPr>
            <a:lvl4pPr marL="71438" indent="0" algn="just">
              <a:lnSpc>
                <a:spcPct val="100000"/>
              </a:lnSpc>
              <a:spcBef>
                <a:spcPts val="300"/>
              </a:spcBef>
              <a:buFontTx/>
              <a:buNone/>
              <a:defRPr sz="750" i="0" cap="none" baseline="0">
                <a:solidFill>
                  <a:schemeClr val="tx1"/>
                </a:solidFill>
              </a:defRPr>
            </a:lvl4pPr>
            <a:lvl5pPr marL="71438" indent="0" algn="just">
              <a:lnSpc>
                <a:spcPct val="100000"/>
              </a:lnSpc>
              <a:spcBef>
                <a:spcPts val="300"/>
              </a:spcBef>
              <a:buFontTx/>
              <a:buNone/>
              <a:defRPr sz="750" i="0">
                <a:solidFill>
                  <a:schemeClr val="tx1"/>
                </a:solidFill>
              </a:defRPr>
            </a:lvl5pPr>
            <a:lvl6pPr marL="71438" indent="0" algn="just">
              <a:lnSpc>
                <a:spcPct val="100000"/>
              </a:lnSpc>
              <a:spcBef>
                <a:spcPts val="300"/>
              </a:spcBef>
              <a:buFontTx/>
              <a:buNone/>
              <a:defRPr sz="750" i="0">
                <a:solidFill>
                  <a:schemeClr val="tx1"/>
                </a:solidFill>
              </a:defRPr>
            </a:lvl6pPr>
            <a:lvl7pPr marL="71438" indent="0" algn="just">
              <a:lnSpc>
                <a:spcPct val="100000"/>
              </a:lnSpc>
              <a:spcBef>
                <a:spcPts val="300"/>
              </a:spcBef>
              <a:buFontTx/>
              <a:buNone/>
              <a:defRPr sz="750" i="0" baseline="0">
                <a:solidFill>
                  <a:schemeClr val="tx1"/>
                </a:solidFill>
              </a:defRPr>
            </a:lvl7pPr>
            <a:lvl8pPr marL="71438" indent="0" algn="just">
              <a:lnSpc>
                <a:spcPct val="100000"/>
              </a:lnSpc>
              <a:spcBef>
                <a:spcPts val="300"/>
              </a:spcBef>
              <a:buFontTx/>
              <a:buNone/>
              <a:defRPr sz="750" i="0" baseline="0">
                <a:solidFill>
                  <a:schemeClr val="tx1"/>
                </a:solidFill>
              </a:defRPr>
            </a:lvl8pPr>
            <a:lvl9pPr marL="71438" indent="0" algn="just">
              <a:lnSpc>
                <a:spcPct val="100000"/>
              </a:lnSpc>
              <a:spcBef>
                <a:spcPts val="300"/>
              </a:spcBef>
              <a:buFontTx/>
              <a:buNone/>
              <a:defRPr sz="750" i="0" baseline="0">
                <a:solidFill>
                  <a:schemeClr val="tx1"/>
                </a:solidFill>
              </a:defRPr>
            </a:lvl9pPr>
          </a:lstStyle>
          <a:p>
            <a:pPr lvl="0"/>
            <a:r>
              <a:rPr lang="fr-FR" dirty="0"/>
              <a:t>This </a:t>
            </a:r>
            <a:r>
              <a:rPr lang="fr-FR" dirty="0" err="1"/>
              <a:t>is</a:t>
            </a:r>
            <a:r>
              <a:rPr lang="fr-FR" dirty="0"/>
              <a:t> a </a:t>
            </a:r>
            <a:r>
              <a:rPr lang="fr-FR" dirty="0" err="1"/>
              <a:t>placeholder</a:t>
            </a:r>
            <a:r>
              <a:rPr lang="fr-FR" dirty="0"/>
              <a:t> </a:t>
            </a:r>
            <a:r>
              <a:rPr lang="fr-FR" dirty="0" err="1"/>
              <a:t>text</a:t>
            </a:r>
            <a:r>
              <a:rPr lang="fr-FR" dirty="0"/>
              <a:t> to insert mission description (2 </a:t>
            </a:r>
            <a:r>
              <a:rPr lang="fr-FR" dirty="0" err="1"/>
              <a:t>lines</a:t>
            </a:r>
            <a:r>
              <a:rPr lang="fr-FR" dirty="0"/>
              <a:t> max)</a:t>
            </a:r>
          </a:p>
        </p:txBody>
      </p:sp>
      <p:sp>
        <p:nvSpPr>
          <p:cNvPr id="42" name="Text Placeholder 4"/>
          <p:cNvSpPr>
            <a:spLocks noGrp="1"/>
          </p:cNvSpPr>
          <p:nvPr>
            <p:ph type="body" sz="quarter" idx="66" hasCustomPrompt="1"/>
          </p:nvPr>
        </p:nvSpPr>
        <p:spPr>
          <a:xfrm>
            <a:off x="319015" y="960332"/>
            <a:ext cx="2592000" cy="270000"/>
          </a:xfrm>
          <a:noFill/>
        </p:spPr>
        <p:txBody>
          <a:bodyPr lIns="0" tIns="0" rIns="46800" bIns="0" anchor="ctr">
            <a:noAutofit/>
          </a:bodyPr>
          <a:lstStyle>
            <a:lvl1pPr marL="285750" indent="-214313" algn="l">
              <a:lnSpc>
                <a:spcPct val="100000"/>
              </a:lnSpc>
              <a:spcBef>
                <a:spcPts val="300"/>
              </a:spcBef>
              <a:buClr>
                <a:schemeClr val="bg2"/>
              </a:buClr>
              <a:buFont typeface="Tempus Sans ITC" panose="04020404030D07020202" pitchFamily="82" charset="0"/>
              <a:buChar char="/"/>
              <a:defRPr sz="1050" i="0" cap="none" baseline="0">
                <a:solidFill>
                  <a:schemeClr val="bg2"/>
                </a:solidFill>
              </a:defRPr>
            </a:lvl1pPr>
            <a:lvl2pPr marL="285750" indent="-214313" algn="just">
              <a:lnSpc>
                <a:spcPct val="100000"/>
              </a:lnSpc>
              <a:spcBef>
                <a:spcPts val="300"/>
              </a:spcBef>
              <a:buClr>
                <a:schemeClr val="bg2"/>
              </a:buClr>
              <a:buFont typeface="Tahoma" panose="020B0604030504040204" pitchFamily="34" charset="0"/>
              <a:buChar char="⁄"/>
              <a:defRPr sz="1050" i="0">
                <a:solidFill>
                  <a:schemeClr val="bg2"/>
                </a:solidFill>
              </a:defRPr>
            </a:lvl2pPr>
            <a:lvl3pPr marL="285750" indent="-214313" algn="just">
              <a:lnSpc>
                <a:spcPct val="100000"/>
              </a:lnSpc>
              <a:spcBef>
                <a:spcPts val="300"/>
              </a:spcBef>
              <a:buClr>
                <a:schemeClr val="bg2"/>
              </a:buClr>
              <a:buFont typeface="Tahoma" panose="020B0604030504040204" pitchFamily="34" charset="0"/>
              <a:buChar char="⁄"/>
              <a:defRPr sz="1050" i="0">
                <a:solidFill>
                  <a:schemeClr val="bg2"/>
                </a:solidFill>
              </a:defRPr>
            </a:lvl3pPr>
            <a:lvl4pPr marL="285750" indent="-214313" algn="just">
              <a:lnSpc>
                <a:spcPct val="100000"/>
              </a:lnSpc>
              <a:spcBef>
                <a:spcPts val="300"/>
              </a:spcBef>
              <a:buClr>
                <a:schemeClr val="bg2"/>
              </a:buClr>
              <a:buFont typeface="Tahoma" panose="020B0604030504040204" pitchFamily="34" charset="0"/>
              <a:buChar char="⁄"/>
              <a:defRPr sz="1050" i="0" cap="none" baseline="0">
                <a:solidFill>
                  <a:schemeClr val="bg2"/>
                </a:solidFill>
              </a:defRPr>
            </a:lvl4pPr>
            <a:lvl5pPr marL="285750" indent="-214313" algn="just">
              <a:lnSpc>
                <a:spcPct val="100000"/>
              </a:lnSpc>
              <a:spcBef>
                <a:spcPts val="300"/>
              </a:spcBef>
              <a:buClr>
                <a:schemeClr val="bg2"/>
              </a:buClr>
              <a:buFont typeface="Tahoma" panose="020B0604030504040204" pitchFamily="34" charset="0"/>
              <a:buChar char="⁄"/>
              <a:defRPr sz="1050" i="0">
                <a:solidFill>
                  <a:schemeClr val="bg2"/>
                </a:solidFill>
              </a:defRPr>
            </a:lvl5pPr>
            <a:lvl6pPr marL="285750" indent="-214313" algn="just">
              <a:lnSpc>
                <a:spcPct val="100000"/>
              </a:lnSpc>
              <a:spcBef>
                <a:spcPts val="300"/>
              </a:spcBef>
              <a:buClr>
                <a:schemeClr val="bg2"/>
              </a:buClr>
              <a:buFont typeface="Tahoma" panose="020B0604030504040204" pitchFamily="34" charset="0"/>
              <a:buChar char="⁄"/>
              <a:defRPr sz="1050" i="0">
                <a:solidFill>
                  <a:schemeClr val="bg2"/>
                </a:solidFill>
              </a:defRPr>
            </a:lvl6pPr>
            <a:lvl7pPr marL="285750" indent="-214313" algn="just">
              <a:lnSpc>
                <a:spcPct val="100000"/>
              </a:lnSpc>
              <a:spcBef>
                <a:spcPts val="300"/>
              </a:spcBef>
              <a:buClr>
                <a:schemeClr val="bg2"/>
              </a:buClr>
              <a:buFont typeface="Tahoma" panose="020B0604030504040204" pitchFamily="34" charset="0"/>
              <a:buChar char="⁄"/>
              <a:defRPr sz="1050" i="0" baseline="0">
                <a:solidFill>
                  <a:schemeClr val="bg2"/>
                </a:solidFill>
              </a:defRPr>
            </a:lvl7pPr>
            <a:lvl8pPr marL="285750" indent="-214313" algn="just">
              <a:lnSpc>
                <a:spcPct val="100000"/>
              </a:lnSpc>
              <a:spcBef>
                <a:spcPts val="300"/>
              </a:spcBef>
              <a:buClr>
                <a:schemeClr val="bg2"/>
              </a:buClr>
              <a:buFont typeface="Tahoma" panose="020B0604030504040204" pitchFamily="34" charset="0"/>
              <a:buChar char="⁄"/>
              <a:defRPr sz="1050" i="0" baseline="0">
                <a:solidFill>
                  <a:schemeClr val="bg2"/>
                </a:solidFill>
              </a:defRPr>
            </a:lvl8pPr>
            <a:lvl9pPr marL="285750" indent="-214313" algn="just">
              <a:lnSpc>
                <a:spcPct val="100000"/>
              </a:lnSpc>
              <a:spcBef>
                <a:spcPts val="300"/>
              </a:spcBef>
              <a:buClr>
                <a:schemeClr val="bg2"/>
              </a:buClr>
              <a:buFont typeface="Tahoma" panose="020B0604030504040204" pitchFamily="34" charset="0"/>
              <a:buChar char="⁄"/>
              <a:defRPr sz="1050" i="0" baseline="0">
                <a:solidFill>
                  <a:schemeClr val="bg2"/>
                </a:solidFill>
              </a:defRPr>
            </a:lvl9pPr>
          </a:lstStyle>
          <a:p>
            <a:pPr lvl="0"/>
            <a:r>
              <a:rPr lang="fr-FR" dirty="0"/>
              <a:t>Insert one line </a:t>
            </a:r>
            <a:r>
              <a:rPr lang="fr-FR" dirty="0" err="1"/>
              <a:t>title</a:t>
            </a:r>
            <a:endParaRPr lang="fr-FR" dirty="0"/>
          </a:p>
        </p:txBody>
      </p:sp>
      <p:sp>
        <p:nvSpPr>
          <p:cNvPr id="44" name="Text Placeholder 4"/>
          <p:cNvSpPr>
            <a:spLocks noGrp="1"/>
          </p:cNvSpPr>
          <p:nvPr>
            <p:ph type="body" sz="quarter" idx="67" hasCustomPrompt="1"/>
          </p:nvPr>
        </p:nvSpPr>
        <p:spPr>
          <a:xfrm>
            <a:off x="6225617" y="960332"/>
            <a:ext cx="2592000" cy="270000"/>
          </a:xfrm>
          <a:noFill/>
        </p:spPr>
        <p:txBody>
          <a:bodyPr lIns="0" tIns="0" rIns="46800" bIns="0" anchor="ctr">
            <a:noAutofit/>
          </a:bodyPr>
          <a:lstStyle>
            <a:lvl1pPr marL="285750" indent="-214313" algn="l">
              <a:lnSpc>
                <a:spcPct val="100000"/>
              </a:lnSpc>
              <a:spcBef>
                <a:spcPts val="300"/>
              </a:spcBef>
              <a:buClr>
                <a:schemeClr val="bg2"/>
              </a:buClr>
              <a:buFont typeface="Tempus Sans ITC" panose="04020404030D07020202" pitchFamily="82" charset="0"/>
              <a:buChar char="/"/>
              <a:defRPr sz="1050" i="0" cap="none" baseline="0">
                <a:solidFill>
                  <a:schemeClr val="bg2"/>
                </a:solidFill>
              </a:defRPr>
            </a:lvl1pPr>
            <a:lvl2pPr marL="285750" indent="-214313" algn="just">
              <a:lnSpc>
                <a:spcPct val="100000"/>
              </a:lnSpc>
              <a:spcBef>
                <a:spcPts val="300"/>
              </a:spcBef>
              <a:buClr>
                <a:schemeClr val="bg2"/>
              </a:buClr>
              <a:buFont typeface="Tahoma" panose="020B0604030504040204" pitchFamily="34" charset="0"/>
              <a:buChar char="⁄"/>
              <a:defRPr sz="1050" i="0">
                <a:solidFill>
                  <a:schemeClr val="bg2"/>
                </a:solidFill>
              </a:defRPr>
            </a:lvl2pPr>
            <a:lvl3pPr marL="285750" indent="-214313" algn="just">
              <a:lnSpc>
                <a:spcPct val="100000"/>
              </a:lnSpc>
              <a:spcBef>
                <a:spcPts val="300"/>
              </a:spcBef>
              <a:buClr>
                <a:schemeClr val="bg2"/>
              </a:buClr>
              <a:buFont typeface="Tahoma" panose="020B0604030504040204" pitchFamily="34" charset="0"/>
              <a:buChar char="⁄"/>
              <a:defRPr sz="1050" i="0">
                <a:solidFill>
                  <a:schemeClr val="bg2"/>
                </a:solidFill>
              </a:defRPr>
            </a:lvl3pPr>
            <a:lvl4pPr marL="285750" indent="-214313" algn="just">
              <a:lnSpc>
                <a:spcPct val="100000"/>
              </a:lnSpc>
              <a:spcBef>
                <a:spcPts val="300"/>
              </a:spcBef>
              <a:buClr>
                <a:schemeClr val="bg2"/>
              </a:buClr>
              <a:buFont typeface="Tahoma" panose="020B0604030504040204" pitchFamily="34" charset="0"/>
              <a:buChar char="⁄"/>
              <a:defRPr sz="1050" i="0" cap="none" baseline="0">
                <a:solidFill>
                  <a:schemeClr val="bg2"/>
                </a:solidFill>
              </a:defRPr>
            </a:lvl4pPr>
            <a:lvl5pPr marL="285750" indent="-214313" algn="just">
              <a:lnSpc>
                <a:spcPct val="100000"/>
              </a:lnSpc>
              <a:spcBef>
                <a:spcPts val="300"/>
              </a:spcBef>
              <a:buClr>
                <a:schemeClr val="bg2"/>
              </a:buClr>
              <a:buFont typeface="Tahoma" panose="020B0604030504040204" pitchFamily="34" charset="0"/>
              <a:buChar char="⁄"/>
              <a:defRPr sz="1050" i="0">
                <a:solidFill>
                  <a:schemeClr val="bg2"/>
                </a:solidFill>
              </a:defRPr>
            </a:lvl5pPr>
            <a:lvl6pPr marL="285750" indent="-214313" algn="just">
              <a:lnSpc>
                <a:spcPct val="100000"/>
              </a:lnSpc>
              <a:spcBef>
                <a:spcPts val="300"/>
              </a:spcBef>
              <a:buClr>
                <a:schemeClr val="bg2"/>
              </a:buClr>
              <a:buFont typeface="Tahoma" panose="020B0604030504040204" pitchFamily="34" charset="0"/>
              <a:buChar char="⁄"/>
              <a:defRPr sz="1050" i="0">
                <a:solidFill>
                  <a:schemeClr val="bg2"/>
                </a:solidFill>
              </a:defRPr>
            </a:lvl6pPr>
            <a:lvl7pPr marL="285750" indent="-214313" algn="just">
              <a:lnSpc>
                <a:spcPct val="100000"/>
              </a:lnSpc>
              <a:spcBef>
                <a:spcPts val="300"/>
              </a:spcBef>
              <a:buClr>
                <a:schemeClr val="bg2"/>
              </a:buClr>
              <a:buFont typeface="Tahoma" panose="020B0604030504040204" pitchFamily="34" charset="0"/>
              <a:buChar char="⁄"/>
              <a:defRPr sz="1050" i="0" baseline="0">
                <a:solidFill>
                  <a:schemeClr val="bg2"/>
                </a:solidFill>
              </a:defRPr>
            </a:lvl7pPr>
            <a:lvl8pPr marL="285750" indent="-214313" algn="just">
              <a:lnSpc>
                <a:spcPct val="100000"/>
              </a:lnSpc>
              <a:spcBef>
                <a:spcPts val="300"/>
              </a:spcBef>
              <a:buClr>
                <a:schemeClr val="bg2"/>
              </a:buClr>
              <a:buFont typeface="Tahoma" panose="020B0604030504040204" pitchFamily="34" charset="0"/>
              <a:buChar char="⁄"/>
              <a:defRPr sz="1050" i="0" baseline="0">
                <a:solidFill>
                  <a:schemeClr val="bg2"/>
                </a:solidFill>
              </a:defRPr>
            </a:lvl8pPr>
            <a:lvl9pPr marL="285750" indent="-214313" algn="just">
              <a:lnSpc>
                <a:spcPct val="100000"/>
              </a:lnSpc>
              <a:spcBef>
                <a:spcPts val="300"/>
              </a:spcBef>
              <a:buClr>
                <a:schemeClr val="bg2"/>
              </a:buClr>
              <a:buFont typeface="Tahoma" panose="020B0604030504040204" pitchFamily="34" charset="0"/>
              <a:buChar char="⁄"/>
              <a:defRPr sz="1050" i="0" baseline="0">
                <a:solidFill>
                  <a:schemeClr val="bg2"/>
                </a:solidFill>
              </a:defRPr>
            </a:lvl9pPr>
          </a:lstStyle>
          <a:p>
            <a:pPr lvl="0"/>
            <a:r>
              <a:rPr lang="fr-FR" dirty="0"/>
              <a:t>Insert one line </a:t>
            </a:r>
            <a:r>
              <a:rPr lang="fr-FR" dirty="0" err="1"/>
              <a:t>title</a:t>
            </a:r>
            <a:endParaRPr lang="fr-FR" dirty="0"/>
          </a:p>
        </p:txBody>
      </p:sp>
      <p:sp>
        <p:nvSpPr>
          <p:cNvPr id="45" name="Picture Placeholder 2"/>
          <p:cNvSpPr>
            <a:spLocks noGrp="1"/>
          </p:cNvSpPr>
          <p:nvPr>
            <p:ph type="pic" sz="quarter" idx="55" hasCustomPrompt="1"/>
          </p:nvPr>
        </p:nvSpPr>
        <p:spPr>
          <a:xfrm>
            <a:off x="778945" y="1543616"/>
            <a:ext cx="1661538" cy="459000"/>
          </a:xfrm>
        </p:spPr>
        <p:txBody>
          <a:bodyPr/>
          <a:lstStyle>
            <a:lvl1pPr algn="ctr">
              <a:defRPr/>
            </a:lvl1pPr>
          </a:lstStyle>
          <a:p>
            <a:r>
              <a:rPr lang="fr-FR" dirty="0"/>
              <a:t>Insert client logo</a:t>
            </a:r>
          </a:p>
        </p:txBody>
      </p:sp>
      <p:sp>
        <p:nvSpPr>
          <p:cNvPr id="46" name="Picture Placeholder 2"/>
          <p:cNvSpPr>
            <a:spLocks noGrp="1"/>
          </p:cNvSpPr>
          <p:nvPr>
            <p:ph type="pic" sz="quarter" idx="56" hasCustomPrompt="1"/>
          </p:nvPr>
        </p:nvSpPr>
        <p:spPr>
          <a:xfrm>
            <a:off x="3734896" y="1543616"/>
            <a:ext cx="1661538" cy="459000"/>
          </a:xfrm>
        </p:spPr>
        <p:txBody>
          <a:bodyPr/>
          <a:lstStyle>
            <a:lvl1pPr algn="ctr">
              <a:defRPr/>
            </a:lvl1pPr>
          </a:lstStyle>
          <a:p>
            <a:r>
              <a:rPr lang="fr-FR" dirty="0"/>
              <a:t>Insert client logo</a:t>
            </a:r>
          </a:p>
        </p:txBody>
      </p:sp>
      <p:sp>
        <p:nvSpPr>
          <p:cNvPr id="47" name="Picture Placeholder 2"/>
          <p:cNvSpPr>
            <a:spLocks noGrp="1"/>
          </p:cNvSpPr>
          <p:nvPr>
            <p:ph type="pic" sz="quarter" idx="57" hasCustomPrompt="1"/>
          </p:nvPr>
        </p:nvSpPr>
        <p:spPr>
          <a:xfrm>
            <a:off x="6690848" y="1543616"/>
            <a:ext cx="1661538" cy="459000"/>
          </a:xfrm>
        </p:spPr>
        <p:txBody>
          <a:bodyPr/>
          <a:lstStyle>
            <a:lvl1pPr algn="ctr">
              <a:defRPr/>
            </a:lvl1pPr>
          </a:lstStyle>
          <a:p>
            <a:r>
              <a:rPr lang="fr-FR" dirty="0"/>
              <a:t>Insert client logo</a:t>
            </a:r>
          </a:p>
        </p:txBody>
      </p:sp>
      <p:sp>
        <p:nvSpPr>
          <p:cNvPr id="48" name="Picture Placeholder 2"/>
          <p:cNvSpPr>
            <a:spLocks noGrp="1"/>
          </p:cNvSpPr>
          <p:nvPr>
            <p:ph type="pic" sz="quarter" idx="58" hasCustomPrompt="1"/>
          </p:nvPr>
        </p:nvSpPr>
        <p:spPr>
          <a:xfrm>
            <a:off x="778945" y="2770838"/>
            <a:ext cx="1661538" cy="459000"/>
          </a:xfrm>
        </p:spPr>
        <p:txBody>
          <a:bodyPr/>
          <a:lstStyle>
            <a:lvl1pPr algn="ctr">
              <a:defRPr/>
            </a:lvl1pPr>
          </a:lstStyle>
          <a:p>
            <a:r>
              <a:rPr lang="fr-FR" dirty="0"/>
              <a:t>Insert client logo</a:t>
            </a:r>
          </a:p>
        </p:txBody>
      </p:sp>
      <p:sp>
        <p:nvSpPr>
          <p:cNvPr id="49" name="Picture Placeholder 2"/>
          <p:cNvSpPr>
            <a:spLocks noGrp="1"/>
          </p:cNvSpPr>
          <p:nvPr>
            <p:ph type="pic" sz="quarter" idx="59" hasCustomPrompt="1"/>
          </p:nvPr>
        </p:nvSpPr>
        <p:spPr>
          <a:xfrm>
            <a:off x="3734896" y="2770838"/>
            <a:ext cx="1661538" cy="459000"/>
          </a:xfrm>
        </p:spPr>
        <p:txBody>
          <a:bodyPr/>
          <a:lstStyle>
            <a:lvl1pPr algn="ctr">
              <a:defRPr/>
            </a:lvl1pPr>
          </a:lstStyle>
          <a:p>
            <a:r>
              <a:rPr lang="fr-FR" dirty="0"/>
              <a:t>Insert client logo</a:t>
            </a:r>
          </a:p>
        </p:txBody>
      </p:sp>
      <p:sp>
        <p:nvSpPr>
          <p:cNvPr id="50" name="Picture Placeholder 2"/>
          <p:cNvSpPr>
            <a:spLocks noGrp="1"/>
          </p:cNvSpPr>
          <p:nvPr>
            <p:ph type="pic" sz="quarter" idx="60" hasCustomPrompt="1"/>
          </p:nvPr>
        </p:nvSpPr>
        <p:spPr>
          <a:xfrm>
            <a:off x="6690848" y="2770838"/>
            <a:ext cx="1661538" cy="459000"/>
          </a:xfrm>
        </p:spPr>
        <p:txBody>
          <a:bodyPr/>
          <a:lstStyle>
            <a:lvl1pPr algn="ctr">
              <a:defRPr/>
            </a:lvl1pPr>
          </a:lstStyle>
          <a:p>
            <a:r>
              <a:rPr lang="fr-FR" dirty="0"/>
              <a:t>Insert client logo</a:t>
            </a:r>
          </a:p>
        </p:txBody>
      </p:sp>
    </p:spTree>
    <p:extLst>
      <p:ext uri="{BB962C8B-B14F-4D97-AF65-F5344CB8AC3E}">
        <p14:creationId xmlns:p14="http://schemas.microsoft.com/office/powerpoint/2010/main" val="24860372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Curriculum Vitae">
    <p:spTree>
      <p:nvGrpSpPr>
        <p:cNvPr id="1" name=""/>
        <p:cNvGrpSpPr/>
        <p:nvPr/>
      </p:nvGrpSpPr>
      <p:grpSpPr>
        <a:xfrm>
          <a:off x="0" y="0"/>
          <a:ext cx="0" cy="0"/>
          <a:chOff x="0" y="0"/>
          <a:chExt cx="0" cy="0"/>
        </a:xfrm>
      </p:grpSpPr>
      <p:sp>
        <p:nvSpPr>
          <p:cNvPr id="5" name="Rectangle 4"/>
          <p:cNvSpPr/>
          <p:nvPr userDrawn="1"/>
        </p:nvSpPr>
        <p:spPr>
          <a:xfrm>
            <a:off x="6654345" y="0"/>
            <a:ext cx="2489655"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noProof="0" dirty="0"/>
          </a:p>
        </p:txBody>
      </p:sp>
      <p:sp>
        <p:nvSpPr>
          <p:cNvPr id="20" name="Espace réservé du texte 19"/>
          <p:cNvSpPr>
            <a:spLocks noGrp="1"/>
          </p:cNvSpPr>
          <p:nvPr>
            <p:ph type="body" sz="quarter" idx="28" hasCustomPrompt="1"/>
          </p:nvPr>
        </p:nvSpPr>
        <p:spPr>
          <a:xfrm>
            <a:off x="6841337" y="1677529"/>
            <a:ext cx="1993846" cy="189000"/>
          </a:xfrm>
          <a:prstGeom prst="rect">
            <a:avLst/>
          </a:prstGeom>
        </p:spPr>
        <p:txBody>
          <a:bodyPr anchor="ctr">
            <a:noAutofit/>
          </a:bodyPr>
          <a:lstStyle>
            <a:lvl1pPr algn="r">
              <a:defRPr sz="900" b="1" cap="none" baseline="0">
                <a:solidFill>
                  <a:schemeClr val="bg2"/>
                </a:solidFill>
              </a:defRPr>
            </a:lvl1pPr>
          </a:lstStyle>
          <a:p>
            <a:pPr lvl="0"/>
            <a:r>
              <a:rPr lang="fr-FR" noProof="0" dirty="0"/>
              <a:t>Prénom NOM</a:t>
            </a:r>
          </a:p>
        </p:txBody>
      </p:sp>
      <p:sp>
        <p:nvSpPr>
          <p:cNvPr id="22" name="Espace réservé du texte 19"/>
          <p:cNvSpPr>
            <a:spLocks noGrp="1"/>
          </p:cNvSpPr>
          <p:nvPr>
            <p:ph type="body" sz="quarter" idx="30" hasCustomPrompt="1"/>
          </p:nvPr>
        </p:nvSpPr>
        <p:spPr>
          <a:xfrm>
            <a:off x="6841337" y="1881044"/>
            <a:ext cx="1993846" cy="189000"/>
          </a:xfrm>
          <a:prstGeom prst="rect">
            <a:avLst/>
          </a:prstGeom>
        </p:spPr>
        <p:txBody>
          <a:bodyPr anchor="ctr">
            <a:noAutofit/>
          </a:bodyPr>
          <a:lstStyle>
            <a:lvl1pPr algn="r">
              <a:defRPr sz="825" cap="none" baseline="0">
                <a:solidFill>
                  <a:schemeClr val="bg2"/>
                </a:solidFill>
              </a:defRPr>
            </a:lvl1pPr>
          </a:lstStyle>
          <a:p>
            <a:pPr lvl="0"/>
            <a:r>
              <a:rPr lang="fr-FR" noProof="0" dirty="0"/>
              <a:t>Titre</a:t>
            </a:r>
          </a:p>
        </p:txBody>
      </p:sp>
      <p:sp>
        <p:nvSpPr>
          <p:cNvPr id="23" name="Espace réservé du texte 19"/>
          <p:cNvSpPr>
            <a:spLocks noGrp="1"/>
          </p:cNvSpPr>
          <p:nvPr>
            <p:ph type="body" sz="quarter" idx="31" hasCustomPrompt="1"/>
          </p:nvPr>
        </p:nvSpPr>
        <p:spPr>
          <a:xfrm>
            <a:off x="6841337" y="2084558"/>
            <a:ext cx="1993846" cy="189000"/>
          </a:xfrm>
          <a:prstGeom prst="rect">
            <a:avLst/>
          </a:prstGeom>
        </p:spPr>
        <p:txBody>
          <a:bodyPr anchor="ctr">
            <a:noAutofit/>
          </a:bodyPr>
          <a:lstStyle>
            <a:lvl1pPr algn="r">
              <a:defRPr sz="750" cap="none" baseline="0">
                <a:solidFill>
                  <a:schemeClr val="tx1"/>
                </a:solidFill>
              </a:defRPr>
            </a:lvl1pPr>
          </a:lstStyle>
          <a:p>
            <a:pPr lvl="0"/>
            <a:r>
              <a:rPr lang="fr-FR" noProof="0" dirty="0"/>
              <a:t>Nombre d’années d’expérience</a:t>
            </a:r>
          </a:p>
        </p:txBody>
      </p:sp>
      <p:sp>
        <p:nvSpPr>
          <p:cNvPr id="25" name="Espace réservé du texte 24"/>
          <p:cNvSpPr>
            <a:spLocks noGrp="1"/>
          </p:cNvSpPr>
          <p:nvPr>
            <p:ph type="body" sz="quarter" idx="32" hasCustomPrompt="1"/>
          </p:nvPr>
        </p:nvSpPr>
        <p:spPr>
          <a:xfrm>
            <a:off x="6841337" y="2470012"/>
            <a:ext cx="1993846" cy="1391738"/>
          </a:xfrm>
          <a:prstGeom prst="rect">
            <a:avLst/>
          </a:prstGeom>
        </p:spPr>
        <p:txBody>
          <a:bodyPr anchor="ctr">
            <a:normAutofit/>
          </a:bodyPr>
          <a:lstStyle>
            <a:lvl1pPr algn="r">
              <a:defRPr sz="788" i="1" cap="none" baseline="0">
                <a:solidFill>
                  <a:schemeClr val="bg2"/>
                </a:solidFill>
              </a:defRPr>
            </a:lvl1pPr>
          </a:lstStyle>
          <a:p>
            <a:pPr lvl="0"/>
            <a:r>
              <a:rPr lang="fr-FR" noProof="0" dirty="0"/>
              <a:t>Rédigez ici une description synthétique et personnelle mettant en valeur votre profil et vos compétences. Ce bloc de texte doit être écrit à la 1ère  personne en 50 mots maximum.</a:t>
            </a:r>
          </a:p>
        </p:txBody>
      </p:sp>
      <p:sp>
        <p:nvSpPr>
          <p:cNvPr id="33" name="Espace réservé du texte 32"/>
          <p:cNvSpPr>
            <a:spLocks noGrp="1"/>
          </p:cNvSpPr>
          <p:nvPr>
            <p:ph type="body" sz="quarter" idx="34" hasCustomPrompt="1"/>
          </p:nvPr>
        </p:nvSpPr>
        <p:spPr>
          <a:xfrm>
            <a:off x="6841337" y="4049485"/>
            <a:ext cx="1993846" cy="782414"/>
          </a:xfrm>
          <a:prstGeom prst="rect">
            <a:avLst/>
          </a:prstGeom>
        </p:spPr>
        <p:txBody>
          <a:bodyPr>
            <a:noAutofit/>
          </a:bodyPr>
          <a:lstStyle>
            <a:lvl1pPr marL="0" indent="0" algn="r">
              <a:spcBef>
                <a:spcPts val="150"/>
              </a:spcBef>
              <a:spcAft>
                <a:spcPts val="150"/>
              </a:spcAft>
              <a:buClr>
                <a:schemeClr val="bg2"/>
              </a:buClr>
              <a:buFont typeface="Tahoma" panose="020B0604030504040204" pitchFamily="34" charset="0"/>
              <a:buNone/>
              <a:defRPr sz="675" cap="none" baseline="0">
                <a:solidFill>
                  <a:schemeClr val="tx1"/>
                </a:solidFill>
              </a:defRPr>
            </a:lvl1pPr>
          </a:lstStyle>
          <a:p>
            <a:pPr lvl="0"/>
            <a:r>
              <a:rPr lang="fr-FR" noProof="0" dirty="0"/>
              <a:t>Diplôme</a:t>
            </a:r>
          </a:p>
          <a:p>
            <a:pPr lvl="0"/>
            <a:r>
              <a:rPr lang="fr-FR" noProof="0" dirty="0"/>
              <a:t>Certification(s)</a:t>
            </a:r>
          </a:p>
          <a:p>
            <a:pPr lvl="0"/>
            <a:r>
              <a:rPr lang="fr-FR" noProof="0" dirty="0"/>
              <a:t>Rôle(s) Interne(s)</a:t>
            </a:r>
          </a:p>
          <a:p>
            <a:pPr lvl="0"/>
            <a:r>
              <a:rPr lang="fr-FR" noProof="0" dirty="0"/>
              <a:t>Langue(s) et niveaux(s)</a:t>
            </a:r>
          </a:p>
        </p:txBody>
      </p:sp>
      <p:sp>
        <p:nvSpPr>
          <p:cNvPr id="10" name="Espace réservé pour une image  9"/>
          <p:cNvSpPr>
            <a:spLocks noGrp="1"/>
          </p:cNvSpPr>
          <p:nvPr>
            <p:ph type="pic" sz="quarter" idx="35" hasCustomPrompt="1"/>
          </p:nvPr>
        </p:nvSpPr>
        <p:spPr>
          <a:xfrm>
            <a:off x="7030279" y="141052"/>
            <a:ext cx="1737789" cy="1412028"/>
          </a:xfrm>
          <a:custGeom>
            <a:avLst/>
            <a:gdLst>
              <a:gd name="connsiteX0" fmla="*/ 2027901 w 2880000"/>
              <a:gd name="connsiteY0" fmla="*/ 2754523 h 2880000"/>
              <a:gd name="connsiteX1" fmla="*/ 323082 w 2880000"/>
              <a:gd name="connsiteY1" fmla="*/ 2348897 h 2880000"/>
              <a:gd name="connsiteX2" fmla="*/ 272384 w 2880000"/>
              <a:gd name="connsiteY2" fmla="*/ 597221 h 2880000"/>
              <a:gd name="connsiteX3" fmla="*/ 1950889 w 2880000"/>
              <a:gd name="connsiteY3" fmla="*/ 93674 h 2880000"/>
              <a:gd name="connsiteX4" fmla="*/ 2872781 w 2880000"/>
              <a:gd name="connsiteY4" fmla="*/ 1583995 h 2880000"/>
              <a:gd name="connsiteX5" fmla="*/ 2027901 w 2880000"/>
              <a:gd name="connsiteY5" fmla="*/ 2754523 h 2880000"/>
              <a:gd name="connsiteX0" fmla="*/ 2027903 w 2880049"/>
              <a:gd name="connsiteY0" fmla="*/ 2754637 h 2880200"/>
              <a:gd name="connsiteX1" fmla="*/ 323084 w 2880049"/>
              <a:gd name="connsiteY1" fmla="*/ 2349011 h 2880200"/>
              <a:gd name="connsiteX2" fmla="*/ 272386 w 2880049"/>
              <a:gd name="connsiteY2" fmla="*/ 597335 h 2880200"/>
              <a:gd name="connsiteX3" fmla="*/ 1950891 w 2880049"/>
              <a:gd name="connsiteY3" fmla="*/ 93788 h 2880200"/>
              <a:gd name="connsiteX4" fmla="*/ 2872783 w 2880049"/>
              <a:gd name="connsiteY4" fmla="*/ 1584109 h 2880200"/>
              <a:gd name="connsiteX5" fmla="*/ 2027903 w 2880049"/>
              <a:gd name="connsiteY5" fmla="*/ 2754637 h 2880200"/>
              <a:gd name="connsiteX0" fmla="*/ 2027903 w 2880049"/>
              <a:gd name="connsiteY0" fmla="*/ 2754637 h 2880200"/>
              <a:gd name="connsiteX1" fmla="*/ 323084 w 2880049"/>
              <a:gd name="connsiteY1" fmla="*/ 2349011 h 2880200"/>
              <a:gd name="connsiteX2" fmla="*/ 272386 w 2880049"/>
              <a:gd name="connsiteY2" fmla="*/ 597335 h 2880200"/>
              <a:gd name="connsiteX3" fmla="*/ 1950891 w 2880049"/>
              <a:gd name="connsiteY3" fmla="*/ 93788 h 2880200"/>
              <a:gd name="connsiteX4" fmla="*/ 2872783 w 2880049"/>
              <a:gd name="connsiteY4" fmla="*/ 1584109 h 2880200"/>
              <a:gd name="connsiteX5" fmla="*/ 2027903 w 2880049"/>
              <a:gd name="connsiteY5" fmla="*/ 2754637 h 2880200"/>
              <a:gd name="connsiteX0" fmla="*/ 2027903 w 2880049"/>
              <a:gd name="connsiteY0" fmla="*/ 2754637 h 2880200"/>
              <a:gd name="connsiteX1" fmla="*/ 323084 w 2880049"/>
              <a:gd name="connsiteY1" fmla="*/ 2349011 h 2880200"/>
              <a:gd name="connsiteX2" fmla="*/ 272386 w 2880049"/>
              <a:gd name="connsiteY2" fmla="*/ 597335 h 2880200"/>
              <a:gd name="connsiteX3" fmla="*/ 1950891 w 2880049"/>
              <a:gd name="connsiteY3" fmla="*/ 93788 h 2880200"/>
              <a:gd name="connsiteX4" fmla="*/ 2872783 w 2880049"/>
              <a:gd name="connsiteY4" fmla="*/ 1584109 h 2880200"/>
              <a:gd name="connsiteX5" fmla="*/ 2027903 w 2880049"/>
              <a:gd name="connsiteY5" fmla="*/ 2754637 h 2880200"/>
              <a:gd name="connsiteX0" fmla="*/ 2027903 w 2880049"/>
              <a:gd name="connsiteY0" fmla="*/ 2754637 h 2880200"/>
              <a:gd name="connsiteX1" fmla="*/ 323084 w 2880049"/>
              <a:gd name="connsiteY1" fmla="*/ 2349011 h 2880200"/>
              <a:gd name="connsiteX2" fmla="*/ 272386 w 2880049"/>
              <a:gd name="connsiteY2" fmla="*/ 597335 h 2880200"/>
              <a:gd name="connsiteX3" fmla="*/ 1950891 w 2880049"/>
              <a:gd name="connsiteY3" fmla="*/ 93788 h 2880200"/>
              <a:gd name="connsiteX4" fmla="*/ 2872783 w 2880049"/>
              <a:gd name="connsiteY4" fmla="*/ 1584109 h 2880200"/>
              <a:gd name="connsiteX5" fmla="*/ 2027903 w 2880049"/>
              <a:gd name="connsiteY5" fmla="*/ 2754637 h 2880200"/>
              <a:gd name="connsiteX0" fmla="*/ 2027903 w 2880049"/>
              <a:gd name="connsiteY0" fmla="*/ 2754637 h 2880200"/>
              <a:gd name="connsiteX1" fmla="*/ 323084 w 2880049"/>
              <a:gd name="connsiteY1" fmla="*/ 2349011 h 2880200"/>
              <a:gd name="connsiteX2" fmla="*/ 272386 w 2880049"/>
              <a:gd name="connsiteY2" fmla="*/ 597335 h 2880200"/>
              <a:gd name="connsiteX3" fmla="*/ 1950891 w 2880049"/>
              <a:gd name="connsiteY3" fmla="*/ 93788 h 2880200"/>
              <a:gd name="connsiteX4" fmla="*/ 2872783 w 2880049"/>
              <a:gd name="connsiteY4" fmla="*/ 1584109 h 2880200"/>
              <a:gd name="connsiteX5" fmla="*/ 2027903 w 2880049"/>
              <a:gd name="connsiteY5" fmla="*/ 2754637 h 2880200"/>
              <a:gd name="connsiteX0" fmla="*/ 2027903 w 2880049"/>
              <a:gd name="connsiteY0" fmla="*/ 2754637 h 2880200"/>
              <a:gd name="connsiteX1" fmla="*/ 323084 w 2880049"/>
              <a:gd name="connsiteY1" fmla="*/ 2349011 h 2880200"/>
              <a:gd name="connsiteX2" fmla="*/ 272386 w 2880049"/>
              <a:gd name="connsiteY2" fmla="*/ 597335 h 2880200"/>
              <a:gd name="connsiteX3" fmla="*/ 1950891 w 2880049"/>
              <a:gd name="connsiteY3" fmla="*/ 93788 h 2880200"/>
              <a:gd name="connsiteX4" fmla="*/ 2872783 w 2880049"/>
              <a:gd name="connsiteY4" fmla="*/ 1584109 h 2880200"/>
              <a:gd name="connsiteX5" fmla="*/ 2027903 w 2880049"/>
              <a:gd name="connsiteY5" fmla="*/ 2754637 h 2880200"/>
              <a:gd name="connsiteX0" fmla="*/ 2027903 w 2880049"/>
              <a:gd name="connsiteY0" fmla="*/ 2754637 h 2880200"/>
              <a:gd name="connsiteX1" fmla="*/ 323084 w 2880049"/>
              <a:gd name="connsiteY1" fmla="*/ 2349011 h 2880200"/>
              <a:gd name="connsiteX2" fmla="*/ 272386 w 2880049"/>
              <a:gd name="connsiteY2" fmla="*/ 597335 h 2880200"/>
              <a:gd name="connsiteX3" fmla="*/ 1950891 w 2880049"/>
              <a:gd name="connsiteY3" fmla="*/ 93788 h 2880200"/>
              <a:gd name="connsiteX4" fmla="*/ 2872783 w 2880049"/>
              <a:gd name="connsiteY4" fmla="*/ 1584109 h 2880200"/>
              <a:gd name="connsiteX5" fmla="*/ 2027903 w 2880049"/>
              <a:gd name="connsiteY5" fmla="*/ 2754637 h 2880200"/>
              <a:gd name="connsiteX0" fmla="*/ 2027903 w 2880049"/>
              <a:gd name="connsiteY0" fmla="*/ 2754637 h 2880200"/>
              <a:gd name="connsiteX1" fmla="*/ 323084 w 2880049"/>
              <a:gd name="connsiteY1" fmla="*/ 2349011 h 2880200"/>
              <a:gd name="connsiteX2" fmla="*/ 272386 w 2880049"/>
              <a:gd name="connsiteY2" fmla="*/ 597335 h 2880200"/>
              <a:gd name="connsiteX3" fmla="*/ 1950891 w 2880049"/>
              <a:gd name="connsiteY3" fmla="*/ 93788 h 2880200"/>
              <a:gd name="connsiteX4" fmla="*/ 2872783 w 2880049"/>
              <a:gd name="connsiteY4" fmla="*/ 1584109 h 2880200"/>
              <a:gd name="connsiteX5" fmla="*/ 2027903 w 2880049"/>
              <a:gd name="connsiteY5" fmla="*/ 2754637 h 2880200"/>
              <a:gd name="connsiteX0" fmla="*/ 2027903 w 2880049"/>
              <a:gd name="connsiteY0" fmla="*/ 2754637 h 2880200"/>
              <a:gd name="connsiteX1" fmla="*/ 323084 w 2880049"/>
              <a:gd name="connsiteY1" fmla="*/ 2349011 h 2880200"/>
              <a:gd name="connsiteX2" fmla="*/ 272386 w 2880049"/>
              <a:gd name="connsiteY2" fmla="*/ 597335 h 2880200"/>
              <a:gd name="connsiteX3" fmla="*/ 1950891 w 2880049"/>
              <a:gd name="connsiteY3" fmla="*/ 93788 h 2880200"/>
              <a:gd name="connsiteX4" fmla="*/ 2872783 w 2880049"/>
              <a:gd name="connsiteY4" fmla="*/ 1584109 h 2880200"/>
              <a:gd name="connsiteX5" fmla="*/ 2027903 w 2880049"/>
              <a:gd name="connsiteY5" fmla="*/ 2754637 h 2880200"/>
              <a:gd name="connsiteX0" fmla="*/ 2027903 w 2880049"/>
              <a:gd name="connsiteY0" fmla="*/ 2754637 h 2880200"/>
              <a:gd name="connsiteX1" fmla="*/ 323084 w 2880049"/>
              <a:gd name="connsiteY1" fmla="*/ 2349011 h 2880200"/>
              <a:gd name="connsiteX2" fmla="*/ 272386 w 2880049"/>
              <a:gd name="connsiteY2" fmla="*/ 597335 h 2880200"/>
              <a:gd name="connsiteX3" fmla="*/ 1950891 w 2880049"/>
              <a:gd name="connsiteY3" fmla="*/ 93788 h 2880200"/>
              <a:gd name="connsiteX4" fmla="*/ 2872783 w 2880049"/>
              <a:gd name="connsiteY4" fmla="*/ 1584109 h 2880200"/>
              <a:gd name="connsiteX5" fmla="*/ 2027903 w 2880049"/>
              <a:gd name="connsiteY5" fmla="*/ 2754637 h 2880200"/>
              <a:gd name="connsiteX0" fmla="*/ 2027903 w 2880049"/>
              <a:gd name="connsiteY0" fmla="*/ 2754637 h 2880200"/>
              <a:gd name="connsiteX1" fmla="*/ 323084 w 2880049"/>
              <a:gd name="connsiteY1" fmla="*/ 2349011 h 2880200"/>
              <a:gd name="connsiteX2" fmla="*/ 272386 w 2880049"/>
              <a:gd name="connsiteY2" fmla="*/ 597335 h 2880200"/>
              <a:gd name="connsiteX3" fmla="*/ 1950891 w 2880049"/>
              <a:gd name="connsiteY3" fmla="*/ 93788 h 2880200"/>
              <a:gd name="connsiteX4" fmla="*/ 2872783 w 2880049"/>
              <a:gd name="connsiteY4" fmla="*/ 1584109 h 2880200"/>
              <a:gd name="connsiteX5" fmla="*/ 2027903 w 2880049"/>
              <a:gd name="connsiteY5" fmla="*/ 2754637 h 2880200"/>
              <a:gd name="connsiteX0" fmla="*/ 2027903 w 2880049"/>
              <a:gd name="connsiteY0" fmla="*/ 2754637 h 2880200"/>
              <a:gd name="connsiteX1" fmla="*/ 323084 w 2880049"/>
              <a:gd name="connsiteY1" fmla="*/ 2349011 h 2880200"/>
              <a:gd name="connsiteX2" fmla="*/ 272386 w 2880049"/>
              <a:gd name="connsiteY2" fmla="*/ 597335 h 2880200"/>
              <a:gd name="connsiteX3" fmla="*/ 1950891 w 2880049"/>
              <a:gd name="connsiteY3" fmla="*/ 93788 h 2880200"/>
              <a:gd name="connsiteX4" fmla="*/ 2872783 w 2880049"/>
              <a:gd name="connsiteY4" fmla="*/ 1584109 h 2880200"/>
              <a:gd name="connsiteX5" fmla="*/ 2027903 w 2880049"/>
              <a:gd name="connsiteY5" fmla="*/ 2754637 h 2880200"/>
              <a:gd name="connsiteX0" fmla="*/ 2027903 w 2880049"/>
              <a:gd name="connsiteY0" fmla="*/ 2754637 h 2880200"/>
              <a:gd name="connsiteX1" fmla="*/ 323084 w 2880049"/>
              <a:gd name="connsiteY1" fmla="*/ 2349011 h 2880200"/>
              <a:gd name="connsiteX2" fmla="*/ 272386 w 2880049"/>
              <a:gd name="connsiteY2" fmla="*/ 597335 h 2880200"/>
              <a:gd name="connsiteX3" fmla="*/ 1950891 w 2880049"/>
              <a:gd name="connsiteY3" fmla="*/ 93788 h 2880200"/>
              <a:gd name="connsiteX4" fmla="*/ 2872783 w 2880049"/>
              <a:gd name="connsiteY4" fmla="*/ 1584109 h 2880200"/>
              <a:gd name="connsiteX5" fmla="*/ 2027903 w 2880049"/>
              <a:gd name="connsiteY5" fmla="*/ 2754637 h 288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0049" h="2880200">
                <a:moveTo>
                  <a:pt x="2027903" y="2754637"/>
                </a:moveTo>
                <a:cubicBezTo>
                  <a:pt x="1433294" y="3020567"/>
                  <a:pt x="734213" y="2854235"/>
                  <a:pt x="323084" y="2349011"/>
                </a:cubicBezTo>
                <a:cubicBezTo>
                  <a:pt x="-88045" y="1843787"/>
                  <a:pt x="-108834" y="1125491"/>
                  <a:pt x="272386" y="597335"/>
                </a:cubicBezTo>
                <a:cubicBezTo>
                  <a:pt x="653607" y="69179"/>
                  <a:pt x="1341898" y="-137307"/>
                  <a:pt x="1950891" y="93788"/>
                </a:cubicBezTo>
                <a:cubicBezTo>
                  <a:pt x="2559885" y="324883"/>
                  <a:pt x="2937917" y="936007"/>
                  <a:pt x="2872783" y="1584109"/>
                </a:cubicBezTo>
                <a:cubicBezTo>
                  <a:pt x="2510047" y="1915790"/>
                  <a:pt x="2260258" y="2210782"/>
                  <a:pt x="2027903" y="2754637"/>
                </a:cubicBezTo>
                <a:close/>
              </a:path>
            </a:pathLst>
          </a:custGeom>
          <a:ln>
            <a:noFill/>
          </a:ln>
        </p:spPr>
        <p:txBody>
          <a:bodyPr/>
          <a:lstStyle>
            <a:lvl1pPr algn="ctr">
              <a:defRPr sz="750" i="1"/>
            </a:lvl1pPr>
          </a:lstStyle>
          <a:p>
            <a:r>
              <a:rPr lang="fr-FR" noProof="0" dirty="0"/>
              <a:t>Click </a:t>
            </a:r>
            <a:r>
              <a:rPr lang="fr-FR" noProof="0" dirty="0" err="1"/>
              <a:t>icon</a:t>
            </a:r>
            <a:r>
              <a:rPr lang="fr-FR" noProof="0" dirty="0"/>
              <a:t> to </a:t>
            </a:r>
            <a:r>
              <a:rPr lang="fr-FR" noProof="0" dirty="0" err="1"/>
              <a:t>add</a:t>
            </a:r>
            <a:r>
              <a:rPr lang="fr-FR" noProof="0" dirty="0"/>
              <a:t> </a:t>
            </a:r>
            <a:r>
              <a:rPr lang="fr-FR" noProof="0" dirty="0" err="1"/>
              <a:t>picture</a:t>
            </a:r>
            <a:endParaRPr lang="fr-FR" noProof="0" dirty="0"/>
          </a:p>
        </p:txBody>
      </p:sp>
      <p:sp>
        <p:nvSpPr>
          <p:cNvPr id="15" name="Title 1"/>
          <p:cNvSpPr>
            <a:spLocks noGrp="1"/>
          </p:cNvSpPr>
          <p:nvPr>
            <p:ph type="title" hasCustomPrompt="1"/>
          </p:nvPr>
        </p:nvSpPr>
        <p:spPr>
          <a:xfrm>
            <a:off x="319016" y="303499"/>
            <a:ext cx="6204536" cy="358378"/>
          </a:xfrm>
          <a:prstGeom prst="rect">
            <a:avLst/>
          </a:prstGeom>
          <a:noFill/>
        </p:spPr>
        <p:txBody>
          <a:bodyPr vert="horz" lIns="108000" tIns="0" rIns="108000" bIns="0" rtlCol="0" anchor="t">
            <a:noAutofit/>
          </a:bodyPr>
          <a:lstStyle>
            <a:lvl1pPr>
              <a:defRPr lang="fr-FR" noProof="0" dirty="0"/>
            </a:lvl1pPr>
          </a:lstStyle>
          <a:p>
            <a:pPr lvl="0"/>
            <a:r>
              <a:rPr lang="fr-FR" noProof="0" dirty="0"/>
              <a:t>Renseignez ici l’orientation de votre CV « Vitrine »</a:t>
            </a:r>
          </a:p>
        </p:txBody>
      </p:sp>
      <p:sp>
        <p:nvSpPr>
          <p:cNvPr id="16" name="Text Placeholder 8"/>
          <p:cNvSpPr>
            <a:spLocks noGrp="1"/>
          </p:cNvSpPr>
          <p:nvPr>
            <p:ph type="body" sz="quarter" idx="13" hasCustomPrompt="1"/>
          </p:nvPr>
        </p:nvSpPr>
        <p:spPr>
          <a:xfrm>
            <a:off x="319016" y="108235"/>
            <a:ext cx="6204535" cy="195263"/>
          </a:xfrm>
          <a:prstGeom prst="rect">
            <a:avLst/>
          </a:prstGeom>
        </p:spPr>
        <p:txBody>
          <a:bodyPr vert="horz" lIns="108000" tIns="0" rIns="108000" bIns="0" rtlCol="0" anchor="b">
            <a:normAutofit/>
          </a:bodyPr>
          <a:lstStyle>
            <a:lvl1pPr>
              <a:defRPr lang="fr-FR" sz="750" cap="all" noProof="0" dirty="0">
                <a:solidFill>
                  <a:schemeClr val="accent4"/>
                </a:solidFill>
                <a:latin typeface="+mj-lt"/>
              </a:defRPr>
            </a:lvl1pPr>
          </a:lstStyle>
          <a:p>
            <a:pPr lvl="0">
              <a:spcBef>
                <a:spcPts val="0"/>
              </a:spcBef>
            </a:pPr>
            <a:r>
              <a:rPr lang="fr-FR" noProof="0" dirty="0"/>
              <a:t>Curriculum vitae</a:t>
            </a:r>
          </a:p>
        </p:txBody>
      </p:sp>
      <p:sp>
        <p:nvSpPr>
          <p:cNvPr id="13" name="Rectangle 12">
            <a:extLst>
              <a:ext uri="{FF2B5EF4-FFF2-40B4-BE49-F238E27FC236}">
                <a16:creationId xmlns:a16="http://schemas.microsoft.com/office/drawing/2014/main" id="{E6D811E4-BF86-4738-8E5B-9300E810F812}"/>
              </a:ext>
            </a:extLst>
          </p:cNvPr>
          <p:cNvSpPr>
            <a:spLocks/>
          </p:cNvSpPr>
          <p:nvPr userDrawn="1"/>
        </p:nvSpPr>
        <p:spPr>
          <a:xfrm>
            <a:off x="7629571" y="4959560"/>
            <a:ext cx="731159" cy="185029"/>
          </a:xfrm>
          <a:prstGeom prst="rect">
            <a:avLst/>
          </a:prstGeom>
        </p:spPr>
        <p:txBody>
          <a:bodyPr wrap="square" lIns="0" tIns="0" rIns="0" bIns="91800" anchor="t">
            <a:spAutoFit/>
          </a:bodyPr>
          <a:lstStyle/>
          <a:p>
            <a:pPr lvl="0" algn="r">
              <a:spcBef>
                <a:spcPts val="300"/>
              </a:spcBef>
              <a:buClr>
                <a:srgbClr val="660066"/>
              </a:buClr>
            </a:pPr>
            <a:r>
              <a:rPr lang="fr-FR" sz="600" noProof="0" dirty="0">
                <a:solidFill>
                  <a:schemeClr val="bg2"/>
                </a:solidFill>
                <a:latin typeface="Tahoma" panose="020B0604030504040204" pitchFamily="34" charset="0"/>
                <a:ea typeface="Tahoma" panose="020B0604030504040204" pitchFamily="34" charset="0"/>
                <a:cs typeface="Tahoma" panose="020B0604030504040204" pitchFamily="34" charset="0"/>
              </a:rPr>
              <a:t>© WAVESTONE</a:t>
            </a:r>
          </a:p>
        </p:txBody>
      </p:sp>
      <p:sp>
        <p:nvSpPr>
          <p:cNvPr id="14" name="Textfeld 6">
            <a:extLst>
              <a:ext uri="{FF2B5EF4-FFF2-40B4-BE49-F238E27FC236}">
                <a16:creationId xmlns:a16="http://schemas.microsoft.com/office/drawing/2014/main" id="{1353C5A6-7193-4C15-811F-8F94B43FA6CC}"/>
              </a:ext>
            </a:extLst>
          </p:cNvPr>
          <p:cNvSpPr txBox="1">
            <a:spLocks/>
          </p:cNvSpPr>
          <p:nvPr userDrawn="1"/>
        </p:nvSpPr>
        <p:spPr bwMode="gray">
          <a:xfrm>
            <a:off x="8493666" y="4959560"/>
            <a:ext cx="332308" cy="185029"/>
          </a:xfrm>
          <a:prstGeom prst="rect">
            <a:avLst/>
          </a:prstGeom>
          <a:noFill/>
        </p:spPr>
        <p:txBody>
          <a:bodyPr wrap="square" lIns="0" tIns="0" rIns="0" bIns="91800" rtlCol="0" anchor="ctr" anchorCtr="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5152254E-7EB4-45E4-904F-3575BFE2F20B}" type="slidenum">
              <a:rPr lang="fr-FR" sz="600" noProof="0" smtClean="0">
                <a:solidFill>
                  <a:schemeClr val="bg2"/>
                </a:solidFill>
              </a:rPr>
              <a:pPr marL="0" marR="0" indent="0" algn="r" defTabSz="685800" rtl="0" eaLnBrk="1" fontAlgn="auto" latinLnBrk="0" hangingPunct="1">
                <a:lnSpc>
                  <a:spcPct val="100000"/>
                </a:lnSpc>
                <a:spcBef>
                  <a:spcPts val="0"/>
                </a:spcBef>
                <a:spcAft>
                  <a:spcPts val="0"/>
                </a:spcAft>
                <a:buClrTx/>
                <a:buSzTx/>
                <a:buFontTx/>
                <a:buNone/>
                <a:tabLst/>
                <a:defRPr/>
              </a:pPr>
              <a:t>‹N°›</a:t>
            </a:fld>
            <a:endParaRPr lang="fr-FR" sz="600" noProof="0" dirty="0">
              <a:solidFill>
                <a:schemeClr val="bg2"/>
              </a:solidFill>
            </a:endParaRPr>
          </a:p>
        </p:txBody>
      </p:sp>
    </p:spTree>
    <p:extLst>
      <p:ext uri="{BB962C8B-B14F-4D97-AF65-F5344CB8AC3E}">
        <p14:creationId xmlns:p14="http://schemas.microsoft.com/office/powerpoint/2010/main" val="19648742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3_Cover White + Image">
    <p:spTree>
      <p:nvGrpSpPr>
        <p:cNvPr id="1" name=""/>
        <p:cNvGrpSpPr/>
        <p:nvPr/>
      </p:nvGrpSpPr>
      <p:grpSpPr>
        <a:xfrm>
          <a:off x="0" y="0"/>
          <a:ext cx="0" cy="0"/>
          <a:chOff x="0" y="0"/>
          <a:chExt cx="0" cy="0"/>
        </a:xfrm>
      </p:grpSpPr>
      <p:sp>
        <p:nvSpPr>
          <p:cNvPr id="36" name="Espace réservé pour une image  35"/>
          <p:cNvSpPr>
            <a:spLocks noGrp="1"/>
          </p:cNvSpPr>
          <p:nvPr>
            <p:ph type="pic" sz="quarter" idx="10" hasCustomPrompt="1"/>
          </p:nvPr>
        </p:nvSpPr>
        <p:spPr>
          <a:xfrm>
            <a:off x="0" y="1"/>
            <a:ext cx="5639262" cy="4966210"/>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350" b="0" i="1" baseline="0">
                <a:solidFill>
                  <a:schemeClr val="accent5"/>
                </a:solidFill>
                <a:latin typeface="Tahoma" panose="020B0604030504040204" pitchFamily="34" charset="0"/>
                <a:ea typeface="Tahoma" panose="020B0604030504040204" pitchFamily="34" charset="0"/>
                <a:cs typeface="Tahoma" panose="020B0604030504040204" pitchFamily="34" charset="0"/>
              </a:defRPr>
            </a:lvl1pPr>
          </a:lstStyle>
          <a:p>
            <a:r>
              <a:rPr lang="fr-FR" noProof="0" dirty="0"/>
              <a:t>Cliquer ici	&gt;&gt;</a:t>
            </a:r>
            <a:br>
              <a:rPr lang="fr-FR" noProof="0" dirty="0"/>
            </a:br>
            <a:r>
              <a:rPr lang="fr-FR" noProof="0" dirty="0"/>
              <a:t>pour insérer votre photo</a:t>
            </a:r>
          </a:p>
        </p:txBody>
      </p:sp>
      <p:sp>
        <p:nvSpPr>
          <p:cNvPr id="8" name="Bildplatzhalter 3"/>
          <p:cNvSpPr>
            <a:spLocks noGrp="1"/>
          </p:cNvSpPr>
          <p:nvPr>
            <p:ph type="pic" sz="quarter" idx="14" hasCustomPrompt="1"/>
          </p:nvPr>
        </p:nvSpPr>
        <p:spPr bwMode="gray">
          <a:xfrm>
            <a:off x="6931431" y="4140316"/>
            <a:ext cx="1761231" cy="540000"/>
          </a:xfrm>
          <a:prstGeom prst="rect">
            <a:avLst/>
          </a:prstGeom>
          <a:no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lvl1pPr algn="r">
              <a:defRPr lang="en-GB" sz="900" dirty="0">
                <a:solidFill>
                  <a:schemeClr val="bg2"/>
                </a:solidFill>
                <a:latin typeface="+mn-lt"/>
                <a:cs typeface="+mn-cs"/>
              </a:defRPr>
            </a:lvl1pPr>
          </a:lstStyle>
          <a:p>
            <a:pPr lvl="0"/>
            <a:r>
              <a:rPr lang="fr-FR" noProof="0" dirty="0"/>
              <a:t>Insérer un logo client</a:t>
            </a:r>
          </a:p>
        </p:txBody>
      </p:sp>
      <p:sp>
        <p:nvSpPr>
          <p:cNvPr id="10" name="Titel 1"/>
          <p:cNvSpPr>
            <a:spLocks noGrp="1"/>
          </p:cNvSpPr>
          <p:nvPr>
            <p:ph type="title" hasCustomPrompt="1"/>
          </p:nvPr>
        </p:nvSpPr>
        <p:spPr bwMode="gray">
          <a:xfrm>
            <a:off x="2877277" y="2500817"/>
            <a:ext cx="5815385" cy="723600"/>
          </a:xfrm>
        </p:spPr>
        <p:txBody>
          <a:bodyPr lIns="0" tIns="72000" rIns="0" bIns="72000" anchor="b">
            <a:noAutofit/>
          </a:bodyPr>
          <a:lstStyle>
            <a:lvl1pPr algn="r">
              <a:defRPr sz="2100" cap="none" baseline="0">
                <a:solidFill>
                  <a:schemeClr val="bg2"/>
                </a:solidFill>
                <a:latin typeface="+mj-lt"/>
              </a:defRPr>
            </a:lvl1pPr>
          </a:lstStyle>
          <a:p>
            <a:r>
              <a:rPr lang="fr-FR" noProof="0" dirty="0"/>
              <a:t>Titre de votre Présentation</a:t>
            </a:r>
          </a:p>
        </p:txBody>
      </p:sp>
      <p:sp>
        <p:nvSpPr>
          <p:cNvPr id="14" name="Textplatzhalter 25"/>
          <p:cNvSpPr>
            <a:spLocks noGrp="1"/>
          </p:cNvSpPr>
          <p:nvPr>
            <p:ph type="body" sz="quarter" idx="15" hasCustomPrompt="1"/>
          </p:nvPr>
        </p:nvSpPr>
        <p:spPr bwMode="gray">
          <a:xfrm>
            <a:off x="2877277" y="3319117"/>
            <a:ext cx="5815385" cy="361800"/>
          </a:xfrm>
          <a:prstGeom prst="rect">
            <a:avLst/>
          </a:prstGeom>
        </p:spPr>
        <p:txBody>
          <a:bodyPr lIns="0" tIns="72000" rIns="0" bIns="72000" anchor="ctr">
            <a:noAutofit/>
          </a:bodyPr>
          <a:lstStyle>
            <a:lvl1pPr marL="0" marR="0" indent="0" algn="r" defTabSz="685800" rtl="0" eaLnBrk="1" fontAlgn="auto" latinLnBrk="0" hangingPunct="1">
              <a:lnSpc>
                <a:spcPct val="100000"/>
              </a:lnSpc>
              <a:spcBef>
                <a:spcPts val="0"/>
              </a:spcBef>
              <a:spcAft>
                <a:spcPts val="0"/>
              </a:spcAft>
              <a:buClrTx/>
              <a:buSzTx/>
              <a:buFont typeface="Arial" panose="020B0604020202020204" pitchFamily="34" charset="0"/>
              <a:buNone/>
              <a:tabLst/>
              <a:defRPr sz="1500" i="0">
                <a:solidFill>
                  <a:schemeClr val="bg2"/>
                </a:solidFill>
                <a:latin typeface="+mj-lt"/>
              </a:defRPr>
            </a:lvl1pPr>
          </a:lstStyle>
          <a:p>
            <a:pPr lvl="0"/>
            <a:r>
              <a:rPr lang="fr-FR" noProof="0" dirty="0"/>
              <a:t>Sous titre de votre présentation</a:t>
            </a:r>
          </a:p>
        </p:txBody>
      </p:sp>
      <p:sp>
        <p:nvSpPr>
          <p:cNvPr id="15" name="Textplatzhalter 25"/>
          <p:cNvSpPr>
            <a:spLocks noGrp="1"/>
          </p:cNvSpPr>
          <p:nvPr>
            <p:ph type="body" sz="quarter" idx="17" hasCustomPrompt="1"/>
          </p:nvPr>
        </p:nvSpPr>
        <p:spPr bwMode="gray">
          <a:xfrm>
            <a:off x="2877277" y="3775616"/>
            <a:ext cx="5815385" cy="270000"/>
          </a:xfrm>
          <a:prstGeom prst="rect">
            <a:avLst/>
          </a:prstGeom>
        </p:spPr>
        <p:txBody>
          <a:bodyPr lIns="0" tIns="72000" rIns="0" bIns="72000" anchor="ctr">
            <a:noAutofit/>
          </a:bodyPr>
          <a:lstStyle>
            <a:lvl1pPr marL="0" marR="0" indent="0" algn="r" defTabSz="685800" rtl="0" eaLnBrk="1" fontAlgn="auto" latinLnBrk="0" hangingPunct="1">
              <a:lnSpc>
                <a:spcPct val="100000"/>
              </a:lnSpc>
              <a:spcBef>
                <a:spcPts val="0"/>
              </a:spcBef>
              <a:spcAft>
                <a:spcPts val="0"/>
              </a:spcAft>
              <a:buClrTx/>
              <a:buSzTx/>
              <a:buFont typeface="Arial" panose="020B0604020202020204" pitchFamily="34" charset="0"/>
              <a:buNone/>
              <a:tabLst/>
              <a:defRPr sz="1050" i="0">
                <a:solidFill>
                  <a:schemeClr val="bg2"/>
                </a:solidFill>
                <a:latin typeface="+mj-lt"/>
              </a:defRPr>
            </a:lvl1pPr>
          </a:lstStyle>
          <a:p>
            <a:pPr lvl="0"/>
            <a:r>
              <a:rPr lang="fr-FR" noProof="0" dirty="0"/>
              <a:t>Date | Auteur | Interne</a:t>
            </a:r>
          </a:p>
        </p:txBody>
      </p:sp>
      <p:pic>
        <p:nvPicPr>
          <p:cNvPr id="11" name="Image 10"/>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5594774" cy="4872251"/>
          </a:xfrm>
          <a:prstGeom prst="rect">
            <a:avLst/>
          </a:prstGeom>
        </p:spPr>
      </p:pic>
      <p:pic>
        <p:nvPicPr>
          <p:cNvPr id="13" name="Picture 8"/>
          <p:cNvPicPr>
            <a:picLocks noChangeAspect="1"/>
          </p:cNvPicPr>
          <p:nvPr userDrawn="1"/>
        </p:nvPicPr>
        <p:blipFill>
          <a:blip r:embed="rId3"/>
          <a:stretch>
            <a:fillRect/>
          </a:stretch>
        </p:blipFill>
        <p:spPr>
          <a:xfrm>
            <a:off x="6114462" y="864000"/>
            <a:ext cx="2609826" cy="286200"/>
          </a:xfrm>
          <a:prstGeom prst="rect">
            <a:avLst/>
          </a:prstGeom>
        </p:spPr>
      </p:pic>
    </p:spTree>
    <p:extLst>
      <p:ext uri="{BB962C8B-B14F-4D97-AF65-F5344CB8AC3E}">
        <p14:creationId xmlns:p14="http://schemas.microsoft.com/office/powerpoint/2010/main" val="364019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3_Cover Purple + Image">
    <p:bg>
      <p:bgPr>
        <a:solidFill>
          <a:schemeClr val="bg2"/>
        </a:solidFill>
        <a:effectLst/>
      </p:bgPr>
    </p:bg>
    <p:spTree>
      <p:nvGrpSpPr>
        <p:cNvPr id="1" name=""/>
        <p:cNvGrpSpPr/>
        <p:nvPr/>
      </p:nvGrpSpPr>
      <p:grpSpPr>
        <a:xfrm>
          <a:off x="0" y="0"/>
          <a:ext cx="0" cy="0"/>
          <a:chOff x="0" y="0"/>
          <a:chExt cx="0" cy="0"/>
        </a:xfrm>
      </p:grpSpPr>
      <p:pic>
        <p:nvPicPr>
          <p:cNvPr id="14"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 r="-63997" b="-5943"/>
          <a:stretch/>
        </p:blipFill>
        <p:spPr bwMode="auto">
          <a:xfrm>
            <a:off x="0" y="0"/>
            <a:ext cx="9144000" cy="5142310"/>
          </a:xfrm>
          <a:prstGeom prst="rect">
            <a:avLst/>
          </a:prstGeom>
          <a:solidFill>
            <a:schemeClr val="bg2"/>
          </a:solidFill>
          <a:ln>
            <a:noFill/>
          </a:ln>
          <a:effectLst/>
        </p:spPr>
      </p:pic>
      <p:sp>
        <p:nvSpPr>
          <p:cNvPr id="9" name="Espace réservé pour une image  35"/>
          <p:cNvSpPr>
            <a:spLocks noGrp="1"/>
          </p:cNvSpPr>
          <p:nvPr>
            <p:ph type="pic" sz="quarter" idx="10" hasCustomPrompt="1"/>
          </p:nvPr>
        </p:nvSpPr>
        <p:spPr bwMode="gray">
          <a:xfrm>
            <a:off x="0" y="1"/>
            <a:ext cx="5639262" cy="4966210"/>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350" b="0" i="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fr-FR" noProof="0" dirty="0"/>
              <a:t>Cliquer ici	&gt;&gt;</a:t>
            </a:r>
            <a:br>
              <a:rPr lang="fr-FR" noProof="0" dirty="0"/>
            </a:br>
            <a:r>
              <a:rPr lang="fr-FR" noProof="0" dirty="0"/>
              <a:t>pour insérer votre photo</a:t>
            </a:r>
          </a:p>
        </p:txBody>
      </p:sp>
      <p:sp>
        <p:nvSpPr>
          <p:cNvPr id="10" name="Bildplatzhalter 3"/>
          <p:cNvSpPr>
            <a:spLocks noGrp="1"/>
          </p:cNvSpPr>
          <p:nvPr>
            <p:ph type="pic" sz="quarter" idx="14" hasCustomPrompt="1"/>
          </p:nvPr>
        </p:nvSpPr>
        <p:spPr bwMode="gray">
          <a:xfrm>
            <a:off x="6931432" y="4140316"/>
            <a:ext cx="1761231" cy="540000"/>
          </a:xfrm>
          <a:prstGeom prst="rect">
            <a:avLst/>
          </a:prstGeom>
          <a:no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nchorCtr="0"/>
          <a:lstStyle>
            <a:lvl1pPr algn="r">
              <a:defRPr lang="en-GB" sz="900" dirty="0">
                <a:solidFill>
                  <a:schemeClr val="bg1"/>
                </a:solidFill>
                <a:latin typeface="+mn-lt"/>
                <a:cs typeface="+mn-cs"/>
              </a:defRPr>
            </a:lvl1pPr>
          </a:lstStyle>
          <a:p>
            <a:pPr lvl="0"/>
            <a:r>
              <a:rPr lang="fr-FR" noProof="0" dirty="0"/>
              <a:t>Insérer un logo client</a:t>
            </a:r>
          </a:p>
        </p:txBody>
      </p:sp>
      <p:sp>
        <p:nvSpPr>
          <p:cNvPr id="11" name="Titel 1"/>
          <p:cNvSpPr>
            <a:spLocks noGrp="1"/>
          </p:cNvSpPr>
          <p:nvPr>
            <p:ph type="title" hasCustomPrompt="1"/>
          </p:nvPr>
        </p:nvSpPr>
        <p:spPr bwMode="gray">
          <a:xfrm>
            <a:off x="2877278" y="2500817"/>
            <a:ext cx="5815385" cy="723600"/>
          </a:xfrm>
        </p:spPr>
        <p:txBody>
          <a:bodyPr lIns="0" tIns="72000" rIns="0" bIns="72000" anchor="b">
            <a:noAutofit/>
          </a:bodyPr>
          <a:lstStyle>
            <a:lvl1pPr algn="r">
              <a:defRPr sz="2100" cap="none" baseline="0">
                <a:solidFill>
                  <a:schemeClr val="bg1"/>
                </a:solidFill>
                <a:latin typeface="+mj-lt"/>
              </a:defRPr>
            </a:lvl1pPr>
          </a:lstStyle>
          <a:p>
            <a:r>
              <a:rPr lang="fr-FR" noProof="0" dirty="0"/>
              <a:t>Titre de votre présentation</a:t>
            </a:r>
          </a:p>
        </p:txBody>
      </p:sp>
      <p:sp>
        <p:nvSpPr>
          <p:cNvPr id="15" name="Textplatzhalter 25"/>
          <p:cNvSpPr>
            <a:spLocks noGrp="1"/>
          </p:cNvSpPr>
          <p:nvPr>
            <p:ph type="body" sz="quarter" idx="15" hasCustomPrompt="1"/>
          </p:nvPr>
        </p:nvSpPr>
        <p:spPr bwMode="gray">
          <a:xfrm>
            <a:off x="2877278" y="3319117"/>
            <a:ext cx="5815385" cy="361800"/>
          </a:xfrm>
          <a:prstGeom prst="rect">
            <a:avLst/>
          </a:prstGeom>
        </p:spPr>
        <p:txBody>
          <a:bodyPr lIns="0" tIns="72000" rIns="0" bIns="72000" anchor="ctr">
            <a:noAutofit/>
          </a:bodyPr>
          <a:lstStyle>
            <a:lvl1pPr marL="0" marR="0" indent="0" algn="r" defTabSz="685800" rtl="0" eaLnBrk="1" fontAlgn="auto" latinLnBrk="0" hangingPunct="1">
              <a:lnSpc>
                <a:spcPct val="100000"/>
              </a:lnSpc>
              <a:spcBef>
                <a:spcPts val="0"/>
              </a:spcBef>
              <a:spcAft>
                <a:spcPts val="0"/>
              </a:spcAft>
              <a:buClrTx/>
              <a:buSzTx/>
              <a:buFont typeface="Arial" panose="020B0604020202020204" pitchFamily="34" charset="0"/>
              <a:buNone/>
              <a:tabLst/>
              <a:defRPr sz="1500" i="0">
                <a:solidFill>
                  <a:schemeClr val="bg1"/>
                </a:solidFill>
                <a:latin typeface="+mj-lt"/>
              </a:defRPr>
            </a:lvl1pPr>
          </a:lstStyle>
          <a:p>
            <a:pPr lvl="0"/>
            <a:r>
              <a:rPr lang="fr-FR" noProof="0" dirty="0"/>
              <a:t>Sous-titre de votre présentation</a:t>
            </a:r>
          </a:p>
        </p:txBody>
      </p:sp>
      <p:sp>
        <p:nvSpPr>
          <p:cNvPr id="16" name="Textplatzhalter 25"/>
          <p:cNvSpPr>
            <a:spLocks noGrp="1"/>
          </p:cNvSpPr>
          <p:nvPr>
            <p:ph type="body" sz="quarter" idx="17" hasCustomPrompt="1"/>
          </p:nvPr>
        </p:nvSpPr>
        <p:spPr bwMode="gray">
          <a:xfrm>
            <a:off x="2877278" y="3775616"/>
            <a:ext cx="5815385" cy="270000"/>
          </a:xfrm>
          <a:prstGeom prst="rect">
            <a:avLst/>
          </a:prstGeom>
        </p:spPr>
        <p:txBody>
          <a:bodyPr lIns="0" tIns="72000" rIns="0" bIns="72000" anchor="ctr">
            <a:noAutofit/>
          </a:bodyPr>
          <a:lstStyle>
            <a:lvl1pPr marL="0" marR="0" indent="0" algn="r" defTabSz="685800" rtl="0" eaLnBrk="1" fontAlgn="auto" latinLnBrk="0" hangingPunct="1">
              <a:lnSpc>
                <a:spcPct val="100000"/>
              </a:lnSpc>
              <a:spcBef>
                <a:spcPts val="0"/>
              </a:spcBef>
              <a:spcAft>
                <a:spcPts val="0"/>
              </a:spcAft>
              <a:buClrTx/>
              <a:buSzTx/>
              <a:buFont typeface="Arial" panose="020B0604020202020204" pitchFamily="34" charset="0"/>
              <a:buNone/>
              <a:tabLst/>
              <a:defRPr sz="1050" i="0">
                <a:solidFill>
                  <a:schemeClr val="bg1"/>
                </a:solidFill>
                <a:latin typeface="+mj-lt"/>
              </a:defRPr>
            </a:lvl1pPr>
          </a:lstStyle>
          <a:p>
            <a:pPr lvl="0"/>
            <a:r>
              <a:rPr lang="fr-FR" noProof="0" dirty="0"/>
              <a:t>Date | Auteur | Interne</a:t>
            </a:r>
          </a:p>
        </p:txBody>
      </p:sp>
      <p:pic>
        <p:nvPicPr>
          <p:cNvPr id="8" name="Picture 7"/>
          <p:cNvPicPr>
            <a:picLocks/>
          </p:cNvPicPr>
          <p:nvPr userDrawn="1"/>
        </p:nvPicPr>
        <p:blipFill>
          <a:blip r:embed="rId3"/>
          <a:stretch>
            <a:fillRect/>
          </a:stretch>
        </p:blipFill>
        <p:spPr>
          <a:xfrm>
            <a:off x="6114462" y="864000"/>
            <a:ext cx="2608615" cy="286200"/>
          </a:xfrm>
          <a:prstGeom prst="rect">
            <a:avLst/>
          </a:prstGeom>
        </p:spPr>
      </p:pic>
    </p:spTree>
    <p:extLst>
      <p:ext uri="{BB962C8B-B14F-4D97-AF65-F5344CB8AC3E}">
        <p14:creationId xmlns:p14="http://schemas.microsoft.com/office/powerpoint/2010/main" val="24558840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19015" y="303498"/>
            <a:ext cx="8507077" cy="702580"/>
          </a:xfrm>
        </p:spPr>
        <p:txBody>
          <a:bodyPr lIns="108000" tIns="0" rIns="108000" bIns="0"/>
          <a:lstStyle>
            <a:lvl1pPr>
              <a:defRPr sz="1650" baseline="0">
                <a:solidFill>
                  <a:schemeClr val="bg2"/>
                </a:solidFill>
              </a:defRPr>
            </a:lvl1pPr>
          </a:lstStyle>
          <a:p>
            <a:r>
              <a:rPr lang="fr-FR" noProof="0" dirty="0"/>
              <a:t>Compléter avec un titre ici qui porte votre message sur deux lignes au maximum pour des raisons de lisibilité</a:t>
            </a:r>
          </a:p>
        </p:txBody>
      </p:sp>
      <p:sp>
        <p:nvSpPr>
          <p:cNvPr id="5" name="Text Placeholder 8"/>
          <p:cNvSpPr>
            <a:spLocks noGrp="1"/>
          </p:cNvSpPr>
          <p:nvPr>
            <p:ph type="body" sz="quarter" idx="13" hasCustomPrompt="1"/>
          </p:nvPr>
        </p:nvSpPr>
        <p:spPr>
          <a:xfrm>
            <a:off x="319015" y="108235"/>
            <a:ext cx="8507077" cy="195263"/>
          </a:xfrm>
          <a:prstGeom prst="rect">
            <a:avLst/>
          </a:prstGeom>
        </p:spPr>
        <p:txBody>
          <a:bodyPr lIns="108000" tIns="0" rIns="108000" bIns="0" anchor="b"/>
          <a:lstStyle>
            <a:lvl1pPr>
              <a:spcBef>
                <a:spcPts val="0"/>
              </a:spcBef>
              <a:defRPr sz="750" i="0" cap="all" baseline="0">
                <a:solidFill>
                  <a:schemeClr val="accent4"/>
                </a:solidFill>
                <a:latin typeface="+mj-lt"/>
              </a:defRPr>
            </a:lvl1pPr>
            <a:lvl2pPr>
              <a:defRPr sz="750"/>
            </a:lvl2pPr>
          </a:lstStyle>
          <a:p>
            <a:pPr lvl="0"/>
            <a:r>
              <a:rPr lang="fr-FR" noProof="0" dirty="0"/>
              <a:t>Insérer un surtitre ici – il ne doit pas dépasser 1 ligne</a:t>
            </a:r>
          </a:p>
        </p:txBody>
      </p:sp>
    </p:spTree>
    <p:extLst>
      <p:ext uri="{BB962C8B-B14F-4D97-AF65-F5344CB8AC3E}">
        <p14:creationId xmlns:p14="http://schemas.microsoft.com/office/powerpoint/2010/main" val="21033465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General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015" y="303498"/>
            <a:ext cx="8507077" cy="702580"/>
          </a:xfrm>
        </p:spPr>
        <p:txBody>
          <a:bodyPr lIns="108000" tIns="0" rIns="108000" bIns="0"/>
          <a:lstStyle>
            <a:lvl1pPr>
              <a:defRPr sz="1650" baseline="0">
                <a:solidFill>
                  <a:schemeClr val="bg2"/>
                </a:solidFill>
              </a:defRPr>
            </a:lvl1pPr>
          </a:lstStyle>
          <a:p>
            <a:r>
              <a:rPr lang="fr-FR" dirty="0"/>
              <a:t>Compléter avec un titre ici qui porte votre message sur deux lignes au maximum pour des raisons de lisibilité</a:t>
            </a:r>
            <a:endParaRPr lang="fr-FR" noProof="0" dirty="0"/>
          </a:p>
        </p:txBody>
      </p:sp>
      <p:sp>
        <p:nvSpPr>
          <p:cNvPr id="9" name="Text Placeholder 8"/>
          <p:cNvSpPr>
            <a:spLocks noGrp="1"/>
          </p:cNvSpPr>
          <p:nvPr>
            <p:ph type="body" sz="quarter" idx="13" hasCustomPrompt="1"/>
          </p:nvPr>
        </p:nvSpPr>
        <p:spPr>
          <a:xfrm>
            <a:off x="319015" y="108235"/>
            <a:ext cx="8507077" cy="195263"/>
          </a:xfrm>
          <a:prstGeom prst="rect">
            <a:avLst/>
          </a:prstGeom>
        </p:spPr>
        <p:txBody>
          <a:bodyPr lIns="108000" tIns="0" rIns="108000" bIns="0" anchor="b"/>
          <a:lstStyle>
            <a:lvl1pPr>
              <a:spcBef>
                <a:spcPts val="0"/>
              </a:spcBef>
              <a:defRPr sz="750" i="0" cap="all" baseline="0">
                <a:solidFill>
                  <a:schemeClr val="accent4"/>
                </a:solidFill>
                <a:latin typeface="+mj-lt"/>
              </a:defRPr>
            </a:lvl1pPr>
            <a:lvl2pPr>
              <a:defRPr sz="750"/>
            </a:lvl2pPr>
          </a:lstStyle>
          <a:p>
            <a:pPr lvl="0"/>
            <a:r>
              <a:rPr lang="fr-FR" noProof="0" dirty="0"/>
              <a:t>Insérer un surtitre ici – il ne doit pas dépasser 1 ligne</a:t>
            </a:r>
          </a:p>
        </p:txBody>
      </p:sp>
      <p:sp>
        <p:nvSpPr>
          <p:cNvPr id="4" name="Espace réservé du contenu 3"/>
          <p:cNvSpPr>
            <a:spLocks noGrp="1"/>
          </p:cNvSpPr>
          <p:nvPr>
            <p:ph sz="quarter" idx="14" hasCustomPrompt="1"/>
          </p:nvPr>
        </p:nvSpPr>
        <p:spPr>
          <a:xfrm>
            <a:off x="319015" y="1006078"/>
            <a:ext cx="8507077" cy="3671888"/>
          </a:xfrm>
          <a:prstGeom prst="rect">
            <a:avLst/>
          </a:prstGeom>
        </p:spPr>
        <p:txBody>
          <a:bodyPr lIns="108000" tIns="108000" rIns="108000" bIns="108000"/>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lgn="just">
              <a:defRPr>
                <a:solidFill>
                  <a:schemeClr val="tx1"/>
                </a:solidFill>
              </a:defRPr>
            </a:lvl6pPr>
            <a:lvl7pPr algn="just">
              <a:defRPr>
                <a:solidFill>
                  <a:schemeClr val="tx1"/>
                </a:solidFill>
              </a:defRPr>
            </a:lvl7pPr>
            <a:lvl8pPr algn="just">
              <a:defRPr>
                <a:solidFill>
                  <a:schemeClr val="tx1"/>
                </a:solidFill>
              </a:defRPr>
            </a:lvl8pPr>
            <a:lvl9pPr algn="just">
              <a:defRPr>
                <a:solidFill>
                  <a:schemeClr val="tx1"/>
                </a:solidFill>
              </a:defRPr>
            </a:lvl9pPr>
          </a:lstStyle>
          <a:p>
            <a:pPr lvl="0"/>
            <a:r>
              <a:rPr lang="fr-FR" dirty="0"/>
              <a:t>Niveau 1 - </a:t>
            </a:r>
            <a:r>
              <a:rPr lang="fr-FR" dirty="0">
                <a:solidFill>
                  <a:srgbClr val="503078"/>
                </a:solidFill>
              </a:rPr>
              <a:t>Pour passer au niveau suivant, faire Shift + Alt + flèche droite </a:t>
            </a:r>
            <a:endParaRPr lang="fr-FR" dirty="0"/>
          </a:p>
          <a:p>
            <a:pPr lvl="1"/>
            <a:r>
              <a:rPr lang="fr-FR" dirty="0"/>
              <a:t>Niveau 2</a:t>
            </a:r>
          </a:p>
          <a:p>
            <a:pPr lvl="2"/>
            <a:r>
              <a:rPr lang="fr-FR" dirty="0"/>
              <a:t>Niveau 3</a:t>
            </a:r>
          </a:p>
          <a:p>
            <a:pPr lvl="3"/>
            <a:r>
              <a:rPr lang="fr-FR" dirty="0"/>
              <a:t>Niveau 4</a:t>
            </a:r>
          </a:p>
          <a:p>
            <a:pPr lvl="4"/>
            <a:r>
              <a:rPr lang="fr-FR" dirty="0"/>
              <a:t>Niveau 5</a:t>
            </a:r>
          </a:p>
          <a:p>
            <a:pPr lvl="5"/>
            <a:r>
              <a:rPr lang="fr-FR" dirty="0"/>
              <a:t>Niveau 6</a:t>
            </a:r>
          </a:p>
          <a:p>
            <a:pPr lvl="6"/>
            <a:r>
              <a:rPr lang="fr-FR" dirty="0"/>
              <a:t>Niveau 7</a:t>
            </a:r>
          </a:p>
          <a:p>
            <a:pPr lvl="7"/>
            <a:r>
              <a:rPr lang="fr-FR" noProof="0" dirty="0"/>
              <a:t>Nive</a:t>
            </a:r>
            <a:r>
              <a:rPr lang="fr-FR" dirty="0"/>
              <a:t>au 8</a:t>
            </a:r>
          </a:p>
          <a:p>
            <a:pPr lvl="8"/>
            <a:r>
              <a:rPr lang="fr-FR" dirty="0"/>
              <a:t>Niveau 9</a:t>
            </a:r>
          </a:p>
        </p:txBody>
      </p:sp>
    </p:spTree>
    <p:extLst>
      <p:ext uri="{BB962C8B-B14F-4D97-AF65-F5344CB8AC3E}">
        <p14:creationId xmlns:p14="http://schemas.microsoft.com/office/powerpoint/2010/main" val="3123723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dirty="0"/>
              <a:t>Titre de la slide</a:t>
            </a:r>
          </a:p>
        </p:txBody>
      </p:sp>
      <p:sp>
        <p:nvSpPr>
          <p:cNvPr id="6" name="Espace réservé du numéro de diapositive 5"/>
          <p:cNvSpPr>
            <a:spLocks noGrp="1"/>
          </p:cNvSpPr>
          <p:nvPr>
            <p:ph type="sldNum" sz="quarter" idx="12"/>
          </p:nvPr>
        </p:nvSpPr>
        <p:spPr/>
        <p:txBody>
          <a:bodyPr/>
          <a:lstStyle>
            <a:lvl1pPr>
              <a:defRPr>
                <a:solidFill>
                  <a:srgbClr val="575757"/>
                </a:solidFill>
              </a:defRPr>
            </a:lvl1pPr>
          </a:lstStyle>
          <a:p>
            <a:fld id="{646E7B68-C406-4B5C-B79D-A1CDE10CB85D}" type="slidenum">
              <a:rPr lang="fr-FR" smtClean="0"/>
              <a:pPr/>
              <a:t>‹N°›</a:t>
            </a:fld>
            <a:endParaRPr lang="fr-FR" dirty="0"/>
          </a:p>
        </p:txBody>
      </p:sp>
      <p:sp>
        <p:nvSpPr>
          <p:cNvPr id="5" name="Espace réservé du pied de page 4"/>
          <p:cNvSpPr>
            <a:spLocks noGrp="1"/>
          </p:cNvSpPr>
          <p:nvPr>
            <p:ph type="ftr" sz="quarter" idx="13"/>
          </p:nvPr>
        </p:nvSpPr>
        <p:spPr/>
        <p:txBody>
          <a:bodyPr/>
          <a:lstStyle>
            <a:lvl1pPr>
              <a:defRPr sz="800"/>
            </a:lvl1pPr>
          </a:lstStyle>
          <a:p>
            <a:r>
              <a:rPr lang="fr-FR" dirty="0">
                <a:latin typeface="Arial"/>
                <a:ea typeface="+mn-ea"/>
              </a:rPr>
              <a:t>Démarche d’audit des critères ENS </a:t>
            </a:r>
          </a:p>
        </p:txBody>
      </p:sp>
    </p:spTree>
    <p:extLst>
      <p:ext uri="{BB962C8B-B14F-4D97-AF65-F5344CB8AC3E}">
        <p14:creationId xmlns:p14="http://schemas.microsoft.com/office/powerpoint/2010/main" val="4089367922"/>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lat Text left + Text right">
    <p:spTree>
      <p:nvGrpSpPr>
        <p:cNvPr id="1" name=""/>
        <p:cNvGrpSpPr/>
        <p:nvPr/>
      </p:nvGrpSpPr>
      <p:grpSpPr>
        <a:xfrm>
          <a:off x="0" y="0"/>
          <a:ext cx="0" cy="0"/>
          <a:chOff x="0" y="0"/>
          <a:chExt cx="0" cy="0"/>
        </a:xfrm>
      </p:grpSpPr>
      <p:sp>
        <p:nvSpPr>
          <p:cNvPr id="6" name="Content Placeholder 4"/>
          <p:cNvSpPr>
            <a:spLocks noGrp="1"/>
          </p:cNvSpPr>
          <p:nvPr>
            <p:ph sz="quarter" idx="14" hasCustomPrompt="1"/>
          </p:nvPr>
        </p:nvSpPr>
        <p:spPr>
          <a:xfrm>
            <a:off x="319016" y="1006078"/>
            <a:ext cx="4126657" cy="3671231"/>
          </a:xfrm>
          <a:prstGeom prst="rect">
            <a:avLst/>
          </a:prstGeom>
          <a:solidFill>
            <a:schemeClr val="tx1">
              <a:lumMod val="20000"/>
              <a:lumOff val="80000"/>
            </a:schemeClr>
          </a:solidFill>
        </p:spPr>
        <p:txBody>
          <a:bodyPr lIns="108000" tIns="108000" rIns="108000" bIns="108000"/>
          <a:lstStyle>
            <a:lvl1pPr marL="0" marR="0" indent="0" algn="just" defTabSz="685800" rtl="0" eaLnBrk="1" fontAlgn="auto" latinLnBrk="0" hangingPunct="1">
              <a:lnSpc>
                <a:spcPct val="100000"/>
              </a:lnSpc>
              <a:spcBef>
                <a:spcPts val="1350"/>
              </a:spcBef>
              <a:spcAft>
                <a:spcPts val="0"/>
              </a:spcAft>
              <a:buClrTx/>
              <a:buSzTx/>
              <a:buFont typeface="Arial" panose="020B0604020202020204" pitchFamily="34" charset="0"/>
              <a:buNone/>
              <a:tabLst/>
              <a:defRPr>
                <a:solidFill>
                  <a:schemeClr val="bg2"/>
                </a:solidFill>
              </a:defRPr>
            </a:lvl1pPr>
            <a:lvl2pPr marL="269081" marR="0" indent="-269081" algn="just" defTabSz="685800" rtl="0" eaLnBrk="1" fontAlgn="auto" latinLnBrk="0" hangingPunct="1">
              <a:lnSpc>
                <a:spcPct val="100000"/>
              </a:lnSpc>
              <a:spcBef>
                <a:spcPts val="1050"/>
              </a:spcBef>
              <a:spcAft>
                <a:spcPts val="0"/>
              </a:spcAft>
              <a:buClr>
                <a:srgbClr val="503078"/>
              </a:buClr>
              <a:buSzTx/>
              <a:buFont typeface="Tempus Sans ITC" panose="04020404030D07020202" pitchFamily="82" charset="0"/>
              <a:buChar char="/"/>
              <a:tabLst/>
              <a:defRPr>
                <a:solidFill>
                  <a:schemeClr val="tx1"/>
                </a:solidFill>
              </a:defRPr>
            </a:lvl2pPr>
            <a:lvl3pPr marL="270000" marR="0" indent="0" algn="just" defTabSz="685800" rtl="0" eaLnBrk="1" fontAlgn="auto" latinLnBrk="0" hangingPunct="1">
              <a:lnSpc>
                <a:spcPct val="100000"/>
              </a:lnSpc>
              <a:spcBef>
                <a:spcPts val="450"/>
              </a:spcBef>
              <a:spcAft>
                <a:spcPts val="0"/>
              </a:spcAft>
              <a:buClrTx/>
              <a:buSzTx/>
              <a:buFontTx/>
              <a:buNone/>
              <a:tabLst/>
              <a:defRPr>
                <a:solidFill>
                  <a:schemeClr val="tx1"/>
                </a:solidFill>
              </a:defRPr>
            </a:lvl3pPr>
            <a:lvl4pPr marL="486000" marR="0" indent="-216000" algn="just" defTabSz="685800" rtl="0" eaLnBrk="1" fontAlgn="auto" latinLnBrk="0" hangingPunct="1">
              <a:lnSpc>
                <a:spcPct val="100000"/>
              </a:lnSpc>
              <a:spcBef>
                <a:spcPts val="450"/>
              </a:spcBef>
              <a:spcAft>
                <a:spcPts val="0"/>
              </a:spcAft>
              <a:buClr>
                <a:srgbClr val="503078"/>
              </a:buClr>
              <a:buSzTx/>
              <a:buFont typeface="Tahoma" panose="020B0604030504040204" pitchFamily="34" charset="0"/>
              <a:buChar char="›"/>
              <a:tabLst/>
              <a:defRPr>
                <a:solidFill>
                  <a:schemeClr val="tx1"/>
                </a:solidFill>
              </a:defRPr>
            </a:lvl4pPr>
            <a:lvl5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solidFill>
                  <a:schemeClr val="tx1"/>
                </a:solidFill>
              </a:defRPr>
            </a:lvl5pPr>
            <a:lvl6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solidFill>
                  <a:schemeClr val="tx1"/>
                </a:solidFill>
              </a:defRPr>
            </a:lvl6pPr>
            <a:lvl7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solidFill>
                  <a:schemeClr val="tx1"/>
                </a:solidFill>
              </a:defRPr>
            </a:lvl7pPr>
            <a:lvl8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solidFill>
                  <a:schemeClr val="tx1"/>
                </a:solidFill>
              </a:defRPr>
            </a:lvl8pPr>
            <a:lvl9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solidFill>
                  <a:schemeClr val="tx1"/>
                </a:solidFill>
              </a:defRPr>
            </a:lvl9pPr>
          </a:lstStyle>
          <a:p>
            <a:pPr marL="0" marR="0" lvl="0" indent="0" algn="just" defTabSz="685800" rtl="0" eaLnBrk="1" fontAlgn="auto" latinLnBrk="0" hangingPunct="1">
              <a:lnSpc>
                <a:spcPct val="100000"/>
              </a:lnSpc>
              <a:spcBef>
                <a:spcPts val="1350"/>
              </a:spcBef>
              <a:spcAft>
                <a:spcPts val="0"/>
              </a:spcAft>
              <a:buClrTx/>
              <a:buSzTx/>
              <a:buFont typeface="Arial" panose="020B0604020202020204" pitchFamily="34" charset="0"/>
              <a:buNone/>
              <a:tabLst/>
              <a:defRPr/>
            </a:pPr>
            <a:r>
              <a:rPr kumimoji="0" lang="fr-FR" sz="1200" b="0" i="0" u="none" strike="noStrike" kern="1200" cap="none" spc="0" normalizeH="0" baseline="0" noProof="0" dirty="0">
                <a:ln>
                  <a:noFill/>
                </a:ln>
                <a:solidFill>
                  <a:srgbClr val="503078"/>
                </a:solidFill>
                <a:effectLst/>
                <a:uLnTx/>
                <a:uFillTx/>
                <a:latin typeface="+mn-lt"/>
                <a:ea typeface="+mn-ea"/>
                <a:cs typeface="+mn-cs"/>
              </a:rPr>
              <a:t>Niveau 1 - Pour passer au niveau suivant, faire Shift + Alt + flèche droite </a:t>
            </a:r>
          </a:p>
          <a:p>
            <a:pPr marL="269081" marR="0" lvl="1" indent="-269081" algn="just" defTabSz="685800" rtl="0" eaLnBrk="1" fontAlgn="auto" latinLnBrk="0" hangingPunct="1">
              <a:lnSpc>
                <a:spcPct val="100000"/>
              </a:lnSpc>
              <a:spcBef>
                <a:spcPts val="1050"/>
              </a:spcBef>
              <a:spcAft>
                <a:spcPts val="0"/>
              </a:spcAft>
              <a:buClr>
                <a:srgbClr val="503078"/>
              </a:buClr>
              <a:buSzTx/>
              <a:buFont typeface="Tempus Sans ITC" panose="04020404030D07020202" pitchFamily="82" charset="0"/>
              <a:buChar char="/"/>
              <a:tabLst/>
              <a:defRPr/>
            </a:pPr>
            <a:r>
              <a:rPr kumimoji="0" lang="fr-FR" sz="1050" b="0" i="0" u="none" strike="noStrike" kern="1200" cap="none" spc="0" normalizeH="0" baseline="0" noProof="0" dirty="0">
                <a:ln>
                  <a:noFill/>
                </a:ln>
                <a:solidFill>
                  <a:srgbClr val="5F5F5F"/>
                </a:solidFill>
                <a:effectLst/>
                <a:uLnTx/>
                <a:uFillTx/>
                <a:latin typeface="+mn-lt"/>
                <a:ea typeface="+mn-ea"/>
                <a:cs typeface="+mn-cs"/>
              </a:rPr>
              <a:t>Niveau 2</a:t>
            </a:r>
          </a:p>
          <a:p>
            <a:pPr marL="270000" marR="0" lvl="2" indent="0" algn="just" defTabSz="685800" rtl="0" eaLnBrk="1" fontAlgn="auto" latinLnBrk="0" hangingPunct="1">
              <a:lnSpc>
                <a:spcPct val="100000"/>
              </a:lnSpc>
              <a:spcBef>
                <a:spcPts val="450"/>
              </a:spcBef>
              <a:spcAft>
                <a:spcPts val="0"/>
              </a:spcAft>
              <a:buClrTx/>
              <a:buSzTx/>
              <a:buFontTx/>
              <a:buNone/>
              <a:tabLst/>
              <a:defRPr/>
            </a:pPr>
            <a:r>
              <a:rPr kumimoji="0" lang="fr-FR" sz="1050" b="0" i="0" u="none" strike="noStrike" kern="1200" cap="none" spc="0" normalizeH="0" baseline="0" noProof="0" dirty="0">
                <a:ln>
                  <a:noFill/>
                </a:ln>
                <a:solidFill>
                  <a:srgbClr val="5F5F5F"/>
                </a:solidFill>
                <a:effectLst/>
                <a:uLnTx/>
                <a:uFillTx/>
                <a:latin typeface="+mn-lt"/>
                <a:ea typeface="+mn-ea"/>
                <a:cs typeface="+mn-cs"/>
              </a:rPr>
              <a:t>Niveau 3</a:t>
            </a:r>
          </a:p>
          <a:p>
            <a:pPr marL="486000" marR="0" lvl="3" indent="-216000" algn="just" defTabSz="685800" rtl="0" eaLnBrk="1" fontAlgn="auto" latinLnBrk="0" hangingPunct="1">
              <a:lnSpc>
                <a:spcPct val="100000"/>
              </a:lnSpc>
              <a:spcBef>
                <a:spcPts val="450"/>
              </a:spcBef>
              <a:spcAft>
                <a:spcPts val="0"/>
              </a:spcAft>
              <a:buClr>
                <a:srgbClr val="503078"/>
              </a:buClr>
              <a:buSzTx/>
              <a:buFont typeface="Tahoma" panose="020B0604030504040204" pitchFamily="34" charset="0"/>
              <a:buChar char="›"/>
              <a:tabLst/>
              <a:defRPr/>
            </a:pPr>
            <a:r>
              <a:rPr kumimoji="0" lang="fr-FR" sz="900" b="0" i="0" u="none" strike="noStrike" kern="1200" cap="none" spc="0" normalizeH="0" baseline="0" noProof="0" dirty="0">
                <a:ln>
                  <a:noFill/>
                </a:ln>
                <a:solidFill>
                  <a:srgbClr val="5F5F5F"/>
                </a:solidFill>
                <a:effectLst/>
                <a:uLnTx/>
                <a:uFillTx/>
                <a:latin typeface="+mn-lt"/>
                <a:ea typeface="+mn-ea"/>
                <a:cs typeface="+mn-cs"/>
              </a:rPr>
              <a:t>Niveau 4</a:t>
            </a:r>
          </a:p>
          <a:p>
            <a:pPr marL="675000" marR="0" lvl="4"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dirty="0">
                <a:ln>
                  <a:noFill/>
                </a:ln>
                <a:solidFill>
                  <a:srgbClr val="5F5F5F"/>
                </a:solidFill>
                <a:effectLst/>
                <a:uLnTx/>
                <a:uFillTx/>
                <a:latin typeface="+mn-lt"/>
                <a:ea typeface="+mn-ea"/>
                <a:cs typeface="+mn-cs"/>
              </a:rPr>
              <a:t>Niveau 5</a:t>
            </a:r>
          </a:p>
          <a:p>
            <a:pPr marL="675000" marR="0" lvl="5"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dirty="0">
                <a:ln>
                  <a:noFill/>
                </a:ln>
                <a:solidFill>
                  <a:srgbClr val="5F5F5F"/>
                </a:solidFill>
                <a:effectLst/>
                <a:uLnTx/>
                <a:uFillTx/>
                <a:latin typeface="+mn-lt"/>
                <a:ea typeface="+mn-ea"/>
                <a:cs typeface="+mn-cs"/>
              </a:rPr>
              <a:t>Niveau 6</a:t>
            </a:r>
          </a:p>
          <a:p>
            <a:pPr marL="675000" marR="0" lvl="6"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dirty="0">
                <a:ln>
                  <a:noFill/>
                </a:ln>
                <a:solidFill>
                  <a:srgbClr val="5F5F5F"/>
                </a:solidFill>
                <a:effectLst/>
                <a:uLnTx/>
                <a:uFillTx/>
                <a:latin typeface="+mn-lt"/>
                <a:ea typeface="+mn-ea"/>
                <a:cs typeface="+mn-cs"/>
              </a:rPr>
              <a:t>Niveau 7</a:t>
            </a:r>
          </a:p>
          <a:p>
            <a:pPr marL="675000" marR="0" lvl="7"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dirty="0">
                <a:ln>
                  <a:noFill/>
                </a:ln>
                <a:solidFill>
                  <a:srgbClr val="5F5F5F"/>
                </a:solidFill>
                <a:effectLst/>
                <a:uLnTx/>
                <a:uFillTx/>
                <a:latin typeface="+mn-lt"/>
                <a:ea typeface="+mn-ea"/>
                <a:cs typeface="+mn-cs"/>
              </a:rPr>
              <a:t>Niveau 8</a:t>
            </a:r>
          </a:p>
          <a:p>
            <a:pPr marL="675000" marR="0" lvl="8"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dirty="0">
                <a:ln>
                  <a:noFill/>
                </a:ln>
                <a:solidFill>
                  <a:srgbClr val="5F5F5F"/>
                </a:solidFill>
                <a:effectLst/>
                <a:uLnTx/>
                <a:uFillTx/>
                <a:latin typeface="+mn-lt"/>
                <a:ea typeface="+mn-ea"/>
                <a:cs typeface="+mn-cs"/>
              </a:rPr>
              <a:t>Niveau 9</a:t>
            </a:r>
          </a:p>
        </p:txBody>
      </p:sp>
      <p:sp>
        <p:nvSpPr>
          <p:cNvPr id="9" name="Content Placeholder 4"/>
          <p:cNvSpPr>
            <a:spLocks noGrp="1"/>
          </p:cNvSpPr>
          <p:nvPr>
            <p:ph sz="quarter" idx="15" hasCustomPrompt="1"/>
          </p:nvPr>
        </p:nvSpPr>
        <p:spPr>
          <a:xfrm>
            <a:off x="4699436" y="1006078"/>
            <a:ext cx="4126657" cy="3671231"/>
          </a:xfrm>
          <a:prstGeom prst="rect">
            <a:avLst/>
          </a:prstGeom>
        </p:spPr>
        <p:txBody>
          <a:bodyPr lIns="108000" tIns="108000" rIns="108000" bIns="108000"/>
          <a:lstStyle>
            <a:lvl1pPr marL="0" marR="0" indent="0" algn="just" defTabSz="685800" rtl="0" eaLnBrk="1" fontAlgn="auto" latinLnBrk="0" hangingPunct="1">
              <a:lnSpc>
                <a:spcPct val="100000"/>
              </a:lnSpc>
              <a:spcBef>
                <a:spcPts val="1350"/>
              </a:spcBef>
              <a:spcAft>
                <a:spcPts val="0"/>
              </a:spcAft>
              <a:buClrTx/>
              <a:buSzTx/>
              <a:buFont typeface="Arial" panose="020B0604020202020204" pitchFamily="34" charset="0"/>
              <a:buNone/>
              <a:tabLst/>
              <a:defRPr>
                <a:solidFill>
                  <a:schemeClr val="bg2"/>
                </a:solidFill>
              </a:defRPr>
            </a:lvl1pPr>
            <a:lvl2pPr marL="269081" marR="0" indent="-269081" algn="just" defTabSz="685800" rtl="0" eaLnBrk="1" fontAlgn="auto" latinLnBrk="0" hangingPunct="1">
              <a:lnSpc>
                <a:spcPct val="100000"/>
              </a:lnSpc>
              <a:spcBef>
                <a:spcPts val="1050"/>
              </a:spcBef>
              <a:spcAft>
                <a:spcPts val="0"/>
              </a:spcAft>
              <a:buClr>
                <a:srgbClr val="503078"/>
              </a:buClr>
              <a:buSzTx/>
              <a:buFont typeface="Tempus Sans ITC" panose="04020404030D07020202" pitchFamily="82" charset="0"/>
              <a:buChar char="/"/>
              <a:tabLst/>
              <a:defRPr>
                <a:solidFill>
                  <a:schemeClr val="tx1"/>
                </a:solidFill>
              </a:defRPr>
            </a:lvl2pPr>
            <a:lvl3pPr marL="270000" marR="0" indent="0" algn="just" defTabSz="685800" rtl="0" eaLnBrk="1" fontAlgn="auto" latinLnBrk="0" hangingPunct="1">
              <a:lnSpc>
                <a:spcPct val="100000"/>
              </a:lnSpc>
              <a:spcBef>
                <a:spcPts val="450"/>
              </a:spcBef>
              <a:spcAft>
                <a:spcPts val="0"/>
              </a:spcAft>
              <a:buClrTx/>
              <a:buSzTx/>
              <a:buFontTx/>
              <a:buNone/>
              <a:tabLst/>
              <a:defRPr>
                <a:solidFill>
                  <a:schemeClr val="tx1"/>
                </a:solidFill>
              </a:defRPr>
            </a:lvl3pPr>
            <a:lvl4pPr marL="486000" marR="0" indent="-216000" algn="just" defTabSz="685800" rtl="0" eaLnBrk="1" fontAlgn="auto" latinLnBrk="0" hangingPunct="1">
              <a:lnSpc>
                <a:spcPct val="100000"/>
              </a:lnSpc>
              <a:spcBef>
                <a:spcPts val="450"/>
              </a:spcBef>
              <a:spcAft>
                <a:spcPts val="0"/>
              </a:spcAft>
              <a:buClr>
                <a:srgbClr val="503078"/>
              </a:buClr>
              <a:buSzTx/>
              <a:buFont typeface="Tahoma" panose="020B0604030504040204" pitchFamily="34" charset="0"/>
              <a:buChar char="›"/>
              <a:tabLst/>
              <a:defRPr>
                <a:solidFill>
                  <a:schemeClr val="tx1"/>
                </a:solidFill>
              </a:defRPr>
            </a:lvl4pPr>
            <a:lvl5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solidFill>
                  <a:schemeClr val="tx1"/>
                </a:solidFill>
              </a:defRPr>
            </a:lvl5pPr>
            <a:lvl6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solidFill>
                  <a:schemeClr val="tx1"/>
                </a:solidFill>
              </a:defRPr>
            </a:lvl6pPr>
            <a:lvl7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solidFill>
                  <a:schemeClr val="tx1"/>
                </a:solidFill>
              </a:defRPr>
            </a:lvl7pPr>
            <a:lvl8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solidFill>
                  <a:schemeClr val="tx1"/>
                </a:solidFill>
              </a:defRPr>
            </a:lvl8pPr>
            <a:lvl9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solidFill>
                  <a:schemeClr val="tx1"/>
                </a:solidFill>
              </a:defRPr>
            </a:lvl9pPr>
          </a:lstStyle>
          <a:p>
            <a:pPr marL="0" marR="0" lvl="0" indent="0" algn="just" defTabSz="685800" rtl="0" eaLnBrk="1" fontAlgn="auto" latinLnBrk="0" hangingPunct="1">
              <a:lnSpc>
                <a:spcPct val="100000"/>
              </a:lnSpc>
              <a:spcBef>
                <a:spcPts val="1350"/>
              </a:spcBef>
              <a:spcAft>
                <a:spcPts val="0"/>
              </a:spcAft>
              <a:buClrTx/>
              <a:buSzTx/>
              <a:buFont typeface="Arial" panose="020B0604020202020204" pitchFamily="34" charset="0"/>
              <a:buNone/>
              <a:tabLst/>
              <a:defRPr/>
            </a:pPr>
            <a:r>
              <a:rPr kumimoji="0" lang="fr-FR" sz="1200" b="0" i="0" u="none" strike="noStrike" kern="1200" cap="none" spc="0" normalizeH="0" baseline="0" noProof="0" dirty="0">
                <a:ln>
                  <a:noFill/>
                </a:ln>
                <a:solidFill>
                  <a:srgbClr val="503078"/>
                </a:solidFill>
                <a:effectLst/>
                <a:uLnTx/>
                <a:uFillTx/>
                <a:latin typeface="+mn-lt"/>
                <a:ea typeface="+mn-ea"/>
                <a:cs typeface="+mn-cs"/>
              </a:rPr>
              <a:t>Niveau 1 - Pour passer au niveau suivant, faire Shift + Alt + flèche droite </a:t>
            </a:r>
          </a:p>
          <a:p>
            <a:pPr marL="269081" marR="0" lvl="1" indent="-269081" algn="just" defTabSz="685800" rtl="0" eaLnBrk="1" fontAlgn="auto" latinLnBrk="0" hangingPunct="1">
              <a:lnSpc>
                <a:spcPct val="100000"/>
              </a:lnSpc>
              <a:spcBef>
                <a:spcPts val="1050"/>
              </a:spcBef>
              <a:spcAft>
                <a:spcPts val="0"/>
              </a:spcAft>
              <a:buClr>
                <a:srgbClr val="503078"/>
              </a:buClr>
              <a:buSzTx/>
              <a:buFont typeface="Tempus Sans ITC" panose="04020404030D07020202" pitchFamily="82" charset="0"/>
              <a:buChar char="/"/>
              <a:tabLst/>
              <a:defRPr/>
            </a:pPr>
            <a:r>
              <a:rPr kumimoji="0" lang="fr-FR" sz="1050" b="0" i="0" u="none" strike="noStrike" kern="1200" cap="none" spc="0" normalizeH="0" baseline="0" noProof="0" dirty="0">
                <a:ln>
                  <a:noFill/>
                </a:ln>
                <a:solidFill>
                  <a:srgbClr val="5F5F5F"/>
                </a:solidFill>
                <a:effectLst/>
                <a:uLnTx/>
                <a:uFillTx/>
                <a:latin typeface="+mn-lt"/>
                <a:ea typeface="+mn-ea"/>
                <a:cs typeface="+mn-cs"/>
              </a:rPr>
              <a:t>Niveau 2</a:t>
            </a:r>
          </a:p>
          <a:p>
            <a:pPr marL="270000" marR="0" lvl="2" indent="0" algn="just" defTabSz="685800" rtl="0" eaLnBrk="1" fontAlgn="auto" latinLnBrk="0" hangingPunct="1">
              <a:lnSpc>
                <a:spcPct val="100000"/>
              </a:lnSpc>
              <a:spcBef>
                <a:spcPts val="450"/>
              </a:spcBef>
              <a:spcAft>
                <a:spcPts val="0"/>
              </a:spcAft>
              <a:buClrTx/>
              <a:buSzTx/>
              <a:buFontTx/>
              <a:buNone/>
              <a:tabLst/>
              <a:defRPr/>
            </a:pPr>
            <a:r>
              <a:rPr kumimoji="0" lang="fr-FR" sz="1050" b="0" i="0" u="none" strike="noStrike" kern="1200" cap="none" spc="0" normalizeH="0" baseline="0" noProof="0" dirty="0">
                <a:ln>
                  <a:noFill/>
                </a:ln>
                <a:solidFill>
                  <a:srgbClr val="5F5F5F"/>
                </a:solidFill>
                <a:effectLst/>
                <a:uLnTx/>
                <a:uFillTx/>
                <a:latin typeface="+mn-lt"/>
                <a:ea typeface="+mn-ea"/>
                <a:cs typeface="+mn-cs"/>
              </a:rPr>
              <a:t>Niveau 3</a:t>
            </a:r>
          </a:p>
          <a:p>
            <a:pPr marL="486000" marR="0" lvl="3" indent="-216000" algn="just" defTabSz="685800" rtl="0" eaLnBrk="1" fontAlgn="auto" latinLnBrk="0" hangingPunct="1">
              <a:lnSpc>
                <a:spcPct val="100000"/>
              </a:lnSpc>
              <a:spcBef>
                <a:spcPts val="450"/>
              </a:spcBef>
              <a:spcAft>
                <a:spcPts val="0"/>
              </a:spcAft>
              <a:buClr>
                <a:srgbClr val="503078"/>
              </a:buClr>
              <a:buSzTx/>
              <a:buFont typeface="Tahoma" panose="020B0604030504040204" pitchFamily="34" charset="0"/>
              <a:buChar char="›"/>
              <a:tabLst/>
              <a:defRPr/>
            </a:pPr>
            <a:r>
              <a:rPr kumimoji="0" lang="fr-FR" sz="900" b="0" i="0" u="none" strike="noStrike" kern="1200" cap="none" spc="0" normalizeH="0" baseline="0" noProof="0" dirty="0">
                <a:ln>
                  <a:noFill/>
                </a:ln>
                <a:solidFill>
                  <a:srgbClr val="5F5F5F"/>
                </a:solidFill>
                <a:effectLst/>
                <a:uLnTx/>
                <a:uFillTx/>
                <a:latin typeface="+mn-lt"/>
                <a:ea typeface="+mn-ea"/>
                <a:cs typeface="+mn-cs"/>
              </a:rPr>
              <a:t>Niveau 4</a:t>
            </a:r>
          </a:p>
          <a:p>
            <a:pPr marL="675000" marR="0" lvl="4"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dirty="0">
                <a:ln>
                  <a:noFill/>
                </a:ln>
                <a:solidFill>
                  <a:srgbClr val="5F5F5F"/>
                </a:solidFill>
                <a:effectLst/>
                <a:uLnTx/>
                <a:uFillTx/>
                <a:latin typeface="+mn-lt"/>
                <a:ea typeface="+mn-ea"/>
                <a:cs typeface="+mn-cs"/>
              </a:rPr>
              <a:t>Niveau 5</a:t>
            </a:r>
          </a:p>
          <a:p>
            <a:pPr marL="675000" marR="0" lvl="5"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dirty="0">
                <a:ln>
                  <a:noFill/>
                </a:ln>
                <a:solidFill>
                  <a:srgbClr val="5F5F5F"/>
                </a:solidFill>
                <a:effectLst/>
                <a:uLnTx/>
                <a:uFillTx/>
                <a:latin typeface="+mn-lt"/>
                <a:ea typeface="+mn-ea"/>
                <a:cs typeface="+mn-cs"/>
              </a:rPr>
              <a:t>Niveau 6</a:t>
            </a:r>
          </a:p>
          <a:p>
            <a:pPr marL="675000" marR="0" lvl="6"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dirty="0">
                <a:ln>
                  <a:noFill/>
                </a:ln>
                <a:solidFill>
                  <a:srgbClr val="5F5F5F"/>
                </a:solidFill>
                <a:effectLst/>
                <a:uLnTx/>
                <a:uFillTx/>
                <a:latin typeface="+mn-lt"/>
                <a:ea typeface="+mn-ea"/>
                <a:cs typeface="+mn-cs"/>
              </a:rPr>
              <a:t>Niveau 7</a:t>
            </a:r>
          </a:p>
          <a:p>
            <a:pPr marL="675000" marR="0" lvl="7"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dirty="0">
                <a:ln>
                  <a:noFill/>
                </a:ln>
                <a:solidFill>
                  <a:srgbClr val="5F5F5F"/>
                </a:solidFill>
                <a:effectLst/>
                <a:uLnTx/>
                <a:uFillTx/>
                <a:latin typeface="+mn-lt"/>
                <a:ea typeface="+mn-ea"/>
                <a:cs typeface="+mn-cs"/>
              </a:rPr>
              <a:t>Niveau 8</a:t>
            </a:r>
          </a:p>
          <a:p>
            <a:pPr marL="675000" marR="0" lvl="8"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dirty="0">
                <a:ln>
                  <a:noFill/>
                </a:ln>
                <a:solidFill>
                  <a:srgbClr val="5F5F5F"/>
                </a:solidFill>
                <a:effectLst/>
                <a:uLnTx/>
                <a:uFillTx/>
                <a:latin typeface="+mn-lt"/>
                <a:ea typeface="+mn-ea"/>
                <a:cs typeface="+mn-cs"/>
              </a:rPr>
              <a:t>Niveau 9</a:t>
            </a:r>
          </a:p>
        </p:txBody>
      </p:sp>
      <p:sp>
        <p:nvSpPr>
          <p:cNvPr id="10" name="Title 1"/>
          <p:cNvSpPr>
            <a:spLocks noGrp="1"/>
          </p:cNvSpPr>
          <p:nvPr>
            <p:ph type="title" hasCustomPrompt="1"/>
          </p:nvPr>
        </p:nvSpPr>
        <p:spPr>
          <a:xfrm>
            <a:off x="319015" y="303498"/>
            <a:ext cx="8507077" cy="702580"/>
          </a:xfrm>
        </p:spPr>
        <p:txBody>
          <a:bodyPr lIns="108000" tIns="0" rIns="108000" bIns="0"/>
          <a:lstStyle>
            <a:lvl1pPr>
              <a:defRPr sz="1650" baseline="0">
                <a:solidFill>
                  <a:schemeClr val="bg2"/>
                </a:solidFill>
              </a:defRPr>
            </a:lvl1pPr>
          </a:lstStyle>
          <a:p>
            <a:r>
              <a:rPr lang="fr-FR" noProof="0" dirty="0"/>
              <a:t>Compléter avec un titre ici qui porte votre message sur deux lignes au maximum pour des raisons de lisibilité</a:t>
            </a:r>
          </a:p>
        </p:txBody>
      </p:sp>
      <p:sp>
        <p:nvSpPr>
          <p:cNvPr id="12" name="Text Placeholder 8"/>
          <p:cNvSpPr>
            <a:spLocks noGrp="1"/>
          </p:cNvSpPr>
          <p:nvPr>
            <p:ph type="body" sz="quarter" idx="13" hasCustomPrompt="1"/>
          </p:nvPr>
        </p:nvSpPr>
        <p:spPr>
          <a:xfrm>
            <a:off x="319015" y="108235"/>
            <a:ext cx="8507077" cy="195263"/>
          </a:xfrm>
          <a:prstGeom prst="rect">
            <a:avLst/>
          </a:prstGeom>
        </p:spPr>
        <p:txBody>
          <a:bodyPr lIns="108000" tIns="0" rIns="108000" bIns="0" anchor="b"/>
          <a:lstStyle>
            <a:lvl1pPr>
              <a:spcBef>
                <a:spcPts val="0"/>
              </a:spcBef>
              <a:defRPr sz="750" i="0" cap="all" baseline="0">
                <a:solidFill>
                  <a:schemeClr val="accent4"/>
                </a:solidFill>
                <a:latin typeface="+mj-lt"/>
              </a:defRPr>
            </a:lvl1pPr>
            <a:lvl2pPr>
              <a:defRPr sz="750"/>
            </a:lvl2pPr>
          </a:lstStyle>
          <a:p>
            <a:pPr lvl="0"/>
            <a:r>
              <a:rPr lang="fr-FR" noProof="0" dirty="0"/>
              <a:t>Insérer un surtitre ici – il ne doit pas dépasser 1 ligne</a:t>
            </a:r>
          </a:p>
        </p:txBody>
      </p:sp>
    </p:spTree>
    <p:extLst>
      <p:ext uri="{BB962C8B-B14F-4D97-AF65-F5344CB8AC3E}">
        <p14:creationId xmlns:p14="http://schemas.microsoft.com/office/powerpoint/2010/main" val="27588191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genda - 1 à 6 chapitres">
    <p:spTree>
      <p:nvGrpSpPr>
        <p:cNvPr id="1" name=""/>
        <p:cNvGrpSpPr/>
        <p:nvPr/>
      </p:nvGrpSpPr>
      <p:grpSpPr>
        <a:xfrm>
          <a:off x="0" y="0"/>
          <a:ext cx="0" cy="0"/>
          <a:chOff x="0" y="0"/>
          <a:chExt cx="0" cy="0"/>
        </a:xfrm>
      </p:grpSpPr>
      <p:sp>
        <p:nvSpPr>
          <p:cNvPr id="23" name="Title 1"/>
          <p:cNvSpPr txBox="1">
            <a:spLocks/>
          </p:cNvSpPr>
          <p:nvPr userDrawn="1"/>
        </p:nvSpPr>
        <p:spPr>
          <a:xfrm>
            <a:off x="312405" y="303499"/>
            <a:ext cx="8507077" cy="647811"/>
          </a:xfrm>
          <a:prstGeom prst="rect">
            <a:avLst/>
          </a:prstGeom>
          <a:noFill/>
        </p:spPr>
        <p:txBody>
          <a:bodyPr vert="horz" lIns="81000" tIns="27000" rIns="81000" bIns="0" rtlCol="0" anchor="t">
            <a:noAutofit/>
          </a:bodyPr>
          <a:lstStyle>
            <a:lvl1pPr algn="l" defTabSz="914400" rtl="0" eaLnBrk="1" latinLnBrk="0" hangingPunct="1">
              <a:lnSpc>
                <a:spcPct val="100000"/>
              </a:lnSpc>
              <a:spcBef>
                <a:spcPct val="0"/>
              </a:spcBef>
              <a:buNone/>
              <a:defRPr sz="2200" kern="1200" baseline="0">
                <a:solidFill>
                  <a:schemeClr val="bg2"/>
                </a:solidFill>
                <a:latin typeface="+mj-lt"/>
                <a:ea typeface="+mj-ea"/>
                <a:cs typeface="+mj-cs"/>
              </a:defRPr>
            </a:lvl1pPr>
          </a:lstStyle>
          <a:p>
            <a:r>
              <a:rPr lang="fr-FR" sz="1650" b="1" noProof="0" dirty="0"/>
              <a:t>AGENDA</a:t>
            </a:r>
          </a:p>
        </p:txBody>
      </p:sp>
      <p:sp>
        <p:nvSpPr>
          <p:cNvPr id="5" name="Text Placeholder 8"/>
          <p:cNvSpPr>
            <a:spLocks noGrp="1"/>
          </p:cNvSpPr>
          <p:nvPr>
            <p:ph type="body" sz="quarter" idx="15" hasCustomPrompt="1"/>
          </p:nvPr>
        </p:nvSpPr>
        <p:spPr>
          <a:xfrm>
            <a:off x="1526662" y="1014621"/>
            <a:ext cx="5715624" cy="513000"/>
          </a:xfrm>
          <a:prstGeom prst="rect">
            <a:avLst/>
          </a:prstGeom>
        </p:spPr>
        <p:txBody>
          <a:bodyPr wrap="square" anchor="ctr">
            <a:noAutofit/>
          </a:bodyPr>
          <a:lstStyle>
            <a:lvl1pPr marL="0" indent="0" algn="l">
              <a:buClr>
                <a:schemeClr val="bg2"/>
              </a:buClr>
              <a:buFontTx/>
              <a:buNone/>
              <a:defRPr sz="1650" i="0" cap="none" baseline="0">
                <a:solidFill>
                  <a:schemeClr val="bg2"/>
                </a:solidFill>
              </a:defRPr>
            </a:lvl1pPr>
            <a:lvl2pPr>
              <a:defRPr sz="750"/>
            </a:lvl2pPr>
          </a:lstStyle>
          <a:p>
            <a:pPr lvl="0"/>
            <a:r>
              <a:rPr lang="fr-FR" noProof="0" dirty="0"/>
              <a:t>Chapitre 1</a:t>
            </a:r>
          </a:p>
        </p:txBody>
      </p:sp>
      <p:sp>
        <p:nvSpPr>
          <p:cNvPr id="8" name="Text Placeholder 8"/>
          <p:cNvSpPr>
            <a:spLocks noGrp="1"/>
          </p:cNvSpPr>
          <p:nvPr>
            <p:ph type="body" sz="quarter" idx="17" hasCustomPrompt="1"/>
          </p:nvPr>
        </p:nvSpPr>
        <p:spPr>
          <a:xfrm>
            <a:off x="1526662" y="1616588"/>
            <a:ext cx="5715624" cy="513000"/>
          </a:xfrm>
          <a:prstGeom prst="rect">
            <a:avLst/>
          </a:prstGeom>
        </p:spPr>
        <p:txBody>
          <a:bodyPr vert="horz" wrap="square" lIns="108000" tIns="108000" rIns="108000" bIns="108000" rtlCol="0" anchor="ctr">
            <a:noAutofit/>
          </a:bodyPr>
          <a:lstStyle>
            <a:lvl1pPr algn="l">
              <a:defRPr lang="fr-FR" sz="1650" i="0" cap="none" noProof="0" dirty="0">
                <a:solidFill>
                  <a:schemeClr val="bg2"/>
                </a:solidFill>
              </a:defRPr>
            </a:lvl1pPr>
          </a:lstStyle>
          <a:p>
            <a:pPr lvl="0">
              <a:buClr>
                <a:schemeClr val="bg2"/>
              </a:buClr>
            </a:pPr>
            <a:r>
              <a:rPr lang="fr-FR" noProof="0" dirty="0"/>
              <a:t>Chapitre 2</a:t>
            </a:r>
          </a:p>
        </p:txBody>
      </p:sp>
      <p:sp>
        <p:nvSpPr>
          <p:cNvPr id="11" name="Text Placeholder 8"/>
          <p:cNvSpPr>
            <a:spLocks noGrp="1"/>
          </p:cNvSpPr>
          <p:nvPr>
            <p:ph type="body" sz="quarter" idx="19" hasCustomPrompt="1"/>
          </p:nvPr>
        </p:nvSpPr>
        <p:spPr>
          <a:xfrm>
            <a:off x="1526662" y="2218556"/>
            <a:ext cx="5715624" cy="513000"/>
          </a:xfrm>
          <a:prstGeom prst="rect">
            <a:avLst/>
          </a:prstGeom>
        </p:spPr>
        <p:txBody>
          <a:bodyPr vert="horz" wrap="square" lIns="108000" tIns="108000" rIns="108000" bIns="108000" rtlCol="0" anchor="ctr">
            <a:noAutofit/>
          </a:bodyPr>
          <a:lstStyle>
            <a:lvl1pPr algn="l">
              <a:defRPr lang="fr-FR" sz="1650" i="0" cap="none" noProof="0" dirty="0">
                <a:solidFill>
                  <a:schemeClr val="bg2"/>
                </a:solidFill>
              </a:defRPr>
            </a:lvl1pPr>
          </a:lstStyle>
          <a:p>
            <a:pPr lvl="0">
              <a:buClr>
                <a:schemeClr val="bg2"/>
              </a:buClr>
            </a:pPr>
            <a:r>
              <a:rPr lang="fr-FR" noProof="0" dirty="0"/>
              <a:t>Chapitre 3</a:t>
            </a:r>
          </a:p>
        </p:txBody>
      </p:sp>
      <p:sp>
        <p:nvSpPr>
          <p:cNvPr id="14" name="Text Placeholder 8"/>
          <p:cNvSpPr>
            <a:spLocks noGrp="1"/>
          </p:cNvSpPr>
          <p:nvPr>
            <p:ph type="body" sz="quarter" idx="21" hasCustomPrompt="1"/>
          </p:nvPr>
        </p:nvSpPr>
        <p:spPr>
          <a:xfrm>
            <a:off x="1526662" y="2820523"/>
            <a:ext cx="5715624" cy="513000"/>
          </a:xfrm>
          <a:prstGeom prst="rect">
            <a:avLst/>
          </a:prstGeom>
        </p:spPr>
        <p:txBody>
          <a:bodyPr vert="horz" wrap="square" lIns="108000" tIns="108000" rIns="108000" bIns="108000" rtlCol="0" anchor="ctr">
            <a:noAutofit/>
          </a:bodyPr>
          <a:lstStyle>
            <a:lvl1pPr algn="l">
              <a:defRPr lang="fr-FR" sz="1650" i="0" cap="none" noProof="0" dirty="0">
                <a:solidFill>
                  <a:schemeClr val="bg2"/>
                </a:solidFill>
              </a:defRPr>
            </a:lvl1pPr>
          </a:lstStyle>
          <a:p>
            <a:pPr lvl="0">
              <a:buClr>
                <a:schemeClr val="bg2"/>
              </a:buClr>
            </a:pPr>
            <a:r>
              <a:rPr lang="fr-FR" noProof="0" dirty="0"/>
              <a:t>Chapitre 4</a:t>
            </a:r>
          </a:p>
        </p:txBody>
      </p:sp>
      <p:sp>
        <p:nvSpPr>
          <p:cNvPr id="17" name="Text Placeholder 8"/>
          <p:cNvSpPr>
            <a:spLocks noGrp="1"/>
          </p:cNvSpPr>
          <p:nvPr>
            <p:ph type="body" sz="quarter" idx="23" hasCustomPrompt="1"/>
          </p:nvPr>
        </p:nvSpPr>
        <p:spPr>
          <a:xfrm>
            <a:off x="1526662" y="3422490"/>
            <a:ext cx="5715624" cy="513000"/>
          </a:xfrm>
          <a:prstGeom prst="rect">
            <a:avLst/>
          </a:prstGeom>
        </p:spPr>
        <p:txBody>
          <a:bodyPr vert="horz" wrap="square" lIns="108000" tIns="108000" rIns="108000" bIns="108000" rtlCol="0" anchor="ctr">
            <a:noAutofit/>
          </a:bodyPr>
          <a:lstStyle>
            <a:lvl1pPr algn="l">
              <a:defRPr lang="fr-FR" sz="1650" i="0" cap="none" noProof="0" dirty="0">
                <a:solidFill>
                  <a:schemeClr val="bg2"/>
                </a:solidFill>
              </a:defRPr>
            </a:lvl1pPr>
          </a:lstStyle>
          <a:p>
            <a:pPr lvl="0">
              <a:buClr>
                <a:schemeClr val="bg2"/>
              </a:buClr>
            </a:pPr>
            <a:r>
              <a:rPr lang="fr-FR" noProof="0" dirty="0"/>
              <a:t>Chapitre 5</a:t>
            </a:r>
          </a:p>
        </p:txBody>
      </p:sp>
      <p:sp>
        <p:nvSpPr>
          <p:cNvPr id="30" name="Text Placeholder 8"/>
          <p:cNvSpPr>
            <a:spLocks noGrp="1"/>
          </p:cNvSpPr>
          <p:nvPr>
            <p:ph type="body" sz="quarter" idx="25" hasCustomPrompt="1"/>
          </p:nvPr>
        </p:nvSpPr>
        <p:spPr>
          <a:xfrm>
            <a:off x="7418718" y="1014621"/>
            <a:ext cx="1275626" cy="513000"/>
          </a:xfrm>
          <a:prstGeom prst="rect">
            <a:avLst/>
          </a:prstGeom>
        </p:spPr>
        <p:txBody>
          <a:bodyPr wrap="square" anchor="ctr">
            <a:noAutofit/>
          </a:bodyPr>
          <a:lstStyle>
            <a:lvl1pPr algn="l">
              <a:defRPr sz="750" b="0" i="0" cap="none" baseline="0">
                <a:solidFill>
                  <a:schemeClr val="bg2"/>
                </a:solidFill>
              </a:defRPr>
            </a:lvl1pPr>
            <a:lvl2pPr>
              <a:defRPr sz="750"/>
            </a:lvl2pPr>
          </a:lstStyle>
          <a:p>
            <a:pPr lvl="0"/>
            <a:r>
              <a:rPr lang="fr-FR" noProof="0" dirty="0"/>
              <a:t>Page x</a:t>
            </a:r>
          </a:p>
        </p:txBody>
      </p:sp>
      <p:sp>
        <p:nvSpPr>
          <p:cNvPr id="32" name="Text Placeholder 8"/>
          <p:cNvSpPr>
            <a:spLocks noGrp="1"/>
          </p:cNvSpPr>
          <p:nvPr>
            <p:ph type="body" sz="quarter" idx="26" hasCustomPrompt="1"/>
          </p:nvPr>
        </p:nvSpPr>
        <p:spPr>
          <a:xfrm>
            <a:off x="7418718" y="3422490"/>
            <a:ext cx="1275626" cy="513000"/>
          </a:xfrm>
          <a:prstGeom prst="rect">
            <a:avLst/>
          </a:prstGeom>
        </p:spPr>
        <p:txBody>
          <a:bodyPr vert="horz" wrap="square" lIns="108000" tIns="108000" rIns="108000" bIns="10800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33" name="Text Placeholder 8"/>
          <p:cNvSpPr>
            <a:spLocks noGrp="1"/>
          </p:cNvSpPr>
          <p:nvPr>
            <p:ph type="body" sz="quarter" idx="27" hasCustomPrompt="1"/>
          </p:nvPr>
        </p:nvSpPr>
        <p:spPr>
          <a:xfrm>
            <a:off x="7418718" y="2820523"/>
            <a:ext cx="1275626" cy="513000"/>
          </a:xfrm>
          <a:prstGeom prst="rect">
            <a:avLst/>
          </a:prstGeom>
        </p:spPr>
        <p:txBody>
          <a:bodyPr vert="horz" wrap="square" lIns="108000" tIns="108000" rIns="108000" bIns="10800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34" name="Text Placeholder 8"/>
          <p:cNvSpPr>
            <a:spLocks noGrp="1"/>
          </p:cNvSpPr>
          <p:nvPr>
            <p:ph type="body" sz="quarter" idx="28" hasCustomPrompt="1"/>
          </p:nvPr>
        </p:nvSpPr>
        <p:spPr>
          <a:xfrm>
            <a:off x="7418718" y="2218556"/>
            <a:ext cx="1275626" cy="513000"/>
          </a:xfrm>
          <a:prstGeom prst="rect">
            <a:avLst/>
          </a:prstGeom>
        </p:spPr>
        <p:txBody>
          <a:bodyPr vert="horz" wrap="square" lIns="108000" tIns="108000" rIns="108000" bIns="10800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35" name="Text Placeholder 8"/>
          <p:cNvSpPr>
            <a:spLocks noGrp="1"/>
          </p:cNvSpPr>
          <p:nvPr>
            <p:ph type="body" sz="quarter" idx="29" hasCustomPrompt="1"/>
          </p:nvPr>
        </p:nvSpPr>
        <p:spPr>
          <a:xfrm>
            <a:off x="7418718" y="1616588"/>
            <a:ext cx="1275626" cy="513000"/>
          </a:xfrm>
          <a:prstGeom prst="rect">
            <a:avLst/>
          </a:prstGeom>
        </p:spPr>
        <p:txBody>
          <a:bodyPr vert="horz" wrap="square" lIns="108000" tIns="108000" rIns="108000" bIns="10800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24" name="Text Placeholder 8"/>
          <p:cNvSpPr>
            <a:spLocks noGrp="1"/>
          </p:cNvSpPr>
          <p:nvPr>
            <p:ph type="body" sz="quarter" idx="30" hasCustomPrompt="1"/>
          </p:nvPr>
        </p:nvSpPr>
        <p:spPr>
          <a:xfrm>
            <a:off x="1526662" y="4024459"/>
            <a:ext cx="5715624" cy="513000"/>
          </a:xfrm>
          <a:prstGeom prst="rect">
            <a:avLst/>
          </a:prstGeom>
        </p:spPr>
        <p:txBody>
          <a:bodyPr vert="horz" wrap="square" lIns="108000" tIns="108000" rIns="108000" bIns="108000" rtlCol="0" anchor="ctr">
            <a:noAutofit/>
          </a:bodyPr>
          <a:lstStyle>
            <a:lvl1pPr algn="l">
              <a:defRPr lang="fr-FR" sz="1650" i="0" cap="none" noProof="0" dirty="0">
                <a:solidFill>
                  <a:schemeClr val="bg2"/>
                </a:solidFill>
              </a:defRPr>
            </a:lvl1pPr>
          </a:lstStyle>
          <a:p>
            <a:pPr lvl="0">
              <a:buClr>
                <a:schemeClr val="bg2"/>
              </a:buClr>
            </a:pPr>
            <a:r>
              <a:rPr lang="fr-FR" noProof="0" dirty="0"/>
              <a:t>Chapitre 6</a:t>
            </a:r>
          </a:p>
        </p:txBody>
      </p:sp>
      <p:sp>
        <p:nvSpPr>
          <p:cNvPr id="26" name="Text Placeholder 8"/>
          <p:cNvSpPr>
            <a:spLocks noGrp="1"/>
          </p:cNvSpPr>
          <p:nvPr>
            <p:ph type="body" sz="quarter" idx="32" hasCustomPrompt="1"/>
          </p:nvPr>
        </p:nvSpPr>
        <p:spPr>
          <a:xfrm>
            <a:off x="7418718" y="4024459"/>
            <a:ext cx="1275626" cy="513000"/>
          </a:xfrm>
          <a:prstGeom prst="rect">
            <a:avLst/>
          </a:prstGeom>
        </p:spPr>
        <p:txBody>
          <a:bodyPr vert="horz" wrap="square" lIns="108000" tIns="108000" rIns="108000" bIns="10800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44" name="Text Placeholder 4"/>
          <p:cNvSpPr>
            <a:spLocks noGrp="1"/>
          </p:cNvSpPr>
          <p:nvPr>
            <p:ph type="body" sz="quarter" idx="38" hasCustomPrompt="1"/>
          </p:nvPr>
        </p:nvSpPr>
        <p:spPr>
          <a:xfrm>
            <a:off x="324638" y="1014621"/>
            <a:ext cx="996923" cy="513000"/>
          </a:xfrm>
          <a:prstGeom prst="rect">
            <a:avLst/>
          </a:prstGeom>
          <a:noFill/>
        </p:spPr>
        <p:txBody>
          <a:bodyPr wrap="square" anchor="ctr">
            <a:noAutofit/>
          </a:bodyPr>
          <a:lstStyle>
            <a:lvl1pPr marL="0" indent="-189000" algn="just">
              <a:lnSpc>
                <a:spcPct val="100000"/>
              </a:lnSpc>
              <a:spcBef>
                <a:spcPts val="300"/>
              </a:spcBef>
              <a:buClr>
                <a:schemeClr val="bg2"/>
              </a:buClr>
              <a:buFont typeface="Tempus Sans ITC" panose="04020404030D07020202" pitchFamily="82" charset="0"/>
              <a:buChar char="/"/>
              <a:defRPr sz="165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01</a:t>
            </a:r>
          </a:p>
        </p:txBody>
      </p:sp>
      <p:sp>
        <p:nvSpPr>
          <p:cNvPr id="45" name="Text Placeholder 4"/>
          <p:cNvSpPr>
            <a:spLocks noGrp="1"/>
          </p:cNvSpPr>
          <p:nvPr>
            <p:ph type="body" sz="quarter" idx="39" hasCustomPrompt="1"/>
          </p:nvPr>
        </p:nvSpPr>
        <p:spPr>
          <a:xfrm>
            <a:off x="324638" y="1616588"/>
            <a:ext cx="996923" cy="513000"/>
          </a:xfrm>
          <a:prstGeom prst="rect">
            <a:avLst/>
          </a:prstGeom>
          <a:noFill/>
        </p:spPr>
        <p:txBody>
          <a:bodyPr wrap="square" anchor="ctr">
            <a:noAutofit/>
          </a:bodyPr>
          <a:lstStyle>
            <a:lvl1pPr marL="0" indent="-189000" algn="just">
              <a:lnSpc>
                <a:spcPct val="100000"/>
              </a:lnSpc>
              <a:spcBef>
                <a:spcPts val="300"/>
              </a:spcBef>
              <a:buClr>
                <a:schemeClr val="bg2"/>
              </a:buClr>
              <a:buFont typeface="Tempus Sans ITC" panose="04020404030D07020202" pitchFamily="82" charset="0"/>
              <a:buChar char="/"/>
              <a:defRPr sz="165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02</a:t>
            </a:r>
          </a:p>
        </p:txBody>
      </p:sp>
      <p:sp>
        <p:nvSpPr>
          <p:cNvPr id="46" name="Text Placeholder 4"/>
          <p:cNvSpPr>
            <a:spLocks noGrp="1"/>
          </p:cNvSpPr>
          <p:nvPr>
            <p:ph type="body" sz="quarter" idx="40" hasCustomPrompt="1"/>
          </p:nvPr>
        </p:nvSpPr>
        <p:spPr>
          <a:xfrm>
            <a:off x="324638" y="2218556"/>
            <a:ext cx="996923" cy="513000"/>
          </a:xfrm>
          <a:prstGeom prst="rect">
            <a:avLst/>
          </a:prstGeom>
          <a:noFill/>
        </p:spPr>
        <p:txBody>
          <a:bodyPr wrap="square" anchor="ctr">
            <a:noAutofit/>
          </a:bodyPr>
          <a:lstStyle>
            <a:lvl1pPr marL="0" indent="-189000" algn="just">
              <a:lnSpc>
                <a:spcPct val="100000"/>
              </a:lnSpc>
              <a:spcBef>
                <a:spcPts val="300"/>
              </a:spcBef>
              <a:buClr>
                <a:schemeClr val="bg2"/>
              </a:buClr>
              <a:buFont typeface="Tempus Sans ITC" panose="04020404030D07020202" pitchFamily="82" charset="0"/>
              <a:buChar char="/"/>
              <a:defRPr sz="165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03</a:t>
            </a:r>
          </a:p>
        </p:txBody>
      </p:sp>
      <p:sp>
        <p:nvSpPr>
          <p:cNvPr id="47" name="Text Placeholder 4"/>
          <p:cNvSpPr>
            <a:spLocks noGrp="1"/>
          </p:cNvSpPr>
          <p:nvPr>
            <p:ph type="body" sz="quarter" idx="41" hasCustomPrompt="1"/>
          </p:nvPr>
        </p:nvSpPr>
        <p:spPr>
          <a:xfrm>
            <a:off x="324638" y="2820523"/>
            <a:ext cx="996923" cy="513000"/>
          </a:xfrm>
          <a:prstGeom prst="rect">
            <a:avLst/>
          </a:prstGeom>
          <a:noFill/>
        </p:spPr>
        <p:txBody>
          <a:bodyPr wrap="square" anchor="ctr">
            <a:noAutofit/>
          </a:bodyPr>
          <a:lstStyle>
            <a:lvl1pPr marL="0" indent="-189000" algn="just">
              <a:lnSpc>
                <a:spcPct val="100000"/>
              </a:lnSpc>
              <a:spcBef>
                <a:spcPts val="300"/>
              </a:spcBef>
              <a:buClr>
                <a:schemeClr val="bg2"/>
              </a:buClr>
              <a:buFont typeface="Tempus Sans ITC" panose="04020404030D07020202" pitchFamily="82" charset="0"/>
              <a:buChar char="/"/>
              <a:defRPr sz="165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04</a:t>
            </a:r>
          </a:p>
        </p:txBody>
      </p:sp>
      <p:sp>
        <p:nvSpPr>
          <p:cNvPr id="48" name="Text Placeholder 4"/>
          <p:cNvSpPr>
            <a:spLocks noGrp="1"/>
          </p:cNvSpPr>
          <p:nvPr>
            <p:ph type="body" sz="quarter" idx="42" hasCustomPrompt="1"/>
          </p:nvPr>
        </p:nvSpPr>
        <p:spPr>
          <a:xfrm>
            <a:off x="324638" y="3422490"/>
            <a:ext cx="996923" cy="513000"/>
          </a:xfrm>
          <a:prstGeom prst="rect">
            <a:avLst/>
          </a:prstGeom>
          <a:noFill/>
        </p:spPr>
        <p:txBody>
          <a:bodyPr wrap="square" anchor="ctr">
            <a:noAutofit/>
          </a:bodyPr>
          <a:lstStyle>
            <a:lvl1pPr marL="0" indent="-189000" algn="just">
              <a:lnSpc>
                <a:spcPct val="100000"/>
              </a:lnSpc>
              <a:spcBef>
                <a:spcPts val="300"/>
              </a:spcBef>
              <a:buClr>
                <a:schemeClr val="bg2"/>
              </a:buClr>
              <a:buFont typeface="Tempus Sans ITC" panose="04020404030D07020202" pitchFamily="82" charset="0"/>
              <a:buChar char="/"/>
              <a:defRPr sz="165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05</a:t>
            </a:r>
          </a:p>
        </p:txBody>
      </p:sp>
      <p:sp>
        <p:nvSpPr>
          <p:cNvPr id="49" name="Text Placeholder 4"/>
          <p:cNvSpPr>
            <a:spLocks noGrp="1"/>
          </p:cNvSpPr>
          <p:nvPr>
            <p:ph type="body" sz="quarter" idx="43" hasCustomPrompt="1"/>
          </p:nvPr>
        </p:nvSpPr>
        <p:spPr>
          <a:xfrm>
            <a:off x="324638" y="4024459"/>
            <a:ext cx="996923" cy="513000"/>
          </a:xfrm>
          <a:prstGeom prst="rect">
            <a:avLst/>
          </a:prstGeom>
          <a:noFill/>
        </p:spPr>
        <p:txBody>
          <a:bodyPr wrap="square" anchor="ctr">
            <a:noAutofit/>
          </a:bodyPr>
          <a:lstStyle>
            <a:lvl1pPr marL="0" indent="-189000" algn="just">
              <a:lnSpc>
                <a:spcPct val="100000"/>
              </a:lnSpc>
              <a:spcBef>
                <a:spcPts val="300"/>
              </a:spcBef>
              <a:buClr>
                <a:schemeClr val="bg2"/>
              </a:buClr>
              <a:buFont typeface="Tempus Sans ITC" panose="04020404030D07020202" pitchFamily="82" charset="0"/>
              <a:buChar char="/"/>
              <a:defRPr sz="165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06</a:t>
            </a:r>
          </a:p>
        </p:txBody>
      </p:sp>
    </p:spTree>
    <p:extLst>
      <p:ext uri="{BB962C8B-B14F-4D97-AF65-F5344CB8AC3E}">
        <p14:creationId xmlns:p14="http://schemas.microsoft.com/office/powerpoint/2010/main" val="34355175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genda - 1 à 10 chapitres">
    <p:spTree>
      <p:nvGrpSpPr>
        <p:cNvPr id="1" name=""/>
        <p:cNvGrpSpPr/>
        <p:nvPr/>
      </p:nvGrpSpPr>
      <p:grpSpPr>
        <a:xfrm>
          <a:off x="0" y="0"/>
          <a:ext cx="0" cy="0"/>
          <a:chOff x="0" y="0"/>
          <a:chExt cx="0" cy="0"/>
        </a:xfrm>
      </p:grpSpPr>
      <p:sp>
        <p:nvSpPr>
          <p:cNvPr id="5" name="Text Placeholder 8"/>
          <p:cNvSpPr>
            <a:spLocks noGrp="1"/>
          </p:cNvSpPr>
          <p:nvPr>
            <p:ph type="body" sz="quarter" idx="15" hasCustomPrompt="1"/>
          </p:nvPr>
        </p:nvSpPr>
        <p:spPr>
          <a:xfrm>
            <a:off x="1526662" y="1018659"/>
            <a:ext cx="5594684" cy="310500"/>
          </a:xfrm>
          <a:prstGeom prst="rect">
            <a:avLst/>
          </a:prstGeom>
        </p:spPr>
        <p:txBody>
          <a:bodyPr wrap="square" tIns="0" bIns="0" anchor="ctr">
            <a:noAutofit/>
          </a:bodyPr>
          <a:lstStyle>
            <a:lvl1pPr marL="0" indent="0" algn="l">
              <a:buClr>
                <a:schemeClr val="bg2"/>
              </a:buClr>
              <a:buFontTx/>
              <a:buNone/>
              <a:defRPr sz="1500" i="0" cap="none" baseline="0">
                <a:solidFill>
                  <a:schemeClr val="bg2"/>
                </a:solidFill>
              </a:defRPr>
            </a:lvl1pPr>
            <a:lvl2pPr>
              <a:defRPr sz="750"/>
            </a:lvl2pPr>
          </a:lstStyle>
          <a:p>
            <a:pPr lvl="0"/>
            <a:r>
              <a:rPr lang="fr-FR" noProof="0" dirty="0"/>
              <a:t>Chapitre 1</a:t>
            </a:r>
          </a:p>
        </p:txBody>
      </p:sp>
      <p:sp>
        <p:nvSpPr>
          <p:cNvPr id="8" name="Text Placeholder 8"/>
          <p:cNvSpPr>
            <a:spLocks noGrp="1"/>
          </p:cNvSpPr>
          <p:nvPr>
            <p:ph type="body" sz="quarter" idx="17" hasCustomPrompt="1"/>
          </p:nvPr>
        </p:nvSpPr>
        <p:spPr>
          <a:xfrm>
            <a:off x="1526662" y="1375315"/>
            <a:ext cx="5594684" cy="310500"/>
          </a:xfrm>
          <a:prstGeom prst="rect">
            <a:avLst/>
          </a:prstGeom>
        </p:spPr>
        <p:txBody>
          <a:bodyPr vert="horz" wrap="square" lIns="108000" tIns="0" rIns="108000" bIns="0" rtlCol="0" anchor="ctr">
            <a:noAutofit/>
          </a:bodyPr>
          <a:lstStyle>
            <a:lvl1pPr algn="l">
              <a:defRPr lang="fr-FR" sz="1500" i="0" cap="none" noProof="0" dirty="0">
                <a:solidFill>
                  <a:schemeClr val="bg2"/>
                </a:solidFill>
              </a:defRPr>
            </a:lvl1pPr>
          </a:lstStyle>
          <a:p>
            <a:pPr lvl="0">
              <a:buClr>
                <a:schemeClr val="bg2"/>
              </a:buClr>
            </a:pPr>
            <a:r>
              <a:rPr lang="fr-FR" noProof="0" dirty="0"/>
              <a:t>Chapitre 2</a:t>
            </a:r>
          </a:p>
        </p:txBody>
      </p:sp>
      <p:sp>
        <p:nvSpPr>
          <p:cNvPr id="11" name="Text Placeholder 8"/>
          <p:cNvSpPr>
            <a:spLocks noGrp="1"/>
          </p:cNvSpPr>
          <p:nvPr>
            <p:ph type="body" sz="quarter" idx="19" hasCustomPrompt="1"/>
          </p:nvPr>
        </p:nvSpPr>
        <p:spPr>
          <a:xfrm>
            <a:off x="1526662" y="1731971"/>
            <a:ext cx="5594684" cy="310500"/>
          </a:xfrm>
          <a:prstGeom prst="rect">
            <a:avLst/>
          </a:prstGeom>
        </p:spPr>
        <p:txBody>
          <a:bodyPr vert="horz" wrap="square" lIns="108000" tIns="0" rIns="108000" bIns="0" rtlCol="0" anchor="ctr">
            <a:noAutofit/>
          </a:bodyPr>
          <a:lstStyle>
            <a:lvl1pPr algn="l">
              <a:defRPr lang="fr-FR" sz="1500" i="0" cap="none" noProof="0" dirty="0">
                <a:solidFill>
                  <a:schemeClr val="bg2"/>
                </a:solidFill>
              </a:defRPr>
            </a:lvl1pPr>
          </a:lstStyle>
          <a:p>
            <a:pPr lvl="0">
              <a:buClr>
                <a:schemeClr val="bg2"/>
              </a:buClr>
            </a:pPr>
            <a:r>
              <a:rPr lang="fr-FR" noProof="0" dirty="0"/>
              <a:t>Chapitre 3</a:t>
            </a:r>
          </a:p>
        </p:txBody>
      </p:sp>
      <p:sp>
        <p:nvSpPr>
          <p:cNvPr id="14" name="Text Placeholder 8"/>
          <p:cNvSpPr>
            <a:spLocks noGrp="1"/>
          </p:cNvSpPr>
          <p:nvPr>
            <p:ph type="body" sz="quarter" idx="21" hasCustomPrompt="1"/>
          </p:nvPr>
        </p:nvSpPr>
        <p:spPr>
          <a:xfrm>
            <a:off x="1526662" y="2088626"/>
            <a:ext cx="5594684" cy="310500"/>
          </a:xfrm>
          <a:prstGeom prst="rect">
            <a:avLst/>
          </a:prstGeom>
        </p:spPr>
        <p:txBody>
          <a:bodyPr vert="horz" wrap="square" lIns="108000" tIns="0" rIns="108000" bIns="0" rtlCol="0" anchor="ctr">
            <a:noAutofit/>
          </a:bodyPr>
          <a:lstStyle>
            <a:lvl1pPr algn="l">
              <a:defRPr lang="fr-FR" sz="1500" i="0" cap="none" noProof="0" dirty="0">
                <a:solidFill>
                  <a:schemeClr val="bg2"/>
                </a:solidFill>
              </a:defRPr>
            </a:lvl1pPr>
          </a:lstStyle>
          <a:p>
            <a:pPr lvl="0">
              <a:buClr>
                <a:schemeClr val="bg2"/>
              </a:buClr>
            </a:pPr>
            <a:r>
              <a:rPr lang="fr-FR" noProof="0" dirty="0"/>
              <a:t>Chapitre 4</a:t>
            </a:r>
          </a:p>
        </p:txBody>
      </p:sp>
      <p:sp>
        <p:nvSpPr>
          <p:cNvPr id="17" name="Text Placeholder 8"/>
          <p:cNvSpPr>
            <a:spLocks noGrp="1"/>
          </p:cNvSpPr>
          <p:nvPr>
            <p:ph type="body" sz="quarter" idx="23" hasCustomPrompt="1"/>
          </p:nvPr>
        </p:nvSpPr>
        <p:spPr>
          <a:xfrm>
            <a:off x="1526662" y="4228562"/>
            <a:ext cx="5594684" cy="310500"/>
          </a:xfrm>
          <a:prstGeom prst="rect">
            <a:avLst/>
          </a:prstGeom>
        </p:spPr>
        <p:txBody>
          <a:bodyPr vert="horz" wrap="square" lIns="108000" tIns="0" rIns="108000" bIns="0" rtlCol="0" anchor="ctr">
            <a:noAutofit/>
          </a:bodyPr>
          <a:lstStyle>
            <a:lvl1pPr algn="l">
              <a:defRPr lang="fr-FR" sz="1500" i="0" cap="none" noProof="0" dirty="0">
                <a:solidFill>
                  <a:schemeClr val="bg2"/>
                </a:solidFill>
              </a:defRPr>
            </a:lvl1pPr>
          </a:lstStyle>
          <a:p>
            <a:pPr lvl="0">
              <a:buClr>
                <a:schemeClr val="bg2"/>
              </a:buClr>
            </a:pPr>
            <a:r>
              <a:rPr lang="fr-FR" noProof="0" dirty="0"/>
              <a:t>Chapitre 10</a:t>
            </a:r>
          </a:p>
        </p:txBody>
      </p:sp>
      <p:sp>
        <p:nvSpPr>
          <p:cNvPr id="30" name="Text Placeholder 8"/>
          <p:cNvSpPr>
            <a:spLocks noGrp="1"/>
          </p:cNvSpPr>
          <p:nvPr>
            <p:ph type="body" sz="quarter" idx="25" hasCustomPrompt="1"/>
          </p:nvPr>
        </p:nvSpPr>
        <p:spPr>
          <a:xfrm>
            <a:off x="7419983" y="1018659"/>
            <a:ext cx="1159660" cy="310500"/>
          </a:xfrm>
          <a:prstGeom prst="rect">
            <a:avLst/>
          </a:prstGeom>
        </p:spPr>
        <p:txBody>
          <a:bodyPr wrap="square" tIns="108000" bIns="108000" anchor="ctr">
            <a:noAutofit/>
          </a:bodyPr>
          <a:lstStyle>
            <a:lvl1pPr algn="l">
              <a:defRPr sz="750" b="0" i="0" cap="none" baseline="0">
                <a:solidFill>
                  <a:schemeClr val="bg2"/>
                </a:solidFill>
              </a:defRPr>
            </a:lvl1pPr>
            <a:lvl2pPr>
              <a:defRPr sz="750"/>
            </a:lvl2pPr>
          </a:lstStyle>
          <a:p>
            <a:pPr lvl="0"/>
            <a:r>
              <a:rPr lang="fr-FR" noProof="0" dirty="0"/>
              <a:t>Page x</a:t>
            </a:r>
          </a:p>
        </p:txBody>
      </p:sp>
      <p:sp>
        <p:nvSpPr>
          <p:cNvPr id="32" name="Text Placeholder 8"/>
          <p:cNvSpPr>
            <a:spLocks noGrp="1"/>
          </p:cNvSpPr>
          <p:nvPr>
            <p:ph type="body" sz="quarter" idx="26" hasCustomPrompt="1"/>
          </p:nvPr>
        </p:nvSpPr>
        <p:spPr>
          <a:xfrm>
            <a:off x="7419983" y="4228562"/>
            <a:ext cx="1159660" cy="310500"/>
          </a:xfrm>
          <a:prstGeom prst="rect">
            <a:avLst/>
          </a:prstGeom>
        </p:spPr>
        <p:txBody>
          <a:bodyPr vert="horz" wrap="square" lIns="108000" tIns="108000" rIns="108000" bIns="10800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33" name="Text Placeholder 8"/>
          <p:cNvSpPr>
            <a:spLocks noGrp="1"/>
          </p:cNvSpPr>
          <p:nvPr>
            <p:ph type="body" sz="quarter" idx="27" hasCustomPrompt="1"/>
          </p:nvPr>
        </p:nvSpPr>
        <p:spPr>
          <a:xfrm>
            <a:off x="7419983" y="2088626"/>
            <a:ext cx="1159660" cy="310500"/>
          </a:xfrm>
          <a:prstGeom prst="rect">
            <a:avLst/>
          </a:prstGeom>
        </p:spPr>
        <p:txBody>
          <a:bodyPr vert="horz" wrap="square" lIns="108000" tIns="108000" rIns="108000" bIns="10800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34" name="Text Placeholder 8"/>
          <p:cNvSpPr>
            <a:spLocks noGrp="1"/>
          </p:cNvSpPr>
          <p:nvPr>
            <p:ph type="body" sz="quarter" idx="28" hasCustomPrompt="1"/>
          </p:nvPr>
        </p:nvSpPr>
        <p:spPr>
          <a:xfrm>
            <a:off x="7419983" y="1731971"/>
            <a:ext cx="1159660" cy="310500"/>
          </a:xfrm>
          <a:prstGeom prst="rect">
            <a:avLst/>
          </a:prstGeom>
        </p:spPr>
        <p:txBody>
          <a:bodyPr vert="horz" wrap="square" lIns="108000" tIns="108000" rIns="108000" bIns="10800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35" name="Text Placeholder 8"/>
          <p:cNvSpPr>
            <a:spLocks noGrp="1"/>
          </p:cNvSpPr>
          <p:nvPr>
            <p:ph type="body" sz="quarter" idx="29" hasCustomPrompt="1"/>
          </p:nvPr>
        </p:nvSpPr>
        <p:spPr>
          <a:xfrm>
            <a:off x="7419983" y="1375315"/>
            <a:ext cx="1159660" cy="310500"/>
          </a:xfrm>
          <a:prstGeom prst="rect">
            <a:avLst/>
          </a:prstGeom>
        </p:spPr>
        <p:txBody>
          <a:bodyPr vert="horz" wrap="square" lIns="108000" tIns="108000" rIns="108000" bIns="10800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22" name="Text Placeholder 8"/>
          <p:cNvSpPr>
            <a:spLocks noGrp="1"/>
          </p:cNvSpPr>
          <p:nvPr>
            <p:ph type="body" sz="quarter" idx="30" hasCustomPrompt="1"/>
          </p:nvPr>
        </p:nvSpPr>
        <p:spPr>
          <a:xfrm>
            <a:off x="1526662" y="2445282"/>
            <a:ext cx="5594684" cy="310500"/>
          </a:xfrm>
          <a:prstGeom prst="rect">
            <a:avLst/>
          </a:prstGeom>
        </p:spPr>
        <p:txBody>
          <a:bodyPr vert="horz" wrap="square" lIns="108000" tIns="0" rIns="108000" bIns="0" rtlCol="0" anchor="ctr">
            <a:noAutofit/>
          </a:bodyPr>
          <a:lstStyle>
            <a:lvl1pPr algn="l">
              <a:defRPr lang="fr-FR" sz="1500" i="0" cap="none" noProof="0" dirty="0">
                <a:solidFill>
                  <a:schemeClr val="bg2"/>
                </a:solidFill>
              </a:defRPr>
            </a:lvl1pPr>
          </a:lstStyle>
          <a:p>
            <a:pPr lvl="0">
              <a:buClr>
                <a:schemeClr val="bg2"/>
              </a:buClr>
            </a:pPr>
            <a:r>
              <a:rPr lang="fr-FR" noProof="0" dirty="0"/>
              <a:t>Chapitre 5</a:t>
            </a:r>
          </a:p>
        </p:txBody>
      </p:sp>
      <p:sp>
        <p:nvSpPr>
          <p:cNvPr id="24" name="Text Placeholder 8"/>
          <p:cNvSpPr>
            <a:spLocks noGrp="1"/>
          </p:cNvSpPr>
          <p:nvPr>
            <p:ph type="body" sz="quarter" idx="32" hasCustomPrompt="1"/>
          </p:nvPr>
        </p:nvSpPr>
        <p:spPr>
          <a:xfrm>
            <a:off x="7419983" y="2445282"/>
            <a:ext cx="1159660" cy="310500"/>
          </a:xfrm>
          <a:prstGeom prst="rect">
            <a:avLst/>
          </a:prstGeom>
        </p:spPr>
        <p:txBody>
          <a:bodyPr vert="horz" wrap="square" lIns="108000" tIns="108000" rIns="108000" bIns="10800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25" name="Text Placeholder 8"/>
          <p:cNvSpPr>
            <a:spLocks noGrp="1"/>
          </p:cNvSpPr>
          <p:nvPr>
            <p:ph type="body" sz="quarter" idx="33" hasCustomPrompt="1"/>
          </p:nvPr>
        </p:nvSpPr>
        <p:spPr>
          <a:xfrm>
            <a:off x="1526662" y="2801938"/>
            <a:ext cx="5594684" cy="310500"/>
          </a:xfrm>
          <a:prstGeom prst="rect">
            <a:avLst/>
          </a:prstGeom>
        </p:spPr>
        <p:txBody>
          <a:bodyPr vert="horz" wrap="square" lIns="108000" tIns="0" rIns="108000" bIns="0" rtlCol="0" anchor="ctr">
            <a:noAutofit/>
          </a:bodyPr>
          <a:lstStyle>
            <a:lvl1pPr algn="l">
              <a:defRPr lang="fr-FR" sz="1500" i="0" cap="none" noProof="0" dirty="0">
                <a:solidFill>
                  <a:schemeClr val="bg2"/>
                </a:solidFill>
              </a:defRPr>
            </a:lvl1pPr>
          </a:lstStyle>
          <a:p>
            <a:pPr lvl="0">
              <a:buClr>
                <a:schemeClr val="bg2"/>
              </a:buClr>
            </a:pPr>
            <a:r>
              <a:rPr lang="fr-FR" noProof="0" dirty="0"/>
              <a:t>Chapitre 6</a:t>
            </a:r>
          </a:p>
        </p:txBody>
      </p:sp>
      <p:sp>
        <p:nvSpPr>
          <p:cNvPr id="27" name="Text Placeholder 8"/>
          <p:cNvSpPr>
            <a:spLocks noGrp="1"/>
          </p:cNvSpPr>
          <p:nvPr>
            <p:ph type="body" sz="quarter" idx="35" hasCustomPrompt="1"/>
          </p:nvPr>
        </p:nvSpPr>
        <p:spPr>
          <a:xfrm>
            <a:off x="1526662" y="3158594"/>
            <a:ext cx="5594684" cy="310500"/>
          </a:xfrm>
          <a:prstGeom prst="rect">
            <a:avLst/>
          </a:prstGeom>
        </p:spPr>
        <p:txBody>
          <a:bodyPr vert="horz" wrap="square" lIns="108000" tIns="0" rIns="108000" bIns="0" rtlCol="0" anchor="ctr">
            <a:noAutofit/>
          </a:bodyPr>
          <a:lstStyle>
            <a:lvl1pPr algn="l">
              <a:defRPr lang="fr-FR" sz="1500" i="0" cap="none" noProof="0" dirty="0">
                <a:solidFill>
                  <a:schemeClr val="bg2"/>
                </a:solidFill>
              </a:defRPr>
            </a:lvl1pPr>
          </a:lstStyle>
          <a:p>
            <a:pPr lvl="0">
              <a:buClr>
                <a:schemeClr val="bg2"/>
              </a:buClr>
            </a:pPr>
            <a:r>
              <a:rPr lang="fr-FR" noProof="0" dirty="0"/>
              <a:t>Chapitre 7</a:t>
            </a:r>
          </a:p>
        </p:txBody>
      </p:sp>
      <p:sp>
        <p:nvSpPr>
          <p:cNvPr id="29" name="Text Placeholder 8"/>
          <p:cNvSpPr>
            <a:spLocks noGrp="1"/>
          </p:cNvSpPr>
          <p:nvPr>
            <p:ph type="body" sz="quarter" idx="37" hasCustomPrompt="1"/>
          </p:nvPr>
        </p:nvSpPr>
        <p:spPr>
          <a:xfrm>
            <a:off x="7419983" y="3158594"/>
            <a:ext cx="1159660" cy="310500"/>
          </a:xfrm>
          <a:prstGeom prst="rect">
            <a:avLst/>
          </a:prstGeom>
        </p:spPr>
        <p:txBody>
          <a:bodyPr vert="horz" wrap="square" lIns="108000" tIns="108000" rIns="108000" bIns="10800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31" name="Text Placeholder 8"/>
          <p:cNvSpPr>
            <a:spLocks noGrp="1"/>
          </p:cNvSpPr>
          <p:nvPr>
            <p:ph type="body" sz="quarter" idx="38" hasCustomPrompt="1"/>
          </p:nvPr>
        </p:nvSpPr>
        <p:spPr>
          <a:xfrm>
            <a:off x="7419983" y="2801938"/>
            <a:ext cx="1159660" cy="310500"/>
          </a:xfrm>
          <a:prstGeom prst="rect">
            <a:avLst/>
          </a:prstGeom>
        </p:spPr>
        <p:txBody>
          <a:bodyPr vert="horz" wrap="square" lIns="108000" tIns="108000" rIns="108000" bIns="10800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39" name="Text Placeholder 8"/>
          <p:cNvSpPr>
            <a:spLocks noGrp="1"/>
          </p:cNvSpPr>
          <p:nvPr>
            <p:ph type="body" sz="quarter" idx="39" hasCustomPrompt="1"/>
          </p:nvPr>
        </p:nvSpPr>
        <p:spPr>
          <a:xfrm>
            <a:off x="1526662" y="3515249"/>
            <a:ext cx="5594684" cy="310500"/>
          </a:xfrm>
          <a:prstGeom prst="rect">
            <a:avLst/>
          </a:prstGeom>
        </p:spPr>
        <p:txBody>
          <a:bodyPr vert="horz" wrap="square" lIns="108000" tIns="0" rIns="108000" bIns="0" rtlCol="0" anchor="ctr">
            <a:noAutofit/>
          </a:bodyPr>
          <a:lstStyle>
            <a:lvl1pPr algn="l">
              <a:defRPr lang="fr-FR" sz="1500" i="0" cap="none" noProof="0" dirty="0">
                <a:solidFill>
                  <a:schemeClr val="bg2"/>
                </a:solidFill>
              </a:defRPr>
            </a:lvl1pPr>
          </a:lstStyle>
          <a:p>
            <a:pPr lvl="0">
              <a:buClr>
                <a:schemeClr val="bg2"/>
              </a:buClr>
            </a:pPr>
            <a:r>
              <a:rPr lang="fr-FR" noProof="0" dirty="0"/>
              <a:t>Chapitre 8</a:t>
            </a:r>
          </a:p>
        </p:txBody>
      </p:sp>
      <p:sp>
        <p:nvSpPr>
          <p:cNvPr id="41" name="Text Placeholder 8"/>
          <p:cNvSpPr>
            <a:spLocks noGrp="1"/>
          </p:cNvSpPr>
          <p:nvPr>
            <p:ph type="body" sz="quarter" idx="41" hasCustomPrompt="1"/>
          </p:nvPr>
        </p:nvSpPr>
        <p:spPr>
          <a:xfrm>
            <a:off x="7419983" y="3515249"/>
            <a:ext cx="1159660" cy="310500"/>
          </a:xfrm>
          <a:prstGeom prst="rect">
            <a:avLst/>
          </a:prstGeom>
        </p:spPr>
        <p:txBody>
          <a:bodyPr vert="horz" wrap="square" lIns="108000" tIns="108000" rIns="108000" bIns="10800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42" name="Text Placeholder 8"/>
          <p:cNvSpPr>
            <a:spLocks noGrp="1"/>
          </p:cNvSpPr>
          <p:nvPr>
            <p:ph type="body" sz="quarter" idx="42" hasCustomPrompt="1"/>
          </p:nvPr>
        </p:nvSpPr>
        <p:spPr>
          <a:xfrm>
            <a:off x="1526662" y="3871905"/>
            <a:ext cx="5594684" cy="310500"/>
          </a:xfrm>
          <a:prstGeom prst="rect">
            <a:avLst/>
          </a:prstGeom>
        </p:spPr>
        <p:txBody>
          <a:bodyPr vert="horz" wrap="square" lIns="108000" tIns="0" rIns="108000" bIns="0" rtlCol="0" anchor="ctr">
            <a:noAutofit/>
          </a:bodyPr>
          <a:lstStyle>
            <a:lvl1pPr algn="l">
              <a:defRPr lang="fr-FR" sz="1500" i="0" cap="none" noProof="0" dirty="0">
                <a:solidFill>
                  <a:schemeClr val="bg2"/>
                </a:solidFill>
              </a:defRPr>
            </a:lvl1pPr>
          </a:lstStyle>
          <a:p>
            <a:pPr lvl="0">
              <a:buClr>
                <a:schemeClr val="bg2"/>
              </a:buClr>
            </a:pPr>
            <a:r>
              <a:rPr lang="fr-FR" noProof="0" dirty="0"/>
              <a:t>Chapitre 9</a:t>
            </a:r>
          </a:p>
        </p:txBody>
      </p:sp>
      <p:sp>
        <p:nvSpPr>
          <p:cNvPr id="44" name="Text Placeholder 8"/>
          <p:cNvSpPr>
            <a:spLocks noGrp="1"/>
          </p:cNvSpPr>
          <p:nvPr>
            <p:ph type="body" sz="quarter" idx="44" hasCustomPrompt="1"/>
          </p:nvPr>
        </p:nvSpPr>
        <p:spPr>
          <a:xfrm>
            <a:off x="7419983" y="3871905"/>
            <a:ext cx="1159660" cy="310500"/>
          </a:xfrm>
          <a:prstGeom prst="rect">
            <a:avLst/>
          </a:prstGeom>
        </p:spPr>
        <p:txBody>
          <a:bodyPr vert="horz" wrap="square" lIns="108000" tIns="108000" rIns="108000" bIns="10800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40" name="Text Placeholder 4"/>
          <p:cNvSpPr>
            <a:spLocks noGrp="1"/>
          </p:cNvSpPr>
          <p:nvPr>
            <p:ph type="body" sz="quarter" idx="56" hasCustomPrompt="1"/>
          </p:nvPr>
        </p:nvSpPr>
        <p:spPr>
          <a:xfrm>
            <a:off x="330222" y="1018659"/>
            <a:ext cx="996923" cy="310500"/>
          </a:xfrm>
          <a:prstGeom prst="rect">
            <a:avLst/>
          </a:prstGeom>
          <a:noFill/>
        </p:spPr>
        <p:txBody>
          <a:bodyPr wrap="square" tIns="108000" bIns="108000" anchor="ctr">
            <a:noAutofit/>
          </a:bodyPr>
          <a:lstStyle>
            <a:lvl1pPr marL="0" indent="-189000" algn="just">
              <a:lnSpc>
                <a:spcPct val="100000"/>
              </a:lnSpc>
              <a:spcBef>
                <a:spcPts val="300"/>
              </a:spcBef>
              <a:buClr>
                <a:schemeClr val="bg2"/>
              </a:buClr>
              <a:buFont typeface="Tempus Sans ITC" panose="04020404030D07020202" pitchFamily="82" charset="0"/>
              <a:buChar char="/"/>
              <a:defRPr sz="150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01</a:t>
            </a:r>
          </a:p>
        </p:txBody>
      </p:sp>
      <p:sp>
        <p:nvSpPr>
          <p:cNvPr id="43" name="Text Placeholder 4"/>
          <p:cNvSpPr>
            <a:spLocks noGrp="1"/>
          </p:cNvSpPr>
          <p:nvPr>
            <p:ph type="body" sz="quarter" idx="57" hasCustomPrompt="1"/>
          </p:nvPr>
        </p:nvSpPr>
        <p:spPr>
          <a:xfrm>
            <a:off x="330222" y="1375315"/>
            <a:ext cx="996923" cy="310500"/>
          </a:xfrm>
          <a:prstGeom prst="rect">
            <a:avLst/>
          </a:prstGeom>
          <a:noFill/>
        </p:spPr>
        <p:txBody>
          <a:bodyPr wrap="square" tIns="108000" bIns="108000" anchor="ctr">
            <a:noAutofit/>
          </a:bodyPr>
          <a:lstStyle>
            <a:lvl1pPr marL="0" indent="-189000" algn="just">
              <a:lnSpc>
                <a:spcPct val="100000"/>
              </a:lnSpc>
              <a:spcBef>
                <a:spcPts val="300"/>
              </a:spcBef>
              <a:buClr>
                <a:schemeClr val="bg2"/>
              </a:buClr>
              <a:buFont typeface="Tempus Sans ITC" panose="04020404030D07020202" pitchFamily="82" charset="0"/>
              <a:buChar char="/"/>
              <a:defRPr sz="150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02</a:t>
            </a:r>
          </a:p>
        </p:txBody>
      </p:sp>
      <p:sp>
        <p:nvSpPr>
          <p:cNvPr id="48" name="Text Placeholder 4"/>
          <p:cNvSpPr>
            <a:spLocks noGrp="1"/>
          </p:cNvSpPr>
          <p:nvPr>
            <p:ph type="body" sz="quarter" idx="58" hasCustomPrompt="1"/>
          </p:nvPr>
        </p:nvSpPr>
        <p:spPr>
          <a:xfrm>
            <a:off x="330222" y="1731971"/>
            <a:ext cx="996923" cy="310500"/>
          </a:xfrm>
          <a:prstGeom prst="rect">
            <a:avLst/>
          </a:prstGeom>
          <a:noFill/>
        </p:spPr>
        <p:txBody>
          <a:bodyPr wrap="square" tIns="108000" bIns="108000" anchor="ctr">
            <a:noAutofit/>
          </a:bodyPr>
          <a:lstStyle>
            <a:lvl1pPr marL="0" indent="-189000" algn="just">
              <a:lnSpc>
                <a:spcPct val="100000"/>
              </a:lnSpc>
              <a:spcBef>
                <a:spcPts val="300"/>
              </a:spcBef>
              <a:buClr>
                <a:schemeClr val="bg2"/>
              </a:buClr>
              <a:buFont typeface="Tempus Sans ITC" panose="04020404030D07020202" pitchFamily="82" charset="0"/>
              <a:buChar char="/"/>
              <a:defRPr sz="150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03</a:t>
            </a:r>
          </a:p>
        </p:txBody>
      </p:sp>
      <p:sp>
        <p:nvSpPr>
          <p:cNvPr id="59" name="Text Placeholder 4"/>
          <p:cNvSpPr>
            <a:spLocks noGrp="1"/>
          </p:cNvSpPr>
          <p:nvPr>
            <p:ph type="body" sz="quarter" idx="59" hasCustomPrompt="1"/>
          </p:nvPr>
        </p:nvSpPr>
        <p:spPr>
          <a:xfrm>
            <a:off x="330222" y="2088626"/>
            <a:ext cx="996923" cy="310500"/>
          </a:xfrm>
          <a:prstGeom prst="rect">
            <a:avLst/>
          </a:prstGeom>
          <a:noFill/>
        </p:spPr>
        <p:txBody>
          <a:bodyPr wrap="square" tIns="108000" bIns="108000" anchor="ctr">
            <a:noAutofit/>
          </a:bodyPr>
          <a:lstStyle>
            <a:lvl1pPr marL="0" indent="-189000" algn="just">
              <a:lnSpc>
                <a:spcPct val="100000"/>
              </a:lnSpc>
              <a:spcBef>
                <a:spcPts val="300"/>
              </a:spcBef>
              <a:buClr>
                <a:schemeClr val="bg2"/>
              </a:buClr>
              <a:buFont typeface="Tempus Sans ITC" panose="04020404030D07020202" pitchFamily="82" charset="0"/>
              <a:buChar char="/"/>
              <a:defRPr sz="150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04</a:t>
            </a:r>
          </a:p>
        </p:txBody>
      </p:sp>
      <p:sp>
        <p:nvSpPr>
          <p:cNvPr id="60" name="Text Placeholder 4"/>
          <p:cNvSpPr>
            <a:spLocks noGrp="1"/>
          </p:cNvSpPr>
          <p:nvPr>
            <p:ph type="body" sz="quarter" idx="60" hasCustomPrompt="1"/>
          </p:nvPr>
        </p:nvSpPr>
        <p:spPr>
          <a:xfrm>
            <a:off x="330222" y="2445282"/>
            <a:ext cx="996923" cy="310500"/>
          </a:xfrm>
          <a:prstGeom prst="rect">
            <a:avLst/>
          </a:prstGeom>
          <a:noFill/>
        </p:spPr>
        <p:txBody>
          <a:bodyPr wrap="square" tIns="108000" bIns="108000" anchor="ctr">
            <a:noAutofit/>
          </a:bodyPr>
          <a:lstStyle>
            <a:lvl1pPr marL="0" indent="-189000" algn="just">
              <a:lnSpc>
                <a:spcPct val="100000"/>
              </a:lnSpc>
              <a:spcBef>
                <a:spcPts val="300"/>
              </a:spcBef>
              <a:buClr>
                <a:schemeClr val="bg2"/>
              </a:buClr>
              <a:buFont typeface="Tempus Sans ITC" panose="04020404030D07020202" pitchFamily="82" charset="0"/>
              <a:buChar char="/"/>
              <a:defRPr sz="150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05</a:t>
            </a:r>
          </a:p>
        </p:txBody>
      </p:sp>
      <p:sp>
        <p:nvSpPr>
          <p:cNvPr id="61" name="Text Placeholder 4"/>
          <p:cNvSpPr>
            <a:spLocks noGrp="1"/>
          </p:cNvSpPr>
          <p:nvPr>
            <p:ph type="body" sz="quarter" idx="61" hasCustomPrompt="1"/>
          </p:nvPr>
        </p:nvSpPr>
        <p:spPr>
          <a:xfrm>
            <a:off x="330222" y="2801938"/>
            <a:ext cx="996923" cy="310500"/>
          </a:xfrm>
          <a:prstGeom prst="rect">
            <a:avLst/>
          </a:prstGeom>
          <a:noFill/>
        </p:spPr>
        <p:txBody>
          <a:bodyPr wrap="square" tIns="108000" bIns="108000" anchor="ctr">
            <a:noAutofit/>
          </a:bodyPr>
          <a:lstStyle>
            <a:lvl1pPr marL="0" indent="-189000" algn="just">
              <a:lnSpc>
                <a:spcPct val="100000"/>
              </a:lnSpc>
              <a:spcBef>
                <a:spcPts val="300"/>
              </a:spcBef>
              <a:buClr>
                <a:schemeClr val="bg2"/>
              </a:buClr>
              <a:buFont typeface="Tempus Sans ITC" panose="04020404030D07020202" pitchFamily="82" charset="0"/>
              <a:buChar char="/"/>
              <a:defRPr sz="150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06</a:t>
            </a:r>
          </a:p>
        </p:txBody>
      </p:sp>
      <p:sp>
        <p:nvSpPr>
          <p:cNvPr id="62" name="Text Placeholder 4"/>
          <p:cNvSpPr>
            <a:spLocks noGrp="1"/>
          </p:cNvSpPr>
          <p:nvPr>
            <p:ph type="body" sz="quarter" idx="62" hasCustomPrompt="1"/>
          </p:nvPr>
        </p:nvSpPr>
        <p:spPr>
          <a:xfrm>
            <a:off x="330222" y="3158594"/>
            <a:ext cx="996923" cy="310500"/>
          </a:xfrm>
          <a:prstGeom prst="rect">
            <a:avLst/>
          </a:prstGeom>
          <a:noFill/>
        </p:spPr>
        <p:txBody>
          <a:bodyPr wrap="square" tIns="108000" bIns="108000" anchor="ctr">
            <a:noAutofit/>
          </a:bodyPr>
          <a:lstStyle>
            <a:lvl1pPr marL="0" indent="-189000" algn="just">
              <a:lnSpc>
                <a:spcPct val="100000"/>
              </a:lnSpc>
              <a:spcBef>
                <a:spcPts val="300"/>
              </a:spcBef>
              <a:buClr>
                <a:schemeClr val="bg2"/>
              </a:buClr>
              <a:buFont typeface="Tempus Sans ITC" panose="04020404030D07020202" pitchFamily="82" charset="0"/>
              <a:buChar char="/"/>
              <a:defRPr sz="150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07</a:t>
            </a:r>
          </a:p>
        </p:txBody>
      </p:sp>
      <p:sp>
        <p:nvSpPr>
          <p:cNvPr id="63" name="Text Placeholder 4"/>
          <p:cNvSpPr>
            <a:spLocks noGrp="1"/>
          </p:cNvSpPr>
          <p:nvPr>
            <p:ph type="body" sz="quarter" idx="63" hasCustomPrompt="1"/>
          </p:nvPr>
        </p:nvSpPr>
        <p:spPr>
          <a:xfrm>
            <a:off x="330222" y="3515249"/>
            <a:ext cx="996923" cy="310500"/>
          </a:xfrm>
          <a:prstGeom prst="rect">
            <a:avLst/>
          </a:prstGeom>
          <a:noFill/>
        </p:spPr>
        <p:txBody>
          <a:bodyPr wrap="square" tIns="108000" bIns="108000" anchor="ctr">
            <a:noAutofit/>
          </a:bodyPr>
          <a:lstStyle>
            <a:lvl1pPr marL="0" indent="-189000" algn="just">
              <a:lnSpc>
                <a:spcPct val="100000"/>
              </a:lnSpc>
              <a:spcBef>
                <a:spcPts val="300"/>
              </a:spcBef>
              <a:buClr>
                <a:schemeClr val="bg2"/>
              </a:buClr>
              <a:buFont typeface="Tempus Sans ITC" panose="04020404030D07020202" pitchFamily="82" charset="0"/>
              <a:buChar char="/"/>
              <a:defRPr sz="150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08</a:t>
            </a:r>
          </a:p>
        </p:txBody>
      </p:sp>
      <p:sp>
        <p:nvSpPr>
          <p:cNvPr id="64" name="Text Placeholder 4"/>
          <p:cNvSpPr>
            <a:spLocks noGrp="1"/>
          </p:cNvSpPr>
          <p:nvPr>
            <p:ph type="body" sz="quarter" idx="64" hasCustomPrompt="1"/>
          </p:nvPr>
        </p:nvSpPr>
        <p:spPr>
          <a:xfrm>
            <a:off x="330222" y="3871905"/>
            <a:ext cx="996923" cy="310500"/>
          </a:xfrm>
          <a:prstGeom prst="rect">
            <a:avLst/>
          </a:prstGeom>
          <a:noFill/>
        </p:spPr>
        <p:txBody>
          <a:bodyPr wrap="square" tIns="108000" bIns="108000" anchor="ctr">
            <a:noAutofit/>
          </a:bodyPr>
          <a:lstStyle>
            <a:lvl1pPr marL="0" indent="-189000" algn="just">
              <a:lnSpc>
                <a:spcPct val="100000"/>
              </a:lnSpc>
              <a:spcBef>
                <a:spcPts val="300"/>
              </a:spcBef>
              <a:buClr>
                <a:schemeClr val="bg2"/>
              </a:buClr>
              <a:buFont typeface="Tempus Sans ITC" panose="04020404030D07020202" pitchFamily="82" charset="0"/>
              <a:buChar char="/"/>
              <a:defRPr sz="150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09</a:t>
            </a:r>
          </a:p>
        </p:txBody>
      </p:sp>
      <p:sp>
        <p:nvSpPr>
          <p:cNvPr id="65" name="Text Placeholder 4"/>
          <p:cNvSpPr>
            <a:spLocks noGrp="1"/>
          </p:cNvSpPr>
          <p:nvPr>
            <p:ph type="body" sz="quarter" idx="65" hasCustomPrompt="1"/>
          </p:nvPr>
        </p:nvSpPr>
        <p:spPr>
          <a:xfrm>
            <a:off x="330222" y="4228562"/>
            <a:ext cx="996923" cy="310500"/>
          </a:xfrm>
          <a:prstGeom prst="rect">
            <a:avLst/>
          </a:prstGeom>
          <a:noFill/>
        </p:spPr>
        <p:txBody>
          <a:bodyPr wrap="square" tIns="108000" bIns="108000" anchor="ctr">
            <a:noAutofit/>
          </a:bodyPr>
          <a:lstStyle>
            <a:lvl1pPr marL="0" indent="-189000" algn="just">
              <a:lnSpc>
                <a:spcPct val="100000"/>
              </a:lnSpc>
              <a:spcBef>
                <a:spcPts val="300"/>
              </a:spcBef>
              <a:buClr>
                <a:schemeClr val="bg2"/>
              </a:buClr>
              <a:buFont typeface="Tempus Sans ITC" panose="04020404030D07020202" pitchFamily="82" charset="0"/>
              <a:buChar char="/"/>
              <a:defRPr sz="150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10</a:t>
            </a:r>
          </a:p>
        </p:txBody>
      </p:sp>
      <p:sp>
        <p:nvSpPr>
          <p:cNvPr id="36" name="Title 1"/>
          <p:cNvSpPr txBox="1">
            <a:spLocks/>
          </p:cNvSpPr>
          <p:nvPr userDrawn="1"/>
        </p:nvSpPr>
        <p:spPr>
          <a:xfrm>
            <a:off x="312405" y="303499"/>
            <a:ext cx="8507077" cy="647811"/>
          </a:xfrm>
          <a:prstGeom prst="rect">
            <a:avLst/>
          </a:prstGeom>
          <a:noFill/>
        </p:spPr>
        <p:txBody>
          <a:bodyPr vert="horz" lIns="81000" tIns="27000" rIns="81000" bIns="0" rtlCol="0" anchor="t">
            <a:noAutofit/>
          </a:bodyPr>
          <a:lstStyle>
            <a:lvl1pPr algn="l" defTabSz="914400" rtl="0" eaLnBrk="1" latinLnBrk="0" hangingPunct="1">
              <a:lnSpc>
                <a:spcPct val="100000"/>
              </a:lnSpc>
              <a:spcBef>
                <a:spcPct val="0"/>
              </a:spcBef>
              <a:buNone/>
              <a:defRPr sz="2200" kern="1200" baseline="0">
                <a:solidFill>
                  <a:schemeClr val="bg2"/>
                </a:solidFill>
                <a:latin typeface="+mj-lt"/>
                <a:ea typeface="+mj-ea"/>
                <a:cs typeface="+mj-cs"/>
              </a:defRPr>
            </a:lvl1pPr>
          </a:lstStyle>
          <a:p>
            <a:r>
              <a:rPr lang="fr-FR" sz="1650" b="1" noProof="0" dirty="0"/>
              <a:t>AGENDA</a:t>
            </a:r>
          </a:p>
        </p:txBody>
      </p:sp>
    </p:spTree>
    <p:extLst>
      <p:ext uri="{BB962C8B-B14F-4D97-AF65-F5344CB8AC3E}">
        <p14:creationId xmlns:p14="http://schemas.microsoft.com/office/powerpoint/2010/main" val="30311483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hapter White">
    <p:spTree>
      <p:nvGrpSpPr>
        <p:cNvPr id="1" name=""/>
        <p:cNvGrpSpPr/>
        <p:nvPr/>
      </p:nvGrpSpPr>
      <p:grpSpPr>
        <a:xfrm>
          <a:off x="0" y="0"/>
          <a:ext cx="0" cy="0"/>
          <a:chOff x="0" y="0"/>
          <a:chExt cx="0" cy="0"/>
        </a:xfrm>
      </p:grpSpPr>
      <p:pic>
        <p:nvPicPr>
          <p:cNvPr id="6" name="Image 1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3216804" cy="3544425"/>
          </a:xfrm>
          <a:prstGeom prst="rect">
            <a:avLst/>
          </a:prstGeom>
        </p:spPr>
      </p:pic>
      <p:sp>
        <p:nvSpPr>
          <p:cNvPr id="8" name="Espace réservé pour une image  35"/>
          <p:cNvSpPr>
            <a:spLocks noGrp="1"/>
          </p:cNvSpPr>
          <p:nvPr>
            <p:ph type="pic" sz="quarter" idx="10" hasCustomPrompt="1"/>
          </p:nvPr>
        </p:nvSpPr>
        <p:spPr>
          <a:xfrm>
            <a:off x="0" y="2"/>
            <a:ext cx="4760956" cy="4192731"/>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350" b="0" i="1" baseline="0">
                <a:solidFill>
                  <a:schemeClr val="accent5"/>
                </a:solidFill>
                <a:latin typeface="Tahoma" panose="020B0604030504040204" pitchFamily="34" charset="0"/>
                <a:ea typeface="Tahoma" panose="020B0604030504040204" pitchFamily="34" charset="0"/>
                <a:cs typeface="Tahoma" panose="020B0604030504040204" pitchFamily="34" charset="0"/>
              </a:defRPr>
            </a:lvl1pPr>
          </a:lstStyle>
          <a:p>
            <a:r>
              <a:rPr lang="fr-FR" noProof="0" dirty="0"/>
              <a:t>Cliquer ici	&gt;&gt;</a:t>
            </a:r>
            <a:br>
              <a:rPr lang="fr-FR" noProof="0" dirty="0"/>
            </a:br>
            <a:r>
              <a:rPr lang="fr-FR" noProof="0" dirty="0"/>
              <a:t>pour insérer votre photo</a:t>
            </a:r>
          </a:p>
        </p:txBody>
      </p:sp>
      <p:sp>
        <p:nvSpPr>
          <p:cNvPr id="10" name="Text Placeholder 4"/>
          <p:cNvSpPr>
            <a:spLocks noGrp="1"/>
          </p:cNvSpPr>
          <p:nvPr>
            <p:ph type="body" sz="quarter" idx="38" hasCustomPrompt="1"/>
          </p:nvPr>
        </p:nvSpPr>
        <p:spPr bwMode="gray">
          <a:xfrm>
            <a:off x="2090540" y="2500817"/>
            <a:ext cx="787569" cy="723600"/>
          </a:xfrm>
          <a:prstGeom prst="rect">
            <a:avLst/>
          </a:prstGeom>
          <a:noFill/>
        </p:spPr>
        <p:txBody>
          <a:bodyPr lIns="0" rIns="0" anchor="t">
            <a:noAutofit/>
          </a:bodyPr>
          <a:lstStyle>
            <a:lvl1pPr marL="0" indent="-189000" algn="l">
              <a:lnSpc>
                <a:spcPct val="100000"/>
              </a:lnSpc>
              <a:spcBef>
                <a:spcPts val="300"/>
              </a:spcBef>
              <a:buClr>
                <a:schemeClr val="bg2"/>
              </a:buClr>
              <a:buFont typeface="Tempus Sans ITC" panose="04020404030D07020202" pitchFamily="82" charset="0"/>
              <a:buChar char="/"/>
              <a:defRPr sz="1800" b="1" i="0">
                <a:solidFill>
                  <a:schemeClr val="bg2"/>
                </a:solidFill>
                <a:latin typeface="+mj-lt"/>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01</a:t>
            </a:r>
          </a:p>
        </p:txBody>
      </p:sp>
      <p:sp>
        <p:nvSpPr>
          <p:cNvPr id="7" name="Titel 1"/>
          <p:cNvSpPr>
            <a:spLocks noGrp="1"/>
          </p:cNvSpPr>
          <p:nvPr>
            <p:ph type="title" hasCustomPrompt="1"/>
          </p:nvPr>
        </p:nvSpPr>
        <p:spPr bwMode="gray">
          <a:xfrm>
            <a:off x="2877277" y="2500817"/>
            <a:ext cx="5815385" cy="723600"/>
          </a:xfrm>
        </p:spPr>
        <p:txBody>
          <a:bodyPr lIns="108000" tIns="108000" rIns="0" bIns="0" anchor="t">
            <a:noAutofit/>
          </a:bodyPr>
          <a:lstStyle>
            <a:lvl1pPr algn="r">
              <a:defRPr sz="1800" cap="none" baseline="0">
                <a:solidFill>
                  <a:schemeClr val="bg2"/>
                </a:solidFill>
                <a:latin typeface="+mj-lt"/>
              </a:defRPr>
            </a:lvl1pPr>
          </a:lstStyle>
          <a:p>
            <a:r>
              <a:rPr lang="fr-FR" noProof="0" dirty="0"/>
              <a:t>Titre de votre chapitre</a:t>
            </a:r>
          </a:p>
        </p:txBody>
      </p:sp>
    </p:spTree>
    <p:extLst>
      <p:ext uri="{BB962C8B-B14F-4D97-AF65-F5344CB8AC3E}">
        <p14:creationId xmlns:p14="http://schemas.microsoft.com/office/powerpoint/2010/main" val="5547559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Chapter Silver Grey light">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8" name="Espace réservé pour une image  35"/>
          <p:cNvSpPr>
            <a:spLocks noGrp="1"/>
          </p:cNvSpPr>
          <p:nvPr>
            <p:ph type="pic" sz="quarter" idx="10" hasCustomPrompt="1"/>
          </p:nvPr>
        </p:nvSpPr>
        <p:spPr bwMode="gray">
          <a:xfrm>
            <a:off x="0" y="2"/>
            <a:ext cx="4760956" cy="4192731"/>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350" b="0" i="1" baseline="0">
                <a:solidFill>
                  <a:schemeClr val="accent5"/>
                </a:solidFill>
                <a:latin typeface="Tahoma" panose="020B0604030504040204" pitchFamily="34" charset="0"/>
                <a:ea typeface="Tahoma" panose="020B0604030504040204" pitchFamily="34" charset="0"/>
                <a:cs typeface="Tahoma" panose="020B0604030504040204" pitchFamily="34" charset="0"/>
              </a:defRPr>
            </a:lvl1pPr>
          </a:lstStyle>
          <a:p>
            <a:r>
              <a:rPr lang="fr-FR" noProof="0" dirty="0"/>
              <a:t>Cliquer ici	&gt;&gt;</a:t>
            </a:r>
            <a:br>
              <a:rPr lang="fr-FR" noProof="0" dirty="0"/>
            </a:br>
            <a:r>
              <a:rPr lang="fr-FR" noProof="0" dirty="0"/>
              <a:t>pour insérer votre photo</a:t>
            </a:r>
          </a:p>
        </p:txBody>
      </p:sp>
      <p:sp>
        <p:nvSpPr>
          <p:cNvPr id="9" name="Titel 1"/>
          <p:cNvSpPr>
            <a:spLocks noGrp="1"/>
          </p:cNvSpPr>
          <p:nvPr>
            <p:ph type="title" hasCustomPrompt="1"/>
          </p:nvPr>
        </p:nvSpPr>
        <p:spPr bwMode="gray">
          <a:xfrm>
            <a:off x="2877277" y="2500817"/>
            <a:ext cx="5815385" cy="723600"/>
          </a:xfrm>
        </p:spPr>
        <p:txBody>
          <a:bodyPr lIns="108000" tIns="108000" rIns="0" bIns="0" anchor="t">
            <a:noAutofit/>
          </a:bodyPr>
          <a:lstStyle>
            <a:lvl1pPr algn="r">
              <a:defRPr sz="1800" cap="none" baseline="0">
                <a:solidFill>
                  <a:schemeClr val="bg2"/>
                </a:solidFill>
                <a:latin typeface="+mj-lt"/>
              </a:defRPr>
            </a:lvl1pPr>
          </a:lstStyle>
          <a:p>
            <a:r>
              <a:rPr lang="fr-FR" noProof="0" dirty="0"/>
              <a:t>Titre de votre chapitre</a:t>
            </a:r>
          </a:p>
        </p:txBody>
      </p:sp>
      <p:sp>
        <p:nvSpPr>
          <p:cNvPr id="6" name="Text Placeholder 4"/>
          <p:cNvSpPr>
            <a:spLocks noGrp="1"/>
          </p:cNvSpPr>
          <p:nvPr>
            <p:ph type="body" sz="quarter" idx="38" hasCustomPrompt="1"/>
          </p:nvPr>
        </p:nvSpPr>
        <p:spPr bwMode="gray">
          <a:xfrm>
            <a:off x="2090540" y="2500817"/>
            <a:ext cx="787569" cy="723600"/>
          </a:xfrm>
          <a:prstGeom prst="rect">
            <a:avLst/>
          </a:prstGeom>
          <a:noFill/>
        </p:spPr>
        <p:txBody>
          <a:bodyPr lIns="0" rIns="0" anchor="t">
            <a:noAutofit/>
          </a:bodyPr>
          <a:lstStyle>
            <a:lvl1pPr marL="0" indent="-189000" algn="l">
              <a:lnSpc>
                <a:spcPct val="100000"/>
              </a:lnSpc>
              <a:spcBef>
                <a:spcPts val="300"/>
              </a:spcBef>
              <a:buClr>
                <a:schemeClr val="bg2"/>
              </a:buClr>
              <a:buFont typeface="Tempus Sans ITC" panose="04020404030D07020202" pitchFamily="82" charset="0"/>
              <a:buChar char="/"/>
              <a:defRPr sz="1800" b="1" i="0">
                <a:solidFill>
                  <a:schemeClr val="bg2"/>
                </a:solidFill>
                <a:latin typeface="+mj-lt"/>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01</a:t>
            </a:r>
          </a:p>
        </p:txBody>
      </p:sp>
    </p:spTree>
    <p:extLst>
      <p:ext uri="{BB962C8B-B14F-4D97-AF65-F5344CB8AC3E}">
        <p14:creationId xmlns:p14="http://schemas.microsoft.com/office/powerpoint/2010/main" val="38714034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hapter Brown light">
    <p:bg>
      <p:bgPr>
        <a:solidFill>
          <a:schemeClr val="accent2"/>
        </a:solidFill>
        <a:effectLst/>
      </p:bgPr>
    </p:bg>
    <p:spTree>
      <p:nvGrpSpPr>
        <p:cNvPr id="1" name=""/>
        <p:cNvGrpSpPr/>
        <p:nvPr/>
      </p:nvGrpSpPr>
      <p:grpSpPr>
        <a:xfrm>
          <a:off x="0" y="0"/>
          <a:ext cx="0" cy="0"/>
          <a:chOff x="0" y="0"/>
          <a:chExt cx="0" cy="0"/>
        </a:xfrm>
      </p:grpSpPr>
      <p:pic>
        <p:nvPicPr>
          <p:cNvPr id="7" name="Image 11"/>
          <p:cNvPicPr>
            <a:picLocks noChangeAspect="1"/>
          </p:cNvPicPr>
          <p:nvPr userDrawn="1"/>
        </p:nvPicPr>
        <p:blipFill rotWithShape="1">
          <a:blip r:embed="rId2" cstate="print">
            <a:lum bright="70000" contrast="-70000"/>
            <a:extLst>
              <a:ext uri="{28A0092B-C50C-407E-A947-70E740481C1C}">
                <a14:useLocalDpi xmlns:a14="http://schemas.microsoft.com/office/drawing/2010/main"/>
              </a:ext>
            </a:extLst>
          </a:blip>
          <a:srcRect l="-1" t="1" r="-184259" b="-45082"/>
          <a:stretch/>
        </p:blipFill>
        <p:spPr>
          <a:xfrm>
            <a:off x="0" y="-1"/>
            <a:ext cx="9144000" cy="5142310"/>
          </a:xfrm>
          <a:prstGeom prst="rect">
            <a:avLst/>
          </a:prstGeom>
          <a:solidFill>
            <a:schemeClr val="accent1"/>
          </a:solidFill>
        </p:spPr>
      </p:pic>
      <p:sp>
        <p:nvSpPr>
          <p:cNvPr id="8" name="Espace réservé pour une image  35"/>
          <p:cNvSpPr>
            <a:spLocks noGrp="1"/>
          </p:cNvSpPr>
          <p:nvPr>
            <p:ph type="pic" sz="quarter" idx="10" hasCustomPrompt="1"/>
          </p:nvPr>
        </p:nvSpPr>
        <p:spPr bwMode="gray">
          <a:xfrm>
            <a:off x="0" y="2"/>
            <a:ext cx="4760956" cy="4192731"/>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350" b="0" i="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fr-FR" noProof="0" dirty="0"/>
              <a:t>Cliquer ici	&gt;&gt;</a:t>
            </a:r>
            <a:br>
              <a:rPr lang="fr-FR" noProof="0" dirty="0"/>
            </a:br>
            <a:r>
              <a:rPr lang="fr-FR" noProof="0" dirty="0"/>
              <a:t>pour insérer votre photo</a:t>
            </a:r>
          </a:p>
        </p:txBody>
      </p:sp>
      <p:sp>
        <p:nvSpPr>
          <p:cNvPr id="9" name="Titel 1"/>
          <p:cNvSpPr>
            <a:spLocks noGrp="1"/>
          </p:cNvSpPr>
          <p:nvPr>
            <p:ph type="title" hasCustomPrompt="1"/>
          </p:nvPr>
        </p:nvSpPr>
        <p:spPr bwMode="gray">
          <a:xfrm>
            <a:off x="2877277" y="2500817"/>
            <a:ext cx="5815385" cy="723600"/>
          </a:xfrm>
        </p:spPr>
        <p:txBody>
          <a:bodyPr lIns="108000" tIns="108000" rIns="0" bIns="0" anchor="t">
            <a:noAutofit/>
          </a:bodyPr>
          <a:lstStyle>
            <a:lvl1pPr algn="r">
              <a:defRPr sz="1800" cap="none" baseline="0">
                <a:solidFill>
                  <a:schemeClr val="bg1"/>
                </a:solidFill>
                <a:latin typeface="+mj-lt"/>
              </a:defRPr>
            </a:lvl1pPr>
          </a:lstStyle>
          <a:p>
            <a:r>
              <a:rPr lang="fr-FR" noProof="0" dirty="0"/>
              <a:t>Titre de votre chapitre</a:t>
            </a:r>
          </a:p>
        </p:txBody>
      </p:sp>
      <p:sp>
        <p:nvSpPr>
          <p:cNvPr id="6" name="Text Placeholder 4"/>
          <p:cNvSpPr>
            <a:spLocks noGrp="1"/>
          </p:cNvSpPr>
          <p:nvPr>
            <p:ph type="body" sz="quarter" idx="38" hasCustomPrompt="1"/>
          </p:nvPr>
        </p:nvSpPr>
        <p:spPr bwMode="gray">
          <a:xfrm>
            <a:off x="2090540" y="2500817"/>
            <a:ext cx="787569" cy="723600"/>
          </a:xfrm>
          <a:prstGeom prst="rect">
            <a:avLst/>
          </a:prstGeom>
          <a:noFill/>
        </p:spPr>
        <p:txBody>
          <a:bodyPr lIns="0" rIns="0" anchor="t">
            <a:noAutofit/>
          </a:bodyPr>
          <a:lstStyle>
            <a:lvl1pPr marL="0" indent="-189000" algn="l">
              <a:lnSpc>
                <a:spcPct val="100000"/>
              </a:lnSpc>
              <a:spcBef>
                <a:spcPts val="300"/>
              </a:spcBef>
              <a:buClr>
                <a:schemeClr val="bg1"/>
              </a:buClr>
              <a:buFont typeface="Tempus Sans ITC" panose="04020404030D07020202" pitchFamily="82" charset="0"/>
              <a:buChar char="/"/>
              <a:defRPr sz="1800" b="1" i="0">
                <a:solidFill>
                  <a:schemeClr val="bg1"/>
                </a:solidFill>
                <a:latin typeface="+mj-lt"/>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01</a:t>
            </a:r>
          </a:p>
        </p:txBody>
      </p:sp>
    </p:spTree>
    <p:extLst>
      <p:ext uri="{BB962C8B-B14F-4D97-AF65-F5344CB8AC3E}">
        <p14:creationId xmlns:p14="http://schemas.microsoft.com/office/powerpoint/2010/main" val="1009978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1_Chapter Brown light">
    <p:bg>
      <p:bgPr>
        <a:solidFill>
          <a:schemeClr val="accent2"/>
        </a:solidFill>
        <a:effectLst/>
      </p:bgPr>
    </p:bg>
    <p:spTree>
      <p:nvGrpSpPr>
        <p:cNvPr id="1" name=""/>
        <p:cNvGrpSpPr/>
        <p:nvPr/>
      </p:nvGrpSpPr>
      <p:grpSpPr>
        <a:xfrm>
          <a:off x="0" y="0"/>
          <a:ext cx="0" cy="0"/>
          <a:chOff x="0" y="0"/>
          <a:chExt cx="0" cy="0"/>
        </a:xfrm>
      </p:grpSpPr>
      <p:pic>
        <p:nvPicPr>
          <p:cNvPr id="7" name="Image 11"/>
          <p:cNvPicPr>
            <a:picLocks noChangeAspect="1"/>
          </p:cNvPicPr>
          <p:nvPr userDrawn="1"/>
        </p:nvPicPr>
        <p:blipFill rotWithShape="1">
          <a:blip r:embed="rId2" cstate="print">
            <a:lum bright="70000" contrast="-70000"/>
            <a:extLst>
              <a:ext uri="{28A0092B-C50C-407E-A947-70E740481C1C}">
                <a14:useLocalDpi xmlns:a14="http://schemas.microsoft.com/office/drawing/2010/main"/>
              </a:ext>
            </a:extLst>
          </a:blip>
          <a:srcRect l="-1" t="1" r="-184259" b="-45082"/>
          <a:stretch/>
        </p:blipFill>
        <p:spPr>
          <a:xfrm>
            <a:off x="0" y="-1"/>
            <a:ext cx="9144000" cy="5142310"/>
          </a:xfrm>
          <a:prstGeom prst="rect">
            <a:avLst/>
          </a:prstGeom>
          <a:solidFill>
            <a:schemeClr val="accent2"/>
          </a:solidFill>
        </p:spPr>
      </p:pic>
      <p:sp>
        <p:nvSpPr>
          <p:cNvPr id="8" name="Espace réservé pour une image  35"/>
          <p:cNvSpPr>
            <a:spLocks noGrp="1"/>
          </p:cNvSpPr>
          <p:nvPr>
            <p:ph type="pic" sz="quarter" idx="10" hasCustomPrompt="1"/>
          </p:nvPr>
        </p:nvSpPr>
        <p:spPr bwMode="gray">
          <a:xfrm>
            <a:off x="0" y="2"/>
            <a:ext cx="4760956" cy="4192731"/>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350" b="0" i="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fr-FR" noProof="0" dirty="0"/>
              <a:t>Cliquer ici	&gt;&gt;</a:t>
            </a:r>
            <a:br>
              <a:rPr lang="fr-FR" noProof="0" dirty="0"/>
            </a:br>
            <a:r>
              <a:rPr lang="fr-FR" noProof="0" dirty="0"/>
              <a:t>pour insérer votre photo</a:t>
            </a:r>
          </a:p>
        </p:txBody>
      </p:sp>
      <p:sp>
        <p:nvSpPr>
          <p:cNvPr id="9" name="Titel 1"/>
          <p:cNvSpPr>
            <a:spLocks noGrp="1"/>
          </p:cNvSpPr>
          <p:nvPr>
            <p:ph type="title" hasCustomPrompt="1"/>
          </p:nvPr>
        </p:nvSpPr>
        <p:spPr bwMode="gray">
          <a:xfrm>
            <a:off x="2877277" y="2500817"/>
            <a:ext cx="5815385" cy="723600"/>
          </a:xfrm>
        </p:spPr>
        <p:txBody>
          <a:bodyPr lIns="108000" tIns="108000" rIns="0" bIns="0" anchor="t">
            <a:noAutofit/>
          </a:bodyPr>
          <a:lstStyle>
            <a:lvl1pPr algn="r">
              <a:defRPr sz="1800" cap="none" baseline="0">
                <a:solidFill>
                  <a:schemeClr val="bg1"/>
                </a:solidFill>
                <a:latin typeface="+mj-lt"/>
              </a:defRPr>
            </a:lvl1pPr>
          </a:lstStyle>
          <a:p>
            <a:r>
              <a:rPr lang="fr-FR" noProof="0" dirty="0"/>
              <a:t>Titre de votre chapitre</a:t>
            </a:r>
          </a:p>
        </p:txBody>
      </p:sp>
      <p:sp>
        <p:nvSpPr>
          <p:cNvPr id="6" name="Text Placeholder 4"/>
          <p:cNvSpPr>
            <a:spLocks noGrp="1"/>
          </p:cNvSpPr>
          <p:nvPr>
            <p:ph type="body" sz="quarter" idx="38" hasCustomPrompt="1"/>
          </p:nvPr>
        </p:nvSpPr>
        <p:spPr bwMode="gray">
          <a:xfrm>
            <a:off x="2090540" y="2500817"/>
            <a:ext cx="787569" cy="723600"/>
          </a:xfrm>
          <a:prstGeom prst="rect">
            <a:avLst/>
          </a:prstGeom>
          <a:noFill/>
        </p:spPr>
        <p:txBody>
          <a:bodyPr lIns="0" rIns="0" anchor="t">
            <a:noAutofit/>
          </a:bodyPr>
          <a:lstStyle>
            <a:lvl1pPr marL="0" indent="-189000" algn="l">
              <a:lnSpc>
                <a:spcPct val="100000"/>
              </a:lnSpc>
              <a:spcBef>
                <a:spcPts val="300"/>
              </a:spcBef>
              <a:buClr>
                <a:schemeClr val="bg1"/>
              </a:buClr>
              <a:buFont typeface="Tempus Sans ITC" panose="04020404030D07020202" pitchFamily="82" charset="0"/>
              <a:buChar char="/"/>
              <a:defRPr sz="1800" b="1" i="0">
                <a:solidFill>
                  <a:schemeClr val="bg1"/>
                </a:solidFill>
                <a:latin typeface="+mj-lt"/>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01</a:t>
            </a:r>
          </a:p>
        </p:txBody>
      </p:sp>
    </p:spTree>
    <p:extLst>
      <p:ext uri="{BB962C8B-B14F-4D97-AF65-F5344CB8AC3E}">
        <p14:creationId xmlns:p14="http://schemas.microsoft.com/office/powerpoint/2010/main" val="23042502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60068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Page Contacts">
    <p:bg>
      <p:bgPr>
        <a:solidFill>
          <a:schemeClr val="bg2"/>
        </a:solidFill>
        <a:effectLst/>
      </p:bgPr>
    </p:bg>
    <p:spTree>
      <p:nvGrpSpPr>
        <p:cNvPr id="1" name=""/>
        <p:cNvGrpSpPr/>
        <p:nvPr/>
      </p:nvGrpSpPr>
      <p:grpSpPr>
        <a:xfrm>
          <a:off x="0" y="0"/>
          <a:ext cx="0" cy="0"/>
          <a:chOff x="0" y="0"/>
          <a:chExt cx="0" cy="0"/>
        </a:xfrm>
      </p:grpSpPr>
      <p:pic>
        <p:nvPicPr>
          <p:cNvPr id="32" name="Image 5"/>
          <p:cNvPicPr>
            <a:picLocks noChangeAspect="1"/>
          </p:cNvPicPr>
          <p:nvPr userDrawn="1"/>
        </p:nvPicPr>
        <p:blipFill rotWithShape="1">
          <a:blip r:embed="rId2" cstate="print">
            <a:extLst>
              <a:ext uri="{28A0092B-C50C-407E-A947-70E740481C1C}">
                <a14:useLocalDpi xmlns:a14="http://schemas.microsoft.com/office/drawing/2010/main"/>
              </a:ext>
            </a:extLst>
          </a:blip>
          <a:srcRect r="-184204" b="-45087"/>
          <a:stretch/>
        </p:blipFill>
        <p:spPr>
          <a:xfrm>
            <a:off x="-1" y="-6815"/>
            <a:ext cx="9144001" cy="5143500"/>
          </a:xfrm>
          <a:prstGeom prst="rect">
            <a:avLst/>
          </a:prstGeom>
          <a:solidFill>
            <a:schemeClr val="bg2"/>
          </a:solidFill>
        </p:spPr>
      </p:pic>
      <p:pic>
        <p:nvPicPr>
          <p:cNvPr id="5" name="Picture 7"/>
          <p:cNvPicPr>
            <a:picLocks/>
          </p:cNvPicPr>
          <p:nvPr userDrawn="1"/>
        </p:nvPicPr>
        <p:blipFill>
          <a:blip r:embed="rId3"/>
          <a:stretch>
            <a:fillRect/>
          </a:stretch>
        </p:blipFill>
        <p:spPr>
          <a:xfrm>
            <a:off x="6114462" y="864000"/>
            <a:ext cx="2608615" cy="286200"/>
          </a:xfrm>
          <a:prstGeom prst="rect">
            <a:avLst/>
          </a:prstGeom>
        </p:spPr>
      </p:pic>
    </p:spTree>
    <p:extLst>
      <p:ext uri="{BB962C8B-B14F-4D97-AF65-F5344CB8AC3E}">
        <p14:creationId xmlns:p14="http://schemas.microsoft.com/office/powerpoint/2010/main" val="14257719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End Page Picture">
    <p:spTree>
      <p:nvGrpSpPr>
        <p:cNvPr id="1" name=""/>
        <p:cNvGrpSpPr/>
        <p:nvPr/>
      </p:nvGrpSpPr>
      <p:grpSpPr>
        <a:xfrm>
          <a:off x="0" y="0"/>
          <a:ext cx="0" cy="0"/>
          <a:chOff x="0" y="0"/>
          <a:chExt cx="0" cy="0"/>
        </a:xfrm>
      </p:grpSpPr>
      <p:pic>
        <p:nvPicPr>
          <p:cNvPr id="1026" name="Picture 2" descr="C:\Users\kerveillant\Desktop\WAVESTONE #ProdTools\4. Visuels\La city 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a:stretch/>
        </p:blipFill>
        <p:spPr bwMode="auto">
          <a:xfrm>
            <a:off x="-14356" y="0"/>
            <a:ext cx="9158356" cy="514904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userDrawn="1"/>
        </p:nvSpPr>
        <p:spPr bwMode="black">
          <a:xfrm>
            <a:off x="-958" y="-1"/>
            <a:ext cx="2126274" cy="3921901"/>
          </a:xfrm>
          <a:prstGeom prst="rect">
            <a:avLst/>
          </a:prstGeom>
          <a:noFill/>
        </p:spPr>
        <p:txBody>
          <a:bodyPr wrap="square" rtlCol="0" anchor="t" anchorCtr="1">
            <a:noAutofit/>
          </a:bodyPr>
          <a:lstStyle/>
          <a:p>
            <a:pPr algn="l">
              <a:lnSpc>
                <a:spcPct val="200000"/>
              </a:lnSpc>
            </a:pPr>
            <a:r>
              <a:rPr lang="fr-FR" sz="750" noProof="0" dirty="0">
                <a:solidFill>
                  <a:schemeClr val="bg2"/>
                </a:solidFill>
              </a:rPr>
              <a:t>PARIS</a:t>
            </a:r>
          </a:p>
          <a:p>
            <a:pPr algn="l">
              <a:lnSpc>
                <a:spcPct val="200000"/>
              </a:lnSpc>
            </a:pPr>
            <a:r>
              <a:rPr lang="fr-FR" sz="750" noProof="0" dirty="0">
                <a:solidFill>
                  <a:schemeClr val="bg2"/>
                </a:solidFill>
              </a:rPr>
              <a:t>LONDRES</a:t>
            </a:r>
          </a:p>
          <a:p>
            <a:pPr algn="l">
              <a:lnSpc>
                <a:spcPct val="200000"/>
              </a:lnSpc>
            </a:pPr>
            <a:r>
              <a:rPr lang="fr-FR" sz="750" noProof="0" dirty="0">
                <a:solidFill>
                  <a:schemeClr val="bg2"/>
                </a:solidFill>
              </a:rPr>
              <a:t>NEW YORK</a:t>
            </a:r>
          </a:p>
          <a:p>
            <a:pPr algn="l">
              <a:lnSpc>
                <a:spcPct val="200000"/>
              </a:lnSpc>
            </a:pPr>
            <a:r>
              <a:rPr lang="fr-FR" sz="750" noProof="0" dirty="0">
                <a:solidFill>
                  <a:schemeClr val="bg2"/>
                </a:solidFill>
              </a:rPr>
              <a:t>HONG KONG</a:t>
            </a:r>
          </a:p>
          <a:p>
            <a:pPr algn="l">
              <a:lnSpc>
                <a:spcPct val="200000"/>
              </a:lnSpc>
            </a:pPr>
            <a:r>
              <a:rPr lang="fr-FR" sz="750" noProof="0" dirty="0">
                <a:solidFill>
                  <a:schemeClr val="bg2"/>
                </a:solidFill>
              </a:rPr>
              <a:t>SINGAPOUR *</a:t>
            </a:r>
          </a:p>
          <a:p>
            <a:pPr algn="l">
              <a:lnSpc>
                <a:spcPct val="200000"/>
              </a:lnSpc>
            </a:pPr>
            <a:r>
              <a:rPr lang="fr-FR" sz="750" noProof="0" dirty="0">
                <a:solidFill>
                  <a:schemeClr val="bg2"/>
                </a:solidFill>
              </a:rPr>
              <a:t>DUBAI *</a:t>
            </a:r>
          </a:p>
          <a:p>
            <a:pPr algn="l">
              <a:lnSpc>
                <a:spcPct val="200000"/>
              </a:lnSpc>
            </a:pPr>
            <a:r>
              <a:rPr lang="fr-FR" sz="750" noProof="0" dirty="0">
                <a:solidFill>
                  <a:schemeClr val="bg2"/>
                </a:solidFill>
              </a:rPr>
              <a:t>SAO PAULO *</a:t>
            </a:r>
          </a:p>
          <a:p>
            <a:pPr algn="l">
              <a:lnSpc>
                <a:spcPct val="200000"/>
              </a:lnSpc>
            </a:pPr>
            <a:r>
              <a:rPr lang="fr-FR" sz="750" noProof="0" dirty="0">
                <a:solidFill>
                  <a:schemeClr val="bg2"/>
                </a:solidFill>
              </a:rPr>
              <a:t>LUXEMBOURG</a:t>
            </a:r>
          </a:p>
          <a:p>
            <a:pPr algn="l">
              <a:lnSpc>
                <a:spcPct val="200000"/>
              </a:lnSpc>
            </a:pPr>
            <a:r>
              <a:rPr lang="fr-FR" sz="750" noProof="0" dirty="0">
                <a:solidFill>
                  <a:schemeClr val="bg2"/>
                </a:solidFill>
              </a:rPr>
              <a:t>MADRID *</a:t>
            </a:r>
          </a:p>
          <a:p>
            <a:pPr algn="l">
              <a:lnSpc>
                <a:spcPct val="200000"/>
              </a:lnSpc>
            </a:pPr>
            <a:r>
              <a:rPr lang="fr-FR" sz="750" noProof="0" dirty="0">
                <a:solidFill>
                  <a:schemeClr val="bg2"/>
                </a:solidFill>
              </a:rPr>
              <a:t>MILAN *</a:t>
            </a:r>
          </a:p>
          <a:p>
            <a:pPr marL="0" marR="0" indent="0" algn="l" defTabSz="685800" rtl="0" eaLnBrk="1" fontAlgn="auto" latinLnBrk="0" hangingPunct="1">
              <a:lnSpc>
                <a:spcPct val="200000"/>
              </a:lnSpc>
              <a:spcBef>
                <a:spcPts val="0"/>
              </a:spcBef>
              <a:spcAft>
                <a:spcPts val="0"/>
              </a:spcAft>
              <a:buClrTx/>
              <a:buSzTx/>
              <a:buFontTx/>
              <a:buNone/>
              <a:tabLst/>
              <a:defRPr/>
            </a:pPr>
            <a:r>
              <a:rPr lang="fr-FR" sz="750" noProof="0" dirty="0">
                <a:solidFill>
                  <a:schemeClr val="bg2"/>
                </a:solidFill>
              </a:rPr>
              <a:t>BRUXELLES</a:t>
            </a:r>
          </a:p>
          <a:p>
            <a:pPr algn="l">
              <a:lnSpc>
                <a:spcPct val="200000"/>
              </a:lnSpc>
            </a:pPr>
            <a:r>
              <a:rPr lang="fr-FR" sz="750" noProof="0" dirty="0">
                <a:solidFill>
                  <a:schemeClr val="bg2"/>
                </a:solidFill>
              </a:rPr>
              <a:t>GENEVE</a:t>
            </a:r>
          </a:p>
          <a:p>
            <a:pPr algn="l">
              <a:lnSpc>
                <a:spcPct val="200000"/>
              </a:lnSpc>
            </a:pPr>
            <a:r>
              <a:rPr lang="fr-FR" sz="750" noProof="0" dirty="0">
                <a:solidFill>
                  <a:schemeClr val="bg2"/>
                </a:solidFill>
              </a:rPr>
              <a:t>CASABLANCA</a:t>
            </a:r>
          </a:p>
          <a:p>
            <a:pPr algn="l">
              <a:lnSpc>
                <a:spcPct val="200000"/>
              </a:lnSpc>
            </a:pPr>
            <a:r>
              <a:rPr lang="fr-FR" sz="750" noProof="0" dirty="0">
                <a:solidFill>
                  <a:schemeClr val="bg2"/>
                </a:solidFill>
              </a:rPr>
              <a:t>ISTANBUL * </a:t>
            </a:r>
          </a:p>
          <a:p>
            <a:pPr algn="l">
              <a:lnSpc>
                <a:spcPct val="200000"/>
              </a:lnSpc>
            </a:pPr>
            <a:r>
              <a:rPr lang="fr-FR" sz="750" noProof="0" dirty="0">
                <a:solidFill>
                  <a:schemeClr val="bg2"/>
                </a:solidFill>
              </a:rPr>
              <a:t>LYON</a:t>
            </a:r>
          </a:p>
          <a:p>
            <a:pPr algn="l">
              <a:lnSpc>
                <a:spcPct val="200000"/>
              </a:lnSpc>
            </a:pPr>
            <a:r>
              <a:rPr lang="fr-FR" sz="750" noProof="0" dirty="0">
                <a:solidFill>
                  <a:schemeClr val="bg2"/>
                </a:solidFill>
              </a:rPr>
              <a:t>MARSEILLE</a:t>
            </a:r>
          </a:p>
          <a:p>
            <a:pPr algn="l">
              <a:lnSpc>
                <a:spcPct val="200000"/>
              </a:lnSpc>
            </a:pPr>
            <a:r>
              <a:rPr lang="fr-FR" sz="750" noProof="0" dirty="0">
                <a:solidFill>
                  <a:schemeClr val="bg2"/>
                </a:solidFill>
              </a:rPr>
              <a:t>NANTES</a:t>
            </a:r>
          </a:p>
          <a:p>
            <a:pPr algn="l"/>
            <a:endParaRPr lang="fr-FR" sz="750" noProof="0" dirty="0">
              <a:solidFill>
                <a:schemeClr val="bg2"/>
              </a:solidFill>
            </a:endParaRPr>
          </a:p>
        </p:txBody>
      </p:sp>
      <p:sp>
        <p:nvSpPr>
          <p:cNvPr id="2" name="TextBox 1"/>
          <p:cNvSpPr txBox="1"/>
          <p:nvPr userDrawn="1"/>
        </p:nvSpPr>
        <p:spPr bwMode="black">
          <a:xfrm>
            <a:off x="583865" y="3975906"/>
            <a:ext cx="697846" cy="173124"/>
          </a:xfrm>
          <a:prstGeom prst="rect">
            <a:avLst/>
          </a:prstGeom>
          <a:noFill/>
        </p:spPr>
        <p:txBody>
          <a:bodyPr wrap="square" rtlCol="0">
            <a:spAutoFit/>
          </a:bodyPr>
          <a:lstStyle/>
          <a:p>
            <a:pPr algn="l"/>
            <a:r>
              <a:rPr lang="fr-FR" sz="525" noProof="0" dirty="0">
                <a:solidFill>
                  <a:schemeClr val="bg2"/>
                </a:solidFill>
              </a:rPr>
              <a:t>* Partenariats</a:t>
            </a:r>
          </a:p>
        </p:txBody>
      </p:sp>
      <p:pic>
        <p:nvPicPr>
          <p:cNvPr id="9" name="Picture 7"/>
          <p:cNvPicPr>
            <a:picLocks/>
          </p:cNvPicPr>
          <p:nvPr userDrawn="1"/>
        </p:nvPicPr>
        <p:blipFill>
          <a:blip r:embed="rId3"/>
          <a:stretch>
            <a:fillRect/>
          </a:stretch>
        </p:blipFill>
        <p:spPr>
          <a:xfrm>
            <a:off x="6114462" y="864000"/>
            <a:ext cx="2608615" cy="286200"/>
          </a:xfrm>
          <a:prstGeom prst="rect">
            <a:avLst/>
          </a:prstGeom>
        </p:spPr>
      </p:pic>
    </p:spTree>
    <p:extLst>
      <p:ext uri="{BB962C8B-B14F-4D97-AF65-F5344CB8AC3E}">
        <p14:creationId xmlns:p14="http://schemas.microsoft.com/office/powerpoint/2010/main" val="1758191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dirty="0"/>
              <a:t>Titre de la slide</a:t>
            </a:r>
          </a:p>
        </p:txBody>
      </p:sp>
      <p:sp>
        <p:nvSpPr>
          <p:cNvPr id="6" name="Espace réservé du numéro de diapositive 5"/>
          <p:cNvSpPr>
            <a:spLocks noGrp="1"/>
          </p:cNvSpPr>
          <p:nvPr>
            <p:ph type="sldNum" sz="quarter" idx="12"/>
          </p:nvPr>
        </p:nvSpPr>
        <p:spPr/>
        <p:txBody>
          <a:bodyPr/>
          <a:lstStyle>
            <a:lvl1pPr>
              <a:defRPr>
                <a:solidFill>
                  <a:srgbClr val="575757"/>
                </a:solidFill>
              </a:defRPr>
            </a:lvl1pPr>
          </a:lstStyle>
          <a:p>
            <a:fld id="{646E7B68-C406-4B5C-B79D-A1CDE10CB85D}" type="slidenum">
              <a:rPr lang="fr-FR" smtClean="0"/>
              <a:pPr/>
              <a:t>‹N°›</a:t>
            </a:fld>
            <a:endParaRPr lang="fr-FR" dirty="0"/>
          </a:p>
        </p:txBody>
      </p:sp>
      <p:sp>
        <p:nvSpPr>
          <p:cNvPr id="5" name="Espace réservé du pied de page 4"/>
          <p:cNvSpPr>
            <a:spLocks noGrp="1"/>
          </p:cNvSpPr>
          <p:nvPr>
            <p:ph type="ftr" sz="quarter" idx="19"/>
          </p:nvPr>
        </p:nvSpPr>
        <p:spPr/>
        <p:txBody>
          <a:bodyPr/>
          <a:lstStyle>
            <a:lvl1pPr>
              <a:defRPr sz="800"/>
            </a:lvl1pPr>
          </a:lstStyle>
          <a:p>
            <a:r>
              <a:rPr lang="fr-FR" dirty="0">
                <a:latin typeface="Arial"/>
                <a:ea typeface="+mn-ea"/>
              </a:rPr>
              <a:t>Démarche d’audit des critères ENS </a:t>
            </a:r>
          </a:p>
        </p:txBody>
      </p:sp>
      <p:sp>
        <p:nvSpPr>
          <p:cNvPr id="7" name="Espace réservé du texte 2"/>
          <p:cNvSpPr>
            <a:spLocks noGrp="1"/>
          </p:cNvSpPr>
          <p:nvPr>
            <p:ph idx="1"/>
          </p:nvPr>
        </p:nvSpPr>
        <p:spPr>
          <a:xfrm>
            <a:off x="827584" y="843558"/>
            <a:ext cx="8064896" cy="3744416"/>
          </a:xfrm>
          <a:prstGeom prst="rect">
            <a:avLst/>
          </a:prstGeom>
        </p:spPr>
        <p:txBody>
          <a:bodyPr vert="horz" lIns="0" tIns="0" rIns="0" bIns="0" rtlCol="0">
            <a:normAutofit/>
          </a:bodyPr>
          <a:lstStyle>
            <a:lvl4pPr>
              <a:defRPr sz="1400"/>
            </a:lvl4pPr>
            <a:lvl5pPr>
              <a:defRPr sz="12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kumimoji="0" lang="fr-FR" sz="1400" b="0" i="0" u="none" strike="noStrike" kern="1200" cap="none" spc="0" normalizeH="0" baseline="0" noProof="0" dirty="0">
              <a:ln>
                <a:noFill/>
              </a:ln>
              <a:solidFill>
                <a:srgbClr val="575757"/>
              </a:solidFill>
              <a:effectLst/>
              <a:uLnTx/>
              <a:uFillTx/>
              <a:latin typeface="+mn-lt"/>
              <a:ea typeface="+mn-ea"/>
              <a:cs typeface="+mn-cs"/>
            </a:endParaRPr>
          </a:p>
        </p:txBody>
      </p:sp>
    </p:spTree>
    <p:extLst>
      <p:ext uri="{BB962C8B-B14F-4D97-AF65-F5344CB8AC3E}">
        <p14:creationId xmlns:p14="http://schemas.microsoft.com/office/powerpoint/2010/main" val="2022086352"/>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Guidelines">
    <p:spTree>
      <p:nvGrpSpPr>
        <p:cNvPr id="1" name=""/>
        <p:cNvGrpSpPr/>
        <p:nvPr/>
      </p:nvGrpSpPr>
      <p:grpSpPr>
        <a:xfrm>
          <a:off x="0" y="0"/>
          <a:ext cx="0" cy="0"/>
          <a:chOff x="0" y="0"/>
          <a:chExt cx="0" cy="0"/>
        </a:xfrm>
      </p:grpSpPr>
      <p:graphicFrame>
        <p:nvGraphicFramePr>
          <p:cNvPr id="5" name="Table 4"/>
          <p:cNvGraphicFramePr>
            <a:graphicFrameLocks noGrp="1"/>
          </p:cNvGraphicFramePr>
          <p:nvPr userDrawn="1">
            <p:extLst>
              <p:ext uri="{D42A27DB-BD31-4B8C-83A1-F6EECF244321}">
                <p14:modId xmlns:p14="http://schemas.microsoft.com/office/powerpoint/2010/main" val="1159517313"/>
              </p:ext>
            </p:extLst>
          </p:nvPr>
        </p:nvGraphicFramePr>
        <p:xfrm>
          <a:off x="364549" y="2409732"/>
          <a:ext cx="8671012" cy="2811780"/>
        </p:xfrm>
        <a:graphic>
          <a:graphicData uri="http://schemas.openxmlformats.org/drawingml/2006/table">
            <a:tbl>
              <a:tblPr firstRow="1" bandRow="1">
                <a:tableStyleId>{0E3FDE45-AF77-4B5C-9715-49D594BDF05E}</a:tableStyleId>
              </a:tblPr>
              <a:tblGrid>
                <a:gridCol w="1117092">
                  <a:extLst>
                    <a:ext uri="{9D8B030D-6E8A-4147-A177-3AD203B41FA5}">
                      <a16:colId xmlns:a16="http://schemas.microsoft.com/office/drawing/2014/main" val="20000"/>
                    </a:ext>
                  </a:extLst>
                </a:gridCol>
                <a:gridCol w="1046065">
                  <a:extLst>
                    <a:ext uri="{9D8B030D-6E8A-4147-A177-3AD203B41FA5}">
                      <a16:colId xmlns:a16="http://schemas.microsoft.com/office/drawing/2014/main" val="20001"/>
                    </a:ext>
                  </a:extLst>
                </a:gridCol>
                <a:gridCol w="1079613">
                  <a:extLst>
                    <a:ext uri="{9D8B030D-6E8A-4147-A177-3AD203B41FA5}">
                      <a16:colId xmlns:a16="http://schemas.microsoft.com/office/drawing/2014/main" val="20002"/>
                    </a:ext>
                  </a:extLst>
                </a:gridCol>
                <a:gridCol w="499398">
                  <a:extLst>
                    <a:ext uri="{9D8B030D-6E8A-4147-A177-3AD203B41FA5}">
                      <a16:colId xmlns:a16="http://schemas.microsoft.com/office/drawing/2014/main" val="20003"/>
                    </a:ext>
                  </a:extLst>
                </a:gridCol>
                <a:gridCol w="825582">
                  <a:extLst>
                    <a:ext uri="{9D8B030D-6E8A-4147-A177-3AD203B41FA5}">
                      <a16:colId xmlns:a16="http://schemas.microsoft.com/office/drawing/2014/main" val="20004"/>
                    </a:ext>
                  </a:extLst>
                </a:gridCol>
                <a:gridCol w="863691">
                  <a:extLst>
                    <a:ext uri="{9D8B030D-6E8A-4147-A177-3AD203B41FA5}">
                      <a16:colId xmlns:a16="http://schemas.microsoft.com/office/drawing/2014/main" val="20005"/>
                    </a:ext>
                  </a:extLst>
                </a:gridCol>
                <a:gridCol w="1786269">
                  <a:extLst>
                    <a:ext uri="{9D8B030D-6E8A-4147-A177-3AD203B41FA5}">
                      <a16:colId xmlns:a16="http://schemas.microsoft.com/office/drawing/2014/main" val="20006"/>
                    </a:ext>
                  </a:extLst>
                </a:gridCol>
                <a:gridCol w="1453302">
                  <a:extLst>
                    <a:ext uri="{9D8B030D-6E8A-4147-A177-3AD203B41FA5}">
                      <a16:colId xmlns:a16="http://schemas.microsoft.com/office/drawing/2014/main" val="20007"/>
                    </a:ext>
                  </a:extLst>
                </a:gridCol>
              </a:tblGrid>
              <a:tr h="274320">
                <a:tc>
                  <a:txBody>
                    <a:bodyPr/>
                    <a:lstStyle/>
                    <a:p>
                      <a:r>
                        <a:rPr lang="fr-FR" sz="700" b="1" dirty="0"/>
                        <a:t>Niveau</a:t>
                      </a:r>
                    </a:p>
                  </a:txBody>
                  <a:tcPr marL="84406" marR="84406" marT="34290" marB="34290">
                    <a:solidFill>
                      <a:schemeClr val="bg1">
                        <a:lumMod val="95000"/>
                      </a:schemeClr>
                    </a:solidFill>
                  </a:tcPr>
                </a:tc>
                <a:tc>
                  <a:txBody>
                    <a:bodyPr/>
                    <a:lstStyle/>
                    <a:p>
                      <a:pPr algn="ctr"/>
                      <a:r>
                        <a:rPr lang="fr-FR" sz="700" b="1" kern="1200" dirty="0">
                          <a:solidFill>
                            <a:schemeClr val="tx1"/>
                          </a:solidFill>
                          <a:latin typeface="+mn-lt"/>
                          <a:ea typeface="+mn-ea"/>
                          <a:cs typeface="+mn-cs"/>
                        </a:rPr>
                        <a:t>Police</a:t>
                      </a:r>
                    </a:p>
                  </a:txBody>
                  <a:tcPr marL="84406" marR="84406" marT="34290" marB="34290">
                    <a:solidFill>
                      <a:schemeClr val="bg1">
                        <a:lumMod val="95000"/>
                      </a:schemeClr>
                    </a:solidFill>
                  </a:tcPr>
                </a:tc>
                <a:tc>
                  <a:txBody>
                    <a:bodyPr/>
                    <a:lstStyle/>
                    <a:p>
                      <a:pPr algn="ctr"/>
                      <a:r>
                        <a:rPr lang="fr-FR" sz="700" b="1" kern="1200" dirty="0">
                          <a:solidFill>
                            <a:schemeClr val="tx1"/>
                          </a:solidFill>
                          <a:latin typeface="+mn-lt"/>
                          <a:ea typeface="+mn-ea"/>
                          <a:cs typeface="+mn-cs"/>
                        </a:rPr>
                        <a:t>Couleur</a:t>
                      </a:r>
                    </a:p>
                  </a:txBody>
                  <a:tcPr marL="84406" marR="84406" marT="34290" marB="34290">
                    <a:solidFill>
                      <a:schemeClr val="bg1">
                        <a:lumMod val="95000"/>
                      </a:schemeClr>
                    </a:solidFill>
                  </a:tcPr>
                </a:tc>
                <a:tc>
                  <a:txBody>
                    <a:bodyPr/>
                    <a:lstStyle/>
                    <a:p>
                      <a:pPr algn="ctr"/>
                      <a:r>
                        <a:rPr lang="fr-FR" sz="700" b="1" kern="1200" dirty="0">
                          <a:solidFill>
                            <a:schemeClr val="tx1"/>
                          </a:solidFill>
                          <a:latin typeface="+mn-lt"/>
                          <a:ea typeface="+mn-ea"/>
                          <a:cs typeface="+mn-cs"/>
                        </a:rPr>
                        <a:t>Taille</a:t>
                      </a:r>
                    </a:p>
                  </a:txBody>
                  <a:tcPr marL="84406" marR="84406" marT="34290" marB="34290">
                    <a:solidFill>
                      <a:schemeClr val="bg1">
                        <a:lumMod val="95000"/>
                      </a:schemeClr>
                    </a:solidFill>
                  </a:tcPr>
                </a:tc>
                <a:tc>
                  <a:txBody>
                    <a:bodyPr/>
                    <a:lstStyle/>
                    <a:p>
                      <a:pPr algn="ctr"/>
                      <a:r>
                        <a:rPr lang="fr-FR" sz="700" b="1" kern="1200" dirty="0">
                          <a:solidFill>
                            <a:schemeClr val="tx1"/>
                          </a:solidFill>
                          <a:latin typeface="+mn-lt"/>
                          <a:ea typeface="+mn-ea"/>
                          <a:cs typeface="+mn-cs"/>
                        </a:rPr>
                        <a:t>Effet</a:t>
                      </a:r>
                    </a:p>
                  </a:txBody>
                  <a:tcPr marL="84406" marR="84406" marT="34290" marB="34290">
                    <a:solidFill>
                      <a:schemeClr val="bg1">
                        <a:lumMod val="95000"/>
                      </a:schemeClr>
                    </a:solidFill>
                  </a:tcPr>
                </a:tc>
                <a:tc>
                  <a:txBody>
                    <a:bodyPr/>
                    <a:lstStyle/>
                    <a:p>
                      <a:pPr algn="ctr"/>
                      <a:r>
                        <a:rPr lang="fr-FR" sz="700" b="1" kern="1200" dirty="0">
                          <a:solidFill>
                            <a:schemeClr val="tx1"/>
                          </a:solidFill>
                          <a:latin typeface="+mn-lt"/>
                          <a:ea typeface="+mn-ea"/>
                          <a:cs typeface="+mn-cs"/>
                        </a:rPr>
                        <a:t>Bullet </a:t>
                      </a:r>
                    </a:p>
                  </a:txBody>
                  <a:tcPr marL="84406" marR="84406" marT="34290" marB="34290">
                    <a:solidFill>
                      <a:schemeClr val="bg1">
                        <a:lumMod val="95000"/>
                      </a:schemeClr>
                    </a:solidFill>
                  </a:tcPr>
                </a:tc>
                <a:tc>
                  <a:txBody>
                    <a:bodyPr/>
                    <a:lstStyle/>
                    <a:p>
                      <a:r>
                        <a:rPr lang="fr-FR" sz="700" b="1" kern="1200" dirty="0">
                          <a:solidFill>
                            <a:schemeClr val="tx1"/>
                          </a:solidFill>
                          <a:latin typeface="+mn-lt"/>
                          <a:ea typeface="+mn-ea"/>
                          <a:cs typeface="+mn-cs"/>
                        </a:rPr>
                        <a:t>Retrait </a:t>
                      </a:r>
                      <a:br>
                        <a:rPr lang="fr-FR" sz="700" b="1" kern="1200" dirty="0">
                          <a:solidFill>
                            <a:schemeClr val="tx1"/>
                          </a:solidFill>
                          <a:latin typeface="+mn-lt"/>
                          <a:ea typeface="+mn-ea"/>
                          <a:cs typeface="+mn-cs"/>
                        </a:rPr>
                      </a:br>
                      <a:r>
                        <a:rPr lang="fr-FR" sz="700" b="1" kern="1200" dirty="0">
                          <a:solidFill>
                            <a:schemeClr val="tx1"/>
                          </a:solidFill>
                          <a:latin typeface="+mn-lt"/>
                          <a:ea typeface="+mn-ea"/>
                          <a:cs typeface="+mn-cs"/>
                        </a:rPr>
                        <a:t>Paragraphe</a:t>
                      </a:r>
                    </a:p>
                  </a:txBody>
                  <a:tcPr marL="84406" marR="84406" marT="34290" marB="34290">
                    <a:solidFill>
                      <a:schemeClr val="bg1">
                        <a:lumMod val="95000"/>
                      </a:schemeClr>
                    </a:solidFill>
                  </a:tcPr>
                </a:tc>
                <a:tc>
                  <a:txBody>
                    <a:bodyPr/>
                    <a:lstStyle/>
                    <a:p>
                      <a:r>
                        <a:rPr lang="fr-FR" sz="700" b="1" kern="1200" dirty="0">
                          <a:solidFill>
                            <a:schemeClr val="tx1"/>
                          </a:solidFill>
                          <a:latin typeface="+mn-lt"/>
                          <a:ea typeface="+mn-ea"/>
                          <a:cs typeface="+mn-cs"/>
                        </a:rPr>
                        <a:t>Espacement </a:t>
                      </a:r>
                    </a:p>
                    <a:p>
                      <a:r>
                        <a:rPr lang="fr-FR" sz="700" b="1" kern="1200" dirty="0">
                          <a:solidFill>
                            <a:schemeClr val="tx1"/>
                          </a:solidFill>
                          <a:latin typeface="+mn-lt"/>
                          <a:ea typeface="+mn-ea"/>
                          <a:cs typeface="+mn-cs"/>
                        </a:rPr>
                        <a:t>Paragraphe</a:t>
                      </a:r>
                    </a:p>
                  </a:txBody>
                  <a:tcPr marL="84406" marR="84406" marT="34290" marB="34290">
                    <a:solidFill>
                      <a:schemeClr val="bg1">
                        <a:lumMod val="95000"/>
                      </a:schemeClr>
                    </a:solidFill>
                  </a:tcPr>
                </a:tc>
                <a:extLst>
                  <a:ext uri="{0D108BD9-81ED-4DB2-BD59-A6C34878D82A}">
                    <a16:rowId xmlns:a16="http://schemas.microsoft.com/office/drawing/2014/main" val="10000"/>
                  </a:ext>
                </a:extLst>
              </a:tr>
              <a:tr h="297180">
                <a:tc>
                  <a:txBody>
                    <a:bodyPr/>
                    <a:lstStyle/>
                    <a:p>
                      <a:r>
                        <a:rPr lang="fr-FR" sz="800" i="0" kern="1200" cap="all" baseline="0" dirty="0">
                          <a:solidFill>
                            <a:schemeClr val="accent4"/>
                          </a:solidFill>
                          <a:latin typeface="+mj-lt"/>
                          <a:ea typeface="+mn-ea"/>
                          <a:cs typeface="+mn-cs"/>
                        </a:rPr>
                        <a:t>surtitre</a:t>
                      </a:r>
                    </a:p>
                  </a:txBody>
                  <a:tcPr marL="84406" marR="84406" marT="34290" marB="34290" anchor="ctr">
                    <a:solidFill>
                      <a:schemeClr val="bg1"/>
                    </a:solidFill>
                  </a:tcPr>
                </a:tc>
                <a:tc>
                  <a:txBody>
                    <a:bodyPr/>
                    <a:lstStyle/>
                    <a:p>
                      <a:pPr algn="ctr"/>
                      <a:r>
                        <a:rPr lang="fr-FR" sz="800" i="0" kern="1200" cap="none" baseline="0" dirty="0" err="1">
                          <a:solidFill>
                            <a:schemeClr val="tx1"/>
                          </a:solidFill>
                          <a:latin typeface="+mn-lt"/>
                          <a:ea typeface="+mn-ea"/>
                          <a:cs typeface="+mn-cs"/>
                        </a:rPr>
                        <a:t>Tahoma</a:t>
                      </a:r>
                      <a:r>
                        <a:rPr lang="fr-FR" sz="800" i="0" kern="1200" cap="none" baseline="0" dirty="0">
                          <a:solidFill>
                            <a:schemeClr val="tx1"/>
                          </a:solidFill>
                          <a:latin typeface="+mn-lt"/>
                          <a:ea typeface="+mn-ea"/>
                          <a:cs typeface="+mn-cs"/>
                        </a:rPr>
                        <a:t> </a:t>
                      </a:r>
                      <a:r>
                        <a:rPr lang="fr-FR" sz="800" i="0" kern="1200" cap="none" baseline="0" dirty="0" err="1">
                          <a:solidFill>
                            <a:schemeClr val="tx1"/>
                          </a:solidFill>
                          <a:latin typeface="+mn-lt"/>
                          <a:ea typeface="+mn-ea"/>
                          <a:cs typeface="+mn-cs"/>
                        </a:rPr>
                        <a:t>Headings</a:t>
                      </a:r>
                      <a:endParaRPr lang="fr-FR" sz="800" i="0" kern="1200" cap="none" baseline="0" dirty="0">
                        <a:solidFill>
                          <a:schemeClr val="tx1"/>
                        </a:solidFill>
                        <a:latin typeface="+mn-lt"/>
                        <a:ea typeface="+mn-ea"/>
                        <a:cs typeface="+mn-cs"/>
                      </a:endParaRPr>
                    </a:p>
                  </a:txBody>
                  <a:tcPr marL="84406" marR="84406" marT="34290" marB="34290" anchor="ctr">
                    <a:solidFill>
                      <a:schemeClr val="bg1"/>
                    </a:solidFill>
                  </a:tcPr>
                </a:tc>
                <a:tc>
                  <a:txBody>
                    <a:bodyPr/>
                    <a:lstStyle/>
                    <a:p>
                      <a:pPr algn="ctr"/>
                      <a:r>
                        <a:rPr lang="fr-FR" sz="800" i="0" kern="1200" cap="all" baseline="0" dirty="0">
                          <a:solidFill>
                            <a:schemeClr val="tx1"/>
                          </a:solidFill>
                          <a:latin typeface="+mn-lt"/>
                          <a:ea typeface="+mn-ea"/>
                          <a:cs typeface="+mn-cs"/>
                        </a:rPr>
                        <a:t>147 / 132 / 129</a:t>
                      </a:r>
                    </a:p>
                  </a:txBody>
                  <a:tcPr marL="84406" marR="84406" marT="34290" marB="34290" anchor="ctr">
                    <a:solidFill>
                      <a:schemeClr val="bg1"/>
                    </a:solidFill>
                  </a:tcPr>
                </a:tc>
                <a:tc>
                  <a:txBody>
                    <a:bodyPr/>
                    <a:lstStyle/>
                    <a:p>
                      <a:pPr algn="ctr"/>
                      <a:r>
                        <a:rPr lang="fr-FR" sz="800" i="0" kern="1200" cap="all" baseline="0" dirty="0">
                          <a:solidFill>
                            <a:schemeClr val="tx1"/>
                          </a:solidFill>
                          <a:latin typeface="+mn-lt"/>
                          <a:ea typeface="+mn-ea"/>
                          <a:cs typeface="+mn-cs"/>
                        </a:rPr>
                        <a:t>10</a:t>
                      </a:r>
                    </a:p>
                  </a:txBody>
                  <a:tcPr marL="84406" marR="84406" marT="34290" marB="34290" anchor="ctr">
                    <a:solidFill>
                      <a:schemeClr val="bg1"/>
                    </a:solidFill>
                  </a:tcPr>
                </a:tc>
                <a:tc>
                  <a:txBody>
                    <a:bodyPr/>
                    <a:lstStyle/>
                    <a:p>
                      <a:pPr algn="ctr"/>
                      <a:r>
                        <a:rPr lang="fr-FR" sz="800" i="0" kern="1200" cap="all" baseline="0" dirty="0">
                          <a:solidFill>
                            <a:schemeClr val="tx1"/>
                          </a:solidFill>
                          <a:latin typeface="+mn-lt"/>
                          <a:ea typeface="+mn-ea"/>
                          <a:cs typeface="+mn-cs"/>
                        </a:rPr>
                        <a:t>ALL CAPS</a:t>
                      </a:r>
                    </a:p>
                  </a:txBody>
                  <a:tcPr marL="84406" marR="84406" marT="34290" marB="34290" anchor="ctr">
                    <a:solidFill>
                      <a:schemeClr val="bg1"/>
                    </a:solidFill>
                  </a:tcPr>
                </a:tc>
                <a:tc>
                  <a:txBody>
                    <a:bodyPr/>
                    <a:lstStyle/>
                    <a:p>
                      <a:pPr algn="ctr"/>
                      <a:endParaRPr lang="fr-FR" sz="800" kern="1200" dirty="0">
                        <a:solidFill>
                          <a:schemeClr val="tx1"/>
                        </a:solidFill>
                        <a:latin typeface="+mn-lt"/>
                        <a:ea typeface="+mn-ea"/>
                        <a:cs typeface="+mn-cs"/>
                      </a:endParaRPr>
                    </a:p>
                  </a:txBody>
                  <a:tcPr marL="84406" marR="84406" marT="34290" marB="34290" anchor="ctr">
                    <a:solidFill>
                      <a:schemeClr val="bg1"/>
                    </a:solidFill>
                  </a:tcPr>
                </a:tc>
                <a:tc>
                  <a:txBody>
                    <a:bodyPr/>
                    <a:lstStyle/>
                    <a:p>
                      <a:r>
                        <a:rPr lang="fr-FR" sz="800" kern="1200" dirty="0">
                          <a:solidFill>
                            <a:schemeClr val="tx1"/>
                          </a:solidFill>
                          <a:latin typeface="+mn-lt"/>
                          <a:ea typeface="+mn-ea"/>
                          <a:cs typeface="+mn-cs"/>
                        </a:rPr>
                        <a:t>Retrait avant texte = 0 cm</a:t>
                      </a:r>
                    </a:p>
                  </a:txBody>
                  <a:tcPr marL="84406" marR="84406" marT="34290" marB="34290"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800" kern="1200" dirty="0">
                          <a:solidFill>
                            <a:schemeClr val="tx1"/>
                          </a:solidFill>
                          <a:latin typeface="+mn-lt"/>
                          <a:ea typeface="+mn-ea"/>
                          <a:cs typeface="+mn-cs"/>
                        </a:rPr>
                        <a:t>0 pt</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kern="1200" dirty="0">
                          <a:solidFill>
                            <a:schemeClr val="tx1"/>
                          </a:solidFill>
                          <a:latin typeface="+mn-lt"/>
                          <a:ea typeface="+mn-ea"/>
                          <a:cs typeface="+mn-cs"/>
                        </a:rPr>
                        <a:t>Pas d’interligne</a:t>
                      </a:r>
                    </a:p>
                  </a:txBody>
                  <a:tcPr marL="84406" marR="84406" marT="34290" marB="34290" anchor="ctr">
                    <a:solidFill>
                      <a:schemeClr val="bg1"/>
                    </a:solidFill>
                  </a:tcPr>
                </a:tc>
                <a:extLst>
                  <a:ext uri="{0D108BD9-81ED-4DB2-BD59-A6C34878D82A}">
                    <a16:rowId xmlns:a16="http://schemas.microsoft.com/office/drawing/2014/main" val="10001"/>
                  </a:ext>
                </a:extLst>
              </a:tr>
              <a:tr h="411480">
                <a:tc>
                  <a:txBody>
                    <a:bodyPr/>
                    <a:lstStyle/>
                    <a:p>
                      <a:r>
                        <a:rPr lang="fr-FR" sz="1700" kern="1200" baseline="0" dirty="0">
                          <a:solidFill>
                            <a:schemeClr val="bg2"/>
                          </a:solidFill>
                          <a:latin typeface="+mj-lt"/>
                          <a:ea typeface="+mj-ea"/>
                          <a:cs typeface="+mj-cs"/>
                        </a:rPr>
                        <a:t>Titre</a:t>
                      </a:r>
                    </a:p>
                  </a:txBody>
                  <a:tcPr marL="84406" marR="84406" marT="34290" marB="34290" anchor="ctr">
                    <a:solidFill>
                      <a:schemeClr val="bg1"/>
                    </a:solidFill>
                  </a:tcPr>
                </a:tc>
                <a:tc>
                  <a:txBody>
                    <a:bodyPr/>
                    <a:lstStyle/>
                    <a:p>
                      <a:pPr algn="ctr"/>
                      <a:r>
                        <a:rPr lang="fr-FR" sz="800" i="0" kern="1200" cap="none" baseline="0" dirty="0" err="1">
                          <a:solidFill>
                            <a:schemeClr val="tx1"/>
                          </a:solidFill>
                          <a:latin typeface="+mn-lt"/>
                          <a:ea typeface="+mn-ea"/>
                          <a:cs typeface="+mn-cs"/>
                        </a:rPr>
                        <a:t>Tahoma</a:t>
                      </a:r>
                      <a:r>
                        <a:rPr lang="fr-FR" sz="800" i="0" kern="1200" cap="none" baseline="0" dirty="0">
                          <a:solidFill>
                            <a:schemeClr val="tx1"/>
                          </a:solidFill>
                          <a:latin typeface="+mn-lt"/>
                          <a:ea typeface="+mn-ea"/>
                          <a:cs typeface="+mn-cs"/>
                        </a:rPr>
                        <a:t> </a:t>
                      </a:r>
                      <a:r>
                        <a:rPr lang="fr-FR" sz="800" i="0" kern="1200" cap="none" baseline="0" dirty="0" err="1">
                          <a:solidFill>
                            <a:schemeClr val="tx1"/>
                          </a:solidFill>
                          <a:latin typeface="+mn-lt"/>
                          <a:ea typeface="+mn-ea"/>
                          <a:cs typeface="+mn-cs"/>
                        </a:rPr>
                        <a:t>Headings</a:t>
                      </a:r>
                      <a:endParaRPr lang="fr-FR" sz="800" i="0" kern="1200" cap="none" baseline="0" dirty="0">
                        <a:solidFill>
                          <a:schemeClr val="tx1"/>
                        </a:solidFill>
                        <a:latin typeface="+mn-lt"/>
                        <a:ea typeface="+mn-ea"/>
                        <a:cs typeface="+mn-cs"/>
                      </a:endParaRPr>
                    </a:p>
                    <a:p>
                      <a:pPr algn="ctr"/>
                      <a:endParaRPr lang="fr-FR" sz="800" i="0" kern="1200" cap="none" baseline="0" dirty="0">
                        <a:solidFill>
                          <a:schemeClr val="tx1"/>
                        </a:solidFill>
                        <a:latin typeface="+mn-lt"/>
                        <a:ea typeface="+mn-ea"/>
                        <a:cs typeface="+mn-cs"/>
                      </a:endParaRPr>
                    </a:p>
                  </a:txBody>
                  <a:tcPr marL="84406" marR="84406" marT="34290" marB="34290" anchor="ctr">
                    <a:solidFill>
                      <a:schemeClr val="bg1"/>
                    </a:solidFill>
                  </a:tcPr>
                </a:tc>
                <a:tc>
                  <a:txBody>
                    <a:bodyPr/>
                    <a:lstStyle/>
                    <a:p>
                      <a:pPr algn="ctr"/>
                      <a:r>
                        <a:rPr lang="fr-FR" sz="800" i="0" kern="1200" cap="all" baseline="0" dirty="0">
                          <a:solidFill>
                            <a:schemeClr val="tx1"/>
                          </a:solidFill>
                          <a:latin typeface="+mn-lt"/>
                          <a:ea typeface="+mn-ea"/>
                          <a:cs typeface="+mn-cs"/>
                        </a:rPr>
                        <a:t>80 / 48 /120</a:t>
                      </a:r>
                    </a:p>
                  </a:txBody>
                  <a:tcPr marL="84406" marR="84406" marT="34290" marB="34290" anchor="ctr">
                    <a:solidFill>
                      <a:schemeClr val="bg1"/>
                    </a:solidFill>
                  </a:tcPr>
                </a:tc>
                <a:tc>
                  <a:txBody>
                    <a:bodyPr/>
                    <a:lstStyle/>
                    <a:p>
                      <a:pPr algn="ctr"/>
                      <a:r>
                        <a:rPr lang="fr-FR" sz="800" i="0" kern="1200" cap="all" baseline="0" dirty="0">
                          <a:solidFill>
                            <a:schemeClr val="tx1"/>
                          </a:solidFill>
                          <a:latin typeface="+mn-lt"/>
                          <a:ea typeface="+mn-ea"/>
                          <a:cs typeface="+mn-cs"/>
                        </a:rPr>
                        <a:t>18</a:t>
                      </a:r>
                    </a:p>
                  </a:txBody>
                  <a:tcPr marL="84406" marR="84406" marT="34290" marB="34290" anchor="ctr">
                    <a:solidFill>
                      <a:schemeClr val="bg1"/>
                    </a:solidFill>
                  </a:tcPr>
                </a:tc>
                <a:tc>
                  <a:txBody>
                    <a:bodyPr/>
                    <a:lstStyle/>
                    <a:p>
                      <a:pPr algn="ctr"/>
                      <a:r>
                        <a:rPr kumimoji="0" lang="fr-FR" sz="800" b="0" i="0" u="none" strike="noStrike" kern="1200" cap="none" spc="0" normalizeH="0" baseline="0" noProof="0" dirty="0">
                          <a:ln>
                            <a:noFill/>
                          </a:ln>
                          <a:solidFill>
                            <a:srgbClr val="333333"/>
                          </a:solidFill>
                          <a:effectLst/>
                          <a:uLnTx/>
                          <a:uFillTx/>
                          <a:latin typeface="+mn-lt"/>
                          <a:ea typeface="+mn-ea"/>
                          <a:cs typeface="+mn-cs"/>
                        </a:rPr>
                        <a:t>Normal</a:t>
                      </a:r>
                      <a:endParaRPr lang="fr-FR" sz="800" i="0" kern="1200" cap="all" baseline="0" dirty="0">
                        <a:solidFill>
                          <a:schemeClr val="tx1"/>
                        </a:solidFill>
                        <a:latin typeface="+mn-lt"/>
                        <a:ea typeface="+mn-ea"/>
                        <a:cs typeface="+mn-cs"/>
                      </a:endParaRPr>
                    </a:p>
                  </a:txBody>
                  <a:tcPr marL="84406" marR="84406" marT="34290" marB="34290" anchor="ctr">
                    <a:solidFill>
                      <a:schemeClr val="bg1"/>
                    </a:solidFill>
                  </a:tcPr>
                </a:tc>
                <a:tc>
                  <a:txBody>
                    <a:bodyPr/>
                    <a:lstStyle/>
                    <a:p>
                      <a:pPr algn="ctr"/>
                      <a:endParaRPr lang="fr-FR" sz="800" kern="1200" dirty="0">
                        <a:solidFill>
                          <a:schemeClr val="tx1"/>
                        </a:solidFill>
                        <a:latin typeface="+mn-lt"/>
                        <a:ea typeface="+mn-ea"/>
                        <a:cs typeface="+mn-cs"/>
                      </a:endParaRPr>
                    </a:p>
                  </a:txBody>
                  <a:tcPr marL="84406" marR="84406" marT="34290" marB="34290" anchor="ctr">
                    <a:solidFill>
                      <a:schemeClr val="bg1"/>
                    </a:solidFill>
                  </a:tcPr>
                </a:tc>
                <a:tc>
                  <a:txBody>
                    <a:bodyPr/>
                    <a:lstStyle/>
                    <a:p>
                      <a:r>
                        <a:rPr lang="fr-FR" sz="800" kern="1200" dirty="0">
                          <a:solidFill>
                            <a:schemeClr val="tx1"/>
                          </a:solidFill>
                          <a:latin typeface="+mn-lt"/>
                          <a:ea typeface="+mn-ea"/>
                          <a:cs typeface="+mn-cs"/>
                        </a:rPr>
                        <a:t>Retrait avant texte = 0 cm</a:t>
                      </a:r>
                    </a:p>
                  </a:txBody>
                  <a:tcPr marL="84406" marR="84406" marT="34290" marB="34290"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800" kern="1200" dirty="0">
                          <a:solidFill>
                            <a:schemeClr val="tx1"/>
                          </a:solidFill>
                          <a:latin typeface="+mn-lt"/>
                          <a:ea typeface="+mn-ea"/>
                          <a:cs typeface="+mn-cs"/>
                        </a:rPr>
                        <a:t>0 pt</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kern="1200" dirty="0">
                          <a:solidFill>
                            <a:schemeClr val="tx1"/>
                          </a:solidFill>
                          <a:latin typeface="+mn-lt"/>
                          <a:ea typeface="+mn-ea"/>
                          <a:cs typeface="+mn-cs"/>
                        </a:rPr>
                        <a:t>Pas d’interligne</a:t>
                      </a:r>
                    </a:p>
                  </a:txBody>
                  <a:tcPr marL="84406" marR="84406" marT="34290" marB="34290" anchor="ctr">
                    <a:solidFill>
                      <a:schemeClr val="bg1"/>
                    </a:solidFill>
                  </a:tcPr>
                </a:tc>
                <a:extLst>
                  <a:ext uri="{0D108BD9-81ED-4DB2-BD59-A6C34878D82A}">
                    <a16:rowId xmlns:a16="http://schemas.microsoft.com/office/drawing/2014/main" val="10002"/>
                  </a:ext>
                </a:extLst>
              </a:tr>
              <a:tr h="297180">
                <a:tc>
                  <a:txBody>
                    <a:bodyPr/>
                    <a:lstStyle/>
                    <a:p>
                      <a:pPr lvl="0"/>
                      <a:r>
                        <a:rPr lang="fr-FR" sz="1200" i="0" kern="1200" cap="none" baseline="0" dirty="0">
                          <a:solidFill>
                            <a:srgbClr val="503078"/>
                          </a:solidFill>
                          <a:latin typeface="+mn-lt"/>
                          <a:ea typeface="+mn-ea"/>
                          <a:cs typeface="+mn-cs"/>
                        </a:rPr>
                        <a:t>Niveau 1</a:t>
                      </a:r>
                    </a:p>
                  </a:txBody>
                  <a:tcPr marL="84406" marR="84406" marT="34290" marB="34290" anchor="ctr">
                    <a:solidFill>
                      <a:schemeClr val="bg1"/>
                    </a:solidFill>
                  </a:tcPr>
                </a:tc>
                <a:tc>
                  <a:txBody>
                    <a:bodyPr/>
                    <a:lstStyle/>
                    <a:p>
                      <a:pPr algn="ctr"/>
                      <a:r>
                        <a:rPr lang="fr-FR" sz="800" i="0" kern="1200" cap="none" baseline="0" dirty="0" err="1">
                          <a:solidFill>
                            <a:schemeClr val="tx1"/>
                          </a:solidFill>
                          <a:latin typeface="+mn-lt"/>
                          <a:ea typeface="+mn-ea"/>
                          <a:cs typeface="+mn-cs"/>
                        </a:rPr>
                        <a:t>Tahoma</a:t>
                      </a:r>
                      <a:r>
                        <a:rPr lang="fr-FR" sz="800" i="0" kern="1200" cap="none" baseline="0" dirty="0">
                          <a:solidFill>
                            <a:schemeClr val="tx1"/>
                          </a:solidFill>
                          <a:latin typeface="+mn-lt"/>
                          <a:ea typeface="+mn-ea"/>
                          <a:cs typeface="+mn-cs"/>
                        </a:rPr>
                        <a:t> body</a:t>
                      </a:r>
                    </a:p>
                  </a:txBody>
                  <a:tcPr marL="84406" marR="84406" marT="34290" marB="34290" anchor="ctr">
                    <a:solidFill>
                      <a:schemeClr val="bg1"/>
                    </a:solidFill>
                  </a:tcPr>
                </a:tc>
                <a:tc>
                  <a:txBody>
                    <a:bodyPr/>
                    <a:lstStyle/>
                    <a:p>
                      <a:pPr algn="ctr"/>
                      <a:r>
                        <a:rPr lang="fr-FR" sz="800" i="0" kern="1200" cap="all" baseline="0" dirty="0">
                          <a:solidFill>
                            <a:schemeClr val="tx1"/>
                          </a:solidFill>
                          <a:latin typeface="+mn-lt"/>
                          <a:ea typeface="+mn-ea"/>
                          <a:cs typeface="+mn-cs"/>
                        </a:rPr>
                        <a:t>80 / 48 /120</a:t>
                      </a:r>
                    </a:p>
                  </a:txBody>
                  <a:tcPr marL="84406" marR="84406" marT="34290" marB="34290" anchor="ctr">
                    <a:solidFill>
                      <a:schemeClr val="bg1"/>
                    </a:solidFill>
                  </a:tcPr>
                </a:tc>
                <a:tc>
                  <a:txBody>
                    <a:bodyPr/>
                    <a:lstStyle/>
                    <a:p>
                      <a:pPr algn="ctr"/>
                      <a:r>
                        <a:rPr lang="fr-FR" sz="800" i="0" kern="1200" cap="all" baseline="0" dirty="0">
                          <a:solidFill>
                            <a:schemeClr val="tx1"/>
                          </a:solidFill>
                          <a:latin typeface="+mn-lt"/>
                          <a:ea typeface="+mn-ea"/>
                          <a:cs typeface="+mn-cs"/>
                        </a:rPr>
                        <a:t>16</a:t>
                      </a:r>
                    </a:p>
                  </a:txBody>
                  <a:tcPr marL="84406" marR="84406" marT="34290" marB="34290" anchor="ctr">
                    <a:solidFill>
                      <a:schemeClr val="bg1"/>
                    </a:solidFill>
                  </a:tcPr>
                </a:tc>
                <a:tc>
                  <a:txBody>
                    <a:bodyPr/>
                    <a:lstStyle/>
                    <a:p>
                      <a:pPr algn="ctr"/>
                      <a:r>
                        <a:rPr kumimoji="0" lang="fr-FR" sz="800" b="0" i="0" u="none" strike="noStrike" kern="1200" cap="none" spc="0" normalizeH="0" baseline="0" noProof="0" dirty="0">
                          <a:ln>
                            <a:noFill/>
                          </a:ln>
                          <a:solidFill>
                            <a:srgbClr val="333333"/>
                          </a:solidFill>
                          <a:effectLst/>
                          <a:uLnTx/>
                          <a:uFillTx/>
                          <a:latin typeface="+mn-lt"/>
                          <a:ea typeface="+mn-ea"/>
                          <a:cs typeface="+mn-cs"/>
                        </a:rPr>
                        <a:t>Normal</a:t>
                      </a:r>
                      <a:endParaRPr lang="fr-FR" sz="800" i="0" kern="1200" cap="all" baseline="0" dirty="0">
                        <a:solidFill>
                          <a:schemeClr val="tx1"/>
                        </a:solidFill>
                        <a:latin typeface="+mn-lt"/>
                        <a:ea typeface="+mn-ea"/>
                        <a:cs typeface="+mn-cs"/>
                      </a:endParaRPr>
                    </a:p>
                  </a:txBody>
                  <a:tcPr marL="84406" marR="84406" marT="34290" marB="34290" anchor="ctr">
                    <a:solidFill>
                      <a:schemeClr val="bg1"/>
                    </a:solidFill>
                  </a:tcPr>
                </a:tc>
                <a:tc>
                  <a:txBody>
                    <a:bodyPr/>
                    <a:lstStyle/>
                    <a:p>
                      <a:pPr algn="ctr"/>
                      <a:endParaRPr lang="fr-FR" sz="800" kern="1200" dirty="0">
                        <a:solidFill>
                          <a:schemeClr val="tx1"/>
                        </a:solidFill>
                        <a:latin typeface="+mn-lt"/>
                        <a:ea typeface="+mn-ea"/>
                        <a:cs typeface="+mn-cs"/>
                      </a:endParaRPr>
                    </a:p>
                  </a:txBody>
                  <a:tcPr marL="84406" marR="84406" marT="34290" marB="34290" anchor="ctr">
                    <a:solidFill>
                      <a:schemeClr val="bg1"/>
                    </a:solidFill>
                  </a:tcPr>
                </a:tc>
                <a:tc>
                  <a:txBody>
                    <a:bodyPr/>
                    <a:lstStyle/>
                    <a:p>
                      <a:r>
                        <a:rPr lang="fr-FR" sz="800" kern="1200" dirty="0">
                          <a:solidFill>
                            <a:schemeClr val="tx1"/>
                          </a:solidFill>
                          <a:latin typeface="+mn-lt"/>
                          <a:ea typeface="+mn-ea"/>
                          <a:cs typeface="+mn-cs"/>
                        </a:rPr>
                        <a:t>Retrait avant texte </a:t>
                      </a:r>
                      <a:r>
                        <a:rPr lang="fr-FR" sz="800" kern="1200" baseline="0" dirty="0">
                          <a:solidFill>
                            <a:schemeClr val="tx1"/>
                          </a:solidFill>
                          <a:latin typeface="+mn-lt"/>
                          <a:ea typeface="+mn-ea"/>
                          <a:cs typeface="+mn-cs"/>
                        </a:rPr>
                        <a:t>= 0 cm</a:t>
                      </a:r>
                      <a:endParaRPr lang="fr-FR" sz="800" kern="1200" dirty="0">
                        <a:solidFill>
                          <a:schemeClr val="tx1"/>
                        </a:solidFill>
                        <a:latin typeface="+mn-lt"/>
                        <a:ea typeface="+mn-ea"/>
                        <a:cs typeface="+mn-cs"/>
                      </a:endParaRPr>
                    </a:p>
                  </a:txBody>
                  <a:tcPr marL="84406" marR="84406" marT="34290" marB="34290" anchor="ctr">
                    <a:solidFill>
                      <a:schemeClr val="bg1"/>
                    </a:solidFill>
                  </a:tcPr>
                </a:tc>
                <a:tc>
                  <a:txBody>
                    <a:bodyPr/>
                    <a:lstStyle/>
                    <a:p>
                      <a:r>
                        <a:rPr lang="fr-FR" sz="800" kern="1200" dirty="0">
                          <a:solidFill>
                            <a:schemeClr val="tx1"/>
                          </a:solidFill>
                          <a:latin typeface="+mn-lt"/>
                          <a:ea typeface="+mn-ea"/>
                          <a:cs typeface="+mn-cs"/>
                        </a:rPr>
                        <a:t>18 pt</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kern="1200" dirty="0">
                          <a:solidFill>
                            <a:schemeClr val="tx1"/>
                          </a:solidFill>
                          <a:latin typeface="+mn-lt"/>
                          <a:ea typeface="+mn-ea"/>
                          <a:cs typeface="+mn-cs"/>
                        </a:rPr>
                        <a:t>interligne simple</a:t>
                      </a:r>
                    </a:p>
                  </a:txBody>
                  <a:tcPr marL="84406" marR="84406" marT="34290" marB="34290" anchor="ctr">
                    <a:solidFill>
                      <a:schemeClr val="bg1"/>
                    </a:solidFill>
                  </a:tcPr>
                </a:tc>
                <a:extLst>
                  <a:ext uri="{0D108BD9-81ED-4DB2-BD59-A6C34878D82A}">
                    <a16:rowId xmlns:a16="http://schemas.microsoft.com/office/drawing/2014/main" val="10003"/>
                  </a:ext>
                </a:extLst>
              </a:tr>
              <a:tr h="411480">
                <a:tc>
                  <a:txBody>
                    <a:bodyPr/>
                    <a:lstStyle/>
                    <a:p>
                      <a:pPr marL="285750" indent="-285750">
                        <a:buClr>
                          <a:schemeClr val="bg2"/>
                        </a:buClr>
                        <a:buFont typeface="Tempus Sans ITC" panose="04020404030D07020202" pitchFamily="82" charset="0"/>
                        <a:buChar char="/"/>
                      </a:pPr>
                      <a:r>
                        <a:rPr lang="fr-FR" sz="1100" kern="1200" dirty="0">
                          <a:solidFill>
                            <a:schemeClr val="tx1"/>
                          </a:solidFill>
                          <a:latin typeface="+mn-lt"/>
                          <a:ea typeface="+mn-ea"/>
                          <a:cs typeface="+mn-cs"/>
                        </a:rPr>
                        <a:t>Niveau 2</a:t>
                      </a:r>
                    </a:p>
                  </a:txBody>
                  <a:tcPr marL="84406" marR="84406" marT="34290" marB="34290" anchor="ctr">
                    <a:solidFill>
                      <a:schemeClr val="bg1"/>
                    </a:solidFill>
                  </a:tcPr>
                </a:tc>
                <a:tc>
                  <a:txBody>
                    <a:bodyPr/>
                    <a:lstStyle/>
                    <a:p>
                      <a:pPr algn="ctr"/>
                      <a:r>
                        <a:rPr lang="fr-FR" sz="800" kern="1200" dirty="0" err="1">
                          <a:solidFill>
                            <a:schemeClr val="tx1"/>
                          </a:solidFill>
                          <a:latin typeface="+mn-lt"/>
                          <a:ea typeface="+mn-ea"/>
                          <a:cs typeface="+mn-cs"/>
                        </a:rPr>
                        <a:t>Tahoma</a:t>
                      </a:r>
                      <a:r>
                        <a:rPr lang="fr-FR" sz="800" kern="1200" dirty="0">
                          <a:solidFill>
                            <a:schemeClr val="tx1"/>
                          </a:solidFill>
                          <a:latin typeface="+mn-lt"/>
                          <a:ea typeface="+mn-ea"/>
                          <a:cs typeface="+mn-cs"/>
                        </a:rPr>
                        <a:t> body</a:t>
                      </a:r>
                    </a:p>
                  </a:txBody>
                  <a:tcPr marL="84406" marR="84406" marT="34290" marB="34290" anchor="ctr">
                    <a:solidFill>
                      <a:schemeClr val="bg1"/>
                    </a:solidFill>
                  </a:tcPr>
                </a:tc>
                <a:tc>
                  <a:txBody>
                    <a:bodyPr/>
                    <a:lstStyle/>
                    <a:p>
                      <a:pPr algn="ctr"/>
                      <a:r>
                        <a:rPr lang="fr-FR" sz="800" i="0" kern="1200" cap="all" baseline="0" dirty="0">
                          <a:solidFill>
                            <a:schemeClr val="tx1"/>
                          </a:solidFill>
                          <a:latin typeface="+mn-lt"/>
                          <a:ea typeface="+mn-ea"/>
                          <a:cs typeface="+mn-cs"/>
                        </a:rPr>
                        <a:t>95 / 95 / 95</a:t>
                      </a:r>
                    </a:p>
                  </a:txBody>
                  <a:tcPr marL="84406" marR="84406" marT="34290" marB="34290" anchor="ctr">
                    <a:solidFill>
                      <a:schemeClr val="bg1"/>
                    </a:solidFill>
                  </a:tcPr>
                </a:tc>
                <a:tc>
                  <a:txBody>
                    <a:bodyPr/>
                    <a:lstStyle/>
                    <a:p>
                      <a:pPr algn="ctr"/>
                      <a:r>
                        <a:rPr lang="fr-FR" sz="800" kern="1200" dirty="0">
                          <a:solidFill>
                            <a:schemeClr val="tx1"/>
                          </a:solidFill>
                          <a:latin typeface="+mn-lt"/>
                          <a:ea typeface="+mn-ea"/>
                          <a:cs typeface="+mn-cs"/>
                        </a:rPr>
                        <a:t>14</a:t>
                      </a:r>
                    </a:p>
                  </a:txBody>
                  <a:tcPr marL="84406" marR="84406" marT="34290" marB="34290" anchor="ctr">
                    <a:solidFill>
                      <a:schemeClr val="bg1"/>
                    </a:solidFill>
                  </a:tcPr>
                </a:tc>
                <a:tc>
                  <a:txBody>
                    <a:bodyPr/>
                    <a:lstStyle/>
                    <a:p>
                      <a:pPr algn="ctr"/>
                      <a:r>
                        <a:rPr lang="fr-FR" sz="800" kern="1200" dirty="0">
                          <a:solidFill>
                            <a:schemeClr val="tx1"/>
                          </a:solidFill>
                          <a:latin typeface="+mn-lt"/>
                          <a:ea typeface="+mn-ea"/>
                          <a:cs typeface="+mn-cs"/>
                        </a:rPr>
                        <a:t>Normal</a:t>
                      </a:r>
                    </a:p>
                  </a:txBody>
                  <a:tcPr marL="84406" marR="84406" marT="34290" marB="34290"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800" kern="1200" cap="none" baseline="0" dirty="0">
                          <a:solidFill>
                            <a:schemeClr val="tx1"/>
                          </a:solidFill>
                          <a:latin typeface="+mn-lt"/>
                          <a:ea typeface="+mn-ea"/>
                          <a:cs typeface="+mn-cs"/>
                        </a:rPr>
                        <a:t>Font Tempus Sans ITC</a:t>
                      </a:r>
                      <a:br>
                        <a:rPr lang="fr-FR" sz="800" kern="1200" cap="none" baseline="0" dirty="0">
                          <a:solidFill>
                            <a:schemeClr val="tx1"/>
                          </a:solidFill>
                          <a:latin typeface="+mn-lt"/>
                          <a:ea typeface="+mn-ea"/>
                          <a:cs typeface="+mn-cs"/>
                        </a:rPr>
                      </a:br>
                      <a:r>
                        <a:rPr lang="fr-FR" sz="800" kern="1200" cap="none" baseline="0" dirty="0">
                          <a:solidFill>
                            <a:schemeClr val="tx1"/>
                          </a:solidFill>
                          <a:latin typeface="+mn-lt"/>
                          <a:ea typeface="+mn-ea"/>
                          <a:cs typeface="+mn-cs"/>
                        </a:rPr>
                        <a:t>code 002F</a:t>
                      </a:r>
                    </a:p>
                  </a:txBody>
                  <a:tcPr marL="84406" marR="84406" marT="34290" marB="34290" anchor="ctr">
                    <a:solidFill>
                      <a:schemeClr val="bg1"/>
                    </a:solidFill>
                  </a:tcPr>
                </a:tc>
                <a:tc>
                  <a:txBody>
                    <a:bodyPr/>
                    <a:lstStyle/>
                    <a:p>
                      <a:r>
                        <a:rPr lang="fr-FR" sz="800" kern="1200" dirty="0">
                          <a:solidFill>
                            <a:schemeClr val="tx1"/>
                          </a:solidFill>
                          <a:latin typeface="+mn-lt"/>
                          <a:ea typeface="+mn-ea"/>
                          <a:cs typeface="+mn-cs"/>
                        </a:rPr>
                        <a:t>Retrait avant texte </a:t>
                      </a:r>
                      <a:r>
                        <a:rPr lang="fr-FR" sz="800" kern="1200" baseline="0" dirty="0">
                          <a:solidFill>
                            <a:schemeClr val="tx1"/>
                          </a:solidFill>
                          <a:latin typeface="+mn-lt"/>
                          <a:ea typeface="+mn-ea"/>
                          <a:cs typeface="+mn-cs"/>
                        </a:rPr>
                        <a:t>= 1 cm</a:t>
                      </a:r>
                      <a:endParaRPr lang="fr-FR" sz="800" kern="1200" dirty="0">
                        <a:solidFill>
                          <a:schemeClr val="tx1"/>
                        </a:solidFill>
                        <a:latin typeface="+mn-lt"/>
                        <a:ea typeface="+mn-ea"/>
                        <a:cs typeface="+mn-cs"/>
                      </a:endParaRPr>
                    </a:p>
                  </a:txBody>
                  <a:tcPr marL="84406" marR="84406" marT="34290" marB="34290" anchor="ctr">
                    <a:solidFill>
                      <a:schemeClr val="bg1"/>
                    </a:solidFill>
                  </a:tcPr>
                </a:tc>
                <a:tc>
                  <a:txBody>
                    <a:bodyPr/>
                    <a:lstStyle/>
                    <a:p>
                      <a:r>
                        <a:rPr lang="fr-FR" sz="800" kern="1200" dirty="0">
                          <a:solidFill>
                            <a:schemeClr val="tx1"/>
                          </a:solidFill>
                          <a:latin typeface="+mn-lt"/>
                          <a:ea typeface="+mn-ea"/>
                          <a:cs typeface="+mn-cs"/>
                        </a:rPr>
                        <a:t>14 pt</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kern="1200" dirty="0">
                          <a:solidFill>
                            <a:schemeClr val="tx1"/>
                          </a:solidFill>
                          <a:latin typeface="+mn-lt"/>
                          <a:ea typeface="+mn-ea"/>
                          <a:cs typeface="+mn-cs"/>
                        </a:rPr>
                        <a:t>interligne simple</a:t>
                      </a:r>
                    </a:p>
                  </a:txBody>
                  <a:tcPr marL="84406" marR="84406" marT="34290" marB="34290" anchor="ctr">
                    <a:solidFill>
                      <a:schemeClr val="bg1"/>
                    </a:solidFill>
                  </a:tcPr>
                </a:tc>
                <a:extLst>
                  <a:ext uri="{0D108BD9-81ED-4DB2-BD59-A6C34878D82A}">
                    <a16:rowId xmlns:a16="http://schemas.microsoft.com/office/drawing/2014/main" val="10004"/>
                  </a:ext>
                </a:extLst>
              </a:tr>
              <a:tr h="297180">
                <a:tc>
                  <a:txBody>
                    <a:bodyPr/>
                    <a:lstStyle/>
                    <a:p>
                      <a:r>
                        <a:rPr lang="fr-FR" sz="1100" kern="1200" dirty="0">
                          <a:solidFill>
                            <a:schemeClr val="tx1"/>
                          </a:solidFill>
                          <a:latin typeface="+mn-lt"/>
                          <a:ea typeface="+mn-ea"/>
                          <a:cs typeface="+mn-cs"/>
                        </a:rPr>
                        <a:t>Niveau 3</a:t>
                      </a:r>
                    </a:p>
                  </a:txBody>
                  <a:tcPr marL="84406" marR="84406" marT="34290" marB="34290" anchor="ctr">
                    <a:solidFill>
                      <a:schemeClr val="bg1"/>
                    </a:solidFill>
                  </a:tcPr>
                </a:tc>
                <a:tc>
                  <a:txBody>
                    <a:bodyPr/>
                    <a:lstStyle/>
                    <a:p>
                      <a:pPr algn="ctr"/>
                      <a:r>
                        <a:rPr lang="fr-FR" sz="800" kern="1200" dirty="0" err="1">
                          <a:solidFill>
                            <a:schemeClr val="tx1"/>
                          </a:solidFill>
                          <a:latin typeface="+mn-lt"/>
                          <a:ea typeface="+mn-ea"/>
                          <a:cs typeface="+mn-cs"/>
                        </a:rPr>
                        <a:t>Tahoma</a:t>
                      </a:r>
                      <a:r>
                        <a:rPr lang="fr-FR" sz="800" kern="1200" dirty="0">
                          <a:solidFill>
                            <a:schemeClr val="tx1"/>
                          </a:solidFill>
                          <a:latin typeface="+mn-lt"/>
                          <a:ea typeface="+mn-ea"/>
                          <a:cs typeface="+mn-cs"/>
                        </a:rPr>
                        <a:t> body</a:t>
                      </a:r>
                    </a:p>
                  </a:txBody>
                  <a:tcPr marL="84406" marR="84406" marT="34290" marB="34290" anchor="ctr">
                    <a:solidFill>
                      <a:schemeClr val="bg1"/>
                    </a:solidFill>
                  </a:tcPr>
                </a:tc>
                <a:tc>
                  <a:txBody>
                    <a:bodyPr/>
                    <a:lstStyle/>
                    <a:p>
                      <a:pPr algn="ctr"/>
                      <a:r>
                        <a:rPr lang="fr-FR" sz="800" i="0" kern="1200" cap="all" baseline="0" dirty="0">
                          <a:solidFill>
                            <a:schemeClr val="tx1"/>
                          </a:solidFill>
                          <a:latin typeface="+mn-lt"/>
                          <a:ea typeface="+mn-ea"/>
                          <a:cs typeface="+mn-cs"/>
                        </a:rPr>
                        <a:t>95 / 95 / 95</a:t>
                      </a:r>
                    </a:p>
                  </a:txBody>
                  <a:tcPr marL="84406" marR="84406" marT="34290" marB="34290" anchor="ctr">
                    <a:solidFill>
                      <a:schemeClr val="bg1"/>
                    </a:solidFill>
                  </a:tcPr>
                </a:tc>
                <a:tc>
                  <a:txBody>
                    <a:bodyPr/>
                    <a:lstStyle/>
                    <a:p>
                      <a:pPr algn="ctr"/>
                      <a:r>
                        <a:rPr lang="fr-FR" sz="800" kern="1200" dirty="0">
                          <a:solidFill>
                            <a:schemeClr val="tx1"/>
                          </a:solidFill>
                          <a:latin typeface="+mn-lt"/>
                          <a:ea typeface="+mn-ea"/>
                          <a:cs typeface="+mn-cs"/>
                        </a:rPr>
                        <a:t>14</a:t>
                      </a:r>
                    </a:p>
                  </a:txBody>
                  <a:tcPr marL="84406" marR="84406" marT="34290" marB="34290" anchor="ctr">
                    <a:solidFill>
                      <a:schemeClr val="bg1"/>
                    </a:solidFill>
                  </a:tcPr>
                </a:tc>
                <a:tc>
                  <a:txBody>
                    <a:bodyPr/>
                    <a:lstStyle/>
                    <a:p>
                      <a:pPr algn="ctr"/>
                      <a:r>
                        <a:rPr lang="fr-FR" sz="800" kern="1200" dirty="0">
                          <a:solidFill>
                            <a:schemeClr val="tx1"/>
                          </a:solidFill>
                          <a:latin typeface="+mn-lt"/>
                          <a:ea typeface="+mn-ea"/>
                          <a:cs typeface="+mn-cs"/>
                        </a:rPr>
                        <a:t>Normal</a:t>
                      </a:r>
                    </a:p>
                  </a:txBody>
                  <a:tcPr marL="84406" marR="84406" marT="34290" marB="34290" anchor="ctr">
                    <a:solidFill>
                      <a:schemeClr val="bg1"/>
                    </a:solidFill>
                  </a:tcPr>
                </a:tc>
                <a:tc>
                  <a:txBody>
                    <a:bodyPr/>
                    <a:lstStyle/>
                    <a:p>
                      <a:pPr algn="ctr"/>
                      <a:endParaRPr lang="fr-FR" sz="800" kern="1200" dirty="0">
                        <a:solidFill>
                          <a:schemeClr val="tx1"/>
                        </a:solidFill>
                        <a:latin typeface="+mn-lt"/>
                        <a:ea typeface="+mn-ea"/>
                        <a:cs typeface="+mn-cs"/>
                      </a:endParaRPr>
                    </a:p>
                  </a:txBody>
                  <a:tcPr marL="84406" marR="84406" marT="34290" marB="34290" anchor="ctr">
                    <a:solidFill>
                      <a:schemeClr val="bg1"/>
                    </a:solidFill>
                  </a:tcPr>
                </a:tc>
                <a:tc>
                  <a:txBody>
                    <a:bodyPr/>
                    <a:lstStyle/>
                    <a:p>
                      <a:r>
                        <a:rPr lang="fr-FR" sz="800" kern="1200" dirty="0">
                          <a:solidFill>
                            <a:schemeClr val="tx1"/>
                          </a:solidFill>
                          <a:latin typeface="+mn-lt"/>
                          <a:ea typeface="+mn-ea"/>
                          <a:cs typeface="+mn-cs"/>
                        </a:rPr>
                        <a:t>Retrait avant texte </a:t>
                      </a:r>
                      <a:r>
                        <a:rPr lang="fr-FR" sz="800" kern="1200" baseline="0" dirty="0">
                          <a:solidFill>
                            <a:schemeClr val="tx1"/>
                          </a:solidFill>
                          <a:latin typeface="+mn-lt"/>
                          <a:ea typeface="+mn-ea"/>
                          <a:cs typeface="+mn-cs"/>
                        </a:rPr>
                        <a:t>= 1 cm</a:t>
                      </a:r>
                      <a:endParaRPr lang="fr-FR" sz="800" kern="1200" dirty="0">
                        <a:solidFill>
                          <a:schemeClr val="tx1"/>
                        </a:solidFill>
                        <a:latin typeface="+mn-lt"/>
                        <a:ea typeface="+mn-ea"/>
                        <a:cs typeface="+mn-cs"/>
                      </a:endParaRPr>
                    </a:p>
                  </a:txBody>
                  <a:tcPr marL="84406" marR="84406" marT="34290" marB="34290" anchor="ctr">
                    <a:solidFill>
                      <a:schemeClr val="bg1"/>
                    </a:solidFill>
                  </a:tcPr>
                </a:tc>
                <a:tc>
                  <a:txBody>
                    <a:bodyPr/>
                    <a:lstStyle/>
                    <a:p>
                      <a:r>
                        <a:rPr lang="fr-FR" sz="800" kern="1200" dirty="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kern="1200" dirty="0">
                          <a:solidFill>
                            <a:schemeClr val="tx1"/>
                          </a:solidFill>
                          <a:latin typeface="+mn-lt"/>
                          <a:ea typeface="+mn-ea"/>
                          <a:cs typeface="+mn-cs"/>
                        </a:rPr>
                        <a:t>interligne simple</a:t>
                      </a:r>
                    </a:p>
                  </a:txBody>
                  <a:tcPr marL="84406" marR="84406" marT="34290" marB="34290" anchor="ctr">
                    <a:solidFill>
                      <a:schemeClr val="bg1"/>
                    </a:solidFill>
                  </a:tcPr>
                </a:tc>
                <a:extLst>
                  <a:ext uri="{0D108BD9-81ED-4DB2-BD59-A6C34878D82A}">
                    <a16:rowId xmlns:a16="http://schemas.microsoft.com/office/drawing/2014/main" val="10005"/>
                  </a:ext>
                </a:extLst>
              </a:tr>
              <a:tr h="297180">
                <a:tc>
                  <a:txBody>
                    <a:bodyPr/>
                    <a:lstStyle/>
                    <a:p>
                      <a:pPr marL="171450" indent="-171450">
                        <a:buClr>
                          <a:schemeClr val="bg2"/>
                        </a:buClr>
                        <a:buFont typeface="Tahoma" panose="020B0604030504040204" pitchFamily="34" charset="0"/>
                        <a:buChar char="›"/>
                      </a:pPr>
                      <a:r>
                        <a:rPr lang="fr-FR" sz="900" kern="1200" cap="none" baseline="0" dirty="0">
                          <a:solidFill>
                            <a:schemeClr val="tx1"/>
                          </a:solidFill>
                          <a:latin typeface="+mn-lt"/>
                          <a:ea typeface="+mn-ea"/>
                          <a:cs typeface="+mn-cs"/>
                        </a:rPr>
                        <a:t>Niveau 4</a:t>
                      </a:r>
                    </a:p>
                  </a:txBody>
                  <a:tcPr marL="84406" marR="84406" marT="34290" marB="34290" anchor="ctr">
                    <a:solidFill>
                      <a:schemeClr val="bg1"/>
                    </a:solidFill>
                  </a:tcPr>
                </a:tc>
                <a:tc>
                  <a:txBody>
                    <a:bodyPr/>
                    <a:lstStyle/>
                    <a:p>
                      <a:pPr algn="ctr"/>
                      <a:r>
                        <a:rPr lang="fr-FR" sz="800" kern="1200" cap="none" baseline="0" dirty="0" err="1">
                          <a:solidFill>
                            <a:schemeClr val="tx1"/>
                          </a:solidFill>
                          <a:latin typeface="+mn-lt"/>
                          <a:ea typeface="+mn-ea"/>
                          <a:cs typeface="+mn-cs"/>
                        </a:rPr>
                        <a:t>Tahoma</a:t>
                      </a:r>
                      <a:r>
                        <a:rPr lang="fr-FR" sz="800" kern="1200" cap="none" baseline="0" dirty="0">
                          <a:solidFill>
                            <a:schemeClr val="tx1"/>
                          </a:solidFill>
                          <a:latin typeface="+mn-lt"/>
                          <a:ea typeface="+mn-ea"/>
                          <a:cs typeface="+mn-cs"/>
                        </a:rPr>
                        <a:t> body</a:t>
                      </a:r>
                    </a:p>
                  </a:txBody>
                  <a:tcPr marL="84406" marR="84406" marT="34290" marB="34290" anchor="ctr">
                    <a:solidFill>
                      <a:schemeClr val="bg1"/>
                    </a:solidFill>
                  </a:tcPr>
                </a:tc>
                <a:tc>
                  <a:txBody>
                    <a:bodyPr/>
                    <a:lstStyle/>
                    <a:p>
                      <a:pPr algn="ctr"/>
                      <a:r>
                        <a:rPr lang="fr-FR" sz="800" i="0" kern="1200" cap="all" baseline="0" dirty="0">
                          <a:solidFill>
                            <a:schemeClr val="tx1"/>
                          </a:solidFill>
                          <a:latin typeface="+mn-lt"/>
                          <a:ea typeface="+mn-ea"/>
                          <a:cs typeface="+mn-cs"/>
                        </a:rPr>
                        <a:t>95 / 95 / 95</a:t>
                      </a:r>
                    </a:p>
                  </a:txBody>
                  <a:tcPr marL="84406" marR="84406" marT="34290" marB="34290" anchor="ctr">
                    <a:solidFill>
                      <a:schemeClr val="bg1"/>
                    </a:solidFill>
                  </a:tcPr>
                </a:tc>
                <a:tc>
                  <a:txBody>
                    <a:bodyPr/>
                    <a:lstStyle/>
                    <a:p>
                      <a:pPr algn="ctr"/>
                      <a:r>
                        <a:rPr lang="fr-FR" sz="800" kern="1200" cap="none" baseline="0" dirty="0">
                          <a:solidFill>
                            <a:schemeClr val="tx1"/>
                          </a:solidFill>
                          <a:latin typeface="+mn-lt"/>
                          <a:ea typeface="+mn-ea"/>
                          <a:cs typeface="+mn-cs"/>
                        </a:rPr>
                        <a:t>12</a:t>
                      </a:r>
                    </a:p>
                  </a:txBody>
                  <a:tcPr marL="84406" marR="84406" marT="34290" marB="34290" anchor="ctr">
                    <a:solidFill>
                      <a:schemeClr val="bg1"/>
                    </a:solidFill>
                  </a:tcPr>
                </a:tc>
                <a:tc>
                  <a:txBody>
                    <a:bodyPr/>
                    <a:lstStyle/>
                    <a:p>
                      <a:pPr algn="ctr"/>
                      <a:r>
                        <a:rPr lang="fr-FR" sz="800" kern="1200" cap="none" baseline="0" dirty="0">
                          <a:solidFill>
                            <a:schemeClr val="tx1"/>
                          </a:solidFill>
                          <a:latin typeface="+mn-lt"/>
                          <a:ea typeface="+mn-ea"/>
                          <a:cs typeface="+mn-cs"/>
                        </a:rPr>
                        <a:t>Normal</a:t>
                      </a:r>
                    </a:p>
                  </a:txBody>
                  <a:tcPr marL="84406" marR="84406" marT="34290" marB="34290" anchor="ctr">
                    <a:solidFill>
                      <a:schemeClr val="bg1"/>
                    </a:solidFill>
                  </a:tcPr>
                </a:tc>
                <a:tc>
                  <a:txBody>
                    <a:bodyPr/>
                    <a:lstStyle/>
                    <a:p>
                      <a:pPr marL="0" indent="0" algn="ctr">
                        <a:buFont typeface="Tahoma" panose="020B0604030504040204" pitchFamily="34" charset="0"/>
                        <a:buNone/>
                      </a:pPr>
                      <a:r>
                        <a:rPr lang="fr-FR" sz="800" kern="1200" cap="none" baseline="0" dirty="0">
                          <a:solidFill>
                            <a:schemeClr val="tx1"/>
                          </a:solidFill>
                          <a:latin typeface="+mn-lt"/>
                          <a:ea typeface="+mn-ea"/>
                          <a:cs typeface="+mn-cs"/>
                        </a:rPr>
                        <a:t>Font </a:t>
                      </a:r>
                      <a:r>
                        <a:rPr lang="fr-FR" sz="800" kern="1200" cap="none" baseline="0" dirty="0" err="1">
                          <a:solidFill>
                            <a:schemeClr val="tx1"/>
                          </a:solidFill>
                          <a:latin typeface="+mn-lt"/>
                          <a:ea typeface="+mn-ea"/>
                          <a:cs typeface="+mn-cs"/>
                        </a:rPr>
                        <a:t>Tahoma</a:t>
                      </a:r>
                      <a:r>
                        <a:rPr lang="fr-FR" sz="800" kern="1200" cap="none" baseline="0" dirty="0">
                          <a:solidFill>
                            <a:schemeClr val="tx1"/>
                          </a:solidFill>
                          <a:latin typeface="+mn-lt"/>
                          <a:ea typeface="+mn-ea"/>
                          <a:cs typeface="+mn-cs"/>
                        </a:rPr>
                        <a:t> </a:t>
                      </a:r>
                      <a:br>
                        <a:rPr lang="fr-FR" sz="800" kern="1200" cap="none" baseline="0" dirty="0">
                          <a:solidFill>
                            <a:schemeClr val="tx1"/>
                          </a:solidFill>
                          <a:latin typeface="+mn-lt"/>
                          <a:ea typeface="+mn-ea"/>
                          <a:cs typeface="+mn-cs"/>
                        </a:rPr>
                      </a:br>
                      <a:r>
                        <a:rPr lang="fr-FR" sz="800" kern="1200" cap="none" baseline="0" dirty="0">
                          <a:solidFill>
                            <a:schemeClr val="tx1"/>
                          </a:solidFill>
                          <a:latin typeface="+mn-lt"/>
                          <a:ea typeface="+mn-ea"/>
                          <a:cs typeface="+mn-cs"/>
                        </a:rPr>
                        <a:t>code 203A</a:t>
                      </a:r>
                    </a:p>
                  </a:txBody>
                  <a:tcPr marL="84406" marR="84406" marT="34290" marB="34290" anchor="ctr">
                    <a:solidFill>
                      <a:schemeClr val="bg1"/>
                    </a:solidFill>
                  </a:tcPr>
                </a:tc>
                <a:tc>
                  <a:txBody>
                    <a:bodyPr/>
                    <a:lstStyle/>
                    <a:p>
                      <a:r>
                        <a:rPr lang="fr-FR" sz="800" kern="1200" dirty="0">
                          <a:solidFill>
                            <a:schemeClr val="tx1"/>
                          </a:solidFill>
                          <a:latin typeface="+mn-lt"/>
                          <a:ea typeface="+mn-ea"/>
                          <a:cs typeface="+mn-cs"/>
                        </a:rPr>
                        <a:t>Retrait avant texte </a:t>
                      </a:r>
                      <a:r>
                        <a:rPr lang="fr-FR" sz="800" kern="1200" baseline="0" dirty="0">
                          <a:solidFill>
                            <a:schemeClr val="tx1"/>
                          </a:solidFill>
                          <a:latin typeface="+mn-lt"/>
                          <a:ea typeface="+mn-ea"/>
                          <a:cs typeface="+mn-cs"/>
                        </a:rPr>
                        <a:t>= 1,8 cm</a:t>
                      </a:r>
                      <a:endParaRPr lang="fr-FR" sz="800" kern="1200" dirty="0">
                        <a:solidFill>
                          <a:schemeClr val="tx1"/>
                        </a:solidFill>
                        <a:latin typeface="+mn-lt"/>
                        <a:ea typeface="+mn-ea"/>
                        <a:cs typeface="+mn-cs"/>
                      </a:endParaRPr>
                    </a:p>
                  </a:txBody>
                  <a:tcPr marL="84406" marR="84406" marT="34290" marB="34290" anchor="ctr">
                    <a:solidFill>
                      <a:schemeClr val="bg1"/>
                    </a:solidFill>
                  </a:tcPr>
                </a:tc>
                <a:tc>
                  <a:txBody>
                    <a:bodyPr/>
                    <a:lstStyle/>
                    <a:p>
                      <a:r>
                        <a:rPr lang="fr-FR" sz="800" kern="1200" dirty="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kern="1200" dirty="0">
                          <a:solidFill>
                            <a:schemeClr val="tx1"/>
                          </a:solidFill>
                          <a:latin typeface="+mn-lt"/>
                          <a:ea typeface="+mn-ea"/>
                          <a:cs typeface="+mn-cs"/>
                        </a:rPr>
                        <a:t>interligne simple</a:t>
                      </a:r>
                    </a:p>
                  </a:txBody>
                  <a:tcPr marL="84406" marR="84406" marT="34290" marB="34290" anchor="ctr">
                    <a:solidFill>
                      <a:schemeClr val="bg1"/>
                    </a:solidFill>
                  </a:tcPr>
                </a:tc>
                <a:extLst>
                  <a:ext uri="{0D108BD9-81ED-4DB2-BD59-A6C34878D82A}">
                    <a16:rowId xmlns:a16="http://schemas.microsoft.com/office/drawing/2014/main" val="10006"/>
                  </a:ext>
                </a:extLst>
              </a:tr>
              <a:tr h="411480">
                <a:tc>
                  <a:txBody>
                    <a:bodyPr/>
                    <a:lstStyle/>
                    <a:p>
                      <a:pPr marL="171450" indent="-171450">
                        <a:buClr>
                          <a:schemeClr val="bg2"/>
                        </a:buClr>
                        <a:buFont typeface="Tahoma" panose="020B0604030504040204" pitchFamily="34" charset="0"/>
                        <a:buChar char="»"/>
                      </a:pPr>
                      <a:r>
                        <a:rPr lang="fr-FR" sz="800" kern="1200" dirty="0">
                          <a:solidFill>
                            <a:schemeClr val="tx1"/>
                          </a:solidFill>
                          <a:latin typeface="+mn-lt"/>
                          <a:ea typeface="+mn-ea"/>
                          <a:cs typeface="+mn-cs"/>
                        </a:rPr>
                        <a:t>Niveau 5</a:t>
                      </a:r>
                    </a:p>
                  </a:txBody>
                  <a:tcPr marL="84406" marR="84406" marT="34290" marB="34290" anchor="ctr">
                    <a:solidFill>
                      <a:schemeClr val="bg1"/>
                    </a:solidFill>
                  </a:tcPr>
                </a:tc>
                <a:tc>
                  <a:txBody>
                    <a:bodyPr/>
                    <a:lstStyle/>
                    <a:p>
                      <a:pPr algn="ctr"/>
                      <a:r>
                        <a:rPr lang="fr-FR" sz="800" kern="1200" dirty="0" err="1">
                          <a:solidFill>
                            <a:schemeClr val="tx1"/>
                          </a:solidFill>
                          <a:latin typeface="+mn-lt"/>
                          <a:ea typeface="+mn-ea"/>
                          <a:cs typeface="+mn-cs"/>
                        </a:rPr>
                        <a:t>Tahoma</a:t>
                      </a:r>
                      <a:r>
                        <a:rPr lang="fr-FR" sz="800" kern="1200" dirty="0">
                          <a:solidFill>
                            <a:schemeClr val="tx1"/>
                          </a:solidFill>
                          <a:latin typeface="+mn-lt"/>
                          <a:ea typeface="+mn-ea"/>
                          <a:cs typeface="+mn-cs"/>
                        </a:rPr>
                        <a:t> body</a:t>
                      </a:r>
                    </a:p>
                  </a:txBody>
                  <a:tcPr marL="84406" marR="84406" marT="34290" marB="34290" anchor="ctr">
                    <a:solidFill>
                      <a:schemeClr val="bg1"/>
                    </a:solidFill>
                  </a:tcPr>
                </a:tc>
                <a:tc>
                  <a:txBody>
                    <a:bodyPr/>
                    <a:lstStyle/>
                    <a:p>
                      <a:pPr algn="ctr"/>
                      <a:r>
                        <a:rPr lang="fr-FR" sz="800" i="0" kern="1200" cap="all" baseline="0" dirty="0">
                          <a:solidFill>
                            <a:schemeClr val="tx1"/>
                          </a:solidFill>
                          <a:latin typeface="+mn-lt"/>
                          <a:ea typeface="+mn-ea"/>
                          <a:cs typeface="+mn-cs"/>
                        </a:rPr>
                        <a:t>95 / 95 / 95</a:t>
                      </a:r>
                    </a:p>
                  </a:txBody>
                  <a:tcPr marL="84406" marR="84406" marT="34290" marB="34290" anchor="ctr">
                    <a:solidFill>
                      <a:schemeClr val="bg1"/>
                    </a:solidFill>
                  </a:tcPr>
                </a:tc>
                <a:tc>
                  <a:txBody>
                    <a:bodyPr/>
                    <a:lstStyle/>
                    <a:p>
                      <a:pPr algn="ctr"/>
                      <a:r>
                        <a:rPr lang="fr-FR" sz="800" kern="1200" dirty="0">
                          <a:solidFill>
                            <a:schemeClr val="tx1"/>
                          </a:solidFill>
                          <a:latin typeface="+mn-lt"/>
                          <a:ea typeface="+mn-ea"/>
                          <a:cs typeface="+mn-cs"/>
                        </a:rPr>
                        <a:t>10</a:t>
                      </a:r>
                    </a:p>
                  </a:txBody>
                  <a:tcPr marL="84406" marR="84406" marT="34290" marB="34290" anchor="ctr">
                    <a:solidFill>
                      <a:schemeClr val="bg1"/>
                    </a:solidFill>
                  </a:tcPr>
                </a:tc>
                <a:tc>
                  <a:txBody>
                    <a:bodyPr/>
                    <a:lstStyle/>
                    <a:p>
                      <a:pPr algn="ctr"/>
                      <a:r>
                        <a:rPr lang="fr-FR" sz="800" kern="1200" dirty="0">
                          <a:solidFill>
                            <a:schemeClr val="tx1"/>
                          </a:solidFill>
                          <a:latin typeface="+mn-lt"/>
                          <a:ea typeface="+mn-ea"/>
                          <a:cs typeface="+mn-cs"/>
                        </a:rPr>
                        <a:t>Normal</a:t>
                      </a:r>
                    </a:p>
                  </a:txBody>
                  <a:tcPr marL="84406" marR="84406" marT="34290" marB="34290"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800" kern="1200" dirty="0">
                          <a:solidFill>
                            <a:schemeClr val="tx1"/>
                          </a:solidFill>
                          <a:latin typeface="+mn-lt"/>
                          <a:ea typeface="+mn-ea"/>
                          <a:cs typeface="+mn-cs"/>
                        </a:rPr>
                        <a:t>Font </a:t>
                      </a:r>
                      <a:r>
                        <a:rPr lang="fr-FR" sz="800" kern="1200" dirty="0" err="1">
                          <a:solidFill>
                            <a:schemeClr val="tx1"/>
                          </a:solidFill>
                          <a:latin typeface="+mn-lt"/>
                          <a:ea typeface="+mn-ea"/>
                          <a:cs typeface="+mn-cs"/>
                        </a:rPr>
                        <a:t>Tahoma</a:t>
                      </a:r>
                      <a:br>
                        <a:rPr lang="fr-FR" sz="800" kern="1200" dirty="0">
                          <a:solidFill>
                            <a:schemeClr val="tx1"/>
                          </a:solidFill>
                          <a:latin typeface="+mn-lt"/>
                          <a:ea typeface="+mn-ea"/>
                          <a:cs typeface="+mn-cs"/>
                        </a:rPr>
                      </a:br>
                      <a:r>
                        <a:rPr lang="fr-FR" sz="800" kern="1200" dirty="0">
                          <a:solidFill>
                            <a:schemeClr val="tx1"/>
                          </a:solidFill>
                          <a:latin typeface="+mn-lt"/>
                          <a:ea typeface="+mn-ea"/>
                          <a:cs typeface="+mn-cs"/>
                        </a:rPr>
                        <a:t>code 00BB</a:t>
                      </a:r>
                    </a:p>
                    <a:p>
                      <a:pPr algn="ctr"/>
                      <a:endParaRPr lang="fr-FR" sz="800" kern="1200" dirty="0">
                        <a:solidFill>
                          <a:schemeClr val="tx1"/>
                        </a:solidFill>
                        <a:latin typeface="+mn-lt"/>
                        <a:ea typeface="+mn-ea"/>
                        <a:cs typeface="+mn-cs"/>
                      </a:endParaRPr>
                    </a:p>
                  </a:txBody>
                  <a:tcPr marL="84406" marR="84406" marT="34290" marB="34290" anchor="ctr">
                    <a:solidFill>
                      <a:schemeClr val="bg1"/>
                    </a:solidFill>
                  </a:tcPr>
                </a:tc>
                <a:tc>
                  <a:txBody>
                    <a:bodyPr/>
                    <a:lstStyle/>
                    <a:p>
                      <a:r>
                        <a:rPr lang="fr-FR" sz="800" kern="1200" dirty="0">
                          <a:solidFill>
                            <a:schemeClr val="tx1"/>
                          </a:solidFill>
                          <a:latin typeface="+mn-lt"/>
                          <a:ea typeface="+mn-ea"/>
                          <a:cs typeface="+mn-cs"/>
                        </a:rPr>
                        <a:t>Retrait avant texte </a:t>
                      </a:r>
                      <a:r>
                        <a:rPr lang="fr-FR" sz="800" kern="1200" baseline="0" dirty="0">
                          <a:solidFill>
                            <a:schemeClr val="tx1"/>
                          </a:solidFill>
                          <a:latin typeface="+mn-lt"/>
                          <a:ea typeface="+mn-ea"/>
                          <a:cs typeface="+mn-cs"/>
                        </a:rPr>
                        <a:t>= 2,5 cm</a:t>
                      </a:r>
                      <a:endParaRPr lang="fr-FR" sz="800" kern="1200" dirty="0">
                        <a:solidFill>
                          <a:schemeClr val="tx1"/>
                        </a:solidFill>
                        <a:latin typeface="+mn-lt"/>
                        <a:ea typeface="+mn-ea"/>
                        <a:cs typeface="+mn-cs"/>
                      </a:endParaRPr>
                    </a:p>
                  </a:txBody>
                  <a:tcPr marL="84406" marR="84406" marT="34290" marB="34290" anchor="ctr">
                    <a:solidFill>
                      <a:schemeClr val="bg1"/>
                    </a:solidFill>
                  </a:tcPr>
                </a:tc>
                <a:tc>
                  <a:txBody>
                    <a:bodyPr/>
                    <a:lstStyle/>
                    <a:p>
                      <a:r>
                        <a:rPr lang="fr-FR" sz="800" kern="1200" dirty="0">
                          <a:solidFill>
                            <a:schemeClr val="tx1"/>
                          </a:solidFill>
                          <a:latin typeface="+mn-lt"/>
                          <a:ea typeface="+mn-ea"/>
                          <a:cs typeface="+mn-cs"/>
                        </a:rPr>
                        <a:t>5 pt</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kern="1200" dirty="0">
                          <a:solidFill>
                            <a:schemeClr val="tx1"/>
                          </a:solidFill>
                          <a:latin typeface="+mn-lt"/>
                          <a:ea typeface="+mn-ea"/>
                          <a:cs typeface="+mn-cs"/>
                        </a:rPr>
                        <a:t>interligne simple</a:t>
                      </a:r>
                    </a:p>
                  </a:txBody>
                  <a:tcPr marL="84406" marR="84406" marT="34290" marB="34290" anchor="ctr">
                    <a:solidFill>
                      <a:schemeClr val="bg1"/>
                    </a:solidFill>
                  </a:tcPr>
                </a:tc>
                <a:extLst>
                  <a:ext uri="{0D108BD9-81ED-4DB2-BD59-A6C34878D82A}">
                    <a16:rowId xmlns:a16="http://schemas.microsoft.com/office/drawing/2014/main" val="10007"/>
                  </a:ext>
                </a:extLst>
              </a:tr>
            </a:tbl>
          </a:graphicData>
        </a:graphic>
      </p:graphicFrame>
      <p:sp>
        <p:nvSpPr>
          <p:cNvPr id="6" name="Rectangle 5"/>
          <p:cNvSpPr/>
          <p:nvPr userDrawn="1"/>
        </p:nvSpPr>
        <p:spPr>
          <a:xfrm>
            <a:off x="4445673" y="307810"/>
            <a:ext cx="4380420" cy="81008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r"/>
            <a:r>
              <a:rPr lang="fr-FR" sz="1050" b="1" noProof="0" dirty="0" err="1">
                <a:solidFill>
                  <a:schemeClr val="bg2"/>
                </a:solidFill>
              </a:rPr>
              <a:t>Remaining</a:t>
            </a:r>
            <a:r>
              <a:rPr lang="fr-FR" sz="1050" b="1" noProof="0" dirty="0">
                <a:solidFill>
                  <a:schemeClr val="bg2"/>
                </a:solidFill>
              </a:rPr>
              <a:t> bug</a:t>
            </a:r>
            <a:endParaRPr lang="fr-FR" sz="1050" noProof="0" dirty="0">
              <a:solidFill>
                <a:schemeClr val="bg2"/>
              </a:solidFill>
            </a:endParaRPr>
          </a:p>
          <a:p>
            <a:pPr algn="r"/>
            <a:r>
              <a:rPr lang="fr-FR" sz="1050" dirty="0">
                <a:solidFill>
                  <a:schemeClr val="bg2"/>
                </a:solidFill>
              </a:rPr>
              <a:t>La Police</a:t>
            </a:r>
            <a:r>
              <a:rPr lang="fr-FR" sz="1050" baseline="0" dirty="0">
                <a:solidFill>
                  <a:schemeClr val="bg2"/>
                </a:solidFill>
              </a:rPr>
              <a:t> </a:t>
            </a:r>
            <a:r>
              <a:rPr lang="fr-FR" sz="1050" baseline="0" dirty="0" err="1">
                <a:solidFill>
                  <a:schemeClr val="bg2"/>
                </a:solidFill>
              </a:rPr>
              <a:t>Tahoma</a:t>
            </a:r>
            <a:r>
              <a:rPr lang="fr-FR" sz="1050" baseline="0" dirty="0">
                <a:solidFill>
                  <a:schemeClr val="bg2"/>
                </a:solidFill>
              </a:rPr>
              <a:t> italique ne passe pas à l’impression depuis un document PDF généré directement par PPT. </a:t>
            </a:r>
          </a:p>
          <a:p>
            <a:pPr algn="r"/>
            <a:r>
              <a:rPr lang="fr-FR" sz="1050" b="1" baseline="0" dirty="0">
                <a:solidFill>
                  <a:schemeClr val="bg2"/>
                </a:solidFill>
              </a:rPr>
              <a:t>Passer par une imprimante PDF type PDF Creator.</a:t>
            </a:r>
            <a:endParaRPr lang="fr-FR" sz="1050" b="1" dirty="0">
              <a:solidFill>
                <a:schemeClr val="bg2"/>
              </a:solidFill>
            </a:endParaRPr>
          </a:p>
        </p:txBody>
      </p:sp>
      <p:graphicFrame>
        <p:nvGraphicFramePr>
          <p:cNvPr id="7" name="Inhaltsplatzhalter 3"/>
          <p:cNvGraphicFramePr>
            <a:graphicFrameLocks/>
          </p:cNvGraphicFramePr>
          <p:nvPr userDrawn="1">
            <p:extLst>
              <p:ext uri="{D42A27DB-BD31-4B8C-83A1-F6EECF244321}">
                <p14:modId xmlns:p14="http://schemas.microsoft.com/office/powerpoint/2010/main" val="1342693503"/>
              </p:ext>
            </p:extLst>
          </p:nvPr>
        </p:nvGraphicFramePr>
        <p:xfrm>
          <a:off x="335141" y="1103037"/>
          <a:ext cx="8520100" cy="1233411"/>
        </p:xfrm>
        <a:graphic>
          <a:graphicData uri="http://schemas.openxmlformats.org/drawingml/2006/table">
            <a:tbl>
              <a:tblPr bandRow="1">
                <a:tableStyleId>{5C22544A-7EE6-4342-B048-85BDC9FD1C3A}</a:tableStyleId>
              </a:tblPr>
              <a:tblGrid>
                <a:gridCol w="852010">
                  <a:extLst>
                    <a:ext uri="{9D8B030D-6E8A-4147-A177-3AD203B41FA5}">
                      <a16:colId xmlns:a16="http://schemas.microsoft.com/office/drawing/2014/main" val="20000"/>
                    </a:ext>
                  </a:extLst>
                </a:gridCol>
                <a:gridCol w="852010">
                  <a:extLst>
                    <a:ext uri="{9D8B030D-6E8A-4147-A177-3AD203B41FA5}">
                      <a16:colId xmlns:a16="http://schemas.microsoft.com/office/drawing/2014/main" val="20001"/>
                    </a:ext>
                  </a:extLst>
                </a:gridCol>
                <a:gridCol w="852010">
                  <a:extLst>
                    <a:ext uri="{9D8B030D-6E8A-4147-A177-3AD203B41FA5}">
                      <a16:colId xmlns:a16="http://schemas.microsoft.com/office/drawing/2014/main" val="20002"/>
                    </a:ext>
                  </a:extLst>
                </a:gridCol>
                <a:gridCol w="852010">
                  <a:extLst>
                    <a:ext uri="{9D8B030D-6E8A-4147-A177-3AD203B41FA5}">
                      <a16:colId xmlns:a16="http://schemas.microsoft.com/office/drawing/2014/main" val="20003"/>
                    </a:ext>
                  </a:extLst>
                </a:gridCol>
                <a:gridCol w="852010">
                  <a:extLst>
                    <a:ext uri="{9D8B030D-6E8A-4147-A177-3AD203B41FA5}">
                      <a16:colId xmlns:a16="http://schemas.microsoft.com/office/drawing/2014/main" val="20004"/>
                    </a:ext>
                  </a:extLst>
                </a:gridCol>
                <a:gridCol w="852010">
                  <a:extLst>
                    <a:ext uri="{9D8B030D-6E8A-4147-A177-3AD203B41FA5}">
                      <a16:colId xmlns:a16="http://schemas.microsoft.com/office/drawing/2014/main" val="20005"/>
                    </a:ext>
                  </a:extLst>
                </a:gridCol>
                <a:gridCol w="852010">
                  <a:extLst>
                    <a:ext uri="{9D8B030D-6E8A-4147-A177-3AD203B41FA5}">
                      <a16:colId xmlns:a16="http://schemas.microsoft.com/office/drawing/2014/main" val="20006"/>
                    </a:ext>
                  </a:extLst>
                </a:gridCol>
                <a:gridCol w="852010">
                  <a:extLst>
                    <a:ext uri="{9D8B030D-6E8A-4147-A177-3AD203B41FA5}">
                      <a16:colId xmlns:a16="http://schemas.microsoft.com/office/drawing/2014/main" val="20007"/>
                    </a:ext>
                  </a:extLst>
                </a:gridCol>
                <a:gridCol w="852010">
                  <a:extLst>
                    <a:ext uri="{9D8B030D-6E8A-4147-A177-3AD203B41FA5}">
                      <a16:colId xmlns:a16="http://schemas.microsoft.com/office/drawing/2014/main" val="20008"/>
                    </a:ext>
                  </a:extLst>
                </a:gridCol>
                <a:gridCol w="852010">
                  <a:extLst>
                    <a:ext uri="{9D8B030D-6E8A-4147-A177-3AD203B41FA5}">
                      <a16:colId xmlns:a16="http://schemas.microsoft.com/office/drawing/2014/main" val="20009"/>
                    </a:ext>
                  </a:extLst>
                </a:gridCol>
              </a:tblGrid>
              <a:tr h="230012">
                <a:tc gridSpan="10">
                  <a:txBody>
                    <a:bodyPr/>
                    <a:lstStyle/>
                    <a:p>
                      <a:pPr marL="0" marR="0" lvl="0" indent="0" algn="l" defTabSz="914400" rtl="0" eaLnBrk="1" fontAlgn="auto" latinLnBrk="0" hangingPunct="1">
                        <a:lnSpc>
                          <a:spcPct val="100000"/>
                        </a:lnSpc>
                        <a:spcBef>
                          <a:spcPts val="400"/>
                        </a:spcBef>
                        <a:spcAft>
                          <a:spcPts val="400"/>
                        </a:spcAft>
                        <a:buClrTx/>
                        <a:buSzTx/>
                        <a:buFont typeface="Arial" pitchFamily="34" charset="0"/>
                        <a:buNone/>
                        <a:tabLst/>
                        <a:defRPr/>
                      </a:pPr>
                      <a:r>
                        <a:rPr lang="fr-FR" sz="700" b="1" kern="1200" noProof="0" dirty="0" err="1">
                          <a:solidFill>
                            <a:schemeClr val="bg2"/>
                          </a:solidFill>
                          <a:latin typeface="+mn-lt"/>
                          <a:ea typeface="+mn-ea"/>
                          <a:cs typeface="+mn-cs"/>
                        </a:rPr>
                        <a:t>Color</a:t>
                      </a:r>
                      <a:r>
                        <a:rPr lang="fr-FR" sz="700" b="1" kern="1200" noProof="0" dirty="0">
                          <a:solidFill>
                            <a:schemeClr val="bg2"/>
                          </a:solidFill>
                          <a:latin typeface="+mn-lt"/>
                          <a:ea typeface="+mn-ea"/>
                          <a:cs typeface="+mn-cs"/>
                        </a:rPr>
                        <a:t> </a:t>
                      </a:r>
                      <a:r>
                        <a:rPr lang="fr-FR" sz="700" b="1" kern="1200" noProof="0" dirty="0" err="1">
                          <a:solidFill>
                            <a:schemeClr val="bg2"/>
                          </a:solidFill>
                          <a:latin typeface="+mn-lt"/>
                          <a:ea typeface="+mn-ea"/>
                          <a:cs typeface="+mn-cs"/>
                        </a:rPr>
                        <a:t>scheme</a:t>
                      </a:r>
                      <a:endParaRPr lang="fr-FR" sz="700" b="1" kern="1200" noProof="0" dirty="0">
                        <a:solidFill>
                          <a:schemeClr val="bg2"/>
                        </a:solidFill>
                        <a:latin typeface="+mn-lt"/>
                        <a:ea typeface="+mn-ea"/>
                        <a:cs typeface="+mn-cs"/>
                      </a:endParaRPr>
                    </a:p>
                  </a:txBody>
                  <a:tcPr marL="66462" marR="0" marT="54000" marB="54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156870">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700" b="0" i="0" u="none" noProof="0" dirty="0">
                          <a:solidFill>
                            <a:schemeClr val="bg2"/>
                          </a:solidFill>
                          <a:latin typeface="+mn-lt"/>
                          <a:cs typeface="Arial" pitchFamily="34" charset="0"/>
                        </a:rPr>
                        <a:t>Background 1</a:t>
                      </a:r>
                    </a:p>
                  </a:txBody>
                  <a:tcPr marL="66462" marR="0"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700" b="0" i="0" u="none" noProof="0" dirty="0" err="1">
                          <a:solidFill>
                            <a:schemeClr val="bg2"/>
                          </a:solidFill>
                          <a:latin typeface="+mn-lt"/>
                          <a:cs typeface="Arial" pitchFamily="34" charset="0"/>
                        </a:rPr>
                        <a:t>Text</a:t>
                      </a:r>
                      <a:r>
                        <a:rPr lang="fr-FR" sz="700" b="0" i="0" u="none" noProof="0" dirty="0">
                          <a:solidFill>
                            <a:schemeClr val="bg2"/>
                          </a:solidFill>
                          <a:latin typeface="+mn-lt"/>
                          <a:cs typeface="Arial" pitchFamily="34" charset="0"/>
                        </a:rPr>
                        <a:t> 1</a:t>
                      </a:r>
                    </a:p>
                  </a:txBody>
                  <a:tcPr marL="66462" marR="9969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700" b="0" i="0" u="none" noProof="0" dirty="0">
                          <a:solidFill>
                            <a:schemeClr val="bg2"/>
                          </a:solidFill>
                          <a:latin typeface="+mn-lt"/>
                          <a:cs typeface="Arial" pitchFamily="34" charset="0"/>
                        </a:rPr>
                        <a:t>Background 2</a:t>
                      </a:r>
                    </a:p>
                  </a:txBody>
                  <a:tcPr marL="66462" marR="9969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700" b="0" i="0" u="none" noProof="0" dirty="0" err="1">
                          <a:solidFill>
                            <a:schemeClr val="bg2"/>
                          </a:solidFill>
                          <a:latin typeface="+mn-lt"/>
                          <a:cs typeface="Arial" pitchFamily="34" charset="0"/>
                        </a:rPr>
                        <a:t>Text</a:t>
                      </a:r>
                      <a:r>
                        <a:rPr lang="fr-FR" sz="700" b="0" i="0" u="none" noProof="0" dirty="0">
                          <a:solidFill>
                            <a:schemeClr val="bg2"/>
                          </a:solidFill>
                          <a:latin typeface="+mn-lt"/>
                          <a:cs typeface="Arial" pitchFamily="34" charset="0"/>
                        </a:rPr>
                        <a:t> 2</a:t>
                      </a:r>
                    </a:p>
                  </a:txBody>
                  <a:tcPr marL="66462" marR="9969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700" b="0" i="0" u="none" noProof="0" dirty="0">
                          <a:solidFill>
                            <a:schemeClr val="bg2"/>
                          </a:solidFill>
                          <a:latin typeface="+mn-lt"/>
                          <a:cs typeface="Arial" pitchFamily="34" charset="0"/>
                        </a:rPr>
                        <a:t>Accent 1</a:t>
                      </a:r>
                    </a:p>
                  </a:txBody>
                  <a:tcPr marL="66462" marR="9969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700" b="0" i="0" u="none" noProof="0" dirty="0">
                          <a:solidFill>
                            <a:schemeClr val="bg2"/>
                          </a:solidFill>
                          <a:latin typeface="+mn-lt"/>
                          <a:cs typeface="Arial" pitchFamily="34" charset="0"/>
                        </a:rPr>
                        <a:t>Accent 2</a:t>
                      </a:r>
                    </a:p>
                  </a:txBody>
                  <a:tcPr marL="66462" marR="9969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700" b="0" i="0" u="none" noProof="0" dirty="0">
                          <a:solidFill>
                            <a:schemeClr val="bg2"/>
                          </a:solidFill>
                          <a:latin typeface="+mn-lt"/>
                          <a:cs typeface="Arial" pitchFamily="34" charset="0"/>
                        </a:rPr>
                        <a:t>Accent 3</a:t>
                      </a:r>
                    </a:p>
                  </a:txBody>
                  <a:tcPr marL="66462" marR="9969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700" b="0" i="0" u="none" noProof="0" dirty="0">
                          <a:solidFill>
                            <a:schemeClr val="bg2"/>
                          </a:solidFill>
                          <a:latin typeface="+mn-lt"/>
                          <a:cs typeface="Arial" pitchFamily="34" charset="0"/>
                        </a:rPr>
                        <a:t>Accent 4</a:t>
                      </a:r>
                    </a:p>
                  </a:txBody>
                  <a:tcPr marL="66462" marR="9969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700" b="0" i="0" u="none" noProof="0" dirty="0">
                          <a:solidFill>
                            <a:schemeClr val="bg2"/>
                          </a:solidFill>
                          <a:latin typeface="+mn-lt"/>
                          <a:cs typeface="Arial" pitchFamily="34" charset="0"/>
                        </a:rPr>
                        <a:t>Accent 5</a:t>
                      </a:r>
                    </a:p>
                  </a:txBody>
                  <a:tcPr marL="66462" marR="9969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700" b="0" i="0" u="none" noProof="0" dirty="0">
                          <a:solidFill>
                            <a:schemeClr val="bg2"/>
                          </a:solidFill>
                          <a:latin typeface="+mn-lt"/>
                          <a:cs typeface="Arial" pitchFamily="34" charset="0"/>
                        </a:rPr>
                        <a:t>Accent 6</a:t>
                      </a:r>
                    </a:p>
                  </a:txBody>
                  <a:tcPr marL="66462" marR="9969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422959">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800" i="1" u="none" noProof="0" dirty="0">
                        <a:solidFill>
                          <a:schemeClr val="tx1"/>
                        </a:solidFill>
                        <a:latin typeface="+mn-lt"/>
                        <a:cs typeface="Arial" pitchFamily="34" charset="0"/>
                      </a:endParaRPr>
                    </a:p>
                  </a:txBody>
                  <a:tcPr marL="66462" marR="0" marT="54000" marB="5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800" i="1" u="none" noProof="0" dirty="0">
                        <a:solidFill>
                          <a:schemeClr val="tx1"/>
                        </a:solidFill>
                        <a:latin typeface="+mn-lt"/>
                        <a:cs typeface="Arial" pitchFamily="34" charset="0"/>
                      </a:endParaRPr>
                    </a:p>
                  </a:txBody>
                  <a:tcPr marL="66462" marR="99692" marT="54000" marB="5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F5F5F"/>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800" i="1" u="none" noProof="0" dirty="0">
                        <a:solidFill>
                          <a:schemeClr val="tx1"/>
                        </a:solidFill>
                        <a:latin typeface="+mn-lt"/>
                        <a:cs typeface="Arial" pitchFamily="34" charset="0"/>
                      </a:endParaRPr>
                    </a:p>
                  </a:txBody>
                  <a:tcPr marL="66462" marR="99692" marT="54000" marB="5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800" i="1" u="none" noProof="0" dirty="0">
                        <a:solidFill>
                          <a:schemeClr val="tx1"/>
                        </a:solidFill>
                        <a:latin typeface="+mn-lt"/>
                        <a:cs typeface="Arial" pitchFamily="34" charset="0"/>
                      </a:endParaRPr>
                    </a:p>
                  </a:txBody>
                  <a:tcPr marL="66462" marR="99692" marT="54000" marB="5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800" i="1" u="none" noProof="0" dirty="0">
                        <a:solidFill>
                          <a:schemeClr val="tx1"/>
                        </a:solidFill>
                        <a:latin typeface="+mn-lt"/>
                        <a:cs typeface="Arial" pitchFamily="34" charset="0"/>
                      </a:endParaRPr>
                    </a:p>
                  </a:txBody>
                  <a:tcPr marL="66462" marR="99692" marT="54000" marB="5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800" i="1" u="none" noProof="0" dirty="0">
                        <a:solidFill>
                          <a:schemeClr val="tx1"/>
                        </a:solidFill>
                        <a:latin typeface="+mn-lt"/>
                        <a:cs typeface="Arial" pitchFamily="34" charset="0"/>
                      </a:endParaRPr>
                    </a:p>
                  </a:txBody>
                  <a:tcPr marL="66462" marR="99692" marT="54000" marB="5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800" i="1" u="none" noProof="0" dirty="0">
                        <a:solidFill>
                          <a:schemeClr val="tx1"/>
                        </a:solidFill>
                        <a:latin typeface="+mn-lt"/>
                        <a:cs typeface="Arial" pitchFamily="34" charset="0"/>
                      </a:endParaRPr>
                    </a:p>
                  </a:txBody>
                  <a:tcPr marL="66462" marR="99692" marT="54000" marB="5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800" i="1" u="none" noProof="0" dirty="0">
                        <a:solidFill>
                          <a:schemeClr val="tx1"/>
                        </a:solidFill>
                        <a:latin typeface="+mn-lt"/>
                        <a:cs typeface="Arial" pitchFamily="34" charset="0"/>
                      </a:endParaRPr>
                    </a:p>
                  </a:txBody>
                  <a:tcPr marL="66462" marR="99692" marT="54000" marB="5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800" i="1" u="none" noProof="0" dirty="0">
                        <a:solidFill>
                          <a:schemeClr val="tx1"/>
                        </a:solidFill>
                        <a:latin typeface="+mn-lt"/>
                        <a:cs typeface="Arial" pitchFamily="34" charset="0"/>
                      </a:endParaRPr>
                    </a:p>
                  </a:txBody>
                  <a:tcPr marL="66462" marR="99692" marT="54000" marB="5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800" i="1" u="none" noProof="0" dirty="0">
                        <a:solidFill>
                          <a:schemeClr val="tx1"/>
                        </a:solidFill>
                        <a:latin typeface="+mn-lt"/>
                        <a:cs typeface="Arial" pitchFamily="34" charset="0"/>
                      </a:endParaRPr>
                    </a:p>
                  </a:txBody>
                  <a:tcPr marL="66462" marR="99692" marT="54000" marB="5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6"/>
                    </a:solidFill>
                  </a:tcPr>
                </a:tc>
                <a:extLst>
                  <a:ext uri="{0D108BD9-81ED-4DB2-BD59-A6C34878D82A}">
                    <a16:rowId xmlns:a16="http://schemas.microsoft.com/office/drawing/2014/main" val="10002"/>
                  </a:ext>
                </a:extLst>
              </a:tr>
              <a:tr h="416647">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255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255</a:t>
                      </a:r>
                      <a:br>
                        <a:rPr lang="fr-FR" sz="800" i="0" u="none" noProof="0" dirty="0">
                          <a:solidFill>
                            <a:srgbClr val="000000"/>
                          </a:solidFill>
                          <a:latin typeface="+mn-lt"/>
                          <a:cs typeface="Arial" pitchFamily="34" charset="0"/>
                        </a:rPr>
                      </a:br>
                      <a:r>
                        <a:rPr lang="fr-FR" sz="800" i="0" u="none" noProof="0" dirty="0">
                          <a:solidFill>
                            <a:srgbClr val="000000"/>
                          </a:solidFill>
                          <a:latin typeface="+mn-lt"/>
                          <a:cs typeface="Arial" pitchFamily="34" charset="0"/>
                        </a:rPr>
                        <a:t>255</a:t>
                      </a:r>
                    </a:p>
                  </a:txBody>
                  <a:tcPr marL="66462" marR="6646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95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95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95</a:t>
                      </a:r>
                    </a:p>
                  </a:txBody>
                  <a:tcPr marL="66462" marR="6646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80</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48</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120</a:t>
                      </a:r>
                    </a:p>
                  </a:txBody>
                  <a:tcPr marL="66462" marR="6646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244</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243</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240</a:t>
                      </a:r>
                    </a:p>
                  </a:txBody>
                  <a:tcPr marL="66462" marR="6646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140</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155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156</a:t>
                      </a:r>
                    </a:p>
                  </a:txBody>
                  <a:tcPr marL="66462" marR="6646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202</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197</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184</a:t>
                      </a:r>
                    </a:p>
                  </a:txBody>
                  <a:tcPr marL="66462" marR="6646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102</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126</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118</a:t>
                      </a:r>
                    </a:p>
                  </a:txBody>
                  <a:tcPr marL="66462" marR="6646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147</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132</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129</a:t>
                      </a:r>
                    </a:p>
                  </a:txBody>
                  <a:tcPr marL="66462" marR="6646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4</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139</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154</a:t>
                      </a:r>
                    </a:p>
                  </a:txBody>
                  <a:tcPr marL="66462" marR="6646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209</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180</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166</a:t>
                      </a:r>
                    </a:p>
                  </a:txBody>
                  <a:tcPr marL="66462" marR="6646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0" name="Text Placeholder 8"/>
          <p:cNvSpPr>
            <a:spLocks noGrp="1"/>
          </p:cNvSpPr>
          <p:nvPr>
            <p:ph type="body" sz="quarter" idx="13" hasCustomPrompt="1"/>
          </p:nvPr>
        </p:nvSpPr>
        <p:spPr>
          <a:xfrm>
            <a:off x="319015" y="108235"/>
            <a:ext cx="8507077" cy="195263"/>
          </a:xfrm>
          <a:prstGeom prst="rect">
            <a:avLst/>
          </a:prstGeom>
        </p:spPr>
        <p:txBody>
          <a:bodyPr lIns="108000" tIns="0" rIns="108000" bIns="0" anchor="b"/>
          <a:lstStyle>
            <a:lvl1pPr>
              <a:spcBef>
                <a:spcPts val="0"/>
              </a:spcBef>
              <a:defRPr sz="750" i="0" cap="all" baseline="0">
                <a:solidFill>
                  <a:schemeClr val="accent4"/>
                </a:solidFill>
                <a:latin typeface="+mj-lt"/>
              </a:defRPr>
            </a:lvl1pPr>
            <a:lvl2pPr>
              <a:defRPr sz="750"/>
            </a:lvl2pPr>
          </a:lstStyle>
          <a:p>
            <a:pPr lvl="0"/>
            <a:r>
              <a:rPr lang="fr-FR" noProof="0" dirty="0"/>
              <a:t>How to use the Wavestone </a:t>
            </a:r>
            <a:r>
              <a:rPr lang="fr-FR" noProof="0" dirty="0" err="1"/>
              <a:t>ppt</a:t>
            </a:r>
            <a:r>
              <a:rPr lang="fr-FR" noProof="0" dirty="0"/>
              <a:t> </a:t>
            </a:r>
            <a:r>
              <a:rPr lang="fr-FR" noProof="0" dirty="0" err="1"/>
              <a:t>template</a:t>
            </a:r>
            <a:endParaRPr lang="fr-FR" noProof="0" dirty="0"/>
          </a:p>
        </p:txBody>
      </p:sp>
      <p:sp>
        <p:nvSpPr>
          <p:cNvPr id="9" name="Title 1"/>
          <p:cNvSpPr>
            <a:spLocks noGrp="1"/>
          </p:cNvSpPr>
          <p:nvPr>
            <p:ph type="title" hasCustomPrompt="1"/>
          </p:nvPr>
        </p:nvSpPr>
        <p:spPr>
          <a:xfrm>
            <a:off x="319015" y="303499"/>
            <a:ext cx="8507077" cy="244605"/>
          </a:xfrm>
        </p:spPr>
        <p:txBody>
          <a:bodyPr lIns="108000" tIns="36000" rIns="108000" bIns="0"/>
          <a:lstStyle>
            <a:lvl1pPr>
              <a:defRPr sz="1650" baseline="0">
                <a:solidFill>
                  <a:schemeClr val="bg2"/>
                </a:solidFill>
              </a:defRPr>
            </a:lvl1pPr>
          </a:lstStyle>
          <a:p>
            <a:r>
              <a:rPr lang="fr-FR" noProof="0" dirty="0" err="1"/>
              <a:t>Color</a:t>
            </a:r>
            <a:r>
              <a:rPr lang="fr-FR" noProof="0" dirty="0"/>
              <a:t> &amp; Font structure</a:t>
            </a:r>
          </a:p>
        </p:txBody>
      </p:sp>
      <p:grpSp>
        <p:nvGrpSpPr>
          <p:cNvPr id="3" name="Groupe 2"/>
          <p:cNvGrpSpPr/>
          <p:nvPr userDrawn="1"/>
        </p:nvGrpSpPr>
        <p:grpSpPr>
          <a:xfrm>
            <a:off x="312406" y="548104"/>
            <a:ext cx="4126656" cy="565484"/>
            <a:chOff x="338440" y="866281"/>
            <a:chExt cx="4614560" cy="753979"/>
          </a:xfrm>
        </p:grpSpPr>
        <p:sp>
          <p:nvSpPr>
            <p:cNvPr id="11" name="Rectangle 10"/>
            <p:cNvSpPr/>
            <p:nvPr userDrawn="1"/>
          </p:nvSpPr>
          <p:spPr>
            <a:xfrm>
              <a:off x="338440" y="866281"/>
              <a:ext cx="4614560" cy="75397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fr-FR" sz="1200" b="1" dirty="0">
                  <a:solidFill>
                    <a:schemeClr val="bg2"/>
                  </a:solidFill>
                </a:rPr>
                <a:t>Raccourci</a:t>
              </a:r>
              <a:r>
                <a:rPr lang="fr-FR" sz="1200" b="1" baseline="0" dirty="0">
                  <a:solidFill>
                    <a:schemeClr val="bg2"/>
                  </a:solidFill>
                </a:rPr>
                <a:t> pour changer de niveau :</a:t>
              </a:r>
              <a:endParaRPr lang="fr-FR" sz="1200" b="1" dirty="0">
                <a:solidFill>
                  <a:schemeClr val="bg2"/>
                </a:solidFill>
              </a:endParaRPr>
            </a:p>
            <a:p>
              <a:pPr algn="r"/>
              <a:r>
                <a:rPr lang="fr-FR" sz="1200" b="0" dirty="0">
                  <a:solidFill>
                    <a:schemeClr val="bg2"/>
                  </a:solidFill>
                </a:rPr>
                <a:t>Shift</a:t>
              </a:r>
              <a:r>
                <a:rPr lang="fr-FR" sz="1200" b="0" baseline="0" dirty="0">
                  <a:solidFill>
                    <a:schemeClr val="bg2"/>
                  </a:solidFill>
                </a:rPr>
                <a:t> + Alt + Flèche droite ou gauche</a:t>
              </a:r>
              <a:endParaRPr lang="fr-FR" sz="1200" b="0" dirty="0">
                <a:solidFill>
                  <a:schemeClr val="bg2"/>
                </a:solidFill>
              </a:endParaRPr>
            </a:p>
          </p:txBody>
        </p:sp>
        <p:pic>
          <p:nvPicPr>
            <p:cNvPr id="12"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142" y="998628"/>
              <a:ext cx="489284" cy="489284"/>
            </a:xfrm>
            <a:prstGeom prst="rect">
              <a:avLst/>
            </a:prstGeom>
          </p:spPr>
        </p:pic>
      </p:grpSp>
    </p:spTree>
    <p:extLst>
      <p:ext uri="{BB962C8B-B14F-4D97-AF65-F5344CB8AC3E}">
        <p14:creationId xmlns:p14="http://schemas.microsoft.com/office/powerpoint/2010/main" val="30738499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userDrawn="1">
  <p:cSld name="Chapter Green light">
    <p:bg>
      <p:bgPr>
        <a:solidFill>
          <a:schemeClr val="accent1"/>
        </a:solidFill>
        <a:effectLst/>
      </p:bgPr>
    </p:bg>
    <p:spTree>
      <p:nvGrpSpPr>
        <p:cNvPr id="1" name=""/>
        <p:cNvGrpSpPr/>
        <p:nvPr/>
      </p:nvGrpSpPr>
      <p:grpSpPr>
        <a:xfrm>
          <a:off x="0" y="0"/>
          <a:ext cx="0" cy="0"/>
          <a:chOff x="0" y="0"/>
          <a:chExt cx="0" cy="0"/>
        </a:xfrm>
      </p:grpSpPr>
      <p:pic>
        <p:nvPicPr>
          <p:cNvPr id="7" name="Image 11"/>
          <p:cNvPicPr>
            <a:picLocks noChangeAspect="1"/>
          </p:cNvPicPr>
          <p:nvPr userDrawn="1"/>
        </p:nvPicPr>
        <p:blipFill rotWithShape="1">
          <a:blip r:embed="rId2" cstate="print">
            <a:lum bright="70000" contrast="-70000"/>
            <a:extLst>
              <a:ext uri="{28A0092B-C50C-407E-A947-70E740481C1C}">
                <a14:useLocalDpi xmlns:a14="http://schemas.microsoft.com/office/drawing/2010/main"/>
              </a:ext>
            </a:extLst>
          </a:blip>
          <a:srcRect l="-1" t="1" r="-184259" b="-45082"/>
          <a:stretch/>
        </p:blipFill>
        <p:spPr>
          <a:xfrm>
            <a:off x="0" y="-1"/>
            <a:ext cx="9144000" cy="5142310"/>
          </a:xfrm>
          <a:prstGeom prst="rect">
            <a:avLst/>
          </a:prstGeom>
          <a:solidFill>
            <a:schemeClr val="accent1"/>
          </a:solidFill>
        </p:spPr>
      </p:pic>
      <p:sp>
        <p:nvSpPr>
          <p:cNvPr id="8" name="Espace réservé pour une image  35"/>
          <p:cNvSpPr>
            <a:spLocks noGrp="1"/>
          </p:cNvSpPr>
          <p:nvPr>
            <p:ph type="pic" sz="quarter" idx="10" hasCustomPrompt="1"/>
          </p:nvPr>
        </p:nvSpPr>
        <p:spPr bwMode="gray">
          <a:xfrm>
            <a:off x="0" y="2"/>
            <a:ext cx="4760956" cy="4192731"/>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350" b="0" i="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fr-FR" noProof="0" dirty="0"/>
              <a:t>Click </a:t>
            </a:r>
            <a:r>
              <a:rPr lang="fr-FR" noProof="0" dirty="0" err="1"/>
              <a:t>here</a:t>
            </a:r>
            <a:r>
              <a:rPr lang="fr-FR" noProof="0" dirty="0"/>
              <a:t>	&gt;&gt; </a:t>
            </a:r>
            <a:br>
              <a:rPr lang="fr-FR" noProof="0" dirty="0"/>
            </a:br>
            <a:r>
              <a:rPr lang="fr-FR" noProof="0" dirty="0"/>
              <a:t>to insert a </a:t>
            </a:r>
            <a:r>
              <a:rPr lang="fr-FR" noProof="0" dirty="0" err="1"/>
              <a:t>picture</a:t>
            </a:r>
            <a:endParaRPr lang="fr-FR" noProof="0" dirty="0"/>
          </a:p>
        </p:txBody>
      </p:sp>
      <p:sp>
        <p:nvSpPr>
          <p:cNvPr id="5" name="Text Placeholder 4"/>
          <p:cNvSpPr>
            <a:spLocks noGrp="1"/>
          </p:cNvSpPr>
          <p:nvPr>
            <p:ph type="body" sz="quarter" idx="38" hasCustomPrompt="1"/>
          </p:nvPr>
        </p:nvSpPr>
        <p:spPr bwMode="gray">
          <a:xfrm>
            <a:off x="2090540" y="2500817"/>
            <a:ext cx="787569" cy="723600"/>
          </a:xfrm>
          <a:prstGeom prst="rect">
            <a:avLst/>
          </a:prstGeom>
          <a:noFill/>
        </p:spPr>
        <p:txBody>
          <a:bodyPr lIns="0" rIns="0" bIns="108000" anchor="t">
            <a:noAutofit/>
          </a:bodyPr>
          <a:lstStyle>
            <a:lvl1pPr marL="0" indent="-189000" algn="just">
              <a:lnSpc>
                <a:spcPct val="100000"/>
              </a:lnSpc>
              <a:spcBef>
                <a:spcPts val="300"/>
              </a:spcBef>
              <a:buClr>
                <a:schemeClr val="bg1"/>
              </a:buClr>
              <a:buFont typeface="Tempus Sans ITC" panose="04020404030D07020202" pitchFamily="82" charset="0"/>
              <a:buChar char="/"/>
              <a:defRPr sz="1800" b="1" i="0">
                <a:solidFill>
                  <a:schemeClr val="bg1"/>
                </a:solidFill>
                <a:latin typeface="+mj-lt"/>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01</a:t>
            </a:r>
          </a:p>
        </p:txBody>
      </p:sp>
      <p:sp>
        <p:nvSpPr>
          <p:cNvPr id="9" name="Titel 1"/>
          <p:cNvSpPr>
            <a:spLocks noGrp="1"/>
          </p:cNvSpPr>
          <p:nvPr>
            <p:ph type="title" hasCustomPrompt="1"/>
          </p:nvPr>
        </p:nvSpPr>
        <p:spPr bwMode="gray">
          <a:xfrm>
            <a:off x="2877278" y="2500817"/>
            <a:ext cx="5815385" cy="723600"/>
          </a:xfrm>
        </p:spPr>
        <p:txBody>
          <a:bodyPr lIns="108000" tIns="108000" rIns="0" anchor="t">
            <a:noAutofit/>
          </a:bodyPr>
          <a:lstStyle>
            <a:lvl1pPr algn="r">
              <a:defRPr sz="1800" cap="none" baseline="0">
                <a:solidFill>
                  <a:schemeClr val="bg1"/>
                </a:solidFill>
                <a:latin typeface="+mj-lt"/>
              </a:defRPr>
            </a:lvl1pPr>
          </a:lstStyle>
          <a:p>
            <a:r>
              <a:rPr lang="fr-FR" noProof="0" dirty="0" err="1"/>
              <a:t>Chapter</a:t>
            </a:r>
            <a:r>
              <a:rPr lang="fr-FR" noProof="0" dirty="0"/>
              <a:t> slide headline</a:t>
            </a:r>
          </a:p>
        </p:txBody>
      </p:sp>
    </p:spTree>
    <p:extLst>
      <p:ext uri="{BB962C8B-B14F-4D97-AF65-F5344CB8AC3E}">
        <p14:creationId xmlns:p14="http://schemas.microsoft.com/office/powerpoint/2010/main" val="10200677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1_Cover White + Image">
    <p:spTree>
      <p:nvGrpSpPr>
        <p:cNvPr id="1" name=""/>
        <p:cNvGrpSpPr/>
        <p:nvPr/>
      </p:nvGrpSpPr>
      <p:grpSpPr>
        <a:xfrm>
          <a:off x="0" y="0"/>
          <a:ext cx="0" cy="0"/>
          <a:chOff x="0" y="0"/>
          <a:chExt cx="0" cy="0"/>
        </a:xfrm>
      </p:grpSpPr>
      <p:sp>
        <p:nvSpPr>
          <p:cNvPr id="36" name="Espace réservé pour une image  35"/>
          <p:cNvSpPr>
            <a:spLocks noGrp="1"/>
          </p:cNvSpPr>
          <p:nvPr>
            <p:ph type="pic" sz="quarter" idx="10" hasCustomPrompt="1"/>
          </p:nvPr>
        </p:nvSpPr>
        <p:spPr>
          <a:xfrm>
            <a:off x="0" y="1"/>
            <a:ext cx="5639262" cy="4966210"/>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350" b="0" i="1" baseline="0">
                <a:solidFill>
                  <a:schemeClr val="accent5"/>
                </a:solidFill>
                <a:latin typeface="Tahoma" panose="020B0604030504040204" pitchFamily="34" charset="0"/>
                <a:ea typeface="Tahoma" panose="020B0604030504040204" pitchFamily="34" charset="0"/>
                <a:cs typeface="Tahoma" panose="020B0604030504040204" pitchFamily="34" charset="0"/>
              </a:defRPr>
            </a:lvl1pPr>
          </a:lstStyle>
          <a:p>
            <a:r>
              <a:rPr lang="fr-FR" noProof="0" dirty="0"/>
              <a:t>Click </a:t>
            </a:r>
            <a:r>
              <a:rPr lang="fr-FR" noProof="0" dirty="0" err="1"/>
              <a:t>here</a:t>
            </a:r>
            <a:br>
              <a:rPr lang="fr-FR" noProof="0" dirty="0"/>
            </a:br>
            <a:r>
              <a:rPr lang="fr-FR" noProof="0" dirty="0"/>
              <a:t>to insert a </a:t>
            </a:r>
            <a:r>
              <a:rPr lang="fr-FR" noProof="0" dirty="0" err="1"/>
              <a:t>picture</a:t>
            </a:r>
            <a:r>
              <a:rPr lang="fr-FR" noProof="0" dirty="0"/>
              <a:t> &gt;&gt;</a:t>
            </a:r>
          </a:p>
        </p:txBody>
      </p:sp>
      <p:sp>
        <p:nvSpPr>
          <p:cNvPr id="8" name="Bildplatzhalter 3"/>
          <p:cNvSpPr>
            <a:spLocks noGrp="1"/>
          </p:cNvSpPr>
          <p:nvPr>
            <p:ph type="pic" sz="quarter" idx="14" hasCustomPrompt="1"/>
          </p:nvPr>
        </p:nvSpPr>
        <p:spPr bwMode="gray">
          <a:xfrm>
            <a:off x="6931432" y="4140316"/>
            <a:ext cx="1761231" cy="540000"/>
          </a:xfrm>
          <a:prstGeom prst="rect">
            <a:avLst/>
          </a:prstGeom>
          <a:no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nchorCtr="0"/>
          <a:lstStyle>
            <a:lvl1pPr algn="r">
              <a:defRPr lang="en-GB" sz="900" baseline="0" dirty="0">
                <a:solidFill>
                  <a:schemeClr val="bg2"/>
                </a:solidFill>
                <a:latin typeface="+mn-lt"/>
                <a:cs typeface="+mn-cs"/>
              </a:defRPr>
            </a:lvl1pPr>
          </a:lstStyle>
          <a:p>
            <a:pPr lvl="0"/>
            <a:r>
              <a:rPr lang="fr-FR" noProof="0" dirty="0"/>
              <a:t>Insert client logo</a:t>
            </a:r>
          </a:p>
        </p:txBody>
      </p:sp>
      <p:sp>
        <p:nvSpPr>
          <p:cNvPr id="10" name="Titel 1"/>
          <p:cNvSpPr>
            <a:spLocks noGrp="1"/>
          </p:cNvSpPr>
          <p:nvPr>
            <p:ph type="title" hasCustomPrompt="1"/>
          </p:nvPr>
        </p:nvSpPr>
        <p:spPr bwMode="gray">
          <a:xfrm>
            <a:off x="2877278" y="2500817"/>
            <a:ext cx="5815385" cy="723600"/>
          </a:xfrm>
        </p:spPr>
        <p:txBody>
          <a:bodyPr lIns="0" rIns="0" anchor="b">
            <a:noAutofit/>
          </a:bodyPr>
          <a:lstStyle>
            <a:lvl1pPr algn="r">
              <a:defRPr sz="2100" cap="none" baseline="0">
                <a:solidFill>
                  <a:schemeClr val="bg2"/>
                </a:solidFill>
                <a:latin typeface="+mj-lt"/>
              </a:defRPr>
            </a:lvl1pPr>
          </a:lstStyle>
          <a:p>
            <a:r>
              <a:rPr lang="fr-FR" noProof="0" dirty="0" err="1"/>
              <a:t>Placeholder</a:t>
            </a:r>
            <a:r>
              <a:rPr lang="fr-FR" noProof="0" dirty="0"/>
              <a:t> for </a:t>
            </a:r>
            <a:r>
              <a:rPr lang="fr-FR" noProof="0" dirty="0" err="1"/>
              <a:t>your</a:t>
            </a:r>
            <a:r>
              <a:rPr lang="fr-FR" noProof="0" dirty="0"/>
              <a:t> </a:t>
            </a:r>
            <a:r>
              <a:rPr lang="fr-FR" noProof="0" dirty="0" err="1"/>
              <a:t>title</a:t>
            </a:r>
            <a:endParaRPr lang="fr-FR" noProof="0" dirty="0"/>
          </a:p>
        </p:txBody>
      </p:sp>
      <p:sp>
        <p:nvSpPr>
          <p:cNvPr id="14" name="Textplatzhalter 25"/>
          <p:cNvSpPr>
            <a:spLocks noGrp="1"/>
          </p:cNvSpPr>
          <p:nvPr>
            <p:ph type="body" sz="quarter" idx="15" hasCustomPrompt="1"/>
          </p:nvPr>
        </p:nvSpPr>
        <p:spPr bwMode="gray">
          <a:xfrm>
            <a:off x="2877278" y="3319117"/>
            <a:ext cx="5815385" cy="361800"/>
          </a:xfrm>
          <a:prstGeom prst="rect">
            <a:avLst/>
          </a:prstGeom>
        </p:spPr>
        <p:txBody>
          <a:bodyPr lIns="0" tIns="72000" rIns="0" bIns="72000" anchor="ctr">
            <a:noAutofit/>
          </a:bodyPr>
          <a:lstStyle>
            <a:lvl1pPr marL="0" marR="0" indent="0" algn="r" defTabSz="685800" rtl="0" eaLnBrk="1" fontAlgn="auto" latinLnBrk="0" hangingPunct="1">
              <a:lnSpc>
                <a:spcPct val="100000"/>
              </a:lnSpc>
              <a:spcBef>
                <a:spcPts val="0"/>
              </a:spcBef>
              <a:spcAft>
                <a:spcPts val="0"/>
              </a:spcAft>
              <a:buClrTx/>
              <a:buSzTx/>
              <a:buFont typeface="Arial" panose="020B0604020202020204" pitchFamily="34" charset="0"/>
              <a:buNone/>
              <a:tabLst/>
              <a:defRPr sz="1500" i="0">
                <a:solidFill>
                  <a:schemeClr val="bg2"/>
                </a:solidFill>
                <a:latin typeface="+mj-lt"/>
              </a:defRPr>
            </a:lvl1pPr>
          </a:lstStyle>
          <a:p>
            <a:pPr lvl="0"/>
            <a:r>
              <a:rPr lang="fr-FR" noProof="0" dirty="0" err="1"/>
              <a:t>Placeholder</a:t>
            </a:r>
            <a:r>
              <a:rPr lang="fr-FR" noProof="0" dirty="0"/>
              <a:t> for </a:t>
            </a:r>
            <a:r>
              <a:rPr lang="fr-FR" noProof="0" dirty="0" err="1"/>
              <a:t>your</a:t>
            </a:r>
            <a:r>
              <a:rPr lang="fr-FR" noProof="0" dirty="0"/>
              <a:t> </a:t>
            </a:r>
            <a:r>
              <a:rPr lang="fr-FR" noProof="0" dirty="0" err="1"/>
              <a:t>sub</a:t>
            </a:r>
            <a:r>
              <a:rPr lang="fr-FR" noProof="0" dirty="0"/>
              <a:t> headline</a:t>
            </a:r>
          </a:p>
        </p:txBody>
      </p:sp>
      <p:sp>
        <p:nvSpPr>
          <p:cNvPr id="15" name="Textplatzhalter 25"/>
          <p:cNvSpPr>
            <a:spLocks noGrp="1"/>
          </p:cNvSpPr>
          <p:nvPr>
            <p:ph type="body" sz="quarter" idx="17" hasCustomPrompt="1"/>
          </p:nvPr>
        </p:nvSpPr>
        <p:spPr bwMode="gray">
          <a:xfrm>
            <a:off x="2877278" y="3775616"/>
            <a:ext cx="5815385" cy="270000"/>
          </a:xfrm>
          <a:prstGeom prst="rect">
            <a:avLst/>
          </a:prstGeom>
        </p:spPr>
        <p:txBody>
          <a:bodyPr lIns="0" tIns="72000" rIns="0" bIns="72000" anchor="ctr">
            <a:noAutofit/>
          </a:bodyPr>
          <a:lstStyle>
            <a:lvl1pPr marL="0" marR="0" indent="0" algn="r" defTabSz="685800" rtl="0" eaLnBrk="1" fontAlgn="auto" latinLnBrk="0" hangingPunct="1">
              <a:lnSpc>
                <a:spcPct val="100000"/>
              </a:lnSpc>
              <a:spcBef>
                <a:spcPts val="0"/>
              </a:spcBef>
              <a:spcAft>
                <a:spcPts val="0"/>
              </a:spcAft>
              <a:buClrTx/>
              <a:buSzTx/>
              <a:buFont typeface="Arial" panose="020B0604020202020204" pitchFamily="34" charset="0"/>
              <a:buNone/>
              <a:tabLst/>
              <a:defRPr sz="1050" i="0">
                <a:solidFill>
                  <a:schemeClr val="bg2"/>
                </a:solidFill>
                <a:latin typeface="+mj-lt"/>
              </a:defRPr>
            </a:lvl1pPr>
          </a:lstStyle>
          <a:p>
            <a:pPr lvl="0"/>
            <a:r>
              <a:rPr lang="fr-FR" noProof="0" dirty="0"/>
              <a:t>Date | </a:t>
            </a:r>
            <a:r>
              <a:rPr lang="fr-FR" noProof="0" dirty="0" err="1"/>
              <a:t>Author</a:t>
            </a:r>
            <a:r>
              <a:rPr lang="fr-FR" noProof="0" dirty="0"/>
              <a:t> | </a:t>
            </a:r>
            <a:r>
              <a:rPr lang="fr-FR" noProof="0" dirty="0" err="1"/>
              <a:t>Internal</a:t>
            </a:r>
            <a:endParaRPr lang="fr-FR" noProof="0" dirty="0"/>
          </a:p>
        </p:txBody>
      </p:sp>
      <p:pic>
        <p:nvPicPr>
          <p:cNvPr id="11" name="Image 10"/>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5594774" cy="4872251"/>
          </a:xfrm>
          <a:prstGeom prst="rect">
            <a:avLst/>
          </a:prstGeom>
        </p:spPr>
      </p:pic>
      <p:pic>
        <p:nvPicPr>
          <p:cNvPr id="13" name="Picture 8"/>
          <p:cNvPicPr>
            <a:picLocks noChangeAspect="1"/>
          </p:cNvPicPr>
          <p:nvPr userDrawn="1"/>
        </p:nvPicPr>
        <p:blipFill>
          <a:blip r:embed="rId3"/>
          <a:stretch>
            <a:fillRect/>
          </a:stretch>
        </p:blipFill>
        <p:spPr>
          <a:xfrm>
            <a:off x="6114462" y="864000"/>
            <a:ext cx="2609826" cy="286200"/>
          </a:xfrm>
          <a:prstGeom prst="rect">
            <a:avLst/>
          </a:prstGeom>
        </p:spPr>
      </p:pic>
    </p:spTree>
    <p:extLst>
      <p:ext uri="{BB962C8B-B14F-4D97-AF65-F5344CB8AC3E}">
        <p14:creationId xmlns:p14="http://schemas.microsoft.com/office/powerpoint/2010/main" val="30949489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Cover Purple + Image">
    <p:bg>
      <p:bgPr>
        <a:solidFill>
          <a:schemeClr val="bg2"/>
        </a:solidFill>
        <a:effectLst/>
      </p:bgPr>
    </p:bg>
    <p:spTree>
      <p:nvGrpSpPr>
        <p:cNvPr id="1" name=""/>
        <p:cNvGrpSpPr/>
        <p:nvPr/>
      </p:nvGrpSpPr>
      <p:grpSpPr>
        <a:xfrm>
          <a:off x="0" y="0"/>
          <a:ext cx="0" cy="0"/>
          <a:chOff x="0" y="0"/>
          <a:chExt cx="0" cy="0"/>
        </a:xfrm>
      </p:grpSpPr>
      <p:pic>
        <p:nvPicPr>
          <p:cNvPr id="14"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 r="-63997" b="-5943"/>
          <a:stretch/>
        </p:blipFill>
        <p:spPr bwMode="auto">
          <a:xfrm>
            <a:off x="0" y="0"/>
            <a:ext cx="9144000" cy="5142310"/>
          </a:xfrm>
          <a:prstGeom prst="rect">
            <a:avLst/>
          </a:prstGeom>
          <a:solidFill>
            <a:schemeClr val="bg2"/>
          </a:solidFill>
          <a:ln>
            <a:noFill/>
          </a:ln>
          <a:effectLst/>
        </p:spPr>
      </p:pic>
      <p:sp>
        <p:nvSpPr>
          <p:cNvPr id="9" name="Espace réservé pour une image  35"/>
          <p:cNvSpPr>
            <a:spLocks noGrp="1"/>
          </p:cNvSpPr>
          <p:nvPr>
            <p:ph type="pic" sz="quarter" idx="10" hasCustomPrompt="1"/>
          </p:nvPr>
        </p:nvSpPr>
        <p:spPr bwMode="gray">
          <a:xfrm>
            <a:off x="0" y="0"/>
            <a:ext cx="5639262" cy="4966210"/>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350" b="0" i="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fr-FR" noProof="0" dirty="0"/>
              <a:t>Click </a:t>
            </a:r>
            <a:r>
              <a:rPr lang="fr-FR" noProof="0" dirty="0" err="1"/>
              <a:t>here</a:t>
            </a:r>
            <a:br>
              <a:rPr lang="fr-FR" noProof="0" dirty="0"/>
            </a:br>
            <a:r>
              <a:rPr lang="fr-FR" noProof="0" dirty="0"/>
              <a:t>to insert a </a:t>
            </a:r>
            <a:r>
              <a:rPr lang="fr-FR" noProof="0" dirty="0" err="1"/>
              <a:t>picture</a:t>
            </a:r>
            <a:r>
              <a:rPr lang="fr-FR" noProof="0" dirty="0"/>
              <a:t>	&gt;&gt;</a:t>
            </a:r>
          </a:p>
        </p:txBody>
      </p:sp>
      <p:sp>
        <p:nvSpPr>
          <p:cNvPr id="10" name="Bildplatzhalter 3"/>
          <p:cNvSpPr>
            <a:spLocks noGrp="1"/>
          </p:cNvSpPr>
          <p:nvPr>
            <p:ph type="pic" sz="quarter" idx="14" hasCustomPrompt="1"/>
          </p:nvPr>
        </p:nvSpPr>
        <p:spPr bwMode="gray">
          <a:xfrm>
            <a:off x="6931432" y="4140316"/>
            <a:ext cx="1761231" cy="540000"/>
          </a:xfrm>
          <a:prstGeom prst="rect">
            <a:avLst/>
          </a:prstGeom>
          <a:no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nchorCtr="0"/>
          <a:lstStyle>
            <a:lvl1pPr algn="r">
              <a:defRPr lang="en-GB" sz="900" dirty="0">
                <a:solidFill>
                  <a:schemeClr val="bg1"/>
                </a:solidFill>
                <a:latin typeface="+mn-lt"/>
                <a:cs typeface="+mn-cs"/>
              </a:defRPr>
            </a:lvl1pPr>
          </a:lstStyle>
          <a:p>
            <a:pPr lvl="0"/>
            <a:r>
              <a:rPr lang="fr-FR" noProof="0" dirty="0"/>
              <a:t>Insert client logo</a:t>
            </a:r>
          </a:p>
        </p:txBody>
      </p:sp>
      <p:sp>
        <p:nvSpPr>
          <p:cNvPr id="11" name="Titel 1"/>
          <p:cNvSpPr>
            <a:spLocks noGrp="1"/>
          </p:cNvSpPr>
          <p:nvPr>
            <p:ph type="title" hasCustomPrompt="1"/>
          </p:nvPr>
        </p:nvSpPr>
        <p:spPr bwMode="gray">
          <a:xfrm>
            <a:off x="3242622" y="2500817"/>
            <a:ext cx="5450040" cy="723600"/>
          </a:xfrm>
        </p:spPr>
        <p:txBody>
          <a:bodyPr lIns="0" rIns="0" anchor="b">
            <a:noAutofit/>
          </a:bodyPr>
          <a:lstStyle>
            <a:lvl1pPr algn="r">
              <a:defRPr sz="2100" cap="none" baseline="0">
                <a:solidFill>
                  <a:schemeClr val="bg1"/>
                </a:solidFill>
                <a:latin typeface="+mj-lt"/>
              </a:defRPr>
            </a:lvl1pPr>
          </a:lstStyle>
          <a:p>
            <a:r>
              <a:rPr lang="fr-FR" noProof="0" dirty="0" err="1"/>
              <a:t>Placeholder</a:t>
            </a:r>
            <a:r>
              <a:rPr lang="fr-FR" noProof="0" dirty="0"/>
              <a:t> for </a:t>
            </a:r>
            <a:r>
              <a:rPr lang="fr-FR" noProof="0" dirty="0" err="1"/>
              <a:t>your</a:t>
            </a:r>
            <a:r>
              <a:rPr lang="fr-FR" noProof="0" dirty="0"/>
              <a:t> </a:t>
            </a:r>
            <a:r>
              <a:rPr lang="fr-FR" noProof="0" dirty="0" err="1"/>
              <a:t>title</a:t>
            </a:r>
            <a:endParaRPr lang="fr-FR" noProof="0" dirty="0"/>
          </a:p>
        </p:txBody>
      </p:sp>
      <p:sp>
        <p:nvSpPr>
          <p:cNvPr id="15" name="Textplatzhalter 25"/>
          <p:cNvSpPr>
            <a:spLocks noGrp="1"/>
          </p:cNvSpPr>
          <p:nvPr>
            <p:ph type="body" sz="quarter" idx="15" hasCustomPrompt="1"/>
          </p:nvPr>
        </p:nvSpPr>
        <p:spPr bwMode="gray">
          <a:xfrm>
            <a:off x="3242622" y="3319117"/>
            <a:ext cx="5450040" cy="361800"/>
          </a:xfrm>
          <a:prstGeom prst="rect">
            <a:avLst/>
          </a:prstGeom>
        </p:spPr>
        <p:txBody>
          <a:bodyPr lIns="0" tIns="72000" rIns="0" bIns="72000" anchor="ctr">
            <a:noAutofit/>
          </a:bodyPr>
          <a:lstStyle>
            <a:lvl1pPr marL="0" marR="0" indent="0" algn="r" defTabSz="685800" rtl="0" eaLnBrk="1" fontAlgn="auto" latinLnBrk="0" hangingPunct="1">
              <a:lnSpc>
                <a:spcPct val="100000"/>
              </a:lnSpc>
              <a:spcBef>
                <a:spcPts val="0"/>
              </a:spcBef>
              <a:spcAft>
                <a:spcPts val="0"/>
              </a:spcAft>
              <a:buClrTx/>
              <a:buSzTx/>
              <a:buFont typeface="Arial" panose="020B0604020202020204" pitchFamily="34" charset="0"/>
              <a:buNone/>
              <a:tabLst/>
              <a:defRPr sz="1500" i="0">
                <a:solidFill>
                  <a:schemeClr val="bg1"/>
                </a:solidFill>
                <a:latin typeface="+mj-lt"/>
              </a:defRPr>
            </a:lvl1pPr>
          </a:lstStyle>
          <a:p>
            <a:pPr lvl="0"/>
            <a:r>
              <a:rPr lang="fr-FR" noProof="0" dirty="0" err="1"/>
              <a:t>Placeholder</a:t>
            </a:r>
            <a:r>
              <a:rPr lang="fr-FR" noProof="0" dirty="0"/>
              <a:t> for </a:t>
            </a:r>
            <a:r>
              <a:rPr lang="fr-FR" noProof="0" dirty="0" err="1"/>
              <a:t>your</a:t>
            </a:r>
            <a:r>
              <a:rPr lang="fr-FR" noProof="0" dirty="0"/>
              <a:t> </a:t>
            </a:r>
            <a:r>
              <a:rPr lang="fr-FR" noProof="0" dirty="0" err="1"/>
              <a:t>sub</a:t>
            </a:r>
            <a:r>
              <a:rPr lang="fr-FR" noProof="0" dirty="0"/>
              <a:t> headline</a:t>
            </a:r>
          </a:p>
        </p:txBody>
      </p:sp>
      <p:sp>
        <p:nvSpPr>
          <p:cNvPr id="16" name="Textplatzhalter 25"/>
          <p:cNvSpPr>
            <a:spLocks noGrp="1"/>
          </p:cNvSpPr>
          <p:nvPr>
            <p:ph type="body" sz="quarter" idx="17" hasCustomPrompt="1"/>
          </p:nvPr>
        </p:nvSpPr>
        <p:spPr bwMode="gray">
          <a:xfrm>
            <a:off x="3242622" y="3775616"/>
            <a:ext cx="5450040" cy="270000"/>
          </a:xfrm>
          <a:prstGeom prst="rect">
            <a:avLst/>
          </a:prstGeom>
        </p:spPr>
        <p:txBody>
          <a:bodyPr lIns="0" tIns="72000" rIns="0" bIns="72000" anchor="ctr">
            <a:noAutofit/>
          </a:bodyPr>
          <a:lstStyle>
            <a:lvl1pPr marL="0" marR="0" indent="0" algn="r" defTabSz="685800" rtl="0" eaLnBrk="1" fontAlgn="auto" latinLnBrk="0" hangingPunct="1">
              <a:lnSpc>
                <a:spcPct val="100000"/>
              </a:lnSpc>
              <a:spcBef>
                <a:spcPts val="0"/>
              </a:spcBef>
              <a:spcAft>
                <a:spcPts val="0"/>
              </a:spcAft>
              <a:buClrTx/>
              <a:buSzTx/>
              <a:buFont typeface="Arial" panose="020B0604020202020204" pitchFamily="34" charset="0"/>
              <a:buNone/>
              <a:tabLst/>
              <a:defRPr sz="1050" i="0">
                <a:solidFill>
                  <a:schemeClr val="bg1"/>
                </a:solidFill>
                <a:latin typeface="+mj-lt"/>
              </a:defRPr>
            </a:lvl1pPr>
          </a:lstStyle>
          <a:p>
            <a:pPr lvl="0"/>
            <a:r>
              <a:rPr lang="fr-FR" noProof="0" dirty="0"/>
              <a:t>Date | </a:t>
            </a:r>
            <a:r>
              <a:rPr lang="fr-FR" noProof="0" dirty="0" err="1"/>
              <a:t>Author</a:t>
            </a:r>
            <a:r>
              <a:rPr lang="fr-FR" noProof="0" dirty="0"/>
              <a:t> | </a:t>
            </a:r>
            <a:r>
              <a:rPr lang="fr-FR" noProof="0" dirty="0" err="1"/>
              <a:t>Internal</a:t>
            </a:r>
            <a:endParaRPr lang="fr-FR" noProof="0" dirty="0"/>
          </a:p>
        </p:txBody>
      </p:sp>
      <p:pic>
        <p:nvPicPr>
          <p:cNvPr id="8" name="Picture 7"/>
          <p:cNvPicPr>
            <a:picLocks/>
          </p:cNvPicPr>
          <p:nvPr userDrawn="1"/>
        </p:nvPicPr>
        <p:blipFill>
          <a:blip r:embed="rId3"/>
          <a:stretch>
            <a:fillRect/>
          </a:stretch>
        </p:blipFill>
        <p:spPr>
          <a:xfrm>
            <a:off x="6114462" y="864000"/>
            <a:ext cx="2608615" cy="286200"/>
          </a:xfrm>
          <a:prstGeom prst="rect">
            <a:avLst/>
          </a:prstGeom>
        </p:spPr>
      </p:pic>
    </p:spTree>
    <p:extLst>
      <p:ext uri="{BB962C8B-B14F-4D97-AF65-F5344CB8AC3E}">
        <p14:creationId xmlns:p14="http://schemas.microsoft.com/office/powerpoint/2010/main" val="42387000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19015" y="303498"/>
            <a:ext cx="8507077" cy="702580"/>
          </a:xfrm>
        </p:spPr>
        <p:txBody>
          <a:bodyPr lIns="108000" tIns="0" rIns="108000" bIns="0"/>
          <a:lstStyle>
            <a:lvl1pPr>
              <a:defRPr sz="1650" baseline="0">
                <a:solidFill>
                  <a:schemeClr val="bg2"/>
                </a:solidFill>
              </a:defRPr>
            </a:lvl1pPr>
          </a:lstStyle>
          <a:p>
            <a:r>
              <a:rPr lang="fr-FR" noProof="0" dirty="0"/>
              <a:t>Complete </a:t>
            </a:r>
            <a:r>
              <a:rPr lang="fr-FR" noProof="0" dirty="0" err="1"/>
              <a:t>with</a:t>
            </a:r>
            <a:r>
              <a:rPr lang="fr-FR" noProof="0" dirty="0"/>
              <a:t> a </a:t>
            </a:r>
            <a:r>
              <a:rPr lang="fr-FR" noProof="0" dirty="0" err="1"/>
              <a:t>title</a:t>
            </a:r>
            <a:r>
              <a:rPr lang="fr-FR" noProof="0" dirty="0"/>
              <a:t> </a:t>
            </a:r>
            <a:r>
              <a:rPr lang="fr-FR" noProof="0" dirty="0" err="1"/>
              <a:t>here</a:t>
            </a:r>
            <a:r>
              <a:rPr lang="fr-FR" noProof="0" dirty="0"/>
              <a:t> </a:t>
            </a:r>
            <a:r>
              <a:rPr lang="fr-FR" noProof="0" dirty="0" err="1"/>
              <a:t>that</a:t>
            </a:r>
            <a:r>
              <a:rPr lang="fr-FR" noProof="0" dirty="0"/>
              <a:t> carries </a:t>
            </a:r>
            <a:r>
              <a:rPr lang="fr-FR" noProof="0" dirty="0" err="1"/>
              <a:t>your</a:t>
            </a:r>
            <a:r>
              <a:rPr lang="fr-FR" noProof="0" dirty="0"/>
              <a:t> message on </a:t>
            </a:r>
            <a:r>
              <a:rPr lang="fr-FR" noProof="0" dirty="0" err="1"/>
              <a:t>two</a:t>
            </a:r>
            <a:r>
              <a:rPr lang="fr-FR" noProof="0" dirty="0"/>
              <a:t> </a:t>
            </a:r>
            <a:r>
              <a:rPr lang="fr-FR" noProof="0" dirty="0" err="1"/>
              <a:t>lines</a:t>
            </a:r>
            <a:r>
              <a:rPr lang="fr-FR" noProof="0" dirty="0"/>
              <a:t> at </a:t>
            </a:r>
            <a:r>
              <a:rPr lang="fr-FR" noProof="0" dirty="0" err="1"/>
              <a:t>most</a:t>
            </a:r>
            <a:r>
              <a:rPr lang="fr-FR" noProof="0" dirty="0"/>
              <a:t> for more </a:t>
            </a:r>
            <a:r>
              <a:rPr lang="fr-FR" noProof="0" dirty="0" err="1"/>
              <a:t>readability</a:t>
            </a:r>
            <a:endParaRPr lang="fr-FR" noProof="0" dirty="0"/>
          </a:p>
        </p:txBody>
      </p:sp>
      <p:sp>
        <p:nvSpPr>
          <p:cNvPr id="5" name="Text Placeholder 8"/>
          <p:cNvSpPr>
            <a:spLocks noGrp="1"/>
          </p:cNvSpPr>
          <p:nvPr>
            <p:ph type="body" sz="quarter" idx="13" hasCustomPrompt="1"/>
          </p:nvPr>
        </p:nvSpPr>
        <p:spPr>
          <a:xfrm>
            <a:off x="319015" y="108235"/>
            <a:ext cx="8507077" cy="195263"/>
          </a:xfrm>
          <a:prstGeom prst="rect">
            <a:avLst/>
          </a:prstGeom>
        </p:spPr>
        <p:txBody>
          <a:bodyPr lIns="108000" tIns="0" rIns="108000" bIns="0" anchor="b"/>
          <a:lstStyle>
            <a:lvl1pPr>
              <a:spcBef>
                <a:spcPts val="0"/>
              </a:spcBef>
              <a:defRPr sz="750" i="0" cap="all" baseline="0">
                <a:solidFill>
                  <a:schemeClr val="accent4"/>
                </a:solidFill>
                <a:latin typeface="+mj-lt"/>
              </a:defRPr>
            </a:lvl1pPr>
            <a:lvl2pPr>
              <a:defRPr sz="750"/>
            </a:lvl2pPr>
          </a:lstStyle>
          <a:p>
            <a:pPr lvl="0"/>
            <a:r>
              <a:rPr lang="fr-FR" noProof="0" dirty="0"/>
              <a:t>Insert a top </a:t>
            </a:r>
            <a:r>
              <a:rPr lang="fr-FR" noProof="0" dirty="0" err="1"/>
              <a:t>title</a:t>
            </a:r>
            <a:r>
              <a:rPr lang="fr-FR" noProof="0" dirty="0"/>
              <a:t> </a:t>
            </a:r>
            <a:r>
              <a:rPr lang="fr-FR" noProof="0" dirty="0" err="1"/>
              <a:t>here</a:t>
            </a:r>
            <a:r>
              <a:rPr lang="fr-FR" noProof="0" dirty="0"/>
              <a:t> - must not </a:t>
            </a:r>
            <a:r>
              <a:rPr lang="fr-FR" noProof="0" dirty="0" err="1"/>
              <a:t>exceed</a:t>
            </a:r>
            <a:r>
              <a:rPr lang="fr-FR" noProof="0" dirty="0"/>
              <a:t> 1 line</a:t>
            </a:r>
          </a:p>
        </p:txBody>
      </p:sp>
    </p:spTree>
    <p:extLst>
      <p:ext uri="{BB962C8B-B14F-4D97-AF65-F5344CB8AC3E}">
        <p14:creationId xmlns:p14="http://schemas.microsoft.com/office/powerpoint/2010/main" val="28771860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General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015" y="303499"/>
            <a:ext cx="8507077" cy="702580"/>
          </a:xfrm>
        </p:spPr>
        <p:txBody>
          <a:bodyPr lIns="108000" tIns="0" rIns="108000" bIns="0"/>
          <a:lstStyle>
            <a:lvl1pPr>
              <a:defRPr sz="1650" baseline="0">
                <a:solidFill>
                  <a:schemeClr val="bg2"/>
                </a:solidFill>
              </a:defRPr>
            </a:lvl1pPr>
          </a:lstStyle>
          <a:p>
            <a:r>
              <a:rPr lang="fr-FR" dirty="0"/>
              <a:t>Complete </a:t>
            </a:r>
            <a:r>
              <a:rPr lang="fr-FR" dirty="0" err="1"/>
              <a:t>with</a:t>
            </a:r>
            <a:r>
              <a:rPr lang="fr-FR" dirty="0"/>
              <a:t> a </a:t>
            </a:r>
            <a:r>
              <a:rPr lang="fr-FR" dirty="0" err="1"/>
              <a:t>title</a:t>
            </a:r>
            <a:r>
              <a:rPr lang="fr-FR" dirty="0"/>
              <a:t> </a:t>
            </a:r>
            <a:r>
              <a:rPr lang="fr-FR" dirty="0" err="1"/>
              <a:t>here</a:t>
            </a:r>
            <a:r>
              <a:rPr lang="fr-FR" dirty="0"/>
              <a:t> </a:t>
            </a:r>
            <a:r>
              <a:rPr lang="fr-FR" dirty="0" err="1"/>
              <a:t>that</a:t>
            </a:r>
            <a:r>
              <a:rPr lang="fr-FR" dirty="0"/>
              <a:t> carries </a:t>
            </a:r>
            <a:r>
              <a:rPr lang="fr-FR" dirty="0" err="1"/>
              <a:t>your</a:t>
            </a:r>
            <a:r>
              <a:rPr lang="fr-FR" dirty="0"/>
              <a:t> message on </a:t>
            </a:r>
            <a:r>
              <a:rPr lang="fr-FR" dirty="0" err="1"/>
              <a:t>two</a:t>
            </a:r>
            <a:r>
              <a:rPr lang="fr-FR" dirty="0"/>
              <a:t> </a:t>
            </a:r>
            <a:r>
              <a:rPr lang="fr-FR" dirty="0" err="1"/>
              <a:t>lines</a:t>
            </a:r>
            <a:r>
              <a:rPr lang="fr-FR" dirty="0"/>
              <a:t> at </a:t>
            </a:r>
            <a:r>
              <a:rPr lang="fr-FR" dirty="0" err="1"/>
              <a:t>most</a:t>
            </a:r>
            <a:r>
              <a:rPr lang="fr-FR" dirty="0"/>
              <a:t> for more </a:t>
            </a:r>
            <a:r>
              <a:rPr lang="fr-FR" noProof="0" dirty="0" err="1"/>
              <a:t>readability</a:t>
            </a:r>
            <a:endParaRPr lang="fr-FR" noProof="0" dirty="0"/>
          </a:p>
        </p:txBody>
      </p:sp>
      <p:sp>
        <p:nvSpPr>
          <p:cNvPr id="9" name="Text Placeholder 8"/>
          <p:cNvSpPr>
            <a:spLocks noGrp="1"/>
          </p:cNvSpPr>
          <p:nvPr>
            <p:ph type="body" sz="quarter" idx="13" hasCustomPrompt="1"/>
          </p:nvPr>
        </p:nvSpPr>
        <p:spPr>
          <a:xfrm>
            <a:off x="319015" y="108235"/>
            <a:ext cx="8507077" cy="195263"/>
          </a:xfrm>
          <a:prstGeom prst="rect">
            <a:avLst/>
          </a:prstGeom>
        </p:spPr>
        <p:txBody>
          <a:bodyPr lIns="108000" tIns="0" rIns="108000" bIns="0" anchor="b"/>
          <a:lstStyle>
            <a:lvl1pPr>
              <a:spcBef>
                <a:spcPts val="0"/>
              </a:spcBef>
              <a:defRPr sz="750" i="0" cap="all" baseline="0">
                <a:solidFill>
                  <a:schemeClr val="accent4"/>
                </a:solidFill>
                <a:latin typeface="+mj-lt"/>
              </a:defRPr>
            </a:lvl1pPr>
            <a:lvl2pPr>
              <a:defRPr sz="750"/>
            </a:lvl2pPr>
          </a:lstStyle>
          <a:p>
            <a:pPr lvl="0"/>
            <a:r>
              <a:rPr lang="fr-FR" noProof="0" dirty="0"/>
              <a:t>Insert a top </a:t>
            </a:r>
            <a:r>
              <a:rPr lang="fr-FR" noProof="0" dirty="0" err="1"/>
              <a:t>title</a:t>
            </a:r>
            <a:r>
              <a:rPr lang="fr-FR" noProof="0" dirty="0"/>
              <a:t> </a:t>
            </a:r>
            <a:r>
              <a:rPr lang="fr-FR" noProof="0" dirty="0" err="1"/>
              <a:t>here</a:t>
            </a:r>
            <a:r>
              <a:rPr lang="fr-FR" noProof="0" dirty="0"/>
              <a:t> - must not </a:t>
            </a:r>
            <a:r>
              <a:rPr lang="fr-FR" noProof="0" dirty="0" err="1"/>
              <a:t>exceed</a:t>
            </a:r>
            <a:r>
              <a:rPr lang="fr-FR" noProof="0" dirty="0"/>
              <a:t> 1 line</a:t>
            </a:r>
          </a:p>
        </p:txBody>
      </p:sp>
      <p:sp>
        <p:nvSpPr>
          <p:cNvPr id="4" name="Espace réservé du contenu 3"/>
          <p:cNvSpPr>
            <a:spLocks noGrp="1"/>
          </p:cNvSpPr>
          <p:nvPr>
            <p:ph sz="quarter" idx="14" hasCustomPrompt="1"/>
          </p:nvPr>
        </p:nvSpPr>
        <p:spPr>
          <a:xfrm>
            <a:off x="319015" y="1006078"/>
            <a:ext cx="8507077" cy="3671888"/>
          </a:xfrm>
          <a:prstGeom prst="rect">
            <a:avLst/>
          </a:prstGeom>
        </p:spPr>
        <p:txBody>
          <a:bodyPr lIns="108000" tIns="108000" rIns="108000" bIns="108000"/>
          <a:lstStyle>
            <a:lvl2pPr>
              <a:defRPr>
                <a:solidFill>
                  <a:schemeClr val="tx1"/>
                </a:solidFill>
              </a:defRPr>
            </a:lvl2pPr>
            <a:lvl3pPr>
              <a:defRPr baseline="0">
                <a:solidFill>
                  <a:schemeClr val="tx1"/>
                </a:solidFill>
              </a:defRPr>
            </a:lvl3pPr>
            <a:lvl4pPr>
              <a:defRPr>
                <a:solidFill>
                  <a:schemeClr val="tx1"/>
                </a:solidFill>
              </a:defRPr>
            </a:lvl4pPr>
            <a:lvl5pPr>
              <a:defRPr>
                <a:solidFill>
                  <a:schemeClr val="tx1"/>
                </a:solidFill>
              </a:defRPr>
            </a:lvl5pPr>
            <a:lvl6pPr algn="just">
              <a:defRPr>
                <a:solidFill>
                  <a:schemeClr val="tx1"/>
                </a:solidFill>
              </a:defRPr>
            </a:lvl6pPr>
            <a:lvl7pPr algn="just">
              <a:defRPr>
                <a:solidFill>
                  <a:schemeClr val="tx1"/>
                </a:solidFill>
              </a:defRPr>
            </a:lvl7pPr>
            <a:lvl8pPr algn="just">
              <a:defRPr>
                <a:solidFill>
                  <a:schemeClr val="tx1"/>
                </a:solidFill>
              </a:defRPr>
            </a:lvl8pPr>
            <a:lvl9pPr algn="just">
              <a:defRPr>
                <a:solidFill>
                  <a:schemeClr val="tx1"/>
                </a:solidFill>
              </a:defRPr>
            </a:lvl9pPr>
          </a:lstStyle>
          <a:p>
            <a:pPr lvl="0"/>
            <a:r>
              <a:rPr lang="fr-FR" dirty="0" err="1"/>
              <a:t>Level</a:t>
            </a:r>
            <a:r>
              <a:rPr lang="fr-FR" dirty="0"/>
              <a:t> 1 - </a:t>
            </a:r>
            <a:r>
              <a:rPr lang="fr-FR" dirty="0">
                <a:solidFill>
                  <a:srgbClr val="503078"/>
                </a:solidFill>
              </a:rPr>
              <a:t>To move to the </a:t>
            </a:r>
            <a:r>
              <a:rPr lang="fr-FR" dirty="0" err="1">
                <a:solidFill>
                  <a:srgbClr val="503078"/>
                </a:solidFill>
              </a:rPr>
              <a:t>next</a:t>
            </a:r>
            <a:r>
              <a:rPr lang="fr-FR" dirty="0">
                <a:solidFill>
                  <a:srgbClr val="503078"/>
                </a:solidFill>
              </a:rPr>
              <a:t> </a:t>
            </a:r>
            <a:r>
              <a:rPr lang="fr-FR" dirty="0" err="1">
                <a:solidFill>
                  <a:srgbClr val="503078"/>
                </a:solidFill>
              </a:rPr>
              <a:t>level</a:t>
            </a:r>
            <a:r>
              <a:rPr lang="fr-FR" dirty="0">
                <a:solidFill>
                  <a:srgbClr val="503078"/>
                </a:solidFill>
              </a:rPr>
              <a:t>, Alt + Shift + right </a:t>
            </a:r>
            <a:r>
              <a:rPr lang="fr-FR" dirty="0" err="1">
                <a:solidFill>
                  <a:srgbClr val="503078"/>
                </a:solidFill>
              </a:rPr>
              <a:t>arrow</a:t>
            </a:r>
            <a:endParaRPr lang="fr-FR" dirty="0"/>
          </a:p>
          <a:p>
            <a:pPr lvl="1"/>
            <a:r>
              <a:rPr lang="fr-FR" dirty="0" err="1"/>
              <a:t>Level</a:t>
            </a:r>
            <a:r>
              <a:rPr lang="fr-FR" dirty="0"/>
              <a:t> 2</a:t>
            </a:r>
          </a:p>
          <a:p>
            <a:pPr lvl="2"/>
            <a:r>
              <a:rPr lang="fr-FR" dirty="0" err="1"/>
              <a:t>Level</a:t>
            </a:r>
            <a:r>
              <a:rPr lang="fr-FR" dirty="0"/>
              <a:t> 3</a:t>
            </a:r>
          </a:p>
          <a:p>
            <a:pPr lvl="3"/>
            <a:r>
              <a:rPr lang="fr-FR" dirty="0" err="1"/>
              <a:t>Level</a:t>
            </a:r>
            <a:r>
              <a:rPr lang="fr-FR" dirty="0"/>
              <a:t> 4</a:t>
            </a:r>
          </a:p>
          <a:p>
            <a:pPr lvl="4"/>
            <a:r>
              <a:rPr lang="fr-FR" dirty="0" err="1"/>
              <a:t>Level</a:t>
            </a:r>
            <a:r>
              <a:rPr lang="fr-FR" dirty="0"/>
              <a:t> 5</a:t>
            </a:r>
          </a:p>
          <a:p>
            <a:pPr lvl="5"/>
            <a:r>
              <a:rPr lang="fr-FR" dirty="0" err="1"/>
              <a:t>Level</a:t>
            </a:r>
            <a:r>
              <a:rPr lang="fr-FR" dirty="0"/>
              <a:t> 6</a:t>
            </a:r>
          </a:p>
          <a:p>
            <a:pPr lvl="6"/>
            <a:r>
              <a:rPr lang="fr-FR" dirty="0" err="1"/>
              <a:t>Level</a:t>
            </a:r>
            <a:r>
              <a:rPr lang="fr-FR" dirty="0"/>
              <a:t> 7</a:t>
            </a:r>
          </a:p>
          <a:p>
            <a:pPr lvl="7"/>
            <a:r>
              <a:rPr lang="fr-FR" noProof="0" dirty="0" err="1"/>
              <a:t>Level</a:t>
            </a:r>
            <a:r>
              <a:rPr lang="fr-FR" noProof="0" dirty="0"/>
              <a:t> </a:t>
            </a:r>
            <a:r>
              <a:rPr lang="fr-FR" dirty="0"/>
              <a:t>8</a:t>
            </a:r>
          </a:p>
          <a:p>
            <a:pPr lvl="8"/>
            <a:r>
              <a:rPr lang="fr-FR" dirty="0" err="1"/>
              <a:t>Level</a:t>
            </a:r>
            <a:r>
              <a:rPr lang="fr-FR" dirty="0"/>
              <a:t> 9</a:t>
            </a:r>
          </a:p>
        </p:txBody>
      </p:sp>
    </p:spTree>
    <p:extLst>
      <p:ext uri="{BB962C8B-B14F-4D97-AF65-F5344CB8AC3E}">
        <p14:creationId xmlns:p14="http://schemas.microsoft.com/office/powerpoint/2010/main" val="14815493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Flat Text left + Text right">
    <p:spTree>
      <p:nvGrpSpPr>
        <p:cNvPr id="1" name=""/>
        <p:cNvGrpSpPr/>
        <p:nvPr/>
      </p:nvGrpSpPr>
      <p:grpSpPr>
        <a:xfrm>
          <a:off x="0" y="0"/>
          <a:ext cx="0" cy="0"/>
          <a:chOff x="0" y="0"/>
          <a:chExt cx="0" cy="0"/>
        </a:xfrm>
      </p:grpSpPr>
      <p:sp>
        <p:nvSpPr>
          <p:cNvPr id="6" name="Content Placeholder 4"/>
          <p:cNvSpPr>
            <a:spLocks noGrp="1"/>
          </p:cNvSpPr>
          <p:nvPr>
            <p:ph sz="quarter" idx="14" hasCustomPrompt="1"/>
          </p:nvPr>
        </p:nvSpPr>
        <p:spPr>
          <a:xfrm>
            <a:off x="319016" y="1006078"/>
            <a:ext cx="4126657" cy="3671231"/>
          </a:xfrm>
          <a:prstGeom prst="rect">
            <a:avLst/>
          </a:prstGeom>
          <a:solidFill>
            <a:schemeClr val="tx1">
              <a:lumMod val="20000"/>
              <a:lumOff val="80000"/>
            </a:schemeClr>
          </a:solidFill>
        </p:spPr>
        <p:txBody>
          <a:bodyPr lIns="108000" tIns="108000" rIns="108000" bIns="108000"/>
          <a:lstStyle>
            <a:lvl1pPr marL="0" marR="0" indent="0" algn="just" defTabSz="685800" rtl="0" eaLnBrk="1" fontAlgn="auto" latinLnBrk="0" hangingPunct="1">
              <a:lnSpc>
                <a:spcPct val="100000"/>
              </a:lnSpc>
              <a:spcBef>
                <a:spcPts val="1350"/>
              </a:spcBef>
              <a:spcAft>
                <a:spcPts val="0"/>
              </a:spcAft>
              <a:buClrTx/>
              <a:buSzTx/>
              <a:buFont typeface="Arial" panose="020B0604020202020204" pitchFamily="34" charset="0"/>
              <a:buNone/>
              <a:tabLst/>
              <a:defRPr>
                <a:solidFill>
                  <a:schemeClr val="bg2"/>
                </a:solidFill>
              </a:defRPr>
            </a:lvl1pPr>
            <a:lvl2pPr marL="269081" marR="0" indent="-269081" algn="just" defTabSz="685800" rtl="0" eaLnBrk="1" fontAlgn="auto" latinLnBrk="0" hangingPunct="1">
              <a:lnSpc>
                <a:spcPct val="100000"/>
              </a:lnSpc>
              <a:spcBef>
                <a:spcPts val="1050"/>
              </a:spcBef>
              <a:spcAft>
                <a:spcPts val="0"/>
              </a:spcAft>
              <a:buClr>
                <a:srgbClr val="503078"/>
              </a:buClr>
              <a:buSzTx/>
              <a:buFont typeface="Tempus Sans ITC" panose="04020404030D07020202" pitchFamily="82" charset="0"/>
              <a:buChar char="/"/>
              <a:tabLst/>
              <a:defRPr>
                <a:solidFill>
                  <a:schemeClr val="tx1"/>
                </a:solidFill>
              </a:defRPr>
            </a:lvl2pPr>
            <a:lvl3pPr marL="270000" marR="0" indent="0" algn="just" defTabSz="685800" rtl="0" eaLnBrk="1" fontAlgn="auto" latinLnBrk="0" hangingPunct="1">
              <a:lnSpc>
                <a:spcPct val="100000"/>
              </a:lnSpc>
              <a:spcBef>
                <a:spcPts val="450"/>
              </a:spcBef>
              <a:spcAft>
                <a:spcPts val="0"/>
              </a:spcAft>
              <a:buClrTx/>
              <a:buSzTx/>
              <a:buFontTx/>
              <a:buNone/>
              <a:tabLst/>
              <a:defRPr>
                <a:solidFill>
                  <a:schemeClr val="tx1"/>
                </a:solidFill>
              </a:defRPr>
            </a:lvl3pPr>
            <a:lvl4pPr marL="486000" marR="0" indent="-216000" algn="just" defTabSz="685800" rtl="0" eaLnBrk="1" fontAlgn="auto" latinLnBrk="0" hangingPunct="1">
              <a:lnSpc>
                <a:spcPct val="100000"/>
              </a:lnSpc>
              <a:spcBef>
                <a:spcPts val="450"/>
              </a:spcBef>
              <a:spcAft>
                <a:spcPts val="0"/>
              </a:spcAft>
              <a:buClr>
                <a:srgbClr val="503078"/>
              </a:buClr>
              <a:buSzTx/>
              <a:buFont typeface="Tahoma" panose="020B0604030504040204" pitchFamily="34" charset="0"/>
              <a:buChar char="›"/>
              <a:tabLst/>
              <a:defRPr>
                <a:solidFill>
                  <a:schemeClr val="tx1"/>
                </a:solidFill>
              </a:defRPr>
            </a:lvl4pPr>
            <a:lvl5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solidFill>
                  <a:schemeClr val="tx1"/>
                </a:solidFill>
              </a:defRPr>
            </a:lvl5pPr>
            <a:lvl6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solidFill>
                  <a:schemeClr val="tx1"/>
                </a:solidFill>
              </a:defRPr>
            </a:lvl6pPr>
            <a:lvl7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solidFill>
                  <a:schemeClr val="tx1"/>
                </a:solidFill>
              </a:defRPr>
            </a:lvl7pPr>
            <a:lvl8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solidFill>
                  <a:schemeClr val="tx1"/>
                </a:solidFill>
              </a:defRPr>
            </a:lvl8pPr>
            <a:lvl9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solidFill>
                  <a:schemeClr val="tx1"/>
                </a:solidFill>
              </a:defRPr>
            </a:lvl9pPr>
          </a:lstStyle>
          <a:p>
            <a:pPr marL="0" marR="0" lvl="0" indent="0" algn="just" defTabSz="685800" rtl="0" eaLnBrk="1" fontAlgn="auto" latinLnBrk="0" hangingPunct="1">
              <a:lnSpc>
                <a:spcPct val="100000"/>
              </a:lnSpc>
              <a:spcBef>
                <a:spcPts val="1350"/>
              </a:spcBef>
              <a:spcAft>
                <a:spcPts val="0"/>
              </a:spcAft>
              <a:buClrTx/>
              <a:buSzTx/>
              <a:buFont typeface="Arial" panose="020B0604020202020204" pitchFamily="34" charset="0"/>
              <a:buNone/>
              <a:tabLst/>
              <a:defRPr/>
            </a:pPr>
            <a:r>
              <a:rPr kumimoji="0" lang="fr-FR" sz="1200" b="0" i="0" u="none" strike="noStrike" kern="1200" cap="none" spc="0" normalizeH="0" baseline="0" noProof="0" dirty="0" err="1">
                <a:ln>
                  <a:noFill/>
                </a:ln>
                <a:solidFill>
                  <a:srgbClr val="503078"/>
                </a:solidFill>
                <a:effectLst/>
                <a:uLnTx/>
                <a:uFillTx/>
                <a:latin typeface="+mn-lt"/>
                <a:ea typeface="+mn-ea"/>
                <a:cs typeface="+mn-cs"/>
              </a:rPr>
              <a:t>Level</a:t>
            </a:r>
            <a:r>
              <a:rPr kumimoji="0" lang="fr-FR" sz="1200" b="0" i="0" u="none" strike="noStrike" kern="1200" cap="none" spc="0" normalizeH="0" baseline="0" noProof="0" dirty="0">
                <a:ln>
                  <a:noFill/>
                </a:ln>
                <a:solidFill>
                  <a:srgbClr val="503078"/>
                </a:solidFill>
                <a:effectLst/>
                <a:uLnTx/>
                <a:uFillTx/>
                <a:latin typeface="+mn-lt"/>
                <a:ea typeface="+mn-ea"/>
                <a:cs typeface="+mn-cs"/>
              </a:rPr>
              <a:t> 1 - To move to the </a:t>
            </a:r>
            <a:r>
              <a:rPr kumimoji="0" lang="fr-FR" sz="1200" b="0" i="0" u="none" strike="noStrike" kern="1200" cap="none" spc="0" normalizeH="0" baseline="0" noProof="0" dirty="0" err="1">
                <a:ln>
                  <a:noFill/>
                </a:ln>
                <a:solidFill>
                  <a:srgbClr val="503078"/>
                </a:solidFill>
                <a:effectLst/>
                <a:uLnTx/>
                <a:uFillTx/>
                <a:latin typeface="+mn-lt"/>
                <a:ea typeface="+mn-ea"/>
                <a:cs typeface="+mn-cs"/>
              </a:rPr>
              <a:t>next</a:t>
            </a:r>
            <a:r>
              <a:rPr kumimoji="0" lang="fr-FR" sz="1200" b="0" i="0" u="none" strike="noStrike" kern="1200" cap="none" spc="0" normalizeH="0" baseline="0" noProof="0" dirty="0">
                <a:ln>
                  <a:noFill/>
                </a:ln>
                <a:solidFill>
                  <a:srgbClr val="503078"/>
                </a:solidFill>
                <a:effectLst/>
                <a:uLnTx/>
                <a:uFillTx/>
                <a:latin typeface="+mn-lt"/>
                <a:ea typeface="+mn-ea"/>
                <a:cs typeface="+mn-cs"/>
              </a:rPr>
              <a:t> </a:t>
            </a:r>
            <a:r>
              <a:rPr kumimoji="0" lang="fr-FR" sz="1200" b="0" i="0" u="none" strike="noStrike" kern="1200" cap="none" spc="0" normalizeH="0" baseline="0" noProof="0" dirty="0" err="1">
                <a:ln>
                  <a:noFill/>
                </a:ln>
                <a:solidFill>
                  <a:srgbClr val="503078"/>
                </a:solidFill>
                <a:effectLst/>
                <a:uLnTx/>
                <a:uFillTx/>
                <a:latin typeface="+mn-lt"/>
                <a:ea typeface="+mn-ea"/>
                <a:cs typeface="+mn-cs"/>
              </a:rPr>
              <a:t>level</a:t>
            </a:r>
            <a:r>
              <a:rPr kumimoji="0" lang="fr-FR" sz="1200" b="0" i="0" u="none" strike="noStrike" kern="1200" cap="none" spc="0" normalizeH="0" baseline="0" noProof="0" dirty="0">
                <a:ln>
                  <a:noFill/>
                </a:ln>
                <a:solidFill>
                  <a:srgbClr val="503078"/>
                </a:solidFill>
                <a:effectLst/>
                <a:uLnTx/>
                <a:uFillTx/>
                <a:latin typeface="+mn-lt"/>
                <a:ea typeface="+mn-ea"/>
                <a:cs typeface="+mn-cs"/>
              </a:rPr>
              <a:t>, Alt + Shift + right </a:t>
            </a:r>
            <a:r>
              <a:rPr kumimoji="0" lang="fr-FR" sz="1200" b="0" i="0" u="none" strike="noStrike" kern="1200" cap="none" spc="0" normalizeH="0" baseline="0" noProof="0" dirty="0" err="1">
                <a:ln>
                  <a:noFill/>
                </a:ln>
                <a:solidFill>
                  <a:srgbClr val="503078"/>
                </a:solidFill>
                <a:effectLst/>
                <a:uLnTx/>
                <a:uFillTx/>
                <a:latin typeface="+mn-lt"/>
                <a:ea typeface="+mn-ea"/>
                <a:cs typeface="+mn-cs"/>
              </a:rPr>
              <a:t>arrow</a:t>
            </a:r>
            <a:endParaRPr kumimoji="0" lang="fr-FR" sz="1200" b="0" i="0" u="none" strike="noStrike" kern="1200" cap="none" spc="0" normalizeH="0" baseline="0" noProof="0" dirty="0">
              <a:ln>
                <a:noFill/>
              </a:ln>
              <a:solidFill>
                <a:srgbClr val="503078"/>
              </a:solidFill>
              <a:effectLst/>
              <a:uLnTx/>
              <a:uFillTx/>
              <a:latin typeface="+mn-lt"/>
              <a:ea typeface="+mn-ea"/>
              <a:cs typeface="+mn-cs"/>
            </a:endParaRPr>
          </a:p>
          <a:p>
            <a:pPr marL="269081" marR="0" lvl="1" indent="-269081" algn="just" defTabSz="685800" rtl="0" eaLnBrk="1" fontAlgn="auto" latinLnBrk="0" hangingPunct="1">
              <a:lnSpc>
                <a:spcPct val="100000"/>
              </a:lnSpc>
              <a:spcBef>
                <a:spcPts val="1050"/>
              </a:spcBef>
              <a:spcAft>
                <a:spcPts val="0"/>
              </a:spcAft>
              <a:buClr>
                <a:srgbClr val="503078"/>
              </a:buClr>
              <a:buSzTx/>
              <a:buFont typeface="Tempus Sans ITC" panose="04020404030D07020202" pitchFamily="82" charset="0"/>
              <a:buChar char="/"/>
              <a:tabLst/>
              <a:defRPr/>
            </a:pPr>
            <a:r>
              <a:rPr kumimoji="0" lang="fr-FR" sz="1050" b="0" i="0" u="none" strike="noStrike" kern="1200" cap="none" spc="0" normalizeH="0" baseline="0" noProof="0" dirty="0" err="1">
                <a:ln>
                  <a:noFill/>
                </a:ln>
                <a:solidFill>
                  <a:srgbClr val="5F5F5F"/>
                </a:solidFill>
                <a:effectLst/>
                <a:uLnTx/>
                <a:uFillTx/>
                <a:latin typeface="+mn-lt"/>
                <a:ea typeface="+mn-ea"/>
                <a:cs typeface="+mn-cs"/>
              </a:rPr>
              <a:t>Level</a:t>
            </a:r>
            <a:r>
              <a:rPr kumimoji="0" lang="fr-FR" sz="1050" b="0" i="0" u="none" strike="noStrike" kern="1200" cap="none" spc="0" normalizeH="0" baseline="0" noProof="0" dirty="0">
                <a:ln>
                  <a:noFill/>
                </a:ln>
                <a:solidFill>
                  <a:srgbClr val="5F5F5F"/>
                </a:solidFill>
                <a:effectLst/>
                <a:uLnTx/>
                <a:uFillTx/>
                <a:latin typeface="+mn-lt"/>
                <a:ea typeface="+mn-ea"/>
                <a:cs typeface="+mn-cs"/>
              </a:rPr>
              <a:t> 2</a:t>
            </a:r>
          </a:p>
          <a:p>
            <a:pPr marL="270000" marR="0" lvl="2" indent="0" algn="just" defTabSz="685800" rtl="0" eaLnBrk="1" fontAlgn="auto" latinLnBrk="0" hangingPunct="1">
              <a:lnSpc>
                <a:spcPct val="100000"/>
              </a:lnSpc>
              <a:spcBef>
                <a:spcPts val="450"/>
              </a:spcBef>
              <a:spcAft>
                <a:spcPts val="0"/>
              </a:spcAft>
              <a:buClrTx/>
              <a:buSzTx/>
              <a:buFontTx/>
              <a:buNone/>
              <a:tabLst/>
              <a:defRPr/>
            </a:pPr>
            <a:r>
              <a:rPr kumimoji="0" lang="fr-FR" sz="1050" b="0" i="0" u="none" strike="noStrike" kern="1200" cap="none" spc="0" normalizeH="0" baseline="0" noProof="0" dirty="0" err="1">
                <a:ln>
                  <a:noFill/>
                </a:ln>
                <a:solidFill>
                  <a:srgbClr val="5F5F5F"/>
                </a:solidFill>
                <a:effectLst/>
                <a:uLnTx/>
                <a:uFillTx/>
                <a:latin typeface="+mn-lt"/>
                <a:ea typeface="+mn-ea"/>
                <a:cs typeface="+mn-cs"/>
              </a:rPr>
              <a:t>Level</a:t>
            </a:r>
            <a:r>
              <a:rPr kumimoji="0" lang="fr-FR" sz="1050" b="0" i="0" u="none" strike="noStrike" kern="1200" cap="none" spc="0" normalizeH="0" baseline="0" noProof="0" dirty="0">
                <a:ln>
                  <a:noFill/>
                </a:ln>
                <a:solidFill>
                  <a:srgbClr val="5F5F5F"/>
                </a:solidFill>
                <a:effectLst/>
                <a:uLnTx/>
                <a:uFillTx/>
                <a:latin typeface="+mn-lt"/>
                <a:ea typeface="+mn-ea"/>
                <a:cs typeface="+mn-cs"/>
              </a:rPr>
              <a:t> 3</a:t>
            </a:r>
          </a:p>
          <a:p>
            <a:pPr marL="486000" marR="0" lvl="3" indent="-216000" algn="just" defTabSz="685800" rtl="0" eaLnBrk="1" fontAlgn="auto" latinLnBrk="0" hangingPunct="1">
              <a:lnSpc>
                <a:spcPct val="100000"/>
              </a:lnSpc>
              <a:spcBef>
                <a:spcPts val="450"/>
              </a:spcBef>
              <a:spcAft>
                <a:spcPts val="0"/>
              </a:spcAft>
              <a:buClr>
                <a:srgbClr val="503078"/>
              </a:buClr>
              <a:buSzTx/>
              <a:buFont typeface="Tahoma" panose="020B0604030504040204" pitchFamily="34" charset="0"/>
              <a:buChar char="›"/>
              <a:tabLst/>
              <a:defRPr/>
            </a:pPr>
            <a:r>
              <a:rPr kumimoji="0" lang="fr-FR" sz="900" b="0" i="0" u="none" strike="noStrike" kern="1200" cap="none" spc="0" normalizeH="0" baseline="0" noProof="0" dirty="0" err="1">
                <a:ln>
                  <a:noFill/>
                </a:ln>
                <a:solidFill>
                  <a:srgbClr val="5F5F5F"/>
                </a:solidFill>
                <a:effectLst/>
                <a:uLnTx/>
                <a:uFillTx/>
                <a:latin typeface="+mn-lt"/>
                <a:ea typeface="+mn-ea"/>
                <a:cs typeface="+mn-cs"/>
              </a:rPr>
              <a:t>Level</a:t>
            </a:r>
            <a:r>
              <a:rPr kumimoji="0" lang="fr-FR" sz="900" b="0" i="0" u="none" strike="noStrike" kern="1200" cap="none" spc="0" normalizeH="0" baseline="0" noProof="0" dirty="0">
                <a:ln>
                  <a:noFill/>
                </a:ln>
                <a:solidFill>
                  <a:srgbClr val="5F5F5F"/>
                </a:solidFill>
                <a:effectLst/>
                <a:uLnTx/>
                <a:uFillTx/>
                <a:latin typeface="+mn-lt"/>
                <a:ea typeface="+mn-ea"/>
                <a:cs typeface="+mn-cs"/>
              </a:rPr>
              <a:t> 4</a:t>
            </a:r>
          </a:p>
          <a:p>
            <a:pPr marL="675000" marR="0" lvl="4"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dirty="0" err="1">
                <a:ln>
                  <a:noFill/>
                </a:ln>
                <a:solidFill>
                  <a:srgbClr val="5F5F5F"/>
                </a:solidFill>
                <a:effectLst/>
                <a:uLnTx/>
                <a:uFillTx/>
                <a:latin typeface="+mn-lt"/>
                <a:ea typeface="+mn-ea"/>
                <a:cs typeface="+mn-cs"/>
              </a:rPr>
              <a:t>Level</a:t>
            </a:r>
            <a:r>
              <a:rPr kumimoji="0" lang="fr-FR" sz="750" b="0" i="0" u="none" strike="noStrike" kern="1200" cap="none" spc="0" normalizeH="0" baseline="0" noProof="0" dirty="0">
                <a:ln>
                  <a:noFill/>
                </a:ln>
                <a:solidFill>
                  <a:srgbClr val="5F5F5F"/>
                </a:solidFill>
                <a:effectLst/>
                <a:uLnTx/>
                <a:uFillTx/>
                <a:latin typeface="+mn-lt"/>
                <a:ea typeface="+mn-ea"/>
                <a:cs typeface="+mn-cs"/>
              </a:rPr>
              <a:t> 5</a:t>
            </a:r>
          </a:p>
          <a:p>
            <a:pPr marL="675000" marR="0" lvl="5"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dirty="0" err="1">
                <a:ln>
                  <a:noFill/>
                </a:ln>
                <a:solidFill>
                  <a:srgbClr val="5F5F5F"/>
                </a:solidFill>
                <a:effectLst/>
                <a:uLnTx/>
                <a:uFillTx/>
                <a:latin typeface="+mn-lt"/>
                <a:ea typeface="+mn-ea"/>
                <a:cs typeface="+mn-cs"/>
              </a:rPr>
              <a:t>Level</a:t>
            </a:r>
            <a:r>
              <a:rPr kumimoji="0" lang="fr-FR" sz="750" b="0" i="0" u="none" strike="noStrike" kern="1200" cap="none" spc="0" normalizeH="0" baseline="0" noProof="0" dirty="0">
                <a:ln>
                  <a:noFill/>
                </a:ln>
                <a:solidFill>
                  <a:srgbClr val="5F5F5F"/>
                </a:solidFill>
                <a:effectLst/>
                <a:uLnTx/>
                <a:uFillTx/>
                <a:latin typeface="+mn-lt"/>
                <a:ea typeface="+mn-ea"/>
                <a:cs typeface="+mn-cs"/>
              </a:rPr>
              <a:t> 6</a:t>
            </a:r>
          </a:p>
          <a:p>
            <a:pPr marL="675000" marR="0" lvl="6"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dirty="0" err="1">
                <a:ln>
                  <a:noFill/>
                </a:ln>
                <a:solidFill>
                  <a:srgbClr val="5F5F5F"/>
                </a:solidFill>
                <a:effectLst/>
                <a:uLnTx/>
                <a:uFillTx/>
                <a:latin typeface="+mn-lt"/>
                <a:ea typeface="+mn-ea"/>
                <a:cs typeface="+mn-cs"/>
              </a:rPr>
              <a:t>Level</a:t>
            </a:r>
            <a:r>
              <a:rPr kumimoji="0" lang="fr-FR" sz="750" b="0" i="0" u="none" strike="noStrike" kern="1200" cap="none" spc="0" normalizeH="0" baseline="0" noProof="0" dirty="0">
                <a:ln>
                  <a:noFill/>
                </a:ln>
                <a:solidFill>
                  <a:srgbClr val="5F5F5F"/>
                </a:solidFill>
                <a:effectLst/>
                <a:uLnTx/>
                <a:uFillTx/>
                <a:latin typeface="+mn-lt"/>
                <a:ea typeface="+mn-ea"/>
                <a:cs typeface="+mn-cs"/>
              </a:rPr>
              <a:t> 7</a:t>
            </a:r>
          </a:p>
          <a:p>
            <a:pPr marL="675000" marR="0" lvl="7"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dirty="0" err="1">
                <a:ln>
                  <a:noFill/>
                </a:ln>
                <a:solidFill>
                  <a:srgbClr val="5F5F5F"/>
                </a:solidFill>
                <a:effectLst/>
                <a:uLnTx/>
                <a:uFillTx/>
                <a:latin typeface="+mn-lt"/>
                <a:ea typeface="+mn-ea"/>
                <a:cs typeface="+mn-cs"/>
              </a:rPr>
              <a:t>Level</a:t>
            </a:r>
            <a:r>
              <a:rPr kumimoji="0" lang="fr-FR" sz="750" b="0" i="0" u="none" strike="noStrike" kern="1200" cap="none" spc="0" normalizeH="0" baseline="0" noProof="0" dirty="0">
                <a:ln>
                  <a:noFill/>
                </a:ln>
                <a:solidFill>
                  <a:srgbClr val="5F5F5F"/>
                </a:solidFill>
                <a:effectLst/>
                <a:uLnTx/>
                <a:uFillTx/>
                <a:latin typeface="+mn-lt"/>
                <a:ea typeface="+mn-ea"/>
                <a:cs typeface="+mn-cs"/>
              </a:rPr>
              <a:t> 8</a:t>
            </a:r>
          </a:p>
          <a:p>
            <a:pPr marL="675000" marR="0" lvl="8"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dirty="0" err="1">
                <a:ln>
                  <a:noFill/>
                </a:ln>
                <a:solidFill>
                  <a:srgbClr val="5F5F5F"/>
                </a:solidFill>
                <a:effectLst/>
                <a:uLnTx/>
                <a:uFillTx/>
                <a:latin typeface="+mn-lt"/>
                <a:ea typeface="+mn-ea"/>
                <a:cs typeface="+mn-cs"/>
              </a:rPr>
              <a:t>Level</a:t>
            </a:r>
            <a:r>
              <a:rPr kumimoji="0" lang="fr-FR" sz="750" b="0" i="0" u="none" strike="noStrike" kern="1200" cap="none" spc="0" normalizeH="0" baseline="0" noProof="0" dirty="0">
                <a:ln>
                  <a:noFill/>
                </a:ln>
                <a:solidFill>
                  <a:srgbClr val="5F5F5F"/>
                </a:solidFill>
                <a:effectLst/>
                <a:uLnTx/>
                <a:uFillTx/>
                <a:latin typeface="+mn-lt"/>
                <a:ea typeface="+mn-ea"/>
                <a:cs typeface="+mn-cs"/>
              </a:rPr>
              <a:t> 9</a:t>
            </a:r>
          </a:p>
        </p:txBody>
      </p:sp>
      <p:sp>
        <p:nvSpPr>
          <p:cNvPr id="9" name="Content Placeholder 4"/>
          <p:cNvSpPr>
            <a:spLocks noGrp="1"/>
          </p:cNvSpPr>
          <p:nvPr>
            <p:ph sz="quarter" idx="15" hasCustomPrompt="1"/>
          </p:nvPr>
        </p:nvSpPr>
        <p:spPr>
          <a:xfrm>
            <a:off x="4699356" y="1006078"/>
            <a:ext cx="4126657" cy="3671231"/>
          </a:xfrm>
          <a:prstGeom prst="rect">
            <a:avLst/>
          </a:prstGeom>
        </p:spPr>
        <p:txBody>
          <a:bodyPr lIns="108000" tIns="108000" rIns="108000" bIns="108000"/>
          <a:lstStyle>
            <a:lvl1pPr marL="0" marR="0" indent="0" algn="just" defTabSz="685800" rtl="0" eaLnBrk="1" fontAlgn="auto" latinLnBrk="0" hangingPunct="1">
              <a:lnSpc>
                <a:spcPct val="100000"/>
              </a:lnSpc>
              <a:spcBef>
                <a:spcPts val="1350"/>
              </a:spcBef>
              <a:spcAft>
                <a:spcPts val="0"/>
              </a:spcAft>
              <a:buClrTx/>
              <a:buSzTx/>
              <a:buFont typeface="Arial" panose="020B0604020202020204" pitchFamily="34" charset="0"/>
              <a:buNone/>
              <a:tabLst/>
              <a:defRPr>
                <a:solidFill>
                  <a:schemeClr val="bg2"/>
                </a:solidFill>
              </a:defRPr>
            </a:lvl1pPr>
            <a:lvl2pPr marL="269081" marR="0" indent="-269081" algn="just" defTabSz="685800" rtl="0" eaLnBrk="1" fontAlgn="auto" latinLnBrk="0" hangingPunct="1">
              <a:lnSpc>
                <a:spcPct val="100000"/>
              </a:lnSpc>
              <a:spcBef>
                <a:spcPts val="1050"/>
              </a:spcBef>
              <a:spcAft>
                <a:spcPts val="0"/>
              </a:spcAft>
              <a:buClr>
                <a:srgbClr val="503078"/>
              </a:buClr>
              <a:buSzTx/>
              <a:buFont typeface="Tempus Sans ITC" panose="04020404030D07020202" pitchFamily="82" charset="0"/>
              <a:buChar char="/"/>
              <a:tabLst/>
              <a:defRPr>
                <a:solidFill>
                  <a:schemeClr val="tx1"/>
                </a:solidFill>
              </a:defRPr>
            </a:lvl2pPr>
            <a:lvl3pPr marL="270000" marR="0" indent="0" algn="just" defTabSz="685800" rtl="0" eaLnBrk="1" fontAlgn="auto" latinLnBrk="0" hangingPunct="1">
              <a:lnSpc>
                <a:spcPct val="100000"/>
              </a:lnSpc>
              <a:spcBef>
                <a:spcPts val="450"/>
              </a:spcBef>
              <a:spcAft>
                <a:spcPts val="0"/>
              </a:spcAft>
              <a:buClrTx/>
              <a:buSzTx/>
              <a:buFontTx/>
              <a:buNone/>
              <a:tabLst/>
              <a:defRPr>
                <a:solidFill>
                  <a:schemeClr val="tx1"/>
                </a:solidFill>
              </a:defRPr>
            </a:lvl3pPr>
            <a:lvl4pPr marL="486000" marR="0" indent="-216000" algn="just" defTabSz="685800" rtl="0" eaLnBrk="1" fontAlgn="auto" latinLnBrk="0" hangingPunct="1">
              <a:lnSpc>
                <a:spcPct val="100000"/>
              </a:lnSpc>
              <a:spcBef>
                <a:spcPts val="450"/>
              </a:spcBef>
              <a:spcAft>
                <a:spcPts val="0"/>
              </a:spcAft>
              <a:buClr>
                <a:srgbClr val="503078"/>
              </a:buClr>
              <a:buSzTx/>
              <a:buFont typeface="Tahoma" panose="020B0604030504040204" pitchFamily="34" charset="0"/>
              <a:buChar char="›"/>
              <a:tabLst/>
              <a:defRPr>
                <a:solidFill>
                  <a:schemeClr val="tx1"/>
                </a:solidFill>
              </a:defRPr>
            </a:lvl4pPr>
            <a:lvl5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solidFill>
                  <a:schemeClr val="tx1"/>
                </a:solidFill>
              </a:defRPr>
            </a:lvl5pPr>
            <a:lvl6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solidFill>
                  <a:schemeClr val="tx1"/>
                </a:solidFill>
              </a:defRPr>
            </a:lvl6pPr>
            <a:lvl7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solidFill>
                  <a:schemeClr val="tx1"/>
                </a:solidFill>
              </a:defRPr>
            </a:lvl7pPr>
            <a:lvl8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solidFill>
                  <a:schemeClr val="tx1"/>
                </a:solidFill>
              </a:defRPr>
            </a:lvl8pPr>
            <a:lvl9pPr marL="675000" marR="0"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solidFill>
                  <a:schemeClr val="tx1"/>
                </a:solidFill>
              </a:defRPr>
            </a:lvl9pPr>
          </a:lstStyle>
          <a:p>
            <a:pPr marL="0" marR="0" lvl="0" indent="0" algn="just" defTabSz="685800" rtl="0" eaLnBrk="1" fontAlgn="auto" latinLnBrk="0" hangingPunct="1">
              <a:lnSpc>
                <a:spcPct val="100000"/>
              </a:lnSpc>
              <a:spcBef>
                <a:spcPts val="1350"/>
              </a:spcBef>
              <a:spcAft>
                <a:spcPts val="0"/>
              </a:spcAft>
              <a:buClrTx/>
              <a:buSzTx/>
              <a:buFont typeface="Arial" panose="020B0604020202020204" pitchFamily="34" charset="0"/>
              <a:buNone/>
              <a:tabLst/>
              <a:defRPr/>
            </a:pPr>
            <a:r>
              <a:rPr kumimoji="0" lang="fr-FR" sz="1200" b="0" i="0" u="none" strike="noStrike" kern="1200" cap="none" spc="0" normalizeH="0" baseline="0" noProof="0" dirty="0" err="1">
                <a:ln>
                  <a:noFill/>
                </a:ln>
                <a:solidFill>
                  <a:srgbClr val="503078"/>
                </a:solidFill>
                <a:effectLst/>
                <a:uLnTx/>
                <a:uFillTx/>
                <a:latin typeface="+mn-lt"/>
                <a:ea typeface="+mn-ea"/>
                <a:cs typeface="+mn-cs"/>
              </a:rPr>
              <a:t>Level</a:t>
            </a:r>
            <a:r>
              <a:rPr kumimoji="0" lang="fr-FR" sz="1200" b="0" i="0" u="none" strike="noStrike" kern="1200" cap="none" spc="0" normalizeH="0" baseline="0" noProof="0" dirty="0">
                <a:ln>
                  <a:noFill/>
                </a:ln>
                <a:solidFill>
                  <a:srgbClr val="503078"/>
                </a:solidFill>
                <a:effectLst/>
                <a:uLnTx/>
                <a:uFillTx/>
                <a:latin typeface="+mn-lt"/>
                <a:ea typeface="+mn-ea"/>
                <a:cs typeface="+mn-cs"/>
              </a:rPr>
              <a:t> 1 - To move to the </a:t>
            </a:r>
            <a:r>
              <a:rPr kumimoji="0" lang="fr-FR" sz="1200" b="0" i="0" u="none" strike="noStrike" kern="1200" cap="none" spc="0" normalizeH="0" baseline="0" noProof="0" dirty="0" err="1">
                <a:ln>
                  <a:noFill/>
                </a:ln>
                <a:solidFill>
                  <a:srgbClr val="503078"/>
                </a:solidFill>
                <a:effectLst/>
                <a:uLnTx/>
                <a:uFillTx/>
                <a:latin typeface="+mn-lt"/>
                <a:ea typeface="+mn-ea"/>
                <a:cs typeface="+mn-cs"/>
              </a:rPr>
              <a:t>next</a:t>
            </a:r>
            <a:r>
              <a:rPr kumimoji="0" lang="fr-FR" sz="1200" b="0" i="0" u="none" strike="noStrike" kern="1200" cap="none" spc="0" normalizeH="0" baseline="0" noProof="0" dirty="0">
                <a:ln>
                  <a:noFill/>
                </a:ln>
                <a:solidFill>
                  <a:srgbClr val="503078"/>
                </a:solidFill>
                <a:effectLst/>
                <a:uLnTx/>
                <a:uFillTx/>
                <a:latin typeface="+mn-lt"/>
                <a:ea typeface="+mn-ea"/>
                <a:cs typeface="+mn-cs"/>
              </a:rPr>
              <a:t> </a:t>
            </a:r>
            <a:r>
              <a:rPr kumimoji="0" lang="fr-FR" sz="1200" b="0" i="0" u="none" strike="noStrike" kern="1200" cap="none" spc="0" normalizeH="0" baseline="0" noProof="0" dirty="0" err="1">
                <a:ln>
                  <a:noFill/>
                </a:ln>
                <a:solidFill>
                  <a:srgbClr val="503078"/>
                </a:solidFill>
                <a:effectLst/>
                <a:uLnTx/>
                <a:uFillTx/>
                <a:latin typeface="+mn-lt"/>
                <a:ea typeface="+mn-ea"/>
                <a:cs typeface="+mn-cs"/>
              </a:rPr>
              <a:t>level</a:t>
            </a:r>
            <a:r>
              <a:rPr kumimoji="0" lang="fr-FR" sz="1200" b="0" i="0" u="none" strike="noStrike" kern="1200" cap="none" spc="0" normalizeH="0" baseline="0" noProof="0" dirty="0">
                <a:ln>
                  <a:noFill/>
                </a:ln>
                <a:solidFill>
                  <a:srgbClr val="503078"/>
                </a:solidFill>
                <a:effectLst/>
                <a:uLnTx/>
                <a:uFillTx/>
                <a:latin typeface="+mn-lt"/>
                <a:ea typeface="+mn-ea"/>
                <a:cs typeface="+mn-cs"/>
              </a:rPr>
              <a:t>, Alt + Shift + right </a:t>
            </a:r>
            <a:r>
              <a:rPr kumimoji="0" lang="fr-FR" sz="1200" b="0" i="0" u="none" strike="noStrike" kern="1200" cap="none" spc="0" normalizeH="0" baseline="0" noProof="0" dirty="0" err="1">
                <a:ln>
                  <a:noFill/>
                </a:ln>
                <a:solidFill>
                  <a:srgbClr val="503078"/>
                </a:solidFill>
                <a:effectLst/>
                <a:uLnTx/>
                <a:uFillTx/>
                <a:latin typeface="+mn-lt"/>
                <a:ea typeface="+mn-ea"/>
                <a:cs typeface="+mn-cs"/>
              </a:rPr>
              <a:t>arrow</a:t>
            </a:r>
            <a:endParaRPr kumimoji="0" lang="fr-FR" sz="1200" b="0" i="0" u="none" strike="noStrike" kern="1200" cap="none" spc="0" normalizeH="0" baseline="0" noProof="0" dirty="0">
              <a:ln>
                <a:noFill/>
              </a:ln>
              <a:solidFill>
                <a:srgbClr val="503078"/>
              </a:solidFill>
              <a:effectLst/>
              <a:uLnTx/>
              <a:uFillTx/>
              <a:latin typeface="+mn-lt"/>
              <a:ea typeface="+mn-ea"/>
              <a:cs typeface="+mn-cs"/>
            </a:endParaRPr>
          </a:p>
          <a:p>
            <a:pPr marL="269081" marR="0" lvl="1" indent="-269081" algn="just" defTabSz="685800" rtl="0" eaLnBrk="1" fontAlgn="auto" latinLnBrk="0" hangingPunct="1">
              <a:lnSpc>
                <a:spcPct val="100000"/>
              </a:lnSpc>
              <a:spcBef>
                <a:spcPts val="1050"/>
              </a:spcBef>
              <a:spcAft>
                <a:spcPts val="0"/>
              </a:spcAft>
              <a:buClr>
                <a:srgbClr val="503078"/>
              </a:buClr>
              <a:buSzTx/>
              <a:buFont typeface="Tempus Sans ITC" panose="04020404030D07020202" pitchFamily="82" charset="0"/>
              <a:buChar char="/"/>
              <a:tabLst/>
              <a:defRPr/>
            </a:pPr>
            <a:r>
              <a:rPr kumimoji="0" lang="fr-FR" sz="1050" b="0" i="0" u="none" strike="noStrike" kern="1200" cap="none" spc="0" normalizeH="0" baseline="0" noProof="0" dirty="0" err="1">
                <a:ln>
                  <a:noFill/>
                </a:ln>
                <a:solidFill>
                  <a:srgbClr val="5F5F5F"/>
                </a:solidFill>
                <a:effectLst/>
                <a:uLnTx/>
                <a:uFillTx/>
                <a:latin typeface="+mn-lt"/>
                <a:ea typeface="+mn-ea"/>
                <a:cs typeface="+mn-cs"/>
              </a:rPr>
              <a:t>Level</a:t>
            </a:r>
            <a:r>
              <a:rPr kumimoji="0" lang="fr-FR" sz="1050" b="0" i="0" u="none" strike="noStrike" kern="1200" cap="none" spc="0" normalizeH="0" baseline="0" noProof="0" dirty="0">
                <a:ln>
                  <a:noFill/>
                </a:ln>
                <a:solidFill>
                  <a:srgbClr val="5F5F5F"/>
                </a:solidFill>
                <a:effectLst/>
                <a:uLnTx/>
                <a:uFillTx/>
                <a:latin typeface="+mn-lt"/>
                <a:ea typeface="+mn-ea"/>
                <a:cs typeface="+mn-cs"/>
              </a:rPr>
              <a:t> 2</a:t>
            </a:r>
          </a:p>
          <a:p>
            <a:pPr marL="270000" marR="0" lvl="2" indent="0" algn="just" defTabSz="685800" rtl="0" eaLnBrk="1" fontAlgn="auto" latinLnBrk="0" hangingPunct="1">
              <a:lnSpc>
                <a:spcPct val="100000"/>
              </a:lnSpc>
              <a:spcBef>
                <a:spcPts val="450"/>
              </a:spcBef>
              <a:spcAft>
                <a:spcPts val="0"/>
              </a:spcAft>
              <a:buClrTx/>
              <a:buSzTx/>
              <a:buFontTx/>
              <a:buNone/>
              <a:tabLst/>
              <a:defRPr/>
            </a:pPr>
            <a:r>
              <a:rPr kumimoji="0" lang="fr-FR" sz="1050" b="0" i="0" u="none" strike="noStrike" kern="1200" cap="none" spc="0" normalizeH="0" baseline="0" noProof="0" dirty="0" err="1">
                <a:ln>
                  <a:noFill/>
                </a:ln>
                <a:solidFill>
                  <a:srgbClr val="5F5F5F"/>
                </a:solidFill>
                <a:effectLst/>
                <a:uLnTx/>
                <a:uFillTx/>
                <a:latin typeface="+mn-lt"/>
                <a:ea typeface="+mn-ea"/>
                <a:cs typeface="+mn-cs"/>
              </a:rPr>
              <a:t>Level</a:t>
            </a:r>
            <a:r>
              <a:rPr kumimoji="0" lang="fr-FR" sz="1050" b="0" i="0" u="none" strike="noStrike" kern="1200" cap="none" spc="0" normalizeH="0" baseline="0" noProof="0" dirty="0">
                <a:ln>
                  <a:noFill/>
                </a:ln>
                <a:solidFill>
                  <a:srgbClr val="5F5F5F"/>
                </a:solidFill>
                <a:effectLst/>
                <a:uLnTx/>
                <a:uFillTx/>
                <a:latin typeface="+mn-lt"/>
                <a:ea typeface="+mn-ea"/>
                <a:cs typeface="+mn-cs"/>
              </a:rPr>
              <a:t> 3</a:t>
            </a:r>
          </a:p>
          <a:p>
            <a:pPr marL="486000" marR="0" lvl="3" indent="-216000" algn="just" defTabSz="685800" rtl="0" eaLnBrk="1" fontAlgn="auto" latinLnBrk="0" hangingPunct="1">
              <a:lnSpc>
                <a:spcPct val="100000"/>
              </a:lnSpc>
              <a:spcBef>
                <a:spcPts val="450"/>
              </a:spcBef>
              <a:spcAft>
                <a:spcPts val="0"/>
              </a:spcAft>
              <a:buClr>
                <a:srgbClr val="503078"/>
              </a:buClr>
              <a:buSzTx/>
              <a:buFont typeface="Tahoma" panose="020B0604030504040204" pitchFamily="34" charset="0"/>
              <a:buChar char="›"/>
              <a:tabLst/>
              <a:defRPr/>
            </a:pPr>
            <a:r>
              <a:rPr kumimoji="0" lang="fr-FR" sz="900" b="0" i="0" u="none" strike="noStrike" kern="1200" cap="none" spc="0" normalizeH="0" baseline="0" noProof="0" dirty="0" err="1">
                <a:ln>
                  <a:noFill/>
                </a:ln>
                <a:solidFill>
                  <a:srgbClr val="5F5F5F"/>
                </a:solidFill>
                <a:effectLst/>
                <a:uLnTx/>
                <a:uFillTx/>
                <a:latin typeface="+mn-lt"/>
                <a:ea typeface="+mn-ea"/>
                <a:cs typeface="+mn-cs"/>
              </a:rPr>
              <a:t>Level</a:t>
            </a:r>
            <a:r>
              <a:rPr kumimoji="0" lang="fr-FR" sz="900" b="0" i="0" u="none" strike="noStrike" kern="1200" cap="none" spc="0" normalizeH="0" baseline="0" noProof="0" dirty="0">
                <a:ln>
                  <a:noFill/>
                </a:ln>
                <a:solidFill>
                  <a:srgbClr val="5F5F5F"/>
                </a:solidFill>
                <a:effectLst/>
                <a:uLnTx/>
                <a:uFillTx/>
                <a:latin typeface="+mn-lt"/>
                <a:ea typeface="+mn-ea"/>
                <a:cs typeface="+mn-cs"/>
              </a:rPr>
              <a:t> 4</a:t>
            </a:r>
          </a:p>
          <a:p>
            <a:pPr marL="675000" marR="0" lvl="4"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dirty="0" err="1">
                <a:ln>
                  <a:noFill/>
                </a:ln>
                <a:solidFill>
                  <a:srgbClr val="5F5F5F"/>
                </a:solidFill>
                <a:effectLst/>
                <a:uLnTx/>
                <a:uFillTx/>
                <a:latin typeface="+mn-lt"/>
                <a:ea typeface="+mn-ea"/>
                <a:cs typeface="+mn-cs"/>
              </a:rPr>
              <a:t>Level</a:t>
            </a:r>
            <a:r>
              <a:rPr kumimoji="0" lang="fr-FR" sz="750" b="0" i="0" u="none" strike="noStrike" kern="1200" cap="none" spc="0" normalizeH="0" baseline="0" noProof="0" dirty="0">
                <a:ln>
                  <a:noFill/>
                </a:ln>
                <a:solidFill>
                  <a:srgbClr val="5F5F5F"/>
                </a:solidFill>
                <a:effectLst/>
                <a:uLnTx/>
                <a:uFillTx/>
                <a:latin typeface="+mn-lt"/>
                <a:ea typeface="+mn-ea"/>
                <a:cs typeface="+mn-cs"/>
              </a:rPr>
              <a:t> 5</a:t>
            </a:r>
          </a:p>
          <a:p>
            <a:pPr marL="675000" marR="0" lvl="5"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dirty="0" err="1">
                <a:ln>
                  <a:noFill/>
                </a:ln>
                <a:solidFill>
                  <a:srgbClr val="5F5F5F"/>
                </a:solidFill>
                <a:effectLst/>
                <a:uLnTx/>
                <a:uFillTx/>
                <a:latin typeface="+mn-lt"/>
                <a:ea typeface="+mn-ea"/>
                <a:cs typeface="+mn-cs"/>
              </a:rPr>
              <a:t>Level</a:t>
            </a:r>
            <a:r>
              <a:rPr kumimoji="0" lang="fr-FR" sz="750" b="0" i="0" u="none" strike="noStrike" kern="1200" cap="none" spc="0" normalizeH="0" baseline="0" noProof="0" dirty="0">
                <a:ln>
                  <a:noFill/>
                </a:ln>
                <a:solidFill>
                  <a:srgbClr val="5F5F5F"/>
                </a:solidFill>
                <a:effectLst/>
                <a:uLnTx/>
                <a:uFillTx/>
                <a:latin typeface="+mn-lt"/>
                <a:ea typeface="+mn-ea"/>
                <a:cs typeface="+mn-cs"/>
              </a:rPr>
              <a:t> 6</a:t>
            </a:r>
          </a:p>
          <a:p>
            <a:pPr marL="675000" marR="0" lvl="6"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dirty="0" err="1">
                <a:ln>
                  <a:noFill/>
                </a:ln>
                <a:solidFill>
                  <a:srgbClr val="5F5F5F"/>
                </a:solidFill>
                <a:effectLst/>
                <a:uLnTx/>
                <a:uFillTx/>
                <a:latin typeface="+mn-lt"/>
                <a:ea typeface="+mn-ea"/>
                <a:cs typeface="+mn-cs"/>
              </a:rPr>
              <a:t>Level</a:t>
            </a:r>
            <a:r>
              <a:rPr kumimoji="0" lang="fr-FR" sz="750" b="0" i="0" u="none" strike="noStrike" kern="1200" cap="none" spc="0" normalizeH="0" baseline="0" noProof="0" dirty="0">
                <a:ln>
                  <a:noFill/>
                </a:ln>
                <a:solidFill>
                  <a:srgbClr val="5F5F5F"/>
                </a:solidFill>
                <a:effectLst/>
                <a:uLnTx/>
                <a:uFillTx/>
                <a:latin typeface="+mn-lt"/>
                <a:ea typeface="+mn-ea"/>
                <a:cs typeface="+mn-cs"/>
              </a:rPr>
              <a:t> 7</a:t>
            </a:r>
          </a:p>
          <a:p>
            <a:pPr marL="675000" marR="0" lvl="7"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dirty="0" err="1">
                <a:ln>
                  <a:noFill/>
                </a:ln>
                <a:solidFill>
                  <a:srgbClr val="5F5F5F"/>
                </a:solidFill>
                <a:effectLst/>
                <a:uLnTx/>
                <a:uFillTx/>
                <a:latin typeface="+mn-lt"/>
                <a:ea typeface="+mn-ea"/>
                <a:cs typeface="+mn-cs"/>
              </a:rPr>
              <a:t>Level</a:t>
            </a:r>
            <a:r>
              <a:rPr kumimoji="0" lang="fr-FR" sz="750" b="0" i="0" u="none" strike="noStrike" kern="1200" cap="none" spc="0" normalizeH="0" baseline="0" noProof="0" dirty="0">
                <a:ln>
                  <a:noFill/>
                </a:ln>
                <a:solidFill>
                  <a:srgbClr val="5F5F5F"/>
                </a:solidFill>
                <a:effectLst/>
                <a:uLnTx/>
                <a:uFillTx/>
                <a:latin typeface="+mn-lt"/>
                <a:ea typeface="+mn-ea"/>
                <a:cs typeface="+mn-cs"/>
              </a:rPr>
              <a:t> 8</a:t>
            </a:r>
          </a:p>
          <a:p>
            <a:pPr marL="675000" marR="0" lvl="8" indent="-189000" algn="just" defTabSz="685800" rtl="0" eaLnBrk="1" fontAlgn="auto" latinLnBrk="0" hangingPunct="1">
              <a:lnSpc>
                <a:spcPct val="100000"/>
              </a:lnSpc>
              <a:spcBef>
                <a:spcPts val="375"/>
              </a:spcBef>
              <a:spcAft>
                <a:spcPts val="0"/>
              </a:spcAft>
              <a:buClr>
                <a:srgbClr val="503078"/>
              </a:buClr>
              <a:buSzTx/>
              <a:buFont typeface="Tahoma" panose="020B0604030504040204" pitchFamily="34" charset="0"/>
              <a:buChar char="»"/>
              <a:tabLst/>
              <a:defRPr/>
            </a:pPr>
            <a:r>
              <a:rPr kumimoji="0" lang="fr-FR" sz="750" b="0" i="0" u="none" strike="noStrike" kern="1200" cap="none" spc="0" normalizeH="0" baseline="0" noProof="0" dirty="0" err="1">
                <a:ln>
                  <a:noFill/>
                </a:ln>
                <a:solidFill>
                  <a:srgbClr val="5F5F5F"/>
                </a:solidFill>
                <a:effectLst/>
                <a:uLnTx/>
                <a:uFillTx/>
                <a:latin typeface="+mn-lt"/>
                <a:ea typeface="+mn-ea"/>
                <a:cs typeface="+mn-cs"/>
              </a:rPr>
              <a:t>Level</a:t>
            </a:r>
            <a:r>
              <a:rPr kumimoji="0" lang="fr-FR" sz="750" b="0" i="0" u="none" strike="noStrike" kern="1200" cap="none" spc="0" normalizeH="0" baseline="0" noProof="0" dirty="0">
                <a:ln>
                  <a:noFill/>
                </a:ln>
                <a:solidFill>
                  <a:srgbClr val="5F5F5F"/>
                </a:solidFill>
                <a:effectLst/>
                <a:uLnTx/>
                <a:uFillTx/>
                <a:latin typeface="+mn-lt"/>
                <a:ea typeface="+mn-ea"/>
                <a:cs typeface="+mn-cs"/>
              </a:rPr>
              <a:t> 9</a:t>
            </a:r>
          </a:p>
        </p:txBody>
      </p:sp>
      <p:sp>
        <p:nvSpPr>
          <p:cNvPr id="10" name="Title 1"/>
          <p:cNvSpPr>
            <a:spLocks noGrp="1"/>
          </p:cNvSpPr>
          <p:nvPr>
            <p:ph type="title" hasCustomPrompt="1"/>
          </p:nvPr>
        </p:nvSpPr>
        <p:spPr>
          <a:xfrm>
            <a:off x="319015" y="303499"/>
            <a:ext cx="8507077" cy="702579"/>
          </a:xfrm>
        </p:spPr>
        <p:txBody>
          <a:bodyPr lIns="108000" tIns="0" rIns="108000" bIns="0"/>
          <a:lstStyle>
            <a:lvl1pPr>
              <a:defRPr sz="1650" baseline="0">
                <a:solidFill>
                  <a:schemeClr val="bg2"/>
                </a:solidFill>
              </a:defRPr>
            </a:lvl1pPr>
          </a:lstStyle>
          <a:p>
            <a:r>
              <a:rPr lang="fr-FR" dirty="0"/>
              <a:t>Complete </a:t>
            </a:r>
            <a:r>
              <a:rPr lang="fr-FR" dirty="0" err="1"/>
              <a:t>with</a:t>
            </a:r>
            <a:r>
              <a:rPr lang="fr-FR" dirty="0"/>
              <a:t> a </a:t>
            </a:r>
            <a:r>
              <a:rPr lang="fr-FR" dirty="0" err="1"/>
              <a:t>title</a:t>
            </a:r>
            <a:r>
              <a:rPr lang="fr-FR" dirty="0"/>
              <a:t> </a:t>
            </a:r>
            <a:r>
              <a:rPr lang="fr-FR" dirty="0" err="1"/>
              <a:t>here</a:t>
            </a:r>
            <a:r>
              <a:rPr lang="fr-FR" dirty="0"/>
              <a:t> </a:t>
            </a:r>
            <a:r>
              <a:rPr lang="fr-FR" dirty="0" err="1"/>
              <a:t>that</a:t>
            </a:r>
            <a:r>
              <a:rPr lang="fr-FR" dirty="0"/>
              <a:t> carries </a:t>
            </a:r>
            <a:r>
              <a:rPr lang="fr-FR" dirty="0" err="1"/>
              <a:t>your</a:t>
            </a:r>
            <a:r>
              <a:rPr lang="fr-FR" dirty="0"/>
              <a:t> message on </a:t>
            </a:r>
            <a:r>
              <a:rPr lang="fr-FR" dirty="0" err="1"/>
              <a:t>two</a:t>
            </a:r>
            <a:r>
              <a:rPr lang="fr-FR" dirty="0"/>
              <a:t> </a:t>
            </a:r>
            <a:r>
              <a:rPr lang="fr-FR" dirty="0" err="1"/>
              <a:t>lines</a:t>
            </a:r>
            <a:r>
              <a:rPr lang="fr-FR" dirty="0"/>
              <a:t> at </a:t>
            </a:r>
            <a:r>
              <a:rPr lang="fr-FR" dirty="0" err="1"/>
              <a:t>most</a:t>
            </a:r>
            <a:r>
              <a:rPr lang="fr-FR" dirty="0"/>
              <a:t> for more </a:t>
            </a:r>
            <a:r>
              <a:rPr lang="fr-FR" noProof="0" dirty="0" err="1"/>
              <a:t>readability</a:t>
            </a:r>
            <a:endParaRPr lang="fr-FR" noProof="0" dirty="0"/>
          </a:p>
        </p:txBody>
      </p:sp>
      <p:sp>
        <p:nvSpPr>
          <p:cNvPr id="12" name="Text Placeholder 8"/>
          <p:cNvSpPr>
            <a:spLocks noGrp="1"/>
          </p:cNvSpPr>
          <p:nvPr>
            <p:ph type="body" sz="quarter" idx="13" hasCustomPrompt="1"/>
          </p:nvPr>
        </p:nvSpPr>
        <p:spPr>
          <a:xfrm>
            <a:off x="319015" y="108235"/>
            <a:ext cx="8507077" cy="195263"/>
          </a:xfrm>
          <a:prstGeom prst="rect">
            <a:avLst/>
          </a:prstGeom>
        </p:spPr>
        <p:txBody>
          <a:bodyPr lIns="108000" tIns="0" rIns="108000" bIns="0" anchor="b"/>
          <a:lstStyle>
            <a:lvl1pPr>
              <a:spcBef>
                <a:spcPts val="0"/>
              </a:spcBef>
              <a:defRPr sz="750" i="0" cap="all" baseline="0">
                <a:solidFill>
                  <a:schemeClr val="accent4"/>
                </a:solidFill>
                <a:latin typeface="+mj-lt"/>
              </a:defRPr>
            </a:lvl1pPr>
            <a:lvl2pPr>
              <a:defRPr sz="750"/>
            </a:lvl2pPr>
          </a:lstStyle>
          <a:p>
            <a:pPr lvl="0"/>
            <a:r>
              <a:rPr lang="fr-FR" noProof="0" dirty="0"/>
              <a:t>Insert a top </a:t>
            </a:r>
            <a:r>
              <a:rPr lang="fr-FR" noProof="0" dirty="0" err="1"/>
              <a:t>title</a:t>
            </a:r>
            <a:r>
              <a:rPr lang="fr-FR" noProof="0" dirty="0"/>
              <a:t> </a:t>
            </a:r>
            <a:r>
              <a:rPr lang="fr-FR" noProof="0" dirty="0" err="1"/>
              <a:t>here</a:t>
            </a:r>
            <a:r>
              <a:rPr lang="fr-FR" noProof="0" dirty="0"/>
              <a:t> - must not </a:t>
            </a:r>
            <a:r>
              <a:rPr lang="fr-FR" noProof="0" dirty="0" err="1"/>
              <a:t>exceed</a:t>
            </a:r>
            <a:r>
              <a:rPr lang="fr-FR" noProof="0" dirty="0"/>
              <a:t> 1 line</a:t>
            </a:r>
          </a:p>
        </p:txBody>
      </p:sp>
    </p:spTree>
    <p:extLst>
      <p:ext uri="{BB962C8B-B14F-4D97-AF65-F5344CB8AC3E}">
        <p14:creationId xmlns:p14="http://schemas.microsoft.com/office/powerpoint/2010/main" val="32676807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Agenda - 1 à 6 chapitres">
    <p:spTree>
      <p:nvGrpSpPr>
        <p:cNvPr id="1" name=""/>
        <p:cNvGrpSpPr/>
        <p:nvPr/>
      </p:nvGrpSpPr>
      <p:grpSpPr>
        <a:xfrm>
          <a:off x="0" y="0"/>
          <a:ext cx="0" cy="0"/>
          <a:chOff x="0" y="0"/>
          <a:chExt cx="0" cy="0"/>
        </a:xfrm>
      </p:grpSpPr>
      <p:sp>
        <p:nvSpPr>
          <p:cNvPr id="23" name="Title 1"/>
          <p:cNvSpPr txBox="1">
            <a:spLocks/>
          </p:cNvSpPr>
          <p:nvPr userDrawn="1"/>
        </p:nvSpPr>
        <p:spPr>
          <a:xfrm>
            <a:off x="312405" y="303499"/>
            <a:ext cx="8507077" cy="647811"/>
          </a:xfrm>
          <a:prstGeom prst="rect">
            <a:avLst/>
          </a:prstGeom>
          <a:noFill/>
        </p:spPr>
        <p:txBody>
          <a:bodyPr vert="horz" lIns="81000" tIns="27000" rIns="81000" bIns="0" rtlCol="0" anchor="t">
            <a:noAutofit/>
          </a:bodyPr>
          <a:lstStyle>
            <a:lvl1pPr algn="l" defTabSz="914400" rtl="0" eaLnBrk="1" latinLnBrk="0" hangingPunct="1">
              <a:lnSpc>
                <a:spcPct val="100000"/>
              </a:lnSpc>
              <a:spcBef>
                <a:spcPct val="0"/>
              </a:spcBef>
              <a:buNone/>
              <a:defRPr sz="2200" kern="1200" baseline="0">
                <a:solidFill>
                  <a:schemeClr val="bg2"/>
                </a:solidFill>
                <a:latin typeface="+mj-lt"/>
                <a:ea typeface="+mj-ea"/>
                <a:cs typeface="+mj-cs"/>
              </a:defRPr>
            </a:lvl1pPr>
          </a:lstStyle>
          <a:p>
            <a:r>
              <a:rPr lang="fr-FR" sz="1650" b="1" noProof="0" dirty="0"/>
              <a:t>AGENDA</a:t>
            </a:r>
          </a:p>
        </p:txBody>
      </p:sp>
      <p:sp>
        <p:nvSpPr>
          <p:cNvPr id="5" name="Text Placeholder 8"/>
          <p:cNvSpPr>
            <a:spLocks noGrp="1"/>
          </p:cNvSpPr>
          <p:nvPr>
            <p:ph type="body" sz="quarter" idx="15" hasCustomPrompt="1"/>
          </p:nvPr>
        </p:nvSpPr>
        <p:spPr>
          <a:xfrm>
            <a:off x="1514430" y="1013551"/>
            <a:ext cx="5715624" cy="513000"/>
          </a:xfrm>
          <a:prstGeom prst="rect">
            <a:avLst/>
          </a:prstGeom>
        </p:spPr>
        <p:txBody>
          <a:bodyPr wrap="square" anchor="ctr">
            <a:noAutofit/>
          </a:bodyPr>
          <a:lstStyle>
            <a:lvl1pPr marL="0" indent="0" algn="l">
              <a:buClr>
                <a:schemeClr val="bg2"/>
              </a:buClr>
              <a:buFontTx/>
              <a:buNone/>
              <a:defRPr sz="1650" i="0" cap="none" baseline="0">
                <a:solidFill>
                  <a:schemeClr val="bg2"/>
                </a:solidFill>
              </a:defRPr>
            </a:lvl1pPr>
            <a:lvl2pPr>
              <a:defRPr sz="750"/>
            </a:lvl2pPr>
          </a:lstStyle>
          <a:p>
            <a:pPr lvl="0"/>
            <a:r>
              <a:rPr lang="fr-FR" noProof="0" dirty="0" err="1"/>
              <a:t>Chapter</a:t>
            </a:r>
            <a:r>
              <a:rPr lang="fr-FR" noProof="0" dirty="0"/>
              <a:t> 1</a:t>
            </a:r>
          </a:p>
        </p:txBody>
      </p:sp>
      <p:sp>
        <p:nvSpPr>
          <p:cNvPr id="8" name="Text Placeholder 8"/>
          <p:cNvSpPr>
            <a:spLocks noGrp="1"/>
          </p:cNvSpPr>
          <p:nvPr>
            <p:ph type="body" sz="quarter" idx="17" hasCustomPrompt="1"/>
          </p:nvPr>
        </p:nvSpPr>
        <p:spPr>
          <a:xfrm>
            <a:off x="1514430" y="1615518"/>
            <a:ext cx="5715624" cy="513000"/>
          </a:xfrm>
          <a:prstGeom prst="rect">
            <a:avLst/>
          </a:prstGeom>
        </p:spPr>
        <p:txBody>
          <a:bodyPr vert="horz" wrap="square" lIns="108000" tIns="108000" rIns="108000" bIns="108000" rtlCol="0" anchor="ctr">
            <a:noAutofit/>
          </a:bodyPr>
          <a:lstStyle>
            <a:lvl1pPr algn="l">
              <a:defRPr lang="fr-FR" sz="1650" i="0" cap="none" noProof="0" dirty="0">
                <a:solidFill>
                  <a:schemeClr val="bg2"/>
                </a:solidFill>
              </a:defRPr>
            </a:lvl1pPr>
          </a:lstStyle>
          <a:p>
            <a:pPr lvl="0">
              <a:buClr>
                <a:schemeClr val="bg2"/>
              </a:buClr>
            </a:pPr>
            <a:r>
              <a:rPr lang="fr-FR" noProof="0" dirty="0" err="1"/>
              <a:t>Chapter</a:t>
            </a:r>
            <a:r>
              <a:rPr lang="fr-FR" noProof="0" dirty="0"/>
              <a:t> 2</a:t>
            </a:r>
          </a:p>
        </p:txBody>
      </p:sp>
      <p:sp>
        <p:nvSpPr>
          <p:cNvPr id="11" name="Text Placeholder 8"/>
          <p:cNvSpPr>
            <a:spLocks noGrp="1"/>
          </p:cNvSpPr>
          <p:nvPr>
            <p:ph type="body" sz="quarter" idx="19" hasCustomPrompt="1"/>
          </p:nvPr>
        </p:nvSpPr>
        <p:spPr>
          <a:xfrm>
            <a:off x="1514430" y="2217485"/>
            <a:ext cx="5715624" cy="513000"/>
          </a:xfrm>
          <a:prstGeom prst="rect">
            <a:avLst/>
          </a:prstGeom>
        </p:spPr>
        <p:txBody>
          <a:bodyPr vert="horz" wrap="square" lIns="108000" tIns="108000" rIns="108000" bIns="108000" rtlCol="0" anchor="ctr">
            <a:noAutofit/>
          </a:bodyPr>
          <a:lstStyle>
            <a:lvl1pPr algn="l">
              <a:defRPr lang="fr-FR" sz="1650" i="0" cap="none" noProof="0" dirty="0">
                <a:solidFill>
                  <a:schemeClr val="bg2"/>
                </a:solidFill>
              </a:defRPr>
            </a:lvl1pPr>
          </a:lstStyle>
          <a:p>
            <a:pPr lvl="0">
              <a:buClr>
                <a:schemeClr val="bg2"/>
              </a:buClr>
            </a:pPr>
            <a:r>
              <a:rPr lang="fr-FR" noProof="0" dirty="0" err="1"/>
              <a:t>Chapter</a:t>
            </a:r>
            <a:r>
              <a:rPr lang="fr-FR" noProof="0" dirty="0"/>
              <a:t> 3</a:t>
            </a:r>
          </a:p>
        </p:txBody>
      </p:sp>
      <p:sp>
        <p:nvSpPr>
          <p:cNvPr id="14" name="Text Placeholder 8"/>
          <p:cNvSpPr>
            <a:spLocks noGrp="1"/>
          </p:cNvSpPr>
          <p:nvPr>
            <p:ph type="body" sz="quarter" idx="21" hasCustomPrompt="1"/>
          </p:nvPr>
        </p:nvSpPr>
        <p:spPr>
          <a:xfrm>
            <a:off x="1514430" y="2819453"/>
            <a:ext cx="5715624" cy="513000"/>
          </a:xfrm>
          <a:prstGeom prst="rect">
            <a:avLst/>
          </a:prstGeom>
        </p:spPr>
        <p:txBody>
          <a:bodyPr vert="horz" wrap="square" lIns="108000" tIns="108000" rIns="108000" bIns="108000" rtlCol="0" anchor="ctr">
            <a:noAutofit/>
          </a:bodyPr>
          <a:lstStyle>
            <a:lvl1pPr algn="l">
              <a:defRPr lang="fr-FR" sz="1650" i="0" cap="none" noProof="0" dirty="0">
                <a:solidFill>
                  <a:schemeClr val="bg2"/>
                </a:solidFill>
              </a:defRPr>
            </a:lvl1pPr>
          </a:lstStyle>
          <a:p>
            <a:pPr lvl="0">
              <a:buClr>
                <a:schemeClr val="bg2"/>
              </a:buClr>
            </a:pPr>
            <a:r>
              <a:rPr lang="fr-FR" noProof="0" dirty="0" err="1"/>
              <a:t>Chapter</a:t>
            </a:r>
            <a:r>
              <a:rPr lang="fr-FR" noProof="0" dirty="0"/>
              <a:t> 4</a:t>
            </a:r>
          </a:p>
        </p:txBody>
      </p:sp>
      <p:sp>
        <p:nvSpPr>
          <p:cNvPr id="17" name="Text Placeholder 8"/>
          <p:cNvSpPr>
            <a:spLocks noGrp="1"/>
          </p:cNvSpPr>
          <p:nvPr>
            <p:ph type="body" sz="quarter" idx="23" hasCustomPrompt="1"/>
          </p:nvPr>
        </p:nvSpPr>
        <p:spPr>
          <a:xfrm>
            <a:off x="1514430" y="3421420"/>
            <a:ext cx="5715624" cy="513000"/>
          </a:xfrm>
          <a:prstGeom prst="rect">
            <a:avLst/>
          </a:prstGeom>
        </p:spPr>
        <p:txBody>
          <a:bodyPr vert="horz" wrap="square" lIns="108000" tIns="108000" rIns="108000" bIns="108000" rtlCol="0" anchor="ctr">
            <a:noAutofit/>
          </a:bodyPr>
          <a:lstStyle>
            <a:lvl1pPr algn="l">
              <a:defRPr lang="fr-FR" sz="1650" i="0" cap="none" noProof="0" dirty="0">
                <a:solidFill>
                  <a:schemeClr val="bg2"/>
                </a:solidFill>
              </a:defRPr>
            </a:lvl1pPr>
          </a:lstStyle>
          <a:p>
            <a:pPr lvl="0">
              <a:buClr>
                <a:schemeClr val="bg2"/>
              </a:buClr>
            </a:pPr>
            <a:r>
              <a:rPr lang="fr-FR" noProof="0" dirty="0" err="1"/>
              <a:t>Chapter</a:t>
            </a:r>
            <a:r>
              <a:rPr lang="fr-FR" noProof="0" dirty="0"/>
              <a:t> 5</a:t>
            </a:r>
          </a:p>
        </p:txBody>
      </p:sp>
      <p:sp>
        <p:nvSpPr>
          <p:cNvPr id="30" name="Text Placeholder 8"/>
          <p:cNvSpPr>
            <a:spLocks noGrp="1"/>
          </p:cNvSpPr>
          <p:nvPr>
            <p:ph type="body" sz="quarter" idx="25" hasCustomPrompt="1"/>
          </p:nvPr>
        </p:nvSpPr>
        <p:spPr>
          <a:xfrm>
            <a:off x="7406486" y="1013551"/>
            <a:ext cx="1275626" cy="513000"/>
          </a:xfrm>
          <a:prstGeom prst="rect">
            <a:avLst/>
          </a:prstGeom>
        </p:spPr>
        <p:txBody>
          <a:bodyPr wrap="square" anchor="ctr">
            <a:noAutofit/>
          </a:bodyPr>
          <a:lstStyle>
            <a:lvl1pPr algn="l">
              <a:defRPr sz="750" b="0" i="0" cap="none" baseline="0">
                <a:solidFill>
                  <a:schemeClr val="bg2"/>
                </a:solidFill>
              </a:defRPr>
            </a:lvl1pPr>
            <a:lvl2pPr>
              <a:defRPr sz="750"/>
            </a:lvl2pPr>
          </a:lstStyle>
          <a:p>
            <a:pPr lvl="0"/>
            <a:r>
              <a:rPr lang="fr-FR" noProof="0" dirty="0"/>
              <a:t>Page x</a:t>
            </a:r>
          </a:p>
        </p:txBody>
      </p:sp>
      <p:sp>
        <p:nvSpPr>
          <p:cNvPr id="32" name="Text Placeholder 8"/>
          <p:cNvSpPr>
            <a:spLocks noGrp="1"/>
          </p:cNvSpPr>
          <p:nvPr>
            <p:ph type="body" sz="quarter" idx="26" hasCustomPrompt="1"/>
          </p:nvPr>
        </p:nvSpPr>
        <p:spPr>
          <a:xfrm>
            <a:off x="7406486" y="3421420"/>
            <a:ext cx="1275626" cy="513000"/>
          </a:xfrm>
          <a:prstGeom prst="rect">
            <a:avLst/>
          </a:prstGeom>
        </p:spPr>
        <p:txBody>
          <a:bodyPr vert="horz" wrap="square" lIns="108000" tIns="108000" rIns="108000" bIns="10800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33" name="Text Placeholder 8"/>
          <p:cNvSpPr>
            <a:spLocks noGrp="1"/>
          </p:cNvSpPr>
          <p:nvPr>
            <p:ph type="body" sz="quarter" idx="27" hasCustomPrompt="1"/>
          </p:nvPr>
        </p:nvSpPr>
        <p:spPr>
          <a:xfrm>
            <a:off x="7406486" y="2819453"/>
            <a:ext cx="1275626" cy="513000"/>
          </a:xfrm>
          <a:prstGeom prst="rect">
            <a:avLst/>
          </a:prstGeom>
        </p:spPr>
        <p:txBody>
          <a:bodyPr vert="horz" wrap="square" lIns="108000" tIns="108000" rIns="108000" bIns="10800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34" name="Text Placeholder 8"/>
          <p:cNvSpPr>
            <a:spLocks noGrp="1"/>
          </p:cNvSpPr>
          <p:nvPr>
            <p:ph type="body" sz="quarter" idx="28" hasCustomPrompt="1"/>
          </p:nvPr>
        </p:nvSpPr>
        <p:spPr>
          <a:xfrm>
            <a:off x="7406486" y="2217485"/>
            <a:ext cx="1275626" cy="513000"/>
          </a:xfrm>
          <a:prstGeom prst="rect">
            <a:avLst/>
          </a:prstGeom>
        </p:spPr>
        <p:txBody>
          <a:bodyPr vert="horz" wrap="square" lIns="108000" tIns="108000" rIns="108000" bIns="10800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35" name="Text Placeholder 8"/>
          <p:cNvSpPr>
            <a:spLocks noGrp="1"/>
          </p:cNvSpPr>
          <p:nvPr>
            <p:ph type="body" sz="quarter" idx="29" hasCustomPrompt="1"/>
          </p:nvPr>
        </p:nvSpPr>
        <p:spPr>
          <a:xfrm>
            <a:off x="7406486" y="1615518"/>
            <a:ext cx="1275626" cy="513000"/>
          </a:xfrm>
          <a:prstGeom prst="rect">
            <a:avLst/>
          </a:prstGeom>
        </p:spPr>
        <p:txBody>
          <a:bodyPr vert="horz" wrap="square" lIns="108000" tIns="108000" rIns="108000" bIns="10800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24" name="Text Placeholder 8"/>
          <p:cNvSpPr>
            <a:spLocks noGrp="1"/>
          </p:cNvSpPr>
          <p:nvPr>
            <p:ph type="body" sz="quarter" idx="30" hasCustomPrompt="1"/>
          </p:nvPr>
        </p:nvSpPr>
        <p:spPr>
          <a:xfrm>
            <a:off x="1514430" y="4023389"/>
            <a:ext cx="5715624" cy="513000"/>
          </a:xfrm>
          <a:prstGeom prst="rect">
            <a:avLst/>
          </a:prstGeom>
        </p:spPr>
        <p:txBody>
          <a:bodyPr vert="horz" wrap="square" lIns="108000" tIns="108000" rIns="108000" bIns="108000" rtlCol="0" anchor="ctr">
            <a:noAutofit/>
          </a:bodyPr>
          <a:lstStyle>
            <a:lvl1pPr algn="l">
              <a:defRPr lang="fr-FR" sz="1650" i="0" cap="none" noProof="0" dirty="0">
                <a:solidFill>
                  <a:schemeClr val="bg2"/>
                </a:solidFill>
              </a:defRPr>
            </a:lvl1pPr>
          </a:lstStyle>
          <a:p>
            <a:pPr lvl="0">
              <a:buClr>
                <a:schemeClr val="bg2"/>
              </a:buClr>
            </a:pPr>
            <a:r>
              <a:rPr lang="fr-FR" noProof="0" dirty="0" err="1"/>
              <a:t>Chapter</a:t>
            </a:r>
            <a:r>
              <a:rPr lang="fr-FR" noProof="0" dirty="0"/>
              <a:t> 6</a:t>
            </a:r>
          </a:p>
        </p:txBody>
      </p:sp>
      <p:sp>
        <p:nvSpPr>
          <p:cNvPr id="26" name="Text Placeholder 8"/>
          <p:cNvSpPr>
            <a:spLocks noGrp="1"/>
          </p:cNvSpPr>
          <p:nvPr>
            <p:ph type="body" sz="quarter" idx="32" hasCustomPrompt="1"/>
          </p:nvPr>
        </p:nvSpPr>
        <p:spPr>
          <a:xfrm>
            <a:off x="7406486" y="4023389"/>
            <a:ext cx="1275626" cy="513000"/>
          </a:xfrm>
          <a:prstGeom prst="rect">
            <a:avLst/>
          </a:prstGeom>
        </p:spPr>
        <p:txBody>
          <a:bodyPr vert="horz" wrap="square" lIns="108000" tIns="108000" rIns="108000" bIns="10800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44" name="Text Placeholder 4"/>
          <p:cNvSpPr>
            <a:spLocks noGrp="1"/>
          </p:cNvSpPr>
          <p:nvPr>
            <p:ph type="body" sz="quarter" idx="38" hasCustomPrompt="1"/>
          </p:nvPr>
        </p:nvSpPr>
        <p:spPr>
          <a:xfrm>
            <a:off x="312405" y="1013551"/>
            <a:ext cx="996923" cy="513000"/>
          </a:xfrm>
          <a:prstGeom prst="rect">
            <a:avLst/>
          </a:prstGeom>
          <a:noFill/>
        </p:spPr>
        <p:txBody>
          <a:bodyPr anchor="ctr">
            <a:noAutofit/>
          </a:bodyPr>
          <a:lstStyle>
            <a:lvl1pPr marL="0" indent="-189000" algn="just">
              <a:lnSpc>
                <a:spcPct val="100000"/>
              </a:lnSpc>
              <a:spcBef>
                <a:spcPts val="300"/>
              </a:spcBef>
              <a:buClr>
                <a:schemeClr val="bg2"/>
              </a:buClr>
              <a:buFont typeface="Tempus Sans ITC" panose="04020404030D07020202" pitchFamily="82" charset="0"/>
              <a:buChar char="/"/>
              <a:defRPr sz="165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01</a:t>
            </a:r>
          </a:p>
        </p:txBody>
      </p:sp>
      <p:sp>
        <p:nvSpPr>
          <p:cNvPr id="45" name="Text Placeholder 4"/>
          <p:cNvSpPr>
            <a:spLocks noGrp="1"/>
          </p:cNvSpPr>
          <p:nvPr>
            <p:ph type="body" sz="quarter" idx="39" hasCustomPrompt="1"/>
          </p:nvPr>
        </p:nvSpPr>
        <p:spPr>
          <a:xfrm>
            <a:off x="312405" y="1615518"/>
            <a:ext cx="996923" cy="513000"/>
          </a:xfrm>
          <a:prstGeom prst="rect">
            <a:avLst/>
          </a:prstGeom>
          <a:noFill/>
        </p:spPr>
        <p:txBody>
          <a:bodyPr anchor="ctr">
            <a:noAutofit/>
          </a:bodyPr>
          <a:lstStyle>
            <a:lvl1pPr marL="0" indent="-189000" algn="just">
              <a:lnSpc>
                <a:spcPct val="100000"/>
              </a:lnSpc>
              <a:spcBef>
                <a:spcPts val="300"/>
              </a:spcBef>
              <a:buClr>
                <a:schemeClr val="bg2"/>
              </a:buClr>
              <a:buFont typeface="Tempus Sans ITC" panose="04020404030D07020202" pitchFamily="82" charset="0"/>
              <a:buChar char="/"/>
              <a:defRPr sz="165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02</a:t>
            </a:r>
          </a:p>
        </p:txBody>
      </p:sp>
      <p:sp>
        <p:nvSpPr>
          <p:cNvPr id="46" name="Text Placeholder 4"/>
          <p:cNvSpPr>
            <a:spLocks noGrp="1"/>
          </p:cNvSpPr>
          <p:nvPr>
            <p:ph type="body" sz="quarter" idx="40" hasCustomPrompt="1"/>
          </p:nvPr>
        </p:nvSpPr>
        <p:spPr>
          <a:xfrm>
            <a:off x="312405" y="2217485"/>
            <a:ext cx="996923" cy="513000"/>
          </a:xfrm>
          <a:prstGeom prst="rect">
            <a:avLst/>
          </a:prstGeom>
          <a:noFill/>
        </p:spPr>
        <p:txBody>
          <a:bodyPr anchor="ctr">
            <a:noAutofit/>
          </a:bodyPr>
          <a:lstStyle>
            <a:lvl1pPr marL="0" indent="-189000" algn="just">
              <a:lnSpc>
                <a:spcPct val="100000"/>
              </a:lnSpc>
              <a:spcBef>
                <a:spcPts val="300"/>
              </a:spcBef>
              <a:buClr>
                <a:schemeClr val="bg2"/>
              </a:buClr>
              <a:buFont typeface="Tempus Sans ITC" panose="04020404030D07020202" pitchFamily="82" charset="0"/>
              <a:buChar char="/"/>
              <a:defRPr sz="165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03</a:t>
            </a:r>
          </a:p>
        </p:txBody>
      </p:sp>
      <p:sp>
        <p:nvSpPr>
          <p:cNvPr id="47" name="Text Placeholder 4"/>
          <p:cNvSpPr>
            <a:spLocks noGrp="1"/>
          </p:cNvSpPr>
          <p:nvPr>
            <p:ph type="body" sz="quarter" idx="41" hasCustomPrompt="1"/>
          </p:nvPr>
        </p:nvSpPr>
        <p:spPr>
          <a:xfrm>
            <a:off x="312405" y="2819453"/>
            <a:ext cx="996923" cy="513000"/>
          </a:xfrm>
          <a:prstGeom prst="rect">
            <a:avLst/>
          </a:prstGeom>
          <a:noFill/>
        </p:spPr>
        <p:txBody>
          <a:bodyPr anchor="ctr">
            <a:noAutofit/>
          </a:bodyPr>
          <a:lstStyle>
            <a:lvl1pPr marL="0" indent="-189000" algn="just">
              <a:lnSpc>
                <a:spcPct val="100000"/>
              </a:lnSpc>
              <a:spcBef>
                <a:spcPts val="300"/>
              </a:spcBef>
              <a:buClr>
                <a:schemeClr val="bg2"/>
              </a:buClr>
              <a:buFont typeface="Tempus Sans ITC" panose="04020404030D07020202" pitchFamily="82" charset="0"/>
              <a:buChar char="/"/>
              <a:defRPr sz="165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04</a:t>
            </a:r>
          </a:p>
        </p:txBody>
      </p:sp>
      <p:sp>
        <p:nvSpPr>
          <p:cNvPr id="48" name="Text Placeholder 4"/>
          <p:cNvSpPr>
            <a:spLocks noGrp="1"/>
          </p:cNvSpPr>
          <p:nvPr>
            <p:ph type="body" sz="quarter" idx="42" hasCustomPrompt="1"/>
          </p:nvPr>
        </p:nvSpPr>
        <p:spPr>
          <a:xfrm>
            <a:off x="312405" y="3421420"/>
            <a:ext cx="996923" cy="513000"/>
          </a:xfrm>
          <a:prstGeom prst="rect">
            <a:avLst/>
          </a:prstGeom>
          <a:noFill/>
        </p:spPr>
        <p:txBody>
          <a:bodyPr anchor="ctr">
            <a:noAutofit/>
          </a:bodyPr>
          <a:lstStyle>
            <a:lvl1pPr marL="0" indent="-189000" algn="just">
              <a:lnSpc>
                <a:spcPct val="100000"/>
              </a:lnSpc>
              <a:spcBef>
                <a:spcPts val="300"/>
              </a:spcBef>
              <a:buClr>
                <a:schemeClr val="bg2"/>
              </a:buClr>
              <a:buFont typeface="Tempus Sans ITC" panose="04020404030D07020202" pitchFamily="82" charset="0"/>
              <a:buChar char="/"/>
              <a:defRPr sz="165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05</a:t>
            </a:r>
          </a:p>
        </p:txBody>
      </p:sp>
      <p:sp>
        <p:nvSpPr>
          <p:cNvPr id="49" name="Text Placeholder 4"/>
          <p:cNvSpPr>
            <a:spLocks noGrp="1"/>
          </p:cNvSpPr>
          <p:nvPr>
            <p:ph type="body" sz="quarter" idx="43" hasCustomPrompt="1"/>
          </p:nvPr>
        </p:nvSpPr>
        <p:spPr>
          <a:xfrm>
            <a:off x="312405" y="4023389"/>
            <a:ext cx="996923" cy="513000"/>
          </a:xfrm>
          <a:prstGeom prst="rect">
            <a:avLst/>
          </a:prstGeom>
          <a:noFill/>
        </p:spPr>
        <p:txBody>
          <a:bodyPr anchor="ctr">
            <a:noAutofit/>
          </a:bodyPr>
          <a:lstStyle>
            <a:lvl1pPr marL="0" indent="-189000" algn="just">
              <a:lnSpc>
                <a:spcPct val="100000"/>
              </a:lnSpc>
              <a:spcBef>
                <a:spcPts val="300"/>
              </a:spcBef>
              <a:buClr>
                <a:schemeClr val="bg2"/>
              </a:buClr>
              <a:buFont typeface="Tempus Sans ITC" panose="04020404030D07020202" pitchFamily="82" charset="0"/>
              <a:buChar char="/"/>
              <a:defRPr sz="165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06</a:t>
            </a:r>
          </a:p>
        </p:txBody>
      </p:sp>
    </p:spTree>
    <p:extLst>
      <p:ext uri="{BB962C8B-B14F-4D97-AF65-F5344CB8AC3E}">
        <p14:creationId xmlns:p14="http://schemas.microsoft.com/office/powerpoint/2010/main" val="155700638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Agenda - 1 à 10 chapitres">
    <p:spTree>
      <p:nvGrpSpPr>
        <p:cNvPr id="1" name=""/>
        <p:cNvGrpSpPr/>
        <p:nvPr/>
      </p:nvGrpSpPr>
      <p:grpSpPr>
        <a:xfrm>
          <a:off x="0" y="0"/>
          <a:ext cx="0" cy="0"/>
          <a:chOff x="0" y="0"/>
          <a:chExt cx="0" cy="0"/>
        </a:xfrm>
      </p:grpSpPr>
      <p:sp>
        <p:nvSpPr>
          <p:cNvPr id="5" name="Text Placeholder 8"/>
          <p:cNvSpPr>
            <a:spLocks noGrp="1"/>
          </p:cNvSpPr>
          <p:nvPr>
            <p:ph type="body" sz="quarter" idx="15" hasCustomPrompt="1"/>
          </p:nvPr>
        </p:nvSpPr>
        <p:spPr>
          <a:xfrm>
            <a:off x="1514430" y="1015368"/>
            <a:ext cx="5594684" cy="310500"/>
          </a:xfrm>
          <a:prstGeom prst="rect">
            <a:avLst/>
          </a:prstGeom>
        </p:spPr>
        <p:txBody>
          <a:bodyPr wrap="square" tIns="0" bIns="0" anchor="ctr">
            <a:noAutofit/>
          </a:bodyPr>
          <a:lstStyle>
            <a:lvl1pPr marL="0" indent="0" algn="l">
              <a:buClr>
                <a:schemeClr val="bg2"/>
              </a:buClr>
              <a:buFontTx/>
              <a:buNone/>
              <a:defRPr sz="1500" i="0" cap="none" baseline="0">
                <a:solidFill>
                  <a:schemeClr val="bg2"/>
                </a:solidFill>
              </a:defRPr>
            </a:lvl1pPr>
            <a:lvl2pPr>
              <a:defRPr sz="750"/>
            </a:lvl2pPr>
          </a:lstStyle>
          <a:p>
            <a:pPr lvl="0"/>
            <a:r>
              <a:rPr lang="fr-FR" noProof="0" dirty="0" err="1"/>
              <a:t>Chapter</a:t>
            </a:r>
            <a:r>
              <a:rPr lang="fr-FR" noProof="0" dirty="0"/>
              <a:t> 1</a:t>
            </a:r>
          </a:p>
        </p:txBody>
      </p:sp>
      <p:sp>
        <p:nvSpPr>
          <p:cNvPr id="8" name="Text Placeholder 8"/>
          <p:cNvSpPr>
            <a:spLocks noGrp="1"/>
          </p:cNvSpPr>
          <p:nvPr>
            <p:ph type="body" sz="quarter" idx="17" hasCustomPrompt="1"/>
          </p:nvPr>
        </p:nvSpPr>
        <p:spPr>
          <a:xfrm>
            <a:off x="1514430" y="1372024"/>
            <a:ext cx="5594684" cy="310500"/>
          </a:xfrm>
          <a:prstGeom prst="rect">
            <a:avLst/>
          </a:prstGeom>
        </p:spPr>
        <p:txBody>
          <a:bodyPr vert="horz" wrap="square" lIns="108000" tIns="0" rIns="108000" bIns="0" rtlCol="0" anchor="ctr">
            <a:noAutofit/>
          </a:bodyPr>
          <a:lstStyle>
            <a:lvl1pPr algn="l">
              <a:defRPr lang="fr-FR" sz="1500" i="0" cap="none" noProof="0" dirty="0">
                <a:solidFill>
                  <a:schemeClr val="bg2"/>
                </a:solidFill>
              </a:defRPr>
            </a:lvl1pPr>
          </a:lstStyle>
          <a:p>
            <a:pPr lvl="0">
              <a:buClr>
                <a:schemeClr val="bg2"/>
              </a:buClr>
            </a:pPr>
            <a:r>
              <a:rPr lang="fr-FR" noProof="0" dirty="0" err="1"/>
              <a:t>Chapter</a:t>
            </a:r>
            <a:r>
              <a:rPr lang="fr-FR" noProof="0" dirty="0"/>
              <a:t> 2</a:t>
            </a:r>
          </a:p>
        </p:txBody>
      </p:sp>
      <p:sp>
        <p:nvSpPr>
          <p:cNvPr id="11" name="Text Placeholder 8"/>
          <p:cNvSpPr>
            <a:spLocks noGrp="1"/>
          </p:cNvSpPr>
          <p:nvPr>
            <p:ph type="body" sz="quarter" idx="19" hasCustomPrompt="1"/>
          </p:nvPr>
        </p:nvSpPr>
        <p:spPr>
          <a:xfrm>
            <a:off x="1514430" y="1728680"/>
            <a:ext cx="5594684" cy="310500"/>
          </a:xfrm>
          <a:prstGeom prst="rect">
            <a:avLst/>
          </a:prstGeom>
        </p:spPr>
        <p:txBody>
          <a:bodyPr vert="horz" wrap="square" lIns="108000" tIns="0" rIns="108000" bIns="0" rtlCol="0" anchor="ctr">
            <a:noAutofit/>
          </a:bodyPr>
          <a:lstStyle>
            <a:lvl1pPr algn="l">
              <a:defRPr lang="fr-FR" sz="1500" i="0" cap="none" noProof="0" dirty="0">
                <a:solidFill>
                  <a:schemeClr val="bg2"/>
                </a:solidFill>
              </a:defRPr>
            </a:lvl1pPr>
          </a:lstStyle>
          <a:p>
            <a:pPr lvl="0">
              <a:buClr>
                <a:schemeClr val="bg2"/>
              </a:buClr>
            </a:pPr>
            <a:r>
              <a:rPr lang="fr-FR" noProof="0" dirty="0" err="1"/>
              <a:t>Chapter</a:t>
            </a:r>
            <a:r>
              <a:rPr lang="fr-FR" noProof="0" dirty="0"/>
              <a:t> 3</a:t>
            </a:r>
          </a:p>
        </p:txBody>
      </p:sp>
      <p:sp>
        <p:nvSpPr>
          <p:cNvPr id="14" name="Text Placeholder 8"/>
          <p:cNvSpPr>
            <a:spLocks noGrp="1"/>
          </p:cNvSpPr>
          <p:nvPr>
            <p:ph type="body" sz="quarter" idx="21" hasCustomPrompt="1"/>
          </p:nvPr>
        </p:nvSpPr>
        <p:spPr>
          <a:xfrm>
            <a:off x="1514430" y="2085335"/>
            <a:ext cx="5594684" cy="310500"/>
          </a:xfrm>
          <a:prstGeom prst="rect">
            <a:avLst/>
          </a:prstGeom>
        </p:spPr>
        <p:txBody>
          <a:bodyPr vert="horz" wrap="square" lIns="108000" tIns="0" rIns="108000" bIns="0" rtlCol="0" anchor="ctr">
            <a:noAutofit/>
          </a:bodyPr>
          <a:lstStyle>
            <a:lvl1pPr algn="l">
              <a:defRPr lang="fr-FR" sz="1500" i="0" cap="none" noProof="0" dirty="0">
                <a:solidFill>
                  <a:schemeClr val="bg2"/>
                </a:solidFill>
              </a:defRPr>
            </a:lvl1pPr>
          </a:lstStyle>
          <a:p>
            <a:pPr lvl="0">
              <a:buClr>
                <a:schemeClr val="bg2"/>
              </a:buClr>
            </a:pPr>
            <a:r>
              <a:rPr lang="fr-FR" noProof="0" dirty="0" err="1"/>
              <a:t>Chapter</a:t>
            </a:r>
            <a:r>
              <a:rPr lang="fr-FR" noProof="0" dirty="0"/>
              <a:t> 4</a:t>
            </a:r>
          </a:p>
        </p:txBody>
      </p:sp>
      <p:sp>
        <p:nvSpPr>
          <p:cNvPr id="17" name="Text Placeholder 8"/>
          <p:cNvSpPr>
            <a:spLocks noGrp="1"/>
          </p:cNvSpPr>
          <p:nvPr>
            <p:ph type="body" sz="quarter" idx="23" hasCustomPrompt="1"/>
          </p:nvPr>
        </p:nvSpPr>
        <p:spPr>
          <a:xfrm>
            <a:off x="1514430" y="4225271"/>
            <a:ext cx="5594684" cy="310500"/>
          </a:xfrm>
          <a:prstGeom prst="rect">
            <a:avLst/>
          </a:prstGeom>
        </p:spPr>
        <p:txBody>
          <a:bodyPr vert="horz" wrap="square" lIns="108000" tIns="0" rIns="108000" bIns="0" rtlCol="0" anchor="ctr">
            <a:noAutofit/>
          </a:bodyPr>
          <a:lstStyle>
            <a:lvl1pPr algn="l">
              <a:defRPr lang="fr-FR" sz="1500" i="0" cap="none" noProof="0" dirty="0">
                <a:solidFill>
                  <a:schemeClr val="bg2"/>
                </a:solidFill>
              </a:defRPr>
            </a:lvl1pPr>
          </a:lstStyle>
          <a:p>
            <a:pPr lvl="0">
              <a:buClr>
                <a:schemeClr val="bg2"/>
              </a:buClr>
            </a:pPr>
            <a:r>
              <a:rPr lang="fr-FR" noProof="0" dirty="0" err="1"/>
              <a:t>Chapter</a:t>
            </a:r>
            <a:r>
              <a:rPr lang="fr-FR" noProof="0" dirty="0"/>
              <a:t> 10</a:t>
            </a:r>
          </a:p>
        </p:txBody>
      </p:sp>
      <p:sp>
        <p:nvSpPr>
          <p:cNvPr id="30" name="Text Placeholder 8"/>
          <p:cNvSpPr>
            <a:spLocks noGrp="1"/>
          </p:cNvSpPr>
          <p:nvPr>
            <p:ph type="body" sz="quarter" idx="25" hasCustomPrompt="1"/>
          </p:nvPr>
        </p:nvSpPr>
        <p:spPr>
          <a:xfrm>
            <a:off x="7407750" y="1015368"/>
            <a:ext cx="1159660" cy="310500"/>
          </a:xfrm>
          <a:prstGeom prst="rect">
            <a:avLst/>
          </a:prstGeom>
        </p:spPr>
        <p:txBody>
          <a:bodyPr wrap="square" tIns="0" bIns="0" anchor="ctr">
            <a:noAutofit/>
          </a:bodyPr>
          <a:lstStyle>
            <a:lvl1pPr algn="l">
              <a:defRPr sz="750" b="0" i="0" cap="none" baseline="0">
                <a:solidFill>
                  <a:schemeClr val="bg2"/>
                </a:solidFill>
              </a:defRPr>
            </a:lvl1pPr>
            <a:lvl2pPr>
              <a:defRPr sz="750"/>
            </a:lvl2pPr>
          </a:lstStyle>
          <a:p>
            <a:pPr lvl="0"/>
            <a:r>
              <a:rPr lang="fr-FR" noProof="0" dirty="0"/>
              <a:t>Page x</a:t>
            </a:r>
          </a:p>
        </p:txBody>
      </p:sp>
      <p:sp>
        <p:nvSpPr>
          <p:cNvPr id="32" name="Text Placeholder 8"/>
          <p:cNvSpPr>
            <a:spLocks noGrp="1"/>
          </p:cNvSpPr>
          <p:nvPr>
            <p:ph type="body" sz="quarter" idx="26" hasCustomPrompt="1"/>
          </p:nvPr>
        </p:nvSpPr>
        <p:spPr>
          <a:xfrm>
            <a:off x="7407750" y="4225271"/>
            <a:ext cx="1159660" cy="310500"/>
          </a:xfrm>
          <a:prstGeom prst="rect">
            <a:avLst/>
          </a:prstGeom>
        </p:spPr>
        <p:txBody>
          <a:bodyPr vert="horz" wrap="square" lIns="108000" tIns="0" rIns="108000" bIns="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33" name="Text Placeholder 8"/>
          <p:cNvSpPr>
            <a:spLocks noGrp="1"/>
          </p:cNvSpPr>
          <p:nvPr>
            <p:ph type="body" sz="quarter" idx="27" hasCustomPrompt="1"/>
          </p:nvPr>
        </p:nvSpPr>
        <p:spPr>
          <a:xfrm>
            <a:off x="7407750" y="2085335"/>
            <a:ext cx="1159660" cy="310500"/>
          </a:xfrm>
          <a:prstGeom prst="rect">
            <a:avLst/>
          </a:prstGeom>
        </p:spPr>
        <p:txBody>
          <a:bodyPr vert="horz" wrap="square" lIns="108000" tIns="0" rIns="108000" bIns="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34" name="Text Placeholder 8"/>
          <p:cNvSpPr>
            <a:spLocks noGrp="1"/>
          </p:cNvSpPr>
          <p:nvPr>
            <p:ph type="body" sz="quarter" idx="28" hasCustomPrompt="1"/>
          </p:nvPr>
        </p:nvSpPr>
        <p:spPr>
          <a:xfrm>
            <a:off x="7407750" y="1728680"/>
            <a:ext cx="1159660" cy="310500"/>
          </a:xfrm>
          <a:prstGeom prst="rect">
            <a:avLst/>
          </a:prstGeom>
        </p:spPr>
        <p:txBody>
          <a:bodyPr vert="horz" wrap="square" lIns="108000" tIns="0" rIns="108000" bIns="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35" name="Text Placeholder 8"/>
          <p:cNvSpPr>
            <a:spLocks noGrp="1"/>
          </p:cNvSpPr>
          <p:nvPr>
            <p:ph type="body" sz="quarter" idx="29" hasCustomPrompt="1"/>
          </p:nvPr>
        </p:nvSpPr>
        <p:spPr>
          <a:xfrm>
            <a:off x="7407750" y="1372024"/>
            <a:ext cx="1159660" cy="310500"/>
          </a:xfrm>
          <a:prstGeom prst="rect">
            <a:avLst/>
          </a:prstGeom>
        </p:spPr>
        <p:txBody>
          <a:bodyPr vert="horz" wrap="square" lIns="108000" tIns="0" rIns="108000" bIns="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22" name="Text Placeholder 8"/>
          <p:cNvSpPr>
            <a:spLocks noGrp="1"/>
          </p:cNvSpPr>
          <p:nvPr>
            <p:ph type="body" sz="quarter" idx="30" hasCustomPrompt="1"/>
          </p:nvPr>
        </p:nvSpPr>
        <p:spPr>
          <a:xfrm>
            <a:off x="1514430" y="2441991"/>
            <a:ext cx="5594684" cy="310500"/>
          </a:xfrm>
          <a:prstGeom prst="rect">
            <a:avLst/>
          </a:prstGeom>
        </p:spPr>
        <p:txBody>
          <a:bodyPr vert="horz" wrap="square" lIns="108000" tIns="0" rIns="108000" bIns="0" rtlCol="0" anchor="ctr">
            <a:noAutofit/>
          </a:bodyPr>
          <a:lstStyle>
            <a:lvl1pPr algn="l">
              <a:defRPr lang="fr-FR" sz="1500" i="0" cap="none" noProof="0" dirty="0">
                <a:solidFill>
                  <a:schemeClr val="bg2"/>
                </a:solidFill>
              </a:defRPr>
            </a:lvl1pPr>
          </a:lstStyle>
          <a:p>
            <a:pPr lvl="0">
              <a:buClr>
                <a:schemeClr val="bg2"/>
              </a:buClr>
            </a:pPr>
            <a:r>
              <a:rPr lang="fr-FR" noProof="0" dirty="0" err="1"/>
              <a:t>Chapter</a:t>
            </a:r>
            <a:r>
              <a:rPr lang="fr-FR" noProof="0" dirty="0"/>
              <a:t> 5</a:t>
            </a:r>
          </a:p>
        </p:txBody>
      </p:sp>
      <p:sp>
        <p:nvSpPr>
          <p:cNvPr id="24" name="Text Placeholder 8"/>
          <p:cNvSpPr>
            <a:spLocks noGrp="1"/>
          </p:cNvSpPr>
          <p:nvPr>
            <p:ph type="body" sz="quarter" idx="32" hasCustomPrompt="1"/>
          </p:nvPr>
        </p:nvSpPr>
        <p:spPr>
          <a:xfrm>
            <a:off x="7407750" y="2441991"/>
            <a:ext cx="1159660" cy="310500"/>
          </a:xfrm>
          <a:prstGeom prst="rect">
            <a:avLst/>
          </a:prstGeom>
        </p:spPr>
        <p:txBody>
          <a:bodyPr vert="horz" wrap="square" lIns="108000" tIns="0" rIns="108000" bIns="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25" name="Text Placeholder 8"/>
          <p:cNvSpPr>
            <a:spLocks noGrp="1"/>
          </p:cNvSpPr>
          <p:nvPr>
            <p:ph type="body" sz="quarter" idx="33" hasCustomPrompt="1"/>
          </p:nvPr>
        </p:nvSpPr>
        <p:spPr>
          <a:xfrm>
            <a:off x="1514430" y="2798647"/>
            <a:ext cx="5594684" cy="310500"/>
          </a:xfrm>
          <a:prstGeom prst="rect">
            <a:avLst/>
          </a:prstGeom>
        </p:spPr>
        <p:txBody>
          <a:bodyPr vert="horz" wrap="square" lIns="108000" tIns="0" rIns="108000" bIns="0" rtlCol="0" anchor="ctr">
            <a:noAutofit/>
          </a:bodyPr>
          <a:lstStyle>
            <a:lvl1pPr algn="l">
              <a:defRPr lang="fr-FR" sz="1500" i="0" cap="none" noProof="0" dirty="0">
                <a:solidFill>
                  <a:schemeClr val="bg2"/>
                </a:solidFill>
              </a:defRPr>
            </a:lvl1pPr>
          </a:lstStyle>
          <a:p>
            <a:pPr lvl="0">
              <a:buClr>
                <a:schemeClr val="bg2"/>
              </a:buClr>
            </a:pPr>
            <a:r>
              <a:rPr lang="fr-FR" noProof="0" dirty="0" err="1"/>
              <a:t>Chapter</a:t>
            </a:r>
            <a:r>
              <a:rPr lang="fr-FR" noProof="0" dirty="0"/>
              <a:t> 6</a:t>
            </a:r>
          </a:p>
        </p:txBody>
      </p:sp>
      <p:sp>
        <p:nvSpPr>
          <p:cNvPr id="27" name="Text Placeholder 8"/>
          <p:cNvSpPr>
            <a:spLocks noGrp="1"/>
          </p:cNvSpPr>
          <p:nvPr>
            <p:ph type="body" sz="quarter" idx="35" hasCustomPrompt="1"/>
          </p:nvPr>
        </p:nvSpPr>
        <p:spPr>
          <a:xfrm>
            <a:off x="1514430" y="3155303"/>
            <a:ext cx="5594684" cy="310500"/>
          </a:xfrm>
          <a:prstGeom prst="rect">
            <a:avLst/>
          </a:prstGeom>
        </p:spPr>
        <p:txBody>
          <a:bodyPr vert="horz" wrap="square" lIns="108000" tIns="0" rIns="108000" bIns="0" rtlCol="0" anchor="ctr">
            <a:noAutofit/>
          </a:bodyPr>
          <a:lstStyle>
            <a:lvl1pPr algn="l">
              <a:defRPr lang="fr-FR" sz="1500" i="0" cap="none" noProof="0" dirty="0">
                <a:solidFill>
                  <a:schemeClr val="bg2"/>
                </a:solidFill>
              </a:defRPr>
            </a:lvl1pPr>
          </a:lstStyle>
          <a:p>
            <a:pPr lvl="0">
              <a:buClr>
                <a:schemeClr val="bg2"/>
              </a:buClr>
            </a:pPr>
            <a:r>
              <a:rPr lang="fr-FR" noProof="0" dirty="0" err="1"/>
              <a:t>Chapter</a:t>
            </a:r>
            <a:r>
              <a:rPr lang="fr-FR" noProof="0" dirty="0"/>
              <a:t> 7</a:t>
            </a:r>
          </a:p>
        </p:txBody>
      </p:sp>
      <p:sp>
        <p:nvSpPr>
          <p:cNvPr id="29" name="Text Placeholder 8"/>
          <p:cNvSpPr>
            <a:spLocks noGrp="1"/>
          </p:cNvSpPr>
          <p:nvPr>
            <p:ph type="body" sz="quarter" idx="37" hasCustomPrompt="1"/>
          </p:nvPr>
        </p:nvSpPr>
        <p:spPr>
          <a:xfrm>
            <a:off x="7407750" y="3155303"/>
            <a:ext cx="1159660" cy="310500"/>
          </a:xfrm>
          <a:prstGeom prst="rect">
            <a:avLst/>
          </a:prstGeom>
        </p:spPr>
        <p:txBody>
          <a:bodyPr vert="horz" wrap="square" lIns="108000" tIns="0" rIns="108000" bIns="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31" name="Text Placeholder 8"/>
          <p:cNvSpPr>
            <a:spLocks noGrp="1"/>
          </p:cNvSpPr>
          <p:nvPr>
            <p:ph type="body" sz="quarter" idx="38" hasCustomPrompt="1"/>
          </p:nvPr>
        </p:nvSpPr>
        <p:spPr>
          <a:xfrm>
            <a:off x="7407750" y="2798647"/>
            <a:ext cx="1159660" cy="310500"/>
          </a:xfrm>
          <a:prstGeom prst="rect">
            <a:avLst/>
          </a:prstGeom>
        </p:spPr>
        <p:txBody>
          <a:bodyPr vert="horz" wrap="square" lIns="108000" tIns="0" rIns="108000" bIns="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39" name="Text Placeholder 8"/>
          <p:cNvSpPr>
            <a:spLocks noGrp="1"/>
          </p:cNvSpPr>
          <p:nvPr>
            <p:ph type="body" sz="quarter" idx="39" hasCustomPrompt="1"/>
          </p:nvPr>
        </p:nvSpPr>
        <p:spPr>
          <a:xfrm>
            <a:off x="1514430" y="3511958"/>
            <a:ext cx="5594684" cy="310500"/>
          </a:xfrm>
          <a:prstGeom prst="rect">
            <a:avLst/>
          </a:prstGeom>
        </p:spPr>
        <p:txBody>
          <a:bodyPr vert="horz" wrap="square" lIns="108000" tIns="0" rIns="108000" bIns="0" rtlCol="0" anchor="ctr">
            <a:noAutofit/>
          </a:bodyPr>
          <a:lstStyle>
            <a:lvl1pPr algn="l">
              <a:defRPr lang="fr-FR" sz="1500" i="0" cap="none" noProof="0" dirty="0">
                <a:solidFill>
                  <a:schemeClr val="bg2"/>
                </a:solidFill>
              </a:defRPr>
            </a:lvl1pPr>
          </a:lstStyle>
          <a:p>
            <a:pPr lvl="0">
              <a:buClr>
                <a:schemeClr val="bg2"/>
              </a:buClr>
            </a:pPr>
            <a:r>
              <a:rPr lang="fr-FR" noProof="0" dirty="0" err="1"/>
              <a:t>Chapter</a:t>
            </a:r>
            <a:r>
              <a:rPr lang="fr-FR" noProof="0" dirty="0"/>
              <a:t> 8</a:t>
            </a:r>
          </a:p>
        </p:txBody>
      </p:sp>
      <p:sp>
        <p:nvSpPr>
          <p:cNvPr id="41" name="Text Placeholder 8"/>
          <p:cNvSpPr>
            <a:spLocks noGrp="1"/>
          </p:cNvSpPr>
          <p:nvPr>
            <p:ph type="body" sz="quarter" idx="41" hasCustomPrompt="1"/>
          </p:nvPr>
        </p:nvSpPr>
        <p:spPr>
          <a:xfrm>
            <a:off x="7407750" y="3511958"/>
            <a:ext cx="1159660" cy="310500"/>
          </a:xfrm>
          <a:prstGeom prst="rect">
            <a:avLst/>
          </a:prstGeom>
        </p:spPr>
        <p:txBody>
          <a:bodyPr vert="horz" wrap="square" lIns="108000" tIns="0" rIns="108000" bIns="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42" name="Text Placeholder 8"/>
          <p:cNvSpPr>
            <a:spLocks noGrp="1"/>
          </p:cNvSpPr>
          <p:nvPr>
            <p:ph type="body" sz="quarter" idx="42" hasCustomPrompt="1"/>
          </p:nvPr>
        </p:nvSpPr>
        <p:spPr>
          <a:xfrm>
            <a:off x="1514430" y="3868614"/>
            <a:ext cx="5594684" cy="310500"/>
          </a:xfrm>
          <a:prstGeom prst="rect">
            <a:avLst/>
          </a:prstGeom>
        </p:spPr>
        <p:txBody>
          <a:bodyPr vert="horz" wrap="square" lIns="108000" tIns="0" rIns="108000" bIns="0" rtlCol="0" anchor="ctr">
            <a:noAutofit/>
          </a:bodyPr>
          <a:lstStyle>
            <a:lvl1pPr algn="l">
              <a:defRPr lang="fr-FR" sz="1500" i="0" cap="none" noProof="0" dirty="0">
                <a:solidFill>
                  <a:schemeClr val="bg2"/>
                </a:solidFill>
              </a:defRPr>
            </a:lvl1pPr>
          </a:lstStyle>
          <a:p>
            <a:pPr lvl="0">
              <a:buClr>
                <a:schemeClr val="bg2"/>
              </a:buClr>
            </a:pPr>
            <a:r>
              <a:rPr lang="fr-FR" noProof="0" dirty="0" err="1"/>
              <a:t>Chapter</a:t>
            </a:r>
            <a:r>
              <a:rPr lang="fr-FR" noProof="0" dirty="0"/>
              <a:t> 9</a:t>
            </a:r>
          </a:p>
        </p:txBody>
      </p:sp>
      <p:sp>
        <p:nvSpPr>
          <p:cNvPr id="44" name="Text Placeholder 8"/>
          <p:cNvSpPr>
            <a:spLocks noGrp="1"/>
          </p:cNvSpPr>
          <p:nvPr>
            <p:ph type="body" sz="quarter" idx="44" hasCustomPrompt="1"/>
          </p:nvPr>
        </p:nvSpPr>
        <p:spPr>
          <a:xfrm>
            <a:off x="7407750" y="3868614"/>
            <a:ext cx="1159660" cy="310500"/>
          </a:xfrm>
          <a:prstGeom prst="rect">
            <a:avLst/>
          </a:prstGeom>
        </p:spPr>
        <p:txBody>
          <a:bodyPr vert="horz" wrap="square" lIns="108000" tIns="0" rIns="108000" bIns="0" rtlCol="0" anchor="ctr">
            <a:noAutofit/>
          </a:bodyPr>
          <a:lstStyle>
            <a:lvl1pPr algn="l">
              <a:defRPr lang="fr-FR" sz="750" b="0" i="0" cap="none" noProof="0" dirty="0">
                <a:solidFill>
                  <a:schemeClr val="bg2"/>
                </a:solidFill>
              </a:defRPr>
            </a:lvl1pPr>
          </a:lstStyle>
          <a:p>
            <a:pPr lvl="0"/>
            <a:r>
              <a:rPr lang="fr-FR" noProof="0" dirty="0"/>
              <a:t>Page x</a:t>
            </a:r>
          </a:p>
        </p:txBody>
      </p:sp>
      <p:sp>
        <p:nvSpPr>
          <p:cNvPr id="40" name="Text Placeholder 4"/>
          <p:cNvSpPr>
            <a:spLocks noGrp="1"/>
          </p:cNvSpPr>
          <p:nvPr>
            <p:ph type="body" sz="quarter" idx="56" hasCustomPrompt="1"/>
          </p:nvPr>
        </p:nvSpPr>
        <p:spPr>
          <a:xfrm>
            <a:off x="317989" y="1015368"/>
            <a:ext cx="996923" cy="310500"/>
          </a:xfrm>
          <a:prstGeom prst="rect">
            <a:avLst/>
          </a:prstGeom>
          <a:noFill/>
        </p:spPr>
        <p:txBody>
          <a:bodyPr tIns="0" bIns="0" anchor="ctr">
            <a:noAutofit/>
          </a:bodyPr>
          <a:lstStyle>
            <a:lvl1pPr marL="0" indent="-189000" algn="just">
              <a:lnSpc>
                <a:spcPct val="100000"/>
              </a:lnSpc>
              <a:spcBef>
                <a:spcPts val="300"/>
              </a:spcBef>
              <a:buClr>
                <a:schemeClr val="bg2"/>
              </a:buClr>
              <a:buFont typeface="Tempus Sans ITC" panose="04020404030D07020202" pitchFamily="82" charset="0"/>
              <a:buChar char="/"/>
              <a:defRPr sz="150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01</a:t>
            </a:r>
          </a:p>
        </p:txBody>
      </p:sp>
      <p:sp>
        <p:nvSpPr>
          <p:cNvPr id="43" name="Text Placeholder 4"/>
          <p:cNvSpPr>
            <a:spLocks noGrp="1"/>
          </p:cNvSpPr>
          <p:nvPr>
            <p:ph type="body" sz="quarter" idx="57" hasCustomPrompt="1"/>
          </p:nvPr>
        </p:nvSpPr>
        <p:spPr>
          <a:xfrm>
            <a:off x="317989" y="1372024"/>
            <a:ext cx="996923" cy="310500"/>
          </a:xfrm>
          <a:prstGeom prst="rect">
            <a:avLst/>
          </a:prstGeom>
          <a:noFill/>
        </p:spPr>
        <p:txBody>
          <a:bodyPr tIns="0" bIns="0" anchor="ctr">
            <a:noAutofit/>
          </a:bodyPr>
          <a:lstStyle>
            <a:lvl1pPr marL="0" indent="-189000" algn="just">
              <a:lnSpc>
                <a:spcPct val="100000"/>
              </a:lnSpc>
              <a:spcBef>
                <a:spcPts val="300"/>
              </a:spcBef>
              <a:buClr>
                <a:schemeClr val="bg2"/>
              </a:buClr>
              <a:buFont typeface="Tempus Sans ITC" panose="04020404030D07020202" pitchFamily="82" charset="0"/>
              <a:buChar char="/"/>
              <a:defRPr sz="150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02</a:t>
            </a:r>
          </a:p>
        </p:txBody>
      </p:sp>
      <p:sp>
        <p:nvSpPr>
          <p:cNvPr id="48" name="Text Placeholder 4"/>
          <p:cNvSpPr>
            <a:spLocks noGrp="1"/>
          </p:cNvSpPr>
          <p:nvPr>
            <p:ph type="body" sz="quarter" idx="58" hasCustomPrompt="1"/>
          </p:nvPr>
        </p:nvSpPr>
        <p:spPr>
          <a:xfrm>
            <a:off x="317989" y="1728680"/>
            <a:ext cx="996923" cy="310500"/>
          </a:xfrm>
          <a:prstGeom prst="rect">
            <a:avLst/>
          </a:prstGeom>
          <a:noFill/>
        </p:spPr>
        <p:txBody>
          <a:bodyPr tIns="0" bIns="0" anchor="ctr">
            <a:noAutofit/>
          </a:bodyPr>
          <a:lstStyle>
            <a:lvl1pPr marL="0" indent="-189000" algn="just">
              <a:lnSpc>
                <a:spcPct val="100000"/>
              </a:lnSpc>
              <a:spcBef>
                <a:spcPts val="300"/>
              </a:spcBef>
              <a:buClr>
                <a:schemeClr val="bg2"/>
              </a:buClr>
              <a:buFont typeface="Tempus Sans ITC" panose="04020404030D07020202" pitchFamily="82" charset="0"/>
              <a:buChar char="/"/>
              <a:defRPr sz="150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03</a:t>
            </a:r>
          </a:p>
        </p:txBody>
      </p:sp>
      <p:sp>
        <p:nvSpPr>
          <p:cNvPr id="59" name="Text Placeholder 4"/>
          <p:cNvSpPr>
            <a:spLocks noGrp="1"/>
          </p:cNvSpPr>
          <p:nvPr>
            <p:ph type="body" sz="quarter" idx="59" hasCustomPrompt="1"/>
          </p:nvPr>
        </p:nvSpPr>
        <p:spPr>
          <a:xfrm>
            <a:off x="317989" y="2085335"/>
            <a:ext cx="996923" cy="310500"/>
          </a:xfrm>
          <a:prstGeom prst="rect">
            <a:avLst/>
          </a:prstGeom>
          <a:noFill/>
        </p:spPr>
        <p:txBody>
          <a:bodyPr tIns="0" bIns="0" anchor="ctr">
            <a:noAutofit/>
          </a:bodyPr>
          <a:lstStyle>
            <a:lvl1pPr marL="0" indent="-189000" algn="just">
              <a:lnSpc>
                <a:spcPct val="100000"/>
              </a:lnSpc>
              <a:spcBef>
                <a:spcPts val="300"/>
              </a:spcBef>
              <a:buClr>
                <a:schemeClr val="bg2"/>
              </a:buClr>
              <a:buFont typeface="Tempus Sans ITC" panose="04020404030D07020202" pitchFamily="82" charset="0"/>
              <a:buChar char="/"/>
              <a:defRPr sz="150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04</a:t>
            </a:r>
          </a:p>
        </p:txBody>
      </p:sp>
      <p:sp>
        <p:nvSpPr>
          <p:cNvPr id="60" name="Text Placeholder 4"/>
          <p:cNvSpPr>
            <a:spLocks noGrp="1"/>
          </p:cNvSpPr>
          <p:nvPr>
            <p:ph type="body" sz="quarter" idx="60" hasCustomPrompt="1"/>
          </p:nvPr>
        </p:nvSpPr>
        <p:spPr>
          <a:xfrm>
            <a:off x="317989" y="2441991"/>
            <a:ext cx="996923" cy="310500"/>
          </a:xfrm>
          <a:prstGeom prst="rect">
            <a:avLst/>
          </a:prstGeom>
          <a:noFill/>
        </p:spPr>
        <p:txBody>
          <a:bodyPr tIns="0" bIns="0" anchor="ctr">
            <a:noAutofit/>
          </a:bodyPr>
          <a:lstStyle>
            <a:lvl1pPr marL="0" indent="-189000" algn="just">
              <a:lnSpc>
                <a:spcPct val="100000"/>
              </a:lnSpc>
              <a:spcBef>
                <a:spcPts val="300"/>
              </a:spcBef>
              <a:buClr>
                <a:schemeClr val="bg2"/>
              </a:buClr>
              <a:buFont typeface="Tempus Sans ITC" panose="04020404030D07020202" pitchFamily="82" charset="0"/>
              <a:buChar char="/"/>
              <a:defRPr sz="150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05</a:t>
            </a:r>
          </a:p>
        </p:txBody>
      </p:sp>
      <p:sp>
        <p:nvSpPr>
          <p:cNvPr id="61" name="Text Placeholder 4"/>
          <p:cNvSpPr>
            <a:spLocks noGrp="1"/>
          </p:cNvSpPr>
          <p:nvPr>
            <p:ph type="body" sz="quarter" idx="61" hasCustomPrompt="1"/>
          </p:nvPr>
        </p:nvSpPr>
        <p:spPr>
          <a:xfrm>
            <a:off x="317989" y="2798647"/>
            <a:ext cx="996923" cy="310500"/>
          </a:xfrm>
          <a:prstGeom prst="rect">
            <a:avLst/>
          </a:prstGeom>
          <a:noFill/>
        </p:spPr>
        <p:txBody>
          <a:bodyPr tIns="0" bIns="0" anchor="ctr">
            <a:noAutofit/>
          </a:bodyPr>
          <a:lstStyle>
            <a:lvl1pPr marL="0" indent="-189000" algn="just">
              <a:lnSpc>
                <a:spcPct val="100000"/>
              </a:lnSpc>
              <a:spcBef>
                <a:spcPts val="300"/>
              </a:spcBef>
              <a:buClr>
                <a:schemeClr val="bg2"/>
              </a:buClr>
              <a:buFont typeface="Tempus Sans ITC" panose="04020404030D07020202" pitchFamily="82" charset="0"/>
              <a:buChar char="/"/>
              <a:defRPr sz="150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06</a:t>
            </a:r>
          </a:p>
        </p:txBody>
      </p:sp>
      <p:sp>
        <p:nvSpPr>
          <p:cNvPr id="62" name="Text Placeholder 4"/>
          <p:cNvSpPr>
            <a:spLocks noGrp="1"/>
          </p:cNvSpPr>
          <p:nvPr>
            <p:ph type="body" sz="quarter" idx="62" hasCustomPrompt="1"/>
          </p:nvPr>
        </p:nvSpPr>
        <p:spPr>
          <a:xfrm>
            <a:off x="317989" y="3155303"/>
            <a:ext cx="996923" cy="310500"/>
          </a:xfrm>
          <a:prstGeom prst="rect">
            <a:avLst/>
          </a:prstGeom>
          <a:noFill/>
        </p:spPr>
        <p:txBody>
          <a:bodyPr tIns="0" bIns="0" anchor="ctr">
            <a:noAutofit/>
          </a:bodyPr>
          <a:lstStyle>
            <a:lvl1pPr marL="0" indent="-189000" algn="just">
              <a:lnSpc>
                <a:spcPct val="100000"/>
              </a:lnSpc>
              <a:spcBef>
                <a:spcPts val="300"/>
              </a:spcBef>
              <a:buClr>
                <a:schemeClr val="bg2"/>
              </a:buClr>
              <a:buFont typeface="Tempus Sans ITC" panose="04020404030D07020202" pitchFamily="82" charset="0"/>
              <a:buChar char="/"/>
              <a:defRPr sz="150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07</a:t>
            </a:r>
          </a:p>
        </p:txBody>
      </p:sp>
      <p:sp>
        <p:nvSpPr>
          <p:cNvPr id="63" name="Text Placeholder 4"/>
          <p:cNvSpPr>
            <a:spLocks noGrp="1"/>
          </p:cNvSpPr>
          <p:nvPr>
            <p:ph type="body" sz="quarter" idx="63" hasCustomPrompt="1"/>
          </p:nvPr>
        </p:nvSpPr>
        <p:spPr>
          <a:xfrm>
            <a:off x="317989" y="3511958"/>
            <a:ext cx="996923" cy="310500"/>
          </a:xfrm>
          <a:prstGeom prst="rect">
            <a:avLst/>
          </a:prstGeom>
          <a:noFill/>
        </p:spPr>
        <p:txBody>
          <a:bodyPr tIns="0" bIns="0" anchor="ctr">
            <a:noAutofit/>
          </a:bodyPr>
          <a:lstStyle>
            <a:lvl1pPr marL="0" indent="-189000" algn="just">
              <a:lnSpc>
                <a:spcPct val="100000"/>
              </a:lnSpc>
              <a:spcBef>
                <a:spcPts val="300"/>
              </a:spcBef>
              <a:buClr>
                <a:schemeClr val="bg2"/>
              </a:buClr>
              <a:buFont typeface="Tempus Sans ITC" panose="04020404030D07020202" pitchFamily="82" charset="0"/>
              <a:buChar char="/"/>
              <a:defRPr sz="150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08</a:t>
            </a:r>
          </a:p>
        </p:txBody>
      </p:sp>
      <p:sp>
        <p:nvSpPr>
          <p:cNvPr id="64" name="Text Placeholder 4"/>
          <p:cNvSpPr>
            <a:spLocks noGrp="1"/>
          </p:cNvSpPr>
          <p:nvPr>
            <p:ph type="body" sz="quarter" idx="64" hasCustomPrompt="1"/>
          </p:nvPr>
        </p:nvSpPr>
        <p:spPr>
          <a:xfrm>
            <a:off x="317989" y="3868614"/>
            <a:ext cx="996923" cy="310500"/>
          </a:xfrm>
          <a:prstGeom prst="rect">
            <a:avLst/>
          </a:prstGeom>
          <a:noFill/>
        </p:spPr>
        <p:txBody>
          <a:bodyPr tIns="0" bIns="0" anchor="ctr">
            <a:noAutofit/>
          </a:bodyPr>
          <a:lstStyle>
            <a:lvl1pPr marL="0" indent="-189000" algn="just">
              <a:lnSpc>
                <a:spcPct val="100000"/>
              </a:lnSpc>
              <a:spcBef>
                <a:spcPts val="300"/>
              </a:spcBef>
              <a:buClr>
                <a:schemeClr val="bg2"/>
              </a:buClr>
              <a:buFont typeface="Tempus Sans ITC" panose="04020404030D07020202" pitchFamily="82" charset="0"/>
              <a:buChar char="/"/>
              <a:defRPr sz="150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09</a:t>
            </a:r>
          </a:p>
        </p:txBody>
      </p:sp>
      <p:sp>
        <p:nvSpPr>
          <p:cNvPr id="65" name="Text Placeholder 4"/>
          <p:cNvSpPr>
            <a:spLocks noGrp="1"/>
          </p:cNvSpPr>
          <p:nvPr>
            <p:ph type="body" sz="quarter" idx="65" hasCustomPrompt="1"/>
          </p:nvPr>
        </p:nvSpPr>
        <p:spPr>
          <a:xfrm>
            <a:off x="317989" y="4225271"/>
            <a:ext cx="996923" cy="310500"/>
          </a:xfrm>
          <a:prstGeom prst="rect">
            <a:avLst/>
          </a:prstGeom>
          <a:noFill/>
        </p:spPr>
        <p:txBody>
          <a:bodyPr tIns="0" bIns="0" anchor="ctr">
            <a:noAutofit/>
          </a:bodyPr>
          <a:lstStyle>
            <a:lvl1pPr marL="0" indent="-189000" algn="just">
              <a:lnSpc>
                <a:spcPct val="100000"/>
              </a:lnSpc>
              <a:spcBef>
                <a:spcPts val="300"/>
              </a:spcBef>
              <a:buClr>
                <a:schemeClr val="bg2"/>
              </a:buClr>
              <a:buFont typeface="Tempus Sans ITC" panose="04020404030D07020202" pitchFamily="82" charset="0"/>
              <a:buChar char="/"/>
              <a:defRPr sz="1500" b="1" i="0">
                <a:solidFill>
                  <a:schemeClr val="accent1"/>
                </a:solidFill>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10</a:t>
            </a:r>
          </a:p>
        </p:txBody>
      </p:sp>
      <p:sp>
        <p:nvSpPr>
          <p:cNvPr id="36" name="Title 1"/>
          <p:cNvSpPr txBox="1">
            <a:spLocks/>
          </p:cNvSpPr>
          <p:nvPr userDrawn="1"/>
        </p:nvSpPr>
        <p:spPr>
          <a:xfrm>
            <a:off x="312405" y="303499"/>
            <a:ext cx="8507077" cy="647811"/>
          </a:xfrm>
          <a:prstGeom prst="rect">
            <a:avLst/>
          </a:prstGeom>
          <a:noFill/>
        </p:spPr>
        <p:txBody>
          <a:bodyPr vert="horz" lIns="81000" tIns="27000" rIns="81000" bIns="0" rtlCol="0" anchor="t">
            <a:noAutofit/>
          </a:bodyPr>
          <a:lstStyle>
            <a:lvl1pPr algn="l" defTabSz="914400" rtl="0" eaLnBrk="1" latinLnBrk="0" hangingPunct="1">
              <a:lnSpc>
                <a:spcPct val="100000"/>
              </a:lnSpc>
              <a:spcBef>
                <a:spcPct val="0"/>
              </a:spcBef>
              <a:buNone/>
              <a:defRPr sz="2200" kern="1200" baseline="0">
                <a:solidFill>
                  <a:schemeClr val="bg2"/>
                </a:solidFill>
                <a:latin typeface="+mj-lt"/>
                <a:ea typeface="+mj-ea"/>
                <a:cs typeface="+mj-cs"/>
              </a:defRPr>
            </a:lvl1pPr>
          </a:lstStyle>
          <a:p>
            <a:r>
              <a:rPr lang="fr-FR" sz="1650" b="1" noProof="0" dirty="0"/>
              <a:t>AGENDA</a:t>
            </a:r>
          </a:p>
        </p:txBody>
      </p:sp>
    </p:spTree>
    <p:extLst>
      <p:ext uri="{BB962C8B-B14F-4D97-AF65-F5344CB8AC3E}">
        <p14:creationId xmlns:p14="http://schemas.microsoft.com/office/powerpoint/2010/main" val="270237893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Chapter White">
    <p:spTree>
      <p:nvGrpSpPr>
        <p:cNvPr id="1" name=""/>
        <p:cNvGrpSpPr/>
        <p:nvPr/>
      </p:nvGrpSpPr>
      <p:grpSpPr>
        <a:xfrm>
          <a:off x="0" y="0"/>
          <a:ext cx="0" cy="0"/>
          <a:chOff x="0" y="0"/>
          <a:chExt cx="0" cy="0"/>
        </a:xfrm>
      </p:grpSpPr>
      <p:pic>
        <p:nvPicPr>
          <p:cNvPr id="6" name="Image 1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3216804" cy="3544425"/>
          </a:xfrm>
          <a:prstGeom prst="rect">
            <a:avLst/>
          </a:prstGeom>
        </p:spPr>
      </p:pic>
      <p:sp>
        <p:nvSpPr>
          <p:cNvPr id="8" name="Espace réservé pour une image  35"/>
          <p:cNvSpPr>
            <a:spLocks noGrp="1"/>
          </p:cNvSpPr>
          <p:nvPr>
            <p:ph type="pic" sz="quarter" idx="10" hasCustomPrompt="1"/>
          </p:nvPr>
        </p:nvSpPr>
        <p:spPr>
          <a:xfrm>
            <a:off x="0" y="2"/>
            <a:ext cx="4760956" cy="4192731"/>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350" b="0" i="1" baseline="0">
                <a:solidFill>
                  <a:schemeClr val="accent5"/>
                </a:solidFill>
                <a:latin typeface="Tahoma" panose="020B0604030504040204" pitchFamily="34" charset="0"/>
                <a:ea typeface="Tahoma" panose="020B0604030504040204" pitchFamily="34" charset="0"/>
                <a:cs typeface="Tahoma" panose="020B0604030504040204" pitchFamily="34" charset="0"/>
              </a:defRPr>
            </a:lvl1pPr>
          </a:lstStyle>
          <a:p>
            <a:r>
              <a:rPr lang="fr-FR" noProof="0" dirty="0"/>
              <a:t>Click </a:t>
            </a:r>
            <a:r>
              <a:rPr lang="fr-FR" noProof="0" dirty="0" err="1"/>
              <a:t>here</a:t>
            </a:r>
            <a:r>
              <a:rPr lang="fr-FR" noProof="0" dirty="0"/>
              <a:t>	&gt;&gt; </a:t>
            </a:r>
            <a:br>
              <a:rPr lang="fr-FR" noProof="0" dirty="0"/>
            </a:br>
            <a:r>
              <a:rPr lang="fr-FR" noProof="0" dirty="0"/>
              <a:t>to insert a </a:t>
            </a:r>
            <a:r>
              <a:rPr lang="fr-FR" noProof="0" dirty="0" err="1"/>
              <a:t>picture</a:t>
            </a:r>
            <a:endParaRPr lang="fr-FR" noProof="0" dirty="0"/>
          </a:p>
        </p:txBody>
      </p:sp>
      <p:sp>
        <p:nvSpPr>
          <p:cNvPr id="10" name="Text Placeholder 4"/>
          <p:cNvSpPr>
            <a:spLocks noGrp="1"/>
          </p:cNvSpPr>
          <p:nvPr>
            <p:ph type="body" sz="quarter" idx="38" hasCustomPrompt="1"/>
          </p:nvPr>
        </p:nvSpPr>
        <p:spPr bwMode="gray">
          <a:xfrm>
            <a:off x="2090540" y="2500817"/>
            <a:ext cx="787569" cy="723600"/>
          </a:xfrm>
          <a:prstGeom prst="rect">
            <a:avLst/>
          </a:prstGeom>
          <a:noFill/>
        </p:spPr>
        <p:txBody>
          <a:bodyPr lIns="0" rIns="0" anchor="t">
            <a:noAutofit/>
          </a:bodyPr>
          <a:lstStyle>
            <a:lvl1pPr marL="0" indent="-189000" algn="just">
              <a:lnSpc>
                <a:spcPct val="100000"/>
              </a:lnSpc>
              <a:spcBef>
                <a:spcPts val="300"/>
              </a:spcBef>
              <a:buClr>
                <a:schemeClr val="bg2"/>
              </a:buClr>
              <a:buFont typeface="Tempus Sans ITC" panose="04020404030D07020202" pitchFamily="82" charset="0"/>
              <a:buChar char="/"/>
              <a:defRPr sz="1800" b="1" i="0">
                <a:solidFill>
                  <a:schemeClr val="bg2"/>
                </a:solidFill>
                <a:latin typeface="+mj-lt"/>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01</a:t>
            </a:r>
          </a:p>
        </p:txBody>
      </p:sp>
      <p:sp>
        <p:nvSpPr>
          <p:cNvPr id="12" name="Titel 1"/>
          <p:cNvSpPr>
            <a:spLocks noGrp="1"/>
          </p:cNvSpPr>
          <p:nvPr>
            <p:ph type="title" hasCustomPrompt="1"/>
          </p:nvPr>
        </p:nvSpPr>
        <p:spPr bwMode="gray">
          <a:xfrm>
            <a:off x="2877278" y="2500817"/>
            <a:ext cx="5815385" cy="723600"/>
          </a:xfrm>
        </p:spPr>
        <p:txBody>
          <a:bodyPr lIns="108000" tIns="108000" rIns="0" anchor="t">
            <a:noAutofit/>
          </a:bodyPr>
          <a:lstStyle>
            <a:lvl1pPr algn="r">
              <a:defRPr sz="1800" cap="none" baseline="0">
                <a:solidFill>
                  <a:schemeClr val="bg2"/>
                </a:solidFill>
                <a:latin typeface="+mj-lt"/>
              </a:defRPr>
            </a:lvl1pPr>
          </a:lstStyle>
          <a:p>
            <a:r>
              <a:rPr lang="fr-FR" noProof="0" dirty="0" err="1"/>
              <a:t>Chapter</a:t>
            </a:r>
            <a:r>
              <a:rPr lang="fr-FR" noProof="0" dirty="0"/>
              <a:t> slide headline</a:t>
            </a:r>
          </a:p>
        </p:txBody>
      </p:sp>
    </p:spTree>
    <p:extLst>
      <p:ext uri="{BB962C8B-B14F-4D97-AF65-F5344CB8AC3E}">
        <p14:creationId xmlns:p14="http://schemas.microsoft.com/office/powerpoint/2010/main" val="283130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827584" y="87474"/>
            <a:ext cx="8064092" cy="540006"/>
          </a:xfrm>
        </p:spPr>
        <p:txBody>
          <a:bodyPr/>
          <a:lstStyle>
            <a:lvl1pPr>
              <a:defRPr/>
            </a:lvl1pPr>
          </a:lstStyle>
          <a:p>
            <a:r>
              <a:rPr lang="fr-FR" dirty="0"/>
              <a:t>Titre de la slide</a:t>
            </a:r>
          </a:p>
        </p:txBody>
      </p:sp>
      <p:sp>
        <p:nvSpPr>
          <p:cNvPr id="5" name="Espace réservé du numéro de diapositive 4"/>
          <p:cNvSpPr>
            <a:spLocks noGrp="1"/>
          </p:cNvSpPr>
          <p:nvPr>
            <p:ph type="sldNum" sz="quarter" idx="12"/>
          </p:nvPr>
        </p:nvSpPr>
        <p:spPr/>
        <p:txBody>
          <a:bodyPr/>
          <a:lstStyle/>
          <a:p>
            <a:fld id="{646E7B68-C406-4B5C-B79D-A1CDE10CB85D}" type="slidenum">
              <a:rPr lang="fr-FR" smtClean="0"/>
              <a:pPr/>
              <a:t>‹N°›</a:t>
            </a:fld>
            <a:endParaRPr lang="fr-FR" dirty="0"/>
          </a:p>
        </p:txBody>
      </p:sp>
      <p:sp>
        <p:nvSpPr>
          <p:cNvPr id="11" name="Espace réservé du contenu 10"/>
          <p:cNvSpPr>
            <a:spLocks noGrp="1"/>
          </p:cNvSpPr>
          <p:nvPr>
            <p:ph sz="quarter" idx="16"/>
          </p:nvPr>
        </p:nvSpPr>
        <p:spPr>
          <a:xfrm>
            <a:off x="827584" y="843558"/>
            <a:ext cx="3889375" cy="3744416"/>
          </a:xfrm>
        </p:spPr>
        <p:txBody>
          <a:bodyPr>
            <a:noAutofit/>
          </a:bodyPr>
          <a:lstStyle>
            <a:lvl1pPr marL="0" indent="0">
              <a:buNone/>
              <a:defRPr/>
            </a:lvl1pPr>
            <a:lvl2pPr>
              <a:defRPr>
                <a:solidFill>
                  <a:schemeClr val="tx2"/>
                </a:solidFill>
              </a:defRPr>
            </a:lvl2pPr>
            <a:lvl3pPr>
              <a:defRPr>
                <a:solidFill>
                  <a:srgbClr val="575757"/>
                </a:solidFill>
              </a:defRPr>
            </a:lvl3pPr>
            <a:lvl4pPr>
              <a:defRPr sz="1400">
                <a:solidFill>
                  <a:srgbClr val="575757"/>
                </a:solidFill>
              </a:defRPr>
            </a:lvl4pPr>
            <a:lvl5pPr>
              <a:defRPr sz="1200">
                <a:solidFill>
                  <a:srgbClr val="575757"/>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kumimoji="0" lang="fr-FR" sz="1400" b="0" i="0" u="none" strike="noStrike" kern="1200" cap="none" spc="0" normalizeH="0" baseline="0" noProof="0" dirty="0">
              <a:ln>
                <a:noFill/>
              </a:ln>
              <a:solidFill>
                <a:srgbClr val="575757"/>
              </a:solidFill>
              <a:effectLst/>
              <a:uLnTx/>
              <a:uFillTx/>
              <a:latin typeface="+mn-lt"/>
              <a:ea typeface="+mn-ea"/>
              <a:cs typeface="+mn-cs"/>
            </a:endParaRPr>
          </a:p>
        </p:txBody>
      </p:sp>
      <p:sp>
        <p:nvSpPr>
          <p:cNvPr id="13" name="Espace réservé du contenu 12"/>
          <p:cNvSpPr>
            <a:spLocks noGrp="1"/>
          </p:cNvSpPr>
          <p:nvPr>
            <p:ph sz="quarter" idx="17"/>
          </p:nvPr>
        </p:nvSpPr>
        <p:spPr>
          <a:xfrm>
            <a:off x="5002301" y="843558"/>
            <a:ext cx="3889375" cy="3744416"/>
          </a:xfrm>
        </p:spPr>
        <p:txBody>
          <a:bodyPr/>
          <a:lstStyle>
            <a:lvl1pPr marL="0" indent="0">
              <a:buNone/>
              <a:defRPr/>
            </a:lvl1pPr>
            <a:lvl2pPr>
              <a:defRPr>
                <a:solidFill>
                  <a:schemeClr val="tx2"/>
                </a:solidFill>
              </a:defRPr>
            </a:lvl2pPr>
            <a:lvl3pPr>
              <a:defRPr>
                <a:solidFill>
                  <a:srgbClr val="575757"/>
                </a:solidFill>
              </a:defRPr>
            </a:lvl3pPr>
            <a:lvl4pPr>
              <a:defRPr sz="1400">
                <a:solidFill>
                  <a:srgbClr val="575757"/>
                </a:solidFill>
              </a:defRPr>
            </a:lvl4pPr>
            <a:lvl5pPr>
              <a:defRPr sz="1200">
                <a:solidFill>
                  <a:srgbClr val="575757"/>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kumimoji="0" lang="fr-FR" sz="1400" b="0" i="0" u="none" strike="noStrike" kern="1200" cap="none" spc="0" normalizeH="0" baseline="0" noProof="0" dirty="0">
              <a:ln>
                <a:noFill/>
              </a:ln>
              <a:solidFill>
                <a:srgbClr val="575757"/>
              </a:solidFill>
              <a:effectLst/>
              <a:uLnTx/>
              <a:uFillTx/>
              <a:latin typeface="+mn-lt"/>
              <a:ea typeface="+mn-ea"/>
              <a:cs typeface="+mn-cs"/>
            </a:endParaRPr>
          </a:p>
        </p:txBody>
      </p:sp>
      <p:sp>
        <p:nvSpPr>
          <p:cNvPr id="4" name="Espace réservé du pied de page 3"/>
          <p:cNvSpPr>
            <a:spLocks noGrp="1"/>
          </p:cNvSpPr>
          <p:nvPr>
            <p:ph type="ftr" sz="quarter" idx="18"/>
          </p:nvPr>
        </p:nvSpPr>
        <p:spPr/>
        <p:txBody>
          <a:bodyPr/>
          <a:lstStyle>
            <a:lvl1pPr>
              <a:defRPr sz="800"/>
            </a:lvl1pPr>
          </a:lstStyle>
          <a:p>
            <a:r>
              <a:rPr lang="fr-FR" dirty="0">
                <a:latin typeface="Arial"/>
                <a:ea typeface="+mn-ea"/>
              </a:rPr>
              <a:t>Démarche d’audit des critères ENS </a:t>
            </a:r>
          </a:p>
        </p:txBody>
      </p:sp>
    </p:spTree>
    <p:extLst>
      <p:ext uri="{BB962C8B-B14F-4D97-AF65-F5344CB8AC3E}">
        <p14:creationId xmlns:p14="http://schemas.microsoft.com/office/powerpoint/2010/main" val="3935237416"/>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Chapter Silver Grey light">
    <p:bg>
      <p:bgPr>
        <a:solidFill>
          <a:schemeClr val="tx2"/>
        </a:solidFill>
        <a:effectLst/>
      </p:bgPr>
    </p:bg>
    <p:spTree>
      <p:nvGrpSpPr>
        <p:cNvPr id="1" name=""/>
        <p:cNvGrpSpPr/>
        <p:nvPr/>
      </p:nvGrpSpPr>
      <p:grpSpPr>
        <a:xfrm>
          <a:off x="0" y="0"/>
          <a:ext cx="0" cy="0"/>
          <a:chOff x="0" y="0"/>
          <a:chExt cx="0" cy="0"/>
        </a:xfrm>
      </p:grpSpPr>
      <p:pic>
        <p:nvPicPr>
          <p:cNvPr id="7" name="Image 11"/>
          <p:cNvPicPr>
            <a:picLocks noChangeAspect="1"/>
          </p:cNvPicPr>
          <p:nvPr userDrawn="1"/>
        </p:nvPicPr>
        <p:blipFill rotWithShape="1">
          <a:blip r:embed="rId2" cstate="print">
            <a:extLst>
              <a:ext uri="{28A0092B-C50C-407E-A947-70E740481C1C}">
                <a14:useLocalDpi xmlns:a14="http://schemas.microsoft.com/office/drawing/2010/main"/>
              </a:ext>
            </a:extLst>
          </a:blip>
          <a:srcRect l="-1" t="1" r="-184259" b="-45082"/>
          <a:stretch/>
        </p:blipFill>
        <p:spPr>
          <a:xfrm>
            <a:off x="0" y="-1"/>
            <a:ext cx="9144000" cy="5142310"/>
          </a:xfrm>
          <a:prstGeom prst="rect">
            <a:avLst/>
          </a:prstGeom>
          <a:solidFill>
            <a:schemeClr val="tx1">
              <a:lumMod val="20000"/>
              <a:lumOff val="80000"/>
            </a:schemeClr>
          </a:solidFill>
        </p:spPr>
      </p:pic>
      <p:sp>
        <p:nvSpPr>
          <p:cNvPr id="5" name="Text Placeholder 4"/>
          <p:cNvSpPr>
            <a:spLocks noGrp="1"/>
          </p:cNvSpPr>
          <p:nvPr>
            <p:ph type="body" sz="quarter" idx="38" hasCustomPrompt="1"/>
          </p:nvPr>
        </p:nvSpPr>
        <p:spPr bwMode="gray">
          <a:xfrm>
            <a:off x="2090540" y="2500817"/>
            <a:ext cx="787569" cy="723600"/>
          </a:xfrm>
          <a:prstGeom prst="rect">
            <a:avLst/>
          </a:prstGeom>
          <a:noFill/>
        </p:spPr>
        <p:txBody>
          <a:bodyPr lIns="0" rIns="0" anchor="t">
            <a:noAutofit/>
          </a:bodyPr>
          <a:lstStyle>
            <a:lvl1pPr marL="0" indent="-189000" algn="just">
              <a:lnSpc>
                <a:spcPct val="100000"/>
              </a:lnSpc>
              <a:spcBef>
                <a:spcPts val="300"/>
              </a:spcBef>
              <a:buClr>
                <a:schemeClr val="bg2"/>
              </a:buClr>
              <a:buFont typeface="Tempus Sans ITC" panose="04020404030D07020202" pitchFamily="82" charset="0"/>
              <a:buChar char="/"/>
              <a:defRPr sz="1800" b="1" i="0">
                <a:solidFill>
                  <a:schemeClr val="bg2"/>
                </a:solidFill>
                <a:latin typeface="+mj-lt"/>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01</a:t>
            </a:r>
          </a:p>
        </p:txBody>
      </p:sp>
      <p:sp>
        <p:nvSpPr>
          <p:cNvPr id="8" name="Espace réservé pour une image  35"/>
          <p:cNvSpPr>
            <a:spLocks noGrp="1"/>
          </p:cNvSpPr>
          <p:nvPr>
            <p:ph type="pic" sz="quarter" idx="10" hasCustomPrompt="1"/>
          </p:nvPr>
        </p:nvSpPr>
        <p:spPr bwMode="gray">
          <a:xfrm>
            <a:off x="0" y="2"/>
            <a:ext cx="4760956" cy="4192731"/>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350" b="0" i="1" baseline="0">
                <a:solidFill>
                  <a:schemeClr val="accent5"/>
                </a:solidFill>
                <a:latin typeface="Tahoma" panose="020B0604030504040204" pitchFamily="34" charset="0"/>
                <a:ea typeface="Tahoma" panose="020B0604030504040204" pitchFamily="34" charset="0"/>
                <a:cs typeface="Tahoma" panose="020B0604030504040204" pitchFamily="34" charset="0"/>
              </a:defRPr>
            </a:lvl1pPr>
          </a:lstStyle>
          <a:p>
            <a:r>
              <a:rPr lang="fr-FR" noProof="0" dirty="0"/>
              <a:t>Click </a:t>
            </a:r>
            <a:r>
              <a:rPr lang="fr-FR" noProof="0" dirty="0" err="1"/>
              <a:t>here</a:t>
            </a:r>
            <a:r>
              <a:rPr lang="fr-FR" noProof="0" dirty="0"/>
              <a:t>	&gt;&gt; </a:t>
            </a:r>
            <a:br>
              <a:rPr lang="fr-FR" noProof="0" dirty="0"/>
            </a:br>
            <a:r>
              <a:rPr lang="fr-FR" noProof="0" dirty="0"/>
              <a:t>to insert a </a:t>
            </a:r>
            <a:r>
              <a:rPr lang="fr-FR" noProof="0" dirty="0" err="1"/>
              <a:t>picture</a:t>
            </a:r>
            <a:endParaRPr lang="fr-FR" noProof="0" dirty="0"/>
          </a:p>
        </p:txBody>
      </p:sp>
      <p:sp>
        <p:nvSpPr>
          <p:cNvPr id="9" name="Titel 1"/>
          <p:cNvSpPr>
            <a:spLocks noGrp="1"/>
          </p:cNvSpPr>
          <p:nvPr>
            <p:ph type="title" hasCustomPrompt="1"/>
          </p:nvPr>
        </p:nvSpPr>
        <p:spPr bwMode="gray">
          <a:xfrm>
            <a:off x="2877278" y="2500817"/>
            <a:ext cx="5815385" cy="723600"/>
          </a:xfrm>
        </p:spPr>
        <p:txBody>
          <a:bodyPr lIns="108000" tIns="108000" rIns="0" anchor="t">
            <a:noAutofit/>
          </a:bodyPr>
          <a:lstStyle>
            <a:lvl1pPr algn="r">
              <a:defRPr sz="1800" cap="none" baseline="0">
                <a:solidFill>
                  <a:schemeClr val="bg2"/>
                </a:solidFill>
                <a:latin typeface="+mj-lt"/>
              </a:defRPr>
            </a:lvl1pPr>
          </a:lstStyle>
          <a:p>
            <a:r>
              <a:rPr lang="fr-FR" noProof="0" dirty="0" err="1"/>
              <a:t>Chapter</a:t>
            </a:r>
            <a:r>
              <a:rPr lang="fr-FR" noProof="0" dirty="0"/>
              <a:t> slide headline</a:t>
            </a:r>
          </a:p>
        </p:txBody>
      </p:sp>
    </p:spTree>
    <p:extLst>
      <p:ext uri="{BB962C8B-B14F-4D97-AF65-F5344CB8AC3E}">
        <p14:creationId xmlns:p14="http://schemas.microsoft.com/office/powerpoint/2010/main" val="6643695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Chapter Green light">
    <p:bg>
      <p:bgPr>
        <a:solidFill>
          <a:schemeClr val="accent1"/>
        </a:solidFill>
        <a:effectLst/>
      </p:bgPr>
    </p:bg>
    <p:spTree>
      <p:nvGrpSpPr>
        <p:cNvPr id="1" name=""/>
        <p:cNvGrpSpPr/>
        <p:nvPr/>
      </p:nvGrpSpPr>
      <p:grpSpPr>
        <a:xfrm>
          <a:off x="0" y="0"/>
          <a:ext cx="0" cy="0"/>
          <a:chOff x="0" y="0"/>
          <a:chExt cx="0" cy="0"/>
        </a:xfrm>
      </p:grpSpPr>
      <p:pic>
        <p:nvPicPr>
          <p:cNvPr id="7" name="Image 11"/>
          <p:cNvPicPr>
            <a:picLocks noChangeAspect="1"/>
          </p:cNvPicPr>
          <p:nvPr userDrawn="1"/>
        </p:nvPicPr>
        <p:blipFill rotWithShape="1">
          <a:blip r:embed="rId2" cstate="print">
            <a:lum bright="70000" contrast="-70000"/>
            <a:extLst>
              <a:ext uri="{28A0092B-C50C-407E-A947-70E740481C1C}">
                <a14:useLocalDpi xmlns:a14="http://schemas.microsoft.com/office/drawing/2010/main"/>
              </a:ext>
            </a:extLst>
          </a:blip>
          <a:srcRect l="-1" t="1" r="-184259" b="-45082"/>
          <a:stretch/>
        </p:blipFill>
        <p:spPr>
          <a:xfrm>
            <a:off x="0" y="-1"/>
            <a:ext cx="9144000" cy="5142310"/>
          </a:xfrm>
          <a:prstGeom prst="rect">
            <a:avLst/>
          </a:prstGeom>
          <a:solidFill>
            <a:schemeClr val="accent1"/>
          </a:solidFill>
        </p:spPr>
      </p:pic>
      <p:sp>
        <p:nvSpPr>
          <p:cNvPr id="8" name="Espace réservé pour une image  35"/>
          <p:cNvSpPr>
            <a:spLocks noGrp="1"/>
          </p:cNvSpPr>
          <p:nvPr>
            <p:ph type="pic" sz="quarter" idx="10" hasCustomPrompt="1"/>
          </p:nvPr>
        </p:nvSpPr>
        <p:spPr bwMode="gray">
          <a:xfrm>
            <a:off x="0" y="2"/>
            <a:ext cx="4760956" cy="4192731"/>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350" b="0" i="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fr-FR" noProof="0" dirty="0"/>
              <a:t>Click </a:t>
            </a:r>
            <a:r>
              <a:rPr lang="fr-FR" noProof="0" dirty="0" err="1"/>
              <a:t>here</a:t>
            </a:r>
            <a:r>
              <a:rPr lang="fr-FR" noProof="0" dirty="0"/>
              <a:t>	&gt;&gt; </a:t>
            </a:r>
            <a:br>
              <a:rPr lang="fr-FR" noProof="0" dirty="0"/>
            </a:br>
            <a:r>
              <a:rPr lang="fr-FR" noProof="0" dirty="0"/>
              <a:t>to insert a </a:t>
            </a:r>
            <a:r>
              <a:rPr lang="fr-FR" noProof="0" dirty="0" err="1"/>
              <a:t>picture</a:t>
            </a:r>
            <a:endParaRPr lang="fr-FR" noProof="0" dirty="0"/>
          </a:p>
        </p:txBody>
      </p:sp>
      <p:sp>
        <p:nvSpPr>
          <p:cNvPr id="5" name="Text Placeholder 4"/>
          <p:cNvSpPr>
            <a:spLocks noGrp="1"/>
          </p:cNvSpPr>
          <p:nvPr>
            <p:ph type="body" sz="quarter" idx="38" hasCustomPrompt="1"/>
          </p:nvPr>
        </p:nvSpPr>
        <p:spPr bwMode="gray">
          <a:xfrm>
            <a:off x="2090540" y="2500817"/>
            <a:ext cx="787569" cy="723600"/>
          </a:xfrm>
          <a:prstGeom prst="rect">
            <a:avLst/>
          </a:prstGeom>
          <a:noFill/>
        </p:spPr>
        <p:txBody>
          <a:bodyPr lIns="0" rIns="0" bIns="108000" anchor="t">
            <a:noAutofit/>
          </a:bodyPr>
          <a:lstStyle>
            <a:lvl1pPr marL="0" indent="-189000" algn="just">
              <a:lnSpc>
                <a:spcPct val="100000"/>
              </a:lnSpc>
              <a:spcBef>
                <a:spcPts val="300"/>
              </a:spcBef>
              <a:buClr>
                <a:schemeClr val="bg1"/>
              </a:buClr>
              <a:buFont typeface="Tempus Sans ITC" panose="04020404030D07020202" pitchFamily="82" charset="0"/>
              <a:buChar char="/"/>
              <a:defRPr sz="1800" b="1" i="0">
                <a:solidFill>
                  <a:schemeClr val="bg1"/>
                </a:solidFill>
                <a:latin typeface="+mj-lt"/>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01</a:t>
            </a:r>
          </a:p>
        </p:txBody>
      </p:sp>
      <p:sp>
        <p:nvSpPr>
          <p:cNvPr id="9" name="Titel 1"/>
          <p:cNvSpPr>
            <a:spLocks noGrp="1"/>
          </p:cNvSpPr>
          <p:nvPr>
            <p:ph type="title" hasCustomPrompt="1"/>
          </p:nvPr>
        </p:nvSpPr>
        <p:spPr bwMode="gray">
          <a:xfrm>
            <a:off x="2877278" y="2500817"/>
            <a:ext cx="5815385" cy="723600"/>
          </a:xfrm>
        </p:spPr>
        <p:txBody>
          <a:bodyPr lIns="108000" tIns="108000" rIns="0" anchor="t">
            <a:noAutofit/>
          </a:bodyPr>
          <a:lstStyle>
            <a:lvl1pPr algn="r">
              <a:defRPr sz="1800" cap="none" baseline="0">
                <a:solidFill>
                  <a:schemeClr val="bg1"/>
                </a:solidFill>
                <a:latin typeface="+mj-lt"/>
              </a:defRPr>
            </a:lvl1pPr>
          </a:lstStyle>
          <a:p>
            <a:r>
              <a:rPr lang="fr-FR" noProof="0" dirty="0" err="1"/>
              <a:t>Chapter</a:t>
            </a:r>
            <a:r>
              <a:rPr lang="fr-FR" noProof="0" dirty="0"/>
              <a:t> slide headline</a:t>
            </a:r>
          </a:p>
        </p:txBody>
      </p:sp>
    </p:spTree>
    <p:extLst>
      <p:ext uri="{BB962C8B-B14F-4D97-AF65-F5344CB8AC3E}">
        <p14:creationId xmlns:p14="http://schemas.microsoft.com/office/powerpoint/2010/main" val="24302810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Chapter Brown light">
    <p:bg>
      <p:bgPr>
        <a:solidFill>
          <a:schemeClr val="accent2"/>
        </a:solidFill>
        <a:effectLst/>
      </p:bgPr>
    </p:bg>
    <p:spTree>
      <p:nvGrpSpPr>
        <p:cNvPr id="1" name=""/>
        <p:cNvGrpSpPr/>
        <p:nvPr/>
      </p:nvGrpSpPr>
      <p:grpSpPr>
        <a:xfrm>
          <a:off x="0" y="0"/>
          <a:ext cx="0" cy="0"/>
          <a:chOff x="0" y="0"/>
          <a:chExt cx="0" cy="0"/>
        </a:xfrm>
      </p:grpSpPr>
      <p:pic>
        <p:nvPicPr>
          <p:cNvPr id="7" name="Image 11"/>
          <p:cNvPicPr>
            <a:picLocks noChangeAspect="1"/>
          </p:cNvPicPr>
          <p:nvPr userDrawn="1"/>
        </p:nvPicPr>
        <p:blipFill rotWithShape="1">
          <a:blip r:embed="rId2" cstate="print">
            <a:lum bright="70000" contrast="-70000"/>
            <a:extLst>
              <a:ext uri="{28A0092B-C50C-407E-A947-70E740481C1C}">
                <a14:useLocalDpi xmlns:a14="http://schemas.microsoft.com/office/drawing/2010/main"/>
              </a:ext>
            </a:extLst>
          </a:blip>
          <a:srcRect l="-1" t="1" r="-184259" b="-45082"/>
          <a:stretch/>
        </p:blipFill>
        <p:spPr>
          <a:xfrm>
            <a:off x="0" y="-1"/>
            <a:ext cx="9144000" cy="5142310"/>
          </a:xfrm>
          <a:prstGeom prst="rect">
            <a:avLst/>
          </a:prstGeom>
          <a:solidFill>
            <a:schemeClr val="accent2"/>
          </a:solidFill>
        </p:spPr>
      </p:pic>
      <p:sp>
        <p:nvSpPr>
          <p:cNvPr id="8" name="Espace réservé pour une image  35"/>
          <p:cNvSpPr>
            <a:spLocks noGrp="1"/>
          </p:cNvSpPr>
          <p:nvPr>
            <p:ph type="pic" sz="quarter" idx="10" hasCustomPrompt="1"/>
          </p:nvPr>
        </p:nvSpPr>
        <p:spPr bwMode="gray">
          <a:xfrm>
            <a:off x="0" y="2"/>
            <a:ext cx="4760956" cy="4192731"/>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350" b="0" i="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fr-FR" noProof="0" dirty="0"/>
              <a:t>Click </a:t>
            </a:r>
            <a:r>
              <a:rPr lang="fr-FR" noProof="0" dirty="0" err="1"/>
              <a:t>here</a:t>
            </a:r>
            <a:r>
              <a:rPr lang="fr-FR" noProof="0" dirty="0"/>
              <a:t>	&gt;&gt; </a:t>
            </a:r>
            <a:br>
              <a:rPr lang="fr-FR" noProof="0" dirty="0"/>
            </a:br>
            <a:r>
              <a:rPr lang="fr-FR" noProof="0" dirty="0"/>
              <a:t>to insert a </a:t>
            </a:r>
            <a:r>
              <a:rPr lang="fr-FR" noProof="0" dirty="0" err="1"/>
              <a:t>picture</a:t>
            </a:r>
            <a:endParaRPr lang="fr-FR" noProof="0" dirty="0"/>
          </a:p>
        </p:txBody>
      </p:sp>
      <p:sp>
        <p:nvSpPr>
          <p:cNvPr id="5" name="Text Placeholder 4"/>
          <p:cNvSpPr>
            <a:spLocks noGrp="1"/>
          </p:cNvSpPr>
          <p:nvPr>
            <p:ph type="body" sz="quarter" idx="38" hasCustomPrompt="1"/>
          </p:nvPr>
        </p:nvSpPr>
        <p:spPr bwMode="gray">
          <a:xfrm>
            <a:off x="2090540" y="2500817"/>
            <a:ext cx="787569" cy="723600"/>
          </a:xfrm>
          <a:prstGeom prst="rect">
            <a:avLst/>
          </a:prstGeom>
          <a:noFill/>
        </p:spPr>
        <p:txBody>
          <a:bodyPr lIns="0" rIns="0" anchor="t">
            <a:noAutofit/>
          </a:bodyPr>
          <a:lstStyle>
            <a:lvl1pPr marL="0" indent="-189000" algn="just">
              <a:lnSpc>
                <a:spcPct val="100000"/>
              </a:lnSpc>
              <a:spcBef>
                <a:spcPts val="300"/>
              </a:spcBef>
              <a:buClr>
                <a:schemeClr val="bg1"/>
              </a:buClr>
              <a:buFont typeface="Tempus Sans ITC" panose="04020404030D07020202" pitchFamily="82" charset="0"/>
              <a:buChar char="/"/>
              <a:defRPr sz="1800" b="1" i="0">
                <a:solidFill>
                  <a:schemeClr val="bg1"/>
                </a:solidFill>
                <a:latin typeface="+mj-lt"/>
              </a:defRPr>
            </a:lvl1pPr>
            <a:lvl2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2pPr>
            <a:lvl3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3pPr>
            <a:lvl4pPr marL="0" indent="-189000" algn="just">
              <a:lnSpc>
                <a:spcPct val="100000"/>
              </a:lnSpc>
              <a:spcBef>
                <a:spcPts val="300"/>
              </a:spcBef>
              <a:buClr>
                <a:schemeClr val="accent1"/>
              </a:buClr>
              <a:buFont typeface="Tahoma" panose="020B0604030504040204" pitchFamily="34" charset="0"/>
              <a:buChar char="⁄"/>
              <a:defRPr sz="1500" b="1" i="0" cap="none" baseline="0">
                <a:solidFill>
                  <a:schemeClr val="bg2"/>
                </a:solidFill>
              </a:defRPr>
            </a:lvl4pPr>
            <a:lvl5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5pPr>
            <a:lvl6pPr marL="0" indent="-189000" algn="just">
              <a:lnSpc>
                <a:spcPct val="100000"/>
              </a:lnSpc>
              <a:spcBef>
                <a:spcPts val="300"/>
              </a:spcBef>
              <a:buClr>
                <a:schemeClr val="accent1"/>
              </a:buClr>
              <a:buFont typeface="Tahoma" panose="020B0604030504040204" pitchFamily="34" charset="0"/>
              <a:buChar char="⁄"/>
              <a:defRPr sz="1500" b="1" i="0">
                <a:solidFill>
                  <a:schemeClr val="bg2"/>
                </a:solidFill>
              </a:defRPr>
            </a:lvl6pPr>
            <a:lvl7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7pPr>
            <a:lvl8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8pPr>
            <a:lvl9pPr marL="0" indent="-189000" algn="just">
              <a:lnSpc>
                <a:spcPct val="100000"/>
              </a:lnSpc>
              <a:spcBef>
                <a:spcPts val="300"/>
              </a:spcBef>
              <a:buClr>
                <a:schemeClr val="accent1"/>
              </a:buClr>
              <a:buFont typeface="Tahoma" panose="020B0604030504040204" pitchFamily="34" charset="0"/>
              <a:buChar char="⁄"/>
              <a:defRPr sz="1500" b="1" i="0" baseline="0">
                <a:solidFill>
                  <a:schemeClr val="bg2"/>
                </a:solidFill>
              </a:defRPr>
            </a:lvl9pPr>
          </a:lstStyle>
          <a:p>
            <a:pPr lvl="0"/>
            <a:r>
              <a:rPr lang="fr-FR" noProof="0" dirty="0"/>
              <a:t>01</a:t>
            </a:r>
          </a:p>
        </p:txBody>
      </p:sp>
      <p:sp>
        <p:nvSpPr>
          <p:cNvPr id="9" name="Titel 1"/>
          <p:cNvSpPr>
            <a:spLocks noGrp="1"/>
          </p:cNvSpPr>
          <p:nvPr>
            <p:ph type="title" hasCustomPrompt="1"/>
          </p:nvPr>
        </p:nvSpPr>
        <p:spPr bwMode="gray">
          <a:xfrm>
            <a:off x="2877278" y="2500817"/>
            <a:ext cx="5815385" cy="723600"/>
          </a:xfrm>
        </p:spPr>
        <p:txBody>
          <a:bodyPr lIns="108000" tIns="108000" rIns="0" anchor="t">
            <a:noAutofit/>
          </a:bodyPr>
          <a:lstStyle>
            <a:lvl1pPr algn="r">
              <a:defRPr sz="1800" cap="none" baseline="0">
                <a:solidFill>
                  <a:schemeClr val="bg1"/>
                </a:solidFill>
                <a:latin typeface="+mj-lt"/>
              </a:defRPr>
            </a:lvl1pPr>
          </a:lstStyle>
          <a:p>
            <a:r>
              <a:rPr lang="fr-FR" noProof="0" dirty="0" err="1"/>
              <a:t>Chapter</a:t>
            </a:r>
            <a:r>
              <a:rPr lang="fr-FR" noProof="0" dirty="0"/>
              <a:t> slide headline</a:t>
            </a:r>
          </a:p>
        </p:txBody>
      </p:sp>
    </p:spTree>
    <p:extLst>
      <p:ext uri="{BB962C8B-B14F-4D97-AF65-F5344CB8AC3E}">
        <p14:creationId xmlns:p14="http://schemas.microsoft.com/office/powerpoint/2010/main" val="75937293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190794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Page Contacts">
    <p:bg>
      <p:bgPr>
        <a:solidFill>
          <a:schemeClr val="bg2"/>
        </a:solidFill>
        <a:effectLst/>
      </p:bgPr>
    </p:bg>
    <p:spTree>
      <p:nvGrpSpPr>
        <p:cNvPr id="1" name=""/>
        <p:cNvGrpSpPr/>
        <p:nvPr/>
      </p:nvGrpSpPr>
      <p:grpSpPr>
        <a:xfrm>
          <a:off x="0" y="0"/>
          <a:ext cx="0" cy="0"/>
          <a:chOff x="0" y="0"/>
          <a:chExt cx="0" cy="0"/>
        </a:xfrm>
      </p:grpSpPr>
      <p:pic>
        <p:nvPicPr>
          <p:cNvPr id="32" name="Image 5"/>
          <p:cNvPicPr>
            <a:picLocks noChangeAspect="1"/>
          </p:cNvPicPr>
          <p:nvPr userDrawn="1"/>
        </p:nvPicPr>
        <p:blipFill rotWithShape="1">
          <a:blip r:embed="rId2" cstate="print">
            <a:extLst>
              <a:ext uri="{28A0092B-C50C-407E-A947-70E740481C1C}">
                <a14:useLocalDpi xmlns:a14="http://schemas.microsoft.com/office/drawing/2010/main"/>
              </a:ext>
            </a:extLst>
          </a:blip>
          <a:srcRect r="-184204" b="-45087"/>
          <a:stretch/>
        </p:blipFill>
        <p:spPr>
          <a:xfrm>
            <a:off x="-1" y="-6815"/>
            <a:ext cx="9144001" cy="5143500"/>
          </a:xfrm>
          <a:prstGeom prst="rect">
            <a:avLst/>
          </a:prstGeom>
          <a:solidFill>
            <a:schemeClr val="bg2"/>
          </a:solidFill>
        </p:spPr>
      </p:pic>
      <p:pic>
        <p:nvPicPr>
          <p:cNvPr id="5" name="Picture 7"/>
          <p:cNvPicPr>
            <a:picLocks/>
          </p:cNvPicPr>
          <p:nvPr userDrawn="1"/>
        </p:nvPicPr>
        <p:blipFill>
          <a:blip r:embed="rId3"/>
          <a:stretch>
            <a:fillRect/>
          </a:stretch>
        </p:blipFill>
        <p:spPr>
          <a:xfrm>
            <a:off x="6114462" y="864000"/>
            <a:ext cx="2608615" cy="286200"/>
          </a:xfrm>
          <a:prstGeom prst="rect">
            <a:avLst/>
          </a:prstGeom>
        </p:spPr>
      </p:pic>
    </p:spTree>
    <p:extLst>
      <p:ext uri="{BB962C8B-B14F-4D97-AF65-F5344CB8AC3E}">
        <p14:creationId xmlns:p14="http://schemas.microsoft.com/office/powerpoint/2010/main" val="2181265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End Page Picture">
    <p:spTree>
      <p:nvGrpSpPr>
        <p:cNvPr id="1" name=""/>
        <p:cNvGrpSpPr/>
        <p:nvPr/>
      </p:nvGrpSpPr>
      <p:grpSpPr>
        <a:xfrm>
          <a:off x="0" y="0"/>
          <a:ext cx="0" cy="0"/>
          <a:chOff x="0" y="0"/>
          <a:chExt cx="0" cy="0"/>
        </a:xfrm>
      </p:grpSpPr>
      <p:pic>
        <p:nvPicPr>
          <p:cNvPr id="1026" name="Picture 2" descr="C:\Users\kerveillant\Desktop\WAVESTONE #ProdTools\4. Visuels\La city 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a:stretch/>
        </p:blipFill>
        <p:spPr bwMode="auto">
          <a:xfrm>
            <a:off x="-14356" y="0"/>
            <a:ext cx="9158356" cy="514904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userDrawn="1"/>
        </p:nvSpPr>
        <p:spPr bwMode="black">
          <a:xfrm>
            <a:off x="-958" y="0"/>
            <a:ext cx="2126274" cy="3921900"/>
          </a:xfrm>
          <a:prstGeom prst="rect">
            <a:avLst/>
          </a:prstGeom>
          <a:noFill/>
        </p:spPr>
        <p:txBody>
          <a:bodyPr wrap="square" rtlCol="0" anchor="t" anchorCtr="1">
            <a:noAutofit/>
          </a:bodyPr>
          <a:lstStyle/>
          <a:p>
            <a:pPr algn="l">
              <a:lnSpc>
                <a:spcPct val="200000"/>
              </a:lnSpc>
            </a:pPr>
            <a:r>
              <a:rPr lang="fr-FR" sz="750" noProof="0" dirty="0">
                <a:solidFill>
                  <a:schemeClr val="bg2"/>
                </a:solidFill>
              </a:rPr>
              <a:t>PARIS</a:t>
            </a:r>
          </a:p>
          <a:p>
            <a:pPr algn="l">
              <a:lnSpc>
                <a:spcPct val="200000"/>
              </a:lnSpc>
            </a:pPr>
            <a:r>
              <a:rPr lang="fr-FR" sz="750" noProof="0" dirty="0">
                <a:solidFill>
                  <a:schemeClr val="bg2"/>
                </a:solidFill>
              </a:rPr>
              <a:t>LONDON</a:t>
            </a:r>
          </a:p>
          <a:p>
            <a:pPr algn="l">
              <a:lnSpc>
                <a:spcPct val="200000"/>
              </a:lnSpc>
            </a:pPr>
            <a:r>
              <a:rPr lang="fr-FR" sz="750" noProof="0" dirty="0">
                <a:solidFill>
                  <a:schemeClr val="bg2"/>
                </a:solidFill>
              </a:rPr>
              <a:t>NEW YORK</a:t>
            </a:r>
          </a:p>
          <a:p>
            <a:pPr algn="l">
              <a:lnSpc>
                <a:spcPct val="200000"/>
              </a:lnSpc>
            </a:pPr>
            <a:r>
              <a:rPr lang="fr-FR" sz="750" noProof="0" dirty="0">
                <a:solidFill>
                  <a:schemeClr val="bg2"/>
                </a:solidFill>
              </a:rPr>
              <a:t>HONG KONG</a:t>
            </a:r>
          </a:p>
          <a:p>
            <a:pPr algn="l">
              <a:lnSpc>
                <a:spcPct val="200000"/>
              </a:lnSpc>
            </a:pPr>
            <a:r>
              <a:rPr lang="fr-FR" sz="750" noProof="0" dirty="0">
                <a:solidFill>
                  <a:schemeClr val="bg2"/>
                </a:solidFill>
              </a:rPr>
              <a:t>SINGAPORE *</a:t>
            </a:r>
          </a:p>
          <a:p>
            <a:pPr algn="l">
              <a:lnSpc>
                <a:spcPct val="200000"/>
              </a:lnSpc>
            </a:pPr>
            <a:r>
              <a:rPr lang="fr-FR" sz="750" noProof="0" dirty="0">
                <a:solidFill>
                  <a:schemeClr val="bg2"/>
                </a:solidFill>
              </a:rPr>
              <a:t>DUBAI *</a:t>
            </a:r>
          </a:p>
          <a:p>
            <a:pPr algn="l">
              <a:lnSpc>
                <a:spcPct val="200000"/>
              </a:lnSpc>
            </a:pPr>
            <a:r>
              <a:rPr lang="fr-FR" sz="750" noProof="0" dirty="0">
                <a:solidFill>
                  <a:schemeClr val="bg2"/>
                </a:solidFill>
              </a:rPr>
              <a:t>SAO PAULO *</a:t>
            </a:r>
          </a:p>
          <a:p>
            <a:pPr marL="0" marR="0" indent="0" algn="l" defTabSz="685800" rtl="0" eaLnBrk="1" fontAlgn="auto" latinLnBrk="0" hangingPunct="1">
              <a:lnSpc>
                <a:spcPct val="200000"/>
              </a:lnSpc>
              <a:spcBef>
                <a:spcPts val="0"/>
              </a:spcBef>
              <a:spcAft>
                <a:spcPts val="0"/>
              </a:spcAft>
              <a:buClrTx/>
              <a:buSzTx/>
              <a:buFontTx/>
              <a:buNone/>
              <a:tabLst/>
              <a:defRPr/>
            </a:pPr>
            <a:r>
              <a:rPr lang="fr-FR" sz="750" noProof="0" dirty="0">
                <a:solidFill>
                  <a:schemeClr val="bg2"/>
                </a:solidFill>
              </a:rPr>
              <a:t>LUXEMBOURG</a:t>
            </a:r>
          </a:p>
          <a:p>
            <a:pPr algn="l">
              <a:lnSpc>
                <a:spcPct val="200000"/>
              </a:lnSpc>
            </a:pPr>
            <a:r>
              <a:rPr lang="fr-FR" sz="750" noProof="0" dirty="0">
                <a:solidFill>
                  <a:schemeClr val="bg2"/>
                </a:solidFill>
              </a:rPr>
              <a:t>MADRID *</a:t>
            </a:r>
          </a:p>
          <a:p>
            <a:pPr algn="l">
              <a:lnSpc>
                <a:spcPct val="200000"/>
              </a:lnSpc>
            </a:pPr>
            <a:r>
              <a:rPr lang="fr-FR" sz="750" noProof="0" dirty="0">
                <a:solidFill>
                  <a:schemeClr val="bg2"/>
                </a:solidFill>
              </a:rPr>
              <a:t>MILANO *</a:t>
            </a:r>
          </a:p>
          <a:p>
            <a:pPr algn="l">
              <a:lnSpc>
                <a:spcPct val="200000"/>
              </a:lnSpc>
            </a:pPr>
            <a:r>
              <a:rPr lang="fr-FR" sz="750" noProof="0" dirty="0">
                <a:solidFill>
                  <a:schemeClr val="bg2"/>
                </a:solidFill>
              </a:rPr>
              <a:t>BRUSSELS</a:t>
            </a:r>
          </a:p>
          <a:p>
            <a:pPr algn="l">
              <a:lnSpc>
                <a:spcPct val="200000"/>
              </a:lnSpc>
            </a:pPr>
            <a:r>
              <a:rPr lang="fr-FR" sz="750" noProof="0" dirty="0">
                <a:solidFill>
                  <a:schemeClr val="bg2"/>
                </a:solidFill>
              </a:rPr>
              <a:t>GENEVA</a:t>
            </a:r>
          </a:p>
          <a:p>
            <a:pPr algn="l">
              <a:lnSpc>
                <a:spcPct val="200000"/>
              </a:lnSpc>
            </a:pPr>
            <a:r>
              <a:rPr lang="fr-FR" sz="750" noProof="0" dirty="0">
                <a:solidFill>
                  <a:schemeClr val="bg2"/>
                </a:solidFill>
              </a:rPr>
              <a:t>CASABLANCA</a:t>
            </a:r>
          </a:p>
          <a:p>
            <a:pPr algn="l">
              <a:lnSpc>
                <a:spcPct val="200000"/>
              </a:lnSpc>
            </a:pPr>
            <a:r>
              <a:rPr lang="fr-FR" sz="750" noProof="0" dirty="0">
                <a:solidFill>
                  <a:schemeClr val="bg2"/>
                </a:solidFill>
              </a:rPr>
              <a:t>ISTANBUL *</a:t>
            </a:r>
          </a:p>
          <a:p>
            <a:pPr algn="l">
              <a:lnSpc>
                <a:spcPct val="200000"/>
              </a:lnSpc>
            </a:pPr>
            <a:r>
              <a:rPr lang="fr-FR" sz="750" noProof="0" dirty="0">
                <a:solidFill>
                  <a:schemeClr val="bg2"/>
                </a:solidFill>
              </a:rPr>
              <a:t>LYON</a:t>
            </a:r>
          </a:p>
          <a:p>
            <a:pPr algn="l">
              <a:lnSpc>
                <a:spcPct val="200000"/>
              </a:lnSpc>
            </a:pPr>
            <a:r>
              <a:rPr lang="fr-FR" sz="750" noProof="0" dirty="0">
                <a:solidFill>
                  <a:schemeClr val="bg2"/>
                </a:solidFill>
              </a:rPr>
              <a:t>MARSEILLE</a:t>
            </a:r>
          </a:p>
          <a:p>
            <a:pPr algn="l">
              <a:lnSpc>
                <a:spcPct val="200000"/>
              </a:lnSpc>
            </a:pPr>
            <a:r>
              <a:rPr lang="fr-FR" sz="750" noProof="0" dirty="0">
                <a:solidFill>
                  <a:schemeClr val="bg2"/>
                </a:solidFill>
              </a:rPr>
              <a:t>NANTES</a:t>
            </a:r>
          </a:p>
          <a:p>
            <a:pPr algn="l"/>
            <a:endParaRPr lang="fr-FR" sz="750" noProof="0" dirty="0">
              <a:solidFill>
                <a:schemeClr val="bg2"/>
              </a:solidFill>
            </a:endParaRPr>
          </a:p>
        </p:txBody>
      </p:sp>
      <p:pic>
        <p:nvPicPr>
          <p:cNvPr id="9" name="Picture 7"/>
          <p:cNvPicPr>
            <a:picLocks/>
          </p:cNvPicPr>
          <p:nvPr userDrawn="1"/>
        </p:nvPicPr>
        <p:blipFill>
          <a:blip r:embed="rId3"/>
          <a:stretch>
            <a:fillRect/>
          </a:stretch>
        </p:blipFill>
        <p:spPr>
          <a:xfrm>
            <a:off x="6114462" y="864000"/>
            <a:ext cx="2608615" cy="286200"/>
          </a:xfrm>
          <a:prstGeom prst="rect">
            <a:avLst/>
          </a:prstGeom>
        </p:spPr>
      </p:pic>
      <p:sp>
        <p:nvSpPr>
          <p:cNvPr id="6" name="TextBox 6"/>
          <p:cNvSpPr txBox="1"/>
          <p:nvPr userDrawn="1"/>
        </p:nvSpPr>
        <p:spPr bwMode="black">
          <a:xfrm>
            <a:off x="450927" y="4018806"/>
            <a:ext cx="921703" cy="196208"/>
          </a:xfrm>
          <a:prstGeom prst="rect">
            <a:avLst/>
          </a:prstGeom>
          <a:noFill/>
        </p:spPr>
        <p:txBody>
          <a:bodyPr wrap="square" rtlCol="0">
            <a:spAutoFit/>
          </a:bodyPr>
          <a:lstStyle/>
          <a:p>
            <a:pPr algn="l"/>
            <a:r>
              <a:rPr lang="fr-FR" sz="675" noProof="0" dirty="0">
                <a:solidFill>
                  <a:schemeClr val="bg2"/>
                </a:solidFill>
              </a:rPr>
              <a:t>* Partnerships</a:t>
            </a:r>
          </a:p>
        </p:txBody>
      </p:sp>
    </p:spTree>
    <p:extLst>
      <p:ext uri="{BB962C8B-B14F-4D97-AF65-F5344CB8AC3E}">
        <p14:creationId xmlns:p14="http://schemas.microsoft.com/office/powerpoint/2010/main" val="73273345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Guidelines">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319015" y="303499"/>
            <a:ext cx="8507077" cy="647811"/>
          </a:xfrm>
        </p:spPr>
        <p:txBody>
          <a:bodyPr lIns="108000" tIns="36000" rIns="108000" bIns="0"/>
          <a:lstStyle>
            <a:lvl1pPr>
              <a:defRPr sz="1650" baseline="0">
                <a:solidFill>
                  <a:schemeClr val="bg2"/>
                </a:solidFill>
              </a:defRPr>
            </a:lvl1pPr>
          </a:lstStyle>
          <a:p>
            <a:r>
              <a:rPr lang="fr-FR" noProof="0" dirty="0" err="1"/>
              <a:t>Colour</a:t>
            </a:r>
            <a:r>
              <a:rPr lang="fr-FR" noProof="0" dirty="0"/>
              <a:t> &amp; Font structure</a:t>
            </a:r>
          </a:p>
        </p:txBody>
      </p:sp>
      <p:graphicFrame>
        <p:nvGraphicFramePr>
          <p:cNvPr id="5" name="Table 4"/>
          <p:cNvGraphicFramePr>
            <a:graphicFrameLocks noGrp="1"/>
          </p:cNvGraphicFramePr>
          <p:nvPr userDrawn="1">
            <p:extLst>
              <p:ext uri="{D42A27DB-BD31-4B8C-83A1-F6EECF244321}">
                <p14:modId xmlns:p14="http://schemas.microsoft.com/office/powerpoint/2010/main" val="892905826"/>
              </p:ext>
            </p:extLst>
          </p:nvPr>
        </p:nvGraphicFramePr>
        <p:xfrm>
          <a:off x="364549" y="2409732"/>
          <a:ext cx="8671012" cy="2811780"/>
        </p:xfrm>
        <a:graphic>
          <a:graphicData uri="http://schemas.openxmlformats.org/drawingml/2006/table">
            <a:tbl>
              <a:tblPr firstRow="1" bandRow="1">
                <a:tableStyleId>{0E3FDE45-AF77-4B5C-9715-49D594BDF05E}</a:tableStyleId>
              </a:tblPr>
              <a:tblGrid>
                <a:gridCol w="1117092">
                  <a:extLst>
                    <a:ext uri="{9D8B030D-6E8A-4147-A177-3AD203B41FA5}">
                      <a16:colId xmlns:a16="http://schemas.microsoft.com/office/drawing/2014/main" val="20000"/>
                    </a:ext>
                  </a:extLst>
                </a:gridCol>
                <a:gridCol w="1046065">
                  <a:extLst>
                    <a:ext uri="{9D8B030D-6E8A-4147-A177-3AD203B41FA5}">
                      <a16:colId xmlns:a16="http://schemas.microsoft.com/office/drawing/2014/main" val="20001"/>
                    </a:ext>
                  </a:extLst>
                </a:gridCol>
                <a:gridCol w="1079613">
                  <a:extLst>
                    <a:ext uri="{9D8B030D-6E8A-4147-A177-3AD203B41FA5}">
                      <a16:colId xmlns:a16="http://schemas.microsoft.com/office/drawing/2014/main" val="20002"/>
                    </a:ext>
                  </a:extLst>
                </a:gridCol>
                <a:gridCol w="499398">
                  <a:extLst>
                    <a:ext uri="{9D8B030D-6E8A-4147-A177-3AD203B41FA5}">
                      <a16:colId xmlns:a16="http://schemas.microsoft.com/office/drawing/2014/main" val="20003"/>
                    </a:ext>
                  </a:extLst>
                </a:gridCol>
                <a:gridCol w="825582">
                  <a:extLst>
                    <a:ext uri="{9D8B030D-6E8A-4147-A177-3AD203B41FA5}">
                      <a16:colId xmlns:a16="http://schemas.microsoft.com/office/drawing/2014/main" val="20004"/>
                    </a:ext>
                  </a:extLst>
                </a:gridCol>
                <a:gridCol w="863691">
                  <a:extLst>
                    <a:ext uri="{9D8B030D-6E8A-4147-A177-3AD203B41FA5}">
                      <a16:colId xmlns:a16="http://schemas.microsoft.com/office/drawing/2014/main" val="20005"/>
                    </a:ext>
                  </a:extLst>
                </a:gridCol>
                <a:gridCol w="1786269">
                  <a:extLst>
                    <a:ext uri="{9D8B030D-6E8A-4147-A177-3AD203B41FA5}">
                      <a16:colId xmlns:a16="http://schemas.microsoft.com/office/drawing/2014/main" val="20006"/>
                    </a:ext>
                  </a:extLst>
                </a:gridCol>
                <a:gridCol w="1453302">
                  <a:extLst>
                    <a:ext uri="{9D8B030D-6E8A-4147-A177-3AD203B41FA5}">
                      <a16:colId xmlns:a16="http://schemas.microsoft.com/office/drawing/2014/main" val="20007"/>
                    </a:ext>
                  </a:extLst>
                </a:gridCol>
              </a:tblGrid>
              <a:tr h="274320">
                <a:tc>
                  <a:txBody>
                    <a:bodyPr/>
                    <a:lstStyle/>
                    <a:p>
                      <a:r>
                        <a:rPr lang="fr-FR" sz="700" b="1" noProof="0" dirty="0" err="1"/>
                        <a:t>Level</a:t>
                      </a:r>
                      <a:endParaRPr lang="fr-FR" sz="700" b="1" noProof="0" dirty="0"/>
                    </a:p>
                  </a:txBody>
                  <a:tcPr marL="84406" marR="84406" marT="34290" marB="34290">
                    <a:solidFill>
                      <a:schemeClr val="bg1">
                        <a:lumMod val="95000"/>
                      </a:schemeClr>
                    </a:solidFill>
                  </a:tcPr>
                </a:tc>
                <a:tc>
                  <a:txBody>
                    <a:bodyPr/>
                    <a:lstStyle/>
                    <a:p>
                      <a:r>
                        <a:rPr lang="fr-FR" sz="700" b="1" kern="1200" noProof="0" dirty="0">
                          <a:solidFill>
                            <a:schemeClr val="tx1"/>
                          </a:solidFill>
                          <a:latin typeface="+mn-lt"/>
                          <a:ea typeface="+mn-ea"/>
                          <a:cs typeface="+mn-cs"/>
                        </a:rPr>
                        <a:t>Font</a:t>
                      </a:r>
                    </a:p>
                  </a:txBody>
                  <a:tcPr marL="84406" marR="84406" marT="34290" marB="34290">
                    <a:solidFill>
                      <a:schemeClr val="bg1">
                        <a:lumMod val="95000"/>
                      </a:schemeClr>
                    </a:solidFill>
                  </a:tcPr>
                </a:tc>
                <a:tc>
                  <a:txBody>
                    <a:bodyPr/>
                    <a:lstStyle/>
                    <a:p>
                      <a:r>
                        <a:rPr lang="fr-FR" sz="700" b="1" kern="1200" noProof="0" dirty="0" err="1">
                          <a:solidFill>
                            <a:schemeClr val="tx1"/>
                          </a:solidFill>
                          <a:latin typeface="+mn-lt"/>
                          <a:ea typeface="+mn-ea"/>
                          <a:cs typeface="+mn-cs"/>
                        </a:rPr>
                        <a:t>Color</a:t>
                      </a:r>
                      <a:endParaRPr lang="fr-FR" sz="700" b="1" kern="1200" noProof="0" dirty="0">
                        <a:solidFill>
                          <a:schemeClr val="tx1"/>
                        </a:solidFill>
                        <a:latin typeface="+mn-lt"/>
                        <a:ea typeface="+mn-ea"/>
                        <a:cs typeface="+mn-cs"/>
                      </a:endParaRPr>
                    </a:p>
                  </a:txBody>
                  <a:tcPr marL="84406" marR="84406" marT="34290" marB="34290">
                    <a:solidFill>
                      <a:schemeClr val="bg1">
                        <a:lumMod val="95000"/>
                      </a:schemeClr>
                    </a:solidFill>
                  </a:tcPr>
                </a:tc>
                <a:tc>
                  <a:txBody>
                    <a:bodyPr/>
                    <a:lstStyle/>
                    <a:p>
                      <a:r>
                        <a:rPr lang="fr-FR" sz="700" b="1" kern="1200" noProof="0" dirty="0">
                          <a:solidFill>
                            <a:schemeClr val="tx1"/>
                          </a:solidFill>
                          <a:latin typeface="+mn-lt"/>
                          <a:ea typeface="+mn-ea"/>
                          <a:cs typeface="+mn-cs"/>
                        </a:rPr>
                        <a:t>Size</a:t>
                      </a:r>
                    </a:p>
                  </a:txBody>
                  <a:tcPr marL="84406" marR="84406" marT="34290" marB="34290">
                    <a:solidFill>
                      <a:schemeClr val="bg1">
                        <a:lumMod val="95000"/>
                      </a:schemeClr>
                    </a:solidFill>
                  </a:tcPr>
                </a:tc>
                <a:tc>
                  <a:txBody>
                    <a:bodyPr/>
                    <a:lstStyle/>
                    <a:p>
                      <a:r>
                        <a:rPr lang="fr-FR" sz="700" b="1" kern="1200" noProof="0" dirty="0" err="1">
                          <a:solidFill>
                            <a:schemeClr val="tx1"/>
                          </a:solidFill>
                          <a:latin typeface="+mn-lt"/>
                          <a:ea typeface="+mn-ea"/>
                          <a:cs typeface="+mn-cs"/>
                        </a:rPr>
                        <a:t>Effect</a:t>
                      </a:r>
                      <a:endParaRPr lang="fr-FR" sz="700" b="1" kern="1200" noProof="0" dirty="0">
                        <a:solidFill>
                          <a:schemeClr val="tx1"/>
                        </a:solidFill>
                        <a:latin typeface="+mn-lt"/>
                        <a:ea typeface="+mn-ea"/>
                        <a:cs typeface="+mn-cs"/>
                      </a:endParaRPr>
                    </a:p>
                  </a:txBody>
                  <a:tcPr marL="84406" marR="84406" marT="34290" marB="34290">
                    <a:solidFill>
                      <a:schemeClr val="bg1">
                        <a:lumMod val="95000"/>
                      </a:schemeClr>
                    </a:solidFill>
                  </a:tcPr>
                </a:tc>
                <a:tc>
                  <a:txBody>
                    <a:bodyPr/>
                    <a:lstStyle/>
                    <a:p>
                      <a:r>
                        <a:rPr lang="fr-FR" sz="700" b="1" kern="1200" noProof="0" dirty="0">
                          <a:solidFill>
                            <a:schemeClr val="tx1"/>
                          </a:solidFill>
                          <a:latin typeface="+mn-lt"/>
                          <a:ea typeface="+mn-ea"/>
                          <a:cs typeface="+mn-cs"/>
                        </a:rPr>
                        <a:t>Bullet </a:t>
                      </a:r>
                    </a:p>
                  </a:txBody>
                  <a:tcPr marL="84406" marR="84406" marT="34290" marB="34290">
                    <a:solidFill>
                      <a:schemeClr val="bg1">
                        <a:lumMod val="95000"/>
                      </a:schemeClr>
                    </a:solidFill>
                  </a:tcPr>
                </a:tc>
                <a:tc>
                  <a:txBody>
                    <a:bodyPr/>
                    <a:lstStyle/>
                    <a:p>
                      <a:r>
                        <a:rPr lang="fr-FR" sz="700" b="1" kern="1200" noProof="0" dirty="0" err="1">
                          <a:solidFill>
                            <a:schemeClr val="tx1"/>
                          </a:solidFill>
                          <a:latin typeface="+mn-lt"/>
                          <a:ea typeface="+mn-ea"/>
                          <a:cs typeface="+mn-cs"/>
                        </a:rPr>
                        <a:t>Paragraph</a:t>
                      </a:r>
                      <a:endParaRPr lang="fr-FR" sz="700" b="1" kern="1200" noProof="0" dirty="0">
                        <a:solidFill>
                          <a:schemeClr val="tx1"/>
                        </a:solidFill>
                        <a:latin typeface="+mn-lt"/>
                        <a:ea typeface="+mn-ea"/>
                        <a:cs typeface="+mn-cs"/>
                      </a:endParaRPr>
                    </a:p>
                    <a:p>
                      <a:r>
                        <a:rPr lang="fr-FR" sz="700" b="1" kern="1200" noProof="0" dirty="0">
                          <a:solidFill>
                            <a:schemeClr val="tx1"/>
                          </a:solidFill>
                          <a:latin typeface="+mn-lt"/>
                          <a:ea typeface="+mn-ea"/>
                          <a:cs typeface="+mn-cs"/>
                        </a:rPr>
                        <a:t>Indentation</a:t>
                      </a:r>
                    </a:p>
                  </a:txBody>
                  <a:tcPr marL="84406" marR="84406" marT="34290" marB="34290">
                    <a:solidFill>
                      <a:schemeClr val="bg1">
                        <a:lumMod val="95000"/>
                      </a:schemeClr>
                    </a:solidFill>
                  </a:tcPr>
                </a:tc>
                <a:tc>
                  <a:txBody>
                    <a:bodyPr/>
                    <a:lstStyle/>
                    <a:p>
                      <a:r>
                        <a:rPr lang="fr-FR" sz="700" b="1" kern="1200" noProof="0" dirty="0" err="1">
                          <a:solidFill>
                            <a:schemeClr val="tx1"/>
                          </a:solidFill>
                          <a:latin typeface="+mn-lt"/>
                          <a:ea typeface="+mn-ea"/>
                          <a:cs typeface="+mn-cs"/>
                        </a:rPr>
                        <a:t>Paragraph</a:t>
                      </a:r>
                      <a:endParaRPr lang="fr-FR" sz="700" b="1" kern="1200" noProof="0" dirty="0">
                        <a:solidFill>
                          <a:schemeClr val="tx1"/>
                        </a:solidFill>
                        <a:latin typeface="+mn-lt"/>
                        <a:ea typeface="+mn-ea"/>
                        <a:cs typeface="+mn-cs"/>
                      </a:endParaRPr>
                    </a:p>
                    <a:p>
                      <a:r>
                        <a:rPr lang="fr-FR" sz="700" b="1" kern="1200" noProof="0" dirty="0" err="1">
                          <a:solidFill>
                            <a:schemeClr val="tx1"/>
                          </a:solidFill>
                          <a:latin typeface="+mn-lt"/>
                          <a:ea typeface="+mn-ea"/>
                          <a:cs typeface="+mn-cs"/>
                        </a:rPr>
                        <a:t>Spacing</a:t>
                      </a:r>
                      <a:endParaRPr lang="fr-FR" sz="700" b="1" kern="1200" noProof="0" dirty="0">
                        <a:solidFill>
                          <a:schemeClr val="tx1"/>
                        </a:solidFill>
                        <a:latin typeface="+mn-lt"/>
                        <a:ea typeface="+mn-ea"/>
                        <a:cs typeface="+mn-cs"/>
                      </a:endParaRPr>
                    </a:p>
                  </a:txBody>
                  <a:tcPr marL="84406" marR="84406" marT="34290" marB="34290">
                    <a:solidFill>
                      <a:schemeClr val="bg1">
                        <a:lumMod val="95000"/>
                      </a:schemeClr>
                    </a:solidFill>
                  </a:tcPr>
                </a:tc>
                <a:extLst>
                  <a:ext uri="{0D108BD9-81ED-4DB2-BD59-A6C34878D82A}">
                    <a16:rowId xmlns:a16="http://schemas.microsoft.com/office/drawing/2014/main" val="10000"/>
                  </a:ext>
                </a:extLst>
              </a:tr>
              <a:tr h="297180">
                <a:tc>
                  <a:txBody>
                    <a:bodyPr/>
                    <a:lstStyle/>
                    <a:p>
                      <a:r>
                        <a:rPr lang="fr-FR" sz="800" i="0" kern="1200" cap="all" baseline="0" dirty="0" err="1">
                          <a:solidFill>
                            <a:schemeClr val="accent4"/>
                          </a:solidFill>
                          <a:latin typeface="+mj-lt"/>
                          <a:ea typeface="+mn-ea"/>
                          <a:cs typeface="+mn-cs"/>
                        </a:rPr>
                        <a:t>subtitle</a:t>
                      </a:r>
                      <a:endParaRPr lang="fr-FR" sz="800" i="0" kern="1200" cap="all" baseline="0" dirty="0">
                        <a:solidFill>
                          <a:schemeClr val="accent4"/>
                        </a:solidFill>
                        <a:latin typeface="+mj-lt"/>
                        <a:ea typeface="+mn-ea"/>
                        <a:cs typeface="+mn-cs"/>
                      </a:endParaRPr>
                    </a:p>
                  </a:txBody>
                  <a:tcPr marL="84406" marR="84406" marT="34290" marB="34290" anchor="ctr">
                    <a:solidFill>
                      <a:schemeClr val="bg1"/>
                    </a:solidFill>
                  </a:tcPr>
                </a:tc>
                <a:tc>
                  <a:txBody>
                    <a:bodyPr/>
                    <a:lstStyle/>
                    <a:p>
                      <a:pPr algn="ctr"/>
                      <a:r>
                        <a:rPr lang="fr-FR" sz="800" i="0" kern="1200" cap="none" baseline="0" dirty="0" err="1">
                          <a:solidFill>
                            <a:schemeClr val="tx1"/>
                          </a:solidFill>
                          <a:latin typeface="+mn-lt"/>
                          <a:ea typeface="+mn-ea"/>
                          <a:cs typeface="+mn-cs"/>
                        </a:rPr>
                        <a:t>Tahoma</a:t>
                      </a:r>
                      <a:r>
                        <a:rPr lang="fr-FR" sz="800" i="0" kern="1200" cap="none" baseline="0" dirty="0">
                          <a:solidFill>
                            <a:schemeClr val="tx1"/>
                          </a:solidFill>
                          <a:latin typeface="+mn-lt"/>
                          <a:ea typeface="+mn-ea"/>
                          <a:cs typeface="+mn-cs"/>
                        </a:rPr>
                        <a:t> </a:t>
                      </a:r>
                      <a:r>
                        <a:rPr lang="fr-FR" sz="800" i="0" kern="1200" cap="none" baseline="0" dirty="0" err="1">
                          <a:solidFill>
                            <a:schemeClr val="tx1"/>
                          </a:solidFill>
                          <a:latin typeface="+mn-lt"/>
                          <a:ea typeface="+mn-ea"/>
                          <a:cs typeface="+mn-cs"/>
                        </a:rPr>
                        <a:t>Headings</a:t>
                      </a:r>
                      <a:endParaRPr lang="fr-FR" sz="800" i="0" kern="1200" cap="none" baseline="0" dirty="0">
                        <a:solidFill>
                          <a:schemeClr val="tx1"/>
                        </a:solidFill>
                        <a:latin typeface="+mn-lt"/>
                        <a:ea typeface="+mn-ea"/>
                        <a:cs typeface="+mn-cs"/>
                      </a:endParaRPr>
                    </a:p>
                  </a:txBody>
                  <a:tcPr marL="84406" marR="84406" marT="34290" marB="34290" anchor="ctr">
                    <a:solidFill>
                      <a:schemeClr val="bg1"/>
                    </a:solidFill>
                  </a:tcPr>
                </a:tc>
                <a:tc>
                  <a:txBody>
                    <a:bodyPr/>
                    <a:lstStyle/>
                    <a:p>
                      <a:pPr algn="ctr"/>
                      <a:r>
                        <a:rPr lang="fr-FR" sz="800" i="0" kern="1200" cap="all" baseline="0" dirty="0">
                          <a:solidFill>
                            <a:schemeClr val="tx1"/>
                          </a:solidFill>
                          <a:latin typeface="+mn-lt"/>
                          <a:ea typeface="+mn-ea"/>
                          <a:cs typeface="+mn-cs"/>
                        </a:rPr>
                        <a:t>147 / 132 / 129</a:t>
                      </a:r>
                    </a:p>
                  </a:txBody>
                  <a:tcPr marL="84406" marR="84406" marT="34290" marB="34290" anchor="ctr">
                    <a:solidFill>
                      <a:schemeClr val="bg1"/>
                    </a:solidFill>
                  </a:tcPr>
                </a:tc>
                <a:tc>
                  <a:txBody>
                    <a:bodyPr/>
                    <a:lstStyle/>
                    <a:p>
                      <a:pPr algn="ctr"/>
                      <a:r>
                        <a:rPr lang="fr-FR" sz="800" i="0" kern="1200" cap="all" baseline="0" dirty="0">
                          <a:solidFill>
                            <a:schemeClr val="tx1"/>
                          </a:solidFill>
                          <a:latin typeface="+mn-lt"/>
                          <a:ea typeface="+mn-ea"/>
                          <a:cs typeface="+mn-cs"/>
                        </a:rPr>
                        <a:t>10</a:t>
                      </a:r>
                    </a:p>
                  </a:txBody>
                  <a:tcPr marL="84406" marR="84406" marT="34290" marB="34290" anchor="ctr">
                    <a:solidFill>
                      <a:schemeClr val="bg1"/>
                    </a:solidFill>
                  </a:tcPr>
                </a:tc>
                <a:tc>
                  <a:txBody>
                    <a:bodyPr/>
                    <a:lstStyle/>
                    <a:p>
                      <a:pPr algn="ctr"/>
                      <a:r>
                        <a:rPr lang="fr-FR" sz="800" i="0" kern="1200" cap="all" baseline="0" dirty="0">
                          <a:solidFill>
                            <a:schemeClr val="tx1"/>
                          </a:solidFill>
                          <a:latin typeface="+mn-lt"/>
                          <a:ea typeface="+mn-ea"/>
                          <a:cs typeface="+mn-cs"/>
                        </a:rPr>
                        <a:t>ALL CAPS</a:t>
                      </a:r>
                    </a:p>
                  </a:txBody>
                  <a:tcPr marL="84406" marR="84406" marT="34290" marB="34290" anchor="ctr">
                    <a:solidFill>
                      <a:schemeClr val="bg1"/>
                    </a:solidFill>
                  </a:tcPr>
                </a:tc>
                <a:tc>
                  <a:txBody>
                    <a:bodyPr/>
                    <a:lstStyle/>
                    <a:p>
                      <a:pPr algn="ctr"/>
                      <a:endParaRPr lang="fr-FR" sz="800" kern="1200" dirty="0">
                        <a:solidFill>
                          <a:schemeClr val="tx1"/>
                        </a:solidFill>
                        <a:latin typeface="+mn-lt"/>
                        <a:ea typeface="+mn-ea"/>
                        <a:cs typeface="+mn-cs"/>
                      </a:endParaRPr>
                    </a:p>
                  </a:txBody>
                  <a:tcPr marL="84406" marR="84406" marT="34290" marB="34290" anchor="ctr">
                    <a:solidFill>
                      <a:schemeClr val="bg1"/>
                    </a:solidFill>
                  </a:tcPr>
                </a:tc>
                <a:tc>
                  <a:txBody>
                    <a:bodyPr/>
                    <a:lstStyle/>
                    <a:p>
                      <a:r>
                        <a:rPr lang="fr-FR" sz="800" kern="1200" dirty="0" err="1">
                          <a:solidFill>
                            <a:schemeClr val="tx1"/>
                          </a:solidFill>
                          <a:latin typeface="+mn-lt"/>
                          <a:ea typeface="+mn-ea"/>
                          <a:cs typeface="+mn-cs"/>
                        </a:rPr>
                        <a:t>Before</a:t>
                      </a:r>
                      <a:r>
                        <a:rPr lang="fr-FR" sz="800" kern="1200" dirty="0">
                          <a:solidFill>
                            <a:schemeClr val="tx1"/>
                          </a:solidFill>
                          <a:latin typeface="+mn-lt"/>
                          <a:ea typeface="+mn-ea"/>
                          <a:cs typeface="+mn-cs"/>
                        </a:rPr>
                        <a:t> </a:t>
                      </a:r>
                      <a:r>
                        <a:rPr lang="fr-FR" sz="800" kern="1200" dirty="0" err="1">
                          <a:solidFill>
                            <a:schemeClr val="tx1"/>
                          </a:solidFill>
                          <a:latin typeface="+mn-lt"/>
                          <a:ea typeface="+mn-ea"/>
                          <a:cs typeface="+mn-cs"/>
                        </a:rPr>
                        <a:t>text</a:t>
                      </a:r>
                      <a:r>
                        <a:rPr lang="fr-FR" sz="800" kern="1200" dirty="0">
                          <a:solidFill>
                            <a:schemeClr val="tx1"/>
                          </a:solidFill>
                          <a:latin typeface="+mn-lt"/>
                          <a:ea typeface="+mn-ea"/>
                          <a:cs typeface="+mn-cs"/>
                        </a:rPr>
                        <a:t> = 0 cm</a:t>
                      </a:r>
                    </a:p>
                  </a:txBody>
                  <a:tcPr marL="84406" marR="84406" marT="34290" marB="34290"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800" kern="1200" noProof="0" dirty="0" err="1">
                          <a:solidFill>
                            <a:schemeClr val="tx1"/>
                          </a:solidFill>
                          <a:latin typeface="+mn-lt"/>
                          <a:ea typeface="+mn-ea"/>
                          <a:cs typeface="+mn-cs"/>
                        </a:rPr>
                        <a:t>Before</a:t>
                      </a:r>
                      <a:r>
                        <a:rPr lang="fr-FR" sz="800" kern="1200" noProof="0" dirty="0">
                          <a:solidFill>
                            <a:schemeClr val="tx1"/>
                          </a:solidFill>
                          <a:latin typeface="+mn-lt"/>
                          <a:ea typeface="+mn-ea"/>
                          <a:cs typeface="+mn-cs"/>
                        </a:rPr>
                        <a:t> </a:t>
                      </a:r>
                      <a:r>
                        <a:rPr lang="fr-FR" sz="800" kern="1200" noProof="0" dirty="0" err="1">
                          <a:solidFill>
                            <a:schemeClr val="tx1"/>
                          </a:solidFill>
                          <a:latin typeface="+mn-lt"/>
                          <a:ea typeface="+mn-ea"/>
                          <a:cs typeface="+mn-cs"/>
                        </a:rPr>
                        <a:t>Text</a:t>
                      </a:r>
                      <a:r>
                        <a:rPr lang="fr-FR" sz="800" kern="1200" noProof="0" dirty="0">
                          <a:solidFill>
                            <a:schemeClr val="tx1"/>
                          </a:solidFill>
                          <a:latin typeface="+mn-lt"/>
                          <a:ea typeface="+mn-ea"/>
                          <a:cs typeface="+mn-cs"/>
                        </a:rPr>
                        <a:t> </a:t>
                      </a:r>
                      <a:r>
                        <a:rPr lang="fr-FR" sz="800" kern="1200" baseline="0" noProof="0" dirty="0">
                          <a:solidFill>
                            <a:schemeClr val="tx1"/>
                          </a:solidFill>
                          <a:latin typeface="+mn-lt"/>
                          <a:ea typeface="+mn-ea"/>
                          <a:cs typeface="+mn-cs"/>
                        </a:rPr>
                        <a:t>= </a:t>
                      </a:r>
                      <a:r>
                        <a:rPr lang="fr-FR" sz="800" kern="1200" dirty="0">
                          <a:solidFill>
                            <a:schemeClr val="tx1"/>
                          </a:solidFill>
                          <a:latin typeface="+mn-lt"/>
                          <a:ea typeface="+mn-ea"/>
                          <a:cs typeface="+mn-cs"/>
                        </a:rPr>
                        <a:t>0 pt.</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kern="1200" noProof="0" dirty="0">
                          <a:solidFill>
                            <a:schemeClr val="tx1"/>
                          </a:solidFill>
                          <a:latin typeface="+mn-lt"/>
                          <a:ea typeface="+mn-ea"/>
                          <a:cs typeface="+mn-cs"/>
                        </a:rPr>
                        <a:t>No line </a:t>
                      </a:r>
                      <a:r>
                        <a:rPr lang="fr-FR" sz="800" kern="1200" noProof="0" dirty="0" err="1">
                          <a:solidFill>
                            <a:schemeClr val="tx1"/>
                          </a:solidFill>
                          <a:latin typeface="+mn-lt"/>
                          <a:ea typeface="+mn-ea"/>
                          <a:cs typeface="+mn-cs"/>
                        </a:rPr>
                        <a:t>spacing</a:t>
                      </a:r>
                      <a:endParaRPr lang="fr-FR" sz="800" kern="1200" noProof="0" dirty="0">
                        <a:solidFill>
                          <a:schemeClr val="tx1"/>
                        </a:solidFill>
                        <a:latin typeface="+mn-lt"/>
                        <a:ea typeface="+mn-ea"/>
                        <a:cs typeface="+mn-cs"/>
                      </a:endParaRPr>
                    </a:p>
                  </a:txBody>
                  <a:tcPr marL="84406" marR="84406" marT="34290" marB="34290" anchor="ctr">
                    <a:solidFill>
                      <a:schemeClr val="bg1"/>
                    </a:solidFill>
                  </a:tcPr>
                </a:tc>
                <a:extLst>
                  <a:ext uri="{0D108BD9-81ED-4DB2-BD59-A6C34878D82A}">
                    <a16:rowId xmlns:a16="http://schemas.microsoft.com/office/drawing/2014/main" val="10001"/>
                  </a:ext>
                </a:extLst>
              </a:tr>
              <a:tr h="411480">
                <a:tc>
                  <a:txBody>
                    <a:bodyPr/>
                    <a:lstStyle/>
                    <a:p>
                      <a:r>
                        <a:rPr lang="fr-FR" sz="1700" kern="1200" baseline="0" dirty="0" err="1">
                          <a:solidFill>
                            <a:schemeClr val="bg2"/>
                          </a:solidFill>
                          <a:latin typeface="+mj-lt"/>
                          <a:ea typeface="+mj-ea"/>
                          <a:cs typeface="+mj-cs"/>
                        </a:rPr>
                        <a:t>Title</a:t>
                      </a:r>
                      <a:endParaRPr lang="fr-FR" sz="1700" kern="1200" baseline="0" dirty="0">
                        <a:solidFill>
                          <a:schemeClr val="bg2"/>
                        </a:solidFill>
                        <a:latin typeface="+mj-lt"/>
                        <a:ea typeface="+mj-ea"/>
                        <a:cs typeface="+mj-cs"/>
                      </a:endParaRPr>
                    </a:p>
                  </a:txBody>
                  <a:tcPr marL="84406" marR="84406" marT="34290" marB="34290" anchor="ctr">
                    <a:solidFill>
                      <a:schemeClr val="bg1"/>
                    </a:solidFill>
                  </a:tcPr>
                </a:tc>
                <a:tc>
                  <a:txBody>
                    <a:bodyPr/>
                    <a:lstStyle/>
                    <a:p>
                      <a:pPr algn="ctr"/>
                      <a:r>
                        <a:rPr lang="fr-FR" sz="800" i="0" kern="1200" cap="none" baseline="0" dirty="0" err="1">
                          <a:solidFill>
                            <a:schemeClr val="tx1"/>
                          </a:solidFill>
                          <a:latin typeface="+mn-lt"/>
                          <a:ea typeface="+mn-ea"/>
                          <a:cs typeface="+mn-cs"/>
                        </a:rPr>
                        <a:t>Tahoma</a:t>
                      </a:r>
                      <a:r>
                        <a:rPr lang="fr-FR" sz="800" i="0" kern="1200" cap="none" baseline="0" dirty="0">
                          <a:solidFill>
                            <a:schemeClr val="tx1"/>
                          </a:solidFill>
                          <a:latin typeface="+mn-lt"/>
                          <a:ea typeface="+mn-ea"/>
                          <a:cs typeface="+mn-cs"/>
                        </a:rPr>
                        <a:t> </a:t>
                      </a:r>
                      <a:r>
                        <a:rPr lang="fr-FR" sz="800" i="0" kern="1200" cap="none" baseline="0" dirty="0" err="1">
                          <a:solidFill>
                            <a:schemeClr val="tx1"/>
                          </a:solidFill>
                          <a:latin typeface="+mn-lt"/>
                          <a:ea typeface="+mn-ea"/>
                          <a:cs typeface="+mn-cs"/>
                        </a:rPr>
                        <a:t>Headings</a:t>
                      </a:r>
                      <a:endParaRPr lang="fr-FR" sz="800" i="0" kern="1200" cap="none" baseline="0" dirty="0">
                        <a:solidFill>
                          <a:schemeClr val="tx1"/>
                        </a:solidFill>
                        <a:latin typeface="+mn-lt"/>
                        <a:ea typeface="+mn-ea"/>
                        <a:cs typeface="+mn-cs"/>
                      </a:endParaRPr>
                    </a:p>
                    <a:p>
                      <a:pPr algn="ctr"/>
                      <a:endParaRPr lang="fr-FR" sz="800" i="0" kern="1200" cap="none" baseline="0" dirty="0">
                        <a:solidFill>
                          <a:schemeClr val="tx1"/>
                        </a:solidFill>
                        <a:latin typeface="+mn-lt"/>
                        <a:ea typeface="+mn-ea"/>
                        <a:cs typeface="+mn-cs"/>
                      </a:endParaRPr>
                    </a:p>
                  </a:txBody>
                  <a:tcPr marL="84406" marR="84406" marT="34290" marB="34290" anchor="ctr">
                    <a:solidFill>
                      <a:schemeClr val="bg1"/>
                    </a:solidFill>
                  </a:tcPr>
                </a:tc>
                <a:tc>
                  <a:txBody>
                    <a:bodyPr/>
                    <a:lstStyle/>
                    <a:p>
                      <a:pPr algn="ctr"/>
                      <a:r>
                        <a:rPr lang="fr-FR" sz="800" i="0" kern="1200" cap="all" baseline="0" dirty="0">
                          <a:solidFill>
                            <a:schemeClr val="tx1"/>
                          </a:solidFill>
                          <a:latin typeface="+mn-lt"/>
                          <a:ea typeface="+mn-ea"/>
                          <a:cs typeface="+mn-cs"/>
                        </a:rPr>
                        <a:t>80 / 48 /120</a:t>
                      </a:r>
                    </a:p>
                  </a:txBody>
                  <a:tcPr marL="84406" marR="84406" marT="34290" marB="34290" anchor="ctr">
                    <a:solidFill>
                      <a:schemeClr val="bg1"/>
                    </a:solidFill>
                  </a:tcPr>
                </a:tc>
                <a:tc>
                  <a:txBody>
                    <a:bodyPr/>
                    <a:lstStyle/>
                    <a:p>
                      <a:pPr algn="ctr"/>
                      <a:r>
                        <a:rPr lang="fr-FR" sz="800" i="0" kern="1200" cap="all" baseline="0" dirty="0">
                          <a:solidFill>
                            <a:schemeClr val="tx1"/>
                          </a:solidFill>
                          <a:latin typeface="+mn-lt"/>
                          <a:ea typeface="+mn-ea"/>
                          <a:cs typeface="+mn-cs"/>
                        </a:rPr>
                        <a:t>18</a:t>
                      </a:r>
                    </a:p>
                  </a:txBody>
                  <a:tcPr marL="84406" marR="84406" marT="34290" marB="34290" anchor="ctr">
                    <a:solidFill>
                      <a:schemeClr val="bg1"/>
                    </a:solidFill>
                  </a:tcPr>
                </a:tc>
                <a:tc>
                  <a:txBody>
                    <a:bodyPr/>
                    <a:lstStyle/>
                    <a:p>
                      <a:pPr algn="ctr"/>
                      <a:r>
                        <a:rPr kumimoji="0" lang="fr-FR" sz="800" b="0" i="0" u="none" strike="noStrike" kern="1200" cap="none" spc="0" normalizeH="0" baseline="0" noProof="0" dirty="0">
                          <a:ln>
                            <a:noFill/>
                          </a:ln>
                          <a:solidFill>
                            <a:srgbClr val="333333"/>
                          </a:solidFill>
                          <a:effectLst/>
                          <a:uLnTx/>
                          <a:uFillTx/>
                          <a:latin typeface="+mn-lt"/>
                          <a:ea typeface="+mn-ea"/>
                          <a:cs typeface="+mn-cs"/>
                        </a:rPr>
                        <a:t>Normal</a:t>
                      </a:r>
                      <a:endParaRPr lang="fr-FR" sz="800" i="0" kern="1200" cap="all" baseline="0" dirty="0">
                        <a:solidFill>
                          <a:schemeClr val="tx1"/>
                        </a:solidFill>
                        <a:latin typeface="+mn-lt"/>
                        <a:ea typeface="+mn-ea"/>
                        <a:cs typeface="+mn-cs"/>
                      </a:endParaRPr>
                    </a:p>
                  </a:txBody>
                  <a:tcPr marL="84406" marR="84406" marT="34290" marB="34290" anchor="ctr">
                    <a:solidFill>
                      <a:schemeClr val="bg1"/>
                    </a:solidFill>
                  </a:tcPr>
                </a:tc>
                <a:tc>
                  <a:txBody>
                    <a:bodyPr/>
                    <a:lstStyle/>
                    <a:p>
                      <a:pPr algn="ctr"/>
                      <a:endParaRPr lang="fr-FR" sz="800" kern="1200" dirty="0">
                        <a:solidFill>
                          <a:schemeClr val="tx1"/>
                        </a:solidFill>
                        <a:latin typeface="+mn-lt"/>
                        <a:ea typeface="+mn-ea"/>
                        <a:cs typeface="+mn-cs"/>
                      </a:endParaRPr>
                    </a:p>
                  </a:txBody>
                  <a:tcPr marL="84406" marR="84406" marT="34290" marB="34290" anchor="ctr">
                    <a:solidFill>
                      <a:schemeClr val="bg1"/>
                    </a:solidFill>
                  </a:tcPr>
                </a:tc>
                <a:tc>
                  <a:txBody>
                    <a:bodyPr/>
                    <a:lstStyle/>
                    <a:p>
                      <a:r>
                        <a:rPr lang="fr-FR" sz="800" kern="1200" dirty="0" err="1">
                          <a:solidFill>
                            <a:schemeClr val="tx1"/>
                          </a:solidFill>
                          <a:latin typeface="+mn-lt"/>
                          <a:ea typeface="+mn-ea"/>
                          <a:cs typeface="+mn-cs"/>
                        </a:rPr>
                        <a:t>Before</a:t>
                      </a:r>
                      <a:r>
                        <a:rPr lang="fr-FR" sz="800" kern="1200" dirty="0">
                          <a:solidFill>
                            <a:schemeClr val="tx1"/>
                          </a:solidFill>
                          <a:latin typeface="+mn-lt"/>
                          <a:ea typeface="+mn-ea"/>
                          <a:cs typeface="+mn-cs"/>
                        </a:rPr>
                        <a:t> </a:t>
                      </a:r>
                      <a:r>
                        <a:rPr lang="fr-FR" sz="800" kern="1200" dirty="0" err="1">
                          <a:solidFill>
                            <a:schemeClr val="tx1"/>
                          </a:solidFill>
                          <a:latin typeface="+mn-lt"/>
                          <a:ea typeface="+mn-ea"/>
                          <a:cs typeface="+mn-cs"/>
                        </a:rPr>
                        <a:t>text</a:t>
                      </a:r>
                      <a:r>
                        <a:rPr lang="fr-FR" sz="800" kern="1200" dirty="0">
                          <a:solidFill>
                            <a:schemeClr val="tx1"/>
                          </a:solidFill>
                          <a:latin typeface="+mn-lt"/>
                          <a:ea typeface="+mn-ea"/>
                          <a:cs typeface="+mn-cs"/>
                        </a:rPr>
                        <a:t> = 0 cm</a:t>
                      </a:r>
                    </a:p>
                  </a:txBody>
                  <a:tcPr marL="84406" marR="84406" marT="34290" marB="34290"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800" kern="1200" noProof="0" dirty="0" err="1">
                          <a:solidFill>
                            <a:schemeClr val="tx1"/>
                          </a:solidFill>
                          <a:latin typeface="+mn-lt"/>
                          <a:ea typeface="+mn-ea"/>
                          <a:cs typeface="+mn-cs"/>
                        </a:rPr>
                        <a:t>Before</a:t>
                      </a:r>
                      <a:r>
                        <a:rPr lang="fr-FR" sz="800" kern="1200" noProof="0" dirty="0">
                          <a:solidFill>
                            <a:schemeClr val="tx1"/>
                          </a:solidFill>
                          <a:latin typeface="+mn-lt"/>
                          <a:ea typeface="+mn-ea"/>
                          <a:cs typeface="+mn-cs"/>
                        </a:rPr>
                        <a:t> </a:t>
                      </a:r>
                      <a:r>
                        <a:rPr lang="fr-FR" sz="800" kern="1200" noProof="0" dirty="0" err="1">
                          <a:solidFill>
                            <a:schemeClr val="tx1"/>
                          </a:solidFill>
                          <a:latin typeface="+mn-lt"/>
                          <a:ea typeface="+mn-ea"/>
                          <a:cs typeface="+mn-cs"/>
                        </a:rPr>
                        <a:t>Text</a:t>
                      </a:r>
                      <a:r>
                        <a:rPr lang="fr-FR" sz="800" kern="1200" noProof="0" dirty="0">
                          <a:solidFill>
                            <a:schemeClr val="tx1"/>
                          </a:solidFill>
                          <a:latin typeface="+mn-lt"/>
                          <a:ea typeface="+mn-ea"/>
                          <a:cs typeface="+mn-cs"/>
                        </a:rPr>
                        <a:t> </a:t>
                      </a:r>
                      <a:r>
                        <a:rPr lang="fr-FR" sz="800" kern="1200" baseline="0" noProof="0" dirty="0">
                          <a:solidFill>
                            <a:schemeClr val="tx1"/>
                          </a:solidFill>
                          <a:latin typeface="+mn-lt"/>
                          <a:ea typeface="+mn-ea"/>
                          <a:cs typeface="+mn-cs"/>
                        </a:rPr>
                        <a:t>= </a:t>
                      </a:r>
                      <a:r>
                        <a:rPr lang="fr-FR" sz="800" kern="1200" dirty="0">
                          <a:solidFill>
                            <a:schemeClr val="tx1"/>
                          </a:solidFill>
                          <a:latin typeface="+mn-lt"/>
                          <a:ea typeface="+mn-ea"/>
                          <a:cs typeface="+mn-cs"/>
                        </a:rPr>
                        <a:t>0 pt.</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kern="1200" noProof="0" dirty="0">
                          <a:solidFill>
                            <a:schemeClr val="tx1"/>
                          </a:solidFill>
                          <a:latin typeface="+mn-lt"/>
                          <a:ea typeface="+mn-ea"/>
                          <a:cs typeface="+mn-cs"/>
                        </a:rPr>
                        <a:t>No line </a:t>
                      </a:r>
                      <a:r>
                        <a:rPr lang="fr-FR" sz="800" kern="1200" noProof="0" dirty="0" err="1">
                          <a:solidFill>
                            <a:schemeClr val="tx1"/>
                          </a:solidFill>
                          <a:latin typeface="+mn-lt"/>
                          <a:ea typeface="+mn-ea"/>
                          <a:cs typeface="+mn-cs"/>
                        </a:rPr>
                        <a:t>spacing</a:t>
                      </a:r>
                      <a:endParaRPr lang="fr-FR" sz="800" kern="1200" noProof="0" dirty="0">
                        <a:solidFill>
                          <a:schemeClr val="tx1"/>
                        </a:solidFill>
                        <a:latin typeface="+mn-lt"/>
                        <a:ea typeface="+mn-ea"/>
                        <a:cs typeface="+mn-cs"/>
                      </a:endParaRPr>
                    </a:p>
                  </a:txBody>
                  <a:tcPr marL="84406" marR="84406" marT="34290" marB="34290" anchor="ctr">
                    <a:solidFill>
                      <a:schemeClr val="bg1"/>
                    </a:solidFill>
                  </a:tcPr>
                </a:tc>
                <a:extLst>
                  <a:ext uri="{0D108BD9-81ED-4DB2-BD59-A6C34878D82A}">
                    <a16:rowId xmlns:a16="http://schemas.microsoft.com/office/drawing/2014/main" val="10002"/>
                  </a:ext>
                </a:extLst>
              </a:tr>
              <a:tr h="297180">
                <a:tc>
                  <a:txBody>
                    <a:bodyPr/>
                    <a:lstStyle/>
                    <a:p>
                      <a:pPr lvl="0"/>
                      <a:r>
                        <a:rPr lang="fr-FR" sz="1200" i="0" kern="1200" cap="none" baseline="0" dirty="0" err="1">
                          <a:solidFill>
                            <a:srgbClr val="503078"/>
                          </a:solidFill>
                          <a:latin typeface="+mn-lt"/>
                          <a:ea typeface="+mn-ea"/>
                          <a:cs typeface="+mn-cs"/>
                        </a:rPr>
                        <a:t>Level</a:t>
                      </a:r>
                      <a:r>
                        <a:rPr lang="fr-FR" sz="1200" i="0" kern="1200" cap="none" baseline="0" dirty="0">
                          <a:solidFill>
                            <a:srgbClr val="503078"/>
                          </a:solidFill>
                          <a:latin typeface="+mn-lt"/>
                          <a:ea typeface="+mn-ea"/>
                          <a:cs typeface="+mn-cs"/>
                        </a:rPr>
                        <a:t> 1</a:t>
                      </a:r>
                    </a:p>
                  </a:txBody>
                  <a:tcPr marL="84406" marR="84406" marT="34290" marB="34290" anchor="ctr">
                    <a:solidFill>
                      <a:schemeClr val="bg1"/>
                    </a:solidFill>
                  </a:tcPr>
                </a:tc>
                <a:tc>
                  <a:txBody>
                    <a:bodyPr/>
                    <a:lstStyle/>
                    <a:p>
                      <a:pPr algn="ctr"/>
                      <a:r>
                        <a:rPr lang="fr-FR" sz="800" i="0" kern="1200" cap="none" baseline="0" dirty="0" err="1">
                          <a:solidFill>
                            <a:schemeClr val="tx1"/>
                          </a:solidFill>
                          <a:latin typeface="+mn-lt"/>
                          <a:ea typeface="+mn-ea"/>
                          <a:cs typeface="+mn-cs"/>
                        </a:rPr>
                        <a:t>Tahoma</a:t>
                      </a:r>
                      <a:r>
                        <a:rPr lang="fr-FR" sz="800" i="0" kern="1200" cap="none" baseline="0" dirty="0">
                          <a:solidFill>
                            <a:schemeClr val="tx1"/>
                          </a:solidFill>
                          <a:latin typeface="+mn-lt"/>
                          <a:ea typeface="+mn-ea"/>
                          <a:cs typeface="+mn-cs"/>
                        </a:rPr>
                        <a:t> body</a:t>
                      </a:r>
                    </a:p>
                  </a:txBody>
                  <a:tcPr marL="84406" marR="84406" marT="34290" marB="34290" anchor="ctr">
                    <a:solidFill>
                      <a:schemeClr val="bg1"/>
                    </a:solidFill>
                  </a:tcPr>
                </a:tc>
                <a:tc>
                  <a:txBody>
                    <a:bodyPr/>
                    <a:lstStyle/>
                    <a:p>
                      <a:pPr algn="ctr"/>
                      <a:r>
                        <a:rPr lang="fr-FR" sz="800" i="0" kern="1200" cap="all" baseline="0" dirty="0">
                          <a:solidFill>
                            <a:schemeClr val="tx1"/>
                          </a:solidFill>
                          <a:latin typeface="+mn-lt"/>
                          <a:ea typeface="+mn-ea"/>
                          <a:cs typeface="+mn-cs"/>
                        </a:rPr>
                        <a:t>80 / 48 /120</a:t>
                      </a:r>
                    </a:p>
                  </a:txBody>
                  <a:tcPr marL="84406" marR="84406" marT="34290" marB="34290" anchor="ctr">
                    <a:solidFill>
                      <a:schemeClr val="bg1"/>
                    </a:solidFill>
                  </a:tcPr>
                </a:tc>
                <a:tc>
                  <a:txBody>
                    <a:bodyPr/>
                    <a:lstStyle/>
                    <a:p>
                      <a:pPr algn="ctr"/>
                      <a:r>
                        <a:rPr lang="fr-FR" sz="800" i="0" kern="1200" cap="all" baseline="0" dirty="0">
                          <a:solidFill>
                            <a:schemeClr val="tx1"/>
                          </a:solidFill>
                          <a:latin typeface="+mn-lt"/>
                          <a:ea typeface="+mn-ea"/>
                          <a:cs typeface="+mn-cs"/>
                        </a:rPr>
                        <a:t>16</a:t>
                      </a:r>
                    </a:p>
                  </a:txBody>
                  <a:tcPr marL="84406" marR="84406" marT="34290" marB="34290" anchor="ctr">
                    <a:solidFill>
                      <a:schemeClr val="bg1"/>
                    </a:solidFill>
                  </a:tcPr>
                </a:tc>
                <a:tc>
                  <a:txBody>
                    <a:bodyPr/>
                    <a:lstStyle/>
                    <a:p>
                      <a:pPr algn="ctr"/>
                      <a:r>
                        <a:rPr kumimoji="0" lang="fr-FR" sz="800" b="0" i="0" u="none" strike="noStrike" kern="1200" cap="none" spc="0" normalizeH="0" baseline="0" noProof="0" dirty="0">
                          <a:ln>
                            <a:noFill/>
                          </a:ln>
                          <a:solidFill>
                            <a:srgbClr val="333333"/>
                          </a:solidFill>
                          <a:effectLst/>
                          <a:uLnTx/>
                          <a:uFillTx/>
                          <a:latin typeface="+mn-lt"/>
                          <a:ea typeface="+mn-ea"/>
                          <a:cs typeface="+mn-cs"/>
                        </a:rPr>
                        <a:t>Normal</a:t>
                      </a:r>
                      <a:endParaRPr lang="fr-FR" sz="800" i="0" kern="1200" cap="all" baseline="0" dirty="0">
                        <a:solidFill>
                          <a:schemeClr val="tx1"/>
                        </a:solidFill>
                        <a:latin typeface="+mn-lt"/>
                        <a:ea typeface="+mn-ea"/>
                        <a:cs typeface="+mn-cs"/>
                      </a:endParaRPr>
                    </a:p>
                  </a:txBody>
                  <a:tcPr marL="84406" marR="84406" marT="34290" marB="34290" anchor="ctr">
                    <a:solidFill>
                      <a:schemeClr val="bg1"/>
                    </a:solidFill>
                  </a:tcPr>
                </a:tc>
                <a:tc>
                  <a:txBody>
                    <a:bodyPr/>
                    <a:lstStyle/>
                    <a:p>
                      <a:pPr algn="ctr"/>
                      <a:endParaRPr lang="fr-FR" sz="800" kern="1200" dirty="0">
                        <a:solidFill>
                          <a:schemeClr val="tx1"/>
                        </a:solidFill>
                        <a:latin typeface="+mn-lt"/>
                        <a:ea typeface="+mn-ea"/>
                        <a:cs typeface="+mn-cs"/>
                      </a:endParaRPr>
                    </a:p>
                  </a:txBody>
                  <a:tcPr marL="84406" marR="84406" marT="34290" marB="34290" anchor="ctr">
                    <a:solidFill>
                      <a:schemeClr val="bg1"/>
                    </a:solidFill>
                  </a:tcPr>
                </a:tc>
                <a:tc>
                  <a:txBody>
                    <a:bodyPr/>
                    <a:lstStyle/>
                    <a:p>
                      <a:r>
                        <a:rPr lang="fr-FR" sz="800" kern="1200" dirty="0" err="1">
                          <a:solidFill>
                            <a:schemeClr val="tx1"/>
                          </a:solidFill>
                          <a:latin typeface="+mn-lt"/>
                          <a:ea typeface="+mn-ea"/>
                          <a:cs typeface="+mn-cs"/>
                        </a:rPr>
                        <a:t>Before</a:t>
                      </a:r>
                      <a:r>
                        <a:rPr lang="fr-FR" sz="800" kern="1200" dirty="0">
                          <a:solidFill>
                            <a:schemeClr val="tx1"/>
                          </a:solidFill>
                          <a:latin typeface="+mn-lt"/>
                          <a:ea typeface="+mn-ea"/>
                          <a:cs typeface="+mn-cs"/>
                        </a:rPr>
                        <a:t> </a:t>
                      </a:r>
                      <a:r>
                        <a:rPr lang="fr-FR" sz="800" kern="1200" dirty="0" err="1">
                          <a:solidFill>
                            <a:schemeClr val="tx1"/>
                          </a:solidFill>
                          <a:latin typeface="+mn-lt"/>
                          <a:ea typeface="+mn-ea"/>
                          <a:cs typeface="+mn-cs"/>
                        </a:rPr>
                        <a:t>text</a:t>
                      </a:r>
                      <a:r>
                        <a:rPr lang="fr-FR" sz="800" kern="1200" dirty="0">
                          <a:solidFill>
                            <a:schemeClr val="tx1"/>
                          </a:solidFill>
                          <a:latin typeface="+mn-lt"/>
                          <a:ea typeface="+mn-ea"/>
                          <a:cs typeface="+mn-cs"/>
                        </a:rPr>
                        <a:t> </a:t>
                      </a:r>
                      <a:r>
                        <a:rPr lang="fr-FR" sz="800" kern="1200" baseline="0" dirty="0">
                          <a:solidFill>
                            <a:schemeClr val="tx1"/>
                          </a:solidFill>
                          <a:latin typeface="+mn-lt"/>
                          <a:ea typeface="+mn-ea"/>
                          <a:cs typeface="+mn-cs"/>
                        </a:rPr>
                        <a:t>= 0 cm</a:t>
                      </a:r>
                      <a:endParaRPr lang="fr-FR" sz="800" kern="1200" dirty="0">
                        <a:solidFill>
                          <a:schemeClr val="tx1"/>
                        </a:solidFill>
                        <a:latin typeface="+mn-lt"/>
                        <a:ea typeface="+mn-ea"/>
                        <a:cs typeface="+mn-cs"/>
                      </a:endParaRPr>
                    </a:p>
                  </a:txBody>
                  <a:tcPr marL="84406" marR="84406" marT="34290" marB="34290" anchor="ctr">
                    <a:solidFill>
                      <a:schemeClr val="bg1"/>
                    </a:solidFill>
                  </a:tcPr>
                </a:tc>
                <a:tc>
                  <a:txBody>
                    <a:bodyPr/>
                    <a:lstStyle/>
                    <a:p>
                      <a:r>
                        <a:rPr lang="fr-FR" sz="800" kern="1200" noProof="0" dirty="0" err="1">
                          <a:solidFill>
                            <a:schemeClr val="tx1"/>
                          </a:solidFill>
                          <a:latin typeface="+mn-lt"/>
                          <a:ea typeface="+mn-ea"/>
                          <a:cs typeface="+mn-cs"/>
                        </a:rPr>
                        <a:t>Before</a:t>
                      </a:r>
                      <a:r>
                        <a:rPr lang="fr-FR" sz="800" kern="1200" noProof="0" dirty="0">
                          <a:solidFill>
                            <a:schemeClr val="tx1"/>
                          </a:solidFill>
                          <a:latin typeface="+mn-lt"/>
                          <a:ea typeface="+mn-ea"/>
                          <a:cs typeface="+mn-cs"/>
                        </a:rPr>
                        <a:t> </a:t>
                      </a:r>
                      <a:r>
                        <a:rPr lang="fr-FR" sz="800" kern="1200" noProof="0" dirty="0" err="1">
                          <a:solidFill>
                            <a:schemeClr val="tx1"/>
                          </a:solidFill>
                          <a:latin typeface="+mn-lt"/>
                          <a:ea typeface="+mn-ea"/>
                          <a:cs typeface="+mn-cs"/>
                        </a:rPr>
                        <a:t>Text</a:t>
                      </a:r>
                      <a:r>
                        <a:rPr lang="fr-FR" sz="800" kern="1200" noProof="0" dirty="0">
                          <a:solidFill>
                            <a:schemeClr val="tx1"/>
                          </a:solidFill>
                          <a:latin typeface="+mn-lt"/>
                          <a:ea typeface="+mn-ea"/>
                          <a:cs typeface="+mn-cs"/>
                        </a:rPr>
                        <a:t> </a:t>
                      </a:r>
                      <a:r>
                        <a:rPr lang="fr-FR" sz="800" kern="1200" baseline="0" noProof="0" dirty="0">
                          <a:solidFill>
                            <a:schemeClr val="tx1"/>
                          </a:solidFill>
                          <a:latin typeface="+mn-lt"/>
                          <a:ea typeface="+mn-ea"/>
                          <a:cs typeface="+mn-cs"/>
                        </a:rPr>
                        <a:t>= </a:t>
                      </a:r>
                      <a:r>
                        <a:rPr lang="fr-FR" sz="800" kern="1200" dirty="0">
                          <a:solidFill>
                            <a:schemeClr val="tx1"/>
                          </a:solidFill>
                          <a:latin typeface="+mn-lt"/>
                          <a:ea typeface="+mn-ea"/>
                          <a:cs typeface="+mn-cs"/>
                        </a:rPr>
                        <a:t>18 pt.</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kern="1200" noProof="0" dirty="0">
                          <a:solidFill>
                            <a:schemeClr val="tx1"/>
                          </a:solidFill>
                          <a:latin typeface="+mn-lt"/>
                          <a:ea typeface="+mn-ea"/>
                          <a:cs typeface="+mn-cs"/>
                        </a:rPr>
                        <a:t>No line </a:t>
                      </a:r>
                      <a:r>
                        <a:rPr lang="fr-FR" sz="800" kern="1200" noProof="0" dirty="0" err="1">
                          <a:solidFill>
                            <a:schemeClr val="tx1"/>
                          </a:solidFill>
                          <a:latin typeface="+mn-lt"/>
                          <a:ea typeface="+mn-ea"/>
                          <a:cs typeface="+mn-cs"/>
                        </a:rPr>
                        <a:t>spacing</a:t>
                      </a:r>
                      <a:endParaRPr lang="fr-FR" sz="800" kern="1200" noProof="0" dirty="0">
                        <a:solidFill>
                          <a:schemeClr val="tx1"/>
                        </a:solidFill>
                        <a:latin typeface="+mn-lt"/>
                        <a:ea typeface="+mn-ea"/>
                        <a:cs typeface="+mn-cs"/>
                      </a:endParaRPr>
                    </a:p>
                  </a:txBody>
                  <a:tcPr marL="84406" marR="84406" marT="34290" marB="34290" anchor="ctr">
                    <a:solidFill>
                      <a:schemeClr val="bg1"/>
                    </a:solidFill>
                  </a:tcPr>
                </a:tc>
                <a:extLst>
                  <a:ext uri="{0D108BD9-81ED-4DB2-BD59-A6C34878D82A}">
                    <a16:rowId xmlns:a16="http://schemas.microsoft.com/office/drawing/2014/main" val="10003"/>
                  </a:ext>
                </a:extLst>
              </a:tr>
              <a:tr h="411480">
                <a:tc>
                  <a:txBody>
                    <a:bodyPr/>
                    <a:lstStyle/>
                    <a:p>
                      <a:pPr marL="177800" indent="-177800">
                        <a:buClr>
                          <a:schemeClr val="bg2"/>
                        </a:buClr>
                        <a:buFont typeface="Tempus Sans ITC" panose="04020404030D07020202" pitchFamily="82" charset="0"/>
                        <a:buChar char="/"/>
                      </a:pPr>
                      <a:r>
                        <a:rPr lang="fr-FR" sz="1100" kern="1200" dirty="0" err="1">
                          <a:solidFill>
                            <a:schemeClr val="tx1"/>
                          </a:solidFill>
                          <a:latin typeface="+mn-lt"/>
                          <a:ea typeface="+mn-ea"/>
                          <a:cs typeface="+mn-cs"/>
                        </a:rPr>
                        <a:t>Level</a:t>
                      </a:r>
                      <a:r>
                        <a:rPr lang="fr-FR" sz="1100" kern="1200" dirty="0">
                          <a:solidFill>
                            <a:schemeClr val="tx1"/>
                          </a:solidFill>
                          <a:latin typeface="+mn-lt"/>
                          <a:ea typeface="+mn-ea"/>
                          <a:cs typeface="+mn-cs"/>
                        </a:rPr>
                        <a:t> 2</a:t>
                      </a:r>
                    </a:p>
                  </a:txBody>
                  <a:tcPr marL="84406" marR="84406" marT="34290" marB="34290" anchor="ctr">
                    <a:solidFill>
                      <a:schemeClr val="bg1"/>
                    </a:solidFill>
                  </a:tcPr>
                </a:tc>
                <a:tc>
                  <a:txBody>
                    <a:bodyPr/>
                    <a:lstStyle/>
                    <a:p>
                      <a:pPr algn="ctr"/>
                      <a:r>
                        <a:rPr lang="fr-FR" sz="800" kern="1200" dirty="0" err="1">
                          <a:solidFill>
                            <a:schemeClr val="tx1"/>
                          </a:solidFill>
                          <a:latin typeface="+mn-lt"/>
                          <a:ea typeface="+mn-ea"/>
                          <a:cs typeface="+mn-cs"/>
                        </a:rPr>
                        <a:t>Tahoma</a:t>
                      </a:r>
                      <a:r>
                        <a:rPr lang="fr-FR" sz="800" kern="1200" dirty="0">
                          <a:solidFill>
                            <a:schemeClr val="tx1"/>
                          </a:solidFill>
                          <a:latin typeface="+mn-lt"/>
                          <a:ea typeface="+mn-ea"/>
                          <a:cs typeface="+mn-cs"/>
                        </a:rPr>
                        <a:t> body</a:t>
                      </a:r>
                    </a:p>
                  </a:txBody>
                  <a:tcPr marL="84406" marR="84406" marT="34290" marB="34290" anchor="ctr">
                    <a:solidFill>
                      <a:schemeClr val="bg1"/>
                    </a:solidFill>
                  </a:tcPr>
                </a:tc>
                <a:tc>
                  <a:txBody>
                    <a:bodyPr/>
                    <a:lstStyle/>
                    <a:p>
                      <a:pPr algn="ctr"/>
                      <a:r>
                        <a:rPr lang="fr-FR" sz="800" i="0" kern="1200" cap="all" baseline="0" dirty="0">
                          <a:solidFill>
                            <a:schemeClr val="tx1"/>
                          </a:solidFill>
                          <a:latin typeface="+mn-lt"/>
                          <a:ea typeface="+mn-ea"/>
                          <a:cs typeface="+mn-cs"/>
                        </a:rPr>
                        <a:t>95 / 95 / 95</a:t>
                      </a:r>
                    </a:p>
                  </a:txBody>
                  <a:tcPr marL="84406" marR="84406" marT="34290" marB="34290" anchor="ctr">
                    <a:solidFill>
                      <a:schemeClr val="bg1"/>
                    </a:solidFill>
                  </a:tcPr>
                </a:tc>
                <a:tc>
                  <a:txBody>
                    <a:bodyPr/>
                    <a:lstStyle/>
                    <a:p>
                      <a:pPr algn="ctr"/>
                      <a:r>
                        <a:rPr lang="fr-FR" sz="800" kern="1200" dirty="0">
                          <a:solidFill>
                            <a:schemeClr val="tx1"/>
                          </a:solidFill>
                          <a:latin typeface="+mn-lt"/>
                          <a:ea typeface="+mn-ea"/>
                          <a:cs typeface="+mn-cs"/>
                        </a:rPr>
                        <a:t>14</a:t>
                      </a:r>
                    </a:p>
                  </a:txBody>
                  <a:tcPr marL="84406" marR="84406" marT="34290" marB="34290" anchor="ctr">
                    <a:solidFill>
                      <a:schemeClr val="bg1"/>
                    </a:solidFill>
                  </a:tcPr>
                </a:tc>
                <a:tc>
                  <a:txBody>
                    <a:bodyPr/>
                    <a:lstStyle/>
                    <a:p>
                      <a:pPr algn="ctr"/>
                      <a:r>
                        <a:rPr lang="fr-FR" sz="800" kern="1200" dirty="0">
                          <a:solidFill>
                            <a:schemeClr val="tx1"/>
                          </a:solidFill>
                          <a:latin typeface="+mn-lt"/>
                          <a:ea typeface="+mn-ea"/>
                          <a:cs typeface="+mn-cs"/>
                        </a:rPr>
                        <a:t>Normal</a:t>
                      </a:r>
                    </a:p>
                  </a:txBody>
                  <a:tcPr marL="84406" marR="84406" marT="34290" marB="34290"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800" kern="1200" cap="none" baseline="0" dirty="0">
                          <a:solidFill>
                            <a:schemeClr val="tx1"/>
                          </a:solidFill>
                          <a:latin typeface="+mn-lt"/>
                          <a:ea typeface="+mn-ea"/>
                          <a:cs typeface="+mn-cs"/>
                        </a:rPr>
                        <a:t>Font Tempus Sans ITC</a:t>
                      </a:r>
                      <a:br>
                        <a:rPr lang="fr-FR" sz="800" kern="1200" cap="none" baseline="0" dirty="0">
                          <a:solidFill>
                            <a:schemeClr val="tx1"/>
                          </a:solidFill>
                          <a:latin typeface="+mn-lt"/>
                          <a:ea typeface="+mn-ea"/>
                          <a:cs typeface="+mn-cs"/>
                        </a:rPr>
                      </a:br>
                      <a:r>
                        <a:rPr lang="fr-FR" sz="800" kern="1200" cap="none" baseline="0" dirty="0">
                          <a:solidFill>
                            <a:schemeClr val="tx1"/>
                          </a:solidFill>
                          <a:latin typeface="+mn-lt"/>
                          <a:ea typeface="+mn-ea"/>
                          <a:cs typeface="+mn-cs"/>
                        </a:rPr>
                        <a:t>code 002F</a:t>
                      </a:r>
                    </a:p>
                  </a:txBody>
                  <a:tcPr marL="84406" marR="84406" marT="34290" marB="34290" anchor="ctr">
                    <a:solidFill>
                      <a:schemeClr val="bg1"/>
                    </a:solidFill>
                  </a:tcPr>
                </a:tc>
                <a:tc>
                  <a:txBody>
                    <a:bodyPr/>
                    <a:lstStyle/>
                    <a:p>
                      <a:r>
                        <a:rPr lang="fr-FR" sz="800" kern="1200" dirty="0" err="1">
                          <a:solidFill>
                            <a:schemeClr val="tx1"/>
                          </a:solidFill>
                          <a:latin typeface="+mn-lt"/>
                          <a:ea typeface="+mn-ea"/>
                          <a:cs typeface="+mn-cs"/>
                        </a:rPr>
                        <a:t>Before</a:t>
                      </a:r>
                      <a:r>
                        <a:rPr lang="fr-FR" sz="800" kern="1200" dirty="0">
                          <a:solidFill>
                            <a:schemeClr val="tx1"/>
                          </a:solidFill>
                          <a:latin typeface="+mn-lt"/>
                          <a:ea typeface="+mn-ea"/>
                          <a:cs typeface="+mn-cs"/>
                        </a:rPr>
                        <a:t> </a:t>
                      </a:r>
                      <a:r>
                        <a:rPr lang="fr-FR" sz="800" kern="1200" dirty="0" err="1">
                          <a:solidFill>
                            <a:schemeClr val="tx1"/>
                          </a:solidFill>
                          <a:latin typeface="+mn-lt"/>
                          <a:ea typeface="+mn-ea"/>
                          <a:cs typeface="+mn-cs"/>
                        </a:rPr>
                        <a:t>text</a:t>
                      </a:r>
                      <a:r>
                        <a:rPr lang="fr-FR" sz="800" kern="1200" dirty="0">
                          <a:solidFill>
                            <a:schemeClr val="tx1"/>
                          </a:solidFill>
                          <a:latin typeface="+mn-lt"/>
                          <a:ea typeface="+mn-ea"/>
                          <a:cs typeface="+mn-cs"/>
                        </a:rPr>
                        <a:t> </a:t>
                      </a:r>
                      <a:r>
                        <a:rPr lang="fr-FR" sz="800" kern="1200" baseline="0" dirty="0">
                          <a:solidFill>
                            <a:schemeClr val="tx1"/>
                          </a:solidFill>
                          <a:latin typeface="+mn-lt"/>
                          <a:ea typeface="+mn-ea"/>
                          <a:cs typeface="+mn-cs"/>
                        </a:rPr>
                        <a:t>= 1 cm</a:t>
                      </a:r>
                      <a:endParaRPr lang="fr-FR" sz="800" kern="1200" dirty="0">
                        <a:solidFill>
                          <a:schemeClr val="tx1"/>
                        </a:solidFill>
                        <a:latin typeface="+mn-lt"/>
                        <a:ea typeface="+mn-ea"/>
                        <a:cs typeface="+mn-cs"/>
                      </a:endParaRPr>
                    </a:p>
                  </a:txBody>
                  <a:tcPr marL="84406" marR="84406" marT="34290" marB="34290" anchor="ctr">
                    <a:solidFill>
                      <a:schemeClr val="bg1"/>
                    </a:solidFill>
                  </a:tcPr>
                </a:tc>
                <a:tc>
                  <a:txBody>
                    <a:bodyPr/>
                    <a:lstStyle/>
                    <a:p>
                      <a:r>
                        <a:rPr lang="fr-FR" sz="800" kern="1200" noProof="0" dirty="0" err="1">
                          <a:solidFill>
                            <a:schemeClr val="tx1"/>
                          </a:solidFill>
                          <a:latin typeface="+mn-lt"/>
                          <a:ea typeface="+mn-ea"/>
                          <a:cs typeface="+mn-cs"/>
                        </a:rPr>
                        <a:t>Before</a:t>
                      </a:r>
                      <a:r>
                        <a:rPr lang="fr-FR" sz="800" kern="1200" noProof="0" dirty="0">
                          <a:solidFill>
                            <a:schemeClr val="tx1"/>
                          </a:solidFill>
                          <a:latin typeface="+mn-lt"/>
                          <a:ea typeface="+mn-ea"/>
                          <a:cs typeface="+mn-cs"/>
                        </a:rPr>
                        <a:t> </a:t>
                      </a:r>
                      <a:r>
                        <a:rPr lang="fr-FR" sz="800" kern="1200" noProof="0" dirty="0" err="1">
                          <a:solidFill>
                            <a:schemeClr val="tx1"/>
                          </a:solidFill>
                          <a:latin typeface="+mn-lt"/>
                          <a:ea typeface="+mn-ea"/>
                          <a:cs typeface="+mn-cs"/>
                        </a:rPr>
                        <a:t>Text</a:t>
                      </a:r>
                      <a:r>
                        <a:rPr lang="fr-FR" sz="800" kern="1200" noProof="0" dirty="0">
                          <a:solidFill>
                            <a:schemeClr val="tx1"/>
                          </a:solidFill>
                          <a:latin typeface="+mn-lt"/>
                          <a:ea typeface="+mn-ea"/>
                          <a:cs typeface="+mn-cs"/>
                        </a:rPr>
                        <a:t> </a:t>
                      </a:r>
                      <a:r>
                        <a:rPr lang="fr-FR" sz="800" kern="1200" baseline="0" noProof="0" dirty="0">
                          <a:solidFill>
                            <a:schemeClr val="tx1"/>
                          </a:solidFill>
                          <a:latin typeface="+mn-lt"/>
                          <a:ea typeface="+mn-ea"/>
                          <a:cs typeface="+mn-cs"/>
                        </a:rPr>
                        <a:t>= </a:t>
                      </a:r>
                      <a:r>
                        <a:rPr lang="fr-FR" sz="800" kern="1200" dirty="0">
                          <a:solidFill>
                            <a:schemeClr val="tx1"/>
                          </a:solidFill>
                          <a:latin typeface="+mn-lt"/>
                          <a:ea typeface="+mn-ea"/>
                          <a:cs typeface="+mn-cs"/>
                        </a:rPr>
                        <a:t>14 pt.</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kern="1200" noProof="0" dirty="0">
                          <a:solidFill>
                            <a:schemeClr val="tx1"/>
                          </a:solidFill>
                          <a:latin typeface="+mn-lt"/>
                          <a:ea typeface="+mn-ea"/>
                          <a:cs typeface="+mn-cs"/>
                        </a:rPr>
                        <a:t>No line </a:t>
                      </a:r>
                      <a:r>
                        <a:rPr lang="fr-FR" sz="800" kern="1200" noProof="0" dirty="0" err="1">
                          <a:solidFill>
                            <a:schemeClr val="tx1"/>
                          </a:solidFill>
                          <a:latin typeface="+mn-lt"/>
                          <a:ea typeface="+mn-ea"/>
                          <a:cs typeface="+mn-cs"/>
                        </a:rPr>
                        <a:t>spacing</a:t>
                      </a:r>
                      <a:endParaRPr lang="fr-FR" sz="800" kern="1200" noProof="0" dirty="0">
                        <a:solidFill>
                          <a:schemeClr val="tx1"/>
                        </a:solidFill>
                        <a:latin typeface="+mn-lt"/>
                        <a:ea typeface="+mn-ea"/>
                        <a:cs typeface="+mn-cs"/>
                      </a:endParaRPr>
                    </a:p>
                  </a:txBody>
                  <a:tcPr marL="84406" marR="84406" marT="34290" marB="34290" anchor="ctr">
                    <a:solidFill>
                      <a:schemeClr val="bg1"/>
                    </a:solidFill>
                  </a:tcPr>
                </a:tc>
                <a:extLst>
                  <a:ext uri="{0D108BD9-81ED-4DB2-BD59-A6C34878D82A}">
                    <a16:rowId xmlns:a16="http://schemas.microsoft.com/office/drawing/2014/main" val="10004"/>
                  </a:ext>
                </a:extLst>
              </a:tr>
              <a:tr h="297180">
                <a:tc>
                  <a:txBody>
                    <a:bodyPr/>
                    <a:lstStyle/>
                    <a:p>
                      <a:r>
                        <a:rPr lang="fr-FR" sz="1100" kern="1200" dirty="0" err="1">
                          <a:solidFill>
                            <a:schemeClr val="tx1"/>
                          </a:solidFill>
                          <a:latin typeface="+mn-lt"/>
                          <a:ea typeface="+mn-ea"/>
                          <a:cs typeface="+mn-cs"/>
                        </a:rPr>
                        <a:t>Level</a:t>
                      </a:r>
                      <a:r>
                        <a:rPr lang="fr-FR" sz="1100" kern="1200" dirty="0">
                          <a:solidFill>
                            <a:schemeClr val="tx1"/>
                          </a:solidFill>
                          <a:latin typeface="+mn-lt"/>
                          <a:ea typeface="+mn-ea"/>
                          <a:cs typeface="+mn-cs"/>
                        </a:rPr>
                        <a:t> 3</a:t>
                      </a:r>
                    </a:p>
                  </a:txBody>
                  <a:tcPr marL="84406" marR="84406" marT="34290" marB="34290" anchor="ctr">
                    <a:solidFill>
                      <a:schemeClr val="bg1"/>
                    </a:solidFill>
                  </a:tcPr>
                </a:tc>
                <a:tc>
                  <a:txBody>
                    <a:bodyPr/>
                    <a:lstStyle/>
                    <a:p>
                      <a:pPr algn="ctr"/>
                      <a:r>
                        <a:rPr lang="fr-FR" sz="800" kern="1200" dirty="0" err="1">
                          <a:solidFill>
                            <a:schemeClr val="tx1"/>
                          </a:solidFill>
                          <a:latin typeface="+mn-lt"/>
                          <a:ea typeface="+mn-ea"/>
                          <a:cs typeface="+mn-cs"/>
                        </a:rPr>
                        <a:t>Tahoma</a:t>
                      </a:r>
                      <a:r>
                        <a:rPr lang="fr-FR" sz="800" kern="1200" dirty="0">
                          <a:solidFill>
                            <a:schemeClr val="tx1"/>
                          </a:solidFill>
                          <a:latin typeface="+mn-lt"/>
                          <a:ea typeface="+mn-ea"/>
                          <a:cs typeface="+mn-cs"/>
                        </a:rPr>
                        <a:t> body</a:t>
                      </a:r>
                    </a:p>
                  </a:txBody>
                  <a:tcPr marL="84406" marR="84406" marT="34290" marB="34290" anchor="ctr">
                    <a:solidFill>
                      <a:schemeClr val="bg1"/>
                    </a:solidFill>
                  </a:tcPr>
                </a:tc>
                <a:tc>
                  <a:txBody>
                    <a:bodyPr/>
                    <a:lstStyle/>
                    <a:p>
                      <a:pPr algn="ctr"/>
                      <a:r>
                        <a:rPr lang="fr-FR" sz="800" i="0" kern="1200" cap="all" baseline="0" dirty="0">
                          <a:solidFill>
                            <a:schemeClr val="tx1"/>
                          </a:solidFill>
                          <a:latin typeface="+mn-lt"/>
                          <a:ea typeface="+mn-ea"/>
                          <a:cs typeface="+mn-cs"/>
                        </a:rPr>
                        <a:t>95 / 95 / 95</a:t>
                      </a:r>
                    </a:p>
                  </a:txBody>
                  <a:tcPr marL="84406" marR="84406" marT="34290" marB="34290" anchor="ctr">
                    <a:solidFill>
                      <a:schemeClr val="bg1"/>
                    </a:solidFill>
                  </a:tcPr>
                </a:tc>
                <a:tc>
                  <a:txBody>
                    <a:bodyPr/>
                    <a:lstStyle/>
                    <a:p>
                      <a:pPr algn="ctr"/>
                      <a:r>
                        <a:rPr lang="fr-FR" sz="800" kern="1200" dirty="0">
                          <a:solidFill>
                            <a:schemeClr val="tx1"/>
                          </a:solidFill>
                          <a:latin typeface="+mn-lt"/>
                          <a:ea typeface="+mn-ea"/>
                          <a:cs typeface="+mn-cs"/>
                        </a:rPr>
                        <a:t>14</a:t>
                      </a:r>
                    </a:p>
                  </a:txBody>
                  <a:tcPr marL="84406" marR="84406" marT="34290" marB="34290" anchor="ctr">
                    <a:solidFill>
                      <a:schemeClr val="bg1"/>
                    </a:solidFill>
                  </a:tcPr>
                </a:tc>
                <a:tc>
                  <a:txBody>
                    <a:bodyPr/>
                    <a:lstStyle/>
                    <a:p>
                      <a:pPr algn="ctr"/>
                      <a:r>
                        <a:rPr lang="fr-FR" sz="800" kern="1200" dirty="0">
                          <a:solidFill>
                            <a:schemeClr val="tx1"/>
                          </a:solidFill>
                          <a:latin typeface="+mn-lt"/>
                          <a:ea typeface="+mn-ea"/>
                          <a:cs typeface="+mn-cs"/>
                        </a:rPr>
                        <a:t>Normal</a:t>
                      </a:r>
                    </a:p>
                  </a:txBody>
                  <a:tcPr marL="84406" marR="84406" marT="34290" marB="34290" anchor="ctr">
                    <a:solidFill>
                      <a:schemeClr val="bg1"/>
                    </a:solidFill>
                  </a:tcPr>
                </a:tc>
                <a:tc>
                  <a:txBody>
                    <a:bodyPr/>
                    <a:lstStyle/>
                    <a:p>
                      <a:pPr algn="ctr"/>
                      <a:endParaRPr lang="fr-FR" sz="800" kern="1200" dirty="0">
                        <a:solidFill>
                          <a:schemeClr val="tx1"/>
                        </a:solidFill>
                        <a:latin typeface="+mn-lt"/>
                        <a:ea typeface="+mn-ea"/>
                        <a:cs typeface="+mn-cs"/>
                      </a:endParaRPr>
                    </a:p>
                  </a:txBody>
                  <a:tcPr marL="84406" marR="84406" marT="34290" marB="34290" anchor="ctr">
                    <a:solidFill>
                      <a:schemeClr val="bg1"/>
                    </a:solidFill>
                  </a:tcPr>
                </a:tc>
                <a:tc>
                  <a:txBody>
                    <a:bodyPr/>
                    <a:lstStyle/>
                    <a:p>
                      <a:r>
                        <a:rPr lang="fr-FR" sz="800" kern="1200" dirty="0" err="1">
                          <a:solidFill>
                            <a:schemeClr val="tx1"/>
                          </a:solidFill>
                          <a:latin typeface="+mn-lt"/>
                          <a:ea typeface="+mn-ea"/>
                          <a:cs typeface="+mn-cs"/>
                        </a:rPr>
                        <a:t>Before</a:t>
                      </a:r>
                      <a:r>
                        <a:rPr lang="fr-FR" sz="800" kern="1200" dirty="0">
                          <a:solidFill>
                            <a:schemeClr val="tx1"/>
                          </a:solidFill>
                          <a:latin typeface="+mn-lt"/>
                          <a:ea typeface="+mn-ea"/>
                          <a:cs typeface="+mn-cs"/>
                        </a:rPr>
                        <a:t> </a:t>
                      </a:r>
                      <a:r>
                        <a:rPr lang="fr-FR" sz="800" kern="1200" dirty="0" err="1">
                          <a:solidFill>
                            <a:schemeClr val="tx1"/>
                          </a:solidFill>
                          <a:latin typeface="+mn-lt"/>
                          <a:ea typeface="+mn-ea"/>
                          <a:cs typeface="+mn-cs"/>
                        </a:rPr>
                        <a:t>text</a:t>
                      </a:r>
                      <a:r>
                        <a:rPr lang="fr-FR" sz="800" kern="1200" dirty="0">
                          <a:solidFill>
                            <a:schemeClr val="tx1"/>
                          </a:solidFill>
                          <a:latin typeface="+mn-lt"/>
                          <a:ea typeface="+mn-ea"/>
                          <a:cs typeface="+mn-cs"/>
                        </a:rPr>
                        <a:t> </a:t>
                      </a:r>
                      <a:r>
                        <a:rPr lang="fr-FR" sz="800" kern="1200" baseline="0" dirty="0">
                          <a:solidFill>
                            <a:schemeClr val="tx1"/>
                          </a:solidFill>
                          <a:latin typeface="+mn-lt"/>
                          <a:ea typeface="+mn-ea"/>
                          <a:cs typeface="+mn-cs"/>
                        </a:rPr>
                        <a:t>= 1 cm</a:t>
                      </a:r>
                      <a:endParaRPr lang="fr-FR" sz="800" kern="1200" dirty="0">
                        <a:solidFill>
                          <a:schemeClr val="tx1"/>
                        </a:solidFill>
                        <a:latin typeface="+mn-lt"/>
                        <a:ea typeface="+mn-ea"/>
                        <a:cs typeface="+mn-cs"/>
                      </a:endParaRPr>
                    </a:p>
                  </a:txBody>
                  <a:tcPr marL="84406" marR="84406" marT="34290" marB="34290" anchor="ctr">
                    <a:solidFill>
                      <a:schemeClr val="bg1"/>
                    </a:solidFill>
                  </a:tcPr>
                </a:tc>
                <a:tc>
                  <a:txBody>
                    <a:bodyPr/>
                    <a:lstStyle/>
                    <a:p>
                      <a:r>
                        <a:rPr lang="fr-FR" sz="800" kern="1200" noProof="0" dirty="0" err="1">
                          <a:solidFill>
                            <a:schemeClr val="tx1"/>
                          </a:solidFill>
                          <a:latin typeface="+mn-lt"/>
                          <a:ea typeface="+mn-ea"/>
                          <a:cs typeface="+mn-cs"/>
                        </a:rPr>
                        <a:t>Before</a:t>
                      </a:r>
                      <a:r>
                        <a:rPr lang="fr-FR" sz="800" kern="1200" noProof="0" dirty="0">
                          <a:solidFill>
                            <a:schemeClr val="tx1"/>
                          </a:solidFill>
                          <a:latin typeface="+mn-lt"/>
                          <a:ea typeface="+mn-ea"/>
                          <a:cs typeface="+mn-cs"/>
                        </a:rPr>
                        <a:t> </a:t>
                      </a:r>
                      <a:r>
                        <a:rPr lang="fr-FR" sz="800" kern="1200" noProof="0" dirty="0" err="1">
                          <a:solidFill>
                            <a:schemeClr val="tx1"/>
                          </a:solidFill>
                          <a:latin typeface="+mn-lt"/>
                          <a:ea typeface="+mn-ea"/>
                          <a:cs typeface="+mn-cs"/>
                        </a:rPr>
                        <a:t>Text</a:t>
                      </a:r>
                      <a:r>
                        <a:rPr lang="fr-FR" sz="800" kern="1200" noProof="0" dirty="0">
                          <a:solidFill>
                            <a:schemeClr val="tx1"/>
                          </a:solidFill>
                          <a:latin typeface="+mn-lt"/>
                          <a:ea typeface="+mn-ea"/>
                          <a:cs typeface="+mn-cs"/>
                        </a:rPr>
                        <a:t> </a:t>
                      </a:r>
                      <a:r>
                        <a:rPr lang="fr-FR" sz="800" kern="1200" baseline="0" noProof="0" dirty="0">
                          <a:solidFill>
                            <a:schemeClr val="tx1"/>
                          </a:solidFill>
                          <a:latin typeface="+mn-lt"/>
                          <a:ea typeface="+mn-ea"/>
                          <a:cs typeface="+mn-cs"/>
                        </a:rPr>
                        <a:t>= </a:t>
                      </a:r>
                      <a:r>
                        <a:rPr lang="fr-FR" sz="800" kern="1200" dirty="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kern="1200" noProof="0" dirty="0">
                          <a:solidFill>
                            <a:schemeClr val="tx1"/>
                          </a:solidFill>
                          <a:latin typeface="+mn-lt"/>
                          <a:ea typeface="+mn-ea"/>
                          <a:cs typeface="+mn-cs"/>
                        </a:rPr>
                        <a:t>No line </a:t>
                      </a:r>
                      <a:r>
                        <a:rPr lang="fr-FR" sz="800" kern="1200" noProof="0" dirty="0" err="1">
                          <a:solidFill>
                            <a:schemeClr val="tx1"/>
                          </a:solidFill>
                          <a:latin typeface="+mn-lt"/>
                          <a:ea typeface="+mn-ea"/>
                          <a:cs typeface="+mn-cs"/>
                        </a:rPr>
                        <a:t>spacing</a:t>
                      </a:r>
                      <a:endParaRPr lang="fr-FR" sz="800" kern="1200" noProof="0" dirty="0">
                        <a:solidFill>
                          <a:schemeClr val="tx1"/>
                        </a:solidFill>
                        <a:latin typeface="+mn-lt"/>
                        <a:ea typeface="+mn-ea"/>
                        <a:cs typeface="+mn-cs"/>
                      </a:endParaRPr>
                    </a:p>
                  </a:txBody>
                  <a:tcPr marL="84406" marR="84406" marT="34290" marB="34290" anchor="ctr">
                    <a:solidFill>
                      <a:schemeClr val="bg1"/>
                    </a:solidFill>
                  </a:tcPr>
                </a:tc>
                <a:extLst>
                  <a:ext uri="{0D108BD9-81ED-4DB2-BD59-A6C34878D82A}">
                    <a16:rowId xmlns:a16="http://schemas.microsoft.com/office/drawing/2014/main" val="10005"/>
                  </a:ext>
                </a:extLst>
              </a:tr>
              <a:tr h="297180">
                <a:tc>
                  <a:txBody>
                    <a:bodyPr/>
                    <a:lstStyle/>
                    <a:p>
                      <a:pPr marL="171450" indent="-171450">
                        <a:buClr>
                          <a:schemeClr val="bg2"/>
                        </a:buClr>
                        <a:buFont typeface="Tahoma" panose="020B0604030504040204" pitchFamily="34" charset="0"/>
                        <a:buChar char="›"/>
                      </a:pPr>
                      <a:r>
                        <a:rPr lang="fr-FR" sz="900" kern="1200" cap="none" baseline="0" dirty="0" err="1">
                          <a:solidFill>
                            <a:schemeClr val="tx1"/>
                          </a:solidFill>
                          <a:latin typeface="+mn-lt"/>
                          <a:ea typeface="+mn-ea"/>
                          <a:cs typeface="+mn-cs"/>
                        </a:rPr>
                        <a:t>Level</a:t>
                      </a:r>
                      <a:r>
                        <a:rPr lang="fr-FR" sz="900" kern="1200" cap="none" baseline="0" dirty="0">
                          <a:solidFill>
                            <a:schemeClr val="tx1"/>
                          </a:solidFill>
                          <a:latin typeface="+mn-lt"/>
                          <a:ea typeface="+mn-ea"/>
                          <a:cs typeface="+mn-cs"/>
                        </a:rPr>
                        <a:t> 4</a:t>
                      </a:r>
                    </a:p>
                  </a:txBody>
                  <a:tcPr marL="84406" marR="84406" marT="34290" marB="34290" anchor="ctr">
                    <a:solidFill>
                      <a:schemeClr val="bg1"/>
                    </a:solidFill>
                  </a:tcPr>
                </a:tc>
                <a:tc>
                  <a:txBody>
                    <a:bodyPr/>
                    <a:lstStyle/>
                    <a:p>
                      <a:pPr algn="ctr"/>
                      <a:r>
                        <a:rPr lang="fr-FR" sz="800" kern="1200" cap="none" baseline="0" dirty="0" err="1">
                          <a:solidFill>
                            <a:schemeClr val="tx1"/>
                          </a:solidFill>
                          <a:latin typeface="+mn-lt"/>
                          <a:ea typeface="+mn-ea"/>
                          <a:cs typeface="+mn-cs"/>
                        </a:rPr>
                        <a:t>Tahoma</a:t>
                      </a:r>
                      <a:r>
                        <a:rPr lang="fr-FR" sz="800" kern="1200" cap="none" baseline="0" dirty="0">
                          <a:solidFill>
                            <a:schemeClr val="tx1"/>
                          </a:solidFill>
                          <a:latin typeface="+mn-lt"/>
                          <a:ea typeface="+mn-ea"/>
                          <a:cs typeface="+mn-cs"/>
                        </a:rPr>
                        <a:t> body</a:t>
                      </a:r>
                    </a:p>
                  </a:txBody>
                  <a:tcPr marL="84406" marR="84406" marT="34290" marB="34290" anchor="ctr">
                    <a:solidFill>
                      <a:schemeClr val="bg1"/>
                    </a:solidFill>
                  </a:tcPr>
                </a:tc>
                <a:tc>
                  <a:txBody>
                    <a:bodyPr/>
                    <a:lstStyle/>
                    <a:p>
                      <a:pPr algn="ctr"/>
                      <a:r>
                        <a:rPr lang="fr-FR" sz="800" i="0" kern="1200" cap="all" baseline="0" dirty="0">
                          <a:solidFill>
                            <a:schemeClr val="tx1"/>
                          </a:solidFill>
                          <a:latin typeface="+mn-lt"/>
                          <a:ea typeface="+mn-ea"/>
                          <a:cs typeface="+mn-cs"/>
                        </a:rPr>
                        <a:t>95 / 95 / 95</a:t>
                      </a:r>
                    </a:p>
                  </a:txBody>
                  <a:tcPr marL="84406" marR="84406" marT="34290" marB="34290" anchor="ctr">
                    <a:solidFill>
                      <a:schemeClr val="bg1"/>
                    </a:solidFill>
                  </a:tcPr>
                </a:tc>
                <a:tc>
                  <a:txBody>
                    <a:bodyPr/>
                    <a:lstStyle/>
                    <a:p>
                      <a:pPr algn="ctr"/>
                      <a:r>
                        <a:rPr lang="fr-FR" sz="800" kern="1200" cap="none" baseline="0" dirty="0">
                          <a:solidFill>
                            <a:schemeClr val="tx1"/>
                          </a:solidFill>
                          <a:latin typeface="+mn-lt"/>
                          <a:ea typeface="+mn-ea"/>
                          <a:cs typeface="+mn-cs"/>
                        </a:rPr>
                        <a:t>12</a:t>
                      </a:r>
                    </a:p>
                  </a:txBody>
                  <a:tcPr marL="84406" marR="84406" marT="34290" marB="34290" anchor="ctr">
                    <a:solidFill>
                      <a:schemeClr val="bg1"/>
                    </a:solidFill>
                  </a:tcPr>
                </a:tc>
                <a:tc>
                  <a:txBody>
                    <a:bodyPr/>
                    <a:lstStyle/>
                    <a:p>
                      <a:pPr algn="ctr"/>
                      <a:r>
                        <a:rPr lang="fr-FR" sz="800" kern="1200" cap="none" baseline="0" dirty="0">
                          <a:solidFill>
                            <a:schemeClr val="tx1"/>
                          </a:solidFill>
                          <a:latin typeface="+mn-lt"/>
                          <a:ea typeface="+mn-ea"/>
                          <a:cs typeface="+mn-cs"/>
                        </a:rPr>
                        <a:t>Normal</a:t>
                      </a:r>
                    </a:p>
                  </a:txBody>
                  <a:tcPr marL="84406" marR="84406" marT="34290" marB="34290" anchor="ctr">
                    <a:solidFill>
                      <a:schemeClr val="bg1"/>
                    </a:solidFill>
                  </a:tcPr>
                </a:tc>
                <a:tc>
                  <a:txBody>
                    <a:bodyPr/>
                    <a:lstStyle/>
                    <a:p>
                      <a:pPr marL="0" indent="0" algn="ctr">
                        <a:buFont typeface="Tahoma" panose="020B0604030504040204" pitchFamily="34" charset="0"/>
                        <a:buNone/>
                      </a:pPr>
                      <a:r>
                        <a:rPr lang="fr-FR" sz="800" kern="1200" cap="none" baseline="0" dirty="0">
                          <a:solidFill>
                            <a:schemeClr val="tx1"/>
                          </a:solidFill>
                          <a:latin typeface="+mn-lt"/>
                          <a:ea typeface="+mn-ea"/>
                          <a:cs typeface="+mn-cs"/>
                        </a:rPr>
                        <a:t>Font </a:t>
                      </a:r>
                      <a:r>
                        <a:rPr lang="fr-FR" sz="800" kern="1200" cap="none" baseline="0" dirty="0" err="1">
                          <a:solidFill>
                            <a:schemeClr val="tx1"/>
                          </a:solidFill>
                          <a:latin typeface="+mn-lt"/>
                          <a:ea typeface="+mn-ea"/>
                          <a:cs typeface="+mn-cs"/>
                        </a:rPr>
                        <a:t>Tahoma</a:t>
                      </a:r>
                      <a:r>
                        <a:rPr lang="fr-FR" sz="800" kern="1200" cap="none" baseline="0" dirty="0">
                          <a:solidFill>
                            <a:schemeClr val="tx1"/>
                          </a:solidFill>
                          <a:latin typeface="+mn-lt"/>
                          <a:ea typeface="+mn-ea"/>
                          <a:cs typeface="+mn-cs"/>
                        </a:rPr>
                        <a:t> </a:t>
                      </a:r>
                      <a:br>
                        <a:rPr lang="fr-FR" sz="800" kern="1200" cap="none" baseline="0" dirty="0">
                          <a:solidFill>
                            <a:schemeClr val="tx1"/>
                          </a:solidFill>
                          <a:latin typeface="+mn-lt"/>
                          <a:ea typeface="+mn-ea"/>
                          <a:cs typeface="+mn-cs"/>
                        </a:rPr>
                      </a:br>
                      <a:r>
                        <a:rPr lang="fr-FR" sz="800" kern="1200" cap="none" baseline="0" dirty="0">
                          <a:solidFill>
                            <a:schemeClr val="tx1"/>
                          </a:solidFill>
                          <a:latin typeface="+mn-lt"/>
                          <a:ea typeface="+mn-ea"/>
                          <a:cs typeface="+mn-cs"/>
                        </a:rPr>
                        <a:t>code 203A</a:t>
                      </a:r>
                    </a:p>
                  </a:txBody>
                  <a:tcPr marL="84406" marR="84406" marT="34290" marB="34290" anchor="ctr">
                    <a:solidFill>
                      <a:schemeClr val="bg1"/>
                    </a:solidFill>
                  </a:tcPr>
                </a:tc>
                <a:tc>
                  <a:txBody>
                    <a:bodyPr/>
                    <a:lstStyle/>
                    <a:p>
                      <a:r>
                        <a:rPr lang="fr-FR" sz="800" kern="1200" dirty="0" err="1">
                          <a:solidFill>
                            <a:schemeClr val="tx1"/>
                          </a:solidFill>
                          <a:latin typeface="+mn-lt"/>
                          <a:ea typeface="+mn-ea"/>
                          <a:cs typeface="+mn-cs"/>
                        </a:rPr>
                        <a:t>Before</a:t>
                      </a:r>
                      <a:r>
                        <a:rPr lang="fr-FR" sz="800" kern="1200" dirty="0">
                          <a:solidFill>
                            <a:schemeClr val="tx1"/>
                          </a:solidFill>
                          <a:latin typeface="+mn-lt"/>
                          <a:ea typeface="+mn-ea"/>
                          <a:cs typeface="+mn-cs"/>
                        </a:rPr>
                        <a:t> </a:t>
                      </a:r>
                      <a:r>
                        <a:rPr lang="fr-FR" sz="800" kern="1200" dirty="0" err="1">
                          <a:solidFill>
                            <a:schemeClr val="tx1"/>
                          </a:solidFill>
                          <a:latin typeface="+mn-lt"/>
                          <a:ea typeface="+mn-ea"/>
                          <a:cs typeface="+mn-cs"/>
                        </a:rPr>
                        <a:t>text</a:t>
                      </a:r>
                      <a:r>
                        <a:rPr lang="fr-FR" sz="800" kern="1200" dirty="0">
                          <a:solidFill>
                            <a:schemeClr val="tx1"/>
                          </a:solidFill>
                          <a:latin typeface="+mn-lt"/>
                          <a:ea typeface="+mn-ea"/>
                          <a:cs typeface="+mn-cs"/>
                        </a:rPr>
                        <a:t> </a:t>
                      </a:r>
                      <a:r>
                        <a:rPr lang="fr-FR" sz="800" kern="1200" baseline="0" dirty="0">
                          <a:solidFill>
                            <a:schemeClr val="tx1"/>
                          </a:solidFill>
                          <a:latin typeface="+mn-lt"/>
                          <a:ea typeface="+mn-ea"/>
                          <a:cs typeface="+mn-cs"/>
                        </a:rPr>
                        <a:t>= 1,8 cm</a:t>
                      </a:r>
                      <a:endParaRPr lang="fr-FR" sz="800" kern="1200" dirty="0">
                        <a:solidFill>
                          <a:schemeClr val="tx1"/>
                        </a:solidFill>
                        <a:latin typeface="+mn-lt"/>
                        <a:ea typeface="+mn-ea"/>
                        <a:cs typeface="+mn-cs"/>
                      </a:endParaRPr>
                    </a:p>
                  </a:txBody>
                  <a:tcPr marL="84406" marR="84406" marT="34290" marB="34290" anchor="ctr">
                    <a:solidFill>
                      <a:schemeClr val="bg1"/>
                    </a:solidFill>
                  </a:tcPr>
                </a:tc>
                <a:tc>
                  <a:txBody>
                    <a:bodyPr/>
                    <a:lstStyle/>
                    <a:p>
                      <a:r>
                        <a:rPr lang="fr-FR" sz="800" kern="1200" noProof="0" dirty="0" err="1">
                          <a:solidFill>
                            <a:schemeClr val="tx1"/>
                          </a:solidFill>
                          <a:latin typeface="+mn-lt"/>
                          <a:ea typeface="+mn-ea"/>
                          <a:cs typeface="+mn-cs"/>
                        </a:rPr>
                        <a:t>Before</a:t>
                      </a:r>
                      <a:r>
                        <a:rPr lang="fr-FR" sz="800" kern="1200" noProof="0" dirty="0">
                          <a:solidFill>
                            <a:schemeClr val="tx1"/>
                          </a:solidFill>
                          <a:latin typeface="+mn-lt"/>
                          <a:ea typeface="+mn-ea"/>
                          <a:cs typeface="+mn-cs"/>
                        </a:rPr>
                        <a:t> </a:t>
                      </a:r>
                      <a:r>
                        <a:rPr lang="fr-FR" sz="800" kern="1200" noProof="0" dirty="0" err="1">
                          <a:solidFill>
                            <a:schemeClr val="tx1"/>
                          </a:solidFill>
                          <a:latin typeface="+mn-lt"/>
                          <a:ea typeface="+mn-ea"/>
                          <a:cs typeface="+mn-cs"/>
                        </a:rPr>
                        <a:t>Text</a:t>
                      </a:r>
                      <a:r>
                        <a:rPr lang="fr-FR" sz="800" kern="1200" noProof="0" dirty="0">
                          <a:solidFill>
                            <a:schemeClr val="tx1"/>
                          </a:solidFill>
                          <a:latin typeface="+mn-lt"/>
                          <a:ea typeface="+mn-ea"/>
                          <a:cs typeface="+mn-cs"/>
                        </a:rPr>
                        <a:t> </a:t>
                      </a:r>
                      <a:r>
                        <a:rPr lang="fr-FR" sz="800" kern="1200" baseline="0" noProof="0" dirty="0">
                          <a:solidFill>
                            <a:schemeClr val="tx1"/>
                          </a:solidFill>
                          <a:latin typeface="+mn-lt"/>
                          <a:ea typeface="+mn-ea"/>
                          <a:cs typeface="+mn-cs"/>
                        </a:rPr>
                        <a:t>= </a:t>
                      </a:r>
                      <a:r>
                        <a:rPr lang="fr-FR" sz="800" kern="1200" dirty="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kern="1200" noProof="0" dirty="0">
                          <a:solidFill>
                            <a:schemeClr val="tx1"/>
                          </a:solidFill>
                          <a:latin typeface="+mn-lt"/>
                          <a:ea typeface="+mn-ea"/>
                          <a:cs typeface="+mn-cs"/>
                        </a:rPr>
                        <a:t>No line </a:t>
                      </a:r>
                      <a:r>
                        <a:rPr lang="fr-FR" sz="800" kern="1200" noProof="0" dirty="0" err="1">
                          <a:solidFill>
                            <a:schemeClr val="tx1"/>
                          </a:solidFill>
                          <a:latin typeface="+mn-lt"/>
                          <a:ea typeface="+mn-ea"/>
                          <a:cs typeface="+mn-cs"/>
                        </a:rPr>
                        <a:t>spacing</a:t>
                      </a:r>
                      <a:endParaRPr lang="fr-FR" sz="800" kern="1200" noProof="0" dirty="0">
                        <a:solidFill>
                          <a:schemeClr val="tx1"/>
                        </a:solidFill>
                        <a:latin typeface="+mn-lt"/>
                        <a:ea typeface="+mn-ea"/>
                        <a:cs typeface="+mn-cs"/>
                      </a:endParaRPr>
                    </a:p>
                  </a:txBody>
                  <a:tcPr marL="84406" marR="84406" marT="34290" marB="34290" anchor="ctr">
                    <a:solidFill>
                      <a:schemeClr val="bg1"/>
                    </a:solidFill>
                  </a:tcPr>
                </a:tc>
                <a:extLst>
                  <a:ext uri="{0D108BD9-81ED-4DB2-BD59-A6C34878D82A}">
                    <a16:rowId xmlns:a16="http://schemas.microsoft.com/office/drawing/2014/main" val="10006"/>
                  </a:ext>
                </a:extLst>
              </a:tr>
              <a:tr h="411480">
                <a:tc>
                  <a:txBody>
                    <a:bodyPr/>
                    <a:lstStyle/>
                    <a:p>
                      <a:pPr marL="171450" indent="-171450">
                        <a:buClr>
                          <a:schemeClr val="bg2"/>
                        </a:buClr>
                        <a:buFont typeface="Tahoma" panose="020B0604030504040204" pitchFamily="34" charset="0"/>
                        <a:buChar char="»"/>
                      </a:pPr>
                      <a:r>
                        <a:rPr lang="fr-FR" sz="800" kern="1200" dirty="0" err="1">
                          <a:solidFill>
                            <a:schemeClr val="tx1"/>
                          </a:solidFill>
                          <a:latin typeface="+mn-lt"/>
                          <a:ea typeface="+mn-ea"/>
                          <a:cs typeface="+mn-cs"/>
                        </a:rPr>
                        <a:t>Level</a:t>
                      </a:r>
                      <a:r>
                        <a:rPr lang="fr-FR" sz="800" kern="1200" dirty="0">
                          <a:solidFill>
                            <a:schemeClr val="tx1"/>
                          </a:solidFill>
                          <a:latin typeface="+mn-lt"/>
                          <a:ea typeface="+mn-ea"/>
                          <a:cs typeface="+mn-cs"/>
                        </a:rPr>
                        <a:t> 5</a:t>
                      </a:r>
                    </a:p>
                  </a:txBody>
                  <a:tcPr marL="84406" marR="84406" marT="34290" marB="34290" anchor="ctr">
                    <a:solidFill>
                      <a:schemeClr val="bg1"/>
                    </a:solidFill>
                  </a:tcPr>
                </a:tc>
                <a:tc>
                  <a:txBody>
                    <a:bodyPr/>
                    <a:lstStyle/>
                    <a:p>
                      <a:pPr algn="ctr"/>
                      <a:r>
                        <a:rPr lang="fr-FR" sz="800" kern="1200" dirty="0" err="1">
                          <a:solidFill>
                            <a:schemeClr val="tx1"/>
                          </a:solidFill>
                          <a:latin typeface="+mn-lt"/>
                          <a:ea typeface="+mn-ea"/>
                          <a:cs typeface="+mn-cs"/>
                        </a:rPr>
                        <a:t>Tahoma</a:t>
                      </a:r>
                      <a:r>
                        <a:rPr lang="fr-FR" sz="800" kern="1200" dirty="0">
                          <a:solidFill>
                            <a:schemeClr val="tx1"/>
                          </a:solidFill>
                          <a:latin typeface="+mn-lt"/>
                          <a:ea typeface="+mn-ea"/>
                          <a:cs typeface="+mn-cs"/>
                        </a:rPr>
                        <a:t> body</a:t>
                      </a:r>
                    </a:p>
                  </a:txBody>
                  <a:tcPr marL="84406" marR="84406" marT="34290" marB="34290" anchor="ctr">
                    <a:solidFill>
                      <a:schemeClr val="bg1"/>
                    </a:solidFill>
                  </a:tcPr>
                </a:tc>
                <a:tc>
                  <a:txBody>
                    <a:bodyPr/>
                    <a:lstStyle/>
                    <a:p>
                      <a:pPr algn="ctr"/>
                      <a:r>
                        <a:rPr lang="fr-FR" sz="800" i="0" kern="1200" cap="all" baseline="0" dirty="0">
                          <a:solidFill>
                            <a:schemeClr val="tx1"/>
                          </a:solidFill>
                          <a:latin typeface="+mn-lt"/>
                          <a:ea typeface="+mn-ea"/>
                          <a:cs typeface="+mn-cs"/>
                        </a:rPr>
                        <a:t>95 / 95 / 95</a:t>
                      </a:r>
                    </a:p>
                  </a:txBody>
                  <a:tcPr marL="84406" marR="84406" marT="34290" marB="34290" anchor="ctr">
                    <a:solidFill>
                      <a:schemeClr val="bg1"/>
                    </a:solidFill>
                  </a:tcPr>
                </a:tc>
                <a:tc>
                  <a:txBody>
                    <a:bodyPr/>
                    <a:lstStyle/>
                    <a:p>
                      <a:pPr algn="ctr"/>
                      <a:r>
                        <a:rPr lang="fr-FR" sz="800" kern="1200" dirty="0">
                          <a:solidFill>
                            <a:schemeClr val="tx1"/>
                          </a:solidFill>
                          <a:latin typeface="+mn-lt"/>
                          <a:ea typeface="+mn-ea"/>
                          <a:cs typeface="+mn-cs"/>
                        </a:rPr>
                        <a:t>10</a:t>
                      </a:r>
                    </a:p>
                  </a:txBody>
                  <a:tcPr marL="84406" marR="84406" marT="34290" marB="34290" anchor="ctr">
                    <a:solidFill>
                      <a:schemeClr val="bg1"/>
                    </a:solidFill>
                  </a:tcPr>
                </a:tc>
                <a:tc>
                  <a:txBody>
                    <a:bodyPr/>
                    <a:lstStyle/>
                    <a:p>
                      <a:pPr algn="ctr"/>
                      <a:r>
                        <a:rPr lang="fr-FR" sz="800" kern="1200" dirty="0">
                          <a:solidFill>
                            <a:schemeClr val="tx1"/>
                          </a:solidFill>
                          <a:latin typeface="+mn-lt"/>
                          <a:ea typeface="+mn-ea"/>
                          <a:cs typeface="+mn-cs"/>
                        </a:rPr>
                        <a:t>Normal</a:t>
                      </a:r>
                    </a:p>
                  </a:txBody>
                  <a:tcPr marL="84406" marR="84406" marT="34290" marB="34290"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800" kern="1200" dirty="0">
                          <a:solidFill>
                            <a:schemeClr val="tx1"/>
                          </a:solidFill>
                          <a:latin typeface="+mn-lt"/>
                          <a:ea typeface="+mn-ea"/>
                          <a:cs typeface="+mn-cs"/>
                        </a:rPr>
                        <a:t>Font </a:t>
                      </a:r>
                      <a:r>
                        <a:rPr lang="fr-FR" sz="800" kern="1200" dirty="0" err="1">
                          <a:solidFill>
                            <a:schemeClr val="tx1"/>
                          </a:solidFill>
                          <a:latin typeface="+mn-lt"/>
                          <a:ea typeface="+mn-ea"/>
                          <a:cs typeface="+mn-cs"/>
                        </a:rPr>
                        <a:t>Tahoma</a:t>
                      </a:r>
                      <a:br>
                        <a:rPr lang="fr-FR" sz="800" kern="1200" dirty="0">
                          <a:solidFill>
                            <a:schemeClr val="tx1"/>
                          </a:solidFill>
                          <a:latin typeface="+mn-lt"/>
                          <a:ea typeface="+mn-ea"/>
                          <a:cs typeface="+mn-cs"/>
                        </a:rPr>
                      </a:br>
                      <a:r>
                        <a:rPr lang="fr-FR" sz="800" kern="1200" dirty="0">
                          <a:solidFill>
                            <a:schemeClr val="tx1"/>
                          </a:solidFill>
                          <a:latin typeface="+mn-lt"/>
                          <a:ea typeface="+mn-ea"/>
                          <a:cs typeface="+mn-cs"/>
                        </a:rPr>
                        <a:t>code 00BB</a:t>
                      </a:r>
                    </a:p>
                    <a:p>
                      <a:pPr algn="ctr"/>
                      <a:endParaRPr lang="fr-FR" sz="800" kern="1200" dirty="0">
                        <a:solidFill>
                          <a:schemeClr val="tx1"/>
                        </a:solidFill>
                        <a:latin typeface="+mn-lt"/>
                        <a:ea typeface="+mn-ea"/>
                        <a:cs typeface="+mn-cs"/>
                      </a:endParaRPr>
                    </a:p>
                  </a:txBody>
                  <a:tcPr marL="84406" marR="84406" marT="34290" marB="34290" anchor="ctr">
                    <a:solidFill>
                      <a:schemeClr val="bg1"/>
                    </a:solidFill>
                  </a:tcPr>
                </a:tc>
                <a:tc>
                  <a:txBody>
                    <a:bodyPr/>
                    <a:lstStyle/>
                    <a:p>
                      <a:r>
                        <a:rPr lang="fr-FR" sz="800" kern="1200" dirty="0" err="1">
                          <a:solidFill>
                            <a:schemeClr val="tx1"/>
                          </a:solidFill>
                          <a:latin typeface="+mn-lt"/>
                          <a:ea typeface="+mn-ea"/>
                          <a:cs typeface="+mn-cs"/>
                        </a:rPr>
                        <a:t>Before</a:t>
                      </a:r>
                      <a:r>
                        <a:rPr lang="fr-FR" sz="800" kern="1200" dirty="0">
                          <a:solidFill>
                            <a:schemeClr val="tx1"/>
                          </a:solidFill>
                          <a:latin typeface="+mn-lt"/>
                          <a:ea typeface="+mn-ea"/>
                          <a:cs typeface="+mn-cs"/>
                        </a:rPr>
                        <a:t> </a:t>
                      </a:r>
                      <a:r>
                        <a:rPr lang="fr-FR" sz="800" kern="1200" dirty="0" err="1">
                          <a:solidFill>
                            <a:schemeClr val="tx1"/>
                          </a:solidFill>
                          <a:latin typeface="+mn-lt"/>
                          <a:ea typeface="+mn-ea"/>
                          <a:cs typeface="+mn-cs"/>
                        </a:rPr>
                        <a:t>text</a:t>
                      </a:r>
                      <a:r>
                        <a:rPr lang="fr-FR" sz="800" kern="1200" dirty="0">
                          <a:solidFill>
                            <a:schemeClr val="tx1"/>
                          </a:solidFill>
                          <a:latin typeface="+mn-lt"/>
                          <a:ea typeface="+mn-ea"/>
                          <a:cs typeface="+mn-cs"/>
                        </a:rPr>
                        <a:t> </a:t>
                      </a:r>
                      <a:r>
                        <a:rPr lang="fr-FR" sz="800" kern="1200" baseline="0" dirty="0">
                          <a:solidFill>
                            <a:schemeClr val="tx1"/>
                          </a:solidFill>
                          <a:latin typeface="+mn-lt"/>
                          <a:ea typeface="+mn-ea"/>
                          <a:cs typeface="+mn-cs"/>
                        </a:rPr>
                        <a:t>= 2,5 cm</a:t>
                      </a:r>
                      <a:endParaRPr lang="fr-FR" sz="800" kern="1200" dirty="0">
                        <a:solidFill>
                          <a:schemeClr val="tx1"/>
                        </a:solidFill>
                        <a:latin typeface="+mn-lt"/>
                        <a:ea typeface="+mn-ea"/>
                        <a:cs typeface="+mn-cs"/>
                      </a:endParaRPr>
                    </a:p>
                  </a:txBody>
                  <a:tcPr marL="84406" marR="84406" marT="34290" marB="34290" anchor="ctr">
                    <a:solidFill>
                      <a:schemeClr val="bg1"/>
                    </a:solidFill>
                  </a:tcPr>
                </a:tc>
                <a:tc>
                  <a:txBody>
                    <a:bodyPr/>
                    <a:lstStyle/>
                    <a:p>
                      <a:r>
                        <a:rPr lang="fr-FR" sz="800" kern="1200" noProof="0" dirty="0" err="1">
                          <a:solidFill>
                            <a:schemeClr val="tx1"/>
                          </a:solidFill>
                          <a:latin typeface="+mn-lt"/>
                          <a:ea typeface="+mn-ea"/>
                          <a:cs typeface="+mn-cs"/>
                        </a:rPr>
                        <a:t>Before</a:t>
                      </a:r>
                      <a:r>
                        <a:rPr lang="fr-FR" sz="800" kern="1200" noProof="0" dirty="0">
                          <a:solidFill>
                            <a:schemeClr val="tx1"/>
                          </a:solidFill>
                          <a:latin typeface="+mn-lt"/>
                          <a:ea typeface="+mn-ea"/>
                          <a:cs typeface="+mn-cs"/>
                        </a:rPr>
                        <a:t> </a:t>
                      </a:r>
                      <a:r>
                        <a:rPr lang="fr-FR" sz="800" kern="1200" noProof="0" dirty="0" err="1">
                          <a:solidFill>
                            <a:schemeClr val="tx1"/>
                          </a:solidFill>
                          <a:latin typeface="+mn-lt"/>
                          <a:ea typeface="+mn-ea"/>
                          <a:cs typeface="+mn-cs"/>
                        </a:rPr>
                        <a:t>Text</a:t>
                      </a:r>
                      <a:r>
                        <a:rPr lang="fr-FR" sz="800" kern="1200" noProof="0" dirty="0">
                          <a:solidFill>
                            <a:schemeClr val="tx1"/>
                          </a:solidFill>
                          <a:latin typeface="+mn-lt"/>
                          <a:ea typeface="+mn-ea"/>
                          <a:cs typeface="+mn-cs"/>
                        </a:rPr>
                        <a:t> </a:t>
                      </a:r>
                      <a:r>
                        <a:rPr lang="fr-FR" sz="800" kern="1200" baseline="0" noProof="0" dirty="0">
                          <a:solidFill>
                            <a:schemeClr val="tx1"/>
                          </a:solidFill>
                          <a:latin typeface="+mn-lt"/>
                          <a:ea typeface="+mn-ea"/>
                          <a:cs typeface="+mn-cs"/>
                        </a:rPr>
                        <a:t>= </a:t>
                      </a:r>
                      <a:r>
                        <a:rPr lang="fr-FR" sz="800" kern="1200" dirty="0">
                          <a:solidFill>
                            <a:schemeClr val="tx1"/>
                          </a:solidFill>
                          <a:latin typeface="+mn-lt"/>
                          <a:ea typeface="+mn-ea"/>
                          <a:cs typeface="+mn-cs"/>
                        </a:rPr>
                        <a:t>5 pt.</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kern="1200" noProof="0" dirty="0">
                          <a:solidFill>
                            <a:schemeClr val="tx1"/>
                          </a:solidFill>
                          <a:latin typeface="+mn-lt"/>
                          <a:ea typeface="+mn-ea"/>
                          <a:cs typeface="+mn-cs"/>
                        </a:rPr>
                        <a:t>No line </a:t>
                      </a:r>
                      <a:r>
                        <a:rPr lang="fr-FR" sz="800" kern="1200" noProof="0" dirty="0" err="1">
                          <a:solidFill>
                            <a:schemeClr val="tx1"/>
                          </a:solidFill>
                          <a:latin typeface="+mn-lt"/>
                          <a:ea typeface="+mn-ea"/>
                          <a:cs typeface="+mn-cs"/>
                        </a:rPr>
                        <a:t>spacing</a:t>
                      </a:r>
                      <a:endParaRPr lang="fr-FR" sz="800" kern="1200" noProof="0" dirty="0">
                        <a:solidFill>
                          <a:schemeClr val="tx1"/>
                        </a:solidFill>
                        <a:latin typeface="+mn-lt"/>
                        <a:ea typeface="+mn-ea"/>
                        <a:cs typeface="+mn-cs"/>
                      </a:endParaRPr>
                    </a:p>
                  </a:txBody>
                  <a:tcPr marL="84406" marR="84406" marT="34290" marB="34290" anchor="ctr">
                    <a:solidFill>
                      <a:schemeClr val="bg1"/>
                    </a:solidFill>
                  </a:tcPr>
                </a:tc>
                <a:extLst>
                  <a:ext uri="{0D108BD9-81ED-4DB2-BD59-A6C34878D82A}">
                    <a16:rowId xmlns:a16="http://schemas.microsoft.com/office/drawing/2014/main" val="10007"/>
                  </a:ext>
                </a:extLst>
              </a:tr>
            </a:tbl>
          </a:graphicData>
        </a:graphic>
      </p:graphicFrame>
      <p:sp>
        <p:nvSpPr>
          <p:cNvPr id="6" name="Rectangle 5"/>
          <p:cNvSpPr/>
          <p:nvPr userDrawn="1"/>
        </p:nvSpPr>
        <p:spPr>
          <a:xfrm>
            <a:off x="4439063" y="303499"/>
            <a:ext cx="4380420" cy="81008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r"/>
            <a:r>
              <a:rPr lang="fr-FR" sz="1050" b="1" noProof="0" dirty="0" err="1">
                <a:solidFill>
                  <a:schemeClr val="bg2"/>
                </a:solidFill>
              </a:rPr>
              <a:t>Remaining</a:t>
            </a:r>
            <a:r>
              <a:rPr lang="fr-FR" sz="1050" b="1" noProof="0" dirty="0">
                <a:solidFill>
                  <a:schemeClr val="bg2"/>
                </a:solidFill>
              </a:rPr>
              <a:t> bug</a:t>
            </a:r>
            <a:endParaRPr lang="fr-FR" sz="1050" noProof="0" dirty="0">
              <a:solidFill>
                <a:schemeClr val="bg2"/>
              </a:solidFill>
            </a:endParaRPr>
          </a:p>
          <a:p>
            <a:pPr algn="r"/>
            <a:r>
              <a:rPr lang="fr-FR" sz="1050" noProof="0" dirty="0" err="1">
                <a:solidFill>
                  <a:schemeClr val="bg2"/>
                </a:solidFill>
              </a:rPr>
              <a:t>Print</a:t>
            </a:r>
            <a:r>
              <a:rPr lang="fr-FR" sz="1050" noProof="0" dirty="0">
                <a:solidFill>
                  <a:schemeClr val="bg2"/>
                </a:solidFill>
              </a:rPr>
              <a:t> issue </a:t>
            </a:r>
            <a:r>
              <a:rPr lang="fr-FR" sz="1050" noProof="0" dirty="0" err="1">
                <a:solidFill>
                  <a:schemeClr val="bg2"/>
                </a:solidFill>
              </a:rPr>
              <a:t>is</a:t>
            </a:r>
            <a:r>
              <a:rPr lang="fr-FR" sz="1050" noProof="0" dirty="0">
                <a:solidFill>
                  <a:schemeClr val="bg2"/>
                </a:solidFill>
              </a:rPr>
              <a:t> </a:t>
            </a:r>
            <a:r>
              <a:rPr lang="fr-FR" sz="1050" noProof="0" dirty="0" err="1">
                <a:solidFill>
                  <a:schemeClr val="bg2"/>
                </a:solidFill>
              </a:rPr>
              <a:t>reported</a:t>
            </a:r>
            <a:r>
              <a:rPr lang="fr-FR" sz="1050" noProof="0" dirty="0">
                <a:solidFill>
                  <a:schemeClr val="bg2"/>
                </a:solidFill>
              </a:rPr>
              <a:t> </a:t>
            </a:r>
            <a:r>
              <a:rPr lang="fr-FR" sz="1050" noProof="0" dirty="0" err="1">
                <a:solidFill>
                  <a:schemeClr val="bg2"/>
                </a:solidFill>
              </a:rPr>
              <a:t>with</a:t>
            </a:r>
            <a:r>
              <a:rPr lang="fr-FR" sz="1050" noProof="0" dirty="0">
                <a:solidFill>
                  <a:schemeClr val="bg2"/>
                </a:solidFill>
              </a:rPr>
              <a:t> Font </a:t>
            </a:r>
            <a:r>
              <a:rPr lang="fr-FR" sz="1050" baseline="0" noProof="0" dirty="0" err="1">
                <a:solidFill>
                  <a:schemeClr val="bg2"/>
                </a:solidFill>
              </a:rPr>
              <a:t>Tahoma</a:t>
            </a:r>
            <a:r>
              <a:rPr lang="fr-FR" sz="1050" baseline="0" noProof="0" dirty="0">
                <a:solidFill>
                  <a:schemeClr val="bg2"/>
                </a:solidFill>
              </a:rPr>
              <a:t> in </a:t>
            </a:r>
            <a:r>
              <a:rPr lang="fr-FR" sz="1050" baseline="0" noProof="0" dirty="0" err="1">
                <a:solidFill>
                  <a:schemeClr val="bg2"/>
                </a:solidFill>
              </a:rPr>
              <a:t>italic</a:t>
            </a:r>
            <a:r>
              <a:rPr lang="fr-FR" sz="1050" baseline="0" noProof="0" dirty="0">
                <a:solidFill>
                  <a:schemeClr val="bg2"/>
                </a:solidFill>
              </a:rPr>
              <a:t> </a:t>
            </a:r>
            <a:r>
              <a:rPr lang="fr-FR" sz="1050" baseline="0" noProof="0" dirty="0" err="1">
                <a:solidFill>
                  <a:schemeClr val="bg2"/>
                </a:solidFill>
              </a:rPr>
              <a:t>when</a:t>
            </a:r>
            <a:r>
              <a:rPr lang="fr-FR" sz="1050" baseline="0" noProof="0" dirty="0">
                <a:solidFill>
                  <a:schemeClr val="bg2"/>
                </a:solidFill>
              </a:rPr>
              <a:t> the document </a:t>
            </a:r>
            <a:r>
              <a:rPr lang="fr-FR" sz="1050" baseline="0" noProof="0" dirty="0" err="1">
                <a:solidFill>
                  <a:schemeClr val="bg2"/>
                </a:solidFill>
              </a:rPr>
              <a:t>is</a:t>
            </a:r>
            <a:r>
              <a:rPr lang="fr-FR" sz="1050" baseline="0" noProof="0" dirty="0">
                <a:solidFill>
                  <a:schemeClr val="bg2"/>
                </a:solidFill>
              </a:rPr>
              <a:t> </a:t>
            </a:r>
            <a:r>
              <a:rPr lang="fr-FR" sz="1050" baseline="0" noProof="0" dirty="0" err="1">
                <a:solidFill>
                  <a:schemeClr val="bg2"/>
                </a:solidFill>
              </a:rPr>
              <a:t>save</a:t>
            </a:r>
            <a:r>
              <a:rPr lang="fr-FR" sz="1050" baseline="0" noProof="0" dirty="0">
                <a:solidFill>
                  <a:schemeClr val="bg2"/>
                </a:solidFill>
              </a:rPr>
              <a:t> as a PDF </a:t>
            </a:r>
            <a:r>
              <a:rPr lang="fr-FR" sz="1050" baseline="0" noProof="0" dirty="0" err="1">
                <a:solidFill>
                  <a:schemeClr val="bg2"/>
                </a:solidFill>
              </a:rPr>
              <a:t>with</a:t>
            </a:r>
            <a:r>
              <a:rPr lang="fr-FR" sz="1050" baseline="0" noProof="0" dirty="0">
                <a:solidFill>
                  <a:schemeClr val="bg2"/>
                </a:solidFill>
              </a:rPr>
              <a:t> MS PPT. </a:t>
            </a:r>
          </a:p>
          <a:p>
            <a:pPr algn="r"/>
            <a:r>
              <a:rPr lang="fr-FR" sz="1050" b="1" baseline="0" noProof="0" dirty="0">
                <a:solidFill>
                  <a:schemeClr val="bg2"/>
                </a:solidFill>
              </a:rPr>
              <a:t>Work </a:t>
            </a:r>
            <a:r>
              <a:rPr lang="fr-FR" sz="1050" b="1" baseline="0" noProof="0" dirty="0" err="1">
                <a:solidFill>
                  <a:schemeClr val="bg2"/>
                </a:solidFill>
              </a:rPr>
              <a:t>around</a:t>
            </a:r>
            <a:r>
              <a:rPr lang="fr-FR" sz="1050" b="1" baseline="0" noProof="0" dirty="0">
                <a:solidFill>
                  <a:schemeClr val="bg2"/>
                </a:solidFill>
              </a:rPr>
              <a:t> solution: </a:t>
            </a:r>
            <a:r>
              <a:rPr lang="fr-FR" sz="1050" b="1" baseline="0" noProof="0" dirty="0" err="1">
                <a:solidFill>
                  <a:schemeClr val="bg2"/>
                </a:solidFill>
              </a:rPr>
              <a:t>generate</a:t>
            </a:r>
            <a:r>
              <a:rPr lang="fr-FR" sz="1050" b="1" baseline="0" noProof="0" dirty="0">
                <a:solidFill>
                  <a:schemeClr val="bg2"/>
                </a:solidFill>
              </a:rPr>
              <a:t> </a:t>
            </a:r>
            <a:r>
              <a:rPr lang="fr-FR" sz="1050" b="1" baseline="0" noProof="0" dirty="0" err="1">
                <a:solidFill>
                  <a:schemeClr val="bg2"/>
                </a:solidFill>
              </a:rPr>
              <a:t>with</a:t>
            </a:r>
            <a:r>
              <a:rPr lang="fr-FR" sz="1050" b="1" baseline="0" noProof="0" dirty="0">
                <a:solidFill>
                  <a:schemeClr val="bg2"/>
                </a:solidFill>
              </a:rPr>
              <a:t> </a:t>
            </a:r>
            <a:r>
              <a:rPr lang="fr-FR" sz="1050" b="1" baseline="0" noProof="0" dirty="0" err="1">
                <a:solidFill>
                  <a:schemeClr val="bg2"/>
                </a:solidFill>
              </a:rPr>
              <a:t>Pdf</a:t>
            </a:r>
            <a:r>
              <a:rPr lang="fr-FR" sz="1050" b="1" baseline="0" noProof="0" dirty="0">
                <a:solidFill>
                  <a:schemeClr val="bg2"/>
                </a:solidFill>
              </a:rPr>
              <a:t> Creator.</a:t>
            </a:r>
            <a:endParaRPr lang="fr-FR" sz="1050" b="1" noProof="0" dirty="0">
              <a:solidFill>
                <a:schemeClr val="bg2"/>
              </a:solidFill>
            </a:endParaRPr>
          </a:p>
        </p:txBody>
      </p:sp>
      <p:graphicFrame>
        <p:nvGraphicFramePr>
          <p:cNvPr id="7" name="Inhaltsplatzhalter 3"/>
          <p:cNvGraphicFramePr>
            <a:graphicFrameLocks/>
          </p:cNvGraphicFramePr>
          <p:nvPr userDrawn="1">
            <p:extLst>
              <p:ext uri="{D42A27DB-BD31-4B8C-83A1-F6EECF244321}">
                <p14:modId xmlns:p14="http://schemas.microsoft.com/office/powerpoint/2010/main" val="3143245761"/>
              </p:ext>
            </p:extLst>
          </p:nvPr>
        </p:nvGraphicFramePr>
        <p:xfrm>
          <a:off x="335141" y="1103037"/>
          <a:ext cx="8520100" cy="1233411"/>
        </p:xfrm>
        <a:graphic>
          <a:graphicData uri="http://schemas.openxmlformats.org/drawingml/2006/table">
            <a:tbl>
              <a:tblPr bandRow="1">
                <a:tableStyleId>{5C22544A-7EE6-4342-B048-85BDC9FD1C3A}</a:tableStyleId>
              </a:tblPr>
              <a:tblGrid>
                <a:gridCol w="852010">
                  <a:extLst>
                    <a:ext uri="{9D8B030D-6E8A-4147-A177-3AD203B41FA5}">
                      <a16:colId xmlns:a16="http://schemas.microsoft.com/office/drawing/2014/main" val="20000"/>
                    </a:ext>
                  </a:extLst>
                </a:gridCol>
                <a:gridCol w="852010">
                  <a:extLst>
                    <a:ext uri="{9D8B030D-6E8A-4147-A177-3AD203B41FA5}">
                      <a16:colId xmlns:a16="http://schemas.microsoft.com/office/drawing/2014/main" val="20001"/>
                    </a:ext>
                  </a:extLst>
                </a:gridCol>
                <a:gridCol w="852010">
                  <a:extLst>
                    <a:ext uri="{9D8B030D-6E8A-4147-A177-3AD203B41FA5}">
                      <a16:colId xmlns:a16="http://schemas.microsoft.com/office/drawing/2014/main" val="20002"/>
                    </a:ext>
                  </a:extLst>
                </a:gridCol>
                <a:gridCol w="852010">
                  <a:extLst>
                    <a:ext uri="{9D8B030D-6E8A-4147-A177-3AD203B41FA5}">
                      <a16:colId xmlns:a16="http://schemas.microsoft.com/office/drawing/2014/main" val="20003"/>
                    </a:ext>
                  </a:extLst>
                </a:gridCol>
                <a:gridCol w="852010">
                  <a:extLst>
                    <a:ext uri="{9D8B030D-6E8A-4147-A177-3AD203B41FA5}">
                      <a16:colId xmlns:a16="http://schemas.microsoft.com/office/drawing/2014/main" val="20004"/>
                    </a:ext>
                  </a:extLst>
                </a:gridCol>
                <a:gridCol w="852010">
                  <a:extLst>
                    <a:ext uri="{9D8B030D-6E8A-4147-A177-3AD203B41FA5}">
                      <a16:colId xmlns:a16="http://schemas.microsoft.com/office/drawing/2014/main" val="20005"/>
                    </a:ext>
                  </a:extLst>
                </a:gridCol>
                <a:gridCol w="852010">
                  <a:extLst>
                    <a:ext uri="{9D8B030D-6E8A-4147-A177-3AD203B41FA5}">
                      <a16:colId xmlns:a16="http://schemas.microsoft.com/office/drawing/2014/main" val="20006"/>
                    </a:ext>
                  </a:extLst>
                </a:gridCol>
                <a:gridCol w="852010">
                  <a:extLst>
                    <a:ext uri="{9D8B030D-6E8A-4147-A177-3AD203B41FA5}">
                      <a16:colId xmlns:a16="http://schemas.microsoft.com/office/drawing/2014/main" val="20007"/>
                    </a:ext>
                  </a:extLst>
                </a:gridCol>
                <a:gridCol w="852010">
                  <a:extLst>
                    <a:ext uri="{9D8B030D-6E8A-4147-A177-3AD203B41FA5}">
                      <a16:colId xmlns:a16="http://schemas.microsoft.com/office/drawing/2014/main" val="20008"/>
                    </a:ext>
                  </a:extLst>
                </a:gridCol>
                <a:gridCol w="852010">
                  <a:extLst>
                    <a:ext uri="{9D8B030D-6E8A-4147-A177-3AD203B41FA5}">
                      <a16:colId xmlns:a16="http://schemas.microsoft.com/office/drawing/2014/main" val="20009"/>
                    </a:ext>
                  </a:extLst>
                </a:gridCol>
              </a:tblGrid>
              <a:tr h="230012">
                <a:tc gridSpan="10">
                  <a:txBody>
                    <a:bodyPr/>
                    <a:lstStyle/>
                    <a:p>
                      <a:pPr marL="0" marR="0" lvl="0" indent="0" algn="l" defTabSz="914400" rtl="0" eaLnBrk="1" fontAlgn="auto" latinLnBrk="0" hangingPunct="1">
                        <a:lnSpc>
                          <a:spcPct val="100000"/>
                        </a:lnSpc>
                        <a:spcBef>
                          <a:spcPts val="400"/>
                        </a:spcBef>
                        <a:spcAft>
                          <a:spcPts val="400"/>
                        </a:spcAft>
                        <a:buClrTx/>
                        <a:buSzTx/>
                        <a:buFont typeface="Arial" pitchFamily="34" charset="0"/>
                        <a:buNone/>
                        <a:tabLst/>
                        <a:defRPr/>
                      </a:pPr>
                      <a:r>
                        <a:rPr lang="fr-FR" sz="700" b="1" kern="1200" noProof="0" dirty="0" err="1">
                          <a:solidFill>
                            <a:schemeClr val="bg2"/>
                          </a:solidFill>
                          <a:latin typeface="+mn-lt"/>
                          <a:ea typeface="+mn-ea"/>
                          <a:cs typeface="+mn-cs"/>
                        </a:rPr>
                        <a:t>Color</a:t>
                      </a:r>
                      <a:r>
                        <a:rPr lang="fr-FR" sz="700" b="1" kern="1200" noProof="0" dirty="0">
                          <a:solidFill>
                            <a:schemeClr val="bg2"/>
                          </a:solidFill>
                          <a:latin typeface="+mn-lt"/>
                          <a:ea typeface="+mn-ea"/>
                          <a:cs typeface="+mn-cs"/>
                        </a:rPr>
                        <a:t> </a:t>
                      </a:r>
                      <a:r>
                        <a:rPr lang="fr-FR" sz="700" b="1" kern="1200" noProof="0" dirty="0" err="1">
                          <a:solidFill>
                            <a:schemeClr val="bg2"/>
                          </a:solidFill>
                          <a:latin typeface="+mn-lt"/>
                          <a:ea typeface="+mn-ea"/>
                          <a:cs typeface="+mn-cs"/>
                        </a:rPr>
                        <a:t>scheme</a:t>
                      </a:r>
                      <a:endParaRPr lang="fr-FR" sz="700" b="1" kern="1200" noProof="0" dirty="0">
                        <a:solidFill>
                          <a:schemeClr val="bg2"/>
                        </a:solidFill>
                        <a:latin typeface="+mn-lt"/>
                        <a:ea typeface="+mn-ea"/>
                        <a:cs typeface="+mn-cs"/>
                      </a:endParaRPr>
                    </a:p>
                  </a:txBody>
                  <a:tcPr marL="66462" marR="0" marT="54000" marB="54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156870">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700" b="0" i="0" u="none" noProof="0" dirty="0">
                          <a:solidFill>
                            <a:schemeClr val="bg2"/>
                          </a:solidFill>
                          <a:latin typeface="+mn-lt"/>
                          <a:cs typeface="Arial" pitchFamily="34" charset="0"/>
                        </a:rPr>
                        <a:t>Background 1</a:t>
                      </a:r>
                    </a:p>
                  </a:txBody>
                  <a:tcPr marL="66462" marR="0"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700" b="0" i="0" u="none" noProof="0" dirty="0" err="1">
                          <a:solidFill>
                            <a:schemeClr val="bg2"/>
                          </a:solidFill>
                          <a:latin typeface="+mn-lt"/>
                          <a:cs typeface="Arial" pitchFamily="34" charset="0"/>
                        </a:rPr>
                        <a:t>Text</a:t>
                      </a:r>
                      <a:r>
                        <a:rPr lang="fr-FR" sz="700" b="0" i="0" u="none" noProof="0" dirty="0">
                          <a:solidFill>
                            <a:schemeClr val="bg2"/>
                          </a:solidFill>
                          <a:latin typeface="+mn-lt"/>
                          <a:cs typeface="Arial" pitchFamily="34" charset="0"/>
                        </a:rPr>
                        <a:t> 1</a:t>
                      </a:r>
                    </a:p>
                  </a:txBody>
                  <a:tcPr marL="66462" marR="9969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700" b="0" i="0" u="none" noProof="0" dirty="0">
                          <a:solidFill>
                            <a:schemeClr val="bg2"/>
                          </a:solidFill>
                          <a:latin typeface="+mn-lt"/>
                          <a:cs typeface="Arial" pitchFamily="34" charset="0"/>
                        </a:rPr>
                        <a:t>Background 2</a:t>
                      </a:r>
                    </a:p>
                  </a:txBody>
                  <a:tcPr marL="66462" marR="9969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700" b="0" i="0" u="none" noProof="0" dirty="0" err="1">
                          <a:solidFill>
                            <a:schemeClr val="bg2"/>
                          </a:solidFill>
                          <a:latin typeface="+mn-lt"/>
                          <a:cs typeface="Arial" pitchFamily="34" charset="0"/>
                        </a:rPr>
                        <a:t>Text</a:t>
                      </a:r>
                      <a:r>
                        <a:rPr lang="fr-FR" sz="700" b="0" i="0" u="none" noProof="0" dirty="0">
                          <a:solidFill>
                            <a:schemeClr val="bg2"/>
                          </a:solidFill>
                          <a:latin typeface="+mn-lt"/>
                          <a:cs typeface="Arial" pitchFamily="34" charset="0"/>
                        </a:rPr>
                        <a:t> 2</a:t>
                      </a:r>
                    </a:p>
                  </a:txBody>
                  <a:tcPr marL="66462" marR="9969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700" b="0" i="0" u="none" noProof="0" dirty="0">
                          <a:solidFill>
                            <a:schemeClr val="bg2"/>
                          </a:solidFill>
                          <a:latin typeface="+mn-lt"/>
                          <a:cs typeface="Arial" pitchFamily="34" charset="0"/>
                        </a:rPr>
                        <a:t>Accent 1</a:t>
                      </a:r>
                    </a:p>
                  </a:txBody>
                  <a:tcPr marL="66462" marR="9969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700" b="0" i="0" u="none" noProof="0" dirty="0">
                          <a:solidFill>
                            <a:schemeClr val="bg2"/>
                          </a:solidFill>
                          <a:latin typeface="+mn-lt"/>
                          <a:cs typeface="Arial" pitchFamily="34" charset="0"/>
                        </a:rPr>
                        <a:t>Accent 2</a:t>
                      </a:r>
                    </a:p>
                  </a:txBody>
                  <a:tcPr marL="66462" marR="9969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700" b="0" i="0" u="none" noProof="0" dirty="0">
                          <a:solidFill>
                            <a:schemeClr val="bg2"/>
                          </a:solidFill>
                          <a:latin typeface="+mn-lt"/>
                          <a:cs typeface="Arial" pitchFamily="34" charset="0"/>
                        </a:rPr>
                        <a:t>Accent 3</a:t>
                      </a:r>
                    </a:p>
                  </a:txBody>
                  <a:tcPr marL="66462" marR="9969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700" b="0" i="0" u="none" noProof="0" dirty="0">
                          <a:solidFill>
                            <a:schemeClr val="bg2"/>
                          </a:solidFill>
                          <a:latin typeface="+mn-lt"/>
                          <a:cs typeface="Arial" pitchFamily="34" charset="0"/>
                        </a:rPr>
                        <a:t>Accent 4</a:t>
                      </a:r>
                    </a:p>
                  </a:txBody>
                  <a:tcPr marL="66462" marR="9969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700" b="0" i="0" u="none" noProof="0" dirty="0">
                          <a:solidFill>
                            <a:schemeClr val="bg2"/>
                          </a:solidFill>
                          <a:latin typeface="+mn-lt"/>
                          <a:cs typeface="Arial" pitchFamily="34" charset="0"/>
                        </a:rPr>
                        <a:t>Accent 5</a:t>
                      </a:r>
                    </a:p>
                  </a:txBody>
                  <a:tcPr marL="66462" marR="9969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700" b="0" i="0" u="none" noProof="0" dirty="0">
                          <a:solidFill>
                            <a:schemeClr val="bg2"/>
                          </a:solidFill>
                          <a:latin typeface="+mn-lt"/>
                          <a:cs typeface="Arial" pitchFamily="34" charset="0"/>
                        </a:rPr>
                        <a:t>Accent 6</a:t>
                      </a:r>
                    </a:p>
                  </a:txBody>
                  <a:tcPr marL="66462" marR="9969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422959">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800" i="1" u="none" noProof="0" dirty="0">
                        <a:solidFill>
                          <a:schemeClr val="tx1"/>
                        </a:solidFill>
                        <a:latin typeface="+mn-lt"/>
                        <a:cs typeface="Arial" pitchFamily="34" charset="0"/>
                      </a:endParaRPr>
                    </a:p>
                  </a:txBody>
                  <a:tcPr marL="66462" marR="0" marT="54000" marB="5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800" i="1" u="none" noProof="0" dirty="0">
                        <a:solidFill>
                          <a:schemeClr val="tx1"/>
                        </a:solidFill>
                        <a:latin typeface="+mn-lt"/>
                        <a:cs typeface="Arial" pitchFamily="34" charset="0"/>
                      </a:endParaRPr>
                    </a:p>
                  </a:txBody>
                  <a:tcPr marL="66462" marR="99692" marT="54000" marB="5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F5F5F"/>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800" i="1" u="none" noProof="0" dirty="0">
                        <a:solidFill>
                          <a:schemeClr val="tx1"/>
                        </a:solidFill>
                        <a:latin typeface="+mn-lt"/>
                        <a:cs typeface="Arial" pitchFamily="34" charset="0"/>
                      </a:endParaRPr>
                    </a:p>
                  </a:txBody>
                  <a:tcPr marL="66462" marR="99692" marT="54000" marB="5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800" i="1" u="none" noProof="0" dirty="0">
                        <a:solidFill>
                          <a:schemeClr val="tx1"/>
                        </a:solidFill>
                        <a:latin typeface="+mn-lt"/>
                        <a:cs typeface="Arial" pitchFamily="34" charset="0"/>
                      </a:endParaRPr>
                    </a:p>
                  </a:txBody>
                  <a:tcPr marL="66462" marR="99692" marT="54000" marB="5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800" i="1" u="none" noProof="0" dirty="0">
                        <a:solidFill>
                          <a:schemeClr val="tx1"/>
                        </a:solidFill>
                        <a:latin typeface="+mn-lt"/>
                        <a:cs typeface="Arial" pitchFamily="34" charset="0"/>
                      </a:endParaRPr>
                    </a:p>
                  </a:txBody>
                  <a:tcPr marL="66462" marR="99692" marT="54000" marB="5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800" i="1" u="none" noProof="0" dirty="0">
                        <a:solidFill>
                          <a:schemeClr val="tx1"/>
                        </a:solidFill>
                        <a:latin typeface="+mn-lt"/>
                        <a:cs typeface="Arial" pitchFamily="34" charset="0"/>
                      </a:endParaRPr>
                    </a:p>
                  </a:txBody>
                  <a:tcPr marL="66462" marR="99692" marT="54000" marB="5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800" i="1" u="none" noProof="0" dirty="0">
                        <a:solidFill>
                          <a:schemeClr val="tx1"/>
                        </a:solidFill>
                        <a:latin typeface="+mn-lt"/>
                        <a:cs typeface="Arial" pitchFamily="34" charset="0"/>
                      </a:endParaRPr>
                    </a:p>
                  </a:txBody>
                  <a:tcPr marL="66462" marR="99692" marT="54000" marB="5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800" i="1" u="none" noProof="0" dirty="0">
                        <a:solidFill>
                          <a:schemeClr val="tx1"/>
                        </a:solidFill>
                        <a:latin typeface="+mn-lt"/>
                        <a:cs typeface="Arial" pitchFamily="34" charset="0"/>
                      </a:endParaRPr>
                    </a:p>
                  </a:txBody>
                  <a:tcPr marL="66462" marR="99692" marT="54000" marB="5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800" i="1" u="none" noProof="0" dirty="0">
                        <a:solidFill>
                          <a:schemeClr val="tx1"/>
                        </a:solidFill>
                        <a:latin typeface="+mn-lt"/>
                        <a:cs typeface="Arial" pitchFamily="34" charset="0"/>
                      </a:endParaRPr>
                    </a:p>
                  </a:txBody>
                  <a:tcPr marL="66462" marR="99692" marT="54000" marB="5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800" i="1" u="none" noProof="0" dirty="0">
                        <a:solidFill>
                          <a:schemeClr val="tx1"/>
                        </a:solidFill>
                        <a:latin typeface="+mn-lt"/>
                        <a:cs typeface="Arial" pitchFamily="34" charset="0"/>
                      </a:endParaRPr>
                    </a:p>
                  </a:txBody>
                  <a:tcPr marL="66462" marR="99692" marT="54000" marB="5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6"/>
                    </a:solidFill>
                  </a:tcPr>
                </a:tc>
                <a:extLst>
                  <a:ext uri="{0D108BD9-81ED-4DB2-BD59-A6C34878D82A}">
                    <a16:rowId xmlns:a16="http://schemas.microsoft.com/office/drawing/2014/main" val="10002"/>
                  </a:ext>
                </a:extLst>
              </a:tr>
              <a:tr h="416647">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255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255</a:t>
                      </a:r>
                      <a:br>
                        <a:rPr lang="fr-FR" sz="800" i="0" u="none" noProof="0" dirty="0">
                          <a:solidFill>
                            <a:srgbClr val="000000"/>
                          </a:solidFill>
                          <a:latin typeface="+mn-lt"/>
                          <a:cs typeface="Arial" pitchFamily="34" charset="0"/>
                        </a:rPr>
                      </a:br>
                      <a:r>
                        <a:rPr lang="fr-FR" sz="800" i="0" u="none" noProof="0" dirty="0">
                          <a:solidFill>
                            <a:srgbClr val="000000"/>
                          </a:solidFill>
                          <a:latin typeface="+mn-lt"/>
                          <a:cs typeface="Arial" pitchFamily="34" charset="0"/>
                        </a:rPr>
                        <a:t>255</a:t>
                      </a:r>
                    </a:p>
                  </a:txBody>
                  <a:tcPr marL="66462" marR="6646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95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95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95</a:t>
                      </a:r>
                    </a:p>
                  </a:txBody>
                  <a:tcPr marL="66462" marR="6646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80</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48</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120</a:t>
                      </a:r>
                    </a:p>
                  </a:txBody>
                  <a:tcPr marL="66462" marR="6646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244</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243</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240</a:t>
                      </a:r>
                    </a:p>
                  </a:txBody>
                  <a:tcPr marL="66462" marR="6646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140</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155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156</a:t>
                      </a:r>
                    </a:p>
                  </a:txBody>
                  <a:tcPr marL="66462" marR="6646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202</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197</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184</a:t>
                      </a:r>
                    </a:p>
                  </a:txBody>
                  <a:tcPr marL="66462" marR="6646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102</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126</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118</a:t>
                      </a:r>
                    </a:p>
                  </a:txBody>
                  <a:tcPr marL="66462" marR="6646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147</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132</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129</a:t>
                      </a:r>
                    </a:p>
                  </a:txBody>
                  <a:tcPr marL="66462" marR="6646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4</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139</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154</a:t>
                      </a:r>
                    </a:p>
                  </a:txBody>
                  <a:tcPr marL="66462" marR="6646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209</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180</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800" i="0" u="none" noProof="0" dirty="0">
                          <a:solidFill>
                            <a:srgbClr val="000000"/>
                          </a:solidFill>
                          <a:latin typeface="+mn-lt"/>
                          <a:cs typeface="Arial" pitchFamily="34" charset="0"/>
                        </a:rPr>
                        <a:t>166</a:t>
                      </a:r>
                    </a:p>
                  </a:txBody>
                  <a:tcPr marL="66462" marR="66462" marT="27000" marB="27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0" name="Text Placeholder 8"/>
          <p:cNvSpPr>
            <a:spLocks noGrp="1"/>
          </p:cNvSpPr>
          <p:nvPr>
            <p:ph type="body" sz="quarter" idx="13" hasCustomPrompt="1"/>
          </p:nvPr>
        </p:nvSpPr>
        <p:spPr>
          <a:xfrm>
            <a:off x="319015" y="108235"/>
            <a:ext cx="8507077" cy="195263"/>
          </a:xfrm>
          <a:prstGeom prst="rect">
            <a:avLst/>
          </a:prstGeom>
        </p:spPr>
        <p:txBody>
          <a:bodyPr lIns="108000" tIns="0" rIns="108000" bIns="0" anchor="b"/>
          <a:lstStyle>
            <a:lvl1pPr>
              <a:spcBef>
                <a:spcPts val="0"/>
              </a:spcBef>
              <a:defRPr sz="750" i="0" cap="all" baseline="0">
                <a:solidFill>
                  <a:schemeClr val="accent4"/>
                </a:solidFill>
                <a:latin typeface="+mj-lt"/>
              </a:defRPr>
            </a:lvl1pPr>
            <a:lvl2pPr>
              <a:defRPr sz="750"/>
            </a:lvl2pPr>
          </a:lstStyle>
          <a:p>
            <a:pPr lvl="0"/>
            <a:r>
              <a:rPr lang="fr-FR" noProof="0" dirty="0"/>
              <a:t>How to use the Wavestone </a:t>
            </a:r>
            <a:r>
              <a:rPr lang="fr-FR" noProof="0" dirty="0" err="1"/>
              <a:t>ppt</a:t>
            </a:r>
            <a:r>
              <a:rPr lang="fr-FR" noProof="0" dirty="0"/>
              <a:t> </a:t>
            </a:r>
            <a:r>
              <a:rPr lang="fr-FR" noProof="0" dirty="0" err="1"/>
              <a:t>template</a:t>
            </a:r>
            <a:endParaRPr lang="fr-FR" noProof="0" dirty="0"/>
          </a:p>
        </p:txBody>
      </p:sp>
      <p:grpSp>
        <p:nvGrpSpPr>
          <p:cNvPr id="3" name="Groupe 2"/>
          <p:cNvGrpSpPr/>
          <p:nvPr userDrawn="1"/>
        </p:nvGrpSpPr>
        <p:grpSpPr>
          <a:xfrm>
            <a:off x="312406" y="548104"/>
            <a:ext cx="4126656" cy="565484"/>
            <a:chOff x="338440" y="866281"/>
            <a:chExt cx="4614560" cy="753979"/>
          </a:xfrm>
        </p:grpSpPr>
        <p:sp>
          <p:nvSpPr>
            <p:cNvPr id="11" name="Rectangle 10"/>
            <p:cNvSpPr/>
            <p:nvPr userDrawn="1"/>
          </p:nvSpPr>
          <p:spPr>
            <a:xfrm>
              <a:off x="338440" y="866281"/>
              <a:ext cx="4614560" cy="75397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fr-FR" sz="1200" b="1" noProof="0" dirty="0" err="1">
                  <a:solidFill>
                    <a:schemeClr val="bg2"/>
                  </a:solidFill>
                </a:rPr>
                <a:t>Shortcut</a:t>
              </a:r>
              <a:r>
                <a:rPr lang="fr-FR" sz="1200" b="1" noProof="0" dirty="0">
                  <a:solidFill>
                    <a:schemeClr val="bg2"/>
                  </a:solidFill>
                </a:rPr>
                <a:t> to switch</a:t>
              </a:r>
              <a:r>
                <a:rPr lang="fr-FR" sz="1200" b="1" baseline="0" noProof="0" dirty="0">
                  <a:solidFill>
                    <a:schemeClr val="bg2"/>
                  </a:solidFill>
                </a:rPr>
                <a:t> </a:t>
              </a:r>
              <a:r>
                <a:rPr lang="fr-FR" sz="1200" b="1" baseline="0" noProof="0" dirty="0" err="1">
                  <a:solidFill>
                    <a:schemeClr val="bg2"/>
                  </a:solidFill>
                </a:rPr>
                <a:t>text</a:t>
              </a:r>
              <a:r>
                <a:rPr lang="fr-FR" sz="1200" b="1" baseline="0" noProof="0" dirty="0">
                  <a:solidFill>
                    <a:schemeClr val="bg2"/>
                  </a:solidFill>
                </a:rPr>
                <a:t> </a:t>
              </a:r>
              <a:r>
                <a:rPr lang="fr-FR" sz="1200" b="1" baseline="0" noProof="0" dirty="0" err="1">
                  <a:solidFill>
                    <a:schemeClr val="bg2"/>
                  </a:solidFill>
                </a:rPr>
                <a:t>level</a:t>
              </a:r>
              <a:r>
                <a:rPr lang="fr-FR" sz="1200" b="1" baseline="0" noProof="0" dirty="0">
                  <a:solidFill>
                    <a:schemeClr val="bg2"/>
                  </a:solidFill>
                </a:rPr>
                <a:t> :</a:t>
              </a:r>
              <a:endParaRPr lang="fr-FR" sz="1200" b="1" noProof="0" dirty="0">
                <a:solidFill>
                  <a:schemeClr val="bg2"/>
                </a:solidFill>
              </a:endParaRPr>
            </a:p>
            <a:p>
              <a:pPr algn="r"/>
              <a:r>
                <a:rPr lang="fr-FR" sz="1200" b="0" noProof="0" dirty="0">
                  <a:solidFill>
                    <a:schemeClr val="bg2"/>
                  </a:solidFill>
                </a:rPr>
                <a:t>Shift</a:t>
              </a:r>
              <a:r>
                <a:rPr lang="fr-FR" sz="1200" b="0" baseline="0" noProof="0" dirty="0">
                  <a:solidFill>
                    <a:schemeClr val="bg2"/>
                  </a:solidFill>
                </a:rPr>
                <a:t> + Alt + Right/</a:t>
              </a:r>
              <a:r>
                <a:rPr lang="fr-FR" sz="1200" b="0" baseline="0" noProof="0" dirty="0" err="1">
                  <a:solidFill>
                    <a:schemeClr val="bg2"/>
                  </a:solidFill>
                </a:rPr>
                <a:t>Left</a:t>
              </a:r>
              <a:r>
                <a:rPr lang="fr-FR" sz="1200" b="0" baseline="0" noProof="0" dirty="0">
                  <a:solidFill>
                    <a:schemeClr val="bg2"/>
                  </a:solidFill>
                </a:rPr>
                <a:t> </a:t>
              </a:r>
              <a:r>
                <a:rPr lang="fr-FR" sz="1200" b="0" baseline="0" noProof="0" dirty="0" err="1">
                  <a:solidFill>
                    <a:schemeClr val="bg2"/>
                  </a:solidFill>
                </a:rPr>
                <a:t>arrow</a:t>
              </a:r>
              <a:endParaRPr lang="fr-FR" sz="1200" b="0" noProof="0" dirty="0">
                <a:solidFill>
                  <a:schemeClr val="bg2"/>
                </a:solidFill>
              </a:endParaRPr>
            </a:p>
          </p:txBody>
        </p:sp>
        <p:pic>
          <p:nvPicPr>
            <p:cNvPr id="12"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142" y="998628"/>
              <a:ext cx="489284" cy="489284"/>
            </a:xfrm>
            <a:prstGeom prst="rect">
              <a:avLst/>
            </a:prstGeom>
          </p:spPr>
        </p:pic>
      </p:grpSp>
    </p:spTree>
    <p:extLst>
      <p:ext uri="{BB962C8B-B14F-4D97-AF65-F5344CB8AC3E}">
        <p14:creationId xmlns:p14="http://schemas.microsoft.com/office/powerpoint/2010/main" val="36980903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P TOC">
    <p:spTree>
      <p:nvGrpSpPr>
        <p:cNvPr id="1" name=""/>
        <p:cNvGrpSpPr/>
        <p:nvPr/>
      </p:nvGrpSpPr>
      <p:grpSpPr>
        <a:xfrm>
          <a:off x="0" y="0"/>
          <a:ext cx="0" cy="0"/>
          <a:chOff x="0" y="0"/>
          <a:chExt cx="0" cy="0"/>
        </a:xfrm>
      </p:grpSpPr>
      <p:sp>
        <p:nvSpPr>
          <p:cNvPr id="31" name="SP Agenda Notice" hidden="1"/>
          <p:cNvSpPr>
            <a:spLocks noGrp="1"/>
          </p:cNvSpPr>
          <p:nvPr>
            <p:ph sz="quarter" idx="13" hasCustomPrompt="1"/>
          </p:nvPr>
        </p:nvSpPr>
        <p:spPr>
          <a:xfrm>
            <a:off x="9258300" y="36236"/>
            <a:ext cx="2327400" cy="0"/>
          </a:xfrm>
          <a:prstGeom prst="rect">
            <a:avLst/>
          </a:prstGeom>
          <a:solidFill>
            <a:schemeClr val="accent2"/>
          </a:solidFill>
        </p:spPr>
        <p:txBody>
          <a:bodyPr>
            <a:noAutofit/>
          </a:bodyPr>
          <a:lstStyle>
            <a:lvl1pPr marL="0" indent="0">
              <a:buFontTx/>
              <a:buNone/>
              <a:defRPr sz="488" b="0" i="0" baseline="0">
                <a:solidFill>
                  <a:schemeClr val="tx1"/>
                </a:solidFill>
              </a:defRPr>
            </a:lvl1pPr>
            <a:lvl2pPr marL="105203" marR="0" indent="-104477" algn="l" defTabSz="417174" rtl="0" eaLnBrk="1" fontAlgn="base" latinLnBrk="0" hangingPunct="1">
              <a:lnSpc>
                <a:spcPct val="100000"/>
              </a:lnSpc>
              <a:spcBef>
                <a:spcPct val="0"/>
              </a:spcBef>
              <a:spcAft>
                <a:spcPts val="0"/>
              </a:spcAft>
              <a:buClrTx/>
              <a:buSzTx/>
              <a:buFont typeface="Arial" panose="020B0604020202020204" pitchFamily="34" charset="0"/>
              <a:buChar char="•"/>
              <a:tabLst/>
              <a:defRPr sz="488" baseline="0">
                <a:solidFill>
                  <a:schemeClr val="tx1"/>
                </a:solidFill>
              </a:defRPr>
            </a:lvl2pPr>
            <a:lvl3pPr>
              <a:defRPr sz="548"/>
            </a:lvl3pPr>
            <a:lvl4pPr>
              <a:defRPr sz="548"/>
            </a:lvl4pPr>
            <a:lvl5pPr>
              <a:defRPr sz="548"/>
            </a:lvl5pPr>
          </a:lstStyle>
          <a:p>
            <a:pPr lvl="0"/>
            <a:r>
              <a:rPr lang="fr-FR" noProof="0" dirty="0"/>
              <a:t>This </a:t>
            </a:r>
            <a:r>
              <a:rPr lang="fr-FR" noProof="0" dirty="0" err="1"/>
              <a:t>is</a:t>
            </a:r>
            <a:r>
              <a:rPr lang="fr-FR" noProof="0" dirty="0"/>
              <a:t> the </a:t>
            </a:r>
            <a:r>
              <a:rPr lang="fr-FR" noProof="0" dirty="0" err="1"/>
              <a:t>SlideProof</a:t>
            </a:r>
            <a:r>
              <a:rPr lang="fr-FR" noProof="0" dirty="0"/>
              <a:t> Agenda </a:t>
            </a:r>
            <a:r>
              <a:rPr lang="fr-FR" noProof="0" dirty="0" err="1"/>
              <a:t>Layout</a:t>
            </a:r>
            <a:endParaRPr lang="fr-FR" noProof="0" dirty="0"/>
          </a:p>
          <a:p>
            <a:pPr lvl="0"/>
            <a:r>
              <a:rPr lang="fr-FR" noProof="0" dirty="0"/>
              <a:t>http://www.veodin.com/slideproof/manual/agenda/</a:t>
            </a:r>
          </a:p>
          <a:p>
            <a:pPr lvl="0"/>
            <a:r>
              <a:rPr lang="fr-FR" noProof="0" dirty="0"/>
              <a:t>Use the </a:t>
            </a:r>
            <a:r>
              <a:rPr lang="fr-FR" noProof="0" dirty="0" err="1"/>
              <a:t>Selection</a:t>
            </a:r>
            <a:r>
              <a:rPr lang="fr-FR" noProof="0" dirty="0"/>
              <a:t> Pane (Alt+F10) to </a:t>
            </a:r>
            <a:r>
              <a:rPr lang="fr-FR" noProof="0" dirty="0" err="1"/>
              <a:t>make</a:t>
            </a:r>
            <a:r>
              <a:rPr lang="fr-FR" noProof="0" dirty="0"/>
              <a:t> the </a:t>
            </a:r>
            <a:r>
              <a:rPr lang="fr-FR" noProof="0" dirty="0" err="1"/>
              <a:t>hidden</a:t>
            </a:r>
            <a:r>
              <a:rPr lang="fr-FR" noProof="0" dirty="0"/>
              <a:t> </a:t>
            </a:r>
            <a:r>
              <a:rPr lang="fr-FR" noProof="0" dirty="0" err="1"/>
              <a:t>shapes</a:t>
            </a:r>
            <a:r>
              <a:rPr lang="fr-FR" noProof="0" dirty="0"/>
              <a:t> of the Agenda visible. </a:t>
            </a:r>
            <a:r>
              <a:rPr lang="fr-FR" noProof="0" dirty="0" err="1"/>
              <a:t>Make</a:t>
            </a:r>
            <a:r>
              <a:rPr lang="fr-FR" noProof="0" dirty="0"/>
              <a:t> sure </a:t>
            </a:r>
            <a:r>
              <a:rPr lang="fr-FR" noProof="0" dirty="0" err="1"/>
              <a:t>you</a:t>
            </a:r>
            <a:r>
              <a:rPr lang="fr-FR" noProof="0" dirty="0"/>
              <a:t> group </a:t>
            </a:r>
            <a:r>
              <a:rPr lang="fr-FR" noProof="0" dirty="0" err="1"/>
              <a:t>them</a:t>
            </a:r>
            <a:r>
              <a:rPr lang="fr-FR" noProof="0" dirty="0"/>
              <a:t> </a:t>
            </a:r>
            <a:r>
              <a:rPr lang="fr-FR" noProof="0" dirty="0" err="1"/>
              <a:t>again</a:t>
            </a:r>
            <a:r>
              <a:rPr lang="fr-FR" noProof="0" dirty="0"/>
              <a:t> </a:t>
            </a:r>
            <a:r>
              <a:rPr lang="fr-FR" noProof="0" dirty="0" err="1"/>
              <a:t>after</a:t>
            </a:r>
            <a:r>
              <a:rPr lang="fr-FR" noProof="0" dirty="0"/>
              <a:t> </a:t>
            </a:r>
            <a:r>
              <a:rPr lang="fr-FR" noProof="0" dirty="0" err="1"/>
              <a:t>editing</a:t>
            </a:r>
            <a:r>
              <a:rPr lang="fr-FR" noProof="0" dirty="0"/>
              <a:t> and </a:t>
            </a:r>
            <a:r>
              <a:rPr lang="fr-FR" noProof="0" dirty="0" err="1"/>
              <a:t>rename</a:t>
            </a:r>
            <a:r>
              <a:rPr lang="fr-FR" noProof="0" dirty="0"/>
              <a:t> </a:t>
            </a:r>
            <a:r>
              <a:rPr lang="fr-FR" noProof="0" dirty="0" err="1"/>
              <a:t>them</a:t>
            </a:r>
            <a:r>
              <a:rPr lang="fr-FR" noProof="0" dirty="0"/>
              <a:t> </a:t>
            </a:r>
            <a:r>
              <a:rPr lang="fr-FR" noProof="0" dirty="0" err="1"/>
              <a:t>with</a:t>
            </a:r>
            <a:r>
              <a:rPr lang="fr-FR" noProof="0" dirty="0"/>
              <a:t> </a:t>
            </a:r>
            <a:r>
              <a:rPr lang="fr-FR" noProof="0" dirty="0" err="1"/>
              <a:t>SlideProof</a:t>
            </a:r>
            <a:r>
              <a:rPr lang="fr-FR" noProof="0" dirty="0"/>
              <a:t> &gt; Agenda &gt; Rename Agenda Groups</a:t>
            </a:r>
          </a:p>
          <a:p>
            <a:pPr lvl="0"/>
            <a:r>
              <a:rPr lang="fr-FR" noProof="0" dirty="0" err="1"/>
              <a:t>Expected</a:t>
            </a:r>
            <a:r>
              <a:rPr lang="fr-FR" noProof="0" dirty="0"/>
              <a:t> group </a:t>
            </a:r>
            <a:r>
              <a:rPr lang="fr-FR" noProof="0" dirty="0" err="1"/>
              <a:t>names</a:t>
            </a:r>
            <a:r>
              <a:rPr lang="fr-FR" noProof="0" dirty="0"/>
              <a:t> are:</a:t>
            </a:r>
          </a:p>
          <a:p>
            <a:pPr lvl="1"/>
            <a:endParaRPr lang="fr-FR" noProof="0" dirty="0"/>
          </a:p>
          <a:p>
            <a:pPr lvl="1"/>
            <a:r>
              <a:rPr lang="fr-FR" noProof="0" dirty="0"/>
              <a:t>SP Agenda Section - </a:t>
            </a:r>
            <a:r>
              <a:rPr lang="fr-FR" noProof="0" dirty="0" err="1"/>
              <a:t>Mandatory</a:t>
            </a:r>
            <a:endParaRPr lang="fr-FR" noProof="0" dirty="0"/>
          </a:p>
          <a:p>
            <a:pPr lvl="1"/>
            <a:r>
              <a:rPr lang="fr-FR" noProof="0" dirty="0"/>
              <a:t>SP Agenda Section Highlight - Highlight the </a:t>
            </a:r>
            <a:r>
              <a:rPr lang="fr-FR" noProof="0" dirty="0" err="1"/>
              <a:t>current</a:t>
            </a:r>
            <a:r>
              <a:rPr lang="fr-FR" noProof="0" dirty="0"/>
              <a:t> section</a:t>
            </a:r>
          </a:p>
          <a:p>
            <a:pPr lvl="1"/>
            <a:r>
              <a:rPr lang="fr-FR" noProof="0" dirty="0"/>
              <a:t>SP Agenda </a:t>
            </a:r>
            <a:r>
              <a:rPr lang="fr-FR" noProof="0" dirty="0" err="1"/>
              <a:t>Subsection</a:t>
            </a:r>
            <a:r>
              <a:rPr lang="fr-FR" noProof="0" dirty="0"/>
              <a:t> - </a:t>
            </a:r>
            <a:r>
              <a:rPr lang="fr-FR" noProof="0" dirty="0" err="1"/>
              <a:t>Mandatory</a:t>
            </a:r>
            <a:r>
              <a:rPr lang="fr-FR" noProof="0" dirty="0"/>
              <a:t> if </a:t>
            </a:r>
            <a:r>
              <a:rPr lang="fr-FR" noProof="0" dirty="0" err="1"/>
              <a:t>showing</a:t>
            </a:r>
            <a:r>
              <a:rPr lang="fr-FR" noProof="0" dirty="0"/>
              <a:t> </a:t>
            </a:r>
            <a:r>
              <a:rPr lang="fr-FR" noProof="0" dirty="0" err="1"/>
              <a:t>subsections</a:t>
            </a:r>
            <a:endParaRPr lang="fr-FR" noProof="0" dirty="0"/>
          </a:p>
          <a:p>
            <a:pPr lvl="1"/>
            <a:r>
              <a:rPr lang="fr-FR" noProof="0" dirty="0"/>
              <a:t>SP Agenda </a:t>
            </a:r>
            <a:r>
              <a:rPr lang="fr-FR" noProof="0" dirty="0" err="1"/>
              <a:t>Subsection</a:t>
            </a:r>
            <a:r>
              <a:rPr lang="fr-FR" noProof="0" dirty="0"/>
              <a:t> Highlight - Highlight the </a:t>
            </a:r>
            <a:r>
              <a:rPr lang="fr-FR" noProof="0" dirty="0" err="1"/>
              <a:t>current</a:t>
            </a:r>
            <a:r>
              <a:rPr lang="fr-FR" noProof="0" dirty="0"/>
              <a:t> </a:t>
            </a:r>
            <a:r>
              <a:rPr lang="fr-FR" noProof="0" dirty="0" err="1"/>
              <a:t>subsection</a:t>
            </a:r>
            <a:endParaRPr lang="fr-FR" noProof="0" dirty="0"/>
          </a:p>
          <a:p>
            <a:pPr lvl="0"/>
            <a:r>
              <a:rPr lang="fr-FR" noProof="0" dirty="0" err="1"/>
              <a:t>Any</a:t>
            </a:r>
            <a:r>
              <a:rPr lang="fr-FR" noProof="0" dirty="0"/>
              <a:t> </a:t>
            </a:r>
            <a:r>
              <a:rPr lang="fr-FR" noProof="0" dirty="0" err="1"/>
              <a:t>shapes</a:t>
            </a:r>
            <a:r>
              <a:rPr lang="fr-FR" noProof="0" dirty="0"/>
              <a:t> or images </a:t>
            </a:r>
            <a:r>
              <a:rPr lang="fr-FR" noProof="0" dirty="0" err="1"/>
              <a:t>inside</a:t>
            </a:r>
            <a:r>
              <a:rPr lang="fr-FR" noProof="0" dirty="0"/>
              <a:t> the groups </a:t>
            </a:r>
            <a:r>
              <a:rPr lang="fr-FR" noProof="0" dirty="0" err="1"/>
              <a:t>will</a:t>
            </a:r>
            <a:r>
              <a:rPr lang="fr-FR" noProof="0" dirty="0"/>
              <a:t> </a:t>
            </a:r>
            <a:r>
              <a:rPr lang="fr-FR" noProof="0" dirty="0" err="1"/>
              <a:t>appear</a:t>
            </a:r>
            <a:r>
              <a:rPr lang="fr-FR" noProof="0" dirty="0"/>
              <a:t> on the agenda pages. This notice (SP Agenda Notice) </a:t>
            </a:r>
            <a:r>
              <a:rPr lang="fr-FR" noProof="0" dirty="0" err="1"/>
              <a:t>will</a:t>
            </a:r>
            <a:r>
              <a:rPr lang="fr-FR" noProof="0" dirty="0"/>
              <a:t> not </a:t>
            </a:r>
            <a:r>
              <a:rPr lang="fr-FR" noProof="0" dirty="0" err="1"/>
              <a:t>appear</a:t>
            </a:r>
            <a:r>
              <a:rPr lang="fr-FR" noProof="0" dirty="0"/>
              <a:t> on the agenda pages.</a:t>
            </a:r>
          </a:p>
          <a:p>
            <a:pPr lvl="0"/>
            <a:r>
              <a:rPr lang="fr-FR" noProof="0" dirty="0" err="1"/>
              <a:t>Valid</a:t>
            </a:r>
            <a:r>
              <a:rPr lang="fr-FR" noProof="0" dirty="0"/>
              <a:t> </a:t>
            </a:r>
            <a:r>
              <a:rPr lang="fr-FR" noProof="0" dirty="0" err="1"/>
              <a:t>text</a:t>
            </a:r>
            <a:r>
              <a:rPr lang="fr-FR" noProof="0" dirty="0"/>
              <a:t> </a:t>
            </a:r>
            <a:r>
              <a:rPr lang="fr-FR" noProof="0" dirty="0" err="1"/>
              <a:t>placeholders</a:t>
            </a:r>
            <a:r>
              <a:rPr lang="fr-FR" noProof="0" dirty="0"/>
              <a:t> are:</a:t>
            </a:r>
          </a:p>
          <a:p>
            <a:pPr lvl="1"/>
            <a:endParaRPr lang="fr-FR" noProof="0" dirty="0"/>
          </a:p>
          <a:p>
            <a:pPr lvl="1"/>
            <a:r>
              <a:rPr lang="fr-FR" noProof="0" dirty="0"/>
              <a:t>Section </a:t>
            </a:r>
            <a:r>
              <a:rPr lang="fr-FR" noProof="0" dirty="0" err="1"/>
              <a:t>number</a:t>
            </a:r>
            <a:r>
              <a:rPr lang="fr-FR" noProof="0" dirty="0"/>
              <a:t>:</a:t>
            </a:r>
          </a:p>
          <a:p>
            <a:pPr lvl="1"/>
            <a:r>
              <a:rPr lang="fr-FR" noProof="0" dirty="0"/>
              <a:t>&lt;N&gt; for </a:t>
            </a:r>
            <a:r>
              <a:rPr lang="fr-FR" noProof="0" dirty="0" err="1"/>
              <a:t>Arabic</a:t>
            </a:r>
            <a:r>
              <a:rPr lang="fr-FR" noProof="0" dirty="0"/>
              <a:t> </a:t>
            </a:r>
            <a:r>
              <a:rPr lang="fr-FR" noProof="0" dirty="0" err="1"/>
              <a:t>number</a:t>
            </a:r>
            <a:r>
              <a:rPr lang="fr-FR" noProof="0" dirty="0"/>
              <a:t> 1, 2, 3</a:t>
            </a:r>
          </a:p>
          <a:p>
            <a:pPr lvl="1"/>
            <a:r>
              <a:rPr lang="fr-FR" noProof="0" dirty="0"/>
              <a:t>&lt;R&gt; for Roman </a:t>
            </a:r>
            <a:r>
              <a:rPr lang="fr-FR" noProof="0" dirty="0" err="1"/>
              <a:t>numeral</a:t>
            </a:r>
            <a:r>
              <a:rPr lang="fr-FR" noProof="0" dirty="0"/>
              <a:t> I, II, III</a:t>
            </a:r>
          </a:p>
          <a:p>
            <a:pPr lvl="1"/>
            <a:r>
              <a:rPr lang="fr-FR" noProof="0" dirty="0"/>
              <a:t>&lt;RL&gt; for </a:t>
            </a:r>
            <a:r>
              <a:rPr lang="fr-FR" noProof="0" dirty="0" err="1"/>
              <a:t>lower</a:t>
            </a:r>
            <a:r>
              <a:rPr lang="fr-FR" noProof="0" dirty="0"/>
              <a:t>-case Roman </a:t>
            </a:r>
            <a:r>
              <a:rPr lang="fr-FR" noProof="0" dirty="0" err="1"/>
              <a:t>numeral</a:t>
            </a:r>
            <a:r>
              <a:rPr lang="fr-FR" noProof="0" dirty="0"/>
              <a:t> i, ii, iii</a:t>
            </a:r>
          </a:p>
          <a:p>
            <a:pPr lvl="1"/>
            <a:r>
              <a:rPr lang="fr-FR" noProof="0" dirty="0"/>
              <a:t>&lt;A&gt; for </a:t>
            </a:r>
            <a:r>
              <a:rPr lang="fr-FR" noProof="0" dirty="0" err="1"/>
              <a:t>alphabetic</a:t>
            </a:r>
            <a:r>
              <a:rPr lang="fr-FR" noProof="0" dirty="0"/>
              <a:t> </a:t>
            </a:r>
            <a:r>
              <a:rPr lang="fr-FR" noProof="0" dirty="0" err="1"/>
              <a:t>character</a:t>
            </a:r>
            <a:r>
              <a:rPr lang="fr-FR" noProof="0" dirty="0"/>
              <a:t> A, B, C</a:t>
            </a:r>
          </a:p>
          <a:p>
            <a:pPr lvl="1"/>
            <a:r>
              <a:rPr lang="fr-FR" noProof="0" dirty="0"/>
              <a:t>&lt;AL&gt; for </a:t>
            </a:r>
            <a:r>
              <a:rPr lang="fr-FR" noProof="0" dirty="0" err="1"/>
              <a:t>lower</a:t>
            </a:r>
            <a:r>
              <a:rPr lang="fr-FR" noProof="0" dirty="0"/>
              <a:t>-case </a:t>
            </a:r>
            <a:r>
              <a:rPr lang="fr-FR" noProof="0" dirty="0" err="1"/>
              <a:t>Alphabetic</a:t>
            </a:r>
            <a:r>
              <a:rPr lang="fr-FR" noProof="0" dirty="0"/>
              <a:t> </a:t>
            </a:r>
            <a:r>
              <a:rPr lang="fr-FR" noProof="0" dirty="0" err="1"/>
              <a:t>character</a:t>
            </a:r>
            <a:endParaRPr lang="fr-FR" noProof="0" dirty="0"/>
          </a:p>
          <a:p>
            <a:pPr lvl="1"/>
            <a:r>
              <a:rPr lang="fr-FR" noProof="0" dirty="0"/>
              <a:t>&lt;TEXT&gt;</a:t>
            </a:r>
          </a:p>
          <a:p>
            <a:pPr lvl="1"/>
            <a:r>
              <a:rPr lang="fr-FR" noProof="0" dirty="0"/>
              <a:t>&lt;RESPONSIBLE&gt;</a:t>
            </a:r>
          </a:p>
          <a:p>
            <a:pPr lvl="1"/>
            <a:r>
              <a:rPr lang="fr-FR" noProof="0" dirty="0"/>
              <a:t>&lt;TIMESLOT&gt;</a:t>
            </a:r>
          </a:p>
          <a:p>
            <a:pPr lvl="1"/>
            <a:r>
              <a:rPr lang="fr-FR" noProof="0" dirty="0"/>
              <a:t>&lt;DURATION&gt; for duration</a:t>
            </a:r>
          </a:p>
          <a:p>
            <a:pPr lvl="1"/>
            <a:r>
              <a:rPr lang="fr-FR" noProof="0" dirty="0"/>
              <a:t>&lt;P&gt; for page </a:t>
            </a:r>
            <a:r>
              <a:rPr lang="fr-FR" noProof="0" dirty="0" err="1"/>
              <a:t>number</a:t>
            </a:r>
            <a:endParaRPr lang="fr-FR" noProof="0" dirty="0"/>
          </a:p>
          <a:p>
            <a:pPr lvl="0"/>
            <a:r>
              <a:rPr lang="fr-FR" noProof="0" dirty="0"/>
              <a:t>If </a:t>
            </a:r>
            <a:r>
              <a:rPr lang="fr-FR" noProof="0" dirty="0" err="1"/>
              <a:t>you</a:t>
            </a:r>
            <a:r>
              <a:rPr lang="fr-FR" noProof="0" dirty="0"/>
              <a:t> </a:t>
            </a:r>
            <a:r>
              <a:rPr lang="fr-FR" noProof="0" dirty="0" err="1"/>
              <a:t>want</a:t>
            </a:r>
            <a:r>
              <a:rPr lang="fr-FR" noProof="0" dirty="0"/>
              <a:t> the agenda to </a:t>
            </a:r>
            <a:r>
              <a:rPr lang="fr-FR" noProof="0" dirty="0" err="1"/>
              <a:t>be</a:t>
            </a:r>
            <a:r>
              <a:rPr lang="fr-FR" noProof="0" dirty="0"/>
              <a:t> </a:t>
            </a:r>
            <a:r>
              <a:rPr lang="fr-FR" noProof="0" dirty="0" err="1"/>
              <a:t>vertically</a:t>
            </a:r>
            <a:r>
              <a:rPr lang="fr-FR" noProof="0" dirty="0"/>
              <a:t> </a:t>
            </a:r>
            <a:r>
              <a:rPr lang="fr-FR" noProof="0" dirty="0" err="1"/>
              <a:t>centered</a:t>
            </a:r>
            <a:r>
              <a:rPr lang="fr-FR" noProof="0" dirty="0"/>
              <a:t> on </a:t>
            </a:r>
            <a:r>
              <a:rPr lang="fr-FR" noProof="0" dirty="0" err="1"/>
              <a:t>each</a:t>
            </a:r>
            <a:r>
              <a:rPr lang="fr-FR" noProof="0" dirty="0"/>
              <a:t> Agenda slide, </a:t>
            </a:r>
            <a:r>
              <a:rPr lang="fr-FR" noProof="0" dirty="0" err="1"/>
              <a:t>rename</a:t>
            </a:r>
            <a:r>
              <a:rPr lang="fr-FR" noProof="0" dirty="0"/>
              <a:t> </a:t>
            </a:r>
            <a:r>
              <a:rPr lang="fr-FR" noProof="0" dirty="0" err="1"/>
              <a:t>this</a:t>
            </a:r>
            <a:r>
              <a:rPr lang="fr-FR" noProof="0" dirty="0"/>
              <a:t> </a:t>
            </a:r>
            <a:r>
              <a:rPr lang="fr-FR" noProof="0" dirty="0" err="1"/>
              <a:t>layout</a:t>
            </a:r>
            <a:r>
              <a:rPr lang="fr-FR" noProof="0" dirty="0"/>
              <a:t> to:</a:t>
            </a:r>
          </a:p>
          <a:p>
            <a:pPr lvl="1"/>
            <a:endParaRPr lang="fr-FR" noProof="0" dirty="0"/>
          </a:p>
          <a:p>
            <a:pPr lvl="1"/>
            <a:r>
              <a:rPr lang="fr-FR" noProof="0" dirty="0"/>
              <a:t>SP Agenda Vertical</a:t>
            </a:r>
          </a:p>
        </p:txBody>
      </p:sp>
      <p:grpSp>
        <p:nvGrpSpPr>
          <p:cNvPr id="3" name="SP Agenda Section" hidden="1"/>
          <p:cNvGrpSpPr/>
          <p:nvPr userDrawn="1"/>
        </p:nvGrpSpPr>
        <p:grpSpPr>
          <a:xfrm>
            <a:off x="1348248" y="1564223"/>
            <a:ext cx="6492956" cy="276999"/>
            <a:chOff x="1797664" y="2085631"/>
            <a:chExt cx="8657274" cy="369332"/>
          </a:xfrm>
        </p:grpSpPr>
        <p:sp>
          <p:nvSpPr>
            <p:cNvPr id="20" name="Textbox" hidden="1"/>
            <p:cNvSpPr txBox="1">
              <a:spLocks/>
            </p:cNvSpPr>
            <p:nvPr userDrawn="1"/>
          </p:nvSpPr>
          <p:spPr>
            <a:xfrm>
              <a:off x="2267220" y="2085631"/>
              <a:ext cx="3843347" cy="369332"/>
            </a:xfrm>
            <a:prstGeom prst="rect">
              <a:avLst/>
            </a:prstGeom>
            <a:noFill/>
          </p:spPr>
          <p:txBody>
            <a:bodyPr wrap="square" rtlCol="0" anchor="ctr">
              <a:normAutofit/>
            </a:bodyPr>
            <a:lstStyle/>
            <a:p>
              <a:pPr defTabSz="5688069">
                <a:tabLst>
                  <a:tab pos="5796413" algn="l"/>
                </a:tabLst>
              </a:pPr>
              <a:r>
                <a:rPr lang="fr-FR" sz="854" dirty="0"/>
                <a:t>&lt;TEXT&gt;</a:t>
              </a:r>
            </a:p>
          </p:txBody>
        </p:sp>
        <p:sp>
          <p:nvSpPr>
            <p:cNvPr id="21" name="Textbox" hidden="1"/>
            <p:cNvSpPr txBox="1">
              <a:spLocks/>
            </p:cNvSpPr>
            <p:nvPr userDrawn="1"/>
          </p:nvSpPr>
          <p:spPr>
            <a:xfrm>
              <a:off x="1797664" y="2085631"/>
              <a:ext cx="379556" cy="369332"/>
            </a:xfrm>
            <a:prstGeom prst="rect">
              <a:avLst/>
            </a:prstGeom>
            <a:noFill/>
          </p:spPr>
          <p:txBody>
            <a:bodyPr wrap="none" rtlCol="0" anchor="ctr">
              <a:noAutofit/>
            </a:bodyPr>
            <a:lstStyle/>
            <a:p>
              <a:pPr algn="ctr"/>
              <a:r>
                <a:rPr lang="fr-FR" sz="854" dirty="0"/>
                <a:t>&lt;N&gt;</a:t>
              </a:r>
            </a:p>
          </p:txBody>
        </p:sp>
        <p:sp>
          <p:nvSpPr>
            <p:cNvPr id="22" name="Textbox" hidden="1"/>
            <p:cNvSpPr txBox="1">
              <a:spLocks/>
            </p:cNvSpPr>
            <p:nvPr userDrawn="1"/>
          </p:nvSpPr>
          <p:spPr>
            <a:xfrm>
              <a:off x="9817944" y="2085631"/>
              <a:ext cx="636994" cy="369332"/>
            </a:xfrm>
            <a:prstGeom prst="rect">
              <a:avLst/>
            </a:prstGeom>
            <a:noFill/>
          </p:spPr>
          <p:txBody>
            <a:bodyPr wrap="none" rtlCol="0" anchor="ctr">
              <a:noAutofit/>
            </a:bodyPr>
            <a:lstStyle/>
            <a:p>
              <a:pPr algn="r"/>
              <a:r>
                <a:rPr lang="fr-FR" sz="854" dirty="0"/>
                <a:t>&lt;P&gt;</a:t>
              </a:r>
            </a:p>
          </p:txBody>
        </p:sp>
        <p:sp>
          <p:nvSpPr>
            <p:cNvPr id="24" name="Textbox" hidden="1"/>
            <p:cNvSpPr txBox="1">
              <a:spLocks/>
            </p:cNvSpPr>
            <p:nvPr userDrawn="1"/>
          </p:nvSpPr>
          <p:spPr>
            <a:xfrm>
              <a:off x="7696160" y="2085631"/>
              <a:ext cx="1257061" cy="369332"/>
            </a:xfrm>
            <a:prstGeom prst="rect">
              <a:avLst/>
            </a:prstGeom>
            <a:noFill/>
          </p:spPr>
          <p:txBody>
            <a:bodyPr wrap="none" rtlCol="0" anchor="ctr">
              <a:noAutofit/>
            </a:bodyPr>
            <a:lstStyle/>
            <a:p>
              <a:pPr algn="l"/>
              <a:r>
                <a:rPr lang="fr-FR" sz="854" dirty="0"/>
                <a:t>&lt;TIMESLOT&gt;</a:t>
              </a:r>
            </a:p>
          </p:txBody>
        </p:sp>
        <p:sp>
          <p:nvSpPr>
            <p:cNvPr id="28" name="Textbox" hidden="1"/>
            <p:cNvSpPr txBox="1">
              <a:spLocks/>
            </p:cNvSpPr>
            <p:nvPr userDrawn="1"/>
          </p:nvSpPr>
          <p:spPr>
            <a:xfrm>
              <a:off x="6209330" y="2085631"/>
              <a:ext cx="1388067" cy="369332"/>
            </a:xfrm>
            <a:prstGeom prst="rect">
              <a:avLst/>
            </a:prstGeom>
            <a:noFill/>
          </p:spPr>
          <p:txBody>
            <a:bodyPr wrap="none" rtlCol="0" anchor="ctr">
              <a:noAutofit/>
            </a:bodyPr>
            <a:lstStyle/>
            <a:p>
              <a:pPr algn="l"/>
              <a:r>
                <a:rPr lang="fr-FR" sz="854" dirty="0"/>
                <a:t>&lt;RESPONSIBLE&gt;</a:t>
              </a:r>
            </a:p>
          </p:txBody>
        </p:sp>
        <p:sp>
          <p:nvSpPr>
            <p:cNvPr id="29" name="Textbox" hidden="1"/>
            <p:cNvSpPr txBox="1">
              <a:spLocks/>
            </p:cNvSpPr>
            <p:nvPr userDrawn="1"/>
          </p:nvSpPr>
          <p:spPr>
            <a:xfrm>
              <a:off x="9043221" y="2085631"/>
              <a:ext cx="684723" cy="369332"/>
            </a:xfrm>
            <a:prstGeom prst="rect">
              <a:avLst/>
            </a:prstGeom>
            <a:noFill/>
          </p:spPr>
          <p:txBody>
            <a:bodyPr wrap="none" rtlCol="0" anchor="ctr">
              <a:noAutofit/>
            </a:bodyPr>
            <a:lstStyle/>
            <a:p>
              <a:pPr algn="l"/>
              <a:r>
                <a:rPr lang="fr-FR" sz="854" dirty="0"/>
                <a:t>&lt;DURATION&gt;</a:t>
              </a:r>
            </a:p>
          </p:txBody>
        </p:sp>
      </p:grpSp>
      <p:grpSp>
        <p:nvGrpSpPr>
          <p:cNvPr id="4" name="SP Agenda Section Highlight" hidden="1"/>
          <p:cNvGrpSpPr>
            <a:grpSpLocks/>
          </p:cNvGrpSpPr>
          <p:nvPr userDrawn="1"/>
        </p:nvGrpSpPr>
        <p:grpSpPr>
          <a:xfrm>
            <a:off x="1348249" y="1962722"/>
            <a:ext cx="6492955" cy="276999"/>
            <a:chOff x="1797664" y="2616963"/>
            <a:chExt cx="8657274" cy="369332"/>
          </a:xfrm>
          <a:solidFill>
            <a:schemeClr val="accent1">
              <a:lumMod val="60000"/>
              <a:lumOff val="40000"/>
            </a:schemeClr>
          </a:solidFill>
        </p:grpSpPr>
        <p:sp>
          <p:nvSpPr>
            <p:cNvPr id="32" name="Textbox" hidden="1"/>
            <p:cNvSpPr txBox="1">
              <a:spLocks/>
            </p:cNvSpPr>
            <p:nvPr userDrawn="1"/>
          </p:nvSpPr>
          <p:spPr>
            <a:xfrm>
              <a:off x="2267220" y="2616963"/>
              <a:ext cx="3843347" cy="369332"/>
            </a:xfrm>
            <a:prstGeom prst="rect">
              <a:avLst/>
            </a:prstGeom>
            <a:grpFill/>
          </p:spPr>
          <p:txBody>
            <a:bodyPr wrap="square" rtlCol="0" anchor="ctr">
              <a:normAutofit/>
            </a:bodyPr>
            <a:lstStyle/>
            <a:p>
              <a:pPr defTabSz="5688069">
                <a:tabLst>
                  <a:tab pos="5796413" algn="l"/>
                </a:tabLst>
              </a:pPr>
              <a:r>
                <a:rPr lang="fr-FR" sz="854" b="1" dirty="0"/>
                <a:t>&lt;TEXT&gt;</a:t>
              </a:r>
            </a:p>
          </p:txBody>
        </p:sp>
        <p:sp>
          <p:nvSpPr>
            <p:cNvPr id="33" name="Textbox" hidden="1"/>
            <p:cNvSpPr txBox="1">
              <a:spLocks/>
            </p:cNvSpPr>
            <p:nvPr userDrawn="1"/>
          </p:nvSpPr>
          <p:spPr>
            <a:xfrm>
              <a:off x="1797664" y="2616963"/>
              <a:ext cx="379556" cy="369332"/>
            </a:xfrm>
            <a:prstGeom prst="rect">
              <a:avLst/>
            </a:prstGeom>
            <a:grpFill/>
          </p:spPr>
          <p:txBody>
            <a:bodyPr wrap="none" rtlCol="0" anchor="ctr">
              <a:noAutofit/>
            </a:bodyPr>
            <a:lstStyle/>
            <a:p>
              <a:pPr algn="ctr"/>
              <a:r>
                <a:rPr lang="fr-FR" sz="854" b="1" dirty="0"/>
                <a:t>&lt;N&gt;</a:t>
              </a:r>
            </a:p>
          </p:txBody>
        </p:sp>
        <p:sp>
          <p:nvSpPr>
            <p:cNvPr id="34" name="Textbox" hidden="1"/>
            <p:cNvSpPr txBox="1">
              <a:spLocks/>
            </p:cNvSpPr>
            <p:nvPr userDrawn="1"/>
          </p:nvSpPr>
          <p:spPr>
            <a:xfrm>
              <a:off x="9817944" y="2616963"/>
              <a:ext cx="636994" cy="369332"/>
            </a:xfrm>
            <a:prstGeom prst="rect">
              <a:avLst/>
            </a:prstGeom>
            <a:grpFill/>
          </p:spPr>
          <p:txBody>
            <a:bodyPr wrap="none" rtlCol="0" anchor="ctr">
              <a:noAutofit/>
            </a:bodyPr>
            <a:lstStyle/>
            <a:p>
              <a:pPr algn="r"/>
              <a:r>
                <a:rPr lang="fr-FR" sz="854" b="1" dirty="0"/>
                <a:t>&lt;P&gt;</a:t>
              </a:r>
            </a:p>
          </p:txBody>
        </p:sp>
        <p:sp>
          <p:nvSpPr>
            <p:cNvPr id="35" name="Textbox" hidden="1"/>
            <p:cNvSpPr txBox="1">
              <a:spLocks/>
            </p:cNvSpPr>
            <p:nvPr userDrawn="1"/>
          </p:nvSpPr>
          <p:spPr>
            <a:xfrm>
              <a:off x="7696160" y="2616963"/>
              <a:ext cx="1257061" cy="369332"/>
            </a:xfrm>
            <a:prstGeom prst="rect">
              <a:avLst/>
            </a:prstGeom>
            <a:grpFill/>
          </p:spPr>
          <p:txBody>
            <a:bodyPr wrap="none" rtlCol="0" anchor="ctr">
              <a:noAutofit/>
            </a:bodyPr>
            <a:lstStyle/>
            <a:p>
              <a:pPr algn="l"/>
              <a:r>
                <a:rPr lang="fr-FR" sz="854" b="1" dirty="0"/>
                <a:t>&lt;TIMESLOT&gt;</a:t>
              </a:r>
            </a:p>
          </p:txBody>
        </p:sp>
        <p:sp>
          <p:nvSpPr>
            <p:cNvPr id="36" name="Textbox" hidden="1"/>
            <p:cNvSpPr txBox="1">
              <a:spLocks/>
            </p:cNvSpPr>
            <p:nvPr userDrawn="1"/>
          </p:nvSpPr>
          <p:spPr>
            <a:xfrm>
              <a:off x="6209330" y="2616963"/>
              <a:ext cx="1388067" cy="369332"/>
            </a:xfrm>
            <a:prstGeom prst="rect">
              <a:avLst/>
            </a:prstGeom>
            <a:grpFill/>
          </p:spPr>
          <p:txBody>
            <a:bodyPr wrap="none" rtlCol="0" anchor="ctr">
              <a:noAutofit/>
            </a:bodyPr>
            <a:lstStyle/>
            <a:p>
              <a:pPr algn="l"/>
              <a:r>
                <a:rPr lang="fr-FR" sz="854" b="1" dirty="0"/>
                <a:t>&lt;RESPONSIBLE&gt;</a:t>
              </a:r>
            </a:p>
          </p:txBody>
        </p:sp>
        <p:sp>
          <p:nvSpPr>
            <p:cNvPr id="37" name="Textbox" hidden="1"/>
            <p:cNvSpPr txBox="1">
              <a:spLocks/>
            </p:cNvSpPr>
            <p:nvPr userDrawn="1"/>
          </p:nvSpPr>
          <p:spPr>
            <a:xfrm>
              <a:off x="9043221" y="2616963"/>
              <a:ext cx="684723" cy="369332"/>
            </a:xfrm>
            <a:prstGeom prst="rect">
              <a:avLst/>
            </a:prstGeom>
            <a:grpFill/>
          </p:spPr>
          <p:txBody>
            <a:bodyPr wrap="none" rtlCol="0" anchor="ctr">
              <a:noAutofit/>
            </a:bodyPr>
            <a:lstStyle/>
            <a:p>
              <a:pPr algn="l"/>
              <a:r>
                <a:rPr lang="fr-FR" sz="854" b="1" dirty="0"/>
                <a:t>&lt;DURATION&gt;</a:t>
              </a:r>
            </a:p>
          </p:txBody>
        </p:sp>
      </p:grpSp>
      <p:grpSp>
        <p:nvGrpSpPr>
          <p:cNvPr id="8" name="SP Agenda Subsection" hidden="1"/>
          <p:cNvGrpSpPr>
            <a:grpSpLocks/>
          </p:cNvGrpSpPr>
          <p:nvPr userDrawn="1"/>
        </p:nvGrpSpPr>
        <p:grpSpPr>
          <a:xfrm>
            <a:off x="1699354" y="2361221"/>
            <a:ext cx="6141851" cy="276999"/>
            <a:chOff x="2265804" y="3155687"/>
            <a:chExt cx="8189134" cy="369332"/>
          </a:xfrm>
        </p:grpSpPr>
        <p:sp>
          <p:nvSpPr>
            <p:cNvPr id="39" name="Textbox" hidden="1"/>
            <p:cNvSpPr txBox="1">
              <a:spLocks/>
            </p:cNvSpPr>
            <p:nvPr userDrawn="1"/>
          </p:nvSpPr>
          <p:spPr>
            <a:xfrm>
              <a:off x="2744123" y="3155687"/>
              <a:ext cx="3366444" cy="369332"/>
            </a:xfrm>
            <a:prstGeom prst="rect">
              <a:avLst/>
            </a:prstGeom>
            <a:noFill/>
          </p:spPr>
          <p:txBody>
            <a:bodyPr wrap="square" rtlCol="0" anchor="ctr">
              <a:normAutofit/>
            </a:bodyPr>
            <a:lstStyle/>
            <a:p>
              <a:pPr defTabSz="5688069">
                <a:tabLst>
                  <a:tab pos="5796413" algn="l"/>
                </a:tabLst>
              </a:pPr>
              <a:r>
                <a:rPr lang="fr-FR" sz="854" dirty="0"/>
                <a:t>&lt;TEXT&gt;</a:t>
              </a:r>
            </a:p>
          </p:txBody>
        </p:sp>
        <p:sp>
          <p:nvSpPr>
            <p:cNvPr id="40" name="Textbox" hidden="1"/>
            <p:cNvSpPr txBox="1">
              <a:spLocks/>
            </p:cNvSpPr>
            <p:nvPr userDrawn="1"/>
          </p:nvSpPr>
          <p:spPr>
            <a:xfrm>
              <a:off x="2265804" y="3155687"/>
              <a:ext cx="379556" cy="369332"/>
            </a:xfrm>
            <a:prstGeom prst="rect">
              <a:avLst/>
            </a:prstGeom>
            <a:noFill/>
          </p:spPr>
          <p:txBody>
            <a:bodyPr wrap="none" rtlCol="0" anchor="ctr">
              <a:noAutofit/>
            </a:bodyPr>
            <a:lstStyle/>
            <a:p>
              <a:pPr algn="ctr"/>
              <a:r>
                <a:rPr lang="fr-FR" sz="854" dirty="0"/>
                <a:t>&lt;N&gt;</a:t>
              </a:r>
            </a:p>
          </p:txBody>
        </p:sp>
        <p:sp>
          <p:nvSpPr>
            <p:cNvPr id="41" name="Textbox" hidden="1"/>
            <p:cNvSpPr txBox="1">
              <a:spLocks/>
            </p:cNvSpPr>
            <p:nvPr userDrawn="1"/>
          </p:nvSpPr>
          <p:spPr>
            <a:xfrm>
              <a:off x="9817944" y="3155687"/>
              <a:ext cx="636994" cy="369332"/>
            </a:xfrm>
            <a:prstGeom prst="rect">
              <a:avLst/>
            </a:prstGeom>
            <a:noFill/>
          </p:spPr>
          <p:txBody>
            <a:bodyPr wrap="none" rtlCol="0" anchor="ctr">
              <a:noAutofit/>
            </a:bodyPr>
            <a:lstStyle/>
            <a:p>
              <a:pPr algn="r"/>
              <a:r>
                <a:rPr lang="fr-FR" sz="854" dirty="0"/>
                <a:t>&lt;P&gt;</a:t>
              </a:r>
            </a:p>
          </p:txBody>
        </p:sp>
        <p:sp>
          <p:nvSpPr>
            <p:cNvPr id="42" name="Textbox" hidden="1"/>
            <p:cNvSpPr txBox="1">
              <a:spLocks/>
            </p:cNvSpPr>
            <p:nvPr userDrawn="1"/>
          </p:nvSpPr>
          <p:spPr>
            <a:xfrm>
              <a:off x="7696160" y="3155687"/>
              <a:ext cx="1257061" cy="369332"/>
            </a:xfrm>
            <a:prstGeom prst="rect">
              <a:avLst/>
            </a:prstGeom>
            <a:noFill/>
          </p:spPr>
          <p:txBody>
            <a:bodyPr wrap="none" rtlCol="0" anchor="ctr">
              <a:noAutofit/>
            </a:bodyPr>
            <a:lstStyle/>
            <a:p>
              <a:pPr algn="l"/>
              <a:r>
                <a:rPr lang="fr-FR" sz="854" dirty="0"/>
                <a:t>&lt;TIMESLOT&gt;</a:t>
              </a:r>
            </a:p>
          </p:txBody>
        </p:sp>
        <p:sp>
          <p:nvSpPr>
            <p:cNvPr id="43" name="Textbox" hidden="1"/>
            <p:cNvSpPr txBox="1">
              <a:spLocks/>
            </p:cNvSpPr>
            <p:nvPr userDrawn="1"/>
          </p:nvSpPr>
          <p:spPr>
            <a:xfrm>
              <a:off x="6209330" y="3155687"/>
              <a:ext cx="1388067" cy="369332"/>
            </a:xfrm>
            <a:prstGeom prst="rect">
              <a:avLst/>
            </a:prstGeom>
            <a:noFill/>
          </p:spPr>
          <p:txBody>
            <a:bodyPr wrap="none" rtlCol="0" anchor="ctr">
              <a:noAutofit/>
            </a:bodyPr>
            <a:lstStyle/>
            <a:p>
              <a:pPr algn="l"/>
              <a:r>
                <a:rPr lang="fr-FR" sz="854" dirty="0"/>
                <a:t>&lt;RESPONSIBLE&gt;</a:t>
              </a:r>
            </a:p>
          </p:txBody>
        </p:sp>
        <p:sp>
          <p:nvSpPr>
            <p:cNvPr id="44" name="Textbox" hidden="1"/>
            <p:cNvSpPr txBox="1">
              <a:spLocks/>
            </p:cNvSpPr>
            <p:nvPr userDrawn="1"/>
          </p:nvSpPr>
          <p:spPr>
            <a:xfrm>
              <a:off x="9043221" y="3155687"/>
              <a:ext cx="684723" cy="369332"/>
            </a:xfrm>
            <a:prstGeom prst="rect">
              <a:avLst/>
            </a:prstGeom>
            <a:noFill/>
          </p:spPr>
          <p:txBody>
            <a:bodyPr wrap="none" rtlCol="0" anchor="ctr">
              <a:noAutofit/>
            </a:bodyPr>
            <a:lstStyle/>
            <a:p>
              <a:pPr algn="l"/>
              <a:r>
                <a:rPr lang="fr-FR" sz="854" dirty="0"/>
                <a:t>&lt;DURATION&gt;</a:t>
              </a:r>
            </a:p>
          </p:txBody>
        </p:sp>
      </p:grpSp>
      <p:grpSp>
        <p:nvGrpSpPr>
          <p:cNvPr id="9" name="SP Agenda Subsection Highlight" hidden="1"/>
          <p:cNvGrpSpPr>
            <a:grpSpLocks/>
          </p:cNvGrpSpPr>
          <p:nvPr userDrawn="1"/>
        </p:nvGrpSpPr>
        <p:grpSpPr>
          <a:xfrm>
            <a:off x="1699354" y="2759720"/>
            <a:ext cx="6141850" cy="276999"/>
            <a:chOff x="2265804" y="3694411"/>
            <a:chExt cx="8189134" cy="369332"/>
          </a:xfrm>
          <a:solidFill>
            <a:schemeClr val="accent1">
              <a:lumMod val="60000"/>
              <a:lumOff val="40000"/>
            </a:schemeClr>
          </a:solidFill>
        </p:grpSpPr>
        <p:sp>
          <p:nvSpPr>
            <p:cNvPr id="46" name="Textbox" hidden="1"/>
            <p:cNvSpPr txBox="1">
              <a:spLocks/>
            </p:cNvSpPr>
            <p:nvPr userDrawn="1"/>
          </p:nvSpPr>
          <p:spPr>
            <a:xfrm>
              <a:off x="2744123" y="3694411"/>
              <a:ext cx="3366444" cy="369332"/>
            </a:xfrm>
            <a:prstGeom prst="rect">
              <a:avLst/>
            </a:prstGeom>
            <a:grpFill/>
          </p:spPr>
          <p:txBody>
            <a:bodyPr wrap="square" rtlCol="0" anchor="ctr">
              <a:normAutofit/>
            </a:bodyPr>
            <a:lstStyle/>
            <a:p>
              <a:pPr defTabSz="5688069">
                <a:tabLst>
                  <a:tab pos="5796413" algn="l"/>
                </a:tabLst>
              </a:pPr>
              <a:r>
                <a:rPr lang="fr-FR" sz="854" b="1" dirty="0"/>
                <a:t>&lt;TEXT&gt;</a:t>
              </a:r>
            </a:p>
          </p:txBody>
        </p:sp>
        <p:sp>
          <p:nvSpPr>
            <p:cNvPr id="47" name="Textbox" hidden="1"/>
            <p:cNvSpPr txBox="1">
              <a:spLocks/>
            </p:cNvSpPr>
            <p:nvPr userDrawn="1"/>
          </p:nvSpPr>
          <p:spPr>
            <a:xfrm>
              <a:off x="2265804" y="3694411"/>
              <a:ext cx="379556" cy="369332"/>
            </a:xfrm>
            <a:prstGeom prst="rect">
              <a:avLst/>
            </a:prstGeom>
            <a:grpFill/>
          </p:spPr>
          <p:txBody>
            <a:bodyPr wrap="none" rtlCol="0" anchor="ctr">
              <a:noAutofit/>
            </a:bodyPr>
            <a:lstStyle/>
            <a:p>
              <a:pPr algn="ctr"/>
              <a:r>
                <a:rPr lang="fr-FR" sz="854" b="1" dirty="0"/>
                <a:t>&lt;N&gt;</a:t>
              </a:r>
            </a:p>
          </p:txBody>
        </p:sp>
        <p:sp>
          <p:nvSpPr>
            <p:cNvPr id="48" name="Textbox" hidden="1"/>
            <p:cNvSpPr txBox="1">
              <a:spLocks/>
            </p:cNvSpPr>
            <p:nvPr userDrawn="1"/>
          </p:nvSpPr>
          <p:spPr>
            <a:xfrm>
              <a:off x="9817944" y="3694411"/>
              <a:ext cx="636994" cy="369332"/>
            </a:xfrm>
            <a:prstGeom prst="rect">
              <a:avLst/>
            </a:prstGeom>
            <a:grpFill/>
          </p:spPr>
          <p:txBody>
            <a:bodyPr wrap="none" rtlCol="0" anchor="ctr">
              <a:noAutofit/>
            </a:bodyPr>
            <a:lstStyle/>
            <a:p>
              <a:pPr algn="r"/>
              <a:r>
                <a:rPr lang="fr-FR" sz="854" b="1" dirty="0"/>
                <a:t>&lt;P&gt;</a:t>
              </a:r>
            </a:p>
          </p:txBody>
        </p:sp>
        <p:sp>
          <p:nvSpPr>
            <p:cNvPr id="49" name="Textbox" hidden="1"/>
            <p:cNvSpPr txBox="1">
              <a:spLocks/>
            </p:cNvSpPr>
            <p:nvPr userDrawn="1"/>
          </p:nvSpPr>
          <p:spPr>
            <a:xfrm>
              <a:off x="7696160" y="3694411"/>
              <a:ext cx="1257061" cy="369332"/>
            </a:xfrm>
            <a:prstGeom prst="rect">
              <a:avLst/>
            </a:prstGeom>
            <a:grpFill/>
          </p:spPr>
          <p:txBody>
            <a:bodyPr wrap="none" rtlCol="0" anchor="ctr">
              <a:noAutofit/>
            </a:bodyPr>
            <a:lstStyle/>
            <a:p>
              <a:pPr algn="l"/>
              <a:r>
                <a:rPr lang="fr-FR" sz="854" b="1" dirty="0"/>
                <a:t>&lt;TIMESLOT&gt;</a:t>
              </a:r>
            </a:p>
          </p:txBody>
        </p:sp>
        <p:sp>
          <p:nvSpPr>
            <p:cNvPr id="50" name="Textbox" hidden="1"/>
            <p:cNvSpPr txBox="1">
              <a:spLocks/>
            </p:cNvSpPr>
            <p:nvPr userDrawn="1"/>
          </p:nvSpPr>
          <p:spPr>
            <a:xfrm>
              <a:off x="6209330" y="3694411"/>
              <a:ext cx="1388067" cy="369332"/>
            </a:xfrm>
            <a:prstGeom prst="rect">
              <a:avLst/>
            </a:prstGeom>
            <a:grpFill/>
          </p:spPr>
          <p:txBody>
            <a:bodyPr wrap="none" rtlCol="0" anchor="ctr">
              <a:noAutofit/>
            </a:bodyPr>
            <a:lstStyle/>
            <a:p>
              <a:pPr algn="l"/>
              <a:r>
                <a:rPr lang="fr-FR" sz="854" b="1" dirty="0"/>
                <a:t>&lt;RESPONSIBLE&gt;</a:t>
              </a:r>
            </a:p>
          </p:txBody>
        </p:sp>
        <p:sp>
          <p:nvSpPr>
            <p:cNvPr id="51" name="Textbox" hidden="1"/>
            <p:cNvSpPr txBox="1">
              <a:spLocks/>
            </p:cNvSpPr>
            <p:nvPr userDrawn="1"/>
          </p:nvSpPr>
          <p:spPr>
            <a:xfrm>
              <a:off x="9043221" y="3694411"/>
              <a:ext cx="684723" cy="369332"/>
            </a:xfrm>
            <a:prstGeom prst="rect">
              <a:avLst/>
            </a:prstGeom>
            <a:grpFill/>
          </p:spPr>
          <p:txBody>
            <a:bodyPr wrap="none" rtlCol="0" anchor="ctr">
              <a:noAutofit/>
            </a:bodyPr>
            <a:lstStyle/>
            <a:p>
              <a:pPr algn="l"/>
              <a:r>
                <a:rPr lang="fr-FR" sz="854" b="1" dirty="0"/>
                <a:t>&lt;DURATION&gt;</a:t>
              </a:r>
            </a:p>
          </p:txBody>
        </p:sp>
      </p:grpSp>
      <p:sp>
        <p:nvSpPr>
          <p:cNvPr id="2" name="Title 1">
            <a:extLst>
              <a:ext uri="{FF2B5EF4-FFF2-40B4-BE49-F238E27FC236}">
                <a16:creationId xmlns:a16="http://schemas.microsoft.com/office/drawing/2014/main" id="{F5119ABC-A96F-482C-A937-5E87EBFCE3C5}"/>
              </a:ext>
            </a:extLst>
          </p:cNvPr>
          <p:cNvSpPr>
            <a:spLocks noGrp="1"/>
          </p:cNvSpPr>
          <p:nvPr>
            <p:ph type="title" idx="14" hasCustomPrompt="1"/>
          </p:nvPr>
        </p:nvSpPr>
        <p:spPr/>
        <p:txBody>
          <a:bodyPr/>
          <a:lstStyle/>
          <a:p>
            <a:r>
              <a:rPr lang="fr-FR" dirty="0"/>
              <a:t>Agenda</a:t>
            </a:r>
          </a:p>
        </p:txBody>
      </p:sp>
    </p:spTree>
    <p:extLst>
      <p:ext uri="{BB962C8B-B14F-4D97-AF65-F5344CB8AC3E}">
        <p14:creationId xmlns:p14="http://schemas.microsoft.com/office/powerpoint/2010/main" val="4074418857"/>
      </p:ext>
    </p:extLst>
  </p:cSld>
  <p:clrMapOvr>
    <a:masterClrMapping/>
  </p:clrMapOvr>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P Divider 1">
    <p:bg>
      <p:bgPr>
        <a:solidFill>
          <a:schemeClr val="accent1">
            <a:lumMod val="60000"/>
            <a:lumOff val="40000"/>
          </a:schemeClr>
        </a:solidFill>
        <a:effectLst/>
      </p:bgPr>
    </p:bg>
    <p:spTree>
      <p:nvGrpSpPr>
        <p:cNvPr id="1" name=""/>
        <p:cNvGrpSpPr/>
        <p:nvPr/>
      </p:nvGrpSpPr>
      <p:grpSpPr>
        <a:xfrm>
          <a:off x="0" y="0"/>
          <a:ext cx="0" cy="0"/>
          <a:chOff x="0" y="0"/>
          <a:chExt cx="0" cy="0"/>
        </a:xfrm>
      </p:grpSpPr>
      <p:grpSp>
        <p:nvGrpSpPr>
          <p:cNvPr id="71" name="SP Agenda Section" hidden="1">
            <a:extLst>
              <a:ext uri="{FF2B5EF4-FFF2-40B4-BE49-F238E27FC236}">
                <a16:creationId xmlns:a16="http://schemas.microsoft.com/office/drawing/2014/main" id="{91D61CFA-1A29-4B89-8F49-1E216E25DD2B}"/>
              </a:ext>
            </a:extLst>
          </p:cNvPr>
          <p:cNvGrpSpPr>
            <a:grpSpLocks/>
          </p:cNvGrpSpPr>
          <p:nvPr userDrawn="1"/>
        </p:nvGrpSpPr>
        <p:grpSpPr>
          <a:xfrm>
            <a:off x="963570" y="3072069"/>
            <a:ext cx="7560000" cy="276999"/>
            <a:chOff x="1797664" y="2085631"/>
            <a:chExt cx="5940745" cy="369332"/>
          </a:xfrm>
        </p:grpSpPr>
        <p:sp>
          <p:nvSpPr>
            <p:cNvPr id="72" name="Textbox" hidden="1">
              <a:extLst>
                <a:ext uri="{FF2B5EF4-FFF2-40B4-BE49-F238E27FC236}">
                  <a16:creationId xmlns:a16="http://schemas.microsoft.com/office/drawing/2014/main" id="{8BF45C0E-D24F-4800-98B2-20E0A3AC8C3F}"/>
                </a:ext>
              </a:extLst>
            </p:cNvPr>
            <p:cNvSpPr txBox="1">
              <a:spLocks/>
            </p:cNvSpPr>
            <p:nvPr userDrawn="1"/>
          </p:nvSpPr>
          <p:spPr>
            <a:xfrm>
              <a:off x="2140025" y="2085631"/>
              <a:ext cx="5598384" cy="369332"/>
            </a:xfrm>
            <a:prstGeom prst="rect">
              <a:avLst/>
            </a:prstGeom>
            <a:noFill/>
          </p:spPr>
          <p:txBody>
            <a:bodyPr wrap="square" rtlCol="0" anchor="ctr">
              <a:noAutofit/>
            </a:bodyPr>
            <a:lstStyle/>
            <a:p>
              <a:pPr defTabSz="5688069">
                <a:tabLst>
                  <a:tab pos="5796413" algn="l"/>
                </a:tabLst>
              </a:pPr>
              <a:r>
                <a:rPr lang="fr-FR" sz="2194" b="1" dirty="0">
                  <a:solidFill>
                    <a:schemeClr val="tx1"/>
                  </a:solidFill>
                </a:rPr>
                <a:t>&lt;TEXT&gt;</a:t>
              </a:r>
            </a:p>
          </p:txBody>
        </p:sp>
        <p:sp>
          <p:nvSpPr>
            <p:cNvPr id="73" name="Textbox" hidden="1">
              <a:extLst>
                <a:ext uri="{FF2B5EF4-FFF2-40B4-BE49-F238E27FC236}">
                  <a16:creationId xmlns:a16="http://schemas.microsoft.com/office/drawing/2014/main" id="{B36140C3-09D5-4D3F-906D-270C63E34027}"/>
                </a:ext>
              </a:extLst>
            </p:cNvPr>
            <p:cNvSpPr txBox="1">
              <a:spLocks/>
            </p:cNvSpPr>
            <p:nvPr userDrawn="1"/>
          </p:nvSpPr>
          <p:spPr>
            <a:xfrm>
              <a:off x="1797664" y="2085631"/>
              <a:ext cx="379556" cy="369332"/>
            </a:xfrm>
            <a:prstGeom prst="rect">
              <a:avLst/>
            </a:prstGeom>
            <a:noFill/>
          </p:spPr>
          <p:txBody>
            <a:bodyPr wrap="none" rtlCol="0" anchor="ctr">
              <a:noAutofit/>
            </a:bodyPr>
            <a:lstStyle/>
            <a:p>
              <a:pPr algn="ctr"/>
              <a:r>
                <a:rPr lang="fr-FR" sz="2194" b="1" dirty="0">
                  <a:solidFill>
                    <a:schemeClr val="tx1"/>
                  </a:solidFill>
                </a:rPr>
                <a:t>&lt;N&gt;</a:t>
              </a:r>
            </a:p>
          </p:txBody>
        </p:sp>
        <p:sp>
          <p:nvSpPr>
            <p:cNvPr id="74" name="Textbox" hidden="1">
              <a:extLst>
                <a:ext uri="{FF2B5EF4-FFF2-40B4-BE49-F238E27FC236}">
                  <a16:creationId xmlns:a16="http://schemas.microsoft.com/office/drawing/2014/main" id="{871FFF1F-6558-47A3-B57A-1327C25BF06E}"/>
                </a:ext>
              </a:extLst>
            </p:cNvPr>
            <p:cNvSpPr txBox="1">
              <a:spLocks/>
            </p:cNvSpPr>
            <p:nvPr userDrawn="1"/>
          </p:nvSpPr>
          <p:spPr>
            <a:xfrm>
              <a:off x="6912263" y="2085631"/>
              <a:ext cx="0" cy="0"/>
            </a:xfrm>
            <a:prstGeom prst="rect">
              <a:avLst/>
            </a:prstGeom>
            <a:noFill/>
          </p:spPr>
          <p:txBody>
            <a:bodyPr wrap="none" rtlCol="0" anchor="ctr">
              <a:noAutofit/>
            </a:bodyPr>
            <a:lstStyle/>
            <a:p>
              <a:pPr algn="r"/>
              <a:r>
                <a:rPr lang="fr-FR" sz="610" dirty="0">
                  <a:solidFill>
                    <a:srgbClr val="000000">
                      <a:alpha val="0"/>
                    </a:srgbClr>
                  </a:solidFill>
                </a:rPr>
                <a:t>&lt;P&gt;</a:t>
              </a:r>
            </a:p>
          </p:txBody>
        </p:sp>
        <p:sp>
          <p:nvSpPr>
            <p:cNvPr id="75" name="Textbox" hidden="1">
              <a:extLst>
                <a:ext uri="{FF2B5EF4-FFF2-40B4-BE49-F238E27FC236}">
                  <a16:creationId xmlns:a16="http://schemas.microsoft.com/office/drawing/2014/main" id="{98FFC8B2-AAEA-4B46-BACD-C8587958201A}"/>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fr-FR" sz="610" dirty="0">
                  <a:solidFill>
                    <a:srgbClr val="000000">
                      <a:alpha val="0"/>
                    </a:srgbClr>
                  </a:solidFill>
                </a:rPr>
                <a:t>&lt;TIMESLOT&gt;</a:t>
              </a:r>
            </a:p>
          </p:txBody>
        </p:sp>
        <p:sp>
          <p:nvSpPr>
            <p:cNvPr id="76" name="Textbox" hidden="1">
              <a:extLst>
                <a:ext uri="{FF2B5EF4-FFF2-40B4-BE49-F238E27FC236}">
                  <a16:creationId xmlns:a16="http://schemas.microsoft.com/office/drawing/2014/main" id="{0E8F7A35-E5F6-48B1-BC2B-4D8D2886AA71}"/>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fr-FR" sz="610" dirty="0">
                  <a:solidFill>
                    <a:srgbClr val="000000">
                      <a:alpha val="0"/>
                    </a:srgbClr>
                  </a:solidFill>
                </a:rPr>
                <a:t>&lt;RESPONSIBLE&gt;</a:t>
              </a:r>
            </a:p>
          </p:txBody>
        </p:sp>
        <p:sp>
          <p:nvSpPr>
            <p:cNvPr id="77" name="Textbox" hidden="1">
              <a:extLst>
                <a:ext uri="{FF2B5EF4-FFF2-40B4-BE49-F238E27FC236}">
                  <a16:creationId xmlns:a16="http://schemas.microsoft.com/office/drawing/2014/main" id="{D42D33A2-C40A-44B6-BE0C-4D7653C496BC}"/>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fr-FR" sz="610" dirty="0">
                  <a:solidFill>
                    <a:srgbClr val="000000">
                      <a:alpha val="0"/>
                    </a:srgbClr>
                  </a:solidFill>
                </a:rPr>
                <a:t>&lt;DURATION&gt;</a:t>
              </a:r>
            </a:p>
          </p:txBody>
        </p:sp>
      </p:grpSp>
      <p:sp>
        <p:nvSpPr>
          <p:cNvPr id="31" name="SP Agenda Notice" hidden="1"/>
          <p:cNvSpPr>
            <a:spLocks noGrp="1"/>
          </p:cNvSpPr>
          <p:nvPr>
            <p:ph sz="quarter" idx="13" hasCustomPrompt="1"/>
          </p:nvPr>
        </p:nvSpPr>
        <p:spPr>
          <a:xfrm>
            <a:off x="9258300" y="36236"/>
            <a:ext cx="2327400" cy="0"/>
          </a:xfrm>
          <a:prstGeom prst="rect">
            <a:avLst/>
          </a:prstGeom>
          <a:solidFill>
            <a:schemeClr val="accent2"/>
          </a:solidFill>
        </p:spPr>
        <p:txBody>
          <a:bodyPr>
            <a:noAutofit/>
          </a:bodyPr>
          <a:lstStyle>
            <a:lvl1pPr marL="0" indent="0">
              <a:buFontTx/>
              <a:buNone/>
              <a:defRPr sz="488" b="0" i="0" baseline="0">
                <a:solidFill>
                  <a:schemeClr val="tx1"/>
                </a:solidFill>
              </a:defRPr>
            </a:lvl1pPr>
            <a:lvl2pPr marL="105203" marR="0" indent="-104477" algn="l" defTabSz="417174" rtl="0" eaLnBrk="1" fontAlgn="base" latinLnBrk="0" hangingPunct="1">
              <a:lnSpc>
                <a:spcPct val="100000"/>
              </a:lnSpc>
              <a:spcBef>
                <a:spcPct val="0"/>
              </a:spcBef>
              <a:spcAft>
                <a:spcPts val="0"/>
              </a:spcAft>
              <a:buClrTx/>
              <a:buSzTx/>
              <a:buFont typeface="Arial" panose="020B0604020202020204" pitchFamily="34" charset="0"/>
              <a:buChar char="•"/>
              <a:tabLst/>
              <a:defRPr sz="488" baseline="0">
                <a:solidFill>
                  <a:schemeClr val="tx1"/>
                </a:solidFill>
              </a:defRPr>
            </a:lvl2pPr>
            <a:lvl3pPr>
              <a:defRPr sz="548"/>
            </a:lvl3pPr>
            <a:lvl4pPr>
              <a:defRPr sz="548"/>
            </a:lvl4pPr>
            <a:lvl5pPr>
              <a:defRPr sz="548"/>
            </a:lvl5pPr>
          </a:lstStyle>
          <a:p>
            <a:pPr lvl="0"/>
            <a:r>
              <a:rPr lang="fr-FR" noProof="0" dirty="0"/>
              <a:t>This </a:t>
            </a:r>
            <a:r>
              <a:rPr lang="fr-FR" noProof="0" dirty="0" err="1"/>
              <a:t>is</a:t>
            </a:r>
            <a:r>
              <a:rPr lang="fr-FR" noProof="0" dirty="0"/>
              <a:t> the </a:t>
            </a:r>
            <a:r>
              <a:rPr lang="fr-FR" noProof="0" dirty="0" err="1"/>
              <a:t>SlideProof</a:t>
            </a:r>
            <a:r>
              <a:rPr lang="fr-FR" noProof="0" dirty="0"/>
              <a:t> Agenda </a:t>
            </a:r>
            <a:r>
              <a:rPr lang="fr-FR" noProof="0" dirty="0" err="1"/>
              <a:t>Layout</a:t>
            </a:r>
            <a:endParaRPr lang="fr-FR" noProof="0" dirty="0"/>
          </a:p>
          <a:p>
            <a:pPr lvl="0"/>
            <a:r>
              <a:rPr lang="fr-FR" noProof="0" dirty="0"/>
              <a:t>http://www.veodin.com/slideproof/manual/agenda/</a:t>
            </a:r>
          </a:p>
          <a:p>
            <a:pPr lvl="0"/>
            <a:r>
              <a:rPr lang="fr-FR" noProof="0" dirty="0"/>
              <a:t>Use the </a:t>
            </a:r>
            <a:r>
              <a:rPr lang="fr-FR" noProof="0" dirty="0" err="1"/>
              <a:t>Selection</a:t>
            </a:r>
            <a:r>
              <a:rPr lang="fr-FR" noProof="0" dirty="0"/>
              <a:t> Pane (Alt+F10) to </a:t>
            </a:r>
            <a:r>
              <a:rPr lang="fr-FR" noProof="0" dirty="0" err="1"/>
              <a:t>make</a:t>
            </a:r>
            <a:r>
              <a:rPr lang="fr-FR" noProof="0" dirty="0"/>
              <a:t> the </a:t>
            </a:r>
            <a:r>
              <a:rPr lang="fr-FR" noProof="0" dirty="0" err="1"/>
              <a:t>hidden</a:t>
            </a:r>
            <a:r>
              <a:rPr lang="fr-FR" noProof="0" dirty="0"/>
              <a:t> </a:t>
            </a:r>
            <a:r>
              <a:rPr lang="fr-FR" noProof="0" dirty="0" err="1"/>
              <a:t>shapes</a:t>
            </a:r>
            <a:r>
              <a:rPr lang="fr-FR" noProof="0" dirty="0"/>
              <a:t> of the Agenda visible. </a:t>
            </a:r>
            <a:r>
              <a:rPr lang="fr-FR" noProof="0" dirty="0" err="1"/>
              <a:t>Make</a:t>
            </a:r>
            <a:r>
              <a:rPr lang="fr-FR" noProof="0" dirty="0"/>
              <a:t> sure </a:t>
            </a:r>
            <a:r>
              <a:rPr lang="fr-FR" noProof="0" dirty="0" err="1"/>
              <a:t>you</a:t>
            </a:r>
            <a:r>
              <a:rPr lang="fr-FR" noProof="0" dirty="0"/>
              <a:t> group </a:t>
            </a:r>
            <a:r>
              <a:rPr lang="fr-FR" noProof="0" dirty="0" err="1"/>
              <a:t>them</a:t>
            </a:r>
            <a:r>
              <a:rPr lang="fr-FR" noProof="0" dirty="0"/>
              <a:t> </a:t>
            </a:r>
            <a:r>
              <a:rPr lang="fr-FR" noProof="0" dirty="0" err="1"/>
              <a:t>again</a:t>
            </a:r>
            <a:r>
              <a:rPr lang="fr-FR" noProof="0" dirty="0"/>
              <a:t> </a:t>
            </a:r>
            <a:r>
              <a:rPr lang="fr-FR" noProof="0" dirty="0" err="1"/>
              <a:t>after</a:t>
            </a:r>
            <a:r>
              <a:rPr lang="fr-FR" noProof="0" dirty="0"/>
              <a:t> </a:t>
            </a:r>
            <a:r>
              <a:rPr lang="fr-FR" noProof="0" dirty="0" err="1"/>
              <a:t>editing</a:t>
            </a:r>
            <a:r>
              <a:rPr lang="fr-FR" noProof="0" dirty="0"/>
              <a:t> and </a:t>
            </a:r>
            <a:r>
              <a:rPr lang="fr-FR" noProof="0" dirty="0" err="1"/>
              <a:t>rename</a:t>
            </a:r>
            <a:r>
              <a:rPr lang="fr-FR" noProof="0" dirty="0"/>
              <a:t> </a:t>
            </a:r>
            <a:r>
              <a:rPr lang="fr-FR" noProof="0" dirty="0" err="1"/>
              <a:t>them</a:t>
            </a:r>
            <a:r>
              <a:rPr lang="fr-FR" noProof="0" dirty="0"/>
              <a:t> </a:t>
            </a:r>
            <a:r>
              <a:rPr lang="fr-FR" noProof="0" dirty="0" err="1"/>
              <a:t>with</a:t>
            </a:r>
            <a:r>
              <a:rPr lang="fr-FR" noProof="0" dirty="0"/>
              <a:t> </a:t>
            </a:r>
            <a:r>
              <a:rPr lang="fr-FR" noProof="0" dirty="0" err="1"/>
              <a:t>SlideProof</a:t>
            </a:r>
            <a:r>
              <a:rPr lang="fr-FR" noProof="0" dirty="0"/>
              <a:t> &gt; Agenda &gt; Rename Agenda Groups</a:t>
            </a:r>
          </a:p>
          <a:p>
            <a:pPr lvl="0"/>
            <a:r>
              <a:rPr lang="fr-FR" noProof="0" dirty="0" err="1"/>
              <a:t>Expected</a:t>
            </a:r>
            <a:r>
              <a:rPr lang="fr-FR" noProof="0" dirty="0"/>
              <a:t> group </a:t>
            </a:r>
            <a:r>
              <a:rPr lang="fr-FR" noProof="0" dirty="0" err="1"/>
              <a:t>names</a:t>
            </a:r>
            <a:r>
              <a:rPr lang="fr-FR" noProof="0" dirty="0"/>
              <a:t> are:</a:t>
            </a:r>
          </a:p>
          <a:p>
            <a:pPr lvl="1"/>
            <a:endParaRPr lang="fr-FR" noProof="0" dirty="0"/>
          </a:p>
          <a:p>
            <a:pPr lvl="1"/>
            <a:r>
              <a:rPr lang="fr-FR" noProof="0" dirty="0"/>
              <a:t>SP Agenda Section - </a:t>
            </a:r>
            <a:r>
              <a:rPr lang="fr-FR" noProof="0" dirty="0" err="1"/>
              <a:t>Mandatory</a:t>
            </a:r>
            <a:endParaRPr lang="fr-FR" noProof="0" dirty="0"/>
          </a:p>
          <a:p>
            <a:pPr lvl="1"/>
            <a:r>
              <a:rPr lang="fr-FR" noProof="0" dirty="0"/>
              <a:t>SP Agenda Section Highlight - Highlight the </a:t>
            </a:r>
            <a:r>
              <a:rPr lang="fr-FR" noProof="0" dirty="0" err="1"/>
              <a:t>current</a:t>
            </a:r>
            <a:r>
              <a:rPr lang="fr-FR" noProof="0" dirty="0"/>
              <a:t> section</a:t>
            </a:r>
          </a:p>
          <a:p>
            <a:pPr lvl="1"/>
            <a:r>
              <a:rPr lang="fr-FR" noProof="0" dirty="0"/>
              <a:t>SP Agenda </a:t>
            </a:r>
            <a:r>
              <a:rPr lang="fr-FR" noProof="0" dirty="0" err="1"/>
              <a:t>Subsection</a:t>
            </a:r>
            <a:r>
              <a:rPr lang="fr-FR" noProof="0" dirty="0"/>
              <a:t> - </a:t>
            </a:r>
            <a:r>
              <a:rPr lang="fr-FR" noProof="0" dirty="0" err="1"/>
              <a:t>Mandatory</a:t>
            </a:r>
            <a:r>
              <a:rPr lang="fr-FR" noProof="0" dirty="0"/>
              <a:t> if </a:t>
            </a:r>
            <a:r>
              <a:rPr lang="fr-FR" noProof="0" dirty="0" err="1"/>
              <a:t>showing</a:t>
            </a:r>
            <a:r>
              <a:rPr lang="fr-FR" noProof="0" dirty="0"/>
              <a:t> </a:t>
            </a:r>
            <a:r>
              <a:rPr lang="fr-FR" noProof="0" dirty="0" err="1"/>
              <a:t>subsections</a:t>
            </a:r>
            <a:endParaRPr lang="fr-FR" noProof="0" dirty="0"/>
          </a:p>
          <a:p>
            <a:pPr lvl="1"/>
            <a:r>
              <a:rPr lang="fr-FR" noProof="0" dirty="0"/>
              <a:t>SP Agenda </a:t>
            </a:r>
            <a:r>
              <a:rPr lang="fr-FR" noProof="0" dirty="0" err="1"/>
              <a:t>Subsection</a:t>
            </a:r>
            <a:r>
              <a:rPr lang="fr-FR" noProof="0" dirty="0"/>
              <a:t> Highlight - Highlight the </a:t>
            </a:r>
            <a:r>
              <a:rPr lang="fr-FR" noProof="0" dirty="0" err="1"/>
              <a:t>current</a:t>
            </a:r>
            <a:r>
              <a:rPr lang="fr-FR" noProof="0" dirty="0"/>
              <a:t> </a:t>
            </a:r>
            <a:r>
              <a:rPr lang="fr-FR" noProof="0" dirty="0" err="1"/>
              <a:t>subsection</a:t>
            </a:r>
            <a:endParaRPr lang="fr-FR" noProof="0" dirty="0"/>
          </a:p>
          <a:p>
            <a:pPr lvl="0"/>
            <a:r>
              <a:rPr lang="fr-FR" noProof="0" dirty="0" err="1"/>
              <a:t>Any</a:t>
            </a:r>
            <a:r>
              <a:rPr lang="fr-FR" noProof="0" dirty="0"/>
              <a:t> </a:t>
            </a:r>
            <a:r>
              <a:rPr lang="fr-FR" noProof="0" dirty="0" err="1"/>
              <a:t>shapes</a:t>
            </a:r>
            <a:r>
              <a:rPr lang="fr-FR" noProof="0" dirty="0"/>
              <a:t> or images </a:t>
            </a:r>
            <a:r>
              <a:rPr lang="fr-FR" noProof="0" dirty="0" err="1"/>
              <a:t>inside</a:t>
            </a:r>
            <a:r>
              <a:rPr lang="fr-FR" noProof="0" dirty="0"/>
              <a:t> the groups </a:t>
            </a:r>
            <a:r>
              <a:rPr lang="fr-FR" noProof="0" dirty="0" err="1"/>
              <a:t>will</a:t>
            </a:r>
            <a:r>
              <a:rPr lang="fr-FR" noProof="0" dirty="0"/>
              <a:t> </a:t>
            </a:r>
            <a:r>
              <a:rPr lang="fr-FR" noProof="0" dirty="0" err="1"/>
              <a:t>appear</a:t>
            </a:r>
            <a:r>
              <a:rPr lang="fr-FR" noProof="0" dirty="0"/>
              <a:t> on the agenda pages. This notice (SP Agenda Notice) </a:t>
            </a:r>
            <a:r>
              <a:rPr lang="fr-FR" noProof="0" dirty="0" err="1"/>
              <a:t>will</a:t>
            </a:r>
            <a:r>
              <a:rPr lang="fr-FR" noProof="0" dirty="0"/>
              <a:t> not </a:t>
            </a:r>
            <a:r>
              <a:rPr lang="fr-FR" noProof="0" dirty="0" err="1"/>
              <a:t>appear</a:t>
            </a:r>
            <a:r>
              <a:rPr lang="fr-FR" noProof="0" dirty="0"/>
              <a:t> on the agenda pages.</a:t>
            </a:r>
          </a:p>
          <a:p>
            <a:pPr lvl="0"/>
            <a:r>
              <a:rPr lang="fr-FR" noProof="0" dirty="0" err="1"/>
              <a:t>Valid</a:t>
            </a:r>
            <a:r>
              <a:rPr lang="fr-FR" noProof="0" dirty="0"/>
              <a:t> </a:t>
            </a:r>
            <a:r>
              <a:rPr lang="fr-FR" noProof="0" dirty="0" err="1"/>
              <a:t>text</a:t>
            </a:r>
            <a:r>
              <a:rPr lang="fr-FR" noProof="0" dirty="0"/>
              <a:t> </a:t>
            </a:r>
            <a:r>
              <a:rPr lang="fr-FR" noProof="0" dirty="0" err="1"/>
              <a:t>placeholders</a:t>
            </a:r>
            <a:r>
              <a:rPr lang="fr-FR" noProof="0" dirty="0"/>
              <a:t> are:</a:t>
            </a:r>
          </a:p>
          <a:p>
            <a:pPr lvl="1"/>
            <a:endParaRPr lang="fr-FR" noProof="0" dirty="0"/>
          </a:p>
          <a:p>
            <a:pPr lvl="1"/>
            <a:r>
              <a:rPr lang="fr-FR" noProof="0" dirty="0"/>
              <a:t>Section </a:t>
            </a:r>
            <a:r>
              <a:rPr lang="fr-FR" noProof="0" dirty="0" err="1"/>
              <a:t>number</a:t>
            </a:r>
            <a:r>
              <a:rPr lang="fr-FR" noProof="0" dirty="0"/>
              <a:t>:</a:t>
            </a:r>
          </a:p>
          <a:p>
            <a:pPr lvl="1"/>
            <a:r>
              <a:rPr lang="fr-FR" noProof="0" dirty="0"/>
              <a:t>&lt;N&gt; for </a:t>
            </a:r>
            <a:r>
              <a:rPr lang="fr-FR" noProof="0" dirty="0" err="1"/>
              <a:t>Arabic</a:t>
            </a:r>
            <a:r>
              <a:rPr lang="fr-FR" noProof="0" dirty="0"/>
              <a:t> </a:t>
            </a:r>
            <a:r>
              <a:rPr lang="fr-FR" noProof="0" dirty="0" err="1"/>
              <a:t>number</a:t>
            </a:r>
            <a:r>
              <a:rPr lang="fr-FR" noProof="0" dirty="0"/>
              <a:t> 1, 2, 3</a:t>
            </a:r>
          </a:p>
          <a:p>
            <a:pPr lvl="1"/>
            <a:r>
              <a:rPr lang="fr-FR" noProof="0" dirty="0"/>
              <a:t>&lt;R&gt; for Roman </a:t>
            </a:r>
            <a:r>
              <a:rPr lang="fr-FR" noProof="0" dirty="0" err="1"/>
              <a:t>numeral</a:t>
            </a:r>
            <a:r>
              <a:rPr lang="fr-FR" noProof="0" dirty="0"/>
              <a:t> I, II, III</a:t>
            </a:r>
          </a:p>
          <a:p>
            <a:pPr lvl="1"/>
            <a:r>
              <a:rPr lang="fr-FR" noProof="0" dirty="0"/>
              <a:t>&lt;RL&gt; for </a:t>
            </a:r>
            <a:r>
              <a:rPr lang="fr-FR" noProof="0" dirty="0" err="1"/>
              <a:t>lower</a:t>
            </a:r>
            <a:r>
              <a:rPr lang="fr-FR" noProof="0" dirty="0"/>
              <a:t>-case Roman </a:t>
            </a:r>
            <a:r>
              <a:rPr lang="fr-FR" noProof="0" dirty="0" err="1"/>
              <a:t>numeral</a:t>
            </a:r>
            <a:r>
              <a:rPr lang="fr-FR" noProof="0" dirty="0"/>
              <a:t> i, ii, iii</a:t>
            </a:r>
          </a:p>
          <a:p>
            <a:pPr lvl="1"/>
            <a:r>
              <a:rPr lang="fr-FR" noProof="0" dirty="0"/>
              <a:t>&lt;A&gt; for </a:t>
            </a:r>
            <a:r>
              <a:rPr lang="fr-FR" noProof="0" dirty="0" err="1"/>
              <a:t>alphabetic</a:t>
            </a:r>
            <a:r>
              <a:rPr lang="fr-FR" noProof="0" dirty="0"/>
              <a:t> </a:t>
            </a:r>
            <a:r>
              <a:rPr lang="fr-FR" noProof="0" dirty="0" err="1"/>
              <a:t>character</a:t>
            </a:r>
            <a:r>
              <a:rPr lang="fr-FR" noProof="0" dirty="0"/>
              <a:t> A, B, C</a:t>
            </a:r>
          </a:p>
          <a:p>
            <a:pPr lvl="1"/>
            <a:r>
              <a:rPr lang="fr-FR" noProof="0" dirty="0"/>
              <a:t>&lt;AL&gt; for </a:t>
            </a:r>
            <a:r>
              <a:rPr lang="fr-FR" noProof="0" dirty="0" err="1"/>
              <a:t>lower</a:t>
            </a:r>
            <a:r>
              <a:rPr lang="fr-FR" noProof="0" dirty="0"/>
              <a:t>-case </a:t>
            </a:r>
            <a:r>
              <a:rPr lang="fr-FR" noProof="0" dirty="0" err="1"/>
              <a:t>Alphabetic</a:t>
            </a:r>
            <a:r>
              <a:rPr lang="fr-FR" noProof="0" dirty="0"/>
              <a:t> </a:t>
            </a:r>
            <a:r>
              <a:rPr lang="fr-FR" noProof="0" dirty="0" err="1"/>
              <a:t>character</a:t>
            </a:r>
            <a:endParaRPr lang="fr-FR" noProof="0" dirty="0"/>
          </a:p>
          <a:p>
            <a:pPr lvl="1"/>
            <a:r>
              <a:rPr lang="fr-FR" noProof="0" dirty="0"/>
              <a:t>&lt;TEXT&gt;</a:t>
            </a:r>
          </a:p>
          <a:p>
            <a:pPr lvl="1"/>
            <a:r>
              <a:rPr lang="fr-FR" noProof="0" dirty="0"/>
              <a:t>&lt;RESPONSIBLE&gt;</a:t>
            </a:r>
          </a:p>
          <a:p>
            <a:pPr lvl="1"/>
            <a:r>
              <a:rPr lang="fr-FR" noProof="0" dirty="0"/>
              <a:t>&lt;TIMESLOT&gt;</a:t>
            </a:r>
          </a:p>
          <a:p>
            <a:pPr lvl="1"/>
            <a:r>
              <a:rPr lang="fr-FR" noProof="0" dirty="0"/>
              <a:t>&lt;DURATION&gt; for duration</a:t>
            </a:r>
          </a:p>
          <a:p>
            <a:pPr lvl="1"/>
            <a:r>
              <a:rPr lang="fr-FR" noProof="0" dirty="0"/>
              <a:t>&lt;P&gt; for page </a:t>
            </a:r>
            <a:r>
              <a:rPr lang="fr-FR" noProof="0" dirty="0" err="1"/>
              <a:t>number</a:t>
            </a:r>
            <a:endParaRPr lang="fr-FR" noProof="0" dirty="0"/>
          </a:p>
          <a:p>
            <a:pPr lvl="0"/>
            <a:r>
              <a:rPr lang="fr-FR" noProof="0" dirty="0"/>
              <a:t>If </a:t>
            </a:r>
            <a:r>
              <a:rPr lang="fr-FR" noProof="0" dirty="0" err="1"/>
              <a:t>you</a:t>
            </a:r>
            <a:r>
              <a:rPr lang="fr-FR" noProof="0" dirty="0"/>
              <a:t> </a:t>
            </a:r>
            <a:r>
              <a:rPr lang="fr-FR" noProof="0" dirty="0" err="1"/>
              <a:t>want</a:t>
            </a:r>
            <a:r>
              <a:rPr lang="fr-FR" noProof="0" dirty="0"/>
              <a:t> the agenda to </a:t>
            </a:r>
            <a:r>
              <a:rPr lang="fr-FR" noProof="0" dirty="0" err="1"/>
              <a:t>be</a:t>
            </a:r>
            <a:r>
              <a:rPr lang="fr-FR" noProof="0" dirty="0"/>
              <a:t> </a:t>
            </a:r>
            <a:r>
              <a:rPr lang="fr-FR" noProof="0" dirty="0" err="1"/>
              <a:t>vertically</a:t>
            </a:r>
            <a:r>
              <a:rPr lang="fr-FR" noProof="0" dirty="0"/>
              <a:t> </a:t>
            </a:r>
            <a:r>
              <a:rPr lang="fr-FR" noProof="0" dirty="0" err="1"/>
              <a:t>centered</a:t>
            </a:r>
            <a:r>
              <a:rPr lang="fr-FR" noProof="0" dirty="0"/>
              <a:t> on </a:t>
            </a:r>
            <a:r>
              <a:rPr lang="fr-FR" noProof="0" dirty="0" err="1"/>
              <a:t>each</a:t>
            </a:r>
            <a:r>
              <a:rPr lang="fr-FR" noProof="0" dirty="0"/>
              <a:t> Agenda slide, </a:t>
            </a:r>
            <a:r>
              <a:rPr lang="fr-FR" noProof="0" dirty="0" err="1"/>
              <a:t>rename</a:t>
            </a:r>
            <a:r>
              <a:rPr lang="fr-FR" noProof="0" dirty="0"/>
              <a:t> </a:t>
            </a:r>
            <a:r>
              <a:rPr lang="fr-FR" noProof="0" dirty="0" err="1"/>
              <a:t>this</a:t>
            </a:r>
            <a:r>
              <a:rPr lang="fr-FR" noProof="0" dirty="0"/>
              <a:t> </a:t>
            </a:r>
            <a:r>
              <a:rPr lang="fr-FR" noProof="0" dirty="0" err="1"/>
              <a:t>layout</a:t>
            </a:r>
            <a:r>
              <a:rPr lang="fr-FR" noProof="0" dirty="0"/>
              <a:t> to:</a:t>
            </a:r>
          </a:p>
          <a:p>
            <a:pPr lvl="1"/>
            <a:endParaRPr lang="fr-FR" noProof="0" dirty="0"/>
          </a:p>
          <a:p>
            <a:pPr lvl="1"/>
            <a:r>
              <a:rPr lang="fr-FR" noProof="0" dirty="0"/>
              <a:t>SP Agenda Vertical</a:t>
            </a:r>
          </a:p>
        </p:txBody>
      </p:sp>
      <p:grpSp>
        <p:nvGrpSpPr>
          <p:cNvPr id="78" name="SP Agenda Subsection" hidden="1">
            <a:extLst>
              <a:ext uri="{FF2B5EF4-FFF2-40B4-BE49-F238E27FC236}">
                <a16:creationId xmlns:a16="http://schemas.microsoft.com/office/drawing/2014/main" id="{3CDEAECC-3C3D-40DC-8048-05157150AD6E}"/>
              </a:ext>
            </a:extLst>
          </p:cNvPr>
          <p:cNvGrpSpPr>
            <a:grpSpLocks/>
          </p:cNvGrpSpPr>
          <p:nvPr userDrawn="1"/>
        </p:nvGrpSpPr>
        <p:grpSpPr>
          <a:xfrm>
            <a:off x="963570" y="3072069"/>
            <a:ext cx="7560000" cy="276999"/>
            <a:chOff x="1797664" y="2085631"/>
            <a:chExt cx="5940745" cy="369332"/>
          </a:xfrm>
        </p:grpSpPr>
        <p:sp>
          <p:nvSpPr>
            <p:cNvPr id="79" name="Textbox" hidden="1">
              <a:extLst>
                <a:ext uri="{FF2B5EF4-FFF2-40B4-BE49-F238E27FC236}">
                  <a16:creationId xmlns:a16="http://schemas.microsoft.com/office/drawing/2014/main" id="{584D4FFB-892A-49C8-973F-893B258E19BF}"/>
                </a:ext>
              </a:extLst>
            </p:cNvPr>
            <p:cNvSpPr txBox="1">
              <a:spLocks/>
            </p:cNvSpPr>
            <p:nvPr userDrawn="1"/>
          </p:nvSpPr>
          <p:spPr>
            <a:xfrm>
              <a:off x="2140025" y="2085631"/>
              <a:ext cx="5598384" cy="369332"/>
            </a:xfrm>
            <a:prstGeom prst="rect">
              <a:avLst/>
            </a:prstGeom>
            <a:noFill/>
          </p:spPr>
          <p:txBody>
            <a:bodyPr wrap="square" rtlCol="0" anchor="ctr">
              <a:noAutofit/>
            </a:bodyPr>
            <a:lstStyle/>
            <a:p>
              <a:pPr defTabSz="5688069">
                <a:tabLst>
                  <a:tab pos="5796413" algn="l"/>
                </a:tabLst>
              </a:pPr>
              <a:r>
                <a:rPr lang="fr-FR" sz="2194" b="1" dirty="0">
                  <a:solidFill>
                    <a:schemeClr val="tx1"/>
                  </a:solidFill>
                </a:rPr>
                <a:t>&lt;TEXT&gt;</a:t>
              </a:r>
            </a:p>
          </p:txBody>
        </p:sp>
        <p:sp>
          <p:nvSpPr>
            <p:cNvPr id="80" name="Textbox" hidden="1">
              <a:extLst>
                <a:ext uri="{FF2B5EF4-FFF2-40B4-BE49-F238E27FC236}">
                  <a16:creationId xmlns:a16="http://schemas.microsoft.com/office/drawing/2014/main" id="{BB144044-4B4E-495D-8D8D-9D01BCCA9A24}"/>
                </a:ext>
              </a:extLst>
            </p:cNvPr>
            <p:cNvSpPr txBox="1">
              <a:spLocks/>
            </p:cNvSpPr>
            <p:nvPr userDrawn="1"/>
          </p:nvSpPr>
          <p:spPr>
            <a:xfrm>
              <a:off x="1797664" y="2085631"/>
              <a:ext cx="379556" cy="369332"/>
            </a:xfrm>
            <a:prstGeom prst="rect">
              <a:avLst/>
            </a:prstGeom>
            <a:noFill/>
          </p:spPr>
          <p:txBody>
            <a:bodyPr wrap="none" rtlCol="0" anchor="ctr">
              <a:noAutofit/>
            </a:bodyPr>
            <a:lstStyle/>
            <a:p>
              <a:pPr algn="ctr"/>
              <a:r>
                <a:rPr lang="fr-FR" sz="2194" b="1" dirty="0">
                  <a:solidFill>
                    <a:schemeClr val="tx1"/>
                  </a:solidFill>
                </a:rPr>
                <a:t>&lt;N&gt;</a:t>
              </a:r>
            </a:p>
          </p:txBody>
        </p:sp>
        <p:sp>
          <p:nvSpPr>
            <p:cNvPr id="81" name="Textbox" hidden="1">
              <a:extLst>
                <a:ext uri="{FF2B5EF4-FFF2-40B4-BE49-F238E27FC236}">
                  <a16:creationId xmlns:a16="http://schemas.microsoft.com/office/drawing/2014/main" id="{72849E41-8C22-4F28-A058-02BC25DF49BB}"/>
                </a:ext>
              </a:extLst>
            </p:cNvPr>
            <p:cNvSpPr txBox="1">
              <a:spLocks/>
            </p:cNvSpPr>
            <p:nvPr userDrawn="1"/>
          </p:nvSpPr>
          <p:spPr>
            <a:xfrm>
              <a:off x="6912263" y="2086339"/>
              <a:ext cx="0" cy="0"/>
            </a:xfrm>
            <a:prstGeom prst="rect">
              <a:avLst/>
            </a:prstGeom>
            <a:noFill/>
          </p:spPr>
          <p:txBody>
            <a:bodyPr wrap="none" rtlCol="0" anchor="ctr">
              <a:noAutofit/>
            </a:bodyPr>
            <a:lstStyle/>
            <a:p>
              <a:pPr algn="r"/>
              <a:r>
                <a:rPr lang="fr-FR" sz="610" b="1" dirty="0">
                  <a:solidFill>
                    <a:srgbClr val="000000">
                      <a:alpha val="0"/>
                    </a:srgbClr>
                  </a:solidFill>
                </a:rPr>
                <a:t>&lt;P&gt;</a:t>
              </a:r>
            </a:p>
          </p:txBody>
        </p:sp>
        <p:sp>
          <p:nvSpPr>
            <p:cNvPr id="82" name="Textbox" hidden="1">
              <a:extLst>
                <a:ext uri="{FF2B5EF4-FFF2-40B4-BE49-F238E27FC236}">
                  <a16:creationId xmlns:a16="http://schemas.microsoft.com/office/drawing/2014/main" id="{CA1BEB0B-B88B-4782-BF66-3BC90122CA1F}"/>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fr-FR" sz="610" b="1" dirty="0">
                  <a:solidFill>
                    <a:srgbClr val="000000">
                      <a:alpha val="0"/>
                    </a:srgbClr>
                  </a:solidFill>
                </a:rPr>
                <a:t>&lt;TIMESLOT&gt;</a:t>
              </a:r>
            </a:p>
          </p:txBody>
        </p:sp>
        <p:sp>
          <p:nvSpPr>
            <p:cNvPr id="83" name="Textbox" hidden="1">
              <a:extLst>
                <a:ext uri="{FF2B5EF4-FFF2-40B4-BE49-F238E27FC236}">
                  <a16:creationId xmlns:a16="http://schemas.microsoft.com/office/drawing/2014/main" id="{2488CE60-C0C7-4375-8E28-316DE55D3DE1}"/>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fr-FR" sz="610" b="1" dirty="0">
                  <a:solidFill>
                    <a:srgbClr val="000000">
                      <a:alpha val="0"/>
                    </a:srgbClr>
                  </a:solidFill>
                </a:rPr>
                <a:t>&lt;RESPONSIBLE&gt;</a:t>
              </a:r>
            </a:p>
          </p:txBody>
        </p:sp>
        <p:sp>
          <p:nvSpPr>
            <p:cNvPr id="84" name="Textbox" hidden="1">
              <a:extLst>
                <a:ext uri="{FF2B5EF4-FFF2-40B4-BE49-F238E27FC236}">
                  <a16:creationId xmlns:a16="http://schemas.microsoft.com/office/drawing/2014/main" id="{FDCF7982-797D-46DB-BA8C-F96B93FBBFAF}"/>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fr-FR" sz="610" b="1" dirty="0">
                  <a:solidFill>
                    <a:srgbClr val="000000">
                      <a:alpha val="0"/>
                    </a:srgbClr>
                  </a:solidFill>
                </a:rPr>
                <a:t>&lt;DURATION&gt;</a:t>
              </a:r>
            </a:p>
          </p:txBody>
        </p:sp>
      </p:grpSp>
    </p:spTree>
    <p:extLst>
      <p:ext uri="{BB962C8B-B14F-4D97-AF65-F5344CB8AC3E}">
        <p14:creationId xmlns:p14="http://schemas.microsoft.com/office/powerpoint/2010/main" val="4281762848"/>
      </p:ext>
    </p:extLst>
  </p:cSld>
  <p:clrMapOvr>
    <a:masterClrMapping/>
  </p:clrMapOvr>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SP Agenda">
    <p:spTree>
      <p:nvGrpSpPr>
        <p:cNvPr id="1" name=""/>
        <p:cNvGrpSpPr/>
        <p:nvPr/>
      </p:nvGrpSpPr>
      <p:grpSpPr>
        <a:xfrm>
          <a:off x="0" y="0"/>
          <a:ext cx="0" cy="0"/>
          <a:chOff x="0" y="0"/>
          <a:chExt cx="0" cy="0"/>
        </a:xfrm>
      </p:grpSpPr>
      <p:pic>
        <p:nvPicPr>
          <p:cNvPr id="26" name="Image 11"/>
          <p:cNvPicPr>
            <a:picLocks noChangeAspect="1"/>
          </p:cNvPicPr>
          <p:nvPr userDrawn="1"/>
        </p:nvPicPr>
        <p:blipFill rotWithShape="1">
          <a:blip r:embed="rId2" cstate="print">
            <a:extLst>
              <a:ext uri="{28A0092B-C50C-407E-A947-70E740481C1C}">
                <a14:useLocalDpi xmlns:a14="http://schemas.microsoft.com/office/drawing/2010/main"/>
              </a:ext>
            </a:extLst>
          </a:blip>
          <a:srcRect l="-1" t="1" r="-184259" b="-45082"/>
          <a:stretch/>
        </p:blipFill>
        <p:spPr>
          <a:xfrm>
            <a:off x="0" y="-1"/>
            <a:ext cx="9144000" cy="5142310"/>
          </a:xfrm>
          <a:prstGeom prst="rect">
            <a:avLst/>
          </a:prstGeom>
          <a:noFill/>
        </p:spPr>
      </p:pic>
      <p:grpSp>
        <p:nvGrpSpPr>
          <p:cNvPr id="9" name="SP Agenda Subsection Highlight" hidden="1"/>
          <p:cNvGrpSpPr>
            <a:grpSpLocks/>
          </p:cNvGrpSpPr>
          <p:nvPr userDrawn="1"/>
        </p:nvGrpSpPr>
        <p:grpSpPr>
          <a:xfrm>
            <a:off x="1973040" y="2507035"/>
            <a:ext cx="6719622" cy="740210"/>
            <a:chOff x="2250683" y="3342713"/>
            <a:chExt cx="7279591" cy="986946"/>
          </a:xfrm>
        </p:grpSpPr>
        <p:sp>
          <p:nvSpPr>
            <p:cNvPr id="15" name="Textbox"/>
            <p:cNvSpPr txBox="1">
              <a:spLocks/>
            </p:cNvSpPr>
            <p:nvPr userDrawn="1"/>
          </p:nvSpPr>
          <p:spPr bwMode="gray">
            <a:xfrm>
              <a:off x="3410274" y="3342713"/>
              <a:ext cx="6120000" cy="986946"/>
            </a:xfrm>
            <a:prstGeom prst="rect">
              <a:avLst/>
            </a:prstGeom>
            <a:noFill/>
          </p:spPr>
          <p:txBody>
            <a:bodyPr vert="horz" lIns="91440" tIns="45720" rIns="0" bIns="45720" rtlCol="0" anchor="t" anchorCtr="0">
              <a:noAutofit/>
            </a:bodyPr>
            <a:lstStyle>
              <a:lvl1pPr algn="r" defTabSz="914400" rtl="0" eaLnBrk="1" latinLnBrk="0" hangingPunct="1">
                <a:lnSpc>
                  <a:spcPct val="100000"/>
                </a:lnSpc>
                <a:spcBef>
                  <a:spcPct val="0"/>
                </a:spcBef>
                <a:buNone/>
                <a:defRPr sz="2400" kern="1200" cap="none" baseline="0">
                  <a:solidFill>
                    <a:schemeClr val="bg1"/>
                  </a:solidFill>
                  <a:latin typeface="+mj-lt"/>
                  <a:ea typeface="+mj-ea"/>
                  <a:cs typeface="+mj-cs"/>
                </a:defRPr>
              </a:lvl1pPr>
            </a:lstStyle>
            <a:p>
              <a:pPr algn="r" defTabSz="685800" rtl="0" eaLnBrk="1" latinLnBrk="0" hangingPunct="1">
                <a:lnSpc>
                  <a:spcPct val="100000"/>
                </a:lnSpc>
                <a:spcBef>
                  <a:spcPct val="0"/>
                </a:spcBef>
                <a:buNone/>
              </a:pPr>
              <a:r>
                <a:rPr lang="fr-FR" sz="1800" kern="1200" cap="none" baseline="0" dirty="0">
                  <a:solidFill>
                    <a:schemeClr val="bg2"/>
                  </a:solidFill>
                  <a:latin typeface="+mj-lt"/>
                  <a:ea typeface="+mj-ea"/>
                  <a:cs typeface="+mj-cs"/>
                </a:rPr>
                <a:t>&lt;TEXT&gt;</a:t>
              </a:r>
            </a:p>
          </p:txBody>
        </p:sp>
        <p:sp>
          <p:nvSpPr>
            <p:cNvPr id="16" name="Textbox"/>
            <p:cNvSpPr txBox="1">
              <a:spLocks/>
            </p:cNvSpPr>
            <p:nvPr userDrawn="1"/>
          </p:nvSpPr>
          <p:spPr>
            <a:xfrm>
              <a:off x="2250683" y="3342713"/>
              <a:ext cx="1080000" cy="986400"/>
            </a:xfrm>
            <a:prstGeom prst="rect">
              <a:avLst/>
            </a:prstGeom>
            <a:noFill/>
          </p:spPr>
          <p:txBody>
            <a:bodyPr vert="horz" lIns="0" tIns="108000" rIns="0" bIns="108000" rtlCol="0" anchor="t">
              <a:noAutofit/>
            </a:bodyPr>
            <a:lstStyle>
              <a:lvl1pPr indent="-252000">
                <a:lnSpc>
                  <a:spcPct val="100000"/>
                </a:lnSpc>
                <a:spcBef>
                  <a:spcPts val="400"/>
                </a:spcBef>
                <a:buClr>
                  <a:schemeClr val="bg2"/>
                </a:buClr>
                <a:buFont typeface="Tempus Sans ITC" panose="04020404030D07020202" pitchFamily="82" charset="0"/>
                <a:buChar char="/"/>
                <a:tabLst/>
                <a:defRPr sz="2400" b="1" i="0" cap="none" baseline="0">
                  <a:solidFill>
                    <a:schemeClr val="bg2"/>
                  </a:solidFill>
                  <a:latin typeface="+mj-lt"/>
                </a:defRPr>
              </a:lvl1pPr>
              <a:lvl2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marR="0" indent="-252000" algn="just" fontAlgn="auto">
                <a:lnSpc>
                  <a:spcPct val="100000"/>
                </a:lnSpc>
                <a:spcBef>
                  <a:spcPts val="400"/>
                </a:spcBef>
                <a:spcAft>
                  <a:spcPts val="0"/>
                </a:spcAft>
                <a:buClr>
                  <a:schemeClr val="accent1"/>
                </a:buClr>
                <a:buSzTx/>
                <a:buFont typeface="Tahoma" panose="020B0604030504040204" pitchFamily="34" charset="0"/>
                <a:buChar char="⁄"/>
                <a:tabLst/>
                <a:defRPr lang="fr-FR" sz="2000" b="1" i="0" baseline="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lang="fr-FR" sz="2000" b="1" i="0" baseline="0" noProof="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lang="fr-FR" sz="2000" b="1" i="0" baseline="0" noProof="0">
                  <a:solidFill>
                    <a:schemeClr val="bg2"/>
                  </a:solidFill>
                </a:defRPr>
              </a:lvl7pPr>
              <a:lvl8pPr marL="0" marR="0" indent="-252000" algn="just" fontAlgn="auto">
                <a:lnSpc>
                  <a:spcPct val="100000"/>
                </a:lnSpc>
                <a:spcBef>
                  <a:spcPts val="400"/>
                </a:spcBef>
                <a:spcAft>
                  <a:spcPts val="0"/>
                </a:spcAft>
                <a:buClr>
                  <a:schemeClr val="accent1"/>
                </a:buClr>
                <a:buSzTx/>
                <a:buFont typeface="Tahoma" panose="020B0604030504040204" pitchFamily="34" charset="0"/>
                <a:buChar char="⁄"/>
                <a:tabLst/>
                <a:defRPr lang="fr-FR" sz="2000" b="1" i="0" baseline="0" noProof="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lang="fr-FR" sz="2000" b="1" i="0" baseline="0" noProof="0">
                  <a:solidFill>
                    <a:schemeClr val="bg2"/>
                  </a:solidFill>
                </a:defRPr>
              </a:lvl9pPr>
            </a:lstStyle>
            <a:p>
              <a:pPr lvl="0"/>
              <a:r>
                <a:rPr lang="fr-FR" sz="1800" dirty="0"/>
                <a:t>&lt;N&gt;</a:t>
              </a:r>
            </a:p>
          </p:txBody>
        </p:sp>
      </p:grpSp>
      <p:grpSp>
        <p:nvGrpSpPr>
          <p:cNvPr id="17" name="SP Agenda Section Highlight" hidden="1"/>
          <p:cNvGrpSpPr>
            <a:grpSpLocks/>
          </p:cNvGrpSpPr>
          <p:nvPr userDrawn="1"/>
        </p:nvGrpSpPr>
        <p:grpSpPr>
          <a:xfrm>
            <a:off x="1973040" y="2507035"/>
            <a:ext cx="6719622" cy="740210"/>
            <a:chOff x="2250683" y="3342713"/>
            <a:chExt cx="7279591" cy="986946"/>
          </a:xfrm>
        </p:grpSpPr>
        <p:sp>
          <p:nvSpPr>
            <p:cNvPr id="18" name="Textbox"/>
            <p:cNvSpPr txBox="1">
              <a:spLocks/>
            </p:cNvSpPr>
            <p:nvPr userDrawn="1"/>
          </p:nvSpPr>
          <p:spPr bwMode="gray">
            <a:xfrm>
              <a:off x="3410274" y="3342713"/>
              <a:ext cx="6120000" cy="986946"/>
            </a:xfrm>
            <a:prstGeom prst="rect">
              <a:avLst/>
            </a:prstGeom>
            <a:noFill/>
          </p:spPr>
          <p:txBody>
            <a:bodyPr vert="horz" lIns="91440" tIns="45720" rIns="0" bIns="45720" rtlCol="0" anchor="t" anchorCtr="0">
              <a:noAutofit/>
            </a:bodyPr>
            <a:lstStyle>
              <a:lvl1pPr algn="r" defTabSz="914400" rtl="0" eaLnBrk="1" latinLnBrk="0" hangingPunct="1">
                <a:lnSpc>
                  <a:spcPct val="100000"/>
                </a:lnSpc>
                <a:spcBef>
                  <a:spcPct val="0"/>
                </a:spcBef>
                <a:buNone/>
                <a:defRPr sz="2400" kern="1200" cap="none" baseline="0">
                  <a:solidFill>
                    <a:schemeClr val="bg1"/>
                  </a:solidFill>
                  <a:latin typeface="+mj-lt"/>
                  <a:ea typeface="+mj-ea"/>
                  <a:cs typeface="+mj-cs"/>
                </a:defRPr>
              </a:lvl1pPr>
            </a:lstStyle>
            <a:p>
              <a:pPr algn="r" defTabSz="685800" rtl="0" eaLnBrk="1" latinLnBrk="0" hangingPunct="1">
                <a:lnSpc>
                  <a:spcPct val="100000"/>
                </a:lnSpc>
                <a:spcBef>
                  <a:spcPct val="0"/>
                </a:spcBef>
                <a:buNone/>
              </a:pPr>
              <a:r>
                <a:rPr lang="fr-FR" sz="1800" kern="1200" cap="none" baseline="0" dirty="0">
                  <a:solidFill>
                    <a:schemeClr val="bg2"/>
                  </a:solidFill>
                  <a:latin typeface="+mj-lt"/>
                  <a:ea typeface="+mj-ea"/>
                  <a:cs typeface="+mj-cs"/>
                </a:rPr>
                <a:t>&lt;TEXT&gt;</a:t>
              </a:r>
            </a:p>
          </p:txBody>
        </p:sp>
        <p:sp>
          <p:nvSpPr>
            <p:cNvPr id="19" name="Textbox"/>
            <p:cNvSpPr txBox="1">
              <a:spLocks/>
            </p:cNvSpPr>
            <p:nvPr userDrawn="1"/>
          </p:nvSpPr>
          <p:spPr>
            <a:xfrm>
              <a:off x="2250683" y="3342713"/>
              <a:ext cx="1080000" cy="986400"/>
            </a:xfrm>
            <a:prstGeom prst="rect">
              <a:avLst/>
            </a:prstGeom>
            <a:noFill/>
          </p:spPr>
          <p:txBody>
            <a:bodyPr vert="horz" lIns="0" tIns="108000" rIns="0" bIns="108000" rtlCol="0" anchor="t">
              <a:noAutofit/>
            </a:bodyPr>
            <a:lstStyle>
              <a:lvl1pPr indent="-252000">
                <a:lnSpc>
                  <a:spcPct val="100000"/>
                </a:lnSpc>
                <a:spcBef>
                  <a:spcPts val="400"/>
                </a:spcBef>
                <a:buClr>
                  <a:schemeClr val="bg2"/>
                </a:buClr>
                <a:buFont typeface="Tempus Sans ITC" panose="04020404030D07020202" pitchFamily="82" charset="0"/>
                <a:buChar char="/"/>
                <a:tabLst/>
                <a:defRPr sz="2400" b="1" i="0" cap="none" baseline="0">
                  <a:solidFill>
                    <a:schemeClr val="bg2"/>
                  </a:solidFill>
                  <a:latin typeface="+mj-lt"/>
                </a:defRPr>
              </a:lvl1pPr>
              <a:lvl2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2pPr>
              <a:lvl3pPr marL="0" indent="-252000" algn="just">
                <a:lnSpc>
                  <a:spcPct val="100000"/>
                </a:lnSpc>
                <a:spcBef>
                  <a:spcPts val="400"/>
                </a:spcBef>
                <a:buClr>
                  <a:schemeClr val="accent1"/>
                </a:buClr>
                <a:buFont typeface="Tahoma" panose="020B0604030504040204" pitchFamily="34" charset="0"/>
                <a:buChar char="⁄"/>
                <a:defRPr sz="2000" b="1" i="0" baseline="0">
                  <a:solidFill>
                    <a:schemeClr val="bg2"/>
                  </a:solidFill>
                </a:defRPr>
              </a:lvl3pPr>
              <a:lvl4pPr marL="0" indent="-252000" algn="just">
                <a:lnSpc>
                  <a:spcPct val="100000"/>
                </a:lnSpc>
                <a:spcBef>
                  <a:spcPts val="400"/>
                </a:spcBef>
                <a:buClr>
                  <a:schemeClr val="accent1"/>
                </a:buClr>
                <a:buFont typeface="Tahoma" panose="020B0604030504040204" pitchFamily="34" charset="0"/>
                <a:buChar char="⁄"/>
                <a:defRPr sz="2000" b="1" i="0" cap="none" baseline="0">
                  <a:solidFill>
                    <a:schemeClr val="bg2"/>
                  </a:solidFill>
                </a:defRPr>
              </a:lvl4pPr>
              <a:lvl5pPr marL="0" marR="0" indent="-252000" algn="just" fontAlgn="auto">
                <a:lnSpc>
                  <a:spcPct val="100000"/>
                </a:lnSpc>
                <a:spcBef>
                  <a:spcPts val="400"/>
                </a:spcBef>
                <a:spcAft>
                  <a:spcPts val="0"/>
                </a:spcAft>
                <a:buClr>
                  <a:schemeClr val="accent1"/>
                </a:buClr>
                <a:buSzTx/>
                <a:buFont typeface="Tahoma" panose="020B0604030504040204" pitchFamily="34" charset="0"/>
                <a:buChar char="⁄"/>
                <a:tabLst/>
                <a:defRPr lang="fr-FR" sz="2000" b="1" i="0" baseline="0">
                  <a:solidFill>
                    <a:schemeClr val="bg2"/>
                  </a:solidFill>
                </a:defRPr>
              </a:lvl5pPr>
              <a:lvl6pPr marL="0" indent="-252000" algn="just">
                <a:lnSpc>
                  <a:spcPct val="100000"/>
                </a:lnSpc>
                <a:spcBef>
                  <a:spcPts val="400"/>
                </a:spcBef>
                <a:buClr>
                  <a:schemeClr val="accent1"/>
                </a:buClr>
                <a:buFont typeface="Tahoma" panose="020B0604030504040204" pitchFamily="34" charset="0"/>
                <a:buChar char="⁄"/>
                <a:defRPr lang="fr-FR" sz="2000" b="1" i="0" baseline="0" noProof="0">
                  <a:solidFill>
                    <a:schemeClr val="bg2"/>
                  </a:solidFill>
                </a:defRPr>
              </a:lvl6pPr>
              <a:lvl7pPr marL="0" indent="-252000" algn="just">
                <a:lnSpc>
                  <a:spcPct val="100000"/>
                </a:lnSpc>
                <a:spcBef>
                  <a:spcPts val="400"/>
                </a:spcBef>
                <a:buClr>
                  <a:schemeClr val="accent1"/>
                </a:buClr>
                <a:buFont typeface="Tahoma" panose="020B0604030504040204" pitchFamily="34" charset="0"/>
                <a:buChar char="⁄"/>
                <a:defRPr lang="fr-FR" sz="2000" b="1" i="0" baseline="0" noProof="0">
                  <a:solidFill>
                    <a:schemeClr val="bg2"/>
                  </a:solidFill>
                </a:defRPr>
              </a:lvl7pPr>
              <a:lvl8pPr marL="0" marR="0" indent="-252000" algn="just" fontAlgn="auto">
                <a:lnSpc>
                  <a:spcPct val="100000"/>
                </a:lnSpc>
                <a:spcBef>
                  <a:spcPts val="400"/>
                </a:spcBef>
                <a:spcAft>
                  <a:spcPts val="0"/>
                </a:spcAft>
                <a:buClr>
                  <a:schemeClr val="accent1"/>
                </a:buClr>
                <a:buSzTx/>
                <a:buFont typeface="Tahoma" panose="020B0604030504040204" pitchFamily="34" charset="0"/>
                <a:buChar char="⁄"/>
                <a:tabLst/>
                <a:defRPr lang="fr-FR" sz="2000" b="1" i="0" baseline="0" noProof="0">
                  <a:solidFill>
                    <a:schemeClr val="bg2"/>
                  </a:solidFill>
                </a:defRPr>
              </a:lvl8pPr>
              <a:lvl9pPr marL="0" indent="-252000" algn="just">
                <a:lnSpc>
                  <a:spcPct val="100000"/>
                </a:lnSpc>
                <a:spcBef>
                  <a:spcPts val="400"/>
                </a:spcBef>
                <a:buClr>
                  <a:schemeClr val="accent1"/>
                </a:buClr>
                <a:buFont typeface="Tahoma" panose="020B0604030504040204" pitchFamily="34" charset="0"/>
                <a:buChar char="⁄"/>
                <a:defRPr lang="fr-FR" sz="2000" b="1" i="0" baseline="0" noProof="0">
                  <a:solidFill>
                    <a:schemeClr val="bg2"/>
                  </a:solidFill>
                </a:defRPr>
              </a:lvl9pPr>
            </a:lstStyle>
            <a:p>
              <a:pPr lvl="0"/>
              <a:r>
                <a:rPr lang="fr-FR" sz="1800" dirty="0"/>
                <a:t>&lt;N&gt;</a:t>
              </a:r>
            </a:p>
          </p:txBody>
        </p:sp>
      </p:grpSp>
      <p:pic>
        <p:nvPicPr>
          <p:cNvPr id="6" name="Image 1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3216804" cy="3544425"/>
          </a:xfrm>
          <a:prstGeom prst="rect">
            <a:avLst/>
          </a:prstGeom>
        </p:spPr>
      </p:pic>
      <p:sp>
        <p:nvSpPr>
          <p:cNvPr id="8" name="Espace réservé pour une image  35"/>
          <p:cNvSpPr>
            <a:spLocks noGrp="1"/>
          </p:cNvSpPr>
          <p:nvPr>
            <p:ph type="pic" sz="quarter" idx="10" hasCustomPrompt="1"/>
          </p:nvPr>
        </p:nvSpPr>
        <p:spPr>
          <a:xfrm>
            <a:off x="0" y="2"/>
            <a:ext cx="4760956" cy="4192731"/>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350" b="0" i="1" baseline="0">
                <a:solidFill>
                  <a:schemeClr val="accent5"/>
                </a:solidFill>
                <a:latin typeface="Tahoma" panose="020B0604030504040204" pitchFamily="34" charset="0"/>
                <a:ea typeface="Tahoma" panose="020B0604030504040204" pitchFamily="34" charset="0"/>
                <a:cs typeface="Tahoma" panose="020B0604030504040204" pitchFamily="34" charset="0"/>
              </a:defRPr>
            </a:lvl1pPr>
          </a:lstStyle>
          <a:p>
            <a:r>
              <a:rPr lang="fr-FR" noProof="0" dirty="0"/>
              <a:t>Cliquer ici	&gt;&gt;</a:t>
            </a:r>
            <a:br>
              <a:rPr lang="fr-FR" noProof="0" dirty="0"/>
            </a:br>
            <a:r>
              <a:rPr lang="fr-FR" noProof="0" dirty="0"/>
              <a:t>pour insérer votre photo</a:t>
            </a:r>
          </a:p>
        </p:txBody>
      </p:sp>
      <p:grpSp>
        <p:nvGrpSpPr>
          <p:cNvPr id="20" name="SP Agenda Subsection" hidden="1"/>
          <p:cNvGrpSpPr>
            <a:grpSpLocks/>
          </p:cNvGrpSpPr>
          <p:nvPr userDrawn="1"/>
        </p:nvGrpSpPr>
        <p:grpSpPr>
          <a:xfrm>
            <a:off x="2339215" y="3246835"/>
            <a:ext cx="6353446" cy="0"/>
            <a:chOff x="2647374" y="3342713"/>
            <a:chExt cx="6882900" cy="500894"/>
          </a:xfrm>
        </p:grpSpPr>
        <p:sp>
          <p:nvSpPr>
            <p:cNvPr id="21" name="Textbox"/>
            <p:cNvSpPr txBox="1">
              <a:spLocks/>
            </p:cNvSpPr>
            <p:nvPr userDrawn="1"/>
          </p:nvSpPr>
          <p:spPr bwMode="gray">
            <a:xfrm>
              <a:off x="9480580" y="3342713"/>
              <a:ext cx="49694" cy="15389"/>
            </a:xfrm>
            <a:prstGeom prst="rect">
              <a:avLst/>
            </a:prstGeom>
            <a:noFill/>
          </p:spPr>
          <p:txBody>
            <a:bodyPr vert="horz" wrap="none" lIns="0" tIns="0" rIns="0" bIns="0" rtlCol="0" anchor="t" anchorCtr="0">
              <a:noAutofit/>
            </a:bodyPr>
            <a:lstStyle>
              <a:lvl1pPr algn="r" defTabSz="914400" rtl="0" eaLnBrk="1" latinLnBrk="0" hangingPunct="1">
                <a:lnSpc>
                  <a:spcPct val="100000"/>
                </a:lnSpc>
                <a:spcBef>
                  <a:spcPct val="0"/>
                </a:spcBef>
                <a:buNone/>
                <a:defRPr sz="2400" kern="1200" cap="none" baseline="0">
                  <a:solidFill>
                    <a:schemeClr val="bg1"/>
                  </a:solidFill>
                  <a:latin typeface="+mj-lt"/>
                  <a:ea typeface="+mj-ea"/>
                  <a:cs typeface="+mj-cs"/>
                </a:defRPr>
              </a:lvl1pPr>
            </a:lstStyle>
            <a:p>
              <a:pPr algn="r" defTabSz="685800" rtl="0" eaLnBrk="1" latinLnBrk="0" hangingPunct="1">
                <a:lnSpc>
                  <a:spcPct val="100000"/>
                </a:lnSpc>
                <a:spcBef>
                  <a:spcPct val="0"/>
                </a:spcBef>
                <a:buNone/>
              </a:pPr>
              <a:r>
                <a:rPr lang="fr-FR" sz="100" kern="1200" cap="none" baseline="0" dirty="0">
                  <a:noFill/>
                  <a:latin typeface="+mj-lt"/>
                  <a:ea typeface="+mj-ea"/>
                  <a:cs typeface="+mj-cs"/>
                </a:rPr>
                <a:t>&lt;TEXT&gt;</a:t>
              </a:r>
            </a:p>
          </p:txBody>
        </p:sp>
        <p:sp>
          <p:nvSpPr>
            <p:cNvPr id="22" name="Textbox"/>
            <p:cNvSpPr txBox="1">
              <a:spLocks/>
            </p:cNvSpPr>
            <p:nvPr userDrawn="1"/>
          </p:nvSpPr>
          <p:spPr>
            <a:xfrm>
              <a:off x="2647374" y="3828218"/>
              <a:ext cx="286617" cy="15389"/>
            </a:xfrm>
            <a:prstGeom prst="rect">
              <a:avLst/>
            </a:prstGeom>
            <a:noFill/>
          </p:spPr>
          <p:txBody>
            <a:bodyPr wrap="none" lIns="0" tIns="0" rIns="0" bIns="0" anchor="ctr">
              <a:noAutofit/>
            </a:bodyPr>
            <a:lstStyle>
              <a:lvl1pPr marL="0" indent="-252000" algn="just" defTabSz="914400" rtl="0" eaLnBrk="1" latinLnBrk="0" hangingPunct="1">
                <a:lnSpc>
                  <a:spcPct val="100000"/>
                </a:lnSpc>
                <a:spcBef>
                  <a:spcPts val="400"/>
                </a:spcBef>
                <a:buClr>
                  <a:schemeClr val="bg1"/>
                </a:buClr>
                <a:buFont typeface="Tahoma" panose="020B0604030504040204" pitchFamily="34" charset="0"/>
                <a:buChar char="⁄"/>
                <a:defRPr sz="2400" b="1" i="0" kern="1200" cap="all" baseline="0">
                  <a:solidFill>
                    <a:schemeClr val="bg1"/>
                  </a:solidFill>
                  <a:latin typeface="+mn-lt"/>
                  <a:ea typeface="+mn-ea"/>
                  <a:cs typeface="+mn-cs"/>
                </a:defRPr>
              </a:lvl1pPr>
              <a:lvl2pPr marL="0" indent="-252000" algn="just" defTabSz="914400" rtl="0" eaLnBrk="1" latinLnBrk="0" hangingPunct="1">
                <a:lnSpc>
                  <a:spcPct val="100000"/>
                </a:lnSpc>
                <a:spcBef>
                  <a:spcPts val="400"/>
                </a:spcBef>
                <a:buClr>
                  <a:schemeClr val="accent1"/>
                </a:buClr>
                <a:buFont typeface="Tahoma" panose="020B0604030504040204" pitchFamily="34" charset="0"/>
                <a:buChar char="⁄"/>
                <a:defRPr sz="2000" b="1" i="0" kern="1200">
                  <a:solidFill>
                    <a:schemeClr val="bg2"/>
                  </a:solidFill>
                  <a:latin typeface="+mn-lt"/>
                  <a:ea typeface="+mn-ea"/>
                  <a:cs typeface="+mn-cs"/>
                </a:defRPr>
              </a:lvl2pPr>
              <a:lvl3pPr marL="0" indent="-252000" algn="just" defTabSz="914400" rtl="0" eaLnBrk="1" latinLnBrk="0" hangingPunct="1">
                <a:lnSpc>
                  <a:spcPct val="100000"/>
                </a:lnSpc>
                <a:spcBef>
                  <a:spcPts val="400"/>
                </a:spcBef>
                <a:buClr>
                  <a:schemeClr val="accent1"/>
                </a:buClr>
                <a:buFont typeface="Tahoma" panose="020B0604030504040204" pitchFamily="34" charset="0"/>
                <a:buChar char="⁄"/>
                <a:defRPr sz="2000" b="1" i="0" kern="1200">
                  <a:solidFill>
                    <a:schemeClr val="bg2"/>
                  </a:solidFill>
                  <a:latin typeface="+mn-lt"/>
                  <a:ea typeface="+mn-ea"/>
                  <a:cs typeface="+mn-cs"/>
                </a:defRPr>
              </a:lvl3pPr>
              <a:lvl4pPr marL="0" indent="-252000" algn="just" defTabSz="914400" rtl="0" eaLnBrk="1" latinLnBrk="0" hangingPunct="1">
                <a:lnSpc>
                  <a:spcPct val="100000"/>
                </a:lnSpc>
                <a:spcBef>
                  <a:spcPts val="400"/>
                </a:spcBef>
                <a:buClr>
                  <a:schemeClr val="accent1"/>
                </a:buClr>
                <a:buFont typeface="Tahoma" panose="020B0604030504040204" pitchFamily="34" charset="0"/>
                <a:buChar char="⁄"/>
                <a:defRPr sz="2000" b="1" i="0" kern="1200" cap="none" baseline="0">
                  <a:solidFill>
                    <a:schemeClr val="bg2"/>
                  </a:solidFill>
                  <a:latin typeface="+mn-lt"/>
                  <a:ea typeface="+mn-ea"/>
                  <a:cs typeface="+mn-cs"/>
                </a:defRPr>
              </a:lvl4pPr>
              <a:lvl5pPr marL="0" indent="-252000" algn="just" defTabSz="914400" rtl="0" eaLnBrk="1" latinLnBrk="0" hangingPunct="1">
                <a:lnSpc>
                  <a:spcPct val="100000"/>
                </a:lnSpc>
                <a:spcBef>
                  <a:spcPts val="400"/>
                </a:spcBef>
                <a:buClr>
                  <a:schemeClr val="accent1"/>
                </a:buClr>
                <a:buFont typeface="Tahoma" panose="020B0604030504040204" pitchFamily="34" charset="0"/>
                <a:buChar char="⁄"/>
                <a:defRPr sz="2000" b="1" i="0" kern="1200">
                  <a:solidFill>
                    <a:schemeClr val="bg2"/>
                  </a:solidFill>
                  <a:latin typeface="+mn-lt"/>
                  <a:ea typeface="+mn-ea"/>
                  <a:cs typeface="+mn-cs"/>
                </a:defRPr>
              </a:lvl5pPr>
              <a:lvl6pPr marL="0" indent="-252000" algn="just" defTabSz="914400" rtl="0" eaLnBrk="1" latinLnBrk="0" hangingPunct="1">
                <a:lnSpc>
                  <a:spcPct val="100000"/>
                </a:lnSpc>
                <a:spcBef>
                  <a:spcPts val="400"/>
                </a:spcBef>
                <a:buClr>
                  <a:schemeClr val="accent1"/>
                </a:buClr>
                <a:buFont typeface="Tahoma" panose="020B0604030504040204" pitchFamily="34" charset="0"/>
                <a:buChar char="⁄"/>
                <a:defRPr lang="fr-FR" sz="2000" b="1" i="0" kern="1200" noProof="0">
                  <a:solidFill>
                    <a:schemeClr val="bg2"/>
                  </a:solidFill>
                  <a:latin typeface="+mn-lt"/>
                  <a:ea typeface="+mn-ea"/>
                  <a:cs typeface="+mn-cs"/>
                </a:defRPr>
              </a:lvl6pPr>
              <a:lvl7pPr marL="0" indent="-252000" algn="just" defTabSz="914400" rtl="0" eaLnBrk="1" latinLnBrk="0" hangingPunct="1">
                <a:lnSpc>
                  <a:spcPct val="100000"/>
                </a:lnSpc>
                <a:spcBef>
                  <a:spcPts val="400"/>
                </a:spcBef>
                <a:buClr>
                  <a:schemeClr val="accent1"/>
                </a:buClr>
                <a:buFont typeface="Tahoma" panose="020B0604030504040204" pitchFamily="34" charset="0"/>
                <a:buChar char="⁄"/>
                <a:defRPr lang="fr-FR" sz="2000" b="1" i="0" kern="1200" baseline="0" noProof="0">
                  <a:solidFill>
                    <a:schemeClr val="bg2"/>
                  </a:solidFill>
                  <a:latin typeface="+mn-lt"/>
                  <a:ea typeface="+mn-ea"/>
                  <a:cs typeface="+mn-cs"/>
                </a:defRPr>
              </a:lvl7pPr>
              <a:lvl8pPr marL="0" marR="0" indent="-252000" algn="just" defTabSz="914400" rtl="0" eaLnBrk="1" fontAlgn="auto" latinLnBrk="0" hangingPunct="1">
                <a:lnSpc>
                  <a:spcPct val="100000"/>
                </a:lnSpc>
                <a:spcBef>
                  <a:spcPts val="400"/>
                </a:spcBef>
                <a:spcAft>
                  <a:spcPts val="0"/>
                </a:spcAft>
                <a:buClr>
                  <a:schemeClr val="accent1"/>
                </a:buClr>
                <a:buSzTx/>
                <a:buFont typeface="Tahoma" panose="020B0604030504040204" pitchFamily="34" charset="0"/>
                <a:buChar char="⁄"/>
                <a:tabLst/>
                <a:defRPr lang="fr-FR" sz="2000" b="1" i="0" kern="1200" baseline="0" noProof="0">
                  <a:solidFill>
                    <a:schemeClr val="bg2"/>
                  </a:solidFill>
                  <a:latin typeface="+mn-lt"/>
                  <a:ea typeface="+mn-ea"/>
                  <a:cs typeface="+mn-cs"/>
                </a:defRPr>
              </a:lvl8pPr>
              <a:lvl9pPr marL="0" indent="-252000" algn="just" defTabSz="914400" rtl="0" eaLnBrk="1" latinLnBrk="0" hangingPunct="1">
                <a:lnSpc>
                  <a:spcPct val="100000"/>
                </a:lnSpc>
                <a:spcBef>
                  <a:spcPts val="400"/>
                </a:spcBef>
                <a:buClr>
                  <a:schemeClr val="accent1"/>
                </a:buClr>
                <a:buFont typeface="Tahoma" panose="020B0604030504040204" pitchFamily="34" charset="0"/>
                <a:buChar char="⁄"/>
                <a:defRPr lang="fr-FR" sz="2000" b="1" i="0" kern="1200" baseline="0" noProof="0">
                  <a:solidFill>
                    <a:schemeClr val="bg2"/>
                  </a:solidFill>
                  <a:latin typeface="+mn-lt"/>
                  <a:ea typeface="+mn-ea"/>
                  <a:cs typeface="+mn-cs"/>
                </a:defRPr>
              </a:lvl9pPr>
            </a:lstStyle>
            <a:p>
              <a:r>
                <a:rPr lang="fr-FR" sz="100" b="1" i="0" kern="1200" cap="none" baseline="0" dirty="0">
                  <a:noFill/>
                  <a:latin typeface="+mj-lt"/>
                  <a:ea typeface="+mn-ea"/>
                  <a:cs typeface="+mn-cs"/>
                </a:rPr>
                <a:t>&lt;N</a:t>
              </a:r>
              <a:r>
                <a:rPr lang="fr-FR" sz="100" dirty="0">
                  <a:noFill/>
                </a:rPr>
                <a:t>&gt;</a:t>
              </a:r>
            </a:p>
          </p:txBody>
        </p:sp>
      </p:grpSp>
      <p:grpSp>
        <p:nvGrpSpPr>
          <p:cNvPr id="23" name="SP Agenda Section" hidden="1"/>
          <p:cNvGrpSpPr>
            <a:grpSpLocks/>
          </p:cNvGrpSpPr>
          <p:nvPr userDrawn="1"/>
        </p:nvGrpSpPr>
        <p:grpSpPr>
          <a:xfrm>
            <a:off x="2339215" y="3246835"/>
            <a:ext cx="6353446" cy="0"/>
            <a:chOff x="2647374" y="3342713"/>
            <a:chExt cx="6882900" cy="500894"/>
          </a:xfrm>
        </p:grpSpPr>
        <p:sp>
          <p:nvSpPr>
            <p:cNvPr id="24" name="Textbox"/>
            <p:cNvSpPr txBox="1">
              <a:spLocks/>
            </p:cNvSpPr>
            <p:nvPr userDrawn="1"/>
          </p:nvSpPr>
          <p:spPr bwMode="gray">
            <a:xfrm>
              <a:off x="9480580" y="3342713"/>
              <a:ext cx="49694" cy="15389"/>
            </a:xfrm>
            <a:prstGeom prst="rect">
              <a:avLst/>
            </a:prstGeom>
            <a:noFill/>
          </p:spPr>
          <p:txBody>
            <a:bodyPr vert="horz" wrap="none" lIns="0" tIns="0" rIns="0" bIns="0" rtlCol="0" anchor="t" anchorCtr="0">
              <a:noAutofit/>
            </a:bodyPr>
            <a:lstStyle>
              <a:lvl1pPr algn="r" defTabSz="914400" rtl="0" eaLnBrk="1" latinLnBrk="0" hangingPunct="1">
                <a:lnSpc>
                  <a:spcPct val="100000"/>
                </a:lnSpc>
                <a:spcBef>
                  <a:spcPct val="0"/>
                </a:spcBef>
                <a:buNone/>
                <a:defRPr sz="2400" kern="1200" cap="none" baseline="0">
                  <a:solidFill>
                    <a:schemeClr val="bg1"/>
                  </a:solidFill>
                  <a:latin typeface="+mj-lt"/>
                  <a:ea typeface="+mj-ea"/>
                  <a:cs typeface="+mj-cs"/>
                </a:defRPr>
              </a:lvl1pPr>
            </a:lstStyle>
            <a:p>
              <a:pPr algn="r" defTabSz="685800" rtl="0" eaLnBrk="1" latinLnBrk="0" hangingPunct="1">
                <a:lnSpc>
                  <a:spcPct val="100000"/>
                </a:lnSpc>
                <a:spcBef>
                  <a:spcPct val="0"/>
                </a:spcBef>
                <a:buNone/>
              </a:pPr>
              <a:r>
                <a:rPr lang="fr-FR" sz="100" kern="1200" cap="none" baseline="0" dirty="0">
                  <a:noFill/>
                  <a:latin typeface="+mj-lt"/>
                  <a:ea typeface="+mj-ea"/>
                  <a:cs typeface="+mj-cs"/>
                </a:rPr>
                <a:t>&lt;TEXT&gt;</a:t>
              </a:r>
            </a:p>
          </p:txBody>
        </p:sp>
        <p:sp>
          <p:nvSpPr>
            <p:cNvPr id="25" name="Textbox"/>
            <p:cNvSpPr txBox="1">
              <a:spLocks/>
            </p:cNvSpPr>
            <p:nvPr userDrawn="1"/>
          </p:nvSpPr>
          <p:spPr>
            <a:xfrm>
              <a:off x="2647374" y="3828218"/>
              <a:ext cx="286617" cy="15389"/>
            </a:xfrm>
            <a:prstGeom prst="rect">
              <a:avLst/>
            </a:prstGeom>
            <a:noFill/>
          </p:spPr>
          <p:txBody>
            <a:bodyPr wrap="none" lIns="0" tIns="0" rIns="0" bIns="0" anchor="ctr">
              <a:noAutofit/>
            </a:bodyPr>
            <a:lstStyle>
              <a:lvl1pPr marL="0" indent="-252000" algn="just" defTabSz="914400" rtl="0" eaLnBrk="1" latinLnBrk="0" hangingPunct="1">
                <a:lnSpc>
                  <a:spcPct val="100000"/>
                </a:lnSpc>
                <a:spcBef>
                  <a:spcPts val="400"/>
                </a:spcBef>
                <a:buClr>
                  <a:schemeClr val="bg1"/>
                </a:buClr>
                <a:buFont typeface="Tahoma" panose="020B0604030504040204" pitchFamily="34" charset="0"/>
                <a:buChar char="⁄"/>
                <a:defRPr sz="2400" b="1" i="0" kern="1200" cap="all" baseline="0">
                  <a:solidFill>
                    <a:schemeClr val="bg1"/>
                  </a:solidFill>
                  <a:latin typeface="+mn-lt"/>
                  <a:ea typeface="+mn-ea"/>
                  <a:cs typeface="+mn-cs"/>
                </a:defRPr>
              </a:lvl1pPr>
              <a:lvl2pPr marL="0" indent="-252000" algn="just" defTabSz="914400" rtl="0" eaLnBrk="1" latinLnBrk="0" hangingPunct="1">
                <a:lnSpc>
                  <a:spcPct val="100000"/>
                </a:lnSpc>
                <a:spcBef>
                  <a:spcPts val="400"/>
                </a:spcBef>
                <a:buClr>
                  <a:schemeClr val="accent1"/>
                </a:buClr>
                <a:buFont typeface="Tahoma" panose="020B0604030504040204" pitchFamily="34" charset="0"/>
                <a:buChar char="⁄"/>
                <a:defRPr sz="2000" b="1" i="0" kern="1200">
                  <a:solidFill>
                    <a:schemeClr val="bg2"/>
                  </a:solidFill>
                  <a:latin typeface="+mn-lt"/>
                  <a:ea typeface="+mn-ea"/>
                  <a:cs typeface="+mn-cs"/>
                </a:defRPr>
              </a:lvl2pPr>
              <a:lvl3pPr marL="0" indent="-252000" algn="just" defTabSz="914400" rtl="0" eaLnBrk="1" latinLnBrk="0" hangingPunct="1">
                <a:lnSpc>
                  <a:spcPct val="100000"/>
                </a:lnSpc>
                <a:spcBef>
                  <a:spcPts val="400"/>
                </a:spcBef>
                <a:buClr>
                  <a:schemeClr val="accent1"/>
                </a:buClr>
                <a:buFont typeface="Tahoma" panose="020B0604030504040204" pitchFamily="34" charset="0"/>
                <a:buChar char="⁄"/>
                <a:defRPr sz="2000" b="1" i="0" kern="1200">
                  <a:solidFill>
                    <a:schemeClr val="bg2"/>
                  </a:solidFill>
                  <a:latin typeface="+mn-lt"/>
                  <a:ea typeface="+mn-ea"/>
                  <a:cs typeface="+mn-cs"/>
                </a:defRPr>
              </a:lvl3pPr>
              <a:lvl4pPr marL="0" indent="-252000" algn="just" defTabSz="914400" rtl="0" eaLnBrk="1" latinLnBrk="0" hangingPunct="1">
                <a:lnSpc>
                  <a:spcPct val="100000"/>
                </a:lnSpc>
                <a:spcBef>
                  <a:spcPts val="400"/>
                </a:spcBef>
                <a:buClr>
                  <a:schemeClr val="accent1"/>
                </a:buClr>
                <a:buFont typeface="Tahoma" panose="020B0604030504040204" pitchFamily="34" charset="0"/>
                <a:buChar char="⁄"/>
                <a:defRPr sz="2000" b="1" i="0" kern="1200" cap="none" baseline="0">
                  <a:solidFill>
                    <a:schemeClr val="bg2"/>
                  </a:solidFill>
                  <a:latin typeface="+mn-lt"/>
                  <a:ea typeface="+mn-ea"/>
                  <a:cs typeface="+mn-cs"/>
                </a:defRPr>
              </a:lvl4pPr>
              <a:lvl5pPr marL="0" indent="-252000" algn="just" defTabSz="914400" rtl="0" eaLnBrk="1" latinLnBrk="0" hangingPunct="1">
                <a:lnSpc>
                  <a:spcPct val="100000"/>
                </a:lnSpc>
                <a:spcBef>
                  <a:spcPts val="400"/>
                </a:spcBef>
                <a:buClr>
                  <a:schemeClr val="accent1"/>
                </a:buClr>
                <a:buFont typeface="Tahoma" panose="020B0604030504040204" pitchFamily="34" charset="0"/>
                <a:buChar char="⁄"/>
                <a:defRPr sz="2000" b="1" i="0" kern="1200">
                  <a:solidFill>
                    <a:schemeClr val="bg2"/>
                  </a:solidFill>
                  <a:latin typeface="+mn-lt"/>
                  <a:ea typeface="+mn-ea"/>
                  <a:cs typeface="+mn-cs"/>
                </a:defRPr>
              </a:lvl5pPr>
              <a:lvl6pPr marL="0" indent="-252000" algn="just" defTabSz="914400" rtl="0" eaLnBrk="1" latinLnBrk="0" hangingPunct="1">
                <a:lnSpc>
                  <a:spcPct val="100000"/>
                </a:lnSpc>
                <a:spcBef>
                  <a:spcPts val="400"/>
                </a:spcBef>
                <a:buClr>
                  <a:schemeClr val="accent1"/>
                </a:buClr>
                <a:buFont typeface="Tahoma" panose="020B0604030504040204" pitchFamily="34" charset="0"/>
                <a:buChar char="⁄"/>
                <a:defRPr lang="fr-FR" sz="2000" b="1" i="0" kern="1200" noProof="0">
                  <a:solidFill>
                    <a:schemeClr val="bg2"/>
                  </a:solidFill>
                  <a:latin typeface="+mn-lt"/>
                  <a:ea typeface="+mn-ea"/>
                  <a:cs typeface="+mn-cs"/>
                </a:defRPr>
              </a:lvl6pPr>
              <a:lvl7pPr marL="0" indent="-252000" algn="just" defTabSz="914400" rtl="0" eaLnBrk="1" latinLnBrk="0" hangingPunct="1">
                <a:lnSpc>
                  <a:spcPct val="100000"/>
                </a:lnSpc>
                <a:spcBef>
                  <a:spcPts val="400"/>
                </a:spcBef>
                <a:buClr>
                  <a:schemeClr val="accent1"/>
                </a:buClr>
                <a:buFont typeface="Tahoma" panose="020B0604030504040204" pitchFamily="34" charset="0"/>
                <a:buChar char="⁄"/>
                <a:defRPr lang="fr-FR" sz="2000" b="1" i="0" kern="1200" baseline="0" noProof="0">
                  <a:solidFill>
                    <a:schemeClr val="bg2"/>
                  </a:solidFill>
                  <a:latin typeface="+mn-lt"/>
                  <a:ea typeface="+mn-ea"/>
                  <a:cs typeface="+mn-cs"/>
                </a:defRPr>
              </a:lvl7pPr>
              <a:lvl8pPr marL="0" marR="0" indent="-252000" algn="just" defTabSz="914400" rtl="0" eaLnBrk="1" fontAlgn="auto" latinLnBrk="0" hangingPunct="1">
                <a:lnSpc>
                  <a:spcPct val="100000"/>
                </a:lnSpc>
                <a:spcBef>
                  <a:spcPts val="400"/>
                </a:spcBef>
                <a:spcAft>
                  <a:spcPts val="0"/>
                </a:spcAft>
                <a:buClr>
                  <a:schemeClr val="accent1"/>
                </a:buClr>
                <a:buSzTx/>
                <a:buFont typeface="Tahoma" panose="020B0604030504040204" pitchFamily="34" charset="0"/>
                <a:buChar char="⁄"/>
                <a:tabLst/>
                <a:defRPr lang="fr-FR" sz="2000" b="1" i="0" kern="1200" baseline="0" noProof="0">
                  <a:solidFill>
                    <a:schemeClr val="bg2"/>
                  </a:solidFill>
                  <a:latin typeface="+mn-lt"/>
                  <a:ea typeface="+mn-ea"/>
                  <a:cs typeface="+mn-cs"/>
                </a:defRPr>
              </a:lvl8pPr>
              <a:lvl9pPr marL="0" indent="-252000" algn="just" defTabSz="914400" rtl="0" eaLnBrk="1" latinLnBrk="0" hangingPunct="1">
                <a:lnSpc>
                  <a:spcPct val="100000"/>
                </a:lnSpc>
                <a:spcBef>
                  <a:spcPts val="400"/>
                </a:spcBef>
                <a:buClr>
                  <a:schemeClr val="accent1"/>
                </a:buClr>
                <a:buFont typeface="Tahoma" panose="020B0604030504040204" pitchFamily="34" charset="0"/>
                <a:buChar char="⁄"/>
                <a:defRPr lang="fr-FR" sz="2000" b="1" i="0" kern="1200" baseline="0" noProof="0">
                  <a:solidFill>
                    <a:schemeClr val="bg2"/>
                  </a:solidFill>
                  <a:latin typeface="+mn-lt"/>
                  <a:ea typeface="+mn-ea"/>
                  <a:cs typeface="+mn-cs"/>
                </a:defRPr>
              </a:lvl9pPr>
            </a:lstStyle>
            <a:p>
              <a:r>
                <a:rPr lang="fr-FR" sz="100" b="1" i="0" kern="1200" cap="none" baseline="0" dirty="0">
                  <a:noFill/>
                  <a:latin typeface="+mj-lt"/>
                  <a:ea typeface="+mn-ea"/>
                  <a:cs typeface="+mn-cs"/>
                </a:rPr>
                <a:t>&lt;N</a:t>
              </a:r>
              <a:r>
                <a:rPr lang="fr-FR" sz="100" dirty="0">
                  <a:noFill/>
                </a:rPr>
                <a:t>&gt;</a:t>
              </a:r>
            </a:p>
          </p:txBody>
        </p:sp>
      </p:grpSp>
    </p:spTree>
    <p:extLst>
      <p:ext uri="{BB962C8B-B14F-4D97-AF65-F5344CB8AC3E}">
        <p14:creationId xmlns:p14="http://schemas.microsoft.com/office/powerpoint/2010/main" val="1423174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age de fin">
    <p:spTree>
      <p:nvGrpSpPr>
        <p:cNvPr id="1" name=""/>
        <p:cNvGrpSpPr/>
        <p:nvPr/>
      </p:nvGrpSpPr>
      <p:grpSpPr>
        <a:xfrm>
          <a:off x="0" y="0"/>
          <a:ext cx="0" cy="0"/>
          <a:chOff x="0" y="0"/>
          <a:chExt cx="0" cy="0"/>
        </a:xfrm>
      </p:grpSpPr>
      <p:sp>
        <p:nvSpPr>
          <p:cNvPr id="11" name="Rectangle 10"/>
          <p:cNvSpPr/>
          <p:nvPr/>
        </p:nvSpPr>
        <p:spPr>
          <a:xfrm>
            <a:off x="0" y="-2046"/>
            <a:ext cx="9144000" cy="773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0" y="4948014"/>
            <a:ext cx="914400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pic>
        <p:nvPicPr>
          <p:cNvPr id="15" name="Imag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2536" y="222405"/>
            <a:ext cx="1361391" cy="4698691"/>
          </a:xfrm>
          <a:prstGeom prst="rect">
            <a:avLst/>
          </a:prstGeom>
        </p:spPr>
      </p:pic>
      <p:pic>
        <p:nvPicPr>
          <p:cNvPr id="16" name="Imag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985" y="1960852"/>
            <a:ext cx="1384703" cy="1221797"/>
          </a:xfrm>
          <a:prstGeom prst="rect">
            <a:avLst/>
          </a:prstGeom>
        </p:spPr>
      </p:pic>
      <p:sp>
        <p:nvSpPr>
          <p:cNvPr id="12" name="Rectangle 11"/>
          <p:cNvSpPr/>
          <p:nvPr userDrawn="1"/>
        </p:nvSpPr>
        <p:spPr>
          <a:xfrm>
            <a:off x="0" y="-2046"/>
            <a:ext cx="9144000" cy="773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p:cNvSpPr/>
          <p:nvPr userDrawn="1"/>
        </p:nvSpPr>
        <p:spPr>
          <a:xfrm>
            <a:off x="0" y="4948014"/>
            <a:ext cx="914400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pic>
        <p:nvPicPr>
          <p:cNvPr id="20" name="Imag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2536" y="222405"/>
            <a:ext cx="1361391" cy="4698691"/>
          </a:xfrm>
          <a:prstGeom prst="rect">
            <a:avLst/>
          </a:prstGeom>
        </p:spPr>
      </p:pic>
      <p:pic>
        <p:nvPicPr>
          <p:cNvPr id="21" name="Imag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8985" y="1960852"/>
            <a:ext cx="1384703" cy="1221797"/>
          </a:xfrm>
          <a:prstGeom prst="rect">
            <a:avLst/>
          </a:prstGeom>
        </p:spPr>
      </p:pic>
      <p:grpSp>
        <p:nvGrpSpPr>
          <p:cNvPr id="22" name="Groupe 21"/>
          <p:cNvGrpSpPr/>
          <p:nvPr userDrawn="1"/>
        </p:nvGrpSpPr>
        <p:grpSpPr>
          <a:xfrm>
            <a:off x="4804660" y="1261977"/>
            <a:ext cx="3353923" cy="2529366"/>
            <a:chOff x="4804660" y="1261977"/>
            <a:chExt cx="3353923" cy="2529366"/>
          </a:xfrm>
        </p:grpSpPr>
        <p:sp>
          <p:nvSpPr>
            <p:cNvPr id="23" name="ZoneTexte 22"/>
            <p:cNvSpPr txBox="1"/>
            <p:nvPr/>
          </p:nvSpPr>
          <p:spPr>
            <a:xfrm>
              <a:off x="4818086" y="1261977"/>
              <a:ext cx="3240360" cy="2529366"/>
            </a:xfrm>
            <a:prstGeom prst="rect">
              <a:avLst/>
            </a:prstGeom>
            <a:noFill/>
          </p:spPr>
          <p:txBody>
            <a:bodyPr wrap="square" lIns="72000" tIns="108000" rIns="72000" bIns="108000" rtlCol="0" anchor="t" anchorCtr="0">
              <a:normAutofit/>
            </a:bodyPr>
            <a:lstStyle/>
            <a:p>
              <a:pPr algn="l"/>
              <a:r>
                <a:rPr lang="fr-FR" sz="2000" b="1" dirty="0">
                  <a:solidFill>
                    <a:srgbClr val="575757"/>
                  </a:solidFill>
                </a:rPr>
                <a:t>esante.gouv.fr</a:t>
              </a:r>
            </a:p>
            <a:p>
              <a:pPr algn="l"/>
              <a:r>
                <a:rPr lang="fr-FR" sz="1500" dirty="0">
                  <a:solidFill>
                    <a:srgbClr val="575757"/>
                  </a:solidFill>
                </a:rPr>
                <a:t>Le portail</a:t>
              </a:r>
              <a:r>
                <a:rPr lang="fr-FR" sz="1500" baseline="0" dirty="0">
                  <a:solidFill>
                    <a:srgbClr val="575757"/>
                  </a:solidFill>
                </a:rPr>
                <a:t> pour accéder à l’ensemble des services et produits de l’agence du numérique en santé et s’informer sur l’actualité de la e-santé. </a:t>
              </a:r>
            </a:p>
            <a:p>
              <a:pPr algn="ctr"/>
              <a:endParaRPr lang="fr-FR" sz="1500" dirty="0">
                <a:solidFill>
                  <a:srgbClr val="575757"/>
                </a:solidFill>
              </a:endParaRPr>
            </a:p>
          </p:txBody>
        </p:sp>
        <p:pic>
          <p:nvPicPr>
            <p:cNvPr id="24" name="Picture 2" descr="Y:\Interne\Communication\Communication_2019\Crea_graphiques\Pictos\Picto_OK\Twitter_Logo_Bl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4660" y="2817758"/>
              <a:ext cx="422086" cy="4220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5" name="Picture 3" descr="Y:\Interne\Communication\Communication_2019\Crea_graphiques\Pictos\Picto_OK\LINKEDIN@2x.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89703" y="3271808"/>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Y:\Interne\Communication\Communication_2019\Crea_graphiques\Pictos\Picto_OK\Twitter_Logo_Blu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804660" y="2817758"/>
              <a:ext cx="422086" cy="4220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7" name="Picture 3" descr="Y:\Interne\Communication\Communication_2019\Crea_graphiques\Pictos\Picto_OK\LINKEDIN@2x.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889703" y="3271808"/>
              <a:ext cx="252000" cy="252000"/>
            </a:xfrm>
            <a:prstGeom prst="rect">
              <a:avLst/>
            </a:prstGeom>
            <a:noFill/>
            <a:extLst>
              <a:ext uri="{909E8E84-426E-40DD-AFC4-6F175D3DCCD1}">
                <a14:hiddenFill xmlns:a14="http://schemas.microsoft.com/office/drawing/2010/main">
                  <a:solidFill>
                    <a:srgbClr val="FFFFFF"/>
                  </a:solidFill>
                </a14:hiddenFill>
              </a:ext>
            </a:extLst>
          </p:spPr>
        </p:pic>
        <p:sp>
          <p:nvSpPr>
            <p:cNvPr id="28" name="ZoneTexte 27"/>
            <p:cNvSpPr txBox="1"/>
            <p:nvPr userDrawn="1"/>
          </p:nvSpPr>
          <p:spPr>
            <a:xfrm>
              <a:off x="5220072" y="2859782"/>
              <a:ext cx="2938511" cy="649472"/>
            </a:xfrm>
            <a:prstGeom prst="rect">
              <a:avLst/>
            </a:prstGeom>
            <a:noFill/>
          </p:spPr>
          <p:txBody>
            <a:bodyPr wrap="square" lIns="72000" tIns="108000" rIns="72000" bIns="108000" rtlCol="0" anchor="t" anchorCtr="0">
              <a:noAutofit/>
            </a:bodyPr>
            <a:lstStyle/>
            <a:p>
              <a:pPr algn="l">
                <a:spcAft>
                  <a:spcPts val="600"/>
                </a:spcAft>
              </a:pPr>
              <a:r>
                <a:rPr lang="fr-FR" sz="900" b="0" dirty="0">
                  <a:solidFill>
                    <a:srgbClr val="575757"/>
                  </a:solidFill>
                </a:rPr>
                <a:t>@esante_gouv_fr</a:t>
              </a:r>
            </a:p>
            <a:p>
              <a:pPr algn="l"/>
              <a:endParaRPr lang="fr-FR" sz="300" b="0" dirty="0">
                <a:solidFill>
                  <a:srgbClr val="575757"/>
                </a:solidFill>
              </a:endParaRPr>
            </a:p>
            <a:p>
              <a:pPr algn="l"/>
              <a:endParaRPr lang="fr-FR" sz="500" b="0" dirty="0">
                <a:solidFill>
                  <a:srgbClr val="575757"/>
                </a:solidFill>
              </a:endParaRPr>
            </a:p>
            <a:p>
              <a:pPr algn="l"/>
              <a:r>
                <a:rPr lang="fr-FR" sz="900" b="0" dirty="0">
                  <a:solidFill>
                    <a:srgbClr val="575757"/>
                  </a:solidFill>
                </a:rPr>
                <a:t>linkedin.com/</a:t>
              </a:r>
              <a:r>
                <a:rPr lang="fr-FR" sz="900" b="0" dirty="0" err="1">
                  <a:solidFill>
                    <a:srgbClr val="575757"/>
                  </a:solidFill>
                </a:rPr>
                <a:t>company</a:t>
              </a:r>
              <a:r>
                <a:rPr lang="fr-FR" sz="900" b="0" dirty="0">
                  <a:solidFill>
                    <a:srgbClr val="575757"/>
                  </a:solidFill>
                </a:rPr>
                <a:t>/agence-du-</a:t>
              </a:r>
              <a:r>
                <a:rPr lang="fr-FR" sz="900" b="0" dirty="0" err="1">
                  <a:solidFill>
                    <a:srgbClr val="575757"/>
                  </a:solidFill>
                </a:rPr>
                <a:t>numerique</a:t>
              </a:r>
              <a:r>
                <a:rPr lang="fr-FR" sz="900" b="0" dirty="0">
                  <a:solidFill>
                    <a:srgbClr val="575757"/>
                  </a:solidFill>
                </a:rPr>
                <a:t>-</a:t>
              </a:r>
              <a:r>
                <a:rPr lang="fr-FR" sz="900" b="0" dirty="0" err="1">
                  <a:solidFill>
                    <a:srgbClr val="575757"/>
                  </a:solidFill>
                </a:rPr>
                <a:t>en-sante</a:t>
              </a:r>
              <a:endParaRPr lang="fr-FR" sz="800" b="0" dirty="0">
                <a:solidFill>
                  <a:srgbClr val="575757"/>
                </a:solidFill>
              </a:endParaRPr>
            </a:p>
          </p:txBody>
        </p:sp>
      </p:grpSp>
    </p:spTree>
    <p:extLst>
      <p:ext uri="{BB962C8B-B14F-4D97-AF65-F5344CB8AC3E}">
        <p14:creationId xmlns:p14="http://schemas.microsoft.com/office/powerpoint/2010/main" val="3937838594"/>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userDrawn="1">
  <p:cSld name="Cover White + Image">
    <p:spTree>
      <p:nvGrpSpPr>
        <p:cNvPr id="1" name=""/>
        <p:cNvGrpSpPr/>
        <p:nvPr/>
      </p:nvGrpSpPr>
      <p:grpSpPr>
        <a:xfrm>
          <a:off x="0" y="0"/>
          <a:ext cx="0" cy="0"/>
          <a:chOff x="0" y="0"/>
          <a:chExt cx="0" cy="0"/>
        </a:xfrm>
      </p:grpSpPr>
      <p:sp>
        <p:nvSpPr>
          <p:cNvPr id="36" name="Espace réservé pour une image  35"/>
          <p:cNvSpPr>
            <a:spLocks noGrp="1"/>
          </p:cNvSpPr>
          <p:nvPr>
            <p:ph type="pic" sz="quarter" idx="10" hasCustomPrompt="1"/>
          </p:nvPr>
        </p:nvSpPr>
        <p:spPr>
          <a:xfrm>
            <a:off x="0" y="1"/>
            <a:ext cx="5639262" cy="4966210"/>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350" b="0" i="1" baseline="0">
                <a:solidFill>
                  <a:schemeClr val="accent5"/>
                </a:solidFill>
                <a:latin typeface="Tahoma" panose="020B0604030504040204" pitchFamily="34" charset="0"/>
                <a:ea typeface="Tahoma" panose="020B0604030504040204" pitchFamily="34" charset="0"/>
                <a:cs typeface="Tahoma" panose="020B0604030504040204" pitchFamily="34" charset="0"/>
              </a:defRPr>
            </a:lvl1pPr>
          </a:lstStyle>
          <a:p>
            <a:r>
              <a:rPr lang="fr-FR" noProof="0" dirty="0"/>
              <a:t>Click </a:t>
            </a:r>
            <a:r>
              <a:rPr lang="fr-FR" noProof="0" dirty="0" err="1"/>
              <a:t>here</a:t>
            </a:r>
            <a:r>
              <a:rPr lang="fr-FR" noProof="0" dirty="0"/>
              <a:t> &gt;&gt;</a:t>
            </a:r>
          </a:p>
          <a:p>
            <a:r>
              <a:rPr lang="fr-FR" noProof="0" dirty="0"/>
              <a:t>to insert a </a:t>
            </a:r>
            <a:r>
              <a:rPr lang="fr-FR" noProof="0" dirty="0" err="1"/>
              <a:t>picture</a:t>
            </a:r>
            <a:endParaRPr lang="fr-FR" noProof="0" dirty="0"/>
          </a:p>
        </p:txBody>
      </p:sp>
      <p:sp>
        <p:nvSpPr>
          <p:cNvPr id="8" name="Bildplatzhalter 3"/>
          <p:cNvSpPr>
            <a:spLocks noGrp="1"/>
          </p:cNvSpPr>
          <p:nvPr>
            <p:ph type="pic" sz="quarter" idx="14" hasCustomPrompt="1"/>
          </p:nvPr>
        </p:nvSpPr>
        <p:spPr bwMode="gray">
          <a:xfrm>
            <a:off x="6931431" y="4140316"/>
            <a:ext cx="1761231" cy="540000"/>
          </a:xfrm>
          <a:prstGeom prst="rect">
            <a:avLst/>
          </a:prstGeom>
          <a:no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nchorCtr="0"/>
          <a:lstStyle>
            <a:lvl1pPr algn="r">
              <a:defRPr lang="en-GB" sz="900" baseline="0" dirty="0">
                <a:solidFill>
                  <a:schemeClr val="bg2"/>
                </a:solidFill>
                <a:latin typeface="+mn-lt"/>
                <a:cs typeface="+mn-cs"/>
              </a:defRPr>
            </a:lvl1pPr>
          </a:lstStyle>
          <a:p>
            <a:pPr lvl="0"/>
            <a:r>
              <a:rPr lang="fr-FR" noProof="0" dirty="0"/>
              <a:t>Insert client logo</a:t>
            </a:r>
          </a:p>
        </p:txBody>
      </p:sp>
      <p:sp>
        <p:nvSpPr>
          <p:cNvPr id="10" name="Titel 1"/>
          <p:cNvSpPr>
            <a:spLocks noGrp="1"/>
          </p:cNvSpPr>
          <p:nvPr>
            <p:ph type="title" hasCustomPrompt="1"/>
          </p:nvPr>
        </p:nvSpPr>
        <p:spPr bwMode="gray">
          <a:xfrm>
            <a:off x="3242555" y="2500817"/>
            <a:ext cx="5450107" cy="723600"/>
          </a:xfrm>
        </p:spPr>
        <p:txBody>
          <a:bodyPr lIns="0" rIns="0" anchor="b">
            <a:noAutofit/>
          </a:bodyPr>
          <a:lstStyle>
            <a:lvl1pPr algn="r">
              <a:defRPr sz="2100" cap="none" baseline="0">
                <a:solidFill>
                  <a:schemeClr val="bg2"/>
                </a:solidFill>
                <a:latin typeface="+mj-lt"/>
              </a:defRPr>
            </a:lvl1pPr>
          </a:lstStyle>
          <a:p>
            <a:r>
              <a:rPr lang="fr-FR" noProof="0" dirty="0" err="1"/>
              <a:t>Placeholder</a:t>
            </a:r>
            <a:r>
              <a:rPr lang="fr-FR" noProof="0" dirty="0"/>
              <a:t> for </a:t>
            </a:r>
            <a:r>
              <a:rPr lang="fr-FR" noProof="0" dirty="0" err="1"/>
              <a:t>your</a:t>
            </a:r>
            <a:r>
              <a:rPr lang="fr-FR" noProof="0" dirty="0"/>
              <a:t> </a:t>
            </a:r>
            <a:r>
              <a:rPr lang="fr-FR" noProof="0" dirty="0" err="1"/>
              <a:t>title</a:t>
            </a:r>
            <a:endParaRPr lang="fr-FR" noProof="0" dirty="0"/>
          </a:p>
        </p:txBody>
      </p:sp>
      <p:sp>
        <p:nvSpPr>
          <p:cNvPr id="14" name="Textplatzhalter 25"/>
          <p:cNvSpPr>
            <a:spLocks noGrp="1"/>
          </p:cNvSpPr>
          <p:nvPr>
            <p:ph type="body" sz="quarter" idx="15" hasCustomPrompt="1"/>
          </p:nvPr>
        </p:nvSpPr>
        <p:spPr bwMode="gray">
          <a:xfrm>
            <a:off x="3242622" y="3319117"/>
            <a:ext cx="5450040" cy="361800"/>
          </a:xfrm>
          <a:prstGeom prst="rect">
            <a:avLst/>
          </a:prstGeom>
        </p:spPr>
        <p:txBody>
          <a:bodyPr lIns="0" tIns="72000" rIns="0" bIns="72000" anchor="ctr">
            <a:noAutofit/>
          </a:bodyPr>
          <a:lstStyle>
            <a:lvl1pPr marL="0" marR="0" indent="0" algn="r" defTabSz="685800" rtl="0" eaLnBrk="1" fontAlgn="auto" latinLnBrk="0" hangingPunct="1">
              <a:lnSpc>
                <a:spcPct val="100000"/>
              </a:lnSpc>
              <a:spcBef>
                <a:spcPts val="0"/>
              </a:spcBef>
              <a:spcAft>
                <a:spcPts val="0"/>
              </a:spcAft>
              <a:buClrTx/>
              <a:buSzTx/>
              <a:buFont typeface="Arial" panose="020B0604020202020204" pitchFamily="34" charset="0"/>
              <a:buNone/>
              <a:tabLst/>
              <a:defRPr sz="1500" i="0">
                <a:solidFill>
                  <a:schemeClr val="bg2"/>
                </a:solidFill>
                <a:latin typeface="+mj-lt"/>
              </a:defRPr>
            </a:lvl1pPr>
          </a:lstStyle>
          <a:p>
            <a:pPr lvl="0"/>
            <a:r>
              <a:rPr lang="fr-FR" noProof="0" dirty="0" err="1"/>
              <a:t>Placeholder</a:t>
            </a:r>
            <a:r>
              <a:rPr lang="fr-FR" noProof="0" dirty="0"/>
              <a:t> for </a:t>
            </a:r>
            <a:r>
              <a:rPr lang="fr-FR" noProof="0" dirty="0" err="1"/>
              <a:t>your</a:t>
            </a:r>
            <a:r>
              <a:rPr lang="fr-FR" noProof="0" dirty="0"/>
              <a:t> </a:t>
            </a:r>
            <a:r>
              <a:rPr lang="fr-FR" noProof="0" dirty="0" err="1"/>
              <a:t>sub</a:t>
            </a:r>
            <a:r>
              <a:rPr lang="fr-FR" noProof="0" dirty="0"/>
              <a:t> headline</a:t>
            </a:r>
          </a:p>
        </p:txBody>
      </p:sp>
      <p:sp>
        <p:nvSpPr>
          <p:cNvPr id="15" name="Textplatzhalter 25"/>
          <p:cNvSpPr>
            <a:spLocks noGrp="1"/>
          </p:cNvSpPr>
          <p:nvPr>
            <p:ph type="body" sz="quarter" idx="17" hasCustomPrompt="1"/>
          </p:nvPr>
        </p:nvSpPr>
        <p:spPr bwMode="gray">
          <a:xfrm>
            <a:off x="3242622" y="3775616"/>
            <a:ext cx="5450040" cy="270000"/>
          </a:xfrm>
          <a:prstGeom prst="rect">
            <a:avLst/>
          </a:prstGeom>
        </p:spPr>
        <p:txBody>
          <a:bodyPr lIns="0" tIns="72000" rIns="0" bIns="72000" anchor="ctr">
            <a:noAutofit/>
          </a:bodyPr>
          <a:lstStyle>
            <a:lvl1pPr marL="0" marR="0" indent="0" algn="r" defTabSz="685800" rtl="0" eaLnBrk="1" fontAlgn="auto" latinLnBrk="0" hangingPunct="1">
              <a:lnSpc>
                <a:spcPct val="100000"/>
              </a:lnSpc>
              <a:spcBef>
                <a:spcPts val="0"/>
              </a:spcBef>
              <a:spcAft>
                <a:spcPts val="0"/>
              </a:spcAft>
              <a:buClrTx/>
              <a:buSzTx/>
              <a:buFont typeface="Arial" panose="020B0604020202020204" pitchFamily="34" charset="0"/>
              <a:buNone/>
              <a:tabLst/>
              <a:defRPr sz="1050" i="0">
                <a:solidFill>
                  <a:schemeClr val="bg2"/>
                </a:solidFill>
                <a:latin typeface="+mj-lt"/>
              </a:defRPr>
            </a:lvl1pPr>
          </a:lstStyle>
          <a:p>
            <a:pPr lvl="0"/>
            <a:r>
              <a:rPr lang="fr-FR" noProof="0" dirty="0"/>
              <a:t>Date | </a:t>
            </a:r>
            <a:r>
              <a:rPr lang="fr-FR" noProof="0" dirty="0" err="1"/>
              <a:t>Author</a:t>
            </a:r>
            <a:r>
              <a:rPr lang="fr-FR" noProof="0" dirty="0"/>
              <a:t> | distribution</a:t>
            </a:r>
          </a:p>
        </p:txBody>
      </p:sp>
      <p:pic>
        <p:nvPicPr>
          <p:cNvPr id="11" name="Imag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5594774" cy="4872251"/>
          </a:xfrm>
          <a:prstGeom prst="rect">
            <a:avLst/>
          </a:prstGeom>
        </p:spPr>
      </p:pic>
      <p:pic>
        <p:nvPicPr>
          <p:cNvPr id="13"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14462" y="864000"/>
            <a:ext cx="2609826" cy="286200"/>
          </a:xfrm>
          <a:prstGeom prst="rect">
            <a:avLst/>
          </a:prstGeom>
        </p:spPr>
      </p:pic>
    </p:spTree>
    <p:extLst>
      <p:ext uri="{BB962C8B-B14F-4D97-AF65-F5344CB8AC3E}">
        <p14:creationId xmlns:p14="http://schemas.microsoft.com/office/powerpoint/2010/main" val="24380274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7" imgW="592" imgH="591" progId="TCLayout.ActiveDocument.1">
                  <p:embed/>
                </p:oleObj>
              </mc:Choice>
              <mc:Fallback>
                <p:oleObj name="Diapositive think-cell"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19063" cy="11906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225"/>
              </a:spcBef>
              <a:spcAft>
                <a:spcPts val="225"/>
              </a:spcAft>
            </a:pPr>
            <a:endParaRPr lang="fr-FR" sz="3300" b="1" i="0" baseline="0" dirty="0">
              <a:solidFill>
                <a:schemeClr val="bg1"/>
              </a:solidFill>
              <a:latin typeface="Arial" panose="020B0604020202020204" pitchFamily="34" charset="0"/>
              <a:ea typeface="+mj-ea"/>
              <a:cs typeface="+mj-cs"/>
              <a:sym typeface="Arial" panose="020B0604020202020204" pitchFamily="34" charset="0"/>
            </a:endParaRPr>
          </a:p>
        </p:txBody>
      </p:sp>
      <p:pic>
        <p:nvPicPr>
          <p:cNvPr id="19" name="Picture 18" descr="Text&#10;&#10;Description automatically generated">
            <a:extLst>
              <a:ext uri="{FF2B5EF4-FFF2-40B4-BE49-F238E27FC236}">
                <a16:creationId xmlns:a16="http://schemas.microsoft.com/office/drawing/2014/main" id="{F16ED0EB-E2B0-4FF3-AE68-010376F075A9}"/>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13956" y="4604356"/>
            <a:ext cx="2151058" cy="481304"/>
          </a:xfrm>
          <a:prstGeom prst="rect">
            <a:avLst/>
          </a:prstGeom>
        </p:spPr>
      </p:pic>
      <p:pic>
        <p:nvPicPr>
          <p:cNvPr id="22" name="Picture 21" descr="Logo&#10;&#10;Description automatically generated">
            <a:extLst>
              <a:ext uri="{FF2B5EF4-FFF2-40B4-BE49-F238E27FC236}">
                <a16:creationId xmlns:a16="http://schemas.microsoft.com/office/drawing/2014/main" id="{39336795-10E5-4AF1-8DC4-280B4825A890}"/>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694707" y="30014"/>
            <a:ext cx="1028700" cy="1028700"/>
          </a:xfrm>
          <a:prstGeom prst="rect">
            <a:avLst/>
          </a:prstGeom>
        </p:spPr>
      </p:pic>
      <p:sp>
        <p:nvSpPr>
          <p:cNvPr id="23" name="Rectangle 22">
            <a:extLst>
              <a:ext uri="{FF2B5EF4-FFF2-40B4-BE49-F238E27FC236}">
                <a16:creationId xmlns:a16="http://schemas.microsoft.com/office/drawing/2014/main" id="{F14780DC-FA9C-4B03-BDD2-82C556B2357E}"/>
              </a:ext>
            </a:extLst>
          </p:cNvPr>
          <p:cNvSpPr/>
          <p:nvPr userDrawn="1"/>
        </p:nvSpPr>
        <p:spPr>
          <a:xfrm>
            <a:off x="433207" y="1678192"/>
            <a:ext cx="8730044" cy="2769674"/>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Bef>
                <a:spcPts val="225"/>
              </a:spcBef>
              <a:spcAft>
                <a:spcPts val="225"/>
              </a:spcAft>
            </a:pPr>
            <a:endParaRPr lang="fr-FR" sz="1200" dirty="0">
              <a:solidFill>
                <a:schemeClr val="bg1"/>
              </a:solidFill>
            </a:endParaRPr>
          </a:p>
        </p:txBody>
      </p:sp>
      <p:sp>
        <p:nvSpPr>
          <p:cNvPr id="24" name="Documenttype">
            <a:extLst>
              <a:ext uri="{FF2B5EF4-FFF2-40B4-BE49-F238E27FC236}">
                <a16:creationId xmlns:a16="http://schemas.microsoft.com/office/drawing/2014/main" id="{02449FE3-3ADC-4F58-B3D1-3E310595BE90}"/>
              </a:ext>
            </a:extLst>
          </p:cNvPr>
          <p:cNvSpPr>
            <a:spLocks noGrp="1"/>
          </p:cNvSpPr>
          <p:nvPr>
            <p:ph type="body" sz="quarter" idx="13" hasCustomPrompt="1"/>
            <p:custDataLst>
              <p:tags r:id="rId3"/>
            </p:custDataLst>
          </p:nvPr>
        </p:nvSpPr>
        <p:spPr>
          <a:xfrm>
            <a:off x="627794" y="3886200"/>
            <a:ext cx="7080402" cy="16158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fr-FR" sz="1050" dirty="0">
                <a:solidFill>
                  <a:schemeClr val="tx2"/>
                </a:solidFill>
              </a:defRPr>
            </a:lvl1pPr>
          </a:lstStyle>
          <a:p>
            <a:pPr lvl="0">
              <a:buNone/>
            </a:pPr>
            <a:r>
              <a:rPr lang="fr-FR" dirty="0"/>
              <a:t>Date</a:t>
            </a:r>
          </a:p>
        </p:txBody>
      </p:sp>
      <p:sp>
        <p:nvSpPr>
          <p:cNvPr id="25" name="Subtitle">
            <a:extLst>
              <a:ext uri="{FF2B5EF4-FFF2-40B4-BE49-F238E27FC236}">
                <a16:creationId xmlns:a16="http://schemas.microsoft.com/office/drawing/2014/main" id="{90C91EE7-18CD-4939-975C-4A0F6BE4F0CD}"/>
              </a:ext>
            </a:extLst>
          </p:cNvPr>
          <p:cNvSpPr>
            <a:spLocks noGrp="1"/>
          </p:cNvSpPr>
          <p:nvPr>
            <p:ph type="subTitle" idx="1"/>
            <p:custDataLst>
              <p:tags r:id="rId4"/>
            </p:custDataLst>
          </p:nvPr>
        </p:nvSpPr>
        <p:spPr>
          <a:xfrm>
            <a:off x="627794" y="3082677"/>
            <a:ext cx="7080402" cy="23083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fr-FR" sz="1500" dirty="0">
                <a:solidFill>
                  <a:schemeClr val="tx2"/>
                </a:solidFill>
              </a:defRPr>
            </a:lvl1pPr>
          </a:lstStyle>
          <a:p>
            <a:pPr lvl="0">
              <a:buNone/>
            </a:pPr>
            <a:r>
              <a:rPr lang="fr-FR" dirty="0"/>
              <a:t>Click to </a:t>
            </a:r>
            <a:r>
              <a:rPr lang="fr-FR" dirty="0" err="1"/>
              <a:t>edit</a:t>
            </a:r>
            <a:r>
              <a:rPr lang="fr-FR" dirty="0"/>
              <a:t> Master </a:t>
            </a:r>
            <a:r>
              <a:rPr lang="fr-FR" dirty="0" err="1"/>
              <a:t>subtitle</a:t>
            </a:r>
            <a:r>
              <a:rPr lang="fr-FR" dirty="0"/>
              <a:t> style</a:t>
            </a:r>
          </a:p>
        </p:txBody>
      </p:sp>
      <p:sp>
        <p:nvSpPr>
          <p:cNvPr id="26" name="Title">
            <a:extLst>
              <a:ext uri="{FF2B5EF4-FFF2-40B4-BE49-F238E27FC236}">
                <a16:creationId xmlns:a16="http://schemas.microsoft.com/office/drawing/2014/main" id="{556D089E-FD83-4B6E-AAA8-CFE63158937F}"/>
              </a:ext>
            </a:extLst>
          </p:cNvPr>
          <p:cNvSpPr>
            <a:spLocks noGrp="1"/>
          </p:cNvSpPr>
          <p:nvPr>
            <p:ph type="title"/>
            <p:custDataLst>
              <p:tags r:id="rId5"/>
            </p:custDataLst>
          </p:nvPr>
        </p:nvSpPr>
        <p:spPr>
          <a:xfrm>
            <a:off x="627794" y="1892213"/>
            <a:ext cx="7080402" cy="101566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fr-FR" sz="3300" cap="all" baseline="0" dirty="0">
                <a:solidFill>
                  <a:schemeClr val="accent2"/>
                </a:solidFill>
              </a:defRPr>
            </a:lvl1pPr>
          </a:lstStyle>
          <a:p>
            <a:pPr lvl="0"/>
            <a:r>
              <a:rPr lang="fr-FR" dirty="0"/>
              <a:t>Click to </a:t>
            </a:r>
            <a:r>
              <a:rPr lang="fr-FR" dirty="0" err="1"/>
              <a:t>edit</a:t>
            </a:r>
            <a:r>
              <a:rPr lang="fr-FR" dirty="0"/>
              <a:t> Master </a:t>
            </a:r>
            <a:r>
              <a:rPr lang="fr-FR" dirty="0" err="1"/>
              <a:t>title</a:t>
            </a:r>
            <a:r>
              <a:rPr lang="fr-FR" dirty="0"/>
              <a:t> style</a:t>
            </a:r>
          </a:p>
        </p:txBody>
      </p:sp>
      <p:pic>
        <p:nvPicPr>
          <p:cNvPr id="13" name="Picture 2">
            <a:extLst>
              <a:ext uri="{FF2B5EF4-FFF2-40B4-BE49-F238E27FC236}">
                <a16:creationId xmlns:a16="http://schemas.microsoft.com/office/drawing/2014/main" id="{5D3747D0-1E29-44B2-B489-52A99151D34C}"/>
              </a:ext>
            </a:extLst>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97514" y="57840"/>
            <a:ext cx="2004538" cy="1201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96767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Masque SUNES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8" imgW="413" imgH="416" progId="TCLayout.ActiveDocument.1">
                  <p:embed/>
                </p:oleObj>
              </mc:Choice>
              <mc:Fallback>
                <p:oleObj name="Diapositive think-cell"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191" y="1191"/>
                        <a:ext cx="1191" cy="1191"/>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19063" cy="11906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225"/>
              </a:spcBef>
              <a:spcAft>
                <a:spcPts val="225"/>
              </a:spcAft>
            </a:pPr>
            <a:endParaRPr lang="fr-FR" sz="1875"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hasCustomPrompt="1"/>
            <p:custDataLst>
              <p:tags r:id="rId3"/>
            </p:custDataLst>
          </p:nvPr>
        </p:nvSpPr>
        <p:spPr>
          <a:xfrm>
            <a:off x="321429" y="204988"/>
            <a:ext cx="7018265" cy="426590"/>
          </a:xfrm>
        </p:spPr>
        <p:txBody>
          <a:bodyPr vert="horz" wrap="square" lIns="0" tIns="0" rIns="0" bIns="0" rtlCol="0" anchor="b" anchorCtr="0">
            <a:noAutofit/>
          </a:bodyPr>
          <a:lstStyle>
            <a:lvl1pPr>
              <a:defRPr lang="fr-FR" dirty="0">
                <a:solidFill>
                  <a:schemeClr val="accent3"/>
                </a:solidFill>
              </a:defRPr>
            </a:lvl1pPr>
          </a:lstStyle>
          <a:p>
            <a:pPr lvl="0"/>
            <a:r>
              <a:rPr lang="fr-FR" dirty="0"/>
              <a:t>Click to </a:t>
            </a:r>
            <a:r>
              <a:rPr lang="fr-FR" dirty="0" err="1"/>
              <a:t>edit</a:t>
            </a:r>
            <a:r>
              <a:rPr lang="fr-FR" dirty="0"/>
              <a:t> Master </a:t>
            </a:r>
            <a:r>
              <a:rPr lang="fr-FR" dirty="0" err="1"/>
              <a:t>title</a:t>
            </a:r>
            <a:r>
              <a:rPr lang="fr-FR" dirty="0"/>
              <a:t>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hasCustomPrompt="1"/>
            <p:custDataLst>
              <p:tags r:id="rId4"/>
            </p:custDataLst>
          </p:nvPr>
        </p:nvSpPr>
        <p:spPr>
          <a:xfrm>
            <a:off x="321428" y="680274"/>
            <a:ext cx="7018265" cy="190552"/>
          </a:xfrm>
          <a:prstGeom prst="rect">
            <a:avLst/>
          </a:prstGeom>
        </p:spPr>
        <p:txBody>
          <a:bodyPr vert="horz" wrap="square" lIns="0" tIns="0" rIns="0" bIns="0" rtlCol="0">
            <a:noAutofit/>
          </a:bodyPr>
          <a:lstStyle>
            <a:lvl1pPr>
              <a:defRPr lang="fr-FR" sz="1350" b="0" dirty="0"/>
            </a:lvl1pPr>
          </a:lstStyle>
          <a:p>
            <a:pPr lvl="0">
              <a:buNone/>
            </a:pPr>
            <a:r>
              <a:rPr lang="fr-FR" dirty="0"/>
              <a:t>Click to </a:t>
            </a:r>
            <a:r>
              <a:rPr lang="fr-FR" dirty="0" err="1"/>
              <a:t>edit</a:t>
            </a:r>
            <a:r>
              <a:rPr lang="fr-FR" dirty="0"/>
              <a:t> Master </a:t>
            </a:r>
            <a:r>
              <a:rPr lang="fr-FR" dirty="0" err="1"/>
              <a:t>subtitle</a:t>
            </a:r>
            <a:r>
              <a:rPr lang="fr-FR" dirty="0"/>
              <a:t>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8484394" y="4885496"/>
            <a:ext cx="316706" cy="151862"/>
          </a:xfrm>
          <a:prstGeom prst="rect">
            <a:avLst/>
          </a:prstGeom>
          <a:noFill/>
          <a:ln w="9525" algn="ctr">
            <a:noFill/>
            <a:miter lim="800000"/>
            <a:headEnd/>
            <a:tailEnd/>
          </a:ln>
          <a:effectLst/>
        </p:spPr>
        <p:txBody>
          <a:bodyPr wrap="square" lIns="0" tIns="0" rIns="0" bIns="0" anchor="b">
            <a:noAutofit/>
          </a:bodyPr>
          <a:lstStyle/>
          <a:p>
            <a:pPr algn="r" defTabSz="458058" fontAlgn="auto">
              <a:spcBef>
                <a:spcPts val="0"/>
              </a:spcBef>
              <a:spcAft>
                <a:spcPts val="0"/>
              </a:spcAft>
              <a:defRPr/>
            </a:pPr>
            <a:fld id="{4ABDCABE-3F10-B64C-92F1-862014417034}" type="slidenum">
              <a:rPr lang="fr-FR" sz="675" b="0" smtClean="0">
                <a:solidFill>
                  <a:schemeClr val="accent1"/>
                </a:solidFill>
                <a:latin typeface="+mn-lt"/>
                <a:ea typeface="+mn-ea"/>
                <a:cs typeface="Arial" panose="020B0604020202020204" pitchFamily="34" charset="0"/>
              </a:rPr>
              <a:pPr algn="r" defTabSz="458058" fontAlgn="auto">
                <a:spcBef>
                  <a:spcPts val="0"/>
                </a:spcBef>
                <a:spcAft>
                  <a:spcPts val="0"/>
                </a:spcAft>
                <a:defRPr/>
              </a:pPr>
              <a:t>‹N°›</a:t>
            </a:fld>
            <a:endParaRPr lang="fr-FR" sz="675" b="0" dirty="0">
              <a:solidFill>
                <a:schemeClr val="accent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416052" y="4885496"/>
            <a:ext cx="5458396" cy="9233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sz="600" dirty="0"/>
              <a:t>Source: …</a:t>
            </a:r>
          </a:p>
        </p:txBody>
      </p:sp>
      <p:cxnSp>
        <p:nvCxnSpPr>
          <p:cNvPr id="20" name="Straight Connector 19">
            <a:extLst>
              <a:ext uri="{FF2B5EF4-FFF2-40B4-BE49-F238E27FC236}">
                <a16:creationId xmlns:a16="http://schemas.microsoft.com/office/drawing/2014/main" id="{931ABE18-8991-4C13-ABAD-85B9E971F533}"/>
              </a:ext>
            </a:extLst>
          </p:cNvPr>
          <p:cNvCxnSpPr>
            <a:cxnSpLocks/>
          </p:cNvCxnSpPr>
          <p:nvPr userDrawn="1"/>
        </p:nvCxnSpPr>
        <p:spPr>
          <a:xfrm flipH="1">
            <a:off x="8484394" y="4878353"/>
            <a:ext cx="244126"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pic>
        <p:nvPicPr>
          <p:cNvPr id="4" name="Picture 3" descr="Logo&#10;&#10;Description automatically generated">
            <a:extLst>
              <a:ext uri="{FF2B5EF4-FFF2-40B4-BE49-F238E27FC236}">
                <a16:creationId xmlns:a16="http://schemas.microsoft.com/office/drawing/2014/main" id="{A2D88D47-0DC0-45DE-934A-C8FFA7351D5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607188" y="323095"/>
            <a:ext cx="428441" cy="428441"/>
          </a:xfrm>
          <a:prstGeom prst="rect">
            <a:avLst/>
          </a:prstGeom>
        </p:spPr>
      </p:pic>
      <p:pic>
        <p:nvPicPr>
          <p:cNvPr id="11" name="Picture 2">
            <a:extLst>
              <a:ext uri="{FF2B5EF4-FFF2-40B4-BE49-F238E27FC236}">
                <a16:creationId xmlns:a16="http://schemas.microsoft.com/office/drawing/2014/main" id="{1C3A2D62-67D2-4715-9F2B-3937D1D84666}"/>
              </a:ext>
            </a:extLst>
          </p:cNvPr>
          <p:cNvPicPr>
            <a:picLocks noChangeAspect="1" noChangeArrowheads="1"/>
          </p:cNvPicPr>
          <p:nvPr userDrawn="1"/>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54451" y="227295"/>
            <a:ext cx="984049" cy="62003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Text&#10;&#10;Description automatically generated">
            <a:extLst>
              <a:ext uri="{FF2B5EF4-FFF2-40B4-BE49-F238E27FC236}">
                <a16:creationId xmlns:a16="http://schemas.microsoft.com/office/drawing/2014/main" id="{A3A039C8-F8E4-48F2-A5CE-7EEA0C494C2A}"/>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9503" y="4798133"/>
            <a:ext cx="1254767" cy="280757"/>
          </a:xfrm>
          <a:prstGeom prst="rect">
            <a:avLst/>
          </a:prstGeom>
        </p:spPr>
      </p:pic>
    </p:spTree>
    <p:extLst>
      <p:ext uri="{BB962C8B-B14F-4D97-AF65-F5344CB8AC3E}">
        <p14:creationId xmlns:p14="http://schemas.microsoft.com/office/powerpoint/2010/main" val="27594178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Masque SUNES + MES">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8" imgW="413" imgH="416" progId="TCLayout.ActiveDocument.1">
                  <p:embed/>
                </p:oleObj>
              </mc:Choice>
              <mc:Fallback>
                <p:oleObj name="Diapositive think-cell"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191" y="1191"/>
                        <a:ext cx="1191" cy="1191"/>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19063" cy="11906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225"/>
              </a:spcBef>
              <a:spcAft>
                <a:spcPts val="225"/>
              </a:spcAft>
            </a:pPr>
            <a:endParaRPr lang="fr-FR" sz="1875"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hasCustomPrompt="1"/>
            <p:custDataLst>
              <p:tags r:id="rId3"/>
            </p:custDataLst>
          </p:nvPr>
        </p:nvSpPr>
        <p:spPr>
          <a:xfrm>
            <a:off x="321429" y="204988"/>
            <a:ext cx="7018265" cy="426590"/>
          </a:xfrm>
        </p:spPr>
        <p:txBody>
          <a:bodyPr vert="horz" wrap="square" lIns="0" tIns="0" rIns="0" bIns="0" rtlCol="0" anchor="b" anchorCtr="0">
            <a:noAutofit/>
          </a:bodyPr>
          <a:lstStyle>
            <a:lvl1pPr>
              <a:defRPr lang="fr-FR" dirty="0">
                <a:solidFill>
                  <a:schemeClr val="accent3"/>
                </a:solidFill>
              </a:defRPr>
            </a:lvl1pPr>
          </a:lstStyle>
          <a:p>
            <a:pPr lvl="0"/>
            <a:r>
              <a:rPr lang="fr-FR" dirty="0"/>
              <a:t>Click to </a:t>
            </a:r>
            <a:r>
              <a:rPr lang="fr-FR" dirty="0" err="1"/>
              <a:t>edit</a:t>
            </a:r>
            <a:r>
              <a:rPr lang="fr-FR" dirty="0"/>
              <a:t> Master </a:t>
            </a:r>
            <a:r>
              <a:rPr lang="fr-FR" dirty="0" err="1"/>
              <a:t>title</a:t>
            </a:r>
            <a:r>
              <a:rPr lang="fr-FR" dirty="0"/>
              <a:t>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hasCustomPrompt="1"/>
            <p:custDataLst>
              <p:tags r:id="rId4"/>
            </p:custDataLst>
          </p:nvPr>
        </p:nvSpPr>
        <p:spPr>
          <a:xfrm>
            <a:off x="321428" y="680274"/>
            <a:ext cx="7018265" cy="190552"/>
          </a:xfrm>
          <a:prstGeom prst="rect">
            <a:avLst/>
          </a:prstGeom>
        </p:spPr>
        <p:txBody>
          <a:bodyPr vert="horz" wrap="square" lIns="0" tIns="0" rIns="0" bIns="0" rtlCol="0">
            <a:noAutofit/>
          </a:bodyPr>
          <a:lstStyle>
            <a:lvl1pPr>
              <a:defRPr lang="fr-FR" sz="1350" b="0" dirty="0"/>
            </a:lvl1pPr>
          </a:lstStyle>
          <a:p>
            <a:pPr lvl="0">
              <a:buNone/>
            </a:pPr>
            <a:r>
              <a:rPr lang="fr-FR" dirty="0"/>
              <a:t>Click to </a:t>
            </a:r>
            <a:r>
              <a:rPr lang="fr-FR" dirty="0" err="1"/>
              <a:t>edit</a:t>
            </a:r>
            <a:r>
              <a:rPr lang="fr-FR" dirty="0"/>
              <a:t> Master </a:t>
            </a:r>
            <a:r>
              <a:rPr lang="fr-FR" dirty="0" err="1"/>
              <a:t>subtitle</a:t>
            </a:r>
            <a:r>
              <a:rPr lang="fr-FR" dirty="0"/>
              <a:t>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8484394" y="4885496"/>
            <a:ext cx="316706" cy="151862"/>
          </a:xfrm>
          <a:prstGeom prst="rect">
            <a:avLst/>
          </a:prstGeom>
          <a:noFill/>
          <a:ln w="9525" algn="ctr">
            <a:noFill/>
            <a:miter lim="800000"/>
            <a:headEnd/>
            <a:tailEnd/>
          </a:ln>
          <a:effectLst/>
        </p:spPr>
        <p:txBody>
          <a:bodyPr wrap="square" lIns="0" tIns="0" rIns="0" bIns="0" anchor="b">
            <a:noAutofit/>
          </a:bodyPr>
          <a:lstStyle/>
          <a:p>
            <a:pPr algn="r" defTabSz="458058" fontAlgn="auto">
              <a:spcBef>
                <a:spcPts val="0"/>
              </a:spcBef>
              <a:spcAft>
                <a:spcPts val="0"/>
              </a:spcAft>
              <a:defRPr/>
            </a:pPr>
            <a:fld id="{4ABDCABE-3F10-B64C-92F1-862014417034}" type="slidenum">
              <a:rPr lang="fr-FR" sz="675" b="0" smtClean="0">
                <a:solidFill>
                  <a:schemeClr val="accent1"/>
                </a:solidFill>
                <a:latin typeface="+mn-lt"/>
                <a:ea typeface="+mn-ea"/>
                <a:cs typeface="Arial" panose="020B0604020202020204" pitchFamily="34" charset="0"/>
              </a:rPr>
              <a:pPr algn="r" defTabSz="458058" fontAlgn="auto">
                <a:spcBef>
                  <a:spcPts val="0"/>
                </a:spcBef>
                <a:spcAft>
                  <a:spcPts val="0"/>
                </a:spcAft>
                <a:defRPr/>
              </a:pPr>
              <a:t>‹N°›</a:t>
            </a:fld>
            <a:endParaRPr lang="fr-FR" sz="675" b="0" dirty="0">
              <a:solidFill>
                <a:schemeClr val="accent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416052" y="4885496"/>
            <a:ext cx="5458396" cy="9233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sz="600" dirty="0"/>
              <a:t>Source: …</a:t>
            </a:r>
          </a:p>
        </p:txBody>
      </p:sp>
      <p:cxnSp>
        <p:nvCxnSpPr>
          <p:cNvPr id="20" name="Straight Connector 19">
            <a:extLst>
              <a:ext uri="{FF2B5EF4-FFF2-40B4-BE49-F238E27FC236}">
                <a16:creationId xmlns:a16="http://schemas.microsoft.com/office/drawing/2014/main" id="{931ABE18-8991-4C13-ABAD-85B9E971F533}"/>
              </a:ext>
            </a:extLst>
          </p:cNvPr>
          <p:cNvCxnSpPr>
            <a:cxnSpLocks/>
          </p:cNvCxnSpPr>
          <p:nvPr userDrawn="1"/>
        </p:nvCxnSpPr>
        <p:spPr>
          <a:xfrm flipH="1">
            <a:off x="8484394" y="4878353"/>
            <a:ext cx="244126"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6" name="Groupe 5">
            <a:extLst>
              <a:ext uri="{FF2B5EF4-FFF2-40B4-BE49-F238E27FC236}">
                <a16:creationId xmlns:a16="http://schemas.microsoft.com/office/drawing/2014/main" id="{B034CB10-455D-48DB-8BA9-A0527C6F48E5}"/>
              </a:ext>
            </a:extLst>
          </p:cNvPr>
          <p:cNvGrpSpPr/>
          <p:nvPr userDrawn="1"/>
        </p:nvGrpSpPr>
        <p:grpSpPr>
          <a:xfrm>
            <a:off x="7577624" y="188767"/>
            <a:ext cx="1531312" cy="620039"/>
            <a:chOff x="10137945" y="251689"/>
            <a:chExt cx="2041749" cy="826718"/>
          </a:xfrm>
        </p:grpSpPr>
        <p:pic>
          <p:nvPicPr>
            <p:cNvPr id="4" name="Picture 3" descr="Logo&#10;&#10;Description automatically generated">
              <a:extLst>
                <a:ext uri="{FF2B5EF4-FFF2-40B4-BE49-F238E27FC236}">
                  <a16:creationId xmlns:a16="http://schemas.microsoft.com/office/drawing/2014/main" id="{A2D88D47-0DC0-45DE-934A-C8FFA7351D5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137945" y="379421"/>
              <a:ext cx="571255" cy="571255"/>
            </a:xfrm>
            <a:prstGeom prst="rect">
              <a:avLst/>
            </a:prstGeom>
          </p:spPr>
        </p:pic>
        <p:pic>
          <p:nvPicPr>
            <p:cNvPr id="11" name="Picture 2">
              <a:extLst>
                <a:ext uri="{FF2B5EF4-FFF2-40B4-BE49-F238E27FC236}">
                  <a16:creationId xmlns:a16="http://schemas.microsoft.com/office/drawing/2014/main" id="{1C3A2D62-67D2-4715-9F2B-3937D1D84666}"/>
                </a:ext>
              </a:extLst>
            </p:cNvPr>
            <p:cNvPicPr>
              <a:picLocks noChangeAspect="1" noChangeArrowheads="1"/>
            </p:cNvPicPr>
            <p:nvPr userDrawn="1"/>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67629" y="251689"/>
              <a:ext cx="1312065" cy="826718"/>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16" descr="Text&#10;&#10;Description automatically generated">
            <a:extLst>
              <a:ext uri="{FF2B5EF4-FFF2-40B4-BE49-F238E27FC236}">
                <a16:creationId xmlns:a16="http://schemas.microsoft.com/office/drawing/2014/main" id="{A3A039C8-F8E4-48F2-A5CE-7EEA0C494C2A}"/>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9503" y="4798133"/>
            <a:ext cx="1254767" cy="280757"/>
          </a:xfrm>
          <a:prstGeom prst="rect">
            <a:avLst/>
          </a:prstGeom>
        </p:spPr>
      </p:pic>
      <p:pic>
        <p:nvPicPr>
          <p:cNvPr id="12" name="Image 11">
            <a:extLst>
              <a:ext uri="{FF2B5EF4-FFF2-40B4-BE49-F238E27FC236}">
                <a16:creationId xmlns:a16="http://schemas.microsoft.com/office/drawing/2014/main" id="{657681E9-DC88-4D95-AD2D-5371272B3019}"/>
              </a:ext>
            </a:extLst>
          </p:cNvPr>
          <p:cNvPicPr>
            <a:picLocks noChangeAspect="1"/>
          </p:cNvPicPr>
          <p:nvPr userDrawn="1"/>
        </p:nvPicPr>
        <p:blipFill>
          <a:blip r:embed="rId13"/>
          <a:stretch>
            <a:fillRect/>
          </a:stretch>
        </p:blipFill>
        <p:spPr>
          <a:xfrm>
            <a:off x="7860961" y="823111"/>
            <a:ext cx="964637" cy="642248"/>
          </a:xfrm>
          <a:prstGeom prst="rect">
            <a:avLst/>
          </a:prstGeom>
        </p:spPr>
      </p:pic>
    </p:spTree>
    <p:extLst>
      <p:ext uri="{BB962C8B-B14F-4D97-AF65-F5344CB8AC3E}">
        <p14:creationId xmlns:p14="http://schemas.microsoft.com/office/powerpoint/2010/main" val="42615138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7" imgW="592" imgH="591" progId="TCLayout.ActiveDocument.1">
                  <p:embed/>
                </p:oleObj>
              </mc:Choice>
              <mc:Fallback>
                <p:oleObj name="Diapositive think-cell"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19063" cy="11906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225"/>
              </a:spcBef>
              <a:spcAft>
                <a:spcPts val="225"/>
              </a:spcAft>
            </a:pPr>
            <a:endParaRPr lang="fr-FR" sz="3300" b="1" i="0" baseline="0" dirty="0">
              <a:solidFill>
                <a:schemeClr val="bg1"/>
              </a:solidFill>
              <a:latin typeface="Arial" panose="020B0604020202020204" pitchFamily="34" charset="0"/>
              <a:ea typeface="+mj-ea"/>
              <a:cs typeface="+mj-cs"/>
              <a:sym typeface="Arial" panose="020B0604020202020204" pitchFamily="34" charset="0"/>
            </a:endParaRPr>
          </a:p>
        </p:txBody>
      </p:sp>
      <p:pic>
        <p:nvPicPr>
          <p:cNvPr id="19" name="Picture 18" descr="Text&#10;&#10;Description automatically generated">
            <a:extLst>
              <a:ext uri="{FF2B5EF4-FFF2-40B4-BE49-F238E27FC236}">
                <a16:creationId xmlns:a16="http://schemas.microsoft.com/office/drawing/2014/main" id="{F16ED0EB-E2B0-4FF3-AE68-010376F075A9}"/>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13956" y="4604356"/>
            <a:ext cx="2151058" cy="481304"/>
          </a:xfrm>
          <a:prstGeom prst="rect">
            <a:avLst/>
          </a:prstGeom>
        </p:spPr>
      </p:pic>
      <p:pic>
        <p:nvPicPr>
          <p:cNvPr id="22" name="Picture 21" descr="Logo&#10;&#10;Description automatically generated">
            <a:extLst>
              <a:ext uri="{FF2B5EF4-FFF2-40B4-BE49-F238E27FC236}">
                <a16:creationId xmlns:a16="http://schemas.microsoft.com/office/drawing/2014/main" id="{39336795-10E5-4AF1-8DC4-280B4825A890}"/>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679290" y="191832"/>
            <a:ext cx="1028700" cy="1028700"/>
          </a:xfrm>
          <a:prstGeom prst="rect">
            <a:avLst/>
          </a:prstGeom>
        </p:spPr>
      </p:pic>
      <p:sp>
        <p:nvSpPr>
          <p:cNvPr id="23" name="Rectangle 22">
            <a:extLst>
              <a:ext uri="{FF2B5EF4-FFF2-40B4-BE49-F238E27FC236}">
                <a16:creationId xmlns:a16="http://schemas.microsoft.com/office/drawing/2014/main" id="{F14780DC-FA9C-4B03-BDD2-82C556B2357E}"/>
              </a:ext>
            </a:extLst>
          </p:cNvPr>
          <p:cNvSpPr/>
          <p:nvPr userDrawn="1"/>
        </p:nvSpPr>
        <p:spPr>
          <a:xfrm>
            <a:off x="433207" y="1678192"/>
            <a:ext cx="8730044" cy="2769674"/>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Bef>
                <a:spcPts val="225"/>
              </a:spcBef>
              <a:spcAft>
                <a:spcPts val="225"/>
              </a:spcAft>
            </a:pPr>
            <a:endParaRPr lang="fr-FR" sz="1200" dirty="0">
              <a:solidFill>
                <a:schemeClr val="bg1"/>
              </a:solidFill>
            </a:endParaRPr>
          </a:p>
        </p:txBody>
      </p:sp>
      <p:sp>
        <p:nvSpPr>
          <p:cNvPr id="24" name="Documenttype">
            <a:extLst>
              <a:ext uri="{FF2B5EF4-FFF2-40B4-BE49-F238E27FC236}">
                <a16:creationId xmlns:a16="http://schemas.microsoft.com/office/drawing/2014/main" id="{02449FE3-3ADC-4F58-B3D1-3E310595BE90}"/>
              </a:ext>
            </a:extLst>
          </p:cNvPr>
          <p:cNvSpPr>
            <a:spLocks noGrp="1"/>
          </p:cNvSpPr>
          <p:nvPr>
            <p:ph type="body" sz="quarter" idx="13" hasCustomPrompt="1"/>
            <p:custDataLst>
              <p:tags r:id="rId3"/>
            </p:custDataLst>
          </p:nvPr>
        </p:nvSpPr>
        <p:spPr>
          <a:xfrm>
            <a:off x="627794" y="3886200"/>
            <a:ext cx="7080402" cy="16158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fr-FR" sz="1050" dirty="0">
                <a:solidFill>
                  <a:schemeClr val="tx2"/>
                </a:solidFill>
              </a:defRPr>
            </a:lvl1pPr>
          </a:lstStyle>
          <a:p>
            <a:pPr lvl="0">
              <a:buNone/>
            </a:pPr>
            <a:r>
              <a:rPr lang="fr-FR" dirty="0"/>
              <a:t>Date</a:t>
            </a:r>
          </a:p>
        </p:txBody>
      </p:sp>
      <p:sp>
        <p:nvSpPr>
          <p:cNvPr id="25" name="Subtitle">
            <a:extLst>
              <a:ext uri="{FF2B5EF4-FFF2-40B4-BE49-F238E27FC236}">
                <a16:creationId xmlns:a16="http://schemas.microsoft.com/office/drawing/2014/main" id="{90C91EE7-18CD-4939-975C-4A0F6BE4F0CD}"/>
              </a:ext>
            </a:extLst>
          </p:cNvPr>
          <p:cNvSpPr>
            <a:spLocks noGrp="1"/>
          </p:cNvSpPr>
          <p:nvPr>
            <p:ph type="subTitle" idx="1"/>
            <p:custDataLst>
              <p:tags r:id="rId4"/>
            </p:custDataLst>
          </p:nvPr>
        </p:nvSpPr>
        <p:spPr>
          <a:xfrm>
            <a:off x="627794" y="3082677"/>
            <a:ext cx="7080402" cy="23083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fr-FR" sz="1500" dirty="0">
                <a:solidFill>
                  <a:schemeClr val="tx2"/>
                </a:solidFill>
              </a:defRPr>
            </a:lvl1pPr>
          </a:lstStyle>
          <a:p>
            <a:pPr lvl="0">
              <a:buNone/>
            </a:pPr>
            <a:r>
              <a:rPr lang="fr-FR" dirty="0"/>
              <a:t>Click to </a:t>
            </a:r>
            <a:r>
              <a:rPr lang="fr-FR" dirty="0" err="1"/>
              <a:t>edit</a:t>
            </a:r>
            <a:r>
              <a:rPr lang="fr-FR" dirty="0"/>
              <a:t> Master </a:t>
            </a:r>
            <a:r>
              <a:rPr lang="fr-FR" dirty="0" err="1"/>
              <a:t>subtitle</a:t>
            </a:r>
            <a:r>
              <a:rPr lang="fr-FR" dirty="0"/>
              <a:t> style</a:t>
            </a:r>
          </a:p>
        </p:txBody>
      </p:sp>
      <p:sp>
        <p:nvSpPr>
          <p:cNvPr id="26" name="Title">
            <a:extLst>
              <a:ext uri="{FF2B5EF4-FFF2-40B4-BE49-F238E27FC236}">
                <a16:creationId xmlns:a16="http://schemas.microsoft.com/office/drawing/2014/main" id="{556D089E-FD83-4B6E-AAA8-CFE63158937F}"/>
              </a:ext>
            </a:extLst>
          </p:cNvPr>
          <p:cNvSpPr>
            <a:spLocks noGrp="1"/>
          </p:cNvSpPr>
          <p:nvPr>
            <p:ph type="title"/>
            <p:custDataLst>
              <p:tags r:id="rId5"/>
            </p:custDataLst>
          </p:nvPr>
        </p:nvSpPr>
        <p:spPr>
          <a:xfrm>
            <a:off x="627794" y="1892213"/>
            <a:ext cx="7080402" cy="101566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fr-FR" sz="3300" cap="all" baseline="0" dirty="0">
                <a:solidFill>
                  <a:schemeClr val="accent2"/>
                </a:solidFill>
              </a:defRPr>
            </a:lvl1pPr>
          </a:lstStyle>
          <a:p>
            <a:pPr lvl="0"/>
            <a:r>
              <a:rPr lang="fr-FR" dirty="0"/>
              <a:t>Click to </a:t>
            </a:r>
            <a:r>
              <a:rPr lang="fr-FR" dirty="0" err="1"/>
              <a:t>edit</a:t>
            </a:r>
            <a:r>
              <a:rPr lang="fr-FR" dirty="0"/>
              <a:t> Master </a:t>
            </a:r>
            <a:r>
              <a:rPr lang="fr-FR" dirty="0" err="1"/>
              <a:t>title</a:t>
            </a:r>
            <a:r>
              <a:rPr lang="fr-FR" dirty="0"/>
              <a:t> style</a:t>
            </a:r>
          </a:p>
        </p:txBody>
      </p:sp>
      <p:pic>
        <p:nvPicPr>
          <p:cNvPr id="13" name="Picture 2">
            <a:extLst>
              <a:ext uri="{FF2B5EF4-FFF2-40B4-BE49-F238E27FC236}">
                <a16:creationId xmlns:a16="http://schemas.microsoft.com/office/drawing/2014/main" id="{5D3747D0-1E29-44B2-B489-52A99151D34C}"/>
              </a:ext>
            </a:extLst>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97514" y="57840"/>
            <a:ext cx="2004538" cy="1201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44900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8" imgW="413" imgH="416" progId="TCLayout.ActiveDocument.1">
                  <p:embed/>
                </p:oleObj>
              </mc:Choice>
              <mc:Fallback>
                <p:oleObj name="Diapositive think-cell"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191" y="1191"/>
                        <a:ext cx="1191" cy="1191"/>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19063" cy="11906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225"/>
              </a:spcBef>
              <a:spcAft>
                <a:spcPts val="225"/>
              </a:spcAft>
            </a:pPr>
            <a:endParaRPr lang="fr-FR" sz="1875"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hasCustomPrompt="1"/>
            <p:custDataLst>
              <p:tags r:id="rId3"/>
            </p:custDataLst>
          </p:nvPr>
        </p:nvSpPr>
        <p:spPr>
          <a:xfrm>
            <a:off x="321429" y="204988"/>
            <a:ext cx="7018265" cy="426590"/>
          </a:xfrm>
        </p:spPr>
        <p:txBody>
          <a:bodyPr vert="horz" wrap="square" lIns="0" tIns="0" rIns="0" bIns="0" rtlCol="0" anchor="b" anchorCtr="0">
            <a:noAutofit/>
          </a:bodyPr>
          <a:lstStyle>
            <a:lvl1pPr>
              <a:defRPr lang="fr-FR" dirty="0">
                <a:solidFill>
                  <a:schemeClr val="accent3"/>
                </a:solidFill>
              </a:defRPr>
            </a:lvl1pPr>
          </a:lstStyle>
          <a:p>
            <a:pPr lvl="0"/>
            <a:r>
              <a:rPr lang="fr-FR" dirty="0"/>
              <a:t>Click to </a:t>
            </a:r>
            <a:r>
              <a:rPr lang="fr-FR" dirty="0" err="1"/>
              <a:t>edit</a:t>
            </a:r>
            <a:r>
              <a:rPr lang="fr-FR" dirty="0"/>
              <a:t> Master </a:t>
            </a:r>
            <a:r>
              <a:rPr lang="fr-FR" dirty="0" err="1"/>
              <a:t>title</a:t>
            </a:r>
            <a:r>
              <a:rPr lang="fr-FR" dirty="0"/>
              <a:t>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hasCustomPrompt="1"/>
            <p:custDataLst>
              <p:tags r:id="rId4"/>
            </p:custDataLst>
          </p:nvPr>
        </p:nvSpPr>
        <p:spPr>
          <a:xfrm>
            <a:off x="321428" y="680274"/>
            <a:ext cx="7018265" cy="190552"/>
          </a:xfrm>
          <a:prstGeom prst="rect">
            <a:avLst/>
          </a:prstGeom>
        </p:spPr>
        <p:txBody>
          <a:bodyPr vert="horz" wrap="square" lIns="0" tIns="0" rIns="0" bIns="0" rtlCol="0">
            <a:noAutofit/>
          </a:bodyPr>
          <a:lstStyle>
            <a:lvl1pPr>
              <a:defRPr lang="fr-FR" sz="1350" b="0" dirty="0"/>
            </a:lvl1pPr>
          </a:lstStyle>
          <a:p>
            <a:pPr lvl="0">
              <a:buNone/>
            </a:pPr>
            <a:r>
              <a:rPr lang="fr-FR" dirty="0"/>
              <a:t>Click to </a:t>
            </a:r>
            <a:r>
              <a:rPr lang="fr-FR" dirty="0" err="1"/>
              <a:t>edit</a:t>
            </a:r>
            <a:r>
              <a:rPr lang="fr-FR" dirty="0"/>
              <a:t> Master </a:t>
            </a:r>
            <a:r>
              <a:rPr lang="fr-FR" dirty="0" err="1"/>
              <a:t>subtitle</a:t>
            </a:r>
            <a:r>
              <a:rPr lang="fr-FR" dirty="0"/>
              <a:t>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8484394" y="4885496"/>
            <a:ext cx="316706" cy="151862"/>
          </a:xfrm>
          <a:prstGeom prst="rect">
            <a:avLst/>
          </a:prstGeom>
          <a:noFill/>
          <a:ln w="9525" algn="ctr">
            <a:noFill/>
            <a:miter lim="800000"/>
            <a:headEnd/>
            <a:tailEnd/>
          </a:ln>
          <a:effectLst/>
        </p:spPr>
        <p:txBody>
          <a:bodyPr wrap="square" lIns="0" tIns="0" rIns="0" bIns="0" anchor="b">
            <a:noAutofit/>
          </a:bodyPr>
          <a:lstStyle/>
          <a:p>
            <a:pPr algn="r" defTabSz="458058" fontAlgn="auto">
              <a:spcBef>
                <a:spcPts val="0"/>
              </a:spcBef>
              <a:spcAft>
                <a:spcPts val="0"/>
              </a:spcAft>
              <a:defRPr/>
            </a:pPr>
            <a:fld id="{4ABDCABE-3F10-B64C-92F1-862014417034}" type="slidenum">
              <a:rPr lang="fr-FR" sz="675" b="0" smtClean="0">
                <a:solidFill>
                  <a:schemeClr val="accent1"/>
                </a:solidFill>
                <a:latin typeface="+mn-lt"/>
                <a:ea typeface="+mn-ea"/>
                <a:cs typeface="Arial" panose="020B0604020202020204" pitchFamily="34" charset="0"/>
              </a:rPr>
              <a:pPr algn="r" defTabSz="458058" fontAlgn="auto">
                <a:spcBef>
                  <a:spcPts val="0"/>
                </a:spcBef>
                <a:spcAft>
                  <a:spcPts val="0"/>
                </a:spcAft>
                <a:defRPr/>
              </a:pPr>
              <a:t>‹N°›</a:t>
            </a:fld>
            <a:endParaRPr lang="fr-FR" sz="675" b="0" dirty="0">
              <a:solidFill>
                <a:schemeClr val="accent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416052" y="4885496"/>
            <a:ext cx="5458396" cy="9233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sz="600" dirty="0"/>
              <a:t>Source: …</a:t>
            </a:r>
          </a:p>
        </p:txBody>
      </p:sp>
      <p:cxnSp>
        <p:nvCxnSpPr>
          <p:cNvPr id="20" name="Straight Connector 19">
            <a:extLst>
              <a:ext uri="{FF2B5EF4-FFF2-40B4-BE49-F238E27FC236}">
                <a16:creationId xmlns:a16="http://schemas.microsoft.com/office/drawing/2014/main" id="{931ABE18-8991-4C13-ABAD-85B9E971F533}"/>
              </a:ext>
            </a:extLst>
          </p:cNvPr>
          <p:cNvCxnSpPr>
            <a:cxnSpLocks/>
          </p:cNvCxnSpPr>
          <p:nvPr userDrawn="1"/>
        </p:nvCxnSpPr>
        <p:spPr>
          <a:xfrm flipH="1">
            <a:off x="8484394" y="4878353"/>
            <a:ext cx="244126"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pic>
        <p:nvPicPr>
          <p:cNvPr id="17" name="Picture 16" descr="Text&#10;&#10;Description automatically generated">
            <a:extLst>
              <a:ext uri="{FF2B5EF4-FFF2-40B4-BE49-F238E27FC236}">
                <a16:creationId xmlns:a16="http://schemas.microsoft.com/office/drawing/2014/main" id="{A3A039C8-F8E4-48F2-A5CE-7EEA0C494C2A}"/>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9503" y="4798133"/>
            <a:ext cx="1254767" cy="280757"/>
          </a:xfrm>
          <a:prstGeom prst="rect">
            <a:avLst/>
          </a:prstGeom>
        </p:spPr>
      </p:pic>
      <p:pic>
        <p:nvPicPr>
          <p:cNvPr id="16" name="Picture 3" descr="Logo&#10;&#10;Description automatically generated">
            <a:extLst>
              <a:ext uri="{FF2B5EF4-FFF2-40B4-BE49-F238E27FC236}">
                <a16:creationId xmlns:a16="http://schemas.microsoft.com/office/drawing/2014/main" id="{1DC7B2D2-BD5A-4531-A6AF-98D46B5F3C18}"/>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279177" y="166669"/>
            <a:ext cx="532436" cy="532436"/>
          </a:xfrm>
          <a:prstGeom prst="rect">
            <a:avLst/>
          </a:prstGeom>
        </p:spPr>
      </p:pic>
      <p:pic>
        <p:nvPicPr>
          <p:cNvPr id="18" name="Picture 2">
            <a:extLst>
              <a:ext uri="{FF2B5EF4-FFF2-40B4-BE49-F238E27FC236}">
                <a16:creationId xmlns:a16="http://schemas.microsoft.com/office/drawing/2014/main" id="{651C3D2D-A41E-44DE-A903-5ADDEBBB7D36}"/>
              </a:ext>
            </a:extLst>
          </p:cNvPr>
          <p:cNvPicPr>
            <a:picLocks noChangeAspect="1" noChangeArrowheads="1"/>
          </p:cNvPicPr>
          <p:nvPr userDrawn="1"/>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98030" y="70870"/>
            <a:ext cx="1222906" cy="770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18096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3_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p:custDataLst>
              <p:tags r:id="rId1"/>
            </p:custDataLst>
          </p:nvPr>
        </p:nvGraphicFramePr>
        <p:xfrm>
          <a:off x="1192" y="1192"/>
          <a:ext cx="1191" cy="1191"/>
        </p:xfrm>
        <a:graphic>
          <a:graphicData uri="http://schemas.openxmlformats.org/presentationml/2006/ole">
            <mc:AlternateContent xmlns:mc="http://schemas.openxmlformats.org/markup-compatibility/2006">
              <mc:Choice xmlns:v="urn:schemas-microsoft-com:vml" Requires="v">
                <p:oleObj name="Diapositive think-cell" r:id="rId11" imgW="413" imgH="416" progId="TCLayout.ActiveDocument.1">
                  <p:embed/>
                </p:oleObj>
              </mc:Choice>
              <mc:Fallback>
                <p:oleObj name="Diapositive think-cell" r:id="rId11"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2"/>
                      <a:stretch>
                        <a:fillRect/>
                      </a:stretch>
                    </p:blipFill>
                    <p:spPr>
                      <a:xfrm>
                        <a:off x="1192" y="1192"/>
                        <a:ext cx="1191" cy="1191"/>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p:custDataLst>
              <p:tags r:id="rId2"/>
            </p:custDataLst>
          </p:nvPr>
        </p:nvSpPr>
        <p:spPr>
          <a:xfrm>
            <a:off x="1" y="1"/>
            <a:ext cx="119063" cy="11906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225"/>
              </a:spcBef>
              <a:spcAft>
                <a:spcPts val="225"/>
              </a:spcAft>
            </a:pPr>
            <a:endParaRPr lang="fr-FR" sz="1875"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208305" y="362615"/>
            <a:ext cx="7273004" cy="288541"/>
          </a:xfrm>
        </p:spPr>
        <p:txBody>
          <a:bodyPr vert="horz" wrap="square" lIns="0" tIns="0" rIns="0" bIns="0" rtlCol="0" anchor="b" anchorCtr="0">
            <a:noAutofit/>
          </a:bodyPr>
          <a:lstStyle>
            <a:lvl1pPr>
              <a:defRPr lang="fr-FR" dirty="0">
                <a:solidFill>
                  <a:schemeClr val="accent1"/>
                </a:solidFill>
              </a:defRPr>
            </a:lvl1pPr>
          </a:lstStyle>
          <a:p>
            <a:pPr lvl="0"/>
            <a:r>
              <a:rPr lang="fr-FR" dirty="0"/>
              <a:t>Modifiez le style du titre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hasCustomPrompt="1"/>
            <p:custDataLst>
              <p:tags r:id="rId4"/>
            </p:custDataLst>
          </p:nvPr>
        </p:nvSpPr>
        <p:spPr>
          <a:xfrm>
            <a:off x="208305" y="705993"/>
            <a:ext cx="7273004" cy="207749"/>
          </a:xfrm>
          <a:prstGeom prst="rect">
            <a:avLst/>
          </a:prstGeom>
        </p:spPr>
        <p:txBody>
          <a:bodyPr vert="horz" wrap="square" lIns="0" tIns="0" rIns="0" bIns="0" rtlCol="0">
            <a:noAutofit/>
          </a:bodyPr>
          <a:lstStyle>
            <a:lvl1pPr>
              <a:defRPr lang="fr-FR" sz="1350" b="0" dirty="0"/>
            </a:lvl1pPr>
          </a:lstStyle>
          <a:p>
            <a:pPr lvl="0">
              <a:buNone/>
            </a:pPr>
            <a:r>
              <a:rPr lang="fr-FR" dirty="0"/>
              <a:t>Modifier le style des sous-titres du masque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p:custDataLst>
              <p:tags r:id="rId5"/>
            </p:custDataLst>
          </p:nvPr>
        </p:nvSpPr>
        <p:spPr bwMode="black">
          <a:xfrm>
            <a:off x="8484395" y="4885497"/>
            <a:ext cx="244126" cy="103874"/>
          </a:xfrm>
          <a:prstGeom prst="rect">
            <a:avLst/>
          </a:prstGeom>
          <a:noFill/>
          <a:ln w="9525" algn="ctr">
            <a:noFill/>
            <a:miter lim="800000"/>
            <a:headEnd/>
            <a:tailEnd/>
          </a:ln>
          <a:effectLst/>
        </p:spPr>
        <p:txBody>
          <a:bodyPr wrap="square" lIns="0" tIns="0" rIns="0" bIns="0" anchor="b">
            <a:noAutofit/>
          </a:bodyPr>
          <a:lstStyle/>
          <a:p>
            <a:pPr algn="r" defTabSz="458047" fontAlgn="auto">
              <a:spcBef>
                <a:spcPts val="0"/>
              </a:spcBef>
              <a:spcAft>
                <a:spcPts val="0"/>
              </a:spcAft>
              <a:defRPr/>
            </a:pPr>
            <a:fld id="{4ABDCABE-3F10-B64C-92F1-862014417034}" type="slidenum">
              <a:rPr lang="fr-FR" sz="675" b="0" smtClean="0">
                <a:solidFill>
                  <a:schemeClr val="accent1"/>
                </a:solidFill>
                <a:latin typeface="+mn-lt"/>
                <a:ea typeface="+mn-ea"/>
                <a:cs typeface="Arial" panose="020B0604020202020204" pitchFamily="34" charset="0"/>
              </a:rPr>
              <a:pPr algn="r" defTabSz="458047" fontAlgn="auto">
                <a:spcBef>
                  <a:spcPts val="0"/>
                </a:spcBef>
                <a:spcAft>
                  <a:spcPts val="0"/>
                </a:spcAft>
                <a:defRPr/>
              </a:pPr>
              <a:t>‹N°›</a:t>
            </a:fld>
            <a:endParaRPr lang="fr-FR" sz="675" b="0" dirty="0">
              <a:solidFill>
                <a:schemeClr val="accent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p:custDataLst>
              <p:tags r:id="rId6"/>
            </p:custDataLst>
          </p:nvPr>
        </p:nvSpPr>
        <p:spPr>
          <a:xfrm>
            <a:off x="416052" y="4885497"/>
            <a:ext cx="5458396" cy="9233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sz="600" dirty="0"/>
              <a:t>Source: …</a:t>
            </a:r>
          </a:p>
        </p:txBody>
      </p:sp>
      <p:cxnSp>
        <p:nvCxnSpPr>
          <p:cNvPr id="20" name="Straight Connector 19">
            <a:extLst>
              <a:ext uri="{FF2B5EF4-FFF2-40B4-BE49-F238E27FC236}">
                <a16:creationId xmlns:a16="http://schemas.microsoft.com/office/drawing/2014/main" id="{931ABE18-8991-4C13-ABAD-85B9E971F533}"/>
              </a:ext>
            </a:extLst>
          </p:cNvPr>
          <p:cNvCxnSpPr>
            <a:cxnSpLocks/>
          </p:cNvCxnSpPr>
          <p:nvPr/>
        </p:nvCxnSpPr>
        <p:spPr>
          <a:xfrm flipH="1">
            <a:off x="8484395" y="4878353"/>
            <a:ext cx="244126"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graphicFrame>
        <p:nvGraphicFramePr>
          <p:cNvPr id="10"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7"/>
            </p:custDataLst>
          </p:nvPr>
        </p:nvGraphicFramePr>
        <p:xfrm>
          <a:off x="1192" y="1192"/>
          <a:ext cx="1191" cy="1191"/>
        </p:xfrm>
        <a:graphic>
          <a:graphicData uri="http://schemas.openxmlformats.org/presentationml/2006/ole">
            <mc:AlternateContent xmlns:mc="http://schemas.openxmlformats.org/markup-compatibility/2006">
              <mc:Choice xmlns:v="urn:schemas-microsoft-com:vml" Requires="v">
                <p:oleObj name="Diapositive think-cell" r:id="rId13" imgW="413" imgH="416" progId="TCLayout.ActiveDocument.1">
                  <p:embed/>
                </p:oleObj>
              </mc:Choice>
              <mc:Fallback>
                <p:oleObj name="Diapositive think-cell" r:id="rId13" imgW="413" imgH="416" progId="TCLayout.ActiveDocument.1">
                  <p:embed/>
                  <p:pic>
                    <p:nvPicPr>
                      <p:cNvPr id="10" name="Object 6" hidden="1">
                        <a:extLst>
                          <a:ext uri="{FF2B5EF4-FFF2-40B4-BE49-F238E27FC236}">
                            <a16:creationId xmlns:a16="http://schemas.microsoft.com/office/drawing/2014/main" id="{D8EFF8A2-0FB9-4B25-8B8D-492353274983}"/>
                          </a:ext>
                        </a:extLst>
                      </p:cNvPr>
                      <p:cNvPicPr/>
                      <p:nvPr/>
                    </p:nvPicPr>
                    <p:blipFill>
                      <a:blip r:embed="rId12"/>
                      <a:stretch>
                        <a:fillRect/>
                      </a:stretch>
                    </p:blipFill>
                    <p:spPr>
                      <a:xfrm>
                        <a:off x="1192" y="1192"/>
                        <a:ext cx="1191" cy="1191"/>
                      </a:xfrm>
                      <a:prstGeom prst="rect">
                        <a:avLst/>
                      </a:prstGeom>
                    </p:spPr>
                  </p:pic>
                </p:oleObj>
              </mc:Fallback>
            </mc:AlternateContent>
          </a:graphicData>
        </a:graphic>
      </p:graphicFrame>
      <p:sp>
        <p:nvSpPr>
          <p:cNvPr id="11" name="Rectangle 1" hidden="1">
            <a:extLst>
              <a:ext uri="{FF2B5EF4-FFF2-40B4-BE49-F238E27FC236}">
                <a16:creationId xmlns:a16="http://schemas.microsoft.com/office/drawing/2014/main" id="{FCC3A0E6-E630-4C26-B008-93BA0B5B1109}"/>
              </a:ext>
            </a:extLst>
          </p:cNvPr>
          <p:cNvSpPr/>
          <p:nvPr userDrawn="1">
            <p:custDataLst>
              <p:tags r:id="rId8"/>
            </p:custDataLst>
          </p:nvPr>
        </p:nvSpPr>
        <p:spPr>
          <a:xfrm>
            <a:off x="1" y="1"/>
            <a:ext cx="119063" cy="11906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225"/>
              </a:spcBef>
              <a:spcAft>
                <a:spcPts val="225"/>
              </a:spcAft>
            </a:pPr>
            <a:endParaRPr lang="fr-FR" sz="1875"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3" name="5. Source" hidden="1">
            <a:extLst>
              <a:ext uri="{FF2B5EF4-FFF2-40B4-BE49-F238E27FC236}">
                <a16:creationId xmlns:a16="http://schemas.microsoft.com/office/drawing/2014/main" id="{9238B1D6-2095-4826-AA45-9A4E6F7D1A16}"/>
              </a:ext>
            </a:extLst>
          </p:cNvPr>
          <p:cNvSpPr txBox="1"/>
          <p:nvPr userDrawn="1">
            <p:custDataLst>
              <p:tags r:id="rId9"/>
            </p:custDataLst>
          </p:nvPr>
        </p:nvSpPr>
        <p:spPr>
          <a:xfrm>
            <a:off x="416052" y="4885497"/>
            <a:ext cx="5458396" cy="9233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sz="600" dirty="0"/>
              <a:t>Source: …</a:t>
            </a:r>
          </a:p>
        </p:txBody>
      </p:sp>
    </p:spTree>
    <p:extLst>
      <p:ext uri="{BB962C8B-B14F-4D97-AF65-F5344CB8AC3E}">
        <p14:creationId xmlns:p14="http://schemas.microsoft.com/office/powerpoint/2010/main" val="179945335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2_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192" y="1192"/>
          <a:ext cx="1191" cy="1191"/>
        </p:xfrm>
        <a:graphic>
          <a:graphicData uri="http://schemas.openxmlformats.org/presentationml/2006/ole">
            <mc:AlternateContent xmlns:mc="http://schemas.openxmlformats.org/markup-compatibility/2006">
              <mc:Choice xmlns:v="urn:schemas-microsoft-com:vml" Requires="v">
                <p:oleObj name="Diapositive think-cell" r:id="rId8" imgW="413" imgH="416" progId="TCLayout.ActiveDocument.1">
                  <p:embed/>
                </p:oleObj>
              </mc:Choice>
              <mc:Fallback>
                <p:oleObj name="Diapositive think-cell"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192" y="1192"/>
                        <a:ext cx="1191" cy="1191"/>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1" y="1"/>
            <a:ext cx="119063" cy="11906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225"/>
              </a:spcBef>
              <a:spcAft>
                <a:spcPts val="225"/>
              </a:spcAft>
            </a:pPr>
            <a:endParaRPr lang="fr-FR" sz="1875"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hasCustomPrompt="1"/>
            <p:custDataLst>
              <p:tags r:id="rId3"/>
            </p:custDataLst>
          </p:nvPr>
        </p:nvSpPr>
        <p:spPr>
          <a:xfrm>
            <a:off x="753763" y="204988"/>
            <a:ext cx="6585932" cy="426590"/>
          </a:xfrm>
        </p:spPr>
        <p:txBody>
          <a:bodyPr vert="horz" wrap="square" lIns="0" tIns="0" rIns="0" bIns="0" rtlCol="0" anchor="b" anchorCtr="0">
            <a:noAutofit/>
          </a:bodyPr>
          <a:lstStyle>
            <a:lvl1pPr>
              <a:defRPr lang="fr-FR" dirty="0">
                <a:solidFill>
                  <a:schemeClr val="accent3"/>
                </a:solidFill>
              </a:defRPr>
            </a:lvl1pPr>
          </a:lstStyle>
          <a:p>
            <a:pPr lvl="0"/>
            <a:r>
              <a:rPr lang="fr-FR" dirty="0"/>
              <a:t>Click to </a:t>
            </a:r>
            <a:r>
              <a:rPr lang="fr-FR" dirty="0" err="1"/>
              <a:t>edit</a:t>
            </a:r>
            <a:r>
              <a:rPr lang="fr-FR" dirty="0"/>
              <a:t> Master </a:t>
            </a:r>
            <a:r>
              <a:rPr lang="fr-FR" dirty="0" err="1"/>
              <a:t>title</a:t>
            </a:r>
            <a:r>
              <a:rPr lang="fr-FR" dirty="0"/>
              <a:t>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hasCustomPrompt="1"/>
            <p:custDataLst>
              <p:tags r:id="rId4"/>
            </p:custDataLst>
          </p:nvPr>
        </p:nvSpPr>
        <p:spPr>
          <a:xfrm>
            <a:off x="753763" y="754416"/>
            <a:ext cx="7018265" cy="190552"/>
          </a:xfrm>
          <a:prstGeom prst="rect">
            <a:avLst/>
          </a:prstGeom>
        </p:spPr>
        <p:txBody>
          <a:bodyPr vert="horz" wrap="square" lIns="0" tIns="0" rIns="0" bIns="0" rtlCol="0">
            <a:noAutofit/>
          </a:bodyPr>
          <a:lstStyle>
            <a:lvl1pPr>
              <a:defRPr lang="fr-FR" sz="1350" b="0" dirty="0"/>
            </a:lvl1pPr>
          </a:lstStyle>
          <a:p>
            <a:pPr lvl="0">
              <a:buNone/>
            </a:pPr>
            <a:r>
              <a:rPr lang="fr-FR" dirty="0"/>
              <a:t>Click to </a:t>
            </a:r>
            <a:r>
              <a:rPr lang="fr-FR" dirty="0" err="1"/>
              <a:t>edit</a:t>
            </a:r>
            <a:r>
              <a:rPr lang="fr-FR" dirty="0"/>
              <a:t> Master </a:t>
            </a:r>
            <a:r>
              <a:rPr lang="fr-FR" dirty="0" err="1"/>
              <a:t>subtitle</a:t>
            </a:r>
            <a:r>
              <a:rPr lang="fr-FR" dirty="0"/>
              <a:t>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8484394" y="4885497"/>
            <a:ext cx="316706" cy="151862"/>
          </a:xfrm>
          <a:prstGeom prst="rect">
            <a:avLst/>
          </a:prstGeom>
          <a:noFill/>
          <a:ln w="9525" algn="ctr">
            <a:noFill/>
            <a:miter lim="800000"/>
            <a:headEnd/>
            <a:tailEnd/>
          </a:ln>
          <a:effectLst/>
        </p:spPr>
        <p:txBody>
          <a:bodyPr wrap="square" lIns="0" tIns="0" rIns="0" bIns="0" anchor="b">
            <a:noAutofit/>
          </a:bodyPr>
          <a:lstStyle/>
          <a:p>
            <a:pPr algn="r" defTabSz="458047" fontAlgn="auto">
              <a:spcBef>
                <a:spcPts val="0"/>
              </a:spcBef>
              <a:spcAft>
                <a:spcPts val="0"/>
              </a:spcAft>
              <a:defRPr/>
            </a:pPr>
            <a:fld id="{4ABDCABE-3F10-B64C-92F1-862014417034}" type="slidenum">
              <a:rPr lang="fr-FR" sz="675" b="0" smtClean="0">
                <a:solidFill>
                  <a:schemeClr val="accent1"/>
                </a:solidFill>
                <a:latin typeface="+mn-lt"/>
                <a:ea typeface="+mn-ea"/>
                <a:cs typeface="Arial" panose="020B0604020202020204" pitchFamily="34" charset="0"/>
              </a:rPr>
              <a:pPr algn="r" defTabSz="458047" fontAlgn="auto">
                <a:spcBef>
                  <a:spcPts val="0"/>
                </a:spcBef>
                <a:spcAft>
                  <a:spcPts val="0"/>
                </a:spcAft>
                <a:defRPr/>
              </a:pPr>
              <a:t>‹N°›</a:t>
            </a:fld>
            <a:endParaRPr lang="fr-FR" sz="675" b="0" dirty="0">
              <a:solidFill>
                <a:schemeClr val="accent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416052" y="4885497"/>
            <a:ext cx="5458396" cy="9233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sz="600" dirty="0"/>
              <a:t>Source: …</a:t>
            </a:r>
          </a:p>
        </p:txBody>
      </p:sp>
      <p:cxnSp>
        <p:nvCxnSpPr>
          <p:cNvPr id="20" name="Straight Connector 19">
            <a:extLst>
              <a:ext uri="{FF2B5EF4-FFF2-40B4-BE49-F238E27FC236}">
                <a16:creationId xmlns:a16="http://schemas.microsoft.com/office/drawing/2014/main" id="{931ABE18-8991-4C13-ABAD-85B9E971F533}"/>
              </a:ext>
            </a:extLst>
          </p:cNvPr>
          <p:cNvCxnSpPr>
            <a:cxnSpLocks/>
          </p:cNvCxnSpPr>
          <p:nvPr userDrawn="1"/>
        </p:nvCxnSpPr>
        <p:spPr>
          <a:xfrm flipH="1">
            <a:off x="8484395" y="4878353"/>
            <a:ext cx="244126"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13486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_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p:custDataLst>
              <p:tags r:id="rId1"/>
            </p:custDataLst>
          </p:nvPr>
        </p:nvGraphicFramePr>
        <p:xfrm>
          <a:off x="1192" y="1192"/>
          <a:ext cx="1191" cy="1191"/>
        </p:xfrm>
        <a:graphic>
          <a:graphicData uri="http://schemas.openxmlformats.org/presentationml/2006/ole">
            <mc:AlternateContent xmlns:mc="http://schemas.openxmlformats.org/markup-compatibility/2006">
              <mc:Choice xmlns:v="urn:schemas-microsoft-com:vml" Requires="v">
                <p:oleObj name="Diapositive think-cell" r:id="rId9" imgW="413" imgH="416" progId="TCLayout.ActiveDocument.1">
                  <p:embed/>
                </p:oleObj>
              </mc:Choice>
              <mc:Fallback>
                <p:oleObj name="Diapositive think-cell"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192" y="1192"/>
                        <a:ext cx="1191" cy="1191"/>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p:custDataLst>
              <p:tags r:id="rId2"/>
            </p:custDataLst>
          </p:nvPr>
        </p:nvSpPr>
        <p:spPr>
          <a:xfrm>
            <a:off x="1" y="1"/>
            <a:ext cx="119063" cy="11906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225"/>
              </a:spcBef>
              <a:spcAft>
                <a:spcPts val="225"/>
              </a:spcAft>
            </a:pPr>
            <a:endParaRPr lang="fr-FR" sz="1875"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p:custDataLst>
              <p:tags r:id="rId3"/>
            </p:custDataLst>
          </p:nvPr>
        </p:nvSpPr>
        <p:spPr bwMode="black">
          <a:xfrm>
            <a:off x="8484395" y="4885497"/>
            <a:ext cx="244126" cy="103874"/>
          </a:xfrm>
          <a:prstGeom prst="rect">
            <a:avLst/>
          </a:prstGeom>
          <a:noFill/>
          <a:ln w="9525" algn="ctr">
            <a:noFill/>
            <a:miter lim="800000"/>
            <a:headEnd/>
            <a:tailEnd/>
          </a:ln>
          <a:effectLst/>
        </p:spPr>
        <p:txBody>
          <a:bodyPr wrap="square" lIns="0" tIns="0" rIns="0" bIns="0" anchor="b">
            <a:noAutofit/>
          </a:bodyPr>
          <a:lstStyle/>
          <a:p>
            <a:pPr algn="r" defTabSz="458047" fontAlgn="auto">
              <a:spcBef>
                <a:spcPts val="0"/>
              </a:spcBef>
              <a:spcAft>
                <a:spcPts val="0"/>
              </a:spcAft>
              <a:defRPr/>
            </a:pPr>
            <a:fld id="{4ABDCABE-3F10-B64C-92F1-862014417034}" type="slidenum">
              <a:rPr lang="fr-FR" sz="675" b="0" smtClean="0">
                <a:solidFill>
                  <a:schemeClr val="accent1"/>
                </a:solidFill>
                <a:latin typeface="+mn-lt"/>
                <a:ea typeface="+mn-ea"/>
                <a:cs typeface="Arial" panose="020B0604020202020204" pitchFamily="34" charset="0"/>
              </a:rPr>
              <a:pPr algn="r" defTabSz="458047" fontAlgn="auto">
                <a:spcBef>
                  <a:spcPts val="0"/>
                </a:spcBef>
                <a:spcAft>
                  <a:spcPts val="0"/>
                </a:spcAft>
                <a:defRPr/>
              </a:pPr>
              <a:t>‹N°›</a:t>
            </a:fld>
            <a:endParaRPr lang="fr-FR" sz="675" b="0" dirty="0">
              <a:solidFill>
                <a:schemeClr val="accent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p:custDataLst>
              <p:tags r:id="rId4"/>
            </p:custDataLst>
          </p:nvPr>
        </p:nvSpPr>
        <p:spPr>
          <a:xfrm>
            <a:off x="416052" y="4885497"/>
            <a:ext cx="5458396" cy="9233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sz="600" dirty="0"/>
              <a:t>Source: …</a:t>
            </a:r>
          </a:p>
        </p:txBody>
      </p:sp>
      <p:cxnSp>
        <p:nvCxnSpPr>
          <p:cNvPr id="20" name="Straight Connector 19">
            <a:extLst>
              <a:ext uri="{FF2B5EF4-FFF2-40B4-BE49-F238E27FC236}">
                <a16:creationId xmlns:a16="http://schemas.microsoft.com/office/drawing/2014/main" id="{931ABE18-8991-4C13-ABAD-85B9E971F533}"/>
              </a:ext>
            </a:extLst>
          </p:cNvPr>
          <p:cNvCxnSpPr>
            <a:cxnSpLocks/>
          </p:cNvCxnSpPr>
          <p:nvPr/>
        </p:nvCxnSpPr>
        <p:spPr>
          <a:xfrm flipH="1">
            <a:off x="8484395" y="4878353"/>
            <a:ext cx="244126"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graphicFrame>
        <p:nvGraphicFramePr>
          <p:cNvPr id="10"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5"/>
            </p:custDataLst>
          </p:nvPr>
        </p:nvGraphicFramePr>
        <p:xfrm>
          <a:off x="1192" y="1192"/>
          <a:ext cx="1191" cy="1191"/>
        </p:xfrm>
        <a:graphic>
          <a:graphicData uri="http://schemas.openxmlformats.org/presentationml/2006/ole">
            <mc:AlternateContent xmlns:mc="http://schemas.openxmlformats.org/markup-compatibility/2006">
              <mc:Choice xmlns:v="urn:schemas-microsoft-com:vml" Requires="v">
                <p:oleObj name="Diapositive think-cell" r:id="rId11" imgW="413" imgH="416" progId="TCLayout.ActiveDocument.1">
                  <p:embed/>
                </p:oleObj>
              </mc:Choice>
              <mc:Fallback>
                <p:oleObj name="Diapositive think-cell" r:id="rId11" imgW="413" imgH="416" progId="TCLayout.ActiveDocument.1">
                  <p:embed/>
                  <p:pic>
                    <p:nvPicPr>
                      <p:cNvPr id="10"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192" y="1192"/>
                        <a:ext cx="1191" cy="1191"/>
                      </a:xfrm>
                      <a:prstGeom prst="rect">
                        <a:avLst/>
                      </a:prstGeom>
                    </p:spPr>
                  </p:pic>
                </p:oleObj>
              </mc:Fallback>
            </mc:AlternateContent>
          </a:graphicData>
        </a:graphic>
      </p:graphicFrame>
      <p:sp>
        <p:nvSpPr>
          <p:cNvPr id="11" name="Rectangle 1" hidden="1">
            <a:extLst>
              <a:ext uri="{FF2B5EF4-FFF2-40B4-BE49-F238E27FC236}">
                <a16:creationId xmlns:a16="http://schemas.microsoft.com/office/drawing/2014/main" id="{FCC3A0E6-E630-4C26-B008-93BA0B5B1109}"/>
              </a:ext>
            </a:extLst>
          </p:cNvPr>
          <p:cNvSpPr/>
          <p:nvPr userDrawn="1">
            <p:custDataLst>
              <p:tags r:id="rId6"/>
            </p:custDataLst>
          </p:nvPr>
        </p:nvSpPr>
        <p:spPr>
          <a:xfrm>
            <a:off x="1" y="1"/>
            <a:ext cx="119063" cy="11906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225"/>
              </a:spcBef>
              <a:spcAft>
                <a:spcPts val="225"/>
              </a:spcAft>
            </a:pPr>
            <a:endParaRPr lang="fr-FR" sz="1875"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3"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416052" y="4885497"/>
            <a:ext cx="5458396" cy="9233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sz="600" dirty="0"/>
              <a:t>Source: …</a:t>
            </a:r>
          </a:p>
        </p:txBody>
      </p:sp>
    </p:spTree>
    <p:extLst>
      <p:ext uri="{BB962C8B-B14F-4D97-AF65-F5344CB8AC3E}">
        <p14:creationId xmlns:p14="http://schemas.microsoft.com/office/powerpoint/2010/main" val="29375355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dirty="0"/>
              <a:t>Titre de la slide</a:t>
            </a:r>
          </a:p>
        </p:txBody>
      </p:sp>
      <p:sp>
        <p:nvSpPr>
          <p:cNvPr id="6" name="Espace réservé du numéro de diapositive 5"/>
          <p:cNvSpPr>
            <a:spLocks noGrp="1"/>
          </p:cNvSpPr>
          <p:nvPr>
            <p:ph type="sldNum" sz="quarter" idx="12"/>
          </p:nvPr>
        </p:nvSpPr>
        <p:spPr/>
        <p:txBody>
          <a:bodyPr/>
          <a:lstStyle>
            <a:lvl1pPr>
              <a:defRPr>
                <a:solidFill>
                  <a:srgbClr val="575757"/>
                </a:solidFill>
              </a:defRPr>
            </a:lvl1pPr>
          </a:lstStyle>
          <a:p>
            <a:fld id="{646E7B68-C406-4B5C-B79D-A1CDE10CB85D}" type="slidenum">
              <a:rPr lang="fr-FR" smtClean="0"/>
              <a:pPr/>
              <a:t>‹N°›</a:t>
            </a:fld>
            <a:endParaRPr lang="fr-FR" dirty="0"/>
          </a:p>
        </p:txBody>
      </p:sp>
      <p:sp>
        <p:nvSpPr>
          <p:cNvPr id="5" name="Espace réservé du pied de page 4"/>
          <p:cNvSpPr>
            <a:spLocks noGrp="1"/>
          </p:cNvSpPr>
          <p:nvPr>
            <p:ph type="ftr" sz="quarter" idx="19"/>
          </p:nvPr>
        </p:nvSpPr>
        <p:spPr>
          <a:xfrm>
            <a:off x="408754" y="4749993"/>
            <a:ext cx="6926486" cy="273844"/>
          </a:xfrm>
          <a:prstGeom prst="rect">
            <a:avLst/>
          </a:prstGeom>
        </p:spPr>
        <p:txBody>
          <a:bodyPr/>
          <a:lstStyle>
            <a:lvl1pPr>
              <a:defRPr sz="800"/>
            </a:lvl1pPr>
          </a:lstStyle>
          <a:p>
            <a:r>
              <a:rPr lang="fr-FR" dirty="0">
                <a:latin typeface="Arial"/>
                <a:ea typeface="+mn-ea"/>
              </a:rPr>
              <a:t>| Titre du document</a:t>
            </a:r>
          </a:p>
        </p:txBody>
      </p:sp>
      <p:sp>
        <p:nvSpPr>
          <p:cNvPr id="7" name="Espace réservé du texte 2"/>
          <p:cNvSpPr>
            <a:spLocks noGrp="1"/>
          </p:cNvSpPr>
          <p:nvPr>
            <p:ph idx="1" hasCustomPrompt="1"/>
          </p:nvPr>
        </p:nvSpPr>
        <p:spPr>
          <a:xfrm>
            <a:off x="827584" y="843559"/>
            <a:ext cx="8064896" cy="3744416"/>
          </a:xfrm>
          <a:prstGeom prst="rect">
            <a:avLst/>
          </a:prstGeom>
        </p:spPr>
        <p:txBody>
          <a:bodyPr vert="horz" lIns="0" tIns="0" rIns="0" bIns="0" rtlCol="0">
            <a:normAutofit/>
          </a:bodyPr>
          <a:lstStyle>
            <a:lvl4pPr>
              <a:defRPr sz="1400"/>
            </a:lvl4pPr>
            <a:lvl5pPr>
              <a:defRPr sz="1200"/>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kumimoji="0" lang="fr-FR" sz="1400" b="0" i="0" u="none" strike="noStrike" kern="1200" cap="none" spc="0" normalizeH="0" baseline="0" noProof="0" dirty="0">
              <a:ln>
                <a:noFill/>
              </a:ln>
              <a:solidFill>
                <a:srgbClr val="575757"/>
              </a:solidFill>
              <a:effectLst/>
              <a:uLnTx/>
              <a:uFillTx/>
              <a:latin typeface="+mn-lt"/>
              <a:ea typeface="+mn-ea"/>
              <a:cs typeface="+mn-cs"/>
            </a:endParaRPr>
          </a:p>
        </p:txBody>
      </p:sp>
    </p:spTree>
    <p:extLst>
      <p:ext uri="{BB962C8B-B14F-4D97-AF65-F5344CB8AC3E}">
        <p14:creationId xmlns:p14="http://schemas.microsoft.com/office/powerpoint/2010/main" val="408280889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4.xml"/><Relationship Id="rId3" Type="http://schemas.openxmlformats.org/officeDocument/2006/relationships/slideLayout" Target="../slideLayouts/slideLayout3.xml"/><Relationship Id="rId21" Type="http://schemas.openxmlformats.org/officeDocument/2006/relationships/tags" Target="../tags/tag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tags" Target="../tags/tag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tags" Target="../tags/tag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163.xml"/><Relationship Id="rId18" Type="http://schemas.openxmlformats.org/officeDocument/2006/relationships/tags" Target="../tags/tag118.xml"/><Relationship Id="rId26" Type="http://schemas.openxmlformats.org/officeDocument/2006/relationships/tags" Target="../tags/tag126.xml"/><Relationship Id="rId39" Type="http://schemas.openxmlformats.org/officeDocument/2006/relationships/image" Target="../media/image39.png"/><Relationship Id="rId21" Type="http://schemas.openxmlformats.org/officeDocument/2006/relationships/tags" Target="../tags/tag121.xml"/><Relationship Id="rId34" Type="http://schemas.openxmlformats.org/officeDocument/2006/relationships/tags" Target="../tags/tag134.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17" Type="http://schemas.openxmlformats.org/officeDocument/2006/relationships/theme" Target="../theme/theme10.xml"/><Relationship Id="rId25" Type="http://schemas.openxmlformats.org/officeDocument/2006/relationships/tags" Target="../tags/tag125.xml"/><Relationship Id="rId33" Type="http://schemas.openxmlformats.org/officeDocument/2006/relationships/tags" Target="../tags/tag133.xml"/><Relationship Id="rId38" Type="http://schemas.openxmlformats.org/officeDocument/2006/relationships/tags" Target="../tags/tag138.xml"/><Relationship Id="rId2" Type="http://schemas.openxmlformats.org/officeDocument/2006/relationships/slideLayout" Target="../slideLayouts/slideLayout152.xml"/><Relationship Id="rId16" Type="http://schemas.openxmlformats.org/officeDocument/2006/relationships/slideLayout" Target="../slideLayouts/slideLayout166.xml"/><Relationship Id="rId20" Type="http://schemas.openxmlformats.org/officeDocument/2006/relationships/tags" Target="../tags/tag120.xml"/><Relationship Id="rId29" Type="http://schemas.openxmlformats.org/officeDocument/2006/relationships/tags" Target="../tags/tag129.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24" Type="http://schemas.openxmlformats.org/officeDocument/2006/relationships/tags" Target="../tags/tag124.xml"/><Relationship Id="rId32" Type="http://schemas.openxmlformats.org/officeDocument/2006/relationships/tags" Target="../tags/tag132.xml"/><Relationship Id="rId37" Type="http://schemas.openxmlformats.org/officeDocument/2006/relationships/tags" Target="../tags/tag137.xml"/><Relationship Id="rId5" Type="http://schemas.openxmlformats.org/officeDocument/2006/relationships/slideLayout" Target="../slideLayouts/slideLayout155.xml"/><Relationship Id="rId15" Type="http://schemas.openxmlformats.org/officeDocument/2006/relationships/slideLayout" Target="../slideLayouts/slideLayout165.xml"/><Relationship Id="rId23" Type="http://schemas.openxmlformats.org/officeDocument/2006/relationships/tags" Target="../tags/tag123.xml"/><Relationship Id="rId28" Type="http://schemas.openxmlformats.org/officeDocument/2006/relationships/tags" Target="../tags/tag128.xml"/><Relationship Id="rId36" Type="http://schemas.openxmlformats.org/officeDocument/2006/relationships/tags" Target="../tags/tag136.xml"/><Relationship Id="rId10" Type="http://schemas.openxmlformats.org/officeDocument/2006/relationships/slideLayout" Target="../slideLayouts/slideLayout160.xml"/><Relationship Id="rId19" Type="http://schemas.openxmlformats.org/officeDocument/2006/relationships/tags" Target="../tags/tag119.xml"/><Relationship Id="rId31" Type="http://schemas.openxmlformats.org/officeDocument/2006/relationships/tags" Target="../tags/tag131.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slideLayout" Target="../slideLayouts/slideLayout164.xml"/><Relationship Id="rId22" Type="http://schemas.openxmlformats.org/officeDocument/2006/relationships/tags" Target="../tags/tag122.xml"/><Relationship Id="rId27" Type="http://schemas.openxmlformats.org/officeDocument/2006/relationships/tags" Target="../tags/tag127.xml"/><Relationship Id="rId30" Type="http://schemas.openxmlformats.org/officeDocument/2006/relationships/tags" Target="../tags/tag130.xml"/><Relationship Id="rId35" Type="http://schemas.openxmlformats.org/officeDocument/2006/relationships/tags" Target="../tags/tag135.xml"/><Relationship Id="rId8" Type="http://schemas.openxmlformats.org/officeDocument/2006/relationships/slideLayout" Target="../slideLayouts/slideLayout158.xml"/><Relationship Id="rId3" Type="http://schemas.openxmlformats.org/officeDocument/2006/relationships/slideLayout" Target="../slideLayouts/slideLayout15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slideLayout" Target="../slideLayouts/slideLayout179.xml"/><Relationship Id="rId18" Type="http://schemas.openxmlformats.org/officeDocument/2006/relationships/theme" Target="../theme/theme11.xml"/><Relationship Id="rId3" Type="http://schemas.openxmlformats.org/officeDocument/2006/relationships/slideLayout" Target="../slideLayouts/slideLayout169.xml"/><Relationship Id="rId21" Type="http://schemas.openxmlformats.org/officeDocument/2006/relationships/tags" Target="../tags/tag141.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17" Type="http://schemas.openxmlformats.org/officeDocument/2006/relationships/slideLayout" Target="../slideLayouts/slideLayout183.xml"/><Relationship Id="rId25" Type="http://schemas.openxmlformats.org/officeDocument/2006/relationships/image" Target="../media/image1.png"/><Relationship Id="rId2" Type="http://schemas.openxmlformats.org/officeDocument/2006/relationships/slideLayout" Target="../slideLayouts/slideLayout168.xml"/><Relationship Id="rId16" Type="http://schemas.openxmlformats.org/officeDocument/2006/relationships/slideLayout" Target="../slideLayouts/slideLayout182.xml"/><Relationship Id="rId20" Type="http://schemas.openxmlformats.org/officeDocument/2006/relationships/tags" Target="../tags/tag140.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24" Type="http://schemas.openxmlformats.org/officeDocument/2006/relationships/tags" Target="../tags/tag144.xml"/><Relationship Id="rId5" Type="http://schemas.openxmlformats.org/officeDocument/2006/relationships/slideLayout" Target="../slideLayouts/slideLayout171.xml"/><Relationship Id="rId15" Type="http://schemas.openxmlformats.org/officeDocument/2006/relationships/slideLayout" Target="../slideLayouts/slideLayout181.xml"/><Relationship Id="rId23" Type="http://schemas.openxmlformats.org/officeDocument/2006/relationships/tags" Target="../tags/tag143.xml"/><Relationship Id="rId10" Type="http://schemas.openxmlformats.org/officeDocument/2006/relationships/slideLayout" Target="../slideLayouts/slideLayout176.xml"/><Relationship Id="rId19" Type="http://schemas.openxmlformats.org/officeDocument/2006/relationships/tags" Target="../tags/tag139.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slideLayout" Target="../slideLayouts/slideLayout180.xml"/><Relationship Id="rId22" Type="http://schemas.openxmlformats.org/officeDocument/2006/relationships/tags" Target="../tags/tag14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image" Target="../media/image14.png"/><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theme" Target="../theme/theme2.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tags" Target="../tags/tag13.xml"/><Relationship Id="rId3" Type="http://schemas.openxmlformats.org/officeDocument/2006/relationships/slideLayout" Target="../slideLayouts/slideLayout39.xml"/><Relationship Id="rId21" Type="http://schemas.openxmlformats.org/officeDocument/2006/relationships/tags" Target="../tags/tag8.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tags" Target="../tags/tag12.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theme" Target="../theme/theme3.xml"/><Relationship Id="rId29" Type="http://schemas.openxmlformats.org/officeDocument/2006/relationships/tags" Target="../tags/tag16.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tags" Target="../tags/tag11.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tags" Target="../tags/tag10.xml"/><Relationship Id="rId28" Type="http://schemas.openxmlformats.org/officeDocument/2006/relationships/tags" Target="../tags/tag15.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image" Target="../media/image22.png"/><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tags" Target="../tags/tag9.xml"/><Relationship Id="rId27" Type="http://schemas.openxmlformats.org/officeDocument/2006/relationships/tags" Target="../tags/tag14.xml"/><Relationship Id="rId30" Type="http://schemas.openxmlformats.org/officeDocument/2006/relationships/tags" Target="../tags/tag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image" Target="../media/image26.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theme" Target="../theme/theme4.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3" Type="http://schemas.openxmlformats.org/officeDocument/2006/relationships/slideLayout" Target="../slideLayouts/slideLayout74.xml"/><Relationship Id="rId21" Type="http://schemas.openxmlformats.org/officeDocument/2006/relationships/image" Target="../media/image26.png"/><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theme" Target="../theme/theme5.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tags" Target="../tags/tag20.xml"/><Relationship Id="rId18" Type="http://schemas.openxmlformats.org/officeDocument/2006/relationships/tags" Target="../tags/tag25.xml"/><Relationship Id="rId26" Type="http://schemas.openxmlformats.org/officeDocument/2006/relationships/tags" Target="../tags/tag33.xml"/><Relationship Id="rId3" Type="http://schemas.openxmlformats.org/officeDocument/2006/relationships/slideLayout" Target="../slideLayouts/slideLayout93.xml"/><Relationship Id="rId21" Type="http://schemas.openxmlformats.org/officeDocument/2006/relationships/tags" Target="../tags/tag28.xml"/><Relationship Id="rId7" Type="http://schemas.openxmlformats.org/officeDocument/2006/relationships/slideLayout" Target="../slideLayouts/slideLayout97.xml"/><Relationship Id="rId12" Type="http://schemas.openxmlformats.org/officeDocument/2006/relationships/tags" Target="../tags/tag19.xml"/><Relationship Id="rId17" Type="http://schemas.openxmlformats.org/officeDocument/2006/relationships/tags" Target="../tags/tag24.xml"/><Relationship Id="rId25" Type="http://schemas.openxmlformats.org/officeDocument/2006/relationships/tags" Target="../tags/tag32.xml"/><Relationship Id="rId2" Type="http://schemas.openxmlformats.org/officeDocument/2006/relationships/slideLayout" Target="../slideLayouts/slideLayout92.xml"/><Relationship Id="rId16" Type="http://schemas.openxmlformats.org/officeDocument/2006/relationships/tags" Target="../tags/tag23.xml"/><Relationship Id="rId20" Type="http://schemas.openxmlformats.org/officeDocument/2006/relationships/tags" Target="../tags/tag27.xml"/><Relationship Id="rId29" Type="http://schemas.openxmlformats.org/officeDocument/2006/relationships/tags" Target="../tags/tag36.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tags" Target="../tags/tag18.xml"/><Relationship Id="rId24" Type="http://schemas.openxmlformats.org/officeDocument/2006/relationships/tags" Target="../tags/tag31.xml"/><Relationship Id="rId32" Type="http://schemas.openxmlformats.org/officeDocument/2006/relationships/image" Target="../media/image29.emf"/><Relationship Id="rId5" Type="http://schemas.openxmlformats.org/officeDocument/2006/relationships/slideLayout" Target="../slideLayouts/slideLayout95.xml"/><Relationship Id="rId15" Type="http://schemas.openxmlformats.org/officeDocument/2006/relationships/tags" Target="../tags/tag22.xml"/><Relationship Id="rId23" Type="http://schemas.openxmlformats.org/officeDocument/2006/relationships/tags" Target="../tags/tag30.xml"/><Relationship Id="rId28" Type="http://schemas.openxmlformats.org/officeDocument/2006/relationships/tags" Target="../tags/tag35.xml"/><Relationship Id="rId10" Type="http://schemas.openxmlformats.org/officeDocument/2006/relationships/theme" Target="../theme/theme6.xml"/><Relationship Id="rId19" Type="http://schemas.openxmlformats.org/officeDocument/2006/relationships/tags" Target="../tags/tag26.xml"/><Relationship Id="rId31" Type="http://schemas.openxmlformats.org/officeDocument/2006/relationships/oleObject" Target="../embeddings/oleObject1.bin"/><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tags" Target="../tags/tag21.xml"/><Relationship Id="rId22" Type="http://schemas.openxmlformats.org/officeDocument/2006/relationships/tags" Target="../tags/tag29.xml"/><Relationship Id="rId27" Type="http://schemas.openxmlformats.org/officeDocument/2006/relationships/tags" Target="../tags/tag34.xml"/><Relationship Id="rId30" Type="http://schemas.openxmlformats.org/officeDocument/2006/relationships/tags" Target="../tags/tag3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18" Type="http://schemas.openxmlformats.org/officeDocument/2006/relationships/theme" Target="../theme/theme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10" Type="http://schemas.openxmlformats.org/officeDocument/2006/relationships/slideLayout" Target="../slideLayouts/slideLayout109.xml"/><Relationship Id="rId19" Type="http://schemas.openxmlformats.org/officeDocument/2006/relationships/image" Target="../media/image1.png"/><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theme" Target="../theme/theme8.xml"/><Relationship Id="rId3" Type="http://schemas.openxmlformats.org/officeDocument/2006/relationships/slideLayout" Target="../slideLayouts/slideLayout119.xml"/><Relationship Id="rId21" Type="http://schemas.openxmlformats.org/officeDocument/2006/relationships/tags" Target="../tags/tag96.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5" Type="http://schemas.openxmlformats.org/officeDocument/2006/relationships/image" Target="../media/image1.png"/><Relationship Id="rId2" Type="http://schemas.openxmlformats.org/officeDocument/2006/relationships/slideLayout" Target="../slideLayouts/slideLayout118.xml"/><Relationship Id="rId16" Type="http://schemas.openxmlformats.org/officeDocument/2006/relationships/slideLayout" Target="../slideLayouts/slideLayout132.xml"/><Relationship Id="rId20" Type="http://schemas.openxmlformats.org/officeDocument/2006/relationships/tags" Target="../tags/tag95.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24" Type="http://schemas.openxmlformats.org/officeDocument/2006/relationships/tags" Target="../tags/tag99.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23" Type="http://schemas.openxmlformats.org/officeDocument/2006/relationships/tags" Target="../tags/tag98.xml"/><Relationship Id="rId10" Type="http://schemas.openxmlformats.org/officeDocument/2006/relationships/slideLayout" Target="../slideLayouts/slideLayout126.xml"/><Relationship Id="rId19" Type="http://schemas.openxmlformats.org/officeDocument/2006/relationships/tags" Target="../tags/tag94.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 Id="rId22" Type="http://schemas.openxmlformats.org/officeDocument/2006/relationships/tags" Target="../tags/tag9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slideLayout" Target="../slideLayouts/slideLayout146.xml"/><Relationship Id="rId18" Type="http://schemas.openxmlformats.org/officeDocument/2006/relationships/theme" Target="../theme/theme9.xml"/><Relationship Id="rId3" Type="http://schemas.openxmlformats.org/officeDocument/2006/relationships/slideLayout" Target="../slideLayouts/slideLayout136.xml"/><Relationship Id="rId21" Type="http://schemas.openxmlformats.org/officeDocument/2006/relationships/tags" Target="../tags/tag108.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17" Type="http://schemas.openxmlformats.org/officeDocument/2006/relationships/slideLayout" Target="../slideLayouts/slideLayout150.xml"/><Relationship Id="rId25" Type="http://schemas.openxmlformats.org/officeDocument/2006/relationships/image" Target="../media/image1.png"/><Relationship Id="rId2" Type="http://schemas.openxmlformats.org/officeDocument/2006/relationships/slideLayout" Target="../slideLayouts/slideLayout135.xml"/><Relationship Id="rId16" Type="http://schemas.openxmlformats.org/officeDocument/2006/relationships/slideLayout" Target="../slideLayouts/slideLayout149.xml"/><Relationship Id="rId20" Type="http://schemas.openxmlformats.org/officeDocument/2006/relationships/tags" Target="../tags/tag107.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24" Type="http://schemas.openxmlformats.org/officeDocument/2006/relationships/tags" Target="../tags/tag111.xml"/><Relationship Id="rId5" Type="http://schemas.openxmlformats.org/officeDocument/2006/relationships/slideLayout" Target="../slideLayouts/slideLayout138.xml"/><Relationship Id="rId15" Type="http://schemas.openxmlformats.org/officeDocument/2006/relationships/slideLayout" Target="../slideLayouts/slideLayout148.xml"/><Relationship Id="rId23" Type="http://schemas.openxmlformats.org/officeDocument/2006/relationships/tags" Target="../tags/tag110.xml"/><Relationship Id="rId10" Type="http://schemas.openxmlformats.org/officeDocument/2006/relationships/slideLayout" Target="../slideLayouts/slideLayout143.xml"/><Relationship Id="rId19" Type="http://schemas.openxmlformats.org/officeDocument/2006/relationships/tags" Target="../tags/tag106.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slideLayout" Target="../slideLayouts/slideLayout147.xml"/><Relationship Id="rId22" Type="http://schemas.openxmlformats.org/officeDocument/2006/relationships/tags" Target="../tags/tag10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27584" y="843558"/>
            <a:ext cx="8064896" cy="3744416"/>
          </a:xfrm>
          <a:prstGeom prst="rect">
            <a:avLst/>
          </a:prstGeom>
        </p:spPr>
        <p:txBody>
          <a:bodyPr vert="horz" lIns="0" tIns="0" rIns="0" bIns="0" rtlCol="0">
            <a:normAutofit/>
          </a:bodyPr>
          <a:lstStyle/>
          <a:p>
            <a:pPr lvl="0"/>
            <a:r>
              <a:rPr lang="fr-FR" dirty="0"/>
              <a:t>Modifiez les styles du texte du masque</a:t>
            </a:r>
          </a:p>
          <a:p>
            <a:pPr marL="720000" marR="0" lvl="1" indent="-285750" algn="l" defTabSz="914400" rtl="0" eaLnBrk="1" fontAlgn="auto" latinLnBrk="0" hangingPunct="1">
              <a:lnSpc>
                <a:spcPct val="100000"/>
              </a:lnSpc>
              <a:spcBef>
                <a:spcPts val="900"/>
              </a:spcBef>
              <a:spcAft>
                <a:spcPts val="0"/>
              </a:spcAft>
              <a:buClr>
                <a:srgbClr val="006AB2"/>
              </a:buClr>
              <a:buSzPct val="100000"/>
              <a:buFont typeface="Wingdings 3" panose="05040102010807070707" pitchFamily="18" charset="2"/>
              <a:buChar char="u"/>
              <a:tabLst/>
              <a:defRPr/>
            </a:pPr>
            <a:r>
              <a:rPr kumimoji="0" lang="fr-FR" sz="1800" b="1" i="0" u="none" strike="noStrike" kern="1200" cap="none" spc="0" normalizeH="0" baseline="0" noProof="0" dirty="0">
                <a:ln>
                  <a:noFill/>
                </a:ln>
                <a:solidFill>
                  <a:srgbClr val="006AB2"/>
                </a:solidFill>
                <a:effectLst/>
                <a:uLnTx/>
                <a:uFillTx/>
                <a:latin typeface="+mn-lt"/>
                <a:ea typeface="+mn-ea"/>
                <a:cs typeface="+mn-cs"/>
              </a:rPr>
              <a:t>Deuxième niveau</a:t>
            </a:r>
          </a:p>
          <a:p>
            <a:pPr marL="1080000" marR="0" lvl="2" indent="-252000" algn="l" defTabSz="914400" rtl="0" eaLnBrk="1" fontAlgn="auto" latinLnBrk="0" hangingPunct="1">
              <a:lnSpc>
                <a:spcPct val="100000"/>
              </a:lnSpc>
              <a:spcBef>
                <a:spcPts val="400"/>
              </a:spcBef>
              <a:spcAft>
                <a:spcPts val="0"/>
              </a:spcAft>
              <a:buClrTx/>
              <a:buSzTx/>
              <a:buFont typeface="Webdings" panose="05030102010509060703" pitchFamily="18" charset="2"/>
              <a:buChar char="&lt;"/>
              <a:tabLst/>
              <a:defRPr/>
            </a:pPr>
            <a:r>
              <a:rPr kumimoji="0" lang="fr-FR" sz="1600" b="0" i="0" u="none" strike="noStrike" kern="1200" cap="none" spc="0" normalizeH="0" baseline="0" noProof="0" dirty="0">
                <a:ln>
                  <a:noFill/>
                </a:ln>
                <a:solidFill>
                  <a:srgbClr val="575757"/>
                </a:solidFill>
                <a:effectLst/>
                <a:uLnTx/>
                <a:uFillTx/>
                <a:latin typeface="+mn-lt"/>
                <a:ea typeface="+mn-ea"/>
                <a:cs typeface="+mn-cs"/>
              </a:rPr>
              <a:t>Troisième niveau</a:t>
            </a:r>
          </a:p>
          <a:p>
            <a:pPr marL="1440000" marR="0" lvl="3" indent="-216000" algn="l" defTabSz="914400" rtl="0" eaLnBrk="1" fontAlgn="auto" latinLnBrk="0" hangingPunct="1">
              <a:lnSpc>
                <a:spcPct val="100000"/>
              </a:lnSpc>
              <a:spcBef>
                <a:spcPts val="400"/>
              </a:spcBef>
              <a:spcAft>
                <a:spcPts val="0"/>
              </a:spcAft>
              <a:buClrTx/>
              <a:buSzPct val="130000"/>
              <a:buFont typeface="Arial" panose="020B0604020202020204" pitchFamily="34" charset="0"/>
              <a:buChar char="•"/>
              <a:tabLst/>
              <a:defRPr/>
            </a:pPr>
            <a:r>
              <a:rPr kumimoji="0" lang="fr-FR" sz="1600" b="0" i="0" u="none" strike="noStrike" kern="1200" cap="none" spc="0" normalizeH="0" baseline="0" noProof="0" dirty="0">
                <a:ln>
                  <a:noFill/>
                </a:ln>
                <a:solidFill>
                  <a:srgbClr val="575757"/>
                </a:solidFill>
                <a:effectLst/>
                <a:uLnTx/>
                <a:uFillTx/>
                <a:latin typeface="+mn-lt"/>
                <a:ea typeface="+mn-ea"/>
                <a:cs typeface="+mn-cs"/>
              </a:rPr>
              <a:t>Quatrième niveau</a:t>
            </a:r>
          </a:p>
          <a:p>
            <a:pPr marL="1800000" marR="0" lvl="4" indent="-216000" algn="l" defTabSz="914400" rtl="0" eaLnBrk="1" fontAlgn="auto" latinLnBrk="0" hangingPunct="1">
              <a:lnSpc>
                <a:spcPct val="100000"/>
              </a:lnSpc>
              <a:spcBef>
                <a:spcPts val="200"/>
              </a:spcBef>
              <a:spcAft>
                <a:spcPts val="0"/>
              </a:spcAft>
              <a:buClrTx/>
              <a:buSzPct val="110000"/>
              <a:buFont typeface="Arial" pitchFamily="34" charset="0"/>
              <a:buChar char="•"/>
              <a:tabLst/>
              <a:defRPr/>
            </a:pPr>
            <a:r>
              <a:rPr kumimoji="0" lang="fr-FR" sz="1400" b="0" i="0" u="none" strike="noStrike" kern="1200" cap="none" spc="0" normalizeH="0" baseline="0" noProof="0" dirty="0">
                <a:ln>
                  <a:noFill/>
                </a:ln>
                <a:solidFill>
                  <a:srgbClr val="575757"/>
                </a:solidFill>
                <a:effectLst/>
                <a:uLnTx/>
                <a:uFillTx/>
                <a:latin typeface="+mn-lt"/>
                <a:ea typeface="+mn-ea"/>
                <a:cs typeface="+mn-cs"/>
              </a:rPr>
              <a:t>Cinquième niveau</a:t>
            </a:r>
          </a:p>
        </p:txBody>
      </p:sp>
      <p:sp>
        <p:nvSpPr>
          <p:cNvPr id="6" name="Espace réservé du numéro de diapositive 5"/>
          <p:cNvSpPr>
            <a:spLocks noGrp="1"/>
          </p:cNvSpPr>
          <p:nvPr>
            <p:ph type="sldNum" sz="quarter" idx="4"/>
          </p:nvPr>
        </p:nvSpPr>
        <p:spPr>
          <a:xfrm>
            <a:off x="107504" y="4749992"/>
            <a:ext cx="287338" cy="273844"/>
          </a:xfrm>
          <a:prstGeom prst="rect">
            <a:avLst/>
          </a:prstGeom>
        </p:spPr>
        <p:txBody>
          <a:bodyPr vert="horz" lIns="0" tIns="0" rIns="0" bIns="0" rtlCol="0" anchor="ctr"/>
          <a:lstStyle>
            <a:lvl1pPr algn="ctr">
              <a:defRPr lang="fr-FR" sz="800" i="1" kern="1200" smtClean="0">
                <a:solidFill>
                  <a:srgbClr val="575757"/>
                </a:solidFill>
                <a:latin typeface="Arial"/>
                <a:ea typeface="+mn-ea"/>
                <a:cs typeface="+mn-cs"/>
              </a:defRPr>
            </a:lvl1pPr>
          </a:lstStyle>
          <a:p>
            <a:fld id="{646E7B68-C406-4B5C-B79D-A1CDE10CB85D}" type="slidenum">
              <a:rPr lang="fr-FR" smtClean="0"/>
              <a:pPr/>
              <a:t>‹N°›</a:t>
            </a:fld>
            <a:endParaRPr lang="fr-FR" dirty="0"/>
          </a:p>
        </p:txBody>
      </p:sp>
      <p:sp>
        <p:nvSpPr>
          <p:cNvPr id="5" name="Espace réservé du pied de page 4"/>
          <p:cNvSpPr>
            <a:spLocks noGrp="1"/>
          </p:cNvSpPr>
          <p:nvPr>
            <p:ph type="ftr" sz="quarter" idx="3"/>
          </p:nvPr>
        </p:nvSpPr>
        <p:spPr>
          <a:xfrm>
            <a:off x="408753" y="4749992"/>
            <a:ext cx="6926486" cy="273844"/>
          </a:xfrm>
          <a:prstGeom prst="rect">
            <a:avLst/>
          </a:prstGeom>
        </p:spPr>
        <p:txBody>
          <a:bodyPr vert="horz" lIns="0" tIns="0" rIns="0" bIns="0" rtlCol="0" anchor="ctr"/>
          <a:lstStyle>
            <a:lvl1pPr marL="0" marR="0" indent="0" algn="l" defTabSz="914400" rtl="0" eaLnBrk="1" fontAlgn="auto" latinLnBrk="0" hangingPunct="1">
              <a:lnSpc>
                <a:spcPct val="100000"/>
              </a:lnSpc>
              <a:spcBef>
                <a:spcPts val="0"/>
              </a:spcBef>
              <a:spcAft>
                <a:spcPts val="0"/>
              </a:spcAft>
              <a:buClrTx/>
              <a:buSzTx/>
              <a:buFontTx/>
              <a:buNone/>
              <a:tabLst/>
              <a:defRPr sz="800" i="1">
                <a:solidFill>
                  <a:srgbClr val="575757"/>
                </a:solidFill>
              </a:defRPr>
            </a:lvl1pPr>
          </a:lstStyle>
          <a:p>
            <a:r>
              <a:rPr lang="fr-FR" dirty="0">
                <a:latin typeface="Arial"/>
                <a:ea typeface="+mn-ea"/>
              </a:rPr>
              <a:t>Démarche d’audit des critères ENS </a:t>
            </a:r>
          </a:p>
        </p:txBody>
      </p:sp>
      <p:sp>
        <p:nvSpPr>
          <p:cNvPr id="2" name="Espace réservé du titre 1"/>
          <p:cNvSpPr>
            <a:spLocks noGrp="1"/>
          </p:cNvSpPr>
          <p:nvPr>
            <p:ph type="title"/>
          </p:nvPr>
        </p:nvSpPr>
        <p:spPr>
          <a:xfrm>
            <a:off x="827584" y="87474"/>
            <a:ext cx="8064092" cy="540006"/>
          </a:xfrm>
          <a:prstGeom prst="rect">
            <a:avLst/>
          </a:prstGeom>
        </p:spPr>
        <p:txBody>
          <a:bodyPr vert="horz" lIns="0" tIns="0" rIns="0" bIns="0" rtlCol="0" anchor="b" anchorCtr="0">
            <a:normAutofit/>
          </a:bodyPr>
          <a:lstStyle/>
          <a:p>
            <a:r>
              <a:rPr lang="fr-FR" dirty="0"/>
              <a:t>Titre de la slide</a:t>
            </a:r>
          </a:p>
        </p:txBody>
      </p:sp>
      <p:cxnSp>
        <p:nvCxnSpPr>
          <p:cNvPr id="7" name="Connecteur droit 6"/>
          <p:cNvCxnSpPr/>
          <p:nvPr/>
        </p:nvCxnSpPr>
        <p:spPr>
          <a:xfrm>
            <a:off x="146140" y="699542"/>
            <a:ext cx="8853302" cy="0"/>
          </a:xfrm>
          <a:prstGeom prst="line">
            <a:avLst/>
          </a:prstGeom>
          <a:ln w="3175">
            <a:solidFill>
              <a:srgbClr val="575757"/>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userDrawn="1"/>
        </p:nvCxnSpPr>
        <p:spPr>
          <a:xfrm>
            <a:off x="146140" y="699542"/>
            <a:ext cx="885330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Image 8"/>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46140" y="87474"/>
            <a:ext cx="536800" cy="475200"/>
          </a:xfrm>
          <a:prstGeom prst="rect">
            <a:avLst/>
          </a:prstGeom>
        </p:spPr>
      </p:pic>
      <p:grpSp>
        <p:nvGrpSpPr>
          <p:cNvPr id="10" name="Harvey 4" hidden="1">
            <a:extLst>
              <a:ext uri="{FF2B5EF4-FFF2-40B4-BE49-F238E27FC236}">
                <a16:creationId xmlns:a16="http://schemas.microsoft.com/office/drawing/2014/main" id="{B003164A-DD14-4399-896B-3F1C077CD84F}"/>
              </a:ext>
            </a:extLst>
          </p:cNvPr>
          <p:cNvGrpSpPr>
            <a:grpSpLocks/>
          </p:cNvGrpSpPr>
          <p:nvPr userDrawn="1">
            <p:custDataLst>
              <p:tags r:id="rId16"/>
            </p:custDataLst>
          </p:nvPr>
        </p:nvGrpSpPr>
        <p:grpSpPr>
          <a:xfrm>
            <a:off x="9271000" y="0"/>
            <a:ext cx="292608" cy="292608"/>
            <a:chOff x="0" y="0"/>
            <a:chExt cx="914400" cy="914400"/>
          </a:xfrm>
          <a:solidFill>
            <a:schemeClr val="tx1"/>
          </a:solidFill>
        </p:grpSpPr>
        <p:sp>
          <p:nvSpPr>
            <p:cNvPr id="11" name="Harvey 0/4 [0]" hidden="1">
              <a:extLst>
                <a:ext uri="{FF2B5EF4-FFF2-40B4-BE49-F238E27FC236}">
                  <a16:creationId xmlns:a16="http://schemas.microsoft.com/office/drawing/2014/main" id="{67B5ADC3-318C-4163-B8A2-ABE0CF3C8737}"/>
                </a:ext>
              </a:extLst>
            </p:cNvPr>
            <p:cNvSpPr>
              <a:spLocks noChangeAspect="1"/>
            </p:cNvSpPr>
            <p:nvPr>
              <p:custDataLst>
                <p:tags r:id="rId17"/>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Harvey 1/4 [1]" hidden="1">
              <a:extLst>
                <a:ext uri="{FF2B5EF4-FFF2-40B4-BE49-F238E27FC236}">
                  <a16:creationId xmlns:a16="http://schemas.microsoft.com/office/drawing/2014/main" id="{C43909FF-EC93-4ED2-802B-A779ED42165D}"/>
                </a:ext>
              </a:extLst>
            </p:cNvPr>
            <p:cNvSpPr>
              <a:spLocks noChangeAspect="1"/>
            </p:cNvSpPr>
            <p:nvPr>
              <p:custDataLst>
                <p:tags r:id="rId18"/>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Harvey 2/4 [2]" hidden="1">
              <a:extLst>
                <a:ext uri="{FF2B5EF4-FFF2-40B4-BE49-F238E27FC236}">
                  <a16:creationId xmlns:a16="http://schemas.microsoft.com/office/drawing/2014/main" id="{C6DEA4BA-ECFF-461B-940E-7CDCEFF63587}"/>
                </a:ext>
              </a:extLst>
            </p:cNvPr>
            <p:cNvSpPr>
              <a:spLocks noChangeAspect="1"/>
            </p:cNvSpPr>
            <p:nvPr>
              <p:custDataLst>
                <p:tags r:id="rId19"/>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Harvey 3/4 [3]" hidden="1">
              <a:extLst>
                <a:ext uri="{FF2B5EF4-FFF2-40B4-BE49-F238E27FC236}">
                  <a16:creationId xmlns:a16="http://schemas.microsoft.com/office/drawing/2014/main" id="{EF0B1418-10CC-49E8-A82F-5F19149E2CBB}"/>
                </a:ext>
              </a:extLst>
            </p:cNvPr>
            <p:cNvSpPr>
              <a:spLocks noChangeAspect="1"/>
            </p:cNvSpPr>
            <p:nvPr>
              <p:custDataLst>
                <p:tags r:id="rId20"/>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Harvey 4/4 [4]" hidden="1">
              <a:extLst>
                <a:ext uri="{FF2B5EF4-FFF2-40B4-BE49-F238E27FC236}">
                  <a16:creationId xmlns:a16="http://schemas.microsoft.com/office/drawing/2014/main" id="{6EB99942-0720-4D0F-B1EC-4F468FA18BD6}"/>
                </a:ext>
              </a:extLst>
            </p:cNvPr>
            <p:cNvSpPr>
              <a:spLocks noChangeAspect="1"/>
            </p:cNvSpPr>
            <p:nvPr>
              <p:custDataLst>
                <p:tags r:id="rId21"/>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514093045"/>
      </p:ext>
    </p:extLst>
  </p:cSld>
  <p:clrMap bg1="lt1" tx1="dk1" bg2="lt2" tx2="dk2" accent1="accent1" accent2="accent2" accent3="accent3" accent4="accent4" accent5="accent5" accent6="accent6" hlink="hlink" folHlink="folHlink"/>
  <p:sldLayoutIdLst>
    <p:sldLayoutId id="2147483709"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19" r:id="rId10"/>
    <p:sldLayoutId id="2147483720" r:id="rId11"/>
    <p:sldLayoutId id="2147483801" r:id="rId12"/>
    <p:sldLayoutId id="2147483820" r:id="rId13"/>
    <p:sldLayoutId id="2147483841" r:id="rId14"/>
  </p:sldLayoutIdLst>
  <p:transition>
    <p:fade/>
  </p:transition>
  <p:hf hdr="0" dt="0"/>
  <p:txStyles>
    <p:titleStyle>
      <a:lvl1pPr algn="l" defTabSz="914400" rtl="0" eaLnBrk="1" latinLnBrk="0" hangingPunct="1">
        <a:lnSpc>
          <a:spcPts val="2200"/>
        </a:lnSpc>
        <a:spcBef>
          <a:spcPct val="0"/>
        </a:spcBef>
        <a:buNone/>
        <a:defRPr sz="2000" b="1" kern="1200">
          <a:solidFill>
            <a:srgbClr val="006AB2"/>
          </a:solidFill>
          <a:latin typeface="+mj-lt"/>
          <a:ea typeface="+mj-ea"/>
          <a:cs typeface="+mj-cs"/>
        </a:defRPr>
      </a:lvl1pPr>
    </p:titleStyle>
    <p:bodyStyle>
      <a:lvl1pPr marL="0" marR="0" indent="0" algn="l" defTabSz="914400" rtl="0" eaLnBrk="1" fontAlgn="auto" latinLnBrk="0" hangingPunct="1">
        <a:lnSpc>
          <a:spcPct val="100000"/>
        </a:lnSpc>
        <a:spcBef>
          <a:spcPts val="1800"/>
        </a:spcBef>
        <a:spcAft>
          <a:spcPts val="0"/>
        </a:spcAft>
        <a:buClrTx/>
        <a:buSzPct val="100000"/>
        <a:buFont typeface="Wingdings" panose="05000000000000000000" pitchFamily="2" charset="2"/>
        <a:buNone/>
        <a:tabLst/>
        <a:defRPr sz="2400" b="1" kern="1200" cap="none" baseline="0">
          <a:solidFill>
            <a:schemeClr val="tx2"/>
          </a:solidFill>
          <a:latin typeface="+mn-lt"/>
          <a:ea typeface="+mn-ea"/>
          <a:cs typeface="+mn-cs"/>
        </a:defRPr>
      </a:lvl1pPr>
      <a:lvl2pPr marL="720000" marR="0" indent="-285750" algn="l" defTabSz="914400" rtl="0" eaLnBrk="1" fontAlgn="auto" latinLnBrk="0" hangingPunct="1">
        <a:lnSpc>
          <a:spcPct val="100000"/>
        </a:lnSpc>
        <a:spcBef>
          <a:spcPts val="900"/>
        </a:spcBef>
        <a:spcAft>
          <a:spcPts val="0"/>
        </a:spcAft>
        <a:buClr>
          <a:srgbClr val="006AB2"/>
        </a:buClr>
        <a:buSzPct val="100000"/>
        <a:buFont typeface="Wingdings 3" panose="05040102010807070707" pitchFamily="18" charset="2"/>
        <a:buChar char="u"/>
        <a:tabLst/>
        <a:defRPr sz="1800" b="1" kern="1200" baseline="0">
          <a:solidFill>
            <a:schemeClr val="tx2"/>
          </a:solidFill>
          <a:latin typeface="+mn-lt"/>
          <a:ea typeface="+mn-ea"/>
          <a:cs typeface="+mn-cs"/>
        </a:defRPr>
      </a:lvl2pPr>
      <a:lvl3pPr marL="1080000" marR="0" indent="-252000" algn="l" defTabSz="914400" rtl="0" eaLnBrk="1" fontAlgn="auto" latinLnBrk="0" hangingPunct="1">
        <a:lnSpc>
          <a:spcPct val="100000"/>
        </a:lnSpc>
        <a:spcBef>
          <a:spcPts val="400"/>
        </a:spcBef>
        <a:spcAft>
          <a:spcPts val="0"/>
        </a:spcAft>
        <a:buClrTx/>
        <a:buSzTx/>
        <a:buFont typeface="Webdings" panose="05030102010509060703" pitchFamily="18" charset="2"/>
        <a:buChar char="&lt;"/>
        <a:tabLst/>
        <a:defRPr lang="fr-FR" sz="1600" kern="1200" baseline="0">
          <a:solidFill>
            <a:srgbClr val="575757"/>
          </a:solidFill>
          <a:latin typeface="+mn-lt"/>
          <a:ea typeface="+mn-ea"/>
          <a:cs typeface="+mn-cs"/>
        </a:defRPr>
      </a:lvl3pPr>
      <a:lvl4pPr marL="1440000" marR="0" indent="-216000" algn="l" defTabSz="914400" rtl="0" eaLnBrk="1" fontAlgn="auto" latinLnBrk="0" hangingPunct="1">
        <a:lnSpc>
          <a:spcPct val="100000"/>
        </a:lnSpc>
        <a:spcBef>
          <a:spcPts val="400"/>
        </a:spcBef>
        <a:spcAft>
          <a:spcPts val="0"/>
        </a:spcAft>
        <a:buClrTx/>
        <a:buSzPct val="130000"/>
        <a:buFont typeface="Arial" panose="020B0604020202020204" pitchFamily="34" charset="0"/>
        <a:buChar char="•"/>
        <a:tabLst/>
        <a:defRPr lang="fr-FR" sz="1400" kern="1200">
          <a:solidFill>
            <a:srgbClr val="575757"/>
          </a:solidFill>
          <a:latin typeface="+mn-lt"/>
          <a:ea typeface="+mn-ea"/>
          <a:cs typeface="+mn-cs"/>
        </a:defRPr>
      </a:lvl4pPr>
      <a:lvl5pPr marL="1800000" marR="0" indent="-216000" algn="l" defTabSz="914400" rtl="0" eaLnBrk="1" fontAlgn="auto" latinLnBrk="0" hangingPunct="1">
        <a:lnSpc>
          <a:spcPct val="100000"/>
        </a:lnSpc>
        <a:spcBef>
          <a:spcPts val="200"/>
        </a:spcBef>
        <a:spcAft>
          <a:spcPts val="0"/>
        </a:spcAft>
        <a:buClrTx/>
        <a:buSzPct val="110000"/>
        <a:buFont typeface="Arial" pitchFamily="34" charset="0"/>
        <a:buChar char="•"/>
        <a:tabLst/>
        <a:defRPr lang="fr-FR" sz="1200" kern="1200">
          <a:solidFill>
            <a:srgbClr val="57575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7989" y="303498"/>
            <a:ext cx="8507077" cy="702581"/>
          </a:xfrm>
          <a:prstGeom prst="rect">
            <a:avLst/>
          </a:prstGeom>
          <a:noFill/>
        </p:spPr>
        <p:txBody>
          <a:bodyPr vert="horz" lIns="108000" tIns="0" rIns="108000" bIns="0" rtlCol="0" anchor="t">
            <a:noAutofit/>
          </a:bodyPr>
          <a:lstStyle/>
          <a:p>
            <a:r>
              <a:rPr lang="fr-FR" dirty="0"/>
              <a:t>Complete </a:t>
            </a:r>
            <a:r>
              <a:rPr lang="fr-FR" dirty="0" err="1"/>
              <a:t>with</a:t>
            </a:r>
            <a:r>
              <a:rPr lang="fr-FR" dirty="0"/>
              <a:t> a </a:t>
            </a:r>
            <a:r>
              <a:rPr lang="fr-FR" dirty="0" err="1"/>
              <a:t>title</a:t>
            </a:r>
            <a:r>
              <a:rPr lang="fr-FR" dirty="0"/>
              <a:t> </a:t>
            </a:r>
            <a:r>
              <a:rPr lang="fr-FR" dirty="0" err="1"/>
              <a:t>here</a:t>
            </a:r>
            <a:r>
              <a:rPr lang="fr-FR" dirty="0"/>
              <a:t> </a:t>
            </a:r>
            <a:r>
              <a:rPr lang="fr-FR" dirty="0" err="1"/>
              <a:t>that</a:t>
            </a:r>
            <a:r>
              <a:rPr lang="fr-FR" dirty="0"/>
              <a:t> carries </a:t>
            </a:r>
            <a:r>
              <a:rPr lang="fr-FR" dirty="0" err="1"/>
              <a:t>your</a:t>
            </a:r>
            <a:r>
              <a:rPr lang="fr-FR" dirty="0"/>
              <a:t> message on </a:t>
            </a:r>
            <a:r>
              <a:rPr lang="fr-FR" dirty="0" err="1"/>
              <a:t>two</a:t>
            </a:r>
            <a:r>
              <a:rPr lang="fr-FR" dirty="0"/>
              <a:t> </a:t>
            </a:r>
            <a:r>
              <a:rPr lang="fr-FR" dirty="0" err="1"/>
              <a:t>lines</a:t>
            </a:r>
            <a:r>
              <a:rPr lang="fr-FR" dirty="0"/>
              <a:t> at </a:t>
            </a:r>
            <a:r>
              <a:rPr lang="fr-FR" dirty="0" err="1"/>
              <a:t>most</a:t>
            </a:r>
            <a:r>
              <a:rPr lang="fr-FR" dirty="0"/>
              <a:t> for more </a:t>
            </a:r>
            <a:r>
              <a:rPr lang="fr-FR" noProof="0" dirty="0" err="1"/>
              <a:t>readability</a:t>
            </a:r>
            <a:endParaRPr lang="fr-FR" noProof="0" dirty="0"/>
          </a:p>
        </p:txBody>
      </p:sp>
      <p:sp>
        <p:nvSpPr>
          <p:cNvPr id="4" name="Espace réservé du texte 3"/>
          <p:cNvSpPr>
            <a:spLocks noGrp="1"/>
          </p:cNvSpPr>
          <p:nvPr>
            <p:ph type="body" idx="1"/>
          </p:nvPr>
        </p:nvSpPr>
        <p:spPr>
          <a:xfrm>
            <a:off x="317989" y="1006079"/>
            <a:ext cx="8507077" cy="3671232"/>
          </a:xfrm>
          <a:prstGeom prst="rect">
            <a:avLst/>
          </a:prstGeom>
        </p:spPr>
        <p:txBody>
          <a:bodyPr vert="horz" lIns="108000" tIns="108000" rIns="108000" bIns="108000" rtlCol="0">
            <a:noAutofit/>
          </a:bodyPr>
          <a:lstStyle/>
          <a:p>
            <a:pPr lvl="0"/>
            <a:r>
              <a:rPr lang="fr-FR" dirty="0" err="1"/>
              <a:t>Level</a:t>
            </a:r>
            <a:r>
              <a:rPr lang="fr-FR" dirty="0"/>
              <a:t> 1 - </a:t>
            </a:r>
            <a:r>
              <a:rPr lang="fr-FR" dirty="0">
                <a:solidFill>
                  <a:srgbClr val="503078"/>
                </a:solidFill>
              </a:rPr>
              <a:t>To move to the </a:t>
            </a:r>
            <a:r>
              <a:rPr lang="fr-FR" dirty="0" err="1">
                <a:solidFill>
                  <a:srgbClr val="503078"/>
                </a:solidFill>
              </a:rPr>
              <a:t>next</a:t>
            </a:r>
            <a:r>
              <a:rPr lang="fr-FR" dirty="0">
                <a:solidFill>
                  <a:srgbClr val="503078"/>
                </a:solidFill>
              </a:rPr>
              <a:t> </a:t>
            </a:r>
            <a:r>
              <a:rPr lang="fr-FR" dirty="0" err="1">
                <a:solidFill>
                  <a:srgbClr val="503078"/>
                </a:solidFill>
              </a:rPr>
              <a:t>level</a:t>
            </a:r>
            <a:r>
              <a:rPr lang="fr-FR" dirty="0">
                <a:solidFill>
                  <a:srgbClr val="503078"/>
                </a:solidFill>
              </a:rPr>
              <a:t>, Alt + Shift + right </a:t>
            </a:r>
            <a:r>
              <a:rPr lang="fr-FR" dirty="0" err="1">
                <a:solidFill>
                  <a:srgbClr val="503078"/>
                </a:solidFill>
              </a:rPr>
              <a:t>arrow</a:t>
            </a:r>
            <a:endParaRPr lang="fr-FR" dirty="0"/>
          </a:p>
          <a:p>
            <a:pPr lvl="1"/>
            <a:r>
              <a:rPr lang="fr-FR" dirty="0" err="1"/>
              <a:t>Level</a:t>
            </a:r>
            <a:r>
              <a:rPr lang="fr-FR" dirty="0"/>
              <a:t> 2</a:t>
            </a:r>
          </a:p>
          <a:p>
            <a:pPr lvl="2"/>
            <a:r>
              <a:rPr lang="fr-FR" dirty="0" err="1"/>
              <a:t>Level</a:t>
            </a:r>
            <a:r>
              <a:rPr lang="fr-FR" dirty="0"/>
              <a:t> 3</a:t>
            </a:r>
          </a:p>
          <a:p>
            <a:pPr lvl="3"/>
            <a:r>
              <a:rPr lang="fr-FR" dirty="0" err="1"/>
              <a:t>Level</a:t>
            </a:r>
            <a:r>
              <a:rPr lang="fr-FR" dirty="0"/>
              <a:t> 4</a:t>
            </a:r>
          </a:p>
          <a:p>
            <a:pPr lvl="4"/>
            <a:r>
              <a:rPr lang="fr-FR" dirty="0" err="1"/>
              <a:t>Level</a:t>
            </a:r>
            <a:r>
              <a:rPr lang="fr-FR" dirty="0"/>
              <a:t> 5</a:t>
            </a:r>
          </a:p>
          <a:p>
            <a:pPr lvl="5"/>
            <a:r>
              <a:rPr lang="fr-FR" dirty="0" err="1"/>
              <a:t>Level</a:t>
            </a:r>
            <a:r>
              <a:rPr lang="fr-FR" dirty="0"/>
              <a:t> 6</a:t>
            </a:r>
          </a:p>
          <a:p>
            <a:pPr lvl="6"/>
            <a:r>
              <a:rPr lang="fr-FR" dirty="0" err="1"/>
              <a:t>Level</a:t>
            </a:r>
            <a:r>
              <a:rPr lang="fr-FR" dirty="0"/>
              <a:t> 7</a:t>
            </a:r>
          </a:p>
          <a:p>
            <a:pPr lvl="7"/>
            <a:r>
              <a:rPr lang="fr-FR" noProof="0" dirty="0" err="1"/>
              <a:t>Level</a:t>
            </a:r>
            <a:r>
              <a:rPr lang="fr-FR" noProof="0" dirty="0"/>
              <a:t> </a:t>
            </a:r>
            <a:r>
              <a:rPr lang="fr-FR" dirty="0"/>
              <a:t>8</a:t>
            </a:r>
          </a:p>
          <a:p>
            <a:pPr lvl="8"/>
            <a:r>
              <a:rPr lang="fr-FR" dirty="0" err="1"/>
              <a:t>Level</a:t>
            </a:r>
            <a:r>
              <a:rPr lang="fr-FR" dirty="0"/>
              <a:t> 9</a:t>
            </a:r>
          </a:p>
        </p:txBody>
      </p:sp>
      <p:pic>
        <p:nvPicPr>
          <p:cNvPr id="8" name="Image 7">
            <a:extLst>
              <a:ext uri="{FF2B5EF4-FFF2-40B4-BE49-F238E27FC236}">
                <a16:creationId xmlns:a16="http://schemas.microsoft.com/office/drawing/2014/main" id="{6DC3D25D-6D8B-424D-A496-9A3559BFD6C9}"/>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a:stretch/>
        </p:blipFill>
        <p:spPr>
          <a:xfrm>
            <a:off x="8378618" y="4451282"/>
            <a:ext cx="925948" cy="695049"/>
          </a:xfrm>
          <a:prstGeom prst="rect">
            <a:avLst/>
          </a:prstGeom>
        </p:spPr>
      </p:pic>
      <p:sp>
        <p:nvSpPr>
          <p:cNvPr id="11" name="Rectangle 10">
            <a:extLst>
              <a:ext uri="{FF2B5EF4-FFF2-40B4-BE49-F238E27FC236}">
                <a16:creationId xmlns:a16="http://schemas.microsoft.com/office/drawing/2014/main" id="{C1761CCD-F3D4-4FB9-A087-3C28AEC59F2E}"/>
              </a:ext>
            </a:extLst>
          </p:cNvPr>
          <p:cNvSpPr>
            <a:spLocks/>
          </p:cNvSpPr>
          <p:nvPr userDrawn="1"/>
        </p:nvSpPr>
        <p:spPr>
          <a:xfrm>
            <a:off x="7524329" y="4959560"/>
            <a:ext cx="792089" cy="185029"/>
          </a:xfrm>
          <a:prstGeom prst="rect">
            <a:avLst/>
          </a:prstGeom>
        </p:spPr>
        <p:txBody>
          <a:bodyPr wrap="square" lIns="0" tIns="0" rIns="0" bIns="91800" anchor="t">
            <a:spAutoFit/>
          </a:bodyPr>
          <a:lstStyle/>
          <a:p>
            <a:pPr lvl="0" algn="r">
              <a:spcBef>
                <a:spcPts val="300"/>
              </a:spcBef>
              <a:buClr>
                <a:srgbClr val="660066"/>
              </a:buClr>
            </a:pPr>
            <a:r>
              <a:rPr lang="fr-FR" sz="600" noProof="0" dirty="0">
                <a:solidFill>
                  <a:schemeClr val="bg2"/>
                </a:solidFill>
                <a:latin typeface="Tahoma" panose="020B0604030504040204" pitchFamily="34" charset="0"/>
                <a:ea typeface="Tahoma" panose="020B0604030504040204" pitchFamily="34" charset="0"/>
                <a:cs typeface="Tahoma" panose="020B0604030504040204" pitchFamily="34" charset="0"/>
              </a:rPr>
              <a:t>© WAVESTONE</a:t>
            </a:r>
          </a:p>
        </p:txBody>
      </p:sp>
      <p:sp>
        <p:nvSpPr>
          <p:cNvPr id="12" name="Textfeld 6">
            <a:extLst>
              <a:ext uri="{FF2B5EF4-FFF2-40B4-BE49-F238E27FC236}">
                <a16:creationId xmlns:a16="http://schemas.microsoft.com/office/drawing/2014/main" id="{F56DE59C-224C-446E-9E45-A7372E2854F5}"/>
              </a:ext>
            </a:extLst>
          </p:cNvPr>
          <p:cNvSpPr txBox="1">
            <a:spLocks/>
          </p:cNvSpPr>
          <p:nvPr userDrawn="1"/>
        </p:nvSpPr>
        <p:spPr bwMode="gray">
          <a:xfrm>
            <a:off x="8465701" y="4959560"/>
            <a:ext cx="360000" cy="185029"/>
          </a:xfrm>
          <a:prstGeom prst="rect">
            <a:avLst/>
          </a:prstGeom>
          <a:noFill/>
        </p:spPr>
        <p:txBody>
          <a:bodyPr wrap="square" lIns="0" tIns="0" rIns="0" bIns="91800" rtlCol="0" anchor="ctr" anchorCtr="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5152254E-7EB4-45E4-904F-3575BFE2F20B}" type="slidenum">
              <a:rPr lang="fr-FR" sz="600" noProof="0" smtClean="0">
                <a:solidFill>
                  <a:schemeClr val="bg2"/>
                </a:solidFill>
              </a:rPr>
              <a:pPr marL="0" marR="0" indent="0" algn="r" defTabSz="685800" rtl="0" eaLnBrk="1" fontAlgn="auto" latinLnBrk="0" hangingPunct="1">
                <a:lnSpc>
                  <a:spcPct val="100000"/>
                </a:lnSpc>
                <a:spcBef>
                  <a:spcPts val="0"/>
                </a:spcBef>
                <a:spcAft>
                  <a:spcPts val="0"/>
                </a:spcAft>
                <a:buClrTx/>
                <a:buSzTx/>
                <a:buFontTx/>
                <a:buNone/>
                <a:tabLst/>
                <a:defRPr/>
              </a:pPr>
              <a:t>‹N°›</a:t>
            </a:fld>
            <a:endParaRPr lang="fr-FR" sz="600" noProof="0" dirty="0">
              <a:solidFill>
                <a:schemeClr val="bg2"/>
              </a:solidFill>
            </a:endParaRPr>
          </a:p>
        </p:txBody>
      </p:sp>
      <p:grpSp>
        <p:nvGrpSpPr>
          <p:cNvPr id="7" name="Backup [Sticker]" hidden="1">
            <a:extLst>
              <a:ext uri="{FF2B5EF4-FFF2-40B4-BE49-F238E27FC236}">
                <a16:creationId xmlns:a16="http://schemas.microsoft.com/office/drawing/2014/main" id="{A78713B3-5553-4EB1-B05F-C6389F9869E9}"/>
              </a:ext>
            </a:extLst>
          </p:cNvPr>
          <p:cNvGrpSpPr>
            <a:grpSpLocks noChangeAspect="1"/>
          </p:cNvGrpSpPr>
          <p:nvPr userDrawn="1"/>
        </p:nvGrpSpPr>
        <p:grpSpPr>
          <a:xfrm>
            <a:off x="6426388" y="326188"/>
            <a:ext cx="2376263" cy="580042"/>
            <a:chOff x="4016896" y="3395436"/>
            <a:chExt cx="1800000" cy="773389"/>
          </a:xfrm>
        </p:grpSpPr>
        <p:sp>
          <p:nvSpPr>
            <p:cNvPr id="9" name="Rectangle 8">
              <a:extLst>
                <a:ext uri="{FF2B5EF4-FFF2-40B4-BE49-F238E27FC236}">
                  <a16:creationId xmlns:a16="http://schemas.microsoft.com/office/drawing/2014/main" id="{E019CD9C-87B2-4ABF-8630-53A3E8B42DC1}"/>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fr-FR" sz="1500" dirty="0">
                  <a:solidFill>
                    <a:schemeClr val="bg1"/>
                  </a:solidFill>
                  <a:ea typeface="+mj-ea"/>
                  <a:cs typeface="+mj-cs"/>
                </a:rPr>
                <a:t>BACK UP</a:t>
              </a:r>
            </a:p>
          </p:txBody>
        </p:sp>
        <p:cxnSp>
          <p:nvCxnSpPr>
            <p:cNvPr id="10" name="Straight Connector 3">
              <a:extLst>
                <a:ext uri="{FF2B5EF4-FFF2-40B4-BE49-F238E27FC236}">
                  <a16:creationId xmlns:a16="http://schemas.microsoft.com/office/drawing/2014/main" id="{F2D79D5D-F3E2-4C35-8719-AA846C3CCF0C}"/>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Straight Connector 4">
              <a:extLst>
                <a:ext uri="{FF2B5EF4-FFF2-40B4-BE49-F238E27FC236}">
                  <a16:creationId xmlns:a16="http://schemas.microsoft.com/office/drawing/2014/main" id="{664930C3-83D4-4AD7-B023-EC5605331378}"/>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14" name="Dummy [Sticker]" hidden="1">
            <a:extLst>
              <a:ext uri="{FF2B5EF4-FFF2-40B4-BE49-F238E27FC236}">
                <a16:creationId xmlns:a16="http://schemas.microsoft.com/office/drawing/2014/main" id="{9C55797E-F15A-401A-8053-5F1DAA1A7B77}"/>
              </a:ext>
            </a:extLst>
          </p:cNvPr>
          <p:cNvGrpSpPr>
            <a:grpSpLocks noChangeAspect="1"/>
          </p:cNvGrpSpPr>
          <p:nvPr userDrawn="1"/>
        </p:nvGrpSpPr>
        <p:grpSpPr>
          <a:xfrm>
            <a:off x="6426387" y="326188"/>
            <a:ext cx="2376264" cy="580042"/>
            <a:chOff x="4016896" y="3395436"/>
            <a:chExt cx="1800000" cy="773389"/>
          </a:xfrm>
        </p:grpSpPr>
        <p:sp>
          <p:nvSpPr>
            <p:cNvPr id="15" name="Rectangle 14">
              <a:extLst>
                <a:ext uri="{FF2B5EF4-FFF2-40B4-BE49-F238E27FC236}">
                  <a16:creationId xmlns:a16="http://schemas.microsoft.com/office/drawing/2014/main" id="{494E2D40-8D1E-4A54-BF61-3575337B74A1}"/>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fr-FR" sz="1500" dirty="0">
                  <a:solidFill>
                    <a:schemeClr val="bg1"/>
                  </a:solidFill>
                  <a:ea typeface="+mj-ea"/>
                  <a:cs typeface="+mj-cs"/>
                </a:rPr>
                <a:t>DUMMY DATA</a:t>
              </a:r>
            </a:p>
          </p:txBody>
        </p:sp>
        <p:cxnSp>
          <p:nvCxnSpPr>
            <p:cNvPr id="16" name="Straight Connector 3">
              <a:extLst>
                <a:ext uri="{FF2B5EF4-FFF2-40B4-BE49-F238E27FC236}">
                  <a16:creationId xmlns:a16="http://schemas.microsoft.com/office/drawing/2014/main" id="{C9F0F413-DE96-405B-98A1-776952036C39}"/>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4">
              <a:extLst>
                <a:ext uri="{FF2B5EF4-FFF2-40B4-BE49-F238E27FC236}">
                  <a16:creationId xmlns:a16="http://schemas.microsoft.com/office/drawing/2014/main" id="{7E7A477A-525F-47A3-BB33-EA7D9E18A456}"/>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18" name="Update [Sticker]" hidden="1">
            <a:extLst>
              <a:ext uri="{FF2B5EF4-FFF2-40B4-BE49-F238E27FC236}">
                <a16:creationId xmlns:a16="http://schemas.microsoft.com/office/drawing/2014/main" id="{B6232349-3811-4327-AC22-013922D9F9A6}"/>
              </a:ext>
            </a:extLst>
          </p:cNvPr>
          <p:cNvGrpSpPr>
            <a:grpSpLocks noChangeAspect="1"/>
          </p:cNvGrpSpPr>
          <p:nvPr userDrawn="1"/>
        </p:nvGrpSpPr>
        <p:grpSpPr>
          <a:xfrm>
            <a:off x="6426387" y="326188"/>
            <a:ext cx="2376264" cy="580042"/>
            <a:chOff x="4016896" y="3395436"/>
            <a:chExt cx="1800000" cy="773389"/>
          </a:xfrm>
        </p:grpSpPr>
        <p:sp>
          <p:nvSpPr>
            <p:cNvPr id="19" name="Rectangle 18">
              <a:extLst>
                <a:ext uri="{FF2B5EF4-FFF2-40B4-BE49-F238E27FC236}">
                  <a16:creationId xmlns:a16="http://schemas.microsoft.com/office/drawing/2014/main" id="{7342D9D3-520D-408A-A15F-8A6D806F926B}"/>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fr-FR" sz="1500" dirty="0">
                  <a:solidFill>
                    <a:schemeClr val="bg1"/>
                  </a:solidFill>
                  <a:ea typeface="+mj-ea"/>
                  <a:cs typeface="+mj-cs"/>
                </a:rPr>
                <a:t>UPDATE DATA</a:t>
              </a:r>
            </a:p>
          </p:txBody>
        </p:sp>
        <p:cxnSp>
          <p:nvCxnSpPr>
            <p:cNvPr id="20" name="Straight Connector 7">
              <a:extLst>
                <a:ext uri="{FF2B5EF4-FFF2-40B4-BE49-F238E27FC236}">
                  <a16:creationId xmlns:a16="http://schemas.microsoft.com/office/drawing/2014/main" id="{D2EEE9A7-AD6F-4378-911F-0173BA282A15}"/>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8">
              <a:extLst>
                <a:ext uri="{FF2B5EF4-FFF2-40B4-BE49-F238E27FC236}">
                  <a16:creationId xmlns:a16="http://schemas.microsoft.com/office/drawing/2014/main" id="{E320EB6B-8B6D-4EEB-BB5A-26E0AD7D1F5E}"/>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22" name="Final [Sticker]" hidden="1">
            <a:extLst>
              <a:ext uri="{FF2B5EF4-FFF2-40B4-BE49-F238E27FC236}">
                <a16:creationId xmlns:a16="http://schemas.microsoft.com/office/drawing/2014/main" id="{C5F94B5E-7E24-4E5F-BBE8-C1F8C0D8ACDC}"/>
              </a:ext>
            </a:extLst>
          </p:cNvPr>
          <p:cNvGrpSpPr>
            <a:grpSpLocks noChangeAspect="1"/>
          </p:cNvGrpSpPr>
          <p:nvPr userDrawn="1"/>
        </p:nvGrpSpPr>
        <p:grpSpPr>
          <a:xfrm>
            <a:off x="6426387" y="326188"/>
            <a:ext cx="2376264" cy="580042"/>
            <a:chOff x="4016896" y="3395436"/>
            <a:chExt cx="1800000" cy="773389"/>
          </a:xfrm>
        </p:grpSpPr>
        <p:sp>
          <p:nvSpPr>
            <p:cNvPr id="23" name="Rectangle 22">
              <a:extLst>
                <a:ext uri="{FF2B5EF4-FFF2-40B4-BE49-F238E27FC236}">
                  <a16:creationId xmlns:a16="http://schemas.microsoft.com/office/drawing/2014/main" id="{5477B0FB-5957-4F92-A8D5-E9EA282693ED}"/>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fr-FR" sz="1500" dirty="0">
                  <a:solidFill>
                    <a:schemeClr val="bg1"/>
                  </a:solidFill>
                  <a:ea typeface="+mj-ea"/>
                  <a:cs typeface="+mj-cs"/>
                </a:rPr>
                <a:t>FINAL SLIDE</a:t>
              </a:r>
            </a:p>
          </p:txBody>
        </p:sp>
        <p:cxnSp>
          <p:nvCxnSpPr>
            <p:cNvPr id="24" name="Straight Connector 7">
              <a:extLst>
                <a:ext uri="{FF2B5EF4-FFF2-40B4-BE49-F238E27FC236}">
                  <a16:creationId xmlns:a16="http://schemas.microsoft.com/office/drawing/2014/main" id="{308BD1E7-7D61-4067-A3AF-C4C84BC0CA77}"/>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Straight Connector 8">
              <a:extLst>
                <a:ext uri="{FF2B5EF4-FFF2-40B4-BE49-F238E27FC236}">
                  <a16:creationId xmlns:a16="http://schemas.microsoft.com/office/drawing/2014/main" id="{2599DC8A-898A-4B40-B9EB-79D196D76B2A}"/>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26" name="Draft [Sticker]" hidden="1">
            <a:extLst>
              <a:ext uri="{FF2B5EF4-FFF2-40B4-BE49-F238E27FC236}">
                <a16:creationId xmlns:a16="http://schemas.microsoft.com/office/drawing/2014/main" id="{45E3D2BC-4BFA-48DB-863A-1B4E11266812}"/>
              </a:ext>
            </a:extLst>
          </p:cNvPr>
          <p:cNvGrpSpPr>
            <a:grpSpLocks noChangeAspect="1"/>
          </p:cNvGrpSpPr>
          <p:nvPr userDrawn="1"/>
        </p:nvGrpSpPr>
        <p:grpSpPr>
          <a:xfrm>
            <a:off x="6426387" y="326188"/>
            <a:ext cx="2376264" cy="580042"/>
            <a:chOff x="4016896" y="3395436"/>
            <a:chExt cx="1800000" cy="773389"/>
          </a:xfrm>
        </p:grpSpPr>
        <p:sp>
          <p:nvSpPr>
            <p:cNvPr id="27" name="Rectangle 26">
              <a:extLst>
                <a:ext uri="{FF2B5EF4-FFF2-40B4-BE49-F238E27FC236}">
                  <a16:creationId xmlns:a16="http://schemas.microsoft.com/office/drawing/2014/main" id="{92203E4C-D033-4B28-9088-8DAD5746C952}"/>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fr-FR" sz="1500" dirty="0">
                  <a:solidFill>
                    <a:schemeClr val="bg1"/>
                  </a:solidFill>
                  <a:ea typeface="+mj-ea"/>
                  <a:cs typeface="+mj-cs"/>
                </a:rPr>
                <a:t>DRAFT SLIDE</a:t>
              </a:r>
            </a:p>
          </p:txBody>
        </p:sp>
        <p:cxnSp>
          <p:nvCxnSpPr>
            <p:cNvPr id="28" name="Straight Connector 7">
              <a:extLst>
                <a:ext uri="{FF2B5EF4-FFF2-40B4-BE49-F238E27FC236}">
                  <a16:creationId xmlns:a16="http://schemas.microsoft.com/office/drawing/2014/main" id="{A456065A-A0CD-44B1-9D79-FB6B50627628}"/>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 name="Straight Connector 8">
              <a:extLst>
                <a:ext uri="{FF2B5EF4-FFF2-40B4-BE49-F238E27FC236}">
                  <a16:creationId xmlns:a16="http://schemas.microsoft.com/office/drawing/2014/main" id="{92D69657-FF48-4D25-8520-703C08CC3713}"/>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30" name="Discussion [Sticker]" hidden="1">
            <a:extLst>
              <a:ext uri="{FF2B5EF4-FFF2-40B4-BE49-F238E27FC236}">
                <a16:creationId xmlns:a16="http://schemas.microsoft.com/office/drawing/2014/main" id="{E4ED6EC7-C3DD-44CA-9338-6112FAB415AD}"/>
              </a:ext>
            </a:extLst>
          </p:cNvPr>
          <p:cNvGrpSpPr>
            <a:grpSpLocks noChangeAspect="1"/>
          </p:cNvGrpSpPr>
          <p:nvPr userDrawn="1"/>
        </p:nvGrpSpPr>
        <p:grpSpPr>
          <a:xfrm>
            <a:off x="6426387" y="326188"/>
            <a:ext cx="2376264" cy="580042"/>
            <a:chOff x="4016896" y="3395436"/>
            <a:chExt cx="1800000" cy="773389"/>
          </a:xfrm>
        </p:grpSpPr>
        <p:sp>
          <p:nvSpPr>
            <p:cNvPr id="31" name="Rectangle 30">
              <a:extLst>
                <a:ext uri="{FF2B5EF4-FFF2-40B4-BE49-F238E27FC236}">
                  <a16:creationId xmlns:a16="http://schemas.microsoft.com/office/drawing/2014/main" id="{018452F8-C4CD-431F-A343-1F50BD510520}"/>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fr-FR" sz="1350" dirty="0">
                  <a:solidFill>
                    <a:schemeClr val="bg1"/>
                  </a:solidFill>
                  <a:ea typeface="+mj-ea"/>
                  <a:cs typeface="+mj-cs"/>
                </a:rPr>
                <a:t>FOR DISCUSSION</a:t>
              </a:r>
            </a:p>
          </p:txBody>
        </p:sp>
        <p:cxnSp>
          <p:nvCxnSpPr>
            <p:cNvPr id="32" name="Straight Connector 7">
              <a:extLst>
                <a:ext uri="{FF2B5EF4-FFF2-40B4-BE49-F238E27FC236}">
                  <a16:creationId xmlns:a16="http://schemas.microsoft.com/office/drawing/2014/main" id="{82BD3D7C-C94F-4C84-9D43-CF11E787EB5D}"/>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3" name="Straight Connector 8">
              <a:extLst>
                <a:ext uri="{FF2B5EF4-FFF2-40B4-BE49-F238E27FC236}">
                  <a16:creationId xmlns:a16="http://schemas.microsoft.com/office/drawing/2014/main" id="{E3F3E206-E15C-483F-B597-34BFF61A3AE9}"/>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34" name="Internal [Sticker]" hidden="1">
            <a:extLst>
              <a:ext uri="{FF2B5EF4-FFF2-40B4-BE49-F238E27FC236}">
                <a16:creationId xmlns:a16="http://schemas.microsoft.com/office/drawing/2014/main" id="{3B9A47EC-49E0-4D69-9F3D-AE06E6E9BE24}"/>
              </a:ext>
            </a:extLst>
          </p:cNvPr>
          <p:cNvGrpSpPr>
            <a:grpSpLocks noChangeAspect="1"/>
          </p:cNvGrpSpPr>
          <p:nvPr userDrawn="1"/>
        </p:nvGrpSpPr>
        <p:grpSpPr>
          <a:xfrm>
            <a:off x="6426387" y="326188"/>
            <a:ext cx="2376264" cy="580042"/>
            <a:chOff x="4016896" y="3395436"/>
            <a:chExt cx="1800000" cy="773389"/>
          </a:xfrm>
        </p:grpSpPr>
        <p:sp>
          <p:nvSpPr>
            <p:cNvPr id="35" name="Rectangle 34">
              <a:extLst>
                <a:ext uri="{FF2B5EF4-FFF2-40B4-BE49-F238E27FC236}">
                  <a16:creationId xmlns:a16="http://schemas.microsoft.com/office/drawing/2014/main" id="{7C01AA8A-05EC-4481-802F-A9B63682ACFE}"/>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fr-FR" sz="1350" dirty="0">
                  <a:solidFill>
                    <a:schemeClr val="bg1"/>
                  </a:solidFill>
                  <a:ea typeface="+mj-ea"/>
                  <a:cs typeface="+mj-cs"/>
                </a:rPr>
                <a:t>INTERNAL USE ONLY</a:t>
              </a:r>
            </a:p>
          </p:txBody>
        </p:sp>
        <p:cxnSp>
          <p:nvCxnSpPr>
            <p:cNvPr id="36" name="Straight Connector 7">
              <a:extLst>
                <a:ext uri="{FF2B5EF4-FFF2-40B4-BE49-F238E27FC236}">
                  <a16:creationId xmlns:a16="http://schemas.microsoft.com/office/drawing/2014/main" id="{D11FE43E-E1FF-4A08-BB87-8AE3EF2CE252}"/>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 name="Straight Connector 8">
              <a:extLst>
                <a:ext uri="{FF2B5EF4-FFF2-40B4-BE49-F238E27FC236}">
                  <a16:creationId xmlns:a16="http://schemas.microsoft.com/office/drawing/2014/main" id="{6DBD41B1-6A18-4F9B-822A-5A011A7BDC07}"/>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38" name="Responsible [Sticker]" hidden="1">
            <a:extLst>
              <a:ext uri="{FF2B5EF4-FFF2-40B4-BE49-F238E27FC236}">
                <a16:creationId xmlns:a16="http://schemas.microsoft.com/office/drawing/2014/main" id="{D1B0D843-2E0E-4DB6-BD0E-859398E0A49C}"/>
              </a:ext>
            </a:extLst>
          </p:cNvPr>
          <p:cNvGrpSpPr>
            <a:grpSpLocks noChangeAspect="1"/>
          </p:cNvGrpSpPr>
          <p:nvPr userDrawn="1"/>
        </p:nvGrpSpPr>
        <p:grpSpPr>
          <a:xfrm>
            <a:off x="6426387" y="326188"/>
            <a:ext cx="2376264" cy="580042"/>
            <a:chOff x="4016896" y="3395436"/>
            <a:chExt cx="1800000" cy="773389"/>
          </a:xfrm>
        </p:grpSpPr>
        <p:sp>
          <p:nvSpPr>
            <p:cNvPr id="39" name="Rectangle 38">
              <a:extLst>
                <a:ext uri="{FF2B5EF4-FFF2-40B4-BE49-F238E27FC236}">
                  <a16:creationId xmlns:a16="http://schemas.microsoft.com/office/drawing/2014/main" id="{26FD0416-6B71-44A1-B322-98E123FF622D}"/>
                </a:ext>
              </a:extLst>
            </p:cNvPr>
            <p:cNvSpPr/>
            <p:nvPr/>
          </p:nvSpPr>
          <p:spPr>
            <a:xfrm>
              <a:off x="4016896" y="3395436"/>
              <a:ext cx="1800000" cy="773389"/>
            </a:xfrm>
            <a:prstGeom prst="rect">
              <a:avLst/>
            </a:prstGeom>
            <a:solidFill>
              <a:schemeClr val="accent5"/>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fr-FR" sz="1050" dirty="0">
                  <a:solidFill>
                    <a:schemeClr val="bg1"/>
                  </a:solidFill>
                  <a:ea typeface="+mj-ea"/>
                  <a:cs typeface="+mj-cs"/>
                </a:rPr>
                <a:t>RESPONSIBLE:</a:t>
              </a:r>
              <a:br>
                <a:rPr lang="fr-FR" sz="1050" dirty="0">
                  <a:solidFill>
                    <a:schemeClr val="bg1"/>
                  </a:solidFill>
                  <a:ea typeface="+mj-ea"/>
                  <a:cs typeface="+mj-cs"/>
                </a:rPr>
              </a:br>
              <a:r>
                <a:rPr lang="fr-FR" sz="1050" dirty="0">
                  <a:solidFill>
                    <a:schemeClr val="bg1"/>
                  </a:solidFill>
                  <a:ea typeface="+mj-ea"/>
                  <a:cs typeface="+mj-cs"/>
                </a:rPr>
                <a:t>XXX</a:t>
              </a:r>
            </a:p>
          </p:txBody>
        </p:sp>
        <p:cxnSp>
          <p:nvCxnSpPr>
            <p:cNvPr id="40" name="Straight Connector 7">
              <a:extLst>
                <a:ext uri="{FF2B5EF4-FFF2-40B4-BE49-F238E27FC236}">
                  <a16:creationId xmlns:a16="http://schemas.microsoft.com/office/drawing/2014/main" id="{FCD4B256-9EF1-439F-8195-0A87E50E281F}"/>
                </a:ext>
              </a:extLst>
            </p:cNvPr>
            <p:cNvCxnSpPr/>
            <p:nvPr/>
          </p:nvCxnSpPr>
          <p:spPr>
            <a:xfrm>
              <a:off x="4196896" y="353460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1" name="Straight Connector 8">
              <a:extLst>
                <a:ext uri="{FF2B5EF4-FFF2-40B4-BE49-F238E27FC236}">
                  <a16:creationId xmlns:a16="http://schemas.microsoft.com/office/drawing/2014/main" id="{50C4FB78-EFE6-4D42-BCF1-1253419AE5C2}"/>
                </a:ext>
              </a:extLst>
            </p:cNvPr>
            <p:cNvCxnSpPr/>
            <p:nvPr/>
          </p:nvCxnSpPr>
          <p:spPr>
            <a:xfrm>
              <a:off x="4196896" y="4021248"/>
              <a:ext cx="1440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42" name="Content [Comment]" hidden="1">
            <a:extLst>
              <a:ext uri="{FF2B5EF4-FFF2-40B4-BE49-F238E27FC236}">
                <a16:creationId xmlns:a16="http://schemas.microsoft.com/office/drawing/2014/main" id="{22D87BE2-BD0E-41D0-9701-53CDA475CFB4}"/>
              </a:ext>
            </a:extLst>
          </p:cNvPr>
          <p:cNvSpPr>
            <a:spLocks/>
          </p:cNvSpPr>
          <p:nvPr userDrawn="1"/>
        </p:nvSpPr>
        <p:spPr>
          <a:xfrm>
            <a:off x="6177295" y="301544"/>
            <a:ext cx="2664296" cy="864096"/>
          </a:xfrm>
          <a:prstGeom prst="wedgeRectCallout">
            <a:avLst>
              <a:gd name="adj1" fmla="val -36017"/>
              <a:gd name="adj2" fmla="val 70928"/>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r>
              <a:rPr lang="fr-FR" sz="1350" dirty="0">
                <a:solidFill>
                  <a:schemeClr val="bg1"/>
                </a:solidFill>
                <a:ea typeface="+mj-ea"/>
                <a:cs typeface="+mj-cs"/>
              </a:rPr>
              <a:t>Content</a:t>
            </a:r>
          </a:p>
        </p:txBody>
      </p:sp>
      <p:sp>
        <p:nvSpPr>
          <p:cNvPr id="43" name="Formatting [Comment]" hidden="1">
            <a:extLst>
              <a:ext uri="{FF2B5EF4-FFF2-40B4-BE49-F238E27FC236}">
                <a16:creationId xmlns:a16="http://schemas.microsoft.com/office/drawing/2014/main" id="{31A64185-82F6-4780-BE25-EEB553A38B25}"/>
              </a:ext>
            </a:extLst>
          </p:cNvPr>
          <p:cNvSpPr/>
          <p:nvPr userDrawn="1"/>
        </p:nvSpPr>
        <p:spPr>
          <a:xfrm>
            <a:off x="6177295" y="301544"/>
            <a:ext cx="2664296" cy="864096"/>
          </a:xfrm>
          <a:prstGeom prst="wedgeRectCallout">
            <a:avLst>
              <a:gd name="adj1" fmla="val -36017"/>
              <a:gd name="adj2" fmla="val 70928"/>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r>
              <a:rPr lang="fr-FR" sz="1350" dirty="0" err="1">
                <a:solidFill>
                  <a:schemeClr val="bg1"/>
                </a:solidFill>
                <a:ea typeface="+mj-ea"/>
                <a:cs typeface="+mj-cs"/>
              </a:rPr>
              <a:t>Formatting</a:t>
            </a:r>
            <a:endParaRPr lang="fr-FR" sz="1350" dirty="0">
              <a:solidFill>
                <a:schemeClr val="bg1"/>
              </a:solidFill>
              <a:ea typeface="+mj-ea"/>
              <a:cs typeface="+mj-cs"/>
            </a:endParaRPr>
          </a:p>
        </p:txBody>
      </p:sp>
      <p:sp>
        <p:nvSpPr>
          <p:cNvPr id="45" name="Footnote [Placeholder]" hidden="1">
            <a:extLst>
              <a:ext uri="{FF2B5EF4-FFF2-40B4-BE49-F238E27FC236}">
                <a16:creationId xmlns:a16="http://schemas.microsoft.com/office/drawing/2014/main" id="{6D0AE00F-3E46-4576-AC64-30CDBB013210}"/>
              </a:ext>
            </a:extLst>
          </p:cNvPr>
          <p:cNvSpPr>
            <a:spLocks/>
          </p:cNvSpPr>
          <p:nvPr userDrawn="1"/>
        </p:nvSpPr>
        <p:spPr>
          <a:xfrm>
            <a:off x="323851" y="4685387"/>
            <a:ext cx="8501851" cy="191236"/>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lumMod val="100000"/>
                    <a:shade val="50000"/>
                    <a:alpha val="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fr-FR" sz="675" dirty="0">
                <a:solidFill>
                  <a:schemeClr val="tx1">
                    <a:lumMod val="100000"/>
                  </a:schemeClr>
                </a:solidFill>
              </a:rPr>
              <a:t>(n)  </a:t>
            </a:r>
          </a:p>
        </p:txBody>
      </p:sp>
      <p:grpSp>
        <p:nvGrpSpPr>
          <p:cNvPr id="44" name="Harvey 3" hidden="1">
            <a:extLst>
              <a:ext uri="{FF2B5EF4-FFF2-40B4-BE49-F238E27FC236}">
                <a16:creationId xmlns:a16="http://schemas.microsoft.com/office/drawing/2014/main" id="{928B8982-59ED-45DD-907A-7399E36BA489}"/>
              </a:ext>
            </a:extLst>
          </p:cNvPr>
          <p:cNvGrpSpPr>
            <a:grpSpLocks/>
          </p:cNvGrpSpPr>
          <p:nvPr userDrawn="1">
            <p:custDataLst>
              <p:tags r:id="rId18"/>
            </p:custDataLst>
          </p:nvPr>
        </p:nvGrpSpPr>
        <p:grpSpPr>
          <a:xfrm>
            <a:off x="8532457" y="1047134"/>
            <a:ext cx="292608" cy="219456"/>
            <a:chOff x="0" y="0"/>
            <a:chExt cx="914400" cy="914400"/>
          </a:xfrm>
          <a:solidFill>
            <a:schemeClr val="tx1"/>
          </a:solidFill>
        </p:grpSpPr>
        <p:sp>
          <p:nvSpPr>
            <p:cNvPr id="46" name="Harvey 0/3 [0]" hidden="1">
              <a:extLst>
                <a:ext uri="{FF2B5EF4-FFF2-40B4-BE49-F238E27FC236}">
                  <a16:creationId xmlns:a16="http://schemas.microsoft.com/office/drawing/2014/main" id="{785A3A9B-DF06-4084-AEFB-45627C93002B}"/>
                </a:ext>
              </a:extLst>
            </p:cNvPr>
            <p:cNvSpPr>
              <a:spLocks noChangeAspect="1"/>
            </p:cNvSpPr>
            <p:nvPr>
              <p:custDataLst>
                <p:tags r:id="rId35"/>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47" name="Harvey 1/3 [1]">
              <a:extLst>
                <a:ext uri="{FF2B5EF4-FFF2-40B4-BE49-F238E27FC236}">
                  <a16:creationId xmlns:a16="http://schemas.microsoft.com/office/drawing/2014/main" id="{283E260D-6FFD-40E9-8FFC-F68E52EFF0CE}"/>
                </a:ext>
              </a:extLst>
            </p:cNvPr>
            <p:cNvSpPr>
              <a:spLocks noChangeAspect="1"/>
            </p:cNvSpPr>
            <p:nvPr>
              <p:custDataLst>
                <p:tags r:id="rId36"/>
              </p:custDataLst>
            </p:nvPr>
          </p:nvSpPr>
          <p:spPr>
            <a:xfrm>
              <a:off x="0" y="0"/>
              <a:ext cx="914400" cy="914400"/>
            </a:xfrm>
            <a:custGeom>
              <a:avLst/>
              <a:gdLst/>
              <a:ahLst/>
              <a:cxnLst/>
              <a:rect l="l" t="t" r="r" b="b"/>
              <a:pathLst>
                <a:path w="635000" h="635000">
                  <a:moveTo>
                    <a:pt x="317500" y="0"/>
                  </a:moveTo>
                  <a:arcTo wR="317500" hR="317500" stAng="16200000" swAng="7200000"/>
                  <a:lnTo>
                    <a:pt x="317500" y="317500"/>
                  </a:lnTo>
                  <a:close/>
                </a:path>
                <a:path w="635000" h="635000" fill="none">
                  <a:moveTo>
                    <a:pt x="592463" y="476249"/>
                  </a:moveTo>
                  <a:arcTo wR="317500" hR="317500" stAng="1800000" swAng="144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48" name="Harvey 2/3 [2]" hidden="1">
              <a:extLst>
                <a:ext uri="{FF2B5EF4-FFF2-40B4-BE49-F238E27FC236}">
                  <a16:creationId xmlns:a16="http://schemas.microsoft.com/office/drawing/2014/main" id="{663C0A9C-AD31-49A8-AAB4-311F6303C3F5}"/>
                </a:ext>
              </a:extLst>
            </p:cNvPr>
            <p:cNvSpPr>
              <a:spLocks noChangeAspect="1"/>
            </p:cNvSpPr>
            <p:nvPr>
              <p:custDataLst>
                <p:tags r:id="rId37"/>
              </p:custDataLst>
            </p:nvPr>
          </p:nvSpPr>
          <p:spPr>
            <a:xfrm>
              <a:off x="0" y="0"/>
              <a:ext cx="914400" cy="914400"/>
            </a:xfrm>
            <a:custGeom>
              <a:avLst/>
              <a:gdLst/>
              <a:ahLst/>
              <a:cxnLst/>
              <a:rect l="l" t="t" r="r" b="b"/>
              <a:pathLst>
                <a:path w="635000" h="635000">
                  <a:moveTo>
                    <a:pt x="317500" y="0"/>
                  </a:moveTo>
                  <a:arcTo wR="317500" hR="317500" stAng="16200000" swAng="14400000"/>
                  <a:lnTo>
                    <a:pt x="317500" y="317500"/>
                  </a:lnTo>
                  <a:close/>
                </a:path>
                <a:path w="635000" h="635000" fill="none">
                  <a:moveTo>
                    <a:pt x="42536" y="476250"/>
                  </a:moveTo>
                  <a:arcTo wR="317500" hR="317500" stAng="9000000" swAng="72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49" name="Harvey 3/3 [3]" hidden="1">
              <a:extLst>
                <a:ext uri="{FF2B5EF4-FFF2-40B4-BE49-F238E27FC236}">
                  <a16:creationId xmlns:a16="http://schemas.microsoft.com/office/drawing/2014/main" id="{270CAE27-4D40-46AF-BFD6-CD1FCBA3F25E}"/>
                </a:ext>
              </a:extLst>
            </p:cNvPr>
            <p:cNvSpPr>
              <a:spLocks noChangeAspect="1"/>
            </p:cNvSpPr>
            <p:nvPr>
              <p:custDataLst>
                <p:tags r:id="rId38"/>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50" name="Harvey 4" hidden="1">
            <a:extLst>
              <a:ext uri="{FF2B5EF4-FFF2-40B4-BE49-F238E27FC236}">
                <a16:creationId xmlns:a16="http://schemas.microsoft.com/office/drawing/2014/main" id="{160200F6-C641-48AB-97D9-617EE15EF774}"/>
              </a:ext>
            </a:extLst>
          </p:cNvPr>
          <p:cNvGrpSpPr>
            <a:grpSpLocks/>
          </p:cNvGrpSpPr>
          <p:nvPr userDrawn="1">
            <p:custDataLst>
              <p:tags r:id="rId19"/>
            </p:custDataLst>
          </p:nvPr>
        </p:nvGrpSpPr>
        <p:grpSpPr>
          <a:xfrm>
            <a:off x="8532457" y="1047134"/>
            <a:ext cx="292608" cy="219456"/>
            <a:chOff x="0" y="0"/>
            <a:chExt cx="914400" cy="914400"/>
          </a:xfrm>
          <a:solidFill>
            <a:schemeClr val="tx1"/>
          </a:solidFill>
        </p:grpSpPr>
        <p:sp>
          <p:nvSpPr>
            <p:cNvPr id="51" name="Harvey 0/4 [0]" hidden="1">
              <a:extLst>
                <a:ext uri="{FF2B5EF4-FFF2-40B4-BE49-F238E27FC236}">
                  <a16:creationId xmlns:a16="http://schemas.microsoft.com/office/drawing/2014/main" id="{88BBEEBB-B14E-4984-A8BC-63E0286A8C4A}"/>
                </a:ext>
              </a:extLst>
            </p:cNvPr>
            <p:cNvSpPr>
              <a:spLocks noChangeAspect="1"/>
            </p:cNvSpPr>
            <p:nvPr>
              <p:custDataLst>
                <p:tags r:id="rId30"/>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52" name="Harvey 1/4 [1]">
              <a:extLst>
                <a:ext uri="{FF2B5EF4-FFF2-40B4-BE49-F238E27FC236}">
                  <a16:creationId xmlns:a16="http://schemas.microsoft.com/office/drawing/2014/main" id="{069C9A0A-8709-43CA-AAC6-E8B725B8312F}"/>
                </a:ext>
              </a:extLst>
            </p:cNvPr>
            <p:cNvSpPr>
              <a:spLocks noChangeAspect="1"/>
            </p:cNvSpPr>
            <p:nvPr>
              <p:custDataLst>
                <p:tags r:id="rId31"/>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53" name="Harvey 2/4 [2]" hidden="1">
              <a:extLst>
                <a:ext uri="{FF2B5EF4-FFF2-40B4-BE49-F238E27FC236}">
                  <a16:creationId xmlns:a16="http://schemas.microsoft.com/office/drawing/2014/main" id="{2341817F-4EAE-4079-A26A-4DB6412A049B}"/>
                </a:ext>
              </a:extLst>
            </p:cNvPr>
            <p:cNvSpPr>
              <a:spLocks noChangeAspect="1"/>
            </p:cNvSpPr>
            <p:nvPr>
              <p:custDataLst>
                <p:tags r:id="rId32"/>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54" name="Harvey 3/4 [3]" hidden="1">
              <a:extLst>
                <a:ext uri="{FF2B5EF4-FFF2-40B4-BE49-F238E27FC236}">
                  <a16:creationId xmlns:a16="http://schemas.microsoft.com/office/drawing/2014/main" id="{B84A9479-F3ED-4ED2-BBD8-505F91FA44CF}"/>
                </a:ext>
              </a:extLst>
            </p:cNvPr>
            <p:cNvSpPr>
              <a:spLocks noChangeAspect="1"/>
            </p:cNvSpPr>
            <p:nvPr>
              <p:custDataLst>
                <p:tags r:id="rId33"/>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55" name="Harvey 4/4 [4]" hidden="1">
              <a:extLst>
                <a:ext uri="{FF2B5EF4-FFF2-40B4-BE49-F238E27FC236}">
                  <a16:creationId xmlns:a16="http://schemas.microsoft.com/office/drawing/2014/main" id="{738BC0DA-A39F-43A9-8268-528E3497DD13}"/>
                </a:ext>
              </a:extLst>
            </p:cNvPr>
            <p:cNvSpPr>
              <a:spLocks noChangeAspect="1"/>
            </p:cNvSpPr>
            <p:nvPr>
              <p:custDataLst>
                <p:tags r:id="rId34"/>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56" name="Harvey 8" hidden="1">
            <a:extLst>
              <a:ext uri="{FF2B5EF4-FFF2-40B4-BE49-F238E27FC236}">
                <a16:creationId xmlns:a16="http://schemas.microsoft.com/office/drawing/2014/main" id="{6C3ADBCF-F061-4899-99A4-FF55D1568D51}"/>
              </a:ext>
            </a:extLst>
          </p:cNvPr>
          <p:cNvGrpSpPr>
            <a:grpSpLocks/>
          </p:cNvGrpSpPr>
          <p:nvPr userDrawn="1">
            <p:custDataLst>
              <p:tags r:id="rId20"/>
            </p:custDataLst>
          </p:nvPr>
        </p:nvGrpSpPr>
        <p:grpSpPr>
          <a:xfrm>
            <a:off x="8532457" y="1047134"/>
            <a:ext cx="292608" cy="219456"/>
            <a:chOff x="0" y="0"/>
            <a:chExt cx="914400" cy="914400"/>
          </a:xfrm>
          <a:solidFill>
            <a:schemeClr val="tx1"/>
          </a:solidFill>
        </p:grpSpPr>
        <p:sp>
          <p:nvSpPr>
            <p:cNvPr id="57" name="Harvey 0/8 [0]" hidden="1">
              <a:extLst>
                <a:ext uri="{FF2B5EF4-FFF2-40B4-BE49-F238E27FC236}">
                  <a16:creationId xmlns:a16="http://schemas.microsoft.com/office/drawing/2014/main" id="{59D01CC4-C31B-413C-8030-AB1B06C08619}"/>
                </a:ext>
              </a:extLst>
            </p:cNvPr>
            <p:cNvSpPr>
              <a:spLocks noChangeAspect="1"/>
            </p:cNvSpPr>
            <p:nvPr>
              <p:custDataLst>
                <p:tags r:id="rId21"/>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58" name="Harvey 1/8 [1]">
              <a:extLst>
                <a:ext uri="{FF2B5EF4-FFF2-40B4-BE49-F238E27FC236}">
                  <a16:creationId xmlns:a16="http://schemas.microsoft.com/office/drawing/2014/main" id="{F5220994-E1B0-448C-AB0D-82D838096A4B}"/>
                </a:ext>
              </a:extLst>
            </p:cNvPr>
            <p:cNvSpPr>
              <a:spLocks noChangeAspect="1"/>
            </p:cNvSpPr>
            <p:nvPr>
              <p:custDataLst>
                <p:tags r:id="rId22"/>
              </p:custDataLst>
            </p:nvPr>
          </p:nvSpPr>
          <p:spPr>
            <a:xfrm>
              <a:off x="0" y="0"/>
              <a:ext cx="914400" cy="914400"/>
            </a:xfrm>
            <a:custGeom>
              <a:avLst/>
              <a:gdLst/>
              <a:ahLst/>
              <a:cxnLst/>
              <a:rect l="l" t="t" r="r" b="b"/>
              <a:pathLst>
                <a:path w="635000" h="635000">
                  <a:moveTo>
                    <a:pt x="317500" y="0"/>
                  </a:moveTo>
                  <a:arcTo wR="317500" hR="317500" stAng="16200000" swAng="2700000"/>
                  <a:lnTo>
                    <a:pt x="317500" y="317500"/>
                  </a:lnTo>
                  <a:close/>
                </a:path>
                <a:path w="635000" h="635000" fill="none">
                  <a:moveTo>
                    <a:pt x="542006" y="92993"/>
                  </a:moveTo>
                  <a:arcTo wR="317500" hR="317500" stAng="-2700000" swAng="189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59" name="Harvey 2/8 [2]" hidden="1">
              <a:extLst>
                <a:ext uri="{FF2B5EF4-FFF2-40B4-BE49-F238E27FC236}">
                  <a16:creationId xmlns:a16="http://schemas.microsoft.com/office/drawing/2014/main" id="{4D562058-181F-4D57-A853-0522BA96A577}"/>
                </a:ext>
              </a:extLst>
            </p:cNvPr>
            <p:cNvSpPr>
              <a:spLocks noChangeAspect="1"/>
            </p:cNvSpPr>
            <p:nvPr>
              <p:custDataLst>
                <p:tags r:id="rId23"/>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0" name="Harvey 3/8 [3]" hidden="1">
              <a:extLst>
                <a:ext uri="{FF2B5EF4-FFF2-40B4-BE49-F238E27FC236}">
                  <a16:creationId xmlns:a16="http://schemas.microsoft.com/office/drawing/2014/main" id="{4B2B7F6A-C706-40CD-AF7C-2CECFA64AE2B}"/>
                </a:ext>
              </a:extLst>
            </p:cNvPr>
            <p:cNvSpPr>
              <a:spLocks noChangeAspect="1"/>
            </p:cNvSpPr>
            <p:nvPr>
              <p:custDataLst>
                <p:tags r:id="rId24"/>
              </p:custDataLst>
            </p:nvPr>
          </p:nvSpPr>
          <p:spPr>
            <a:xfrm>
              <a:off x="0" y="0"/>
              <a:ext cx="914400" cy="914400"/>
            </a:xfrm>
            <a:custGeom>
              <a:avLst/>
              <a:gdLst/>
              <a:ahLst/>
              <a:cxnLst/>
              <a:rect l="l" t="t" r="r" b="b"/>
              <a:pathLst>
                <a:path w="635000" h="635000">
                  <a:moveTo>
                    <a:pt x="317500" y="0"/>
                  </a:moveTo>
                  <a:arcTo wR="317500" hR="317500" stAng="16200000" swAng="8100000"/>
                  <a:lnTo>
                    <a:pt x="317500" y="317500"/>
                  </a:lnTo>
                  <a:close/>
                </a:path>
                <a:path w="635000" h="635000" fill="none">
                  <a:moveTo>
                    <a:pt x="542006" y="542006"/>
                  </a:moveTo>
                  <a:arcTo wR="317500" hR="317500" stAng="2700000" swAng="135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1" name="Harvey 4/8 [4]" hidden="1">
              <a:extLst>
                <a:ext uri="{FF2B5EF4-FFF2-40B4-BE49-F238E27FC236}">
                  <a16:creationId xmlns:a16="http://schemas.microsoft.com/office/drawing/2014/main" id="{5B4C0239-9492-4924-BE9D-5E1D4430B707}"/>
                </a:ext>
              </a:extLst>
            </p:cNvPr>
            <p:cNvSpPr>
              <a:spLocks noChangeAspect="1"/>
            </p:cNvSpPr>
            <p:nvPr>
              <p:custDataLst>
                <p:tags r:id="rId25"/>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2" name="Harvey 5/8 [5]" hidden="1">
              <a:extLst>
                <a:ext uri="{FF2B5EF4-FFF2-40B4-BE49-F238E27FC236}">
                  <a16:creationId xmlns:a16="http://schemas.microsoft.com/office/drawing/2014/main" id="{9B66C31F-BE3D-4CC4-A37A-B1AA05F2A494}"/>
                </a:ext>
              </a:extLst>
            </p:cNvPr>
            <p:cNvSpPr>
              <a:spLocks noChangeAspect="1"/>
            </p:cNvSpPr>
            <p:nvPr>
              <p:custDataLst>
                <p:tags r:id="rId26"/>
              </p:custDataLst>
            </p:nvPr>
          </p:nvSpPr>
          <p:spPr>
            <a:xfrm>
              <a:off x="0" y="0"/>
              <a:ext cx="914400" cy="914400"/>
            </a:xfrm>
            <a:custGeom>
              <a:avLst/>
              <a:gdLst/>
              <a:ahLst/>
              <a:cxnLst/>
              <a:rect l="l" t="t" r="r" b="b"/>
              <a:pathLst>
                <a:path w="635000" h="635000">
                  <a:moveTo>
                    <a:pt x="317500" y="0"/>
                  </a:moveTo>
                  <a:arcTo wR="317500" hR="317500" stAng="16200000" swAng="13500000"/>
                  <a:lnTo>
                    <a:pt x="317500" y="317500"/>
                  </a:lnTo>
                  <a:close/>
                </a:path>
                <a:path w="635000" h="635000" fill="none">
                  <a:moveTo>
                    <a:pt x="92993" y="542006"/>
                  </a:moveTo>
                  <a:arcTo wR="317500" hR="317500" stAng="8100000" swAng="81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3" name="Harvey 6/8 [6]" hidden="1">
              <a:extLst>
                <a:ext uri="{FF2B5EF4-FFF2-40B4-BE49-F238E27FC236}">
                  <a16:creationId xmlns:a16="http://schemas.microsoft.com/office/drawing/2014/main" id="{A8F28D16-143C-4E04-9C7B-5911C3299C33}"/>
                </a:ext>
              </a:extLst>
            </p:cNvPr>
            <p:cNvSpPr>
              <a:spLocks noChangeAspect="1"/>
            </p:cNvSpPr>
            <p:nvPr>
              <p:custDataLst>
                <p:tags r:id="rId27"/>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4" name="Harvey 7/8 [7]" hidden="1">
              <a:extLst>
                <a:ext uri="{FF2B5EF4-FFF2-40B4-BE49-F238E27FC236}">
                  <a16:creationId xmlns:a16="http://schemas.microsoft.com/office/drawing/2014/main" id="{FB1E4A88-DF5E-4BE4-9F3C-386BC9D83A56}"/>
                </a:ext>
              </a:extLst>
            </p:cNvPr>
            <p:cNvSpPr>
              <a:spLocks noChangeAspect="1"/>
            </p:cNvSpPr>
            <p:nvPr>
              <p:custDataLst>
                <p:tags r:id="rId28"/>
              </p:custDataLst>
            </p:nvPr>
          </p:nvSpPr>
          <p:spPr>
            <a:xfrm>
              <a:off x="0" y="0"/>
              <a:ext cx="914400" cy="914400"/>
            </a:xfrm>
            <a:custGeom>
              <a:avLst/>
              <a:gdLst/>
              <a:ahLst/>
              <a:cxnLst/>
              <a:rect l="l" t="t" r="r" b="b"/>
              <a:pathLst>
                <a:path w="635000" h="635000">
                  <a:moveTo>
                    <a:pt x="317500" y="0"/>
                  </a:moveTo>
                  <a:arcTo wR="317500" hR="317500" stAng="16200000" swAng="18900000"/>
                  <a:lnTo>
                    <a:pt x="317500" y="317500"/>
                  </a:lnTo>
                  <a:close/>
                </a:path>
                <a:path w="635000" h="635000" fill="none">
                  <a:moveTo>
                    <a:pt x="92993" y="92993"/>
                  </a:moveTo>
                  <a:arcTo wR="317500" hR="317500" stAng="13500000" swAng="2700000"/>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5" name="Harvey 8/8 [8]" hidden="1">
              <a:extLst>
                <a:ext uri="{FF2B5EF4-FFF2-40B4-BE49-F238E27FC236}">
                  <a16:creationId xmlns:a16="http://schemas.microsoft.com/office/drawing/2014/main" id="{8E9798E6-2AD9-4E28-B4F7-7272540511CB}"/>
                </a:ext>
              </a:extLst>
            </p:cNvPr>
            <p:cNvSpPr>
              <a:spLocks noChangeAspect="1"/>
            </p:cNvSpPr>
            <p:nvPr>
              <p:custDataLst>
                <p:tags r:id="rId29"/>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solidFill>
              <a:schemeClr val="bg2">
                <a:lumMod val="100000"/>
              </a:schemeClr>
            </a:solidFill>
            <a:ln w="19050" cap="flat" cmpd="sng" algn="ctr">
              <a:solidFill>
                <a:schemeClr val="bg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Tree>
    <p:extLst>
      <p:ext uri="{BB962C8B-B14F-4D97-AF65-F5344CB8AC3E}">
        <p14:creationId xmlns:p14="http://schemas.microsoft.com/office/powerpoint/2010/main" val="16066200"/>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 id="2147483896" r:id="rId14"/>
    <p:sldLayoutId id="2147483897" r:id="rId15"/>
    <p:sldLayoutId id="2147483898" r:id="rId16"/>
  </p:sldLayoutIdLst>
  <p:hf hdr="0" ftr="0" dt="0"/>
  <p:txStyles>
    <p:titleStyle>
      <a:lvl1pPr algn="l" defTabSz="514350" rtl="0" eaLnBrk="1" latinLnBrk="0" hangingPunct="1">
        <a:lnSpc>
          <a:spcPct val="100000"/>
        </a:lnSpc>
        <a:spcBef>
          <a:spcPct val="0"/>
        </a:spcBef>
        <a:buNone/>
        <a:defRPr sz="1650" kern="1200" baseline="0">
          <a:solidFill>
            <a:schemeClr val="bg2"/>
          </a:solidFill>
          <a:latin typeface="+mj-lt"/>
          <a:ea typeface="+mj-ea"/>
          <a:cs typeface="+mj-cs"/>
        </a:defRPr>
      </a:lvl1pPr>
    </p:titleStyle>
    <p:bodyStyle>
      <a:lvl1pPr marL="0" indent="0" algn="just" defTabSz="514350" rtl="0" eaLnBrk="1" latinLnBrk="0" hangingPunct="1">
        <a:lnSpc>
          <a:spcPct val="100000"/>
        </a:lnSpc>
        <a:spcBef>
          <a:spcPts val="1013"/>
        </a:spcBef>
        <a:buFont typeface="Arial" panose="020B0604020202020204" pitchFamily="34" charset="0"/>
        <a:buNone/>
        <a:tabLst/>
        <a:defRPr sz="1200" i="0" kern="1200" cap="none" baseline="0">
          <a:solidFill>
            <a:schemeClr val="bg2"/>
          </a:solidFill>
          <a:latin typeface="+mn-lt"/>
          <a:ea typeface="+mn-ea"/>
          <a:cs typeface="+mn-cs"/>
        </a:defRPr>
      </a:lvl1pPr>
      <a:lvl2pPr marL="201811" indent="-201811" algn="just" defTabSz="514350" rtl="0" eaLnBrk="1" latinLnBrk="0" hangingPunct="1">
        <a:lnSpc>
          <a:spcPct val="100000"/>
        </a:lnSpc>
        <a:spcBef>
          <a:spcPts val="788"/>
        </a:spcBef>
        <a:buClr>
          <a:schemeClr val="bg2"/>
        </a:buClr>
        <a:buFont typeface="Tempus Sans ITC" panose="04020404030D07020202" pitchFamily="82" charset="0"/>
        <a:buChar char="/"/>
        <a:defRPr sz="1050" kern="1200" baseline="0">
          <a:solidFill>
            <a:schemeClr val="tx1"/>
          </a:solidFill>
          <a:latin typeface="+mn-lt"/>
          <a:ea typeface="+mn-ea"/>
          <a:cs typeface="+mn-cs"/>
        </a:defRPr>
      </a:lvl2pPr>
      <a:lvl3pPr marL="202500" indent="0" algn="just" defTabSz="514350" rtl="0" eaLnBrk="1" latinLnBrk="0" hangingPunct="1">
        <a:lnSpc>
          <a:spcPct val="100000"/>
        </a:lnSpc>
        <a:spcBef>
          <a:spcPts val="338"/>
        </a:spcBef>
        <a:buFontTx/>
        <a:buNone/>
        <a:defRPr sz="1050" kern="1200" baseline="0">
          <a:solidFill>
            <a:schemeClr val="tx1"/>
          </a:solidFill>
          <a:latin typeface="+mn-lt"/>
          <a:ea typeface="+mn-ea"/>
          <a:cs typeface="+mn-cs"/>
        </a:defRPr>
      </a:lvl3pPr>
      <a:lvl4pPr marL="364500" indent="-162000" algn="just" defTabSz="514350" rtl="0" eaLnBrk="1" latinLnBrk="0" hangingPunct="1">
        <a:lnSpc>
          <a:spcPct val="100000"/>
        </a:lnSpc>
        <a:spcBef>
          <a:spcPts val="338"/>
        </a:spcBef>
        <a:buClr>
          <a:schemeClr val="bg2"/>
        </a:buClr>
        <a:buFont typeface="Tahoma" panose="020B0604030504040204" pitchFamily="34" charset="0"/>
        <a:buChar char="›"/>
        <a:defRPr sz="900" kern="1200" cap="none" baseline="0">
          <a:solidFill>
            <a:schemeClr val="tx1"/>
          </a:solidFill>
          <a:latin typeface="+mn-lt"/>
          <a:ea typeface="+mn-ea"/>
          <a:cs typeface="+mn-cs"/>
        </a:defRPr>
      </a:lvl4pPr>
      <a:lvl5pPr marL="506250" marR="0" indent="-141750" algn="just" defTabSz="514350" rtl="0" eaLnBrk="1" fontAlgn="auto" latinLnBrk="0" hangingPunct="1">
        <a:lnSpc>
          <a:spcPct val="100000"/>
        </a:lnSpc>
        <a:spcBef>
          <a:spcPts val="281"/>
        </a:spcBef>
        <a:spcAft>
          <a:spcPts val="0"/>
        </a:spcAft>
        <a:buClr>
          <a:schemeClr val="bg2"/>
        </a:buClr>
        <a:buSzTx/>
        <a:buFont typeface="Tahoma" panose="020B0604030504040204" pitchFamily="34" charset="0"/>
        <a:buChar char="»"/>
        <a:tabLst/>
        <a:defRPr lang="fr-FR" sz="750" kern="1200" baseline="0" dirty="0" smtClean="0">
          <a:solidFill>
            <a:schemeClr val="tx1"/>
          </a:solidFill>
          <a:latin typeface="+mn-lt"/>
          <a:ea typeface="+mn-ea"/>
          <a:cs typeface="+mn-cs"/>
        </a:defRPr>
      </a:lvl5pPr>
      <a:lvl6pPr marL="506250" indent="-141750" algn="just" defTabSz="514350" rtl="0" eaLnBrk="1" latinLnBrk="0" hangingPunct="1">
        <a:lnSpc>
          <a:spcPct val="100000"/>
        </a:lnSpc>
        <a:spcBef>
          <a:spcPts val="281"/>
        </a:spcBef>
        <a:buClr>
          <a:schemeClr val="bg2"/>
        </a:buClr>
        <a:buFont typeface="Tahoma" panose="020B0604030504040204" pitchFamily="34" charset="0"/>
        <a:buChar char="»"/>
        <a:defRPr lang="fr-FR" sz="750" kern="1200" baseline="0" noProof="0" dirty="0" smtClean="0">
          <a:solidFill>
            <a:schemeClr val="tx1"/>
          </a:solidFill>
          <a:latin typeface="+mn-lt"/>
          <a:ea typeface="+mn-ea"/>
          <a:cs typeface="+mn-cs"/>
        </a:defRPr>
      </a:lvl6pPr>
      <a:lvl7pPr marL="506250" indent="-141750" algn="just" defTabSz="514350" rtl="0" eaLnBrk="1" latinLnBrk="0" hangingPunct="1">
        <a:lnSpc>
          <a:spcPct val="100000"/>
        </a:lnSpc>
        <a:spcBef>
          <a:spcPts val="281"/>
        </a:spcBef>
        <a:buClr>
          <a:schemeClr val="bg2"/>
        </a:buClr>
        <a:buFont typeface="Tahoma" panose="020B0604030504040204" pitchFamily="34" charset="0"/>
        <a:buChar char="»"/>
        <a:defRPr lang="fr-FR" sz="750" kern="1200" baseline="0" noProof="0" dirty="0" smtClean="0">
          <a:solidFill>
            <a:schemeClr val="tx1"/>
          </a:solidFill>
          <a:latin typeface="+mn-lt"/>
          <a:ea typeface="+mn-ea"/>
          <a:cs typeface="+mn-cs"/>
        </a:defRPr>
      </a:lvl7pPr>
      <a:lvl8pPr marL="506250" marR="0" indent="-141750" algn="just" defTabSz="514350" rtl="0" eaLnBrk="1" fontAlgn="auto" latinLnBrk="0" hangingPunct="1">
        <a:lnSpc>
          <a:spcPct val="100000"/>
        </a:lnSpc>
        <a:spcBef>
          <a:spcPts val="281"/>
        </a:spcBef>
        <a:spcAft>
          <a:spcPts val="0"/>
        </a:spcAft>
        <a:buClr>
          <a:schemeClr val="bg2"/>
        </a:buClr>
        <a:buSzTx/>
        <a:buFont typeface="Tahoma" panose="020B0604030504040204" pitchFamily="34" charset="0"/>
        <a:buChar char="»"/>
        <a:tabLst/>
        <a:defRPr lang="fr-FR" sz="750" kern="1200" noProof="0" dirty="0" smtClean="0">
          <a:solidFill>
            <a:schemeClr val="tx1"/>
          </a:solidFill>
          <a:latin typeface="+mn-lt"/>
          <a:ea typeface="+mn-ea"/>
          <a:cs typeface="+mn-cs"/>
        </a:defRPr>
      </a:lvl8pPr>
      <a:lvl9pPr marL="506250" indent="-141750" algn="just" defTabSz="514350" rtl="0" eaLnBrk="1" latinLnBrk="0" hangingPunct="1">
        <a:lnSpc>
          <a:spcPct val="100000"/>
        </a:lnSpc>
        <a:spcBef>
          <a:spcPts val="281"/>
        </a:spcBef>
        <a:buClr>
          <a:schemeClr val="bg2"/>
        </a:buClr>
        <a:buFont typeface="Tahoma" panose="020B0604030504040204" pitchFamily="34" charset="0"/>
        <a:buChar char="»"/>
        <a:defRPr lang="fr-FR" sz="750" kern="1200" noProof="0" dirty="0" smtClean="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120">
          <p15:clr>
            <a:srgbClr val="F26B43"/>
          </p15:clr>
        </p15:guide>
        <p15:guide id="3" pos="356">
          <p15:clr>
            <a:srgbClr val="F26B43"/>
          </p15:clr>
        </p15:guide>
        <p15:guide id="4" pos="9884">
          <p15:clr>
            <a:srgbClr val="F26B43"/>
          </p15:clr>
        </p15:guide>
        <p15:guide id="6" orient="horz" pos="255">
          <p15:clr>
            <a:srgbClr val="F26B43"/>
          </p15:clr>
        </p15:guide>
        <p15:guide id="21" orient="horz" pos="2387">
          <p15:clr>
            <a:srgbClr val="F26B43"/>
          </p15:clr>
        </p15:guide>
        <p15:guide id="22" pos="272">
          <p15:clr>
            <a:srgbClr val="F26B43"/>
          </p15:clr>
        </p15:guide>
        <p15:guide id="23" orient="horz" pos="232">
          <p15:clr>
            <a:srgbClr val="F26B43"/>
          </p15:clr>
        </p15:guide>
        <p15:guide id="24" pos="3840">
          <p15:clr>
            <a:srgbClr val="F26B43"/>
          </p15:clr>
        </p15:guide>
        <p15:guide id="25" orient="horz" pos="845">
          <p15:clr>
            <a:srgbClr val="F26B43"/>
          </p15:clr>
        </p15:guide>
        <p15:guide id="26" orient="horz" pos="3929">
          <p15:clr>
            <a:srgbClr val="F26B43"/>
          </p15:clr>
        </p15:guide>
        <p15:guide id="27" pos="7408">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27584" y="843558"/>
            <a:ext cx="8064896" cy="3744416"/>
          </a:xfrm>
          <a:prstGeom prst="rect">
            <a:avLst/>
          </a:prstGeom>
        </p:spPr>
        <p:txBody>
          <a:bodyPr vert="horz" lIns="0" tIns="0" rIns="0" bIns="0" rtlCol="0">
            <a:normAutofit/>
          </a:bodyPr>
          <a:lstStyle/>
          <a:p>
            <a:pPr lvl="0"/>
            <a:r>
              <a:rPr lang="fr-FR" dirty="0"/>
              <a:t>Modifiez les styles du texte du masque</a:t>
            </a:r>
          </a:p>
          <a:p>
            <a:pPr marL="720000" marR="0" lvl="1" indent="-285750" algn="l" defTabSz="914400" rtl="0" eaLnBrk="1" fontAlgn="auto" latinLnBrk="0" hangingPunct="1">
              <a:lnSpc>
                <a:spcPct val="100000"/>
              </a:lnSpc>
              <a:spcBef>
                <a:spcPts val="900"/>
              </a:spcBef>
              <a:spcAft>
                <a:spcPts val="0"/>
              </a:spcAft>
              <a:buClr>
                <a:srgbClr val="006AB2"/>
              </a:buClr>
              <a:buSzPct val="100000"/>
              <a:buFont typeface="Wingdings 3" panose="05040102010807070707" pitchFamily="18" charset="2"/>
              <a:buChar char="u"/>
              <a:tabLst/>
              <a:defRPr/>
            </a:pPr>
            <a:r>
              <a:rPr kumimoji="0" lang="fr-FR" sz="1800" b="1" i="0" u="none" strike="noStrike" kern="1200" cap="none" spc="0" normalizeH="0" baseline="0" noProof="0" dirty="0">
                <a:ln>
                  <a:noFill/>
                </a:ln>
                <a:solidFill>
                  <a:srgbClr val="006AB2"/>
                </a:solidFill>
                <a:effectLst/>
                <a:uLnTx/>
                <a:uFillTx/>
                <a:latin typeface="+mn-lt"/>
                <a:ea typeface="+mn-ea"/>
                <a:cs typeface="+mn-cs"/>
              </a:rPr>
              <a:t>Deuxième niveau</a:t>
            </a:r>
          </a:p>
          <a:p>
            <a:pPr marL="1080000" marR="0" lvl="2" indent="-252000" algn="l" defTabSz="914400" rtl="0" eaLnBrk="1" fontAlgn="auto" latinLnBrk="0" hangingPunct="1">
              <a:lnSpc>
                <a:spcPct val="100000"/>
              </a:lnSpc>
              <a:spcBef>
                <a:spcPts val="400"/>
              </a:spcBef>
              <a:spcAft>
                <a:spcPts val="0"/>
              </a:spcAft>
              <a:buClrTx/>
              <a:buSzTx/>
              <a:buFont typeface="Webdings" panose="05030102010509060703" pitchFamily="18" charset="2"/>
              <a:buChar char="&lt;"/>
              <a:tabLst/>
              <a:defRPr/>
            </a:pPr>
            <a:r>
              <a:rPr kumimoji="0" lang="fr-FR" sz="1600" b="0" i="0" u="none" strike="noStrike" kern="1200" cap="none" spc="0" normalizeH="0" baseline="0" noProof="0" dirty="0">
                <a:ln>
                  <a:noFill/>
                </a:ln>
                <a:solidFill>
                  <a:srgbClr val="575757"/>
                </a:solidFill>
                <a:effectLst/>
                <a:uLnTx/>
                <a:uFillTx/>
                <a:latin typeface="+mn-lt"/>
                <a:ea typeface="+mn-ea"/>
                <a:cs typeface="+mn-cs"/>
              </a:rPr>
              <a:t>Troisième niveau</a:t>
            </a:r>
          </a:p>
          <a:p>
            <a:pPr marL="1440000" marR="0" lvl="3" indent="-216000" algn="l" defTabSz="914400" rtl="0" eaLnBrk="1" fontAlgn="auto" latinLnBrk="0" hangingPunct="1">
              <a:lnSpc>
                <a:spcPct val="100000"/>
              </a:lnSpc>
              <a:spcBef>
                <a:spcPts val="400"/>
              </a:spcBef>
              <a:spcAft>
                <a:spcPts val="0"/>
              </a:spcAft>
              <a:buClrTx/>
              <a:buSzPct val="130000"/>
              <a:buFont typeface="Arial" panose="020B0604020202020204" pitchFamily="34" charset="0"/>
              <a:buChar char="•"/>
              <a:tabLst/>
              <a:defRPr/>
            </a:pPr>
            <a:r>
              <a:rPr kumimoji="0" lang="fr-FR" sz="1600" b="0" i="0" u="none" strike="noStrike" kern="1200" cap="none" spc="0" normalizeH="0" baseline="0" noProof="0" dirty="0">
                <a:ln>
                  <a:noFill/>
                </a:ln>
                <a:solidFill>
                  <a:srgbClr val="575757"/>
                </a:solidFill>
                <a:effectLst/>
                <a:uLnTx/>
                <a:uFillTx/>
                <a:latin typeface="+mn-lt"/>
                <a:ea typeface="+mn-ea"/>
                <a:cs typeface="+mn-cs"/>
              </a:rPr>
              <a:t>Quatrième niveau</a:t>
            </a:r>
          </a:p>
          <a:p>
            <a:pPr marL="1800000" marR="0" lvl="4" indent="-216000" algn="l" defTabSz="914400" rtl="0" eaLnBrk="1" fontAlgn="auto" latinLnBrk="0" hangingPunct="1">
              <a:lnSpc>
                <a:spcPct val="100000"/>
              </a:lnSpc>
              <a:spcBef>
                <a:spcPts val="200"/>
              </a:spcBef>
              <a:spcAft>
                <a:spcPts val="0"/>
              </a:spcAft>
              <a:buClrTx/>
              <a:buSzPct val="110000"/>
              <a:buFont typeface="Arial" pitchFamily="34" charset="0"/>
              <a:buChar char="•"/>
              <a:tabLst/>
              <a:defRPr/>
            </a:pPr>
            <a:r>
              <a:rPr kumimoji="0" lang="fr-FR" sz="1400" b="0" i="0" u="none" strike="noStrike" kern="1200" cap="none" spc="0" normalizeH="0" baseline="0" noProof="0" dirty="0">
                <a:ln>
                  <a:noFill/>
                </a:ln>
                <a:solidFill>
                  <a:srgbClr val="575757"/>
                </a:solidFill>
                <a:effectLst/>
                <a:uLnTx/>
                <a:uFillTx/>
                <a:latin typeface="+mn-lt"/>
                <a:ea typeface="+mn-ea"/>
                <a:cs typeface="+mn-cs"/>
              </a:rPr>
              <a:t>Cinquième niveau</a:t>
            </a:r>
          </a:p>
        </p:txBody>
      </p:sp>
      <p:sp>
        <p:nvSpPr>
          <p:cNvPr id="6" name="Espace réservé du numéro de diapositive 5"/>
          <p:cNvSpPr>
            <a:spLocks noGrp="1"/>
          </p:cNvSpPr>
          <p:nvPr>
            <p:ph type="sldNum" sz="quarter" idx="4"/>
          </p:nvPr>
        </p:nvSpPr>
        <p:spPr>
          <a:xfrm>
            <a:off x="107504" y="4749992"/>
            <a:ext cx="287338" cy="273844"/>
          </a:xfrm>
          <a:prstGeom prst="rect">
            <a:avLst/>
          </a:prstGeom>
        </p:spPr>
        <p:txBody>
          <a:bodyPr vert="horz" lIns="0" tIns="0" rIns="0" bIns="0" rtlCol="0" anchor="ctr"/>
          <a:lstStyle>
            <a:lvl1pPr algn="ctr">
              <a:defRPr lang="fr-FR" sz="800" i="1" kern="1200" smtClean="0">
                <a:solidFill>
                  <a:srgbClr val="575757"/>
                </a:solidFill>
                <a:latin typeface="Arial"/>
                <a:ea typeface="+mn-ea"/>
                <a:cs typeface="+mn-cs"/>
              </a:defRPr>
            </a:lvl1pPr>
          </a:lstStyle>
          <a:p>
            <a:fld id="{646E7B68-C406-4B5C-B79D-A1CDE10CB85D}" type="slidenum">
              <a:rPr lang="fr-FR" smtClean="0"/>
              <a:pPr/>
              <a:t>‹N°›</a:t>
            </a:fld>
            <a:endParaRPr lang="fr-FR" dirty="0"/>
          </a:p>
        </p:txBody>
      </p:sp>
      <p:sp>
        <p:nvSpPr>
          <p:cNvPr id="5" name="Espace réservé du pied de page 4"/>
          <p:cNvSpPr>
            <a:spLocks noGrp="1"/>
          </p:cNvSpPr>
          <p:nvPr>
            <p:ph type="ftr" sz="quarter" idx="3"/>
          </p:nvPr>
        </p:nvSpPr>
        <p:spPr>
          <a:xfrm>
            <a:off x="408753" y="4749992"/>
            <a:ext cx="6926486" cy="273844"/>
          </a:xfrm>
          <a:prstGeom prst="rect">
            <a:avLst/>
          </a:prstGeom>
        </p:spPr>
        <p:txBody>
          <a:bodyPr vert="horz" lIns="0" tIns="0" rIns="0" bIns="0" rtlCol="0" anchor="ctr"/>
          <a:lstStyle>
            <a:lvl1pPr marL="0" marR="0" indent="0" algn="l" defTabSz="914400" rtl="0" eaLnBrk="1" fontAlgn="auto" latinLnBrk="0" hangingPunct="1">
              <a:lnSpc>
                <a:spcPct val="100000"/>
              </a:lnSpc>
              <a:spcBef>
                <a:spcPts val="0"/>
              </a:spcBef>
              <a:spcAft>
                <a:spcPts val="0"/>
              </a:spcAft>
              <a:buClrTx/>
              <a:buSzTx/>
              <a:buFontTx/>
              <a:buNone/>
              <a:tabLst/>
              <a:defRPr sz="800" i="1">
                <a:solidFill>
                  <a:srgbClr val="575757"/>
                </a:solidFill>
              </a:defRPr>
            </a:lvl1pPr>
          </a:lstStyle>
          <a:p>
            <a:r>
              <a:rPr lang="fr-FR" dirty="0">
                <a:latin typeface="Arial"/>
                <a:ea typeface="+mn-ea"/>
              </a:rPr>
              <a:t>Démarche d’audit des critères ENS </a:t>
            </a:r>
          </a:p>
        </p:txBody>
      </p:sp>
      <p:sp>
        <p:nvSpPr>
          <p:cNvPr id="2" name="Espace réservé du titre 1"/>
          <p:cNvSpPr>
            <a:spLocks noGrp="1"/>
          </p:cNvSpPr>
          <p:nvPr>
            <p:ph type="title"/>
          </p:nvPr>
        </p:nvSpPr>
        <p:spPr>
          <a:xfrm>
            <a:off x="827584" y="87474"/>
            <a:ext cx="8064092" cy="540006"/>
          </a:xfrm>
          <a:prstGeom prst="rect">
            <a:avLst/>
          </a:prstGeom>
        </p:spPr>
        <p:txBody>
          <a:bodyPr vert="horz" lIns="0" tIns="0" rIns="0" bIns="0" rtlCol="0" anchor="b" anchorCtr="0">
            <a:normAutofit/>
          </a:bodyPr>
          <a:lstStyle/>
          <a:p>
            <a:r>
              <a:rPr lang="fr-FR" dirty="0"/>
              <a:t>Titre de la slide</a:t>
            </a:r>
          </a:p>
        </p:txBody>
      </p:sp>
      <p:cxnSp>
        <p:nvCxnSpPr>
          <p:cNvPr id="7" name="Connecteur droit 6"/>
          <p:cNvCxnSpPr/>
          <p:nvPr/>
        </p:nvCxnSpPr>
        <p:spPr>
          <a:xfrm>
            <a:off x="146140" y="699542"/>
            <a:ext cx="8853302" cy="0"/>
          </a:xfrm>
          <a:prstGeom prst="line">
            <a:avLst/>
          </a:prstGeom>
          <a:ln w="3175">
            <a:solidFill>
              <a:srgbClr val="575757"/>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userDrawn="1"/>
        </p:nvCxnSpPr>
        <p:spPr>
          <a:xfrm>
            <a:off x="146140" y="699542"/>
            <a:ext cx="885330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Image 8"/>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46140" y="87474"/>
            <a:ext cx="536800" cy="475200"/>
          </a:xfrm>
          <a:prstGeom prst="rect">
            <a:avLst/>
          </a:prstGeom>
        </p:spPr>
      </p:pic>
      <p:grpSp>
        <p:nvGrpSpPr>
          <p:cNvPr id="10" name="Harvey 4" hidden="1">
            <a:extLst>
              <a:ext uri="{FF2B5EF4-FFF2-40B4-BE49-F238E27FC236}">
                <a16:creationId xmlns:a16="http://schemas.microsoft.com/office/drawing/2014/main" id="{B003164A-DD14-4399-896B-3F1C077CD84F}"/>
              </a:ext>
            </a:extLst>
          </p:cNvPr>
          <p:cNvGrpSpPr>
            <a:grpSpLocks/>
          </p:cNvGrpSpPr>
          <p:nvPr userDrawn="1">
            <p:custDataLst>
              <p:tags r:id="rId19"/>
            </p:custDataLst>
          </p:nvPr>
        </p:nvGrpSpPr>
        <p:grpSpPr>
          <a:xfrm>
            <a:off x="9271000" y="0"/>
            <a:ext cx="292608" cy="292608"/>
            <a:chOff x="0" y="0"/>
            <a:chExt cx="914400" cy="914400"/>
          </a:xfrm>
          <a:solidFill>
            <a:schemeClr val="tx1"/>
          </a:solidFill>
        </p:grpSpPr>
        <p:sp>
          <p:nvSpPr>
            <p:cNvPr id="11" name="Harvey 0/4 [0]" hidden="1">
              <a:extLst>
                <a:ext uri="{FF2B5EF4-FFF2-40B4-BE49-F238E27FC236}">
                  <a16:creationId xmlns:a16="http://schemas.microsoft.com/office/drawing/2014/main" id="{67B5ADC3-318C-4163-B8A2-ABE0CF3C8737}"/>
                </a:ext>
              </a:extLst>
            </p:cNvPr>
            <p:cNvSpPr>
              <a:spLocks noChangeAspect="1"/>
            </p:cNvSpPr>
            <p:nvPr>
              <p:custDataLst>
                <p:tags r:id="rId20"/>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Harvey 1/4 [1]" hidden="1">
              <a:extLst>
                <a:ext uri="{FF2B5EF4-FFF2-40B4-BE49-F238E27FC236}">
                  <a16:creationId xmlns:a16="http://schemas.microsoft.com/office/drawing/2014/main" id="{C43909FF-EC93-4ED2-802B-A779ED42165D}"/>
                </a:ext>
              </a:extLst>
            </p:cNvPr>
            <p:cNvSpPr>
              <a:spLocks noChangeAspect="1"/>
            </p:cNvSpPr>
            <p:nvPr>
              <p:custDataLst>
                <p:tags r:id="rId21"/>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Harvey 2/4 [2]" hidden="1">
              <a:extLst>
                <a:ext uri="{FF2B5EF4-FFF2-40B4-BE49-F238E27FC236}">
                  <a16:creationId xmlns:a16="http://schemas.microsoft.com/office/drawing/2014/main" id="{C6DEA4BA-ECFF-461B-940E-7CDCEFF63587}"/>
                </a:ext>
              </a:extLst>
            </p:cNvPr>
            <p:cNvSpPr>
              <a:spLocks noChangeAspect="1"/>
            </p:cNvSpPr>
            <p:nvPr>
              <p:custDataLst>
                <p:tags r:id="rId22"/>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Harvey 3/4 [3]" hidden="1">
              <a:extLst>
                <a:ext uri="{FF2B5EF4-FFF2-40B4-BE49-F238E27FC236}">
                  <a16:creationId xmlns:a16="http://schemas.microsoft.com/office/drawing/2014/main" id="{EF0B1418-10CC-49E8-A82F-5F19149E2CBB}"/>
                </a:ext>
              </a:extLst>
            </p:cNvPr>
            <p:cNvSpPr>
              <a:spLocks noChangeAspect="1"/>
            </p:cNvSpPr>
            <p:nvPr>
              <p:custDataLst>
                <p:tags r:id="rId23"/>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Harvey 4/4 [4]" hidden="1">
              <a:extLst>
                <a:ext uri="{FF2B5EF4-FFF2-40B4-BE49-F238E27FC236}">
                  <a16:creationId xmlns:a16="http://schemas.microsoft.com/office/drawing/2014/main" id="{6EB99942-0720-4D0F-B1EC-4F468FA18BD6}"/>
                </a:ext>
              </a:extLst>
            </p:cNvPr>
            <p:cNvSpPr>
              <a:spLocks noChangeAspect="1"/>
            </p:cNvSpPr>
            <p:nvPr>
              <p:custDataLst>
                <p:tags r:id="rId24"/>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747446294"/>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 id="2147483913" r:id="rId14"/>
    <p:sldLayoutId id="2147483914" r:id="rId15"/>
    <p:sldLayoutId id="2147483916" r:id="rId16"/>
    <p:sldLayoutId id="2147483917" r:id="rId17"/>
  </p:sldLayoutIdLst>
  <p:transition>
    <p:fade/>
  </p:transition>
  <p:hf hdr="0" dt="0"/>
  <p:txStyles>
    <p:titleStyle>
      <a:lvl1pPr algn="l" defTabSz="914400" rtl="0" eaLnBrk="1" latinLnBrk="0" hangingPunct="1">
        <a:lnSpc>
          <a:spcPts val="2200"/>
        </a:lnSpc>
        <a:spcBef>
          <a:spcPct val="0"/>
        </a:spcBef>
        <a:buNone/>
        <a:defRPr sz="2000" b="1" kern="1200">
          <a:solidFill>
            <a:srgbClr val="006AB2"/>
          </a:solidFill>
          <a:latin typeface="+mj-lt"/>
          <a:ea typeface="+mj-ea"/>
          <a:cs typeface="+mj-cs"/>
        </a:defRPr>
      </a:lvl1pPr>
    </p:titleStyle>
    <p:bodyStyle>
      <a:lvl1pPr marL="0" marR="0" indent="0" algn="l" defTabSz="914400" rtl="0" eaLnBrk="1" fontAlgn="auto" latinLnBrk="0" hangingPunct="1">
        <a:lnSpc>
          <a:spcPct val="100000"/>
        </a:lnSpc>
        <a:spcBef>
          <a:spcPts val="1800"/>
        </a:spcBef>
        <a:spcAft>
          <a:spcPts val="0"/>
        </a:spcAft>
        <a:buClrTx/>
        <a:buSzPct val="100000"/>
        <a:buFont typeface="Wingdings" panose="05000000000000000000" pitchFamily="2" charset="2"/>
        <a:buNone/>
        <a:tabLst/>
        <a:defRPr sz="2400" b="1" kern="1200" cap="none" baseline="0">
          <a:solidFill>
            <a:schemeClr val="tx2"/>
          </a:solidFill>
          <a:latin typeface="+mn-lt"/>
          <a:ea typeface="+mn-ea"/>
          <a:cs typeface="+mn-cs"/>
        </a:defRPr>
      </a:lvl1pPr>
      <a:lvl2pPr marL="720000" marR="0" indent="-285750" algn="l" defTabSz="914400" rtl="0" eaLnBrk="1" fontAlgn="auto" latinLnBrk="0" hangingPunct="1">
        <a:lnSpc>
          <a:spcPct val="100000"/>
        </a:lnSpc>
        <a:spcBef>
          <a:spcPts val="900"/>
        </a:spcBef>
        <a:spcAft>
          <a:spcPts val="0"/>
        </a:spcAft>
        <a:buClr>
          <a:srgbClr val="006AB2"/>
        </a:buClr>
        <a:buSzPct val="100000"/>
        <a:buFont typeface="Wingdings 3" panose="05040102010807070707" pitchFamily="18" charset="2"/>
        <a:buChar char="u"/>
        <a:tabLst/>
        <a:defRPr sz="1800" b="1" kern="1200" baseline="0">
          <a:solidFill>
            <a:schemeClr val="tx2"/>
          </a:solidFill>
          <a:latin typeface="+mn-lt"/>
          <a:ea typeface="+mn-ea"/>
          <a:cs typeface="+mn-cs"/>
        </a:defRPr>
      </a:lvl2pPr>
      <a:lvl3pPr marL="1080000" marR="0" indent="-252000" algn="l" defTabSz="914400" rtl="0" eaLnBrk="1" fontAlgn="auto" latinLnBrk="0" hangingPunct="1">
        <a:lnSpc>
          <a:spcPct val="100000"/>
        </a:lnSpc>
        <a:spcBef>
          <a:spcPts val="400"/>
        </a:spcBef>
        <a:spcAft>
          <a:spcPts val="0"/>
        </a:spcAft>
        <a:buClrTx/>
        <a:buSzTx/>
        <a:buFont typeface="Webdings" panose="05030102010509060703" pitchFamily="18" charset="2"/>
        <a:buChar char="&lt;"/>
        <a:tabLst/>
        <a:defRPr lang="fr-FR" sz="1600" kern="1200" baseline="0">
          <a:solidFill>
            <a:srgbClr val="575757"/>
          </a:solidFill>
          <a:latin typeface="+mn-lt"/>
          <a:ea typeface="+mn-ea"/>
          <a:cs typeface="+mn-cs"/>
        </a:defRPr>
      </a:lvl3pPr>
      <a:lvl4pPr marL="1440000" marR="0" indent="-216000" algn="l" defTabSz="914400" rtl="0" eaLnBrk="1" fontAlgn="auto" latinLnBrk="0" hangingPunct="1">
        <a:lnSpc>
          <a:spcPct val="100000"/>
        </a:lnSpc>
        <a:spcBef>
          <a:spcPts val="400"/>
        </a:spcBef>
        <a:spcAft>
          <a:spcPts val="0"/>
        </a:spcAft>
        <a:buClrTx/>
        <a:buSzPct val="130000"/>
        <a:buFont typeface="Arial" panose="020B0604020202020204" pitchFamily="34" charset="0"/>
        <a:buChar char="•"/>
        <a:tabLst/>
        <a:defRPr lang="fr-FR" sz="1400" kern="1200">
          <a:solidFill>
            <a:srgbClr val="575757"/>
          </a:solidFill>
          <a:latin typeface="+mn-lt"/>
          <a:ea typeface="+mn-ea"/>
          <a:cs typeface="+mn-cs"/>
        </a:defRPr>
      </a:lvl4pPr>
      <a:lvl5pPr marL="1800000" marR="0" indent="-216000" algn="l" defTabSz="914400" rtl="0" eaLnBrk="1" fontAlgn="auto" latinLnBrk="0" hangingPunct="1">
        <a:lnSpc>
          <a:spcPct val="100000"/>
        </a:lnSpc>
        <a:spcBef>
          <a:spcPts val="200"/>
        </a:spcBef>
        <a:spcAft>
          <a:spcPts val="0"/>
        </a:spcAft>
        <a:buClrTx/>
        <a:buSzPct val="110000"/>
        <a:buFont typeface="Arial" pitchFamily="34" charset="0"/>
        <a:buChar char="•"/>
        <a:tabLst/>
        <a:defRPr lang="fr-FR" sz="1200" kern="1200">
          <a:solidFill>
            <a:srgbClr val="57575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7988" y="303498"/>
            <a:ext cx="8507077" cy="647812"/>
          </a:xfrm>
          <a:prstGeom prst="rect">
            <a:avLst/>
          </a:prstGeom>
          <a:noFill/>
        </p:spPr>
        <p:txBody>
          <a:bodyPr vert="horz" lIns="108000" tIns="0" rIns="108000" bIns="0" rtlCol="0" anchor="t">
            <a:noAutofit/>
          </a:bodyPr>
          <a:lstStyle/>
          <a:p>
            <a:r>
              <a:rPr lang="fr-FR" dirty="0"/>
              <a:t>Compléter avec un titre ici qui porte votre message sur deux lignes au maximum pour des raisons de lisibilité</a:t>
            </a:r>
            <a:endParaRPr lang="fr-FR" noProof="0" dirty="0"/>
          </a:p>
        </p:txBody>
      </p:sp>
      <p:sp>
        <p:nvSpPr>
          <p:cNvPr id="34" name="Rectangle 33"/>
          <p:cNvSpPr/>
          <p:nvPr/>
        </p:nvSpPr>
        <p:spPr>
          <a:xfrm>
            <a:off x="6964881" y="4865969"/>
            <a:ext cx="1503133" cy="196208"/>
          </a:xfrm>
          <a:prstGeom prst="rect">
            <a:avLst/>
          </a:prstGeom>
        </p:spPr>
        <p:txBody>
          <a:bodyPr wrap="square" anchor="ctr">
            <a:spAutoFit/>
          </a:bodyPr>
          <a:lstStyle/>
          <a:p>
            <a:pPr lvl="0" algn="r">
              <a:spcBef>
                <a:spcPts val="300"/>
              </a:spcBef>
              <a:buClr>
                <a:srgbClr val="660066"/>
              </a:buClr>
            </a:pPr>
            <a:r>
              <a:rPr lang="fr-FR" sz="450" noProof="0" dirty="0">
                <a:solidFill>
                  <a:schemeClr val="tx1"/>
                </a:solidFill>
                <a:latin typeface="Tahoma" panose="020B0604030504040204" pitchFamily="34" charset="0"/>
                <a:ea typeface="Tahoma" panose="020B0604030504040204" pitchFamily="34" charset="0"/>
                <a:cs typeface="Tahoma" panose="020B0604030504040204" pitchFamily="34" charset="0"/>
              </a:rPr>
              <a:t>confidentiel</a:t>
            </a:r>
            <a:r>
              <a:rPr lang="fr-FR" sz="675" noProof="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fr-FR" sz="675" noProof="0" dirty="0">
                <a:solidFill>
                  <a:schemeClr val="bg2"/>
                </a:solidFill>
                <a:latin typeface="Tahoma" panose="020B0604030504040204" pitchFamily="34" charset="0"/>
                <a:ea typeface="Tahoma" panose="020B0604030504040204" pitchFamily="34" charset="0"/>
                <a:cs typeface="Tahoma" panose="020B0604030504040204" pitchFamily="34" charset="0"/>
              </a:rPr>
              <a:t>| © WAVESTONE</a:t>
            </a:r>
          </a:p>
        </p:txBody>
      </p:sp>
      <p:sp>
        <p:nvSpPr>
          <p:cNvPr id="98" name="Textfeld 6"/>
          <p:cNvSpPr txBox="1"/>
          <p:nvPr/>
        </p:nvSpPr>
        <p:spPr bwMode="gray">
          <a:xfrm>
            <a:off x="8493666" y="4912136"/>
            <a:ext cx="332308" cy="103875"/>
          </a:xfrm>
          <a:prstGeom prst="rect">
            <a:avLst/>
          </a:prstGeom>
          <a:noFill/>
        </p:spPr>
        <p:txBody>
          <a:bodyPr wrap="square" lIns="0" tIns="0" rIns="0" bIns="0" rtlCol="0" anchor="ctr" anchorCtr="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5152254E-7EB4-45E4-904F-3575BFE2F20B}" type="slidenum">
              <a:rPr lang="fr-FR" sz="675" noProof="0" smtClean="0">
                <a:solidFill>
                  <a:schemeClr val="bg2"/>
                </a:solidFill>
              </a:rPr>
              <a:pPr marL="0" marR="0" indent="0" algn="r" defTabSz="685800" rtl="0" eaLnBrk="1" fontAlgn="auto" latinLnBrk="0" hangingPunct="1">
                <a:lnSpc>
                  <a:spcPct val="100000"/>
                </a:lnSpc>
                <a:spcBef>
                  <a:spcPts val="0"/>
                </a:spcBef>
                <a:spcAft>
                  <a:spcPts val="0"/>
                </a:spcAft>
                <a:buClrTx/>
                <a:buSzTx/>
                <a:buFontTx/>
                <a:buNone/>
                <a:tabLst/>
                <a:defRPr/>
              </a:pPr>
              <a:t>‹N°›</a:t>
            </a:fld>
            <a:endParaRPr lang="fr-FR" sz="675" noProof="0" dirty="0">
              <a:solidFill>
                <a:schemeClr val="bg2"/>
              </a:solidFill>
            </a:endParaRPr>
          </a:p>
        </p:txBody>
      </p:sp>
      <p:sp>
        <p:nvSpPr>
          <p:cNvPr id="4" name="Espace réservé du texte 3"/>
          <p:cNvSpPr>
            <a:spLocks noGrp="1"/>
          </p:cNvSpPr>
          <p:nvPr>
            <p:ph type="body" idx="1"/>
          </p:nvPr>
        </p:nvSpPr>
        <p:spPr>
          <a:xfrm>
            <a:off x="318624" y="951311"/>
            <a:ext cx="8507077" cy="3726000"/>
          </a:xfrm>
          <a:prstGeom prst="rect">
            <a:avLst/>
          </a:prstGeom>
        </p:spPr>
        <p:txBody>
          <a:bodyPr vert="horz" lIns="108000" tIns="108000" rIns="108000" bIns="108000" rtlCol="0">
            <a:normAutofit/>
          </a:bodyPr>
          <a:lstStyle/>
          <a:p>
            <a:pPr lvl="0"/>
            <a:r>
              <a:rPr lang="fr-FR" dirty="0"/>
              <a:t>Niveau 1 - </a:t>
            </a:r>
            <a:r>
              <a:rPr lang="fr-FR" dirty="0">
                <a:solidFill>
                  <a:srgbClr val="503078"/>
                </a:solidFill>
              </a:rPr>
              <a:t>Pour passer au niveau suivant, faire Shift + Alt + flèche droite </a:t>
            </a:r>
            <a:endParaRPr lang="fr-FR" dirty="0"/>
          </a:p>
          <a:p>
            <a:pPr lvl="1"/>
            <a:r>
              <a:rPr lang="fr-FR" dirty="0"/>
              <a:t>Niveau 2</a:t>
            </a:r>
          </a:p>
          <a:p>
            <a:pPr lvl="2"/>
            <a:r>
              <a:rPr lang="fr-FR" dirty="0"/>
              <a:t>Niveau 3</a:t>
            </a:r>
          </a:p>
          <a:p>
            <a:pPr lvl="3"/>
            <a:r>
              <a:rPr lang="fr-FR" dirty="0"/>
              <a:t>Niveau 4</a:t>
            </a:r>
          </a:p>
          <a:p>
            <a:pPr lvl="4"/>
            <a:r>
              <a:rPr lang="fr-FR" dirty="0"/>
              <a:t>Niveau 5</a:t>
            </a:r>
          </a:p>
          <a:p>
            <a:pPr lvl="5"/>
            <a:r>
              <a:rPr lang="fr-FR" dirty="0"/>
              <a:t>Niveau 6</a:t>
            </a:r>
          </a:p>
          <a:p>
            <a:pPr lvl="6"/>
            <a:r>
              <a:rPr lang="fr-FR" dirty="0"/>
              <a:t>Niveau 7</a:t>
            </a:r>
          </a:p>
          <a:p>
            <a:pPr lvl="7"/>
            <a:r>
              <a:rPr lang="fr-FR" noProof="0" dirty="0"/>
              <a:t>Nive</a:t>
            </a:r>
            <a:r>
              <a:rPr lang="fr-FR" dirty="0"/>
              <a:t>au 8</a:t>
            </a:r>
          </a:p>
          <a:p>
            <a:pPr lvl="8"/>
            <a:r>
              <a:rPr lang="fr-FR" dirty="0"/>
              <a:t>Niveau 9</a:t>
            </a:r>
          </a:p>
        </p:txBody>
      </p:sp>
      <p:pic>
        <p:nvPicPr>
          <p:cNvPr id="7" name="Image 6"/>
          <p:cNvPicPr>
            <a:picLocks noChangeAspect="1"/>
          </p:cNvPicPr>
          <p:nvPr userDrawn="1"/>
        </p:nvPicPr>
        <p:blipFill rotWithShape="1">
          <a:blip r:embed="rId24" cstate="email">
            <a:extLst>
              <a:ext uri="{28A0092B-C50C-407E-A947-70E740481C1C}">
                <a14:useLocalDpi xmlns:a14="http://schemas.microsoft.com/office/drawing/2010/main"/>
              </a:ext>
            </a:extLst>
          </a:blip>
          <a:srcRect/>
          <a:stretch/>
        </p:blipFill>
        <p:spPr>
          <a:xfrm>
            <a:off x="8436572" y="4451282"/>
            <a:ext cx="854721" cy="695049"/>
          </a:xfrm>
          <a:prstGeom prst="rect">
            <a:avLst/>
          </a:prstGeom>
        </p:spPr>
      </p:pic>
    </p:spTree>
    <p:extLst>
      <p:ext uri="{BB962C8B-B14F-4D97-AF65-F5344CB8AC3E}">
        <p14:creationId xmlns:p14="http://schemas.microsoft.com/office/powerpoint/2010/main" val="111290612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 id="2147483741" r:id="rId20"/>
    <p:sldLayoutId id="2147483742" r:id="rId21"/>
    <p:sldLayoutId id="2147483743" r:id="rId22"/>
  </p:sldLayoutIdLst>
  <p:hf hdr="0" ftr="0" dt="0"/>
  <p:txStyles>
    <p:titleStyle>
      <a:lvl1pPr algn="l" defTabSz="685800" rtl="0" eaLnBrk="1" latinLnBrk="0" hangingPunct="1">
        <a:lnSpc>
          <a:spcPct val="100000"/>
        </a:lnSpc>
        <a:spcBef>
          <a:spcPct val="0"/>
        </a:spcBef>
        <a:buNone/>
        <a:defRPr sz="1650" kern="1200" baseline="0">
          <a:solidFill>
            <a:schemeClr val="bg2"/>
          </a:solidFill>
          <a:latin typeface="+mj-lt"/>
          <a:ea typeface="+mj-ea"/>
          <a:cs typeface="+mj-cs"/>
        </a:defRPr>
      </a:lvl1pPr>
    </p:titleStyle>
    <p:bodyStyle>
      <a:lvl1pPr marL="0" indent="0" algn="just" defTabSz="685800" rtl="0" eaLnBrk="1" latinLnBrk="0" hangingPunct="1">
        <a:lnSpc>
          <a:spcPct val="100000"/>
        </a:lnSpc>
        <a:spcBef>
          <a:spcPts val="1350"/>
        </a:spcBef>
        <a:buFont typeface="Arial" panose="020B0604020202020204" pitchFamily="34" charset="0"/>
        <a:buNone/>
        <a:tabLst/>
        <a:defRPr sz="1200" i="0" kern="1200" cap="none" baseline="0">
          <a:solidFill>
            <a:schemeClr val="bg2"/>
          </a:solidFill>
          <a:latin typeface="+mn-lt"/>
          <a:ea typeface="+mn-ea"/>
          <a:cs typeface="+mn-cs"/>
        </a:defRPr>
      </a:lvl1pPr>
      <a:lvl2pPr marL="269081" indent="-269081" algn="just" defTabSz="685800" rtl="0" eaLnBrk="1" latinLnBrk="0" hangingPunct="1">
        <a:lnSpc>
          <a:spcPct val="100000"/>
        </a:lnSpc>
        <a:spcBef>
          <a:spcPts val="1050"/>
        </a:spcBef>
        <a:buClr>
          <a:schemeClr val="bg2"/>
        </a:buClr>
        <a:buFont typeface="Tempus Sans ITC" panose="04020404030D07020202" pitchFamily="82" charset="0"/>
        <a:buChar char="/"/>
        <a:defRPr sz="1050" kern="1200" baseline="0">
          <a:solidFill>
            <a:schemeClr val="tx1"/>
          </a:solidFill>
          <a:latin typeface="+mn-lt"/>
          <a:ea typeface="+mn-ea"/>
          <a:cs typeface="+mn-cs"/>
        </a:defRPr>
      </a:lvl2pPr>
      <a:lvl3pPr marL="270000" indent="0" algn="just" defTabSz="685800" rtl="0" eaLnBrk="1" latinLnBrk="0" hangingPunct="1">
        <a:lnSpc>
          <a:spcPct val="100000"/>
        </a:lnSpc>
        <a:spcBef>
          <a:spcPts val="450"/>
        </a:spcBef>
        <a:buFontTx/>
        <a:buNone/>
        <a:defRPr sz="1050" kern="1200" baseline="0">
          <a:solidFill>
            <a:schemeClr val="tx1"/>
          </a:solidFill>
          <a:latin typeface="+mn-lt"/>
          <a:ea typeface="+mn-ea"/>
          <a:cs typeface="+mn-cs"/>
        </a:defRPr>
      </a:lvl3pPr>
      <a:lvl4pPr marL="486000" indent="-216000" algn="just" defTabSz="685800" rtl="0" eaLnBrk="1" latinLnBrk="0" hangingPunct="1">
        <a:lnSpc>
          <a:spcPct val="100000"/>
        </a:lnSpc>
        <a:spcBef>
          <a:spcPts val="450"/>
        </a:spcBef>
        <a:buClr>
          <a:schemeClr val="bg2"/>
        </a:buClr>
        <a:buFont typeface="Tahoma" panose="020B0604030504040204" pitchFamily="34" charset="0"/>
        <a:buChar char="›"/>
        <a:defRPr sz="900" kern="1200" cap="none" baseline="0">
          <a:solidFill>
            <a:schemeClr val="tx1"/>
          </a:solidFill>
          <a:latin typeface="+mn-lt"/>
          <a:ea typeface="+mn-ea"/>
          <a:cs typeface="+mn-cs"/>
        </a:defRPr>
      </a:lvl4pPr>
      <a:lvl5pPr marL="675000" marR="0" indent="-189000" algn="just" defTabSz="685800" rtl="0" eaLnBrk="1" fontAlgn="auto" latinLnBrk="0" hangingPunct="1">
        <a:lnSpc>
          <a:spcPct val="100000"/>
        </a:lnSpc>
        <a:spcBef>
          <a:spcPts val="375"/>
        </a:spcBef>
        <a:spcAft>
          <a:spcPts val="0"/>
        </a:spcAft>
        <a:buClr>
          <a:schemeClr val="bg2"/>
        </a:buClr>
        <a:buSzTx/>
        <a:buFont typeface="Tahoma" panose="020B0604030504040204" pitchFamily="34" charset="0"/>
        <a:buChar char="»"/>
        <a:tabLst/>
        <a:defRPr lang="fr-FR" sz="750" kern="1200" baseline="0" dirty="0" smtClean="0">
          <a:solidFill>
            <a:schemeClr val="tx1"/>
          </a:solidFill>
          <a:latin typeface="+mn-lt"/>
          <a:ea typeface="+mn-ea"/>
          <a:cs typeface="+mn-cs"/>
        </a:defRPr>
      </a:lvl5pPr>
      <a:lvl6pPr marL="675000" indent="-189000" algn="just" defTabSz="685800" rtl="0" eaLnBrk="1" latinLnBrk="0" hangingPunct="1">
        <a:lnSpc>
          <a:spcPct val="100000"/>
        </a:lnSpc>
        <a:spcBef>
          <a:spcPts val="375"/>
        </a:spcBef>
        <a:buClr>
          <a:schemeClr val="bg2"/>
        </a:buClr>
        <a:buFont typeface="Tahoma" panose="020B0604030504040204" pitchFamily="34" charset="0"/>
        <a:buChar char="»"/>
        <a:defRPr lang="fr-FR" sz="750" kern="1200" baseline="0" noProof="0" dirty="0" smtClean="0">
          <a:solidFill>
            <a:schemeClr val="tx1"/>
          </a:solidFill>
          <a:latin typeface="+mn-lt"/>
          <a:ea typeface="+mn-ea"/>
          <a:cs typeface="+mn-cs"/>
        </a:defRPr>
      </a:lvl6pPr>
      <a:lvl7pPr marL="675000" indent="-189000" algn="just" defTabSz="685800" rtl="0" eaLnBrk="1" latinLnBrk="0" hangingPunct="1">
        <a:lnSpc>
          <a:spcPct val="100000"/>
        </a:lnSpc>
        <a:spcBef>
          <a:spcPts val="375"/>
        </a:spcBef>
        <a:buClr>
          <a:schemeClr val="bg2"/>
        </a:buClr>
        <a:buFont typeface="Tahoma" panose="020B0604030504040204" pitchFamily="34" charset="0"/>
        <a:buChar char="»"/>
        <a:defRPr lang="fr-FR" sz="750" kern="1200" baseline="0" noProof="0" dirty="0" smtClean="0">
          <a:solidFill>
            <a:schemeClr val="tx1"/>
          </a:solidFill>
          <a:latin typeface="+mn-lt"/>
          <a:ea typeface="+mn-ea"/>
          <a:cs typeface="+mn-cs"/>
        </a:defRPr>
      </a:lvl7pPr>
      <a:lvl8pPr marL="675000" marR="0" indent="-189000" algn="just" defTabSz="685800" rtl="0" eaLnBrk="1" fontAlgn="auto" latinLnBrk="0" hangingPunct="1">
        <a:lnSpc>
          <a:spcPct val="100000"/>
        </a:lnSpc>
        <a:spcBef>
          <a:spcPts val="375"/>
        </a:spcBef>
        <a:spcAft>
          <a:spcPts val="0"/>
        </a:spcAft>
        <a:buClr>
          <a:schemeClr val="bg2"/>
        </a:buClr>
        <a:buSzTx/>
        <a:buFont typeface="Tahoma" panose="020B0604030504040204" pitchFamily="34" charset="0"/>
        <a:buChar char="»"/>
        <a:tabLst/>
        <a:defRPr lang="fr-FR" sz="750" kern="1200" noProof="0" dirty="0" smtClean="0">
          <a:solidFill>
            <a:schemeClr val="tx1"/>
          </a:solidFill>
          <a:latin typeface="+mn-lt"/>
          <a:ea typeface="+mn-ea"/>
          <a:cs typeface="+mn-cs"/>
        </a:defRPr>
      </a:lvl8pPr>
      <a:lvl9pPr marL="675000" indent="-189000" algn="just" defTabSz="685800" rtl="0" eaLnBrk="1" latinLnBrk="0" hangingPunct="1">
        <a:lnSpc>
          <a:spcPct val="100000"/>
        </a:lnSpc>
        <a:spcBef>
          <a:spcPts val="375"/>
        </a:spcBef>
        <a:buClr>
          <a:schemeClr val="bg2"/>
        </a:buClr>
        <a:buFont typeface="Tahoma" panose="020B0604030504040204" pitchFamily="34" charset="0"/>
        <a:buChar char="»"/>
        <a:defRPr lang="fr-FR" sz="750" kern="1200" noProof="0" dirty="0" smtClean="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0">
          <p15:clr>
            <a:srgbClr val="F26B43"/>
          </p15:clr>
        </p15:guide>
        <p15:guide id="3" pos="217">
          <p15:clr>
            <a:srgbClr val="F26B43"/>
          </p15:clr>
        </p15:guide>
        <p15:guide id="4" pos="6023">
          <p15:clr>
            <a:srgbClr val="F26B43"/>
          </p15:clr>
        </p15:guide>
        <p15:guide id="6" orient="horz" pos="232">
          <p15:clr>
            <a:srgbClr val="F26B43"/>
          </p15:clr>
        </p15:guide>
        <p15:guide id="8" orient="horz" pos="4088">
          <p15:clr>
            <a:srgbClr val="F26B43"/>
          </p15:clr>
        </p15:guide>
        <p15:guide id="9" orient="horz" pos="2228">
          <p15:clr>
            <a:srgbClr val="F26B43"/>
          </p15:clr>
        </p15:guide>
        <p15:guide id="10" orient="horz" pos="2092">
          <p15:clr>
            <a:srgbClr val="F26B43"/>
          </p15:clr>
        </p15:guide>
        <p15:guide id="11" pos="3188">
          <p15:clr>
            <a:srgbClr val="F26B43"/>
          </p15:clr>
        </p15:guide>
        <p15:guide id="12" pos="3052">
          <p15:clr>
            <a:srgbClr val="F26B43"/>
          </p15:clr>
        </p15:guide>
        <p15:guide id="13" pos="6130">
          <p15:clr>
            <a:srgbClr val="F26B43"/>
          </p15:clr>
        </p15:guide>
        <p15:guide id="14" pos="5910">
          <p15:clr>
            <a:srgbClr val="F26B43"/>
          </p15:clr>
        </p15:guide>
        <p15:guide id="15" orient="horz" pos="4201">
          <p15:clr>
            <a:srgbClr val="F26B43"/>
          </p15:clr>
        </p15:guide>
        <p15:guide id="16" orient="horz" pos="346">
          <p15:clr>
            <a:srgbClr val="F26B43"/>
          </p15:clr>
        </p15:guide>
        <p15:guide id="17" orient="horz" pos="845">
          <p15:clr>
            <a:srgbClr val="F26B43"/>
          </p15:clr>
        </p15:guide>
        <p15:guide id="18" orient="horz" pos="414">
          <p15:clr>
            <a:srgbClr val="F26B43"/>
          </p15:clr>
        </p15:guide>
        <p15:guide id="19" orient="horz" pos="1003">
          <p15:clr>
            <a:srgbClr val="F26B43"/>
          </p15:clr>
        </p15:guide>
        <p15:guide id="20" orient="horz" pos="3974">
          <p15:clr>
            <a:srgbClr val="F26B43"/>
          </p15:clr>
        </p15:guide>
        <p15:guide id="21" pos="1805">
          <p15:clr>
            <a:srgbClr val="F26B43"/>
          </p15:clr>
        </p15:guide>
        <p15:guide id="22" pos="2099">
          <p15:clr>
            <a:srgbClr val="F26B43"/>
          </p15:clr>
        </p15:guide>
        <p15:guide id="23" pos="3914">
          <p15:clr>
            <a:srgbClr val="F26B43"/>
          </p15:clr>
        </p15:guide>
        <p15:guide id="24" pos="3982">
          <p15:clr>
            <a:srgbClr val="F26B43"/>
          </p15:clr>
        </p15:guide>
        <p15:guide id="25" orient="horz" pos="1706">
          <p15:clr>
            <a:srgbClr val="F26B43"/>
          </p15:clr>
        </p15:guide>
        <p15:guide id="26" orient="horz" pos="1820">
          <p15:clr>
            <a:srgbClr val="F26B43"/>
          </p15:clr>
        </p15:guide>
        <p15:guide id="27" orient="horz" pos="2727">
          <p15:clr>
            <a:srgbClr val="F26B43"/>
          </p15:clr>
        </p15:guide>
        <p15:guide id="28" orient="horz" pos="2840">
          <p15:clr>
            <a:srgbClr val="F26B43"/>
          </p15:clr>
        </p15:guide>
        <p15:guide id="29" pos="2213">
          <p15:clr>
            <a:srgbClr val="F26B43"/>
          </p15:clr>
        </p15:guide>
        <p15:guide id="30" orient="horz" pos="3680">
          <p15:clr>
            <a:srgbClr val="F26B43"/>
          </p15:clr>
        </p15:guide>
        <p15:guide id="31" orient="horz" pos="3748">
          <p15:clr>
            <a:srgbClr val="F26B43"/>
          </p15:clr>
        </p15:guide>
        <p15:guide id="32" pos="187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7988" y="303498"/>
            <a:ext cx="8507077" cy="647812"/>
          </a:xfrm>
          <a:prstGeom prst="rect">
            <a:avLst/>
          </a:prstGeom>
          <a:noFill/>
        </p:spPr>
        <p:txBody>
          <a:bodyPr vert="horz" lIns="108000" tIns="0" rIns="108000" bIns="0" rtlCol="0" anchor="t">
            <a:noAutofit/>
          </a:bodyPr>
          <a:lstStyle/>
          <a:p>
            <a:r>
              <a:rPr lang="fr-FR" dirty="0"/>
              <a:t>Complete </a:t>
            </a:r>
            <a:r>
              <a:rPr lang="fr-FR" dirty="0" err="1"/>
              <a:t>with</a:t>
            </a:r>
            <a:r>
              <a:rPr lang="fr-FR" dirty="0"/>
              <a:t> a </a:t>
            </a:r>
            <a:r>
              <a:rPr lang="fr-FR" dirty="0" err="1"/>
              <a:t>title</a:t>
            </a:r>
            <a:r>
              <a:rPr lang="fr-FR" dirty="0"/>
              <a:t> </a:t>
            </a:r>
            <a:r>
              <a:rPr lang="fr-FR" dirty="0" err="1"/>
              <a:t>here</a:t>
            </a:r>
            <a:r>
              <a:rPr lang="fr-FR" dirty="0"/>
              <a:t> </a:t>
            </a:r>
            <a:r>
              <a:rPr lang="fr-FR" dirty="0" err="1"/>
              <a:t>that</a:t>
            </a:r>
            <a:r>
              <a:rPr lang="fr-FR" dirty="0"/>
              <a:t> carries </a:t>
            </a:r>
            <a:r>
              <a:rPr lang="fr-FR" dirty="0" err="1"/>
              <a:t>your</a:t>
            </a:r>
            <a:r>
              <a:rPr lang="fr-FR" dirty="0"/>
              <a:t> message on </a:t>
            </a:r>
            <a:r>
              <a:rPr lang="fr-FR" dirty="0" err="1"/>
              <a:t>two</a:t>
            </a:r>
            <a:r>
              <a:rPr lang="fr-FR" dirty="0"/>
              <a:t> </a:t>
            </a:r>
            <a:r>
              <a:rPr lang="fr-FR" dirty="0" err="1"/>
              <a:t>lines</a:t>
            </a:r>
            <a:r>
              <a:rPr lang="fr-FR" dirty="0"/>
              <a:t> at </a:t>
            </a:r>
            <a:r>
              <a:rPr lang="fr-FR" dirty="0" err="1"/>
              <a:t>most</a:t>
            </a:r>
            <a:r>
              <a:rPr lang="fr-FR" dirty="0"/>
              <a:t> for more </a:t>
            </a:r>
            <a:r>
              <a:rPr lang="fr-FR" noProof="0" dirty="0" err="1"/>
              <a:t>readability</a:t>
            </a:r>
            <a:endParaRPr lang="fr-FR" noProof="0" dirty="0"/>
          </a:p>
        </p:txBody>
      </p:sp>
      <p:sp>
        <p:nvSpPr>
          <p:cNvPr id="34" name="Rectangle 33"/>
          <p:cNvSpPr/>
          <p:nvPr/>
        </p:nvSpPr>
        <p:spPr>
          <a:xfrm>
            <a:off x="6964881" y="4865969"/>
            <a:ext cx="1503133" cy="196208"/>
          </a:xfrm>
          <a:prstGeom prst="rect">
            <a:avLst/>
          </a:prstGeom>
        </p:spPr>
        <p:txBody>
          <a:bodyPr wrap="square" anchor="ctr">
            <a:spAutoFit/>
          </a:bodyPr>
          <a:lstStyle/>
          <a:p>
            <a:pPr lvl="0" algn="r">
              <a:spcBef>
                <a:spcPts val="300"/>
              </a:spcBef>
              <a:buClr>
                <a:srgbClr val="660066"/>
              </a:buClr>
            </a:pPr>
            <a:r>
              <a:rPr lang="fr-FR" sz="450" noProof="0" dirty="0" err="1">
                <a:solidFill>
                  <a:schemeClr val="tx1"/>
                </a:solidFill>
                <a:latin typeface="Tahoma" panose="020B0604030504040204" pitchFamily="34" charset="0"/>
                <a:ea typeface="Tahoma" panose="020B0604030504040204" pitchFamily="34" charset="0"/>
                <a:cs typeface="Tahoma" panose="020B0604030504040204" pitchFamily="34" charset="0"/>
              </a:rPr>
              <a:t>confidential</a:t>
            </a:r>
            <a:r>
              <a:rPr lang="fr-FR" sz="450" noProof="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fr-FR" sz="675" noProof="0" dirty="0">
                <a:solidFill>
                  <a:schemeClr val="bg2"/>
                </a:solidFill>
                <a:latin typeface="Tahoma" panose="020B0604030504040204" pitchFamily="34" charset="0"/>
                <a:ea typeface="Tahoma" panose="020B0604030504040204" pitchFamily="34" charset="0"/>
                <a:cs typeface="Tahoma" panose="020B0604030504040204" pitchFamily="34" charset="0"/>
              </a:rPr>
              <a:t>| © WAVESTONE</a:t>
            </a:r>
          </a:p>
        </p:txBody>
      </p:sp>
      <p:sp>
        <p:nvSpPr>
          <p:cNvPr id="98" name="Textfeld 6"/>
          <p:cNvSpPr txBox="1"/>
          <p:nvPr/>
        </p:nvSpPr>
        <p:spPr bwMode="gray">
          <a:xfrm>
            <a:off x="8493666" y="4911974"/>
            <a:ext cx="332308" cy="103875"/>
          </a:xfrm>
          <a:prstGeom prst="rect">
            <a:avLst/>
          </a:prstGeom>
          <a:noFill/>
        </p:spPr>
        <p:txBody>
          <a:bodyPr wrap="square" lIns="0" tIns="0" rIns="0" bIns="0" rtlCol="0" anchor="ctr" anchorCtr="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5152254E-7EB4-45E4-904F-3575BFE2F20B}" type="slidenum">
              <a:rPr lang="fr-FR" sz="675" noProof="0" smtClean="0">
                <a:solidFill>
                  <a:schemeClr val="bg2"/>
                </a:solidFill>
              </a:rPr>
              <a:pPr marL="0" marR="0" indent="0" algn="r" defTabSz="685800" rtl="0" eaLnBrk="1" fontAlgn="auto" latinLnBrk="0" hangingPunct="1">
                <a:lnSpc>
                  <a:spcPct val="100000"/>
                </a:lnSpc>
                <a:spcBef>
                  <a:spcPts val="0"/>
                </a:spcBef>
                <a:spcAft>
                  <a:spcPts val="0"/>
                </a:spcAft>
                <a:buClrTx/>
                <a:buSzTx/>
                <a:buFontTx/>
                <a:buNone/>
                <a:tabLst/>
                <a:defRPr/>
              </a:pPr>
              <a:t>‹N°›</a:t>
            </a:fld>
            <a:endParaRPr lang="fr-FR" sz="675" noProof="0" dirty="0">
              <a:solidFill>
                <a:schemeClr val="bg2"/>
              </a:solidFill>
            </a:endParaRPr>
          </a:p>
        </p:txBody>
      </p:sp>
      <p:sp>
        <p:nvSpPr>
          <p:cNvPr id="4" name="Espace réservé du texte 3"/>
          <p:cNvSpPr>
            <a:spLocks noGrp="1"/>
          </p:cNvSpPr>
          <p:nvPr>
            <p:ph type="body" idx="1"/>
          </p:nvPr>
        </p:nvSpPr>
        <p:spPr>
          <a:xfrm>
            <a:off x="318624" y="951311"/>
            <a:ext cx="8507077" cy="3726000"/>
          </a:xfrm>
          <a:prstGeom prst="rect">
            <a:avLst/>
          </a:prstGeom>
        </p:spPr>
        <p:txBody>
          <a:bodyPr vert="horz" lIns="108000" tIns="108000" rIns="108000" bIns="108000" rtlCol="0">
            <a:normAutofit/>
          </a:bodyPr>
          <a:lstStyle/>
          <a:p>
            <a:pPr lvl="0"/>
            <a:r>
              <a:rPr lang="fr-FR" dirty="0" err="1"/>
              <a:t>Level</a:t>
            </a:r>
            <a:r>
              <a:rPr lang="fr-FR" dirty="0"/>
              <a:t> 1 - </a:t>
            </a:r>
            <a:r>
              <a:rPr lang="fr-FR" dirty="0">
                <a:solidFill>
                  <a:srgbClr val="503078"/>
                </a:solidFill>
              </a:rPr>
              <a:t>To move to the </a:t>
            </a:r>
            <a:r>
              <a:rPr lang="fr-FR" dirty="0" err="1">
                <a:solidFill>
                  <a:srgbClr val="503078"/>
                </a:solidFill>
              </a:rPr>
              <a:t>next</a:t>
            </a:r>
            <a:r>
              <a:rPr lang="fr-FR" dirty="0">
                <a:solidFill>
                  <a:srgbClr val="503078"/>
                </a:solidFill>
              </a:rPr>
              <a:t> </a:t>
            </a:r>
            <a:r>
              <a:rPr lang="fr-FR" dirty="0" err="1">
                <a:solidFill>
                  <a:srgbClr val="503078"/>
                </a:solidFill>
              </a:rPr>
              <a:t>level</a:t>
            </a:r>
            <a:r>
              <a:rPr lang="fr-FR" dirty="0">
                <a:solidFill>
                  <a:srgbClr val="503078"/>
                </a:solidFill>
              </a:rPr>
              <a:t>, Alt + Shift + right </a:t>
            </a:r>
            <a:r>
              <a:rPr lang="fr-FR" dirty="0" err="1">
                <a:solidFill>
                  <a:srgbClr val="503078"/>
                </a:solidFill>
              </a:rPr>
              <a:t>arrow</a:t>
            </a:r>
            <a:endParaRPr lang="fr-FR" dirty="0"/>
          </a:p>
          <a:p>
            <a:pPr lvl="1"/>
            <a:r>
              <a:rPr lang="fr-FR" dirty="0" err="1"/>
              <a:t>Level</a:t>
            </a:r>
            <a:r>
              <a:rPr lang="fr-FR" dirty="0"/>
              <a:t> 2</a:t>
            </a:r>
          </a:p>
          <a:p>
            <a:pPr lvl="2"/>
            <a:r>
              <a:rPr lang="fr-FR" dirty="0" err="1"/>
              <a:t>Level</a:t>
            </a:r>
            <a:r>
              <a:rPr lang="fr-FR" dirty="0"/>
              <a:t> 3</a:t>
            </a:r>
          </a:p>
          <a:p>
            <a:pPr lvl="3"/>
            <a:r>
              <a:rPr lang="fr-FR" dirty="0" err="1"/>
              <a:t>Level</a:t>
            </a:r>
            <a:r>
              <a:rPr lang="fr-FR" dirty="0"/>
              <a:t> 4</a:t>
            </a:r>
          </a:p>
          <a:p>
            <a:pPr lvl="4"/>
            <a:r>
              <a:rPr lang="fr-FR" dirty="0" err="1"/>
              <a:t>Level</a:t>
            </a:r>
            <a:r>
              <a:rPr lang="fr-FR" dirty="0"/>
              <a:t> 5</a:t>
            </a:r>
          </a:p>
          <a:p>
            <a:pPr lvl="5"/>
            <a:r>
              <a:rPr lang="fr-FR" dirty="0" err="1"/>
              <a:t>Level</a:t>
            </a:r>
            <a:r>
              <a:rPr lang="fr-FR" dirty="0"/>
              <a:t> 6</a:t>
            </a:r>
          </a:p>
          <a:p>
            <a:pPr lvl="6"/>
            <a:r>
              <a:rPr lang="fr-FR" dirty="0" err="1"/>
              <a:t>Level</a:t>
            </a:r>
            <a:r>
              <a:rPr lang="fr-FR" dirty="0"/>
              <a:t> 7</a:t>
            </a:r>
          </a:p>
          <a:p>
            <a:pPr lvl="7"/>
            <a:r>
              <a:rPr lang="fr-FR" noProof="0" dirty="0" err="1"/>
              <a:t>Level</a:t>
            </a:r>
            <a:r>
              <a:rPr lang="fr-FR" noProof="0" dirty="0"/>
              <a:t> </a:t>
            </a:r>
            <a:r>
              <a:rPr lang="fr-FR" dirty="0"/>
              <a:t>8</a:t>
            </a:r>
          </a:p>
          <a:p>
            <a:pPr lvl="8"/>
            <a:r>
              <a:rPr lang="fr-FR" dirty="0" err="1"/>
              <a:t>Level</a:t>
            </a:r>
            <a:r>
              <a:rPr lang="fr-FR" dirty="0"/>
              <a:t> 9</a:t>
            </a:r>
          </a:p>
        </p:txBody>
      </p:sp>
      <p:pic>
        <p:nvPicPr>
          <p:cNvPr id="11" name="Image 10"/>
          <p:cNvPicPr>
            <a:picLocks noChangeAspect="1"/>
          </p:cNvPicPr>
          <p:nvPr userDrawn="1"/>
        </p:nvPicPr>
        <p:blipFill rotWithShape="1">
          <a:blip r:embed="rId31" cstate="print">
            <a:extLst>
              <a:ext uri="{28A0092B-C50C-407E-A947-70E740481C1C}">
                <a14:useLocalDpi xmlns:a14="http://schemas.microsoft.com/office/drawing/2010/main" val="0"/>
              </a:ext>
            </a:extLst>
          </a:blip>
          <a:srcRect/>
          <a:stretch/>
        </p:blipFill>
        <p:spPr>
          <a:xfrm>
            <a:off x="8436572" y="4451282"/>
            <a:ext cx="854721" cy="695049"/>
          </a:xfrm>
          <a:prstGeom prst="rect">
            <a:avLst/>
          </a:prstGeom>
        </p:spPr>
      </p:pic>
      <p:grpSp>
        <p:nvGrpSpPr>
          <p:cNvPr id="7" name="1/8 Circle" hidden="1">
            <a:extLst>
              <a:ext uri="{FF2B5EF4-FFF2-40B4-BE49-F238E27FC236}">
                <a16:creationId xmlns:a16="http://schemas.microsoft.com/office/drawing/2014/main" id="{77949C4D-58BC-4E96-9253-732EE5D1B719}"/>
              </a:ext>
            </a:extLst>
          </p:cNvPr>
          <p:cNvGrpSpPr>
            <a:grpSpLocks noChangeAspect="1"/>
          </p:cNvGrpSpPr>
          <p:nvPr userDrawn="1">
            <p:custDataLst>
              <p:tags r:id="rId21"/>
            </p:custDataLst>
          </p:nvPr>
        </p:nvGrpSpPr>
        <p:grpSpPr>
          <a:xfrm>
            <a:off x="9261231" y="0"/>
            <a:ext cx="270100" cy="219456"/>
            <a:chOff x="0" y="0"/>
            <a:chExt cx="914400" cy="914400"/>
          </a:xfrm>
          <a:solidFill>
            <a:schemeClr val="bg2"/>
          </a:solidFill>
        </p:grpSpPr>
        <p:sp>
          <p:nvSpPr>
            <p:cNvPr id="8" name="Harvey 0/8 [0]" hidden="1">
              <a:extLst>
                <a:ext uri="{FF2B5EF4-FFF2-40B4-BE49-F238E27FC236}">
                  <a16:creationId xmlns:a16="http://schemas.microsoft.com/office/drawing/2014/main" id="{323251C5-D02E-4803-B99E-98270A89AE30}"/>
                </a:ext>
              </a:extLst>
            </p:cNvPr>
            <p:cNvSpPr>
              <a:spLocks noChangeAspect="1"/>
            </p:cNvSpPr>
            <p:nvPr>
              <p:custDataLst>
                <p:tags r:id="rId22"/>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9" name="Harvey 1/8 [1]" hidden="1">
              <a:extLst>
                <a:ext uri="{FF2B5EF4-FFF2-40B4-BE49-F238E27FC236}">
                  <a16:creationId xmlns:a16="http://schemas.microsoft.com/office/drawing/2014/main" id="{B5E2E05D-FBE4-4BB8-A0E4-29763D3015CD}"/>
                </a:ext>
              </a:extLst>
            </p:cNvPr>
            <p:cNvSpPr>
              <a:spLocks noChangeAspect="1"/>
            </p:cNvSpPr>
            <p:nvPr>
              <p:custDataLst>
                <p:tags r:id="rId23"/>
              </p:custDataLst>
            </p:nvPr>
          </p:nvSpPr>
          <p:spPr>
            <a:xfrm>
              <a:off x="0" y="0"/>
              <a:ext cx="914400" cy="914400"/>
            </a:xfrm>
            <a:custGeom>
              <a:avLst/>
              <a:gdLst/>
              <a:ahLst/>
              <a:cxnLst/>
              <a:rect l="l" t="t" r="r" b="b"/>
              <a:pathLst>
                <a:path w="635000" h="635000">
                  <a:moveTo>
                    <a:pt x="317500" y="0"/>
                  </a:moveTo>
                  <a:arcTo wR="317500" hR="317500" stAng="16200000" swAng="2700000"/>
                  <a:lnTo>
                    <a:pt x="317500" y="317500"/>
                  </a:lnTo>
                  <a:close/>
                </a:path>
                <a:path w="635000" h="635000" fill="none">
                  <a:moveTo>
                    <a:pt x="542006" y="92993"/>
                  </a:moveTo>
                  <a:arcTo wR="317500" hR="317500" stAng="-2700000" swAng="18900000"/>
                </a:path>
              </a:pathLst>
            </a:custGeom>
            <a:grpFill/>
            <a:ln w="19050" cmpd="sng">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0" name="Harvey 2/8 [2]" hidden="1">
              <a:extLst>
                <a:ext uri="{FF2B5EF4-FFF2-40B4-BE49-F238E27FC236}">
                  <a16:creationId xmlns:a16="http://schemas.microsoft.com/office/drawing/2014/main" id="{3B8DE824-6FE5-4D3B-B349-882DC52C4400}"/>
                </a:ext>
              </a:extLst>
            </p:cNvPr>
            <p:cNvSpPr>
              <a:spLocks noChangeAspect="1"/>
            </p:cNvSpPr>
            <p:nvPr>
              <p:custDataLst>
                <p:tags r:id="rId24"/>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2" name="Harvey 3/8 [3]" hidden="1">
              <a:extLst>
                <a:ext uri="{FF2B5EF4-FFF2-40B4-BE49-F238E27FC236}">
                  <a16:creationId xmlns:a16="http://schemas.microsoft.com/office/drawing/2014/main" id="{219B83B1-F177-425C-BE31-601C1FA0AA5C}"/>
                </a:ext>
              </a:extLst>
            </p:cNvPr>
            <p:cNvSpPr>
              <a:spLocks noChangeAspect="1"/>
            </p:cNvSpPr>
            <p:nvPr>
              <p:custDataLst>
                <p:tags r:id="rId25"/>
              </p:custDataLst>
            </p:nvPr>
          </p:nvSpPr>
          <p:spPr>
            <a:xfrm>
              <a:off x="0" y="0"/>
              <a:ext cx="914400" cy="914400"/>
            </a:xfrm>
            <a:custGeom>
              <a:avLst/>
              <a:gdLst/>
              <a:ahLst/>
              <a:cxnLst/>
              <a:rect l="l" t="t" r="r" b="b"/>
              <a:pathLst>
                <a:path w="635000" h="635000">
                  <a:moveTo>
                    <a:pt x="317500" y="0"/>
                  </a:moveTo>
                  <a:arcTo wR="317500" hR="317500" stAng="16200000" swAng="8100000"/>
                  <a:lnTo>
                    <a:pt x="317500" y="317500"/>
                  </a:lnTo>
                  <a:close/>
                </a:path>
                <a:path w="635000" h="635000" fill="none">
                  <a:moveTo>
                    <a:pt x="542006" y="542006"/>
                  </a:moveTo>
                  <a:arcTo wR="317500" hR="317500" stAng="2700000" swAng="13500000"/>
                </a:path>
              </a:pathLst>
            </a:custGeom>
            <a:grpFill/>
            <a:ln w="19050" cmpd="sng">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3" name="Harvey 4/8 [4]" hidden="1">
              <a:extLst>
                <a:ext uri="{FF2B5EF4-FFF2-40B4-BE49-F238E27FC236}">
                  <a16:creationId xmlns:a16="http://schemas.microsoft.com/office/drawing/2014/main" id="{FF480AAB-1266-446D-B9B9-DC03F3EBE823}"/>
                </a:ext>
              </a:extLst>
            </p:cNvPr>
            <p:cNvSpPr>
              <a:spLocks noChangeAspect="1"/>
            </p:cNvSpPr>
            <p:nvPr>
              <p:custDataLst>
                <p:tags r:id="rId26"/>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4" name="Harvey 5/8 [5]" hidden="1">
              <a:extLst>
                <a:ext uri="{FF2B5EF4-FFF2-40B4-BE49-F238E27FC236}">
                  <a16:creationId xmlns:a16="http://schemas.microsoft.com/office/drawing/2014/main" id="{BC32C053-FBF4-427A-A355-54DA93CF02EA}"/>
                </a:ext>
              </a:extLst>
            </p:cNvPr>
            <p:cNvSpPr>
              <a:spLocks noChangeAspect="1"/>
            </p:cNvSpPr>
            <p:nvPr>
              <p:custDataLst>
                <p:tags r:id="rId27"/>
              </p:custDataLst>
            </p:nvPr>
          </p:nvSpPr>
          <p:spPr>
            <a:xfrm>
              <a:off x="0" y="0"/>
              <a:ext cx="914400" cy="914400"/>
            </a:xfrm>
            <a:custGeom>
              <a:avLst/>
              <a:gdLst/>
              <a:ahLst/>
              <a:cxnLst/>
              <a:rect l="l" t="t" r="r" b="b"/>
              <a:pathLst>
                <a:path w="635000" h="635000">
                  <a:moveTo>
                    <a:pt x="317500" y="0"/>
                  </a:moveTo>
                  <a:arcTo wR="317500" hR="317500" stAng="16200000" swAng="13500000"/>
                  <a:lnTo>
                    <a:pt x="317500" y="317500"/>
                  </a:lnTo>
                  <a:close/>
                </a:path>
                <a:path w="635000" h="635000" fill="none">
                  <a:moveTo>
                    <a:pt x="92993" y="542006"/>
                  </a:moveTo>
                  <a:arcTo wR="317500" hR="317500" stAng="8100000" swAng="8100000"/>
                </a:path>
              </a:pathLst>
            </a:custGeom>
            <a:grpFill/>
            <a:ln w="19050" cmpd="sng">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5" name="Harvey 6/8 [6]" hidden="1">
              <a:extLst>
                <a:ext uri="{FF2B5EF4-FFF2-40B4-BE49-F238E27FC236}">
                  <a16:creationId xmlns:a16="http://schemas.microsoft.com/office/drawing/2014/main" id="{0BFD4C9C-921E-4E2A-81A4-75FFA8DA8B6A}"/>
                </a:ext>
              </a:extLst>
            </p:cNvPr>
            <p:cNvSpPr>
              <a:spLocks noChangeAspect="1"/>
            </p:cNvSpPr>
            <p:nvPr>
              <p:custDataLst>
                <p:tags r:id="rId28"/>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6" name="Harvey 7/8 [7]" hidden="1">
              <a:extLst>
                <a:ext uri="{FF2B5EF4-FFF2-40B4-BE49-F238E27FC236}">
                  <a16:creationId xmlns:a16="http://schemas.microsoft.com/office/drawing/2014/main" id="{97BB7343-4BD9-4DBD-9479-3B677BDC9DD8}"/>
                </a:ext>
              </a:extLst>
            </p:cNvPr>
            <p:cNvSpPr>
              <a:spLocks noChangeAspect="1"/>
            </p:cNvSpPr>
            <p:nvPr>
              <p:custDataLst>
                <p:tags r:id="rId29"/>
              </p:custDataLst>
            </p:nvPr>
          </p:nvSpPr>
          <p:spPr>
            <a:xfrm>
              <a:off x="0" y="0"/>
              <a:ext cx="914400" cy="914400"/>
            </a:xfrm>
            <a:custGeom>
              <a:avLst/>
              <a:gdLst/>
              <a:ahLst/>
              <a:cxnLst/>
              <a:rect l="l" t="t" r="r" b="b"/>
              <a:pathLst>
                <a:path w="635000" h="635000">
                  <a:moveTo>
                    <a:pt x="317500" y="0"/>
                  </a:moveTo>
                  <a:arcTo wR="317500" hR="317500" stAng="16200000" swAng="18900000"/>
                  <a:lnTo>
                    <a:pt x="317500" y="317500"/>
                  </a:lnTo>
                  <a:close/>
                </a:path>
                <a:path w="635000" h="635000" fill="none">
                  <a:moveTo>
                    <a:pt x="92993" y="92993"/>
                  </a:moveTo>
                  <a:arcTo wR="317500" hR="317500" stAng="13500000" swAng="2700000"/>
                </a:path>
              </a:pathLst>
            </a:custGeom>
            <a:grpFill/>
            <a:ln w="19050" cmpd="sng">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7" name="Harvey 8/8 [8]" hidden="1">
              <a:extLst>
                <a:ext uri="{FF2B5EF4-FFF2-40B4-BE49-F238E27FC236}">
                  <a16:creationId xmlns:a16="http://schemas.microsoft.com/office/drawing/2014/main" id="{A018B582-D474-439F-9817-A42E4ED34DF6}"/>
                </a:ext>
              </a:extLst>
            </p:cNvPr>
            <p:cNvSpPr>
              <a:spLocks noChangeAspect="1"/>
            </p:cNvSpPr>
            <p:nvPr>
              <p:custDataLst>
                <p:tags r:id="rId30"/>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grpSp>
    </p:spTree>
    <p:extLst>
      <p:ext uri="{BB962C8B-B14F-4D97-AF65-F5344CB8AC3E}">
        <p14:creationId xmlns:p14="http://schemas.microsoft.com/office/powerpoint/2010/main" val="151905222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Lst>
  <p:hf sldNum="0" hdr="0" ftr="0" dt="0"/>
  <p:txStyles>
    <p:titleStyle>
      <a:lvl1pPr algn="l" defTabSz="685800" rtl="0" eaLnBrk="1" latinLnBrk="0" hangingPunct="1">
        <a:lnSpc>
          <a:spcPct val="100000"/>
        </a:lnSpc>
        <a:spcBef>
          <a:spcPct val="0"/>
        </a:spcBef>
        <a:buNone/>
        <a:defRPr sz="1650" kern="1200" baseline="0">
          <a:solidFill>
            <a:schemeClr val="bg2"/>
          </a:solidFill>
          <a:latin typeface="+mj-lt"/>
          <a:ea typeface="+mj-ea"/>
          <a:cs typeface="+mj-cs"/>
        </a:defRPr>
      </a:lvl1pPr>
    </p:titleStyle>
    <p:bodyStyle>
      <a:lvl1pPr marL="0" indent="0" algn="just" defTabSz="685800" rtl="0" eaLnBrk="1" latinLnBrk="0" hangingPunct="1">
        <a:lnSpc>
          <a:spcPct val="100000"/>
        </a:lnSpc>
        <a:spcBef>
          <a:spcPts val="1350"/>
        </a:spcBef>
        <a:buFont typeface="Arial" panose="020B0604020202020204" pitchFamily="34" charset="0"/>
        <a:buNone/>
        <a:tabLst/>
        <a:defRPr sz="1200" i="0" kern="1200" cap="none" baseline="0">
          <a:solidFill>
            <a:schemeClr val="bg2"/>
          </a:solidFill>
          <a:latin typeface="+mn-lt"/>
          <a:ea typeface="+mn-ea"/>
          <a:cs typeface="+mn-cs"/>
        </a:defRPr>
      </a:lvl1pPr>
      <a:lvl2pPr marL="269081" indent="-269081" algn="just" defTabSz="685800" rtl="0" eaLnBrk="1" latinLnBrk="0" hangingPunct="1">
        <a:lnSpc>
          <a:spcPct val="100000"/>
        </a:lnSpc>
        <a:spcBef>
          <a:spcPts val="1050"/>
        </a:spcBef>
        <a:buClr>
          <a:schemeClr val="bg2"/>
        </a:buClr>
        <a:buFont typeface="Tempus Sans ITC" panose="04020404030D07020202" pitchFamily="82" charset="0"/>
        <a:buChar char="/"/>
        <a:defRPr sz="1050" kern="1200" baseline="0">
          <a:solidFill>
            <a:schemeClr val="tx1"/>
          </a:solidFill>
          <a:latin typeface="+mn-lt"/>
          <a:ea typeface="+mn-ea"/>
          <a:cs typeface="+mn-cs"/>
        </a:defRPr>
      </a:lvl2pPr>
      <a:lvl3pPr marL="270000" indent="0" algn="just" defTabSz="685800" rtl="0" eaLnBrk="1" latinLnBrk="0" hangingPunct="1">
        <a:lnSpc>
          <a:spcPct val="100000"/>
        </a:lnSpc>
        <a:spcBef>
          <a:spcPts val="450"/>
        </a:spcBef>
        <a:buFontTx/>
        <a:buNone/>
        <a:defRPr sz="1050" kern="1200" baseline="0">
          <a:solidFill>
            <a:schemeClr val="tx1"/>
          </a:solidFill>
          <a:latin typeface="+mn-lt"/>
          <a:ea typeface="+mn-ea"/>
          <a:cs typeface="+mn-cs"/>
        </a:defRPr>
      </a:lvl3pPr>
      <a:lvl4pPr marL="486000" indent="-216000" algn="just" defTabSz="685800" rtl="0" eaLnBrk="1" latinLnBrk="0" hangingPunct="1">
        <a:lnSpc>
          <a:spcPct val="100000"/>
        </a:lnSpc>
        <a:spcBef>
          <a:spcPts val="450"/>
        </a:spcBef>
        <a:buClr>
          <a:schemeClr val="bg2"/>
        </a:buClr>
        <a:buFont typeface="Tahoma" panose="020B0604030504040204" pitchFamily="34" charset="0"/>
        <a:buChar char="›"/>
        <a:defRPr sz="900" kern="1200" cap="none" baseline="0">
          <a:solidFill>
            <a:schemeClr val="tx1"/>
          </a:solidFill>
          <a:latin typeface="+mn-lt"/>
          <a:ea typeface="+mn-ea"/>
          <a:cs typeface="+mn-cs"/>
        </a:defRPr>
      </a:lvl4pPr>
      <a:lvl5pPr marL="675000" marR="0" indent="-189000" algn="just" defTabSz="685800" rtl="0" eaLnBrk="1" fontAlgn="auto" latinLnBrk="0" hangingPunct="1">
        <a:lnSpc>
          <a:spcPct val="100000"/>
        </a:lnSpc>
        <a:spcBef>
          <a:spcPts val="375"/>
        </a:spcBef>
        <a:spcAft>
          <a:spcPts val="0"/>
        </a:spcAft>
        <a:buClr>
          <a:schemeClr val="bg2"/>
        </a:buClr>
        <a:buSzTx/>
        <a:buFont typeface="Tahoma" panose="020B0604030504040204" pitchFamily="34" charset="0"/>
        <a:buChar char="»"/>
        <a:tabLst/>
        <a:defRPr lang="fr-FR" sz="750" kern="1200" baseline="0" dirty="0" smtClean="0">
          <a:solidFill>
            <a:schemeClr val="tx1"/>
          </a:solidFill>
          <a:latin typeface="+mn-lt"/>
          <a:ea typeface="+mn-ea"/>
          <a:cs typeface="+mn-cs"/>
        </a:defRPr>
      </a:lvl5pPr>
      <a:lvl6pPr marL="675000" indent="-189000" algn="just" defTabSz="685800" rtl="0" eaLnBrk="1" latinLnBrk="0" hangingPunct="1">
        <a:lnSpc>
          <a:spcPct val="100000"/>
        </a:lnSpc>
        <a:spcBef>
          <a:spcPts val="375"/>
        </a:spcBef>
        <a:buClr>
          <a:schemeClr val="bg2"/>
        </a:buClr>
        <a:buFont typeface="Tahoma" panose="020B0604030504040204" pitchFamily="34" charset="0"/>
        <a:buChar char="»"/>
        <a:defRPr lang="fr-FR" sz="750" kern="1200" baseline="0" noProof="0" dirty="0" smtClean="0">
          <a:solidFill>
            <a:schemeClr val="tx1"/>
          </a:solidFill>
          <a:latin typeface="+mn-lt"/>
          <a:ea typeface="+mn-ea"/>
          <a:cs typeface="+mn-cs"/>
        </a:defRPr>
      </a:lvl6pPr>
      <a:lvl7pPr marL="675000" indent="-189000" algn="just" defTabSz="685800" rtl="0" eaLnBrk="1" latinLnBrk="0" hangingPunct="1">
        <a:lnSpc>
          <a:spcPct val="100000"/>
        </a:lnSpc>
        <a:spcBef>
          <a:spcPts val="375"/>
        </a:spcBef>
        <a:buClr>
          <a:schemeClr val="bg2"/>
        </a:buClr>
        <a:buFont typeface="Tahoma" panose="020B0604030504040204" pitchFamily="34" charset="0"/>
        <a:buChar char="»"/>
        <a:defRPr lang="fr-FR" sz="750" kern="1200" baseline="0" noProof="0" dirty="0" smtClean="0">
          <a:solidFill>
            <a:schemeClr val="tx1"/>
          </a:solidFill>
          <a:latin typeface="+mn-lt"/>
          <a:ea typeface="+mn-ea"/>
          <a:cs typeface="+mn-cs"/>
        </a:defRPr>
      </a:lvl7pPr>
      <a:lvl8pPr marL="675000" marR="0" indent="-189000" algn="just" defTabSz="685800" rtl="0" eaLnBrk="1" fontAlgn="auto" latinLnBrk="0" hangingPunct="1">
        <a:lnSpc>
          <a:spcPct val="100000"/>
        </a:lnSpc>
        <a:spcBef>
          <a:spcPts val="375"/>
        </a:spcBef>
        <a:spcAft>
          <a:spcPts val="0"/>
        </a:spcAft>
        <a:buClr>
          <a:schemeClr val="bg2"/>
        </a:buClr>
        <a:buSzTx/>
        <a:buFont typeface="Tahoma" panose="020B0604030504040204" pitchFamily="34" charset="0"/>
        <a:buChar char="»"/>
        <a:tabLst/>
        <a:defRPr lang="fr-FR" sz="750" kern="1200" noProof="0" dirty="0" smtClean="0">
          <a:solidFill>
            <a:schemeClr val="tx1"/>
          </a:solidFill>
          <a:latin typeface="+mn-lt"/>
          <a:ea typeface="+mn-ea"/>
          <a:cs typeface="+mn-cs"/>
        </a:defRPr>
      </a:lvl8pPr>
      <a:lvl9pPr marL="675000" indent="-189000" algn="just" defTabSz="685800" rtl="0" eaLnBrk="1" latinLnBrk="0" hangingPunct="1">
        <a:lnSpc>
          <a:spcPct val="100000"/>
        </a:lnSpc>
        <a:spcBef>
          <a:spcPts val="375"/>
        </a:spcBef>
        <a:buClr>
          <a:schemeClr val="bg2"/>
        </a:buClr>
        <a:buFont typeface="Tahoma" panose="020B0604030504040204" pitchFamily="34" charset="0"/>
        <a:buChar char="»"/>
        <a:defRPr lang="fr-FR" sz="750" kern="1200" noProof="0" dirty="0" smtClean="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0">
          <p15:clr>
            <a:srgbClr val="F26B43"/>
          </p15:clr>
        </p15:guide>
        <p15:guide id="3" pos="217">
          <p15:clr>
            <a:srgbClr val="F26B43"/>
          </p15:clr>
        </p15:guide>
        <p15:guide id="4" pos="6023">
          <p15:clr>
            <a:srgbClr val="F26B43"/>
          </p15:clr>
        </p15:guide>
        <p15:guide id="6" orient="horz" pos="232">
          <p15:clr>
            <a:srgbClr val="F26B43"/>
          </p15:clr>
        </p15:guide>
        <p15:guide id="8" orient="horz" pos="4088">
          <p15:clr>
            <a:srgbClr val="F26B43"/>
          </p15:clr>
        </p15:guide>
        <p15:guide id="9" orient="horz" pos="2228">
          <p15:clr>
            <a:srgbClr val="F26B43"/>
          </p15:clr>
        </p15:guide>
        <p15:guide id="10" orient="horz" pos="2092">
          <p15:clr>
            <a:srgbClr val="F26B43"/>
          </p15:clr>
        </p15:guide>
        <p15:guide id="11" pos="3188">
          <p15:clr>
            <a:srgbClr val="F26B43"/>
          </p15:clr>
        </p15:guide>
        <p15:guide id="12" pos="3052">
          <p15:clr>
            <a:srgbClr val="F26B43"/>
          </p15:clr>
        </p15:guide>
        <p15:guide id="13" pos="6130">
          <p15:clr>
            <a:srgbClr val="F26B43"/>
          </p15:clr>
        </p15:guide>
        <p15:guide id="14" pos="5910">
          <p15:clr>
            <a:srgbClr val="F26B43"/>
          </p15:clr>
        </p15:guide>
        <p15:guide id="15" orient="horz" pos="4201">
          <p15:clr>
            <a:srgbClr val="F26B43"/>
          </p15:clr>
        </p15:guide>
        <p15:guide id="16" orient="horz" pos="346">
          <p15:clr>
            <a:srgbClr val="F26B43"/>
          </p15:clr>
        </p15:guide>
        <p15:guide id="17" orient="horz" pos="845">
          <p15:clr>
            <a:srgbClr val="F26B43"/>
          </p15:clr>
        </p15:guide>
        <p15:guide id="18" orient="horz" pos="414">
          <p15:clr>
            <a:srgbClr val="F26B43"/>
          </p15:clr>
        </p15:guide>
        <p15:guide id="19" orient="horz" pos="1003">
          <p15:clr>
            <a:srgbClr val="F26B43"/>
          </p15:clr>
        </p15:guide>
        <p15:guide id="20" orient="horz" pos="3974">
          <p15:clr>
            <a:srgbClr val="F26B43"/>
          </p15:clr>
        </p15:guide>
        <p15:guide id="21" pos="1805">
          <p15:clr>
            <a:srgbClr val="F26B43"/>
          </p15:clr>
        </p15:guide>
        <p15:guide id="22" pos="2099">
          <p15:clr>
            <a:srgbClr val="F26B43"/>
          </p15:clr>
        </p15:guide>
        <p15:guide id="23" pos="3914">
          <p15:clr>
            <a:srgbClr val="F26B43"/>
          </p15:clr>
        </p15:guide>
        <p15:guide id="24" pos="3982">
          <p15:clr>
            <a:srgbClr val="F26B43"/>
          </p15:clr>
        </p15:guide>
        <p15:guide id="25" orient="horz" pos="1706">
          <p15:clr>
            <a:srgbClr val="F26B43"/>
          </p15:clr>
        </p15:guide>
        <p15:guide id="26" orient="horz" pos="1820">
          <p15:clr>
            <a:srgbClr val="F26B43"/>
          </p15:clr>
        </p15:guide>
        <p15:guide id="27" orient="horz" pos="2727">
          <p15:clr>
            <a:srgbClr val="F26B43"/>
          </p15:clr>
        </p15:guide>
        <p15:guide id="28" orient="horz" pos="2840">
          <p15:clr>
            <a:srgbClr val="F26B43"/>
          </p15:clr>
        </p15:guide>
        <p15:guide id="29" pos="2213">
          <p15:clr>
            <a:srgbClr val="F26B43"/>
          </p15:clr>
        </p15:guide>
        <p15:guide id="30" orient="horz" pos="3680">
          <p15:clr>
            <a:srgbClr val="F26B43"/>
          </p15:clr>
        </p15:guide>
        <p15:guide id="31" orient="horz" pos="3748">
          <p15:clr>
            <a:srgbClr val="F26B43"/>
          </p15:clr>
        </p15:guide>
        <p15:guide id="32" pos="187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7988" y="303498"/>
            <a:ext cx="8507077" cy="701813"/>
          </a:xfrm>
          <a:prstGeom prst="rect">
            <a:avLst/>
          </a:prstGeom>
          <a:noFill/>
        </p:spPr>
        <p:txBody>
          <a:bodyPr vert="horz" lIns="108000" tIns="0" rIns="108000" bIns="0" rtlCol="0" anchor="t">
            <a:noAutofit/>
          </a:bodyPr>
          <a:lstStyle/>
          <a:p>
            <a:r>
              <a:rPr lang="fr-FR" dirty="0"/>
              <a:t>Compléter avec un titre ici qui porte votre message sur deux lignes au maximum pour des raisons de lisibilité</a:t>
            </a:r>
            <a:endParaRPr lang="fr-FR" noProof="0" dirty="0"/>
          </a:p>
        </p:txBody>
      </p:sp>
      <p:sp>
        <p:nvSpPr>
          <p:cNvPr id="4" name="Espace réservé du texte 3"/>
          <p:cNvSpPr>
            <a:spLocks noGrp="1"/>
          </p:cNvSpPr>
          <p:nvPr>
            <p:ph type="body" idx="1"/>
          </p:nvPr>
        </p:nvSpPr>
        <p:spPr>
          <a:xfrm>
            <a:off x="317988" y="1006079"/>
            <a:ext cx="8507077" cy="3671232"/>
          </a:xfrm>
          <a:prstGeom prst="rect">
            <a:avLst/>
          </a:prstGeom>
        </p:spPr>
        <p:txBody>
          <a:bodyPr vert="horz" lIns="108000" tIns="108000" rIns="108000" bIns="108000" rtlCol="0">
            <a:noAutofit/>
          </a:bodyPr>
          <a:lstStyle/>
          <a:p>
            <a:pPr lvl="0"/>
            <a:r>
              <a:rPr lang="fr-FR" dirty="0"/>
              <a:t>Niveau 1 - </a:t>
            </a:r>
            <a:r>
              <a:rPr lang="fr-FR" dirty="0">
                <a:solidFill>
                  <a:srgbClr val="503078"/>
                </a:solidFill>
              </a:rPr>
              <a:t>Pour passer au niveau suivant, faire Shift + Alt + flèche droite </a:t>
            </a:r>
            <a:endParaRPr lang="fr-FR" dirty="0"/>
          </a:p>
          <a:p>
            <a:pPr lvl="1"/>
            <a:r>
              <a:rPr lang="fr-FR" dirty="0"/>
              <a:t>Niveau 2</a:t>
            </a:r>
          </a:p>
          <a:p>
            <a:pPr lvl="2"/>
            <a:r>
              <a:rPr lang="fr-FR" dirty="0"/>
              <a:t>Niveau 3</a:t>
            </a:r>
          </a:p>
          <a:p>
            <a:pPr lvl="3"/>
            <a:r>
              <a:rPr lang="fr-FR" dirty="0"/>
              <a:t>Niveau 4</a:t>
            </a:r>
          </a:p>
          <a:p>
            <a:pPr lvl="4"/>
            <a:r>
              <a:rPr lang="fr-FR" dirty="0"/>
              <a:t>Niveau 5</a:t>
            </a:r>
          </a:p>
          <a:p>
            <a:pPr lvl="5"/>
            <a:r>
              <a:rPr lang="fr-FR" dirty="0"/>
              <a:t>Niveau 6</a:t>
            </a:r>
          </a:p>
          <a:p>
            <a:pPr lvl="6"/>
            <a:r>
              <a:rPr lang="fr-FR" dirty="0"/>
              <a:t>Niveau 7</a:t>
            </a:r>
          </a:p>
          <a:p>
            <a:pPr lvl="7"/>
            <a:r>
              <a:rPr lang="fr-FR" noProof="0" dirty="0"/>
              <a:t>Nive</a:t>
            </a:r>
            <a:r>
              <a:rPr lang="fr-FR" dirty="0"/>
              <a:t>au 8</a:t>
            </a:r>
          </a:p>
          <a:p>
            <a:pPr lvl="8"/>
            <a:r>
              <a:rPr lang="fr-FR" dirty="0"/>
              <a:t>Niveau 9</a:t>
            </a:r>
          </a:p>
        </p:txBody>
      </p:sp>
      <p:pic>
        <p:nvPicPr>
          <p:cNvPr id="7" name="Image 6"/>
          <p:cNvPicPr>
            <a:picLocks noChangeAspect="1"/>
          </p:cNvPicPr>
          <p:nvPr userDrawn="1"/>
        </p:nvPicPr>
        <p:blipFill rotWithShape="1">
          <a:blip r:embed="rId18">
            <a:extLst>
              <a:ext uri="{28A0092B-C50C-407E-A947-70E740481C1C}">
                <a14:useLocalDpi xmlns:a14="http://schemas.microsoft.com/office/drawing/2010/main" val="0"/>
              </a:ext>
            </a:extLst>
          </a:blip>
          <a:srcRect/>
          <a:stretch/>
        </p:blipFill>
        <p:spPr>
          <a:xfrm>
            <a:off x="8436572" y="4451282"/>
            <a:ext cx="854721" cy="695049"/>
          </a:xfrm>
          <a:prstGeom prst="rect">
            <a:avLst/>
          </a:prstGeom>
        </p:spPr>
      </p:pic>
      <p:sp>
        <p:nvSpPr>
          <p:cNvPr id="8" name="Rectangle 7">
            <a:extLst>
              <a:ext uri="{FF2B5EF4-FFF2-40B4-BE49-F238E27FC236}">
                <a16:creationId xmlns:a16="http://schemas.microsoft.com/office/drawing/2014/main" id="{C58BAC12-E130-4DCA-82BA-549733B4FB0F}"/>
              </a:ext>
            </a:extLst>
          </p:cNvPr>
          <p:cNvSpPr>
            <a:spLocks/>
          </p:cNvSpPr>
          <p:nvPr userDrawn="1"/>
        </p:nvSpPr>
        <p:spPr>
          <a:xfrm>
            <a:off x="7629571" y="4959560"/>
            <a:ext cx="731159" cy="185029"/>
          </a:xfrm>
          <a:prstGeom prst="rect">
            <a:avLst/>
          </a:prstGeom>
        </p:spPr>
        <p:txBody>
          <a:bodyPr wrap="square" lIns="0" tIns="0" rIns="0" bIns="91800" anchor="t">
            <a:spAutoFit/>
          </a:bodyPr>
          <a:lstStyle/>
          <a:p>
            <a:pPr lvl="0" algn="r">
              <a:spcBef>
                <a:spcPts val="300"/>
              </a:spcBef>
              <a:buClr>
                <a:srgbClr val="660066"/>
              </a:buClr>
            </a:pPr>
            <a:r>
              <a:rPr lang="fr-FR" sz="600" noProof="0" dirty="0">
                <a:solidFill>
                  <a:schemeClr val="bg2"/>
                </a:solidFill>
                <a:latin typeface="Tahoma" panose="020B0604030504040204" pitchFamily="34" charset="0"/>
                <a:ea typeface="Tahoma" panose="020B0604030504040204" pitchFamily="34" charset="0"/>
                <a:cs typeface="Tahoma" panose="020B0604030504040204" pitchFamily="34" charset="0"/>
              </a:rPr>
              <a:t>© WAVESTONE</a:t>
            </a:r>
          </a:p>
        </p:txBody>
      </p:sp>
      <p:sp>
        <p:nvSpPr>
          <p:cNvPr id="9" name="Textfeld 6">
            <a:extLst>
              <a:ext uri="{FF2B5EF4-FFF2-40B4-BE49-F238E27FC236}">
                <a16:creationId xmlns:a16="http://schemas.microsoft.com/office/drawing/2014/main" id="{A7CAD2F5-4D12-40D1-89B0-2FF5AC641A97}"/>
              </a:ext>
            </a:extLst>
          </p:cNvPr>
          <p:cNvSpPr txBox="1">
            <a:spLocks/>
          </p:cNvSpPr>
          <p:nvPr userDrawn="1"/>
        </p:nvSpPr>
        <p:spPr bwMode="gray">
          <a:xfrm>
            <a:off x="8493666" y="4959560"/>
            <a:ext cx="332308" cy="185029"/>
          </a:xfrm>
          <a:prstGeom prst="rect">
            <a:avLst/>
          </a:prstGeom>
          <a:noFill/>
        </p:spPr>
        <p:txBody>
          <a:bodyPr wrap="square" lIns="0" tIns="0" rIns="0" bIns="91800" rtlCol="0" anchor="ctr" anchorCtr="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5152254E-7EB4-45E4-904F-3575BFE2F20B}" type="slidenum">
              <a:rPr lang="fr-FR" sz="600" noProof="0" smtClean="0">
                <a:solidFill>
                  <a:schemeClr val="bg2"/>
                </a:solidFill>
              </a:rPr>
              <a:pPr marL="0" marR="0" indent="0" algn="r" defTabSz="685800" rtl="0" eaLnBrk="1" fontAlgn="auto" latinLnBrk="0" hangingPunct="1">
                <a:lnSpc>
                  <a:spcPct val="100000"/>
                </a:lnSpc>
                <a:spcBef>
                  <a:spcPts val="0"/>
                </a:spcBef>
                <a:spcAft>
                  <a:spcPts val="0"/>
                </a:spcAft>
                <a:buClrTx/>
                <a:buSzTx/>
                <a:buFontTx/>
                <a:buNone/>
                <a:tabLst/>
                <a:defRPr/>
              </a:pPr>
              <a:t>‹N°›</a:t>
            </a:fld>
            <a:endParaRPr lang="fr-FR" sz="600" noProof="0" dirty="0">
              <a:solidFill>
                <a:schemeClr val="bg2"/>
              </a:solidFill>
            </a:endParaRPr>
          </a:p>
        </p:txBody>
      </p:sp>
    </p:spTree>
    <p:extLst>
      <p:ext uri="{BB962C8B-B14F-4D97-AF65-F5344CB8AC3E}">
        <p14:creationId xmlns:p14="http://schemas.microsoft.com/office/powerpoint/2010/main" val="791440947"/>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Lst>
  <p:hf hdr="0" ftr="0" dt="0"/>
  <p:txStyles>
    <p:titleStyle>
      <a:lvl1pPr algn="l" defTabSz="685800" rtl="0" eaLnBrk="1" latinLnBrk="0" hangingPunct="1">
        <a:lnSpc>
          <a:spcPct val="100000"/>
        </a:lnSpc>
        <a:spcBef>
          <a:spcPct val="0"/>
        </a:spcBef>
        <a:buNone/>
        <a:defRPr sz="1650" kern="1200" baseline="0">
          <a:solidFill>
            <a:schemeClr val="bg2"/>
          </a:solidFill>
          <a:latin typeface="+mj-lt"/>
          <a:ea typeface="+mj-ea"/>
          <a:cs typeface="+mj-cs"/>
        </a:defRPr>
      </a:lvl1pPr>
    </p:titleStyle>
    <p:bodyStyle>
      <a:lvl1pPr marL="0" indent="0" algn="just" defTabSz="685800" rtl="0" eaLnBrk="1" latinLnBrk="0" hangingPunct="1">
        <a:lnSpc>
          <a:spcPct val="100000"/>
        </a:lnSpc>
        <a:spcBef>
          <a:spcPts val="1350"/>
        </a:spcBef>
        <a:buFont typeface="Arial" panose="020B0604020202020204" pitchFamily="34" charset="0"/>
        <a:buNone/>
        <a:tabLst/>
        <a:defRPr sz="1200" i="0" kern="1200" cap="none" baseline="0">
          <a:solidFill>
            <a:schemeClr val="bg2"/>
          </a:solidFill>
          <a:latin typeface="+mn-lt"/>
          <a:ea typeface="+mn-ea"/>
          <a:cs typeface="+mn-cs"/>
        </a:defRPr>
      </a:lvl1pPr>
      <a:lvl2pPr marL="269081" indent="-269081" algn="just" defTabSz="685800" rtl="0" eaLnBrk="1" latinLnBrk="0" hangingPunct="1">
        <a:lnSpc>
          <a:spcPct val="100000"/>
        </a:lnSpc>
        <a:spcBef>
          <a:spcPts val="1050"/>
        </a:spcBef>
        <a:buClr>
          <a:schemeClr val="bg2"/>
        </a:buClr>
        <a:buFont typeface="Tempus Sans ITC" panose="04020404030D07020202" pitchFamily="82" charset="0"/>
        <a:buChar char="/"/>
        <a:defRPr sz="1050" kern="1200" baseline="0">
          <a:solidFill>
            <a:schemeClr val="tx1"/>
          </a:solidFill>
          <a:latin typeface="+mn-lt"/>
          <a:ea typeface="+mn-ea"/>
          <a:cs typeface="+mn-cs"/>
        </a:defRPr>
      </a:lvl2pPr>
      <a:lvl3pPr marL="270000" indent="0" algn="just" defTabSz="685800" rtl="0" eaLnBrk="1" latinLnBrk="0" hangingPunct="1">
        <a:lnSpc>
          <a:spcPct val="100000"/>
        </a:lnSpc>
        <a:spcBef>
          <a:spcPts val="450"/>
        </a:spcBef>
        <a:buFontTx/>
        <a:buNone/>
        <a:defRPr sz="1050" kern="1200" baseline="0">
          <a:solidFill>
            <a:schemeClr val="tx1"/>
          </a:solidFill>
          <a:latin typeface="+mn-lt"/>
          <a:ea typeface="+mn-ea"/>
          <a:cs typeface="+mn-cs"/>
        </a:defRPr>
      </a:lvl3pPr>
      <a:lvl4pPr marL="486000" indent="-216000" algn="just" defTabSz="685800" rtl="0" eaLnBrk="1" latinLnBrk="0" hangingPunct="1">
        <a:lnSpc>
          <a:spcPct val="100000"/>
        </a:lnSpc>
        <a:spcBef>
          <a:spcPts val="450"/>
        </a:spcBef>
        <a:buClr>
          <a:schemeClr val="bg2"/>
        </a:buClr>
        <a:buFont typeface="Tahoma" panose="020B0604030504040204" pitchFamily="34" charset="0"/>
        <a:buChar char="›"/>
        <a:defRPr sz="900" kern="1200" cap="none" baseline="0">
          <a:solidFill>
            <a:schemeClr val="tx1"/>
          </a:solidFill>
          <a:latin typeface="+mn-lt"/>
          <a:ea typeface="+mn-ea"/>
          <a:cs typeface="+mn-cs"/>
        </a:defRPr>
      </a:lvl4pPr>
      <a:lvl5pPr marL="675000" marR="0" indent="-189000" algn="just" defTabSz="685800" rtl="0" eaLnBrk="1" fontAlgn="auto" latinLnBrk="0" hangingPunct="1">
        <a:lnSpc>
          <a:spcPct val="100000"/>
        </a:lnSpc>
        <a:spcBef>
          <a:spcPts val="375"/>
        </a:spcBef>
        <a:spcAft>
          <a:spcPts val="0"/>
        </a:spcAft>
        <a:buClr>
          <a:schemeClr val="bg2"/>
        </a:buClr>
        <a:buSzTx/>
        <a:buFont typeface="Tahoma" panose="020B0604030504040204" pitchFamily="34" charset="0"/>
        <a:buChar char="»"/>
        <a:tabLst/>
        <a:defRPr lang="fr-FR" sz="750" kern="1200" baseline="0" dirty="0" smtClean="0">
          <a:solidFill>
            <a:schemeClr val="tx1"/>
          </a:solidFill>
          <a:latin typeface="+mn-lt"/>
          <a:ea typeface="+mn-ea"/>
          <a:cs typeface="+mn-cs"/>
        </a:defRPr>
      </a:lvl5pPr>
      <a:lvl6pPr marL="675000" indent="-189000" algn="just" defTabSz="685800" rtl="0" eaLnBrk="1" latinLnBrk="0" hangingPunct="1">
        <a:lnSpc>
          <a:spcPct val="100000"/>
        </a:lnSpc>
        <a:spcBef>
          <a:spcPts val="375"/>
        </a:spcBef>
        <a:buClr>
          <a:schemeClr val="bg2"/>
        </a:buClr>
        <a:buFont typeface="Tahoma" panose="020B0604030504040204" pitchFamily="34" charset="0"/>
        <a:buChar char="»"/>
        <a:defRPr lang="fr-FR" sz="750" kern="1200" baseline="0" noProof="0" dirty="0" smtClean="0">
          <a:solidFill>
            <a:schemeClr val="tx1"/>
          </a:solidFill>
          <a:latin typeface="+mn-lt"/>
          <a:ea typeface="+mn-ea"/>
          <a:cs typeface="+mn-cs"/>
        </a:defRPr>
      </a:lvl6pPr>
      <a:lvl7pPr marL="675000" indent="-189000" algn="just" defTabSz="685800" rtl="0" eaLnBrk="1" latinLnBrk="0" hangingPunct="1">
        <a:lnSpc>
          <a:spcPct val="100000"/>
        </a:lnSpc>
        <a:spcBef>
          <a:spcPts val="375"/>
        </a:spcBef>
        <a:buClr>
          <a:schemeClr val="bg2"/>
        </a:buClr>
        <a:buFont typeface="Tahoma" panose="020B0604030504040204" pitchFamily="34" charset="0"/>
        <a:buChar char="»"/>
        <a:defRPr lang="fr-FR" sz="750" kern="1200" baseline="0" noProof="0" dirty="0" smtClean="0">
          <a:solidFill>
            <a:schemeClr val="tx1"/>
          </a:solidFill>
          <a:latin typeface="+mn-lt"/>
          <a:ea typeface="+mn-ea"/>
          <a:cs typeface="+mn-cs"/>
        </a:defRPr>
      </a:lvl7pPr>
      <a:lvl8pPr marL="675000" marR="0" indent="-189000" algn="just" defTabSz="685800" rtl="0" eaLnBrk="1" fontAlgn="auto" latinLnBrk="0" hangingPunct="1">
        <a:lnSpc>
          <a:spcPct val="100000"/>
        </a:lnSpc>
        <a:spcBef>
          <a:spcPts val="375"/>
        </a:spcBef>
        <a:spcAft>
          <a:spcPts val="0"/>
        </a:spcAft>
        <a:buClr>
          <a:schemeClr val="bg2"/>
        </a:buClr>
        <a:buSzTx/>
        <a:buFont typeface="Tahoma" panose="020B0604030504040204" pitchFamily="34" charset="0"/>
        <a:buChar char="»"/>
        <a:tabLst/>
        <a:defRPr lang="fr-FR" sz="750" kern="1200" noProof="0" dirty="0" smtClean="0">
          <a:solidFill>
            <a:schemeClr val="tx1"/>
          </a:solidFill>
          <a:latin typeface="+mn-lt"/>
          <a:ea typeface="+mn-ea"/>
          <a:cs typeface="+mn-cs"/>
        </a:defRPr>
      </a:lvl8pPr>
      <a:lvl9pPr marL="675000" indent="-189000" algn="just" defTabSz="685800" rtl="0" eaLnBrk="1" latinLnBrk="0" hangingPunct="1">
        <a:lnSpc>
          <a:spcPct val="100000"/>
        </a:lnSpc>
        <a:spcBef>
          <a:spcPts val="375"/>
        </a:spcBef>
        <a:buClr>
          <a:schemeClr val="bg2"/>
        </a:buClr>
        <a:buFont typeface="Tahoma" panose="020B0604030504040204" pitchFamily="34" charset="0"/>
        <a:buChar char="»"/>
        <a:defRPr lang="fr-FR" sz="750" kern="1200" noProof="0" dirty="0" smtClean="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7">
          <p15:clr>
            <a:srgbClr val="F26B43"/>
          </p15:clr>
        </p15:guide>
        <p15:guide id="2" pos="3120">
          <p15:clr>
            <a:srgbClr val="F26B43"/>
          </p15:clr>
        </p15:guide>
        <p15:guide id="3" pos="217">
          <p15:clr>
            <a:srgbClr val="F26B43"/>
          </p15:clr>
        </p15:guide>
        <p15:guide id="4" pos="6023">
          <p15:clr>
            <a:srgbClr val="F26B43"/>
          </p15:clr>
        </p15:guide>
        <p15:guide id="6" orient="horz" pos="255">
          <p15:clr>
            <a:srgbClr val="F26B43"/>
          </p15:clr>
        </p15:guide>
        <p15:guide id="17" orient="horz" pos="845">
          <p15:clr>
            <a:srgbClr val="F26B43"/>
          </p15:clr>
        </p15:guide>
        <p15:guide id="20" orient="horz" pos="392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7988" y="303498"/>
            <a:ext cx="8507077" cy="702581"/>
          </a:xfrm>
          <a:prstGeom prst="rect">
            <a:avLst/>
          </a:prstGeom>
          <a:noFill/>
        </p:spPr>
        <p:txBody>
          <a:bodyPr vert="horz" lIns="108000" tIns="0" rIns="108000" bIns="0" rtlCol="0" anchor="t">
            <a:noAutofit/>
          </a:bodyPr>
          <a:lstStyle/>
          <a:p>
            <a:r>
              <a:rPr lang="fr-FR" dirty="0"/>
              <a:t>Complete </a:t>
            </a:r>
            <a:r>
              <a:rPr lang="fr-FR" dirty="0" err="1"/>
              <a:t>with</a:t>
            </a:r>
            <a:r>
              <a:rPr lang="fr-FR" dirty="0"/>
              <a:t> a </a:t>
            </a:r>
            <a:r>
              <a:rPr lang="fr-FR" dirty="0" err="1"/>
              <a:t>title</a:t>
            </a:r>
            <a:r>
              <a:rPr lang="fr-FR" dirty="0"/>
              <a:t> </a:t>
            </a:r>
            <a:r>
              <a:rPr lang="fr-FR" dirty="0" err="1"/>
              <a:t>here</a:t>
            </a:r>
            <a:r>
              <a:rPr lang="fr-FR" dirty="0"/>
              <a:t> </a:t>
            </a:r>
            <a:r>
              <a:rPr lang="fr-FR" dirty="0" err="1"/>
              <a:t>that</a:t>
            </a:r>
            <a:r>
              <a:rPr lang="fr-FR" dirty="0"/>
              <a:t> carries </a:t>
            </a:r>
            <a:r>
              <a:rPr lang="fr-FR" dirty="0" err="1"/>
              <a:t>your</a:t>
            </a:r>
            <a:r>
              <a:rPr lang="fr-FR" dirty="0"/>
              <a:t> message on </a:t>
            </a:r>
            <a:r>
              <a:rPr lang="fr-FR" dirty="0" err="1"/>
              <a:t>two</a:t>
            </a:r>
            <a:r>
              <a:rPr lang="fr-FR" dirty="0"/>
              <a:t> </a:t>
            </a:r>
            <a:r>
              <a:rPr lang="fr-FR" dirty="0" err="1"/>
              <a:t>lines</a:t>
            </a:r>
            <a:r>
              <a:rPr lang="fr-FR" dirty="0"/>
              <a:t> at </a:t>
            </a:r>
            <a:r>
              <a:rPr lang="fr-FR" dirty="0" err="1"/>
              <a:t>most</a:t>
            </a:r>
            <a:r>
              <a:rPr lang="fr-FR" dirty="0"/>
              <a:t> for more </a:t>
            </a:r>
            <a:r>
              <a:rPr lang="fr-FR" noProof="0" dirty="0" err="1"/>
              <a:t>readability</a:t>
            </a:r>
            <a:endParaRPr lang="fr-FR" noProof="0" dirty="0"/>
          </a:p>
        </p:txBody>
      </p:sp>
      <p:sp>
        <p:nvSpPr>
          <p:cNvPr id="4" name="Espace réservé du texte 3"/>
          <p:cNvSpPr>
            <a:spLocks noGrp="1"/>
          </p:cNvSpPr>
          <p:nvPr>
            <p:ph type="body" idx="1"/>
          </p:nvPr>
        </p:nvSpPr>
        <p:spPr>
          <a:xfrm>
            <a:off x="317988" y="1006079"/>
            <a:ext cx="8507077" cy="3671232"/>
          </a:xfrm>
          <a:prstGeom prst="rect">
            <a:avLst/>
          </a:prstGeom>
        </p:spPr>
        <p:txBody>
          <a:bodyPr vert="horz" lIns="108000" tIns="108000" rIns="108000" bIns="108000" rtlCol="0">
            <a:noAutofit/>
          </a:bodyPr>
          <a:lstStyle/>
          <a:p>
            <a:pPr lvl="0"/>
            <a:r>
              <a:rPr lang="fr-FR" dirty="0" err="1"/>
              <a:t>Level</a:t>
            </a:r>
            <a:r>
              <a:rPr lang="fr-FR" dirty="0"/>
              <a:t> 1 - </a:t>
            </a:r>
            <a:r>
              <a:rPr lang="fr-FR" dirty="0">
                <a:solidFill>
                  <a:srgbClr val="503078"/>
                </a:solidFill>
              </a:rPr>
              <a:t>To move to the </a:t>
            </a:r>
            <a:r>
              <a:rPr lang="fr-FR" dirty="0" err="1">
                <a:solidFill>
                  <a:srgbClr val="503078"/>
                </a:solidFill>
              </a:rPr>
              <a:t>next</a:t>
            </a:r>
            <a:r>
              <a:rPr lang="fr-FR" dirty="0">
                <a:solidFill>
                  <a:srgbClr val="503078"/>
                </a:solidFill>
              </a:rPr>
              <a:t> </a:t>
            </a:r>
            <a:r>
              <a:rPr lang="fr-FR" dirty="0" err="1">
                <a:solidFill>
                  <a:srgbClr val="503078"/>
                </a:solidFill>
              </a:rPr>
              <a:t>level</a:t>
            </a:r>
            <a:r>
              <a:rPr lang="fr-FR" dirty="0">
                <a:solidFill>
                  <a:srgbClr val="503078"/>
                </a:solidFill>
              </a:rPr>
              <a:t>, Alt + Shift + right </a:t>
            </a:r>
            <a:r>
              <a:rPr lang="fr-FR" dirty="0" err="1">
                <a:solidFill>
                  <a:srgbClr val="503078"/>
                </a:solidFill>
              </a:rPr>
              <a:t>arrow</a:t>
            </a:r>
            <a:endParaRPr lang="fr-FR" dirty="0"/>
          </a:p>
          <a:p>
            <a:pPr lvl="1"/>
            <a:r>
              <a:rPr lang="fr-FR" dirty="0" err="1"/>
              <a:t>Level</a:t>
            </a:r>
            <a:r>
              <a:rPr lang="fr-FR" dirty="0"/>
              <a:t> 2</a:t>
            </a:r>
          </a:p>
          <a:p>
            <a:pPr lvl="2"/>
            <a:r>
              <a:rPr lang="fr-FR" dirty="0" err="1"/>
              <a:t>Level</a:t>
            </a:r>
            <a:r>
              <a:rPr lang="fr-FR" dirty="0"/>
              <a:t> 3</a:t>
            </a:r>
          </a:p>
          <a:p>
            <a:pPr lvl="3"/>
            <a:r>
              <a:rPr lang="fr-FR" dirty="0" err="1"/>
              <a:t>Level</a:t>
            </a:r>
            <a:r>
              <a:rPr lang="fr-FR" dirty="0"/>
              <a:t> 4</a:t>
            </a:r>
          </a:p>
          <a:p>
            <a:pPr lvl="4"/>
            <a:r>
              <a:rPr lang="fr-FR" dirty="0" err="1"/>
              <a:t>Level</a:t>
            </a:r>
            <a:r>
              <a:rPr lang="fr-FR" dirty="0"/>
              <a:t> 5</a:t>
            </a:r>
          </a:p>
          <a:p>
            <a:pPr lvl="5"/>
            <a:r>
              <a:rPr lang="fr-FR" dirty="0" err="1"/>
              <a:t>Level</a:t>
            </a:r>
            <a:r>
              <a:rPr lang="fr-FR" dirty="0"/>
              <a:t> 6</a:t>
            </a:r>
          </a:p>
          <a:p>
            <a:pPr lvl="6"/>
            <a:r>
              <a:rPr lang="fr-FR" dirty="0" err="1"/>
              <a:t>Level</a:t>
            </a:r>
            <a:r>
              <a:rPr lang="fr-FR" dirty="0"/>
              <a:t> 7</a:t>
            </a:r>
          </a:p>
          <a:p>
            <a:pPr lvl="7"/>
            <a:r>
              <a:rPr lang="fr-FR" noProof="0" dirty="0" err="1"/>
              <a:t>Level</a:t>
            </a:r>
            <a:r>
              <a:rPr lang="fr-FR" noProof="0" dirty="0"/>
              <a:t> </a:t>
            </a:r>
            <a:r>
              <a:rPr lang="fr-FR" dirty="0"/>
              <a:t>8</a:t>
            </a:r>
          </a:p>
          <a:p>
            <a:pPr lvl="8"/>
            <a:r>
              <a:rPr lang="fr-FR" dirty="0" err="1"/>
              <a:t>Level</a:t>
            </a:r>
            <a:r>
              <a:rPr lang="fr-FR" dirty="0"/>
              <a:t> 9</a:t>
            </a:r>
          </a:p>
        </p:txBody>
      </p:sp>
      <p:pic>
        <p:nvPicPr>
          <p:cNvPr id="10" name="Image 9"/>
          <p:cNvPicPr>
            <a:picLocks noChangeAspect="1"/>
          </p:cNvPicPr>
          <p:nvPr userDrawn="1"/>
        </p:nvPicPr>
        <p:blipFill rotWithShape="1">
          <a:blip r:embed="rId21">
            <a:extLst>
              <a:ext uri="{28A0092B-C50C-407E-A947-70E740481C1C}">
                <a14:useLocalDpi xmlns:a14="http://schemas.microsoft.com/office/drawing/2010/main" val="0"/>
              </a:ext>
            </a:extLst>
          </a:blip>
          <a:srcRect/>
          <a:stretch/>
        </p:blipFill>
        <p:spPr>
          <a:xfrm>
            <a:off x="8452144" y="4451282"/>
            <a:ext cx="854721" cy="695049"/>
          </a:xfrm>
          <a:prstGeom prst="rect">
            <a:avLst/>
          </a:prstGeom>
        </p:spPr>
      </p:pic>
      <p:sp>
        <p:nvSpPr>
          <p:cNvPr id="7" name="Rectangle 6">
            <a:extLst>
              <a:ext uri="{FF2B5EF4-FFF2-40B4-BE49-F238E27FC236}">
                <a16:creationId xmlns:a16="http://schemas.microsoft.com/office/drawing/2014/main" id="{9164010C-C689-41D2-BDBD-4CE0BE834A5F}"/>
              </a:ext>
            </a:extLst>
          </p:cNvPr>
          <p:cNvSpPr>
            <a:spLocks/>
          </p:cNvSpPr>
          <p:nvPr userDrawn="1"/>
        </p:nvSpPr>
        <p:spPr>
          <a:xfrm>
            <a:off x="7629571" y="4959560"/>
            <a:ext cx="731159" cy="185029"/>
          </a:xfrm>
          <a:prstGeom prst="rect">
            <a:avLst/>
          </a:prstGeom>
        </p:spPr>
        <p:txBody>
          <a:bodyPr wrap="square" lIns="0" tIns="0" rIns="0" bIns="91800" anchor="t">
            <a:spAutoFit/>
          </a:bodyPr>
          <a:lstStyle/>
          <a:p>
            <a:pPr lvl="0" algn="r">
              <a:spcBef>
                <a:spcPts val="300"/>
              </a:spcBef>
              <a:buClr>
                <a:srgbClr val="660066"/>
              </a:buClr>
            </a:pPr>
            <a:r>
              <a:rPr lang="fr-FR" sz="600" noProof="0" dirty="0">
                <a:solidFill>
                  <a:schemeClr val="bg2"/>
                </a:solidFill>
                <a:latin typeface="Tahoma" panose="020B0604030504040204" pitchFamily="34" charset="0"/>
                <a:ea typeface="Tahoma" panose="020B0604030504040204" pitchFamily="34" charset="0"/>
                <a:cs typeface="Tahoma" panose="020B0604030504040204" pitchFamily="34" charset="0"/>
              </a:rPr>
              <a:t>© WAVESTONE</a:t>
            </a:r>
          </a:p>
        </p:txBody>
      </p:sp>
      <p:sp>
        <p:nvSpPr>
          <p:cNvPr id="9" name="Textfeld 6">
            <a:extLst>
              <a:ext uri="{FF2B5EF4-FFF2-40B4-BE49-F238E27FC236}">
                <a16:creationId xmlns:a16="http://schemas.microsoft.com/office/drawing/2014/main" id="{7C9B7266-9DDB-4A10-9117-38FB4CCD777A}"/>
              </a:ext>
            </a:extLst>
          </p:cNvPr>
          <p:cNvSpPr txBox="1">
            <a:spLocks/>
          </p:cNvSpPr>
          <p:nvPr userDrawn="1"/>
        </p:nvSpPr>
        <p:spPr bwMode="gray">
          <a:xfrm>
            <a:off x="8493666" y="4959560"/>
            <a:ext cx="332308" cy="185029"/>
          </a:xfrm>
          <a:prstGeom prst="rect">
            <a:avLst/>
          </a:prstGeom>
          <a:noFill/>
        </p:spPr>
        <p:txBody>
          <a:bodyPr wrap="square" lIns="0" tIns="0" rIns="0" bIns="91800" rtlCol="0" anchor="ctr" anchorCtr="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5152254E-7EB4-45E4-904F-3575BFE2F20B}" type="slidenum">
              <a:rPr lang="fr-FR" sz="600" noProof="0" smtClean="0">
                <a:solidFill>
                  <a:schemeClr val="bg2"/>
                </a:solidFill>
              </a:rPr>
              <a:pPr marL="0" marR="0" indent="0" algn="r" defTabSz="685800" rtl="0" eaLnBrk="1" fontAlgn="auto" latinLnBrk="0" hangingPunct="1">
                <a:lnSpc>
                  <a:spcPct val="100000"/>
                </a:lnSpc>
                <a:spcBef>
                  <a:spcPts val="0"/>
                </a:spcBef>
                <a:spcAft>
                  <a:spcPts val="0"/>
                </a:spcAft>
                <a:buClrTx/>
                <a:buSzTx/>
                <a:buFontTx/>
                <a:buNone/>
                <a:tabLst/>
                <a:defRPr/>
              </a:pPr>
              <a:t>‹N°›</a:t>
            </a:fld>
            <a:endParaRPr lang="fr-FR" sz="600" noProof="0" dirty="0">
              <a:solidFill>
                <a:schemeClr val="bg2"/>
              </a:solidFill>
            </a:endParaRPr>
          </a:p>
        </p:txBody>
      </p:sp>
    </p:spTree>
    <p:extLst>
      <p:ext uri="{BB962C8B-B14F-4D97-AF65-F5344CB8AC3E}">
        <p14:creationId xmlns:p14="http://schemas.microsoft.com/office/powerpoint/2010/main" val="4176779896"/>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 id="2147483799" r:id="rId18"/>
    <p:sldLayoutId id="2147483800" r:id="rId19"/>
  </p:sldLayoutIdLst>
  <p:hf hdr="0" ftr="0" dt="0"/>
  <p:txStyles>
    <p:titleStyle>
      <a:lvl1pPr algn="l" defTabSz="685800" rtl="0" eaLnBrk="1" latinLnBrk="0" hangingPunct="1">
        <a:lnSpc>
          <a:spcPct val="100000"/>
        </a:lnSpc>
        <a:spcBef>
          <a:spcPct val="0"/>
        </a:spcBef>
        <a:buNone/>
        <a:defRPr sz="1650" kern="1200" baseline="0">
          <a:solidFill>
            <a:schemeClr val="bg2"/>
          </a:solidFill>
          <a:latin typeface="+mj-lt"/>
          <a:ea typeface="+mj-ea"/>
          <a:cs typeface="+mj-cs"/>
        </a:defRPr>
      </a:lvl1pPr>
    </p:titleStyle>
    <p:bodyStyle>
      <a:lvl1pPr marL="0" indent="0" algn="just" defTabSz="685800" rtl="0" eaLnBrk="1" latinLnBrk="0" hangingPunct="1">
        <a:lnSpc>
          <a:spcPct val="100000"/>
        </a:lnSpc>
        <a:spcBef>
          <a:spcPts val="1350"/>
        </a:spcBef>
        <a:buFont typeface="Arial" panose="020B0604020202020204" pitchFamily="34" charset="0"/>
        <a:buNone/>
        <a:tabLst/>
        <a:defRPr sz="1200" i="0" kern="1200" cap="none" baseline="0">
          <a:solidFill>
            <a:schemeClr val="bg2"/>
          </a:solidFill>
          <a:latin typeface="+mn-lt"/>
          <a:ea typeface="+mn-ea"/>
          <a:cs typeface="+mn-cs"/>
        </a:defRPr>
      </a:lvl1pPr>
      <a:lvl2pPr marL="269081" indent="-269081" algn="just" defTabSz="685800" rtl="0" eaLnBrk="1" latinLnBrk="0" hangingPunct="1">
        <a:lnSpc>
          <a:spcPct val="100000"/>
        </a:lnSpc>
        <a:spcBef>
          <a:spcPts val="1050"/>
        </a:spcBef>
        <a:buClr>
          <a:schemeClr val="bg2"/>
        </a:buClr>
        <a:buFont typeface="Tempus Sans ITC" panose="04020404030D07020202" pitchFamily="82" charset="0"/>
        <a:buChar char="/"/>
        <a:defRPr sz="1050" kern="1200" baseline="0">
          <a:solidFill>
            <a:schemeClr val="tx1"/>
          </a:solidFill>
          <a:latin typeface="+mn-lt"/>
          <a:ea typeface="+mn-ea"/>
          <a:cs typeface="+mn-cs"/>
        </a:defRPr>
      </a:lvl2pPr>
      <a:lvl3pPr marL="270000" indent="0" algn="just" defTabSz="685800" rtl="0" eaLnBrk="1" latinLnBrk="0" hangingPunct="1">
        <a:lnSpc>
          <a:spcPct val="100000"/>
        </a:lnSpc>
        <a:spcBef>
          <a:spcPts val="450"/>
        </a:spcBef>
        <a:buFontTx/>
        <a:buNone/>
        <a:defRPr sz="1050" kern="1200" baseline="0">
          <a:solidFill>
            <a:schemeClr val="tx1"/>
          </a:solidFill>
          <a:latin typeface="+mn-lt"/>
          <a:ea typeface="+mn-ea"/>
          <a:cs typeface="+mn-cs"/>
        </a:defRPr>
      </a:lvl3pPr>
      <a:lvl4pPr marL="486000" indent="-216000" algn="just" defTabSz="685800" rtl="0" eaLnBrk="1" latinLnBrk="0" hangingPunct="1">
        <a:lnSpc>
          <a:spcPct val="100000"/>
        </a:lnSpc>
        <a:spcBef>
          <a:spcPts val="450"/>
        </a:spcBef>
        <a:buClr>
          <a:schemeClr val="bg2"/>
        </a:buClr>
        <a:buFont typeface="Tahoma" panose="020B0604030504040204" pitchFamily="34" charset="0"/>
        <a:buChar char="›"/>
        <a:defRPr sz="900" kern="1200" cap="none" baseline="0">
          <a:solidFill>
            <a:schemeClr val="tx1"/>
          </a:solidFill>
          <a:latin typeface="+mn-lt"/>
          <a:ea typeface="+mn-ea"/>
          <a:cs typeface="+mn-cs"/>
        </a:defRPr>
      </a:lvl4pPr>
      <a:lvl5pPr marL="675000" marR="0" indent="-189000" algn="just" defTabSz="685800" rtl="0" eaLnBrk="1" fontAlgn="auto" latinLnBrk="0" hangingPunct="1">
        <a:lnSpc>
          <a:spcPct val="100000"/>
        </a:lnSpc>
        <a:spcBef>
          <a:spcPts val="375"/>
        </a:spcBef>
        <a:spcAft>
          <a:spcPts val="0"/>
        </a:spcAft>
        <a:buClr>
          <a:schemeClr val="bg2"/>
        </a:buClr>
        <a:buSzTx/>
        <a:buFont typeface="Tahoma" panose="020B0604030504040204" pitchFamily="34" charset="0"/>
        <a:buChar char="»"/>
        <a:tabLst/>
        <a:defRPr lang="fr-FR" sz="750" kern="1200" baseline="0" dirty="0" smtClean="0">
          <a:solidFill>
            <a:schemeClr val="tx1"/>
          </a:solidFill>
          <a:latin typeface="+mn-lt"/>
          <a:ea typeface="+mn-ea"/>
          <a:cs typeface="+mn-cs"/>
        </a:defRPr>
      </a:lvl5pPr>
      <a:lvl6pPr marL="675000" indent="-189000" algn="just" defTabSz="685800" rtl="0" eaLnBrk="1" latinLnBrk="0" hangingPunct="1">
        <a:lnSpc>
          <a:spcPct val="100000"/>
        </a:lnSpc>
        <a:spcBef>
          <a:spcPts val="375"/>
        </a:spcBef>
        <a:buClr>
          <a:schemeClr val="bg2"/>
        </a:buClr>
        <a:buFont typeface="Tahoma" panose="020B0604030504040204" pitchFamily="34" charset="0"/>
        <a:buChar char="»"/>
        <a:defRPr lang="fr-FR" sz="750" kern="1200" baseline="0" noProof="0" dirty="0" smtClean="0">
          <a:solidFill>
            <a:schemeClr val="tx1"/>
          </a:solidFill>
          <a:latin typeface="+mn-lt"/>
          <a:ea typeface="+mn-ea"/>
          <a:cs typeface="+mn-cs"/>
        </a:defRPr>
      </a:lvl6pPr>
      <a:lvl7pPr marL="675000" indent="-189000" algn="just" defTabSz="685800" rtl="0" eaLnBrk="1" latinLnBrk="0" hangingPunct="1">
        <a:lnSpc>
          <a:spcPct val="100000"/>
        </a:lnSpc>
        <a:spcBef>
          <a:spcPts val="375"/>
        </a:spcBef>
        <a:buClr>
          <a:schemeClr val="bg2"/>
        </a:buClr>
        <a:buFont typeface="Tahoma" panose="020B0604030504040204" pitchFamily="34" charset="0"/>
        <a:buChar char="»"/>
        <a:defRPr lang="fr-FR" sz="750" kern="1200" baseline="0" noProof="0" dirty="0" smtClean="0">
          <a:solidFill>
            <a:schemeClr val="tx1"/>
          </a:solidFill>
          <a:latin typeface="+mn-lt"/>
          <a:ea typeface="+mn-ea"/>
          <a:cs typeface="+mn-cs"/>
        </a:defRPr>
      </a:lvl7pPr>
      <a:lvl8pPr marL="675000" marR="0" indent="-189000" algn="just" defTabSz="685800" rtl="0" eaLnBrk="1" fontAlgn="auto" latinLnBrk="0" hangingPunct="1">
        <a:lnSpc>
          <a:spcPct val="100000"/>
        </a:lnSpc>
        <a:spcBef>
          <a:spcPts val="375"/>
        </a:spcBef>
        <a:spcAft>
          <a:spcPts val="0"/>
        </a:spcAft>
        <a:buClr>
          <a:schemeClr val="bg2"/>
        </a:buClr>
        <a:buSzTx/>
        <a:buFont typeface="Tahoma" panose="020B0604030504040204" pitchFamily="34" charset="0"/>
        <a:buChar char="»"/>
        <a:tabLst/>
        <a:defRPr lang="fr-FR" sz="750" kern="1200" noProof="0" dirty="0" smtClean="0">
          <a:solidFill>
            <a:schemeClr val="tx1"/>
          </a:solidFill>
          <a:latin typeface="+mn-lt"/>
          <a:ea typeface="+mn-ea"/>
          <a:cs typeface="+mn-cs"/>
        </a:defRPr>
      </a:lvl8pPr>
      <a:lvl9pPr marL="675000" indent="-189000" algn="just" defTabSz="685800" rtl="0" eaLnBrk="1" latinLnBrk="0" hangingPunct="1">
        <a:lnSpc>
          <a:spcPct val="100000"/>
        </a:lnSpc>
        <a:spcBef>
          <a:spcPts val="375"/>
        </a:spcBef>
        <a:buClr>
          <a:schemeClr val="bg2"/>
        </a:buClr>
        <a:buFont typeface="Tahoma" panose="020B0604030504040204" pitchFamily="34" charset="0"/>
        <a:buChar char="»"/>
        <a:defRPr lang="fr-FR" sz="750" kern="1200" noProof="0" dirty="0" smtClean="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7">
          <p15:clr>
            <a:srgbClr val="F26B43"/>
          </p15:clr>
        </p15:guide>
        <p15:guide id="2" pos="3120">
          <p15:clr>
            <a:srgbClr val="F26B43"/>
          </p15:clr>
        </p15:guide>
        <p15:guide id="3" pos="217">
          <p15:clr>
            <a:srgbClr val="F26B43"/>
          </p15:clr>
        </p15:guide>
        <p15:guide id="4" pos="6023">
          <p15:clr>
            <a:srgbClr val="F26B43"/>
          </p15:clr>
        </p15:guide>
        <p15:guide id="6" orient="horz" pos="255">
          <p15:clr>
            <a:srgbClr val="F26B43"/>
          </p15:clr>
        </p15:guide>
        <p15:guide id="17" orient="horz" pos="845">
          <p15:clr>
            <a:srgbClr val="F26B43"/>
          </p15:clr>
        </p15:guide>
        <p15:guide id="20" orient="horz" pos="392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31" imgW="413" imgH="416" progId="TCLayout.ActiveDocument.1">
                  <p:embed/>
                </p:oleObj>
              </mc:Choice>
              <mc:Fallback>
                <p:oleObj name="Diapositive think-cell" r:id="rId31"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2"/>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12"/>
            </p:custDataLst>
          </p:nvPr>
        </p:nvSpPr>
        <p:spPr>
          <a:xfrm>
            <a:off x="0" y="0"/>
            <a:ext cx="119063" cy="11906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225"/>
              </a:spcBef>
              <a:spcAft>
                <a:spcPts val="225"/>
              </a:spcAft>
            </a:pPr>
            <a:endParaRPr lang="fr-FR" sz="1875"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3"/>
            </p:custDataLst>
          </p:nvPr>
        </p:nvSpPr>
        <p:spPr>
          <a:xfrm>
            <a:off x="415479" y="4708801"/>
            <a:ext cx="5458968" cy="92333"/>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fr-FR" sz="600" dirty="0"/>
              <a:t>Note de bas de pages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4"/>
            </p:custDataLst>
          </p:nvPr>
        </p:nvSpPr>
        <p:spPr>
          <a:xfrm>
            <a:off x="416052" y="374971"/>
            <a:ext cx="8311896" cy="288541"/>
          </a:xfrm>
          <a:prstGeom prst="rect">
            <a:avLst/>
          </a:prstGeom>
        </p:spPr>
        <p:txBody>
          <a:bodyPr vert="horz" wrap="square" lIns="0" tIns="0" rIns="0" bIns="0" rtlCol="0" anchor="b" anchorCtr="0">
            <a:noAutofit/>
          </a:bodyPr>
          <a:lstStyle/>
          <a:p>
            <a:pPr lvl="0"/>
            <a:r>
              <a:rPr lang="fr-FR" dirty="0"/>
              <a:t>Click to </a:t>
            </a:r>
            <a:r>
              <a:rPr lang="fr-FR" dirty="0" err="1"/>
              <a:t>edit</a:t>
            </a:r>
            <a:r>
              <a:rPr lang="fr-FR" dirty="0"/>
              <a:t> Master </a:t>
            </a:r>
            <a:r>
              <a:rPr lang="fr-FR" dirty="0" err="1"/>
              <a:t>title</a:t>
            </a:r>
            <a:r>
              <a:rPr lang="fr-FR" dirty="0"/>
              <a:t>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9142857" cy="51435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sz="1050">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992">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992">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992">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992">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992">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992">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992">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992">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992">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992">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992">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992">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992">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992">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992">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992">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992">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992">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992">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992">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992">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992">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992">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992">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992">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fr-FR" sz="992">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416052" y="1031589"/>
            <a:ext cx="338234" cy="92333"/>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fr-FR" sz="600" dirty="0"/>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5"/>
            </p:custDataLst>
          </p:nvPr>
        </p:nvSpPr>
        <p:spPr>
          <a:xfrm>
            <a:off x="4490804" y="1628100"/>
            <a:ext cx="2286940" cy="346249"/>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sz="1200" dirty="0"/>
              <a:t>Titre</a:t>
            </a:r>
            <a:br>
              <a:rPr lang="fr-FR" sz="1200" noProof="0" dirty="0"/>
            </a:br>
            <a:r>
              <a:rPr lang="fr-FR" sz="1050" b="0" dirty="0"/>
              <a:t>Unité de mesure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416052" y="1628101"/>
            <a:ext cx="2144621" cy="1038746"/>
          </a:xfrm>
          <a:prstGeom prst="rect">
            <a:avLst/>
          </a:prstGeom>
        </p:spPr>
        <p:txBody>
          <a:bodyPr vert="horz" wrap="square" lIns="0" tIns="0" rIns="0" bIns="0" rtlCol="0">
            <a:spAutoFit/>
          </a:bodyPr>
          <a:lstStyle/>
          <a:p>
            <a:pPr lvl="0"/>
            <a:r>
              <a:rPr lang="fr-FR" dirty="0"/>
              <a:t>Click to </a:t>
            </a:r>
            <a:r>
              <a:rPr lang="fr-FR" dirty="0" err="1"/>
              <a:t>edit</a:t>
            </a:r>
            <a:r>
              <a:rPr lang="fr-FR" dirty="0"/>
              <a:t> Master </a:t>
            </a:r>
            <a:r>
              <a:rPr lang="fr-FR" dirty="0" err="1"/>
              <a:t>text</a:t>
            </a:r>
            <a:r>
              <a:rPr lang="fr-FR" dirty="0"/>
              <a:t> styles</a:t>
            </a:r>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grpSp>
        <p:nvGrpSpPr>
          <p:cNvPr id="170" name="LegendLines" hidden="1">
            <a:extLst>
              <a:ext uri="{FF2B5EF4-FFF2-40B4-BE49-F238E27FC236}">
                <a16:creationId xmlns:a16="http://schemas.microsoft.com/office/drawing/2014/main" id="{0601D3A5-B35B-495F-8296-6D6119F7096A}"/>
              </a:ext>
            </a:extLst>
          </p:cNvPr>
          <p:cNvGrpSpPr/>
          <p:nvPr userDrawn="1"/>
        </p:nvGrpSpPr>
        <p:grpSpPr>
          <a:xfrm>
            <a:off x="7663439" y="2448944"/>
            <a:ext cx="1070120" cy="718715"/>
            <a:chOff x="10162879" y="3243771"/>
            <a:chExt cx="1426827" cy="958287"/>
          </a:xfrm>
        </p:grpSpPr>
        <p:sp>
          <p:nvSpPr>
            <p:cNvPr id="171" name="Legend1">
              <a:extLst>
                <a:ext uri="{FF2B5EF4-FFF2-40B4-BE49-F238E27FC236}">
                  <a16:creationId xmlns:a16="http://schemas.microsoft.com/office/drawing/2014/main" id="{7442E364-E3E7-47C3-AC0A-D8BE37BCCA41}"/>
                </a:ext>
              </a:extLst>
            </p:cNvPr>
            <p:cNvSpPr txBox="1"/>
            <p:nvPr/>
          </p:nvSpPr>
          <p:spPr>
            <a:xfrm>
              <a:off x="10886522" y="3243771"/>
              <a:ext cx="703184" cy="215444"/>
            </a:xfrm>
            <a:prstGeom prst="rect">
              <a:avLst/>
            </a:prstGeom>
            <a:noFill/>
            <a:ln>
              <a:noFill/>
              <a:miter lim="800000"/>
            </a:ln>
          </p:spPr>
          <p:txBody>
            <a:bodyPr wrap="none" lIns="0" tIns="0" rIns="0" bIns="0" rtlCol="0" anchor="ctr" anchorCtr="0">
              <a:spAutoFit/>
            </a:bodyPr>
            <a:lstStyle/>
            <a:p>
              <a:pPr>
                <a:spcAft>
                  <a:spcPts val="450"/>
                </a:spcAft>
              </a:pPr>
              <a:r>
                <a:rPr lang="fr-FR" sz="1050" dirty="0"/>
                <a:t>Légende</a:t>
              </a:r>
            </a:p>
          </p:txBody>
        </p:sp>
        <p:sp>
          <p:nvSpPr>
            <p:cNvPr id="172" name="Legend2">
              <a:extLst>
                <a:ext uri="{FF2B5EF4-FFF2-40B4-BE49-F238E27FC236}">
                  <a16:creationId xmlns:a16="http://schemas.microsoft.com/office/drawing/2014/main" id="{77B4AEF8-74EC-4396-90A0-318154DBC4F2}"/>
                </a:ext>
              </a:extLst>
            </p:cNvPr>
            <p:cNvSpPr txBox="1"/>
            <p:nvPr/>
          </p:nvSpPr>
          <p:spPr>
            <a:xfrm>
              <a:off x="10886522" y="3615192"/>
              <a:ext cx="703184" cy="215444"/>
            </a:xfrm>
            <a:prstGeom prst="rect">
              <a:avLst/>
            </a:prstGeom>
            <a:noFill/>
            <a:ln>
              <a:noFill/>
              <a:miter lim="800000"/>
            </a:ln>
          </p:spPr>
          <p:txBody>
            <a:bodyPr wrap="none" lIns="0" tIns="0" rIns="0" bIns="0" rtlCol="0" anchor="ctr" anchorCtr="0">
              <a:spAutoFit/>
            </a:bodyPr>
            <a:lstStyle/>
            <a:p>
              <a:pPr>
                <a:spcAft>
                  <a:spcPts val="450"/>
                </a:spcAft>
              </a:pPr>
              <a:r>
                <a:rPr lang="fr-FR" sz="1050" dirty="0"/>
                <a:t>Légende</a:t>
              </a:r>
            </a:p>
          </p:txBody>
        </p:sp>
        <p:sp>
          <p:nvSpPr>
            <p:cNvPr id="173" name="Legend3">
              <a:extLst>
                <a:ext uri="{FF2B5EF4-FFF2-40B4-BE49-F238E27FC236}">
                  <a16:creationId xmlns:a16="http://schemas.microsoft.com/office/drawing/2014/main" id="{404B620C-FC3F-46D8-B426-9264851B9404}"/>
                </a:ext>
              </a:extLst>
            </p:cNvPr>
            <p:cNvSpPr txBox="1"/>
            <p:nvPr/>
          </p:nvSpPr>
          <p:spPr>
            <a:xfrm>
              <a:off x="10886522" y="3986614"/>
              <a:ext cx="703184" cy="215444"/>
            </a:xfrm>
            <a:prstGeom prst="rect">
              <a:avLst/>
            </a:prstGeom>
            <a:noFill/>
            <a:ln>
              <a:noFill/>
              <a:miter lim="800000"/>
            </a:ln>
          </p:spPr>
          <p:txBody>
            <a:bodyPr wrap="none" lIns="0" tIns="0" rIns="0" bIns="0" rtlCol="0" anchor="ctr" anchorCtr="0">
              <a:spAutoFit/>
            </a:bodyPr>
            <a:lstStyle/>
            <a:p>
              <a:pPr>
                <a:spcAft>
                  <a:spcPts val="450"/>
                </a:spcAft>
              </a:pPr>
              <a:r>
                <a:rPr lang="fr-FR" sz="1050" dirty="0"/>
                <a:t>Légende</a:t>
              </a:r>
            </a:p>
          </p:txBody>
        </p:sp>
        <p:sp>
          <p:nvSpPr>
            <p:cNvPr id="174" name="LineLegend3">
              <a:extLst>
                <a:ext uri="{FF2B5EF4-FFF2-40B4-BE49-F238E27FC236}">
                  <a16:creationId xmlns:a16="http://schemas.microsoft.com/office/drawing/2014/main" id="{A1A51577-C3C5-4683-8E1A-9B9635F72352}"/>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sz="1050" baseline="0">
                <a:ea typeface="+mn-ea"/>
              </a:endParaRPr>
            </a:p>
          </p:txBody>
        </p:sp>
        <p:sp>
          <p:nvSpPr>
            <p:cNvPr id="175" name="LineLegend2">
              <a:extLst>
                <a:ext uri="{FF2B5EF4-FFF2-40B4-BE49-F238E27FC236}">
                  <a16:creationId xmlns:a16="http://schemas.microsoft.com/office/drawing/2014/main" id="{920B4E17-0D15-49FA-A0C2-A3F4BF55353B}"/>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sz="1050" baseline="0">
                <a:ea typeface="+mn-ea"/>
              </a:endParaRPr>
            </a:p>
          </p:txBody>
        </p:sp>
        <p:sp>
          <p:nvSpPr>
            <p:cNvPr id="176" name="LineLegend1">
              <a:extLst>
                <a:ext uri="{FF2B5EF4-FFF2-40B4-BE49-F238E27FC236}">
                  <a16:creationId xmlns:a16="http://schemas.microsoft.com/office/drawing/2014/main" id="{FED98188-3EAB-426C-BABF-B68380BB210B}"/>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sz="1050" baseline="0">
                <a:ea typeface="+mn-ea"/>
              </a:endParaRPr>
            </a:p>
          </p:txBody>
        </p:sp>
      </p:grpSp>
      <p:grpSp>
        <p:nvGrpSpPr>
          <p:cNvPr id="177" name="LegendMoons" hidden="1">
            <a:extLst>
              <a:ext uri="{FF2B5EF4-FFF2-40B4-BE49-F238E27FC236}">
                <a16:creationId xmlns:a16="http://schemas.microsoft.com/office/drawing/2014/main" id="{B51C62E2-DA07-47E8-B442-9539C7686652}"/>
              </a:ext>
            </a:extLst>
          </p:cNvPr>
          <p:cNvGrpSpPr/>
          <p:nvPr userDrawn="1"/>
        </p:nvGrpSpPr>
        <p:grpSpPr>
          <a:xfrm>
            <a:off x="7941697" y="1031589"/>
            <a:ext cx="791862" cy="1298894"/>
            <a:chOff x="7723680" y="1702457"/>
            <a:chExt cx="1055816" cy="1731859"/>
          </a:xfrm>
        </p:grpSpPr>
        <p:sp>
          <p:nvSpPr>
            <p:cNvPr id="178" name="Legend1">
              <a:extLst>
                <a:ext uri="{FF2B5EF4-FFF2-40B4-BE49-F238E27FC236}">
                  <a16:creationId xmlns:a16="http://schemas.microsoft.com/office/drawing/2014/main" id="{CAFFEF2B-0F44-4456-853B-F147E4202DBE}"/>
                </a:ext>
              </a:extLst>
            </p:cNvPr>
            <p:cNvSpPr txBox="1"/>
            <p:nvPr/>
          </p:nvSpPr>
          <p:spPr>
            <a:xfrm>
              <a:off x="8076312" y="1709816"/>
              <a:ext cx="703184" cy="215444"/>
            </a:xfrm>
            <a:prstGeom prst="rect">
              <a:avLst/>
            </a:prstGeom>
            <a:noFill/>
            <a:ln>
              <a:noFill/>
              <a:miter lim="800000"/>
            </a:ln>
          </p:spPr>
          <p:txBody>
            <a:bodyPr wrap="none" lIns="0" tIns="0" rIns="0" bIns="0" rtlCol="0" anchor="ctr" anchorCtr="0">
              <a:spAutoFit/>
            </a:bodyPr>
            <a:lstStyle/>
            <a:p>
              <a:pPr>
                <a:spcAft>
                  <a:spcPts val="450"/>
                </a:spcAft>
              </a:pPr>
              <a:r>
                <a:rPr lang="fr-FR" sz="1050" dirty="0"/>
                <a:t>Légende</a:t>
              </a:r>
            </a:p>
          </p:txBody>
        </p:sp>
        <p:sp>
          <p:nvSpPr>
            <p:cNvPr id="186" name="Legend2">
              <a:extLst>
                <a:ext uri="{FF2B5EF4-FFF2-40B4-BE49-F238E27FC236}">
                  <a16:creationId xmlns:a16="http://schemas.microsoft.com/office/drawing/2014/main" id="{058B22D6-7DA8-4C3F-B314-0304A2188E68}"/>
                </a:ext>
              </a:extLst>
            </p:cNvPr>
            <p:cNvSpPr txBox="1"/>
            <p:nvPr/>
          </p:nvSpPr>
          <p:spPr>
            <a:xfrm>
              <a:off x="8076312" y="2085274"/>
              <a:ext cx="703184" cy="215444"/>
            </a:xfrm>
            <a:prstGeom prst="rect">
              <a:avLst/>
            </a:prstGeom>
            <a:noFill/>
            <a:ln>
              <a:noFill/>
              <a:miter lim="800000"/>
            </a:ln>
          </p:spPr>
          <p:txBody>
            <a:bodyPr wrap="none" lIns="0" tIns="0" rIns="0" bIns="0" rtlCol="0" anchor="ctr" anchorCtr="0">
              <a:spAutoFit/>
            </a:bodyPr>
            <a:lstStyle/>
            <a:p>
              <a:pPr>
                <a:spcAft>
                  <a:spcPts val="450"/>
                </a:spcAft>
              </a:pPr>
              <a:r>
                <a:rPr lang="fr-FR" sz="1050" dirty="0"/>
                <a:t>Légende</a:t>
              </a:r>
            </a:p>
          </p:txBody>
        </p:sp>
        <p:sp>
          <p:nvSpPr>
            <p:cNvPr id="198" name="Legend3">
              <a:extLst>
                <a:ext uri="{FF2B5EF4-FFF2-40B4-BE49-F238E27FC236}">
                  <a16:creationId xmlns:a16="http://schemas.microsoft.com/office/drawing/2014/main" id="{A6FFC640-14FA-4A3B-8194-0C33709C90C8}"/>
                </a:ext>
              </a:extLst>
            </p:cNvPr>
            <p:cNvSpPr txBox="1"/>
            <p:nvPr/>
          </p:nvSpPr>
          <p:spPr>
            <a:xfrm>
              <a:off x="8076312" y="2460733"/>
              <a:ext cx="703184" cy="215444"/>
            </a:xfrm>
            <a:prstGeom prst="rect">
              <a:avLst/>
            </a:prstGeom>
            <a:noFill/>
            <a:ln>
              <a:noFill/>
              <a:miter lim="800000"/>
            </a:ln>
          </p:spPr>
          <p:txBody>
            <a:bodyPr wrap="none" lIns="0" tIns="0" rIns="0" bIns="0" rtlCol="0" anchor="ctr" anchorCtr="0">
              <a:spAutoFit/>
            </a:bodyPr>
            <a:lstStyle/>
            <a:p>
              <a:pPr>
                <a:spcAft>
                  <a:spcPts val="450"/>
                </a:spcAft>
              </a:pPr>
              <a:r>
                <a:rPr lang="fr-FR" sz="1050" dirty="0"/>
                <a:t>Légende</a:t>
              </a:r>
            </a:p>
          </p:txBody>
        </p:sp>
        <p:sp>
          <p:nvSpPr>
            <p:cNvPr id="199" name="Legend4">
              <a:extLst>
                <a:ext uri="{FF2B5EF4-FFF2-40B4-BE49-F238E27FC236}">
                  <a16:creationId xmlns:a16="http://schemas.microsoft.com/office/drawing/2014/main" id="{69CE0E2E-5B30-4788-900E-0E25D6571461}"/>
                </a:ext>
              </a:extLst>
            </p:cNvPr>
            <p:cNvSpPr txBox="1"/>
            <p:nvPr/>
          </p:nvSpPr>
          <p:spPr>
            <a:xfrm>
              <a:off x="8076312" y="2836192"/>
              <a:ext cx="703184" cy="215444"/>
            </a:xfrm>
            <a:prstGeom prst="rect">
              <a:avLst/>
            </a:prstGeom>
            <a:noFill/>
            <a:ln>
              <a:noFill/>
              <a:miter lim="800000"/>
            </a:ln>
          </p:spPr>
          <p:txBody>
            <a:bodyPr wrap="none" lIns="0" tIns="0" rIns="0" bIns="0" rtlCol="0" anchor="ctr" anchorCtr="0">
              <a:spAutoFit/>
            </a:bodyPr>
            <a:lstStyle/>
            <a:p>
              <a:pPr>
                <a:spcAft>
                  <a:spcPts val="450"/>
                </a:spcAft>
              </a:pPr>
              <a:r>
                <a:rPr lang="fr-FR" sz="1050" dirty="0"/>
                <a:t>Légende</a:t>
              </a:r>
            </a:p>
          </p:txBody>
        </p:sp>
        <p:sp>
          <p:nvSpPr>
            <p:cNvPr id="200" name="Legend5">
              <a:extLst>
                <a:ext uri="{FF2B5EF4-FFF2-40B4-BE49-F238E27FC236}">
                  <a16:creationId xmlns:a16="http://schemas.microsoft.com/office/drawing/2014/main" id="{F9B25F0A-27C1-4B3A-A89C-E8E8F56218BB}"/>
                </a:ext>
              </a:extLst>
            </p:cNvPr>
            <p:cNvSpPr txBox="1"/>
            <p:nvPr/>
          </p:nvSpPr>
          <p:spPr>
            <a:xfrm>
              <a:off x="8076312" y="3211653"/>
              <a:ext cx="703184" cy="215444"/>
            </a:xfrm>
            <a:prstGeom prst="rect">
              <a:avLst/>
            </a:prstGeom>
            <a:noFill/>
            <a:ln>
              <a:noFill/>
              <a:miter lim="800000"/>
            </a:ln>
          </p:spPr>
          <p:txBody>
            <a:bodyPr wrap="none" lIns="0" tIns="0" rIns="0" bIns="0" rtlCol="0" anchor="ctr" anchorCtr="0">
              <a:spAutoFit/>
            </a:bodyPr>
            <a:lstStyle/>
            <a:p>
              <a:pPr>
                <a:spcAft>
                  <a:spcPts val="450"/>
                </a:spcAft>
              </a:pPr>
              <a:r>
                <a:rPr lang="fr-FR" sz="1050" dirty="0"/>
                <a:t>Légende</a:t>
              </a:r>
            </a:p>
          </p:txBody>
        </p:sp>
        <p:grpSp>
          <p:nvGrpSpPr>
            <p:cNvPr id="201" name="MoonLegend1">
              <a:extLst>
                <a:ext uri="{FF2B5EF4-FFF2-40B4-BE49-F238E27FC236}">
                  <a16:creationId xmlns:a16="http://schemas.microsoft.com/office/drawing/2014/main" id="{1961964E-1FB4-485D-9542-BEB147827174}"/>
                </a:ext>
              </a:extLst>
            </p:cNvPr>
            <p:cNvGrpSpPr>
              <a:grpSpLocks noChangeAspect="1"/>
            </p:cNvGrpSpPr>
            <p:nvPr>
              <p:custDataLst>
                <p:tags r:id="rId16"/>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70178260-240B-462D-A298-EA7B1340337A}"/>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solidFill>
                    <a:schemeClr val="tx1"/>
                  </a:solidFill>
                </a:endParaRPr>
              </a:p>
            </p:txBody>
          </p:sp>
          <p:sp>
            <p:nvSpPr>
              <p:cNvPr id="215" name="Arc 214">
                <a:extLst>
                  <a:ext uri="{FF2B5EF4-FFF2-40B4-BE49-F238E27FC236}">
                    <a16:creationId xmlns:a16="http://schemas.microsoft.com/office/drawing/2014/main" id="{8D01E0EB-A073-4F11-8F69-7F1A1C9287E8}"/>
                  </a:ext>
                </a:extLst>
              </p:cNvPr>
              <p:cNvSpPr/>
              <p:nvPr>
                <p:custDataLst>
                  <p:tags r:id="rId30"/>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050"/>
              </a:p>
            </p:txBody>
          </p:sp>
        </p:grpSp>
        <p:grpSp>
          <p:nvGrpSpPr>
            <p:cNvPr id="202" name="MoonLegend2">
              <a:extLst>
                <a:ext uri="{FF2B5EF4-FFF2-40B4-BE49-F238E27FC236}">
                  <a16:creationId xmlns:a16="http://schemas.microsoft.com/office/drawing/2014/main" id="{F50EC4A0-33AA-4257-86B9-81C2A7FAEE6F}"/>
                </a:ext>
              </a:extLst>
            </p:cNvPr>
            <p:cNvGrpSpPr>
              <a:grpSpLocks noChangeAspect="1"/>
            </p:cNvGrpSpPr>
            <p:nvPr>
              <p:custDataLst>
                <p:tags r:id="rId17"/>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DA96E169-ECA2-43D1-A782-3877B279039F}"/>
                  </a:ext>
                </a:extLst>
              </p:cNvPr>
              <p:cNvSpPr/>
              <p:nvPr>
                <p:custDataLst>
                  <p:tags r:id="rId2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solidFill>
                    <a:schemeClr val="tx1"/>
                  </a:solidFill>
                </a:endParaRPr>
              </a:p>
            </p:txBody>
          </p:sp>
          <p:sp>
            <p:nvSpPr>
              <p:cNvPr id="213" name="Arc 212">
                <a:extLst>
                  <a:ext uri="{FF2B5EF4-FFF2-40B4-BE49-F238E27FC236}">
                    <a16:creationId xmlns:a16="http://schemas.microsoft.com/office/drawing/2014/main" id="{2C656FA0-2825-490E-A82A-326B0FB4C4FF}"/>
                  </a:ext>
                </a:extLst>
              </p:cNvPr>
              <p:cNvSpPr/>
              <p:nvPr>
                <p:custDataLst>
                  <p:tags r:id="rId28"/>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050"/>
              </a:p>
            </p:txBody>
          </p:sp>
        </p:grpSp>
        <p:grpSp>
          <p:nvGrpSpPr>
            <p:cNvPr id="203" name="MoonLegend3">
              <a:extLst>
                <a:ext uri="{FF2B5EF4-FFF2-40B4-BE49-F238E27FC236}">
                  <a16:creationId xmlns:a16="http://schemas.microsoft.com/office/drawing/2014/main" id="{7E285670-1BC0-4642-B57E-EB0CB17C486C}"/>
                </a:ext>
              </a:extLst>
            </p:cNvPr>
            <p:cNvGrpSpPr>
              <a:grpSpLocks noChangeAspect="1"/>
            </p:cNvGrpSpPr>
            <p:nvPr>
              <p:custDataLst>
                <p:tags r:id="rId18"/>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369B09DB-DD0A-4D94-9536-92EE8E41A3DF}"/>
                  </a:ext>
                </a:extLst>
              </p:cNvPr>
              <p:cNvSpPr/>
              <p:nvPr>
                <p:custDataLst>
                  <p:tags r:id="rId2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solidFill>
                    <a:schemeClr val="tx1"/>
                  </a:solidFill>
                </a:endParaRPr>
              </a:p>
            </p:txBody>
          </p:sp>
          <p:sp>
            <p:nvSpPr>
              <p:cNvPr id="211" name="Arc 210">
                <a:extLst>
                  <a:ext uri="{FF2B5EF4-FFF2-40B4-BE49-F238E27FC236}">
                    <a16:creationId xmlns:a16="http://schemas.microsoft.com/office/drawing/2014/main" id="{F4E98305-9A96-41A3-B5E7-4B1F2264A347}"/>
                  </a:ext>
                </a:extLst>
              </p:cNvPr>
              <p:cNvSpPr/>
              <p:nvPr>
                <p:custDataLst>
                  <p:tags r:id="rId26"/>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050"/>
              </a:p>
            </p:txBody>
          </p:sp>
        </p:grpSp>
        <p:grpSp>
          <p:nvGrpSpPr>
            <p:cNvPr id="204" name="MoonLegend4">
              <a:extLst>
                <a:ext uri="{FF2B5EF4-FFF2-40B4-BE49-F238E27FC236}">
                  <a16:creationId xmlns:a16="http://schemas.microsoft.com/office/drawing/2014/main" id="{81EAAEE7-495E-42A8-8E78-7A6934FF1240}"/>
                </a:ext>
              </a:extLst>
            </p:cNvPr>
            <p:cNvGrpSpPr>
              <a:grpSpLocks noChangeAspect="1"/>
            </p:cNvGrpSpPr>
            <p:nvPr>
              <p:custDataLst>
                <p:tags r:id="rId19"/>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76CED419-F759-4D06-99F1-D889656E39D4}"/>
                  </a:ext>
                </a:extLst>
              </p:cNvPr>
              <p:cNvSpPr/>
              <p:nvPr>
                <p:custDataLst>
                  <p:tags r:id="rId2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solidFill>
                    <a:schemeClr val="tx1"/>
                  </a:solidFill>
                </a:endParaRPr>
              </a:p>
            </p:txBody>
          </p:sp>
          <p:sp>
            <p:nvSpPr>
              <p:cNvPr id="209" name="Arc 208">
                <a:extLst>
                  <a:ext uri="{FF2B5EF4-FFF2-40B4-BE49-F238E27FC236}">
                    <a16:creationId xmlns:a16="http://schemas.microsoft.com/office/drawing/2014/main" id="{070096CE-4B00-4906-B04B-4AE4F9D04227}"/>
                  </a:ext>
                </a:extLst>
              </p:cNvPr>
              <p:cNvSpPr/>
              <p:nvPr>
                <p:custDataLst>
                  <p:tags r:id="rId24"/>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050"/>
              </a:p>
            </p:txBody>
          </p:sp>
        </p:grpSp>
        <p:grpSp>
          <p:nvGrpSpPr>
            <p:cNvPr id="205" name="MoonLegend5">
              <a:extLst>
                <a:ext uri="{FF2B5EF4-FFF2-40B4-BE49-F238E27FC236}">
                  <a16:creationId xmlns:a16="http://schemas.microsoft.com/office/drawing/2014/main" id="{8EF0879F-088E-4B5D-985B-D389177DBCA9}"/>
                </a:ext>
              </a:extLst>
            </p:cNvPr>
            <p:cNvGrpSpPr>
              <a:grpSpLocks noChangeAspect="1"/>
            </p:cNvGrpSpPr>
            <p:nvPr>
              <p:custDataLst>
                <p:tags r:id="rId20"/>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8CA7A0C3-D54B-4D3E-BBD3-746F34027494}"/>
                  </a:ext>
                </a:extLst>
              </p:cNvPr>
              <p:cNvSpPr/>
              <p:nvPr>
                <p:custDataLst>
                  <p:tags r:id="rId2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solidFill>
                    <a:schemeClr val="tx1"/>
                  </a:solidFill>
                </a:endParaRPr>
              </a:p>
            </p:txBody>
          </p:sp>
          <p:sp>
            <p:nvSpPr>
              <p:cNvPr id="207" name="Arc 206">
                <a:extLst>
                  <a:ext uri="{FF2B5EF4-FFF2-40B4-BE49-F238E27FC236}">
                    <a16:creationId xmlns:a16="http://schemas.microsoft.com/office/drawing/2014/main" id="{5F31A8BE-050B-4590-8632-5DB8CCC19AD6}"/>
                  </a:ext>
                </a:extLst>
              </p:cNvPr>
              <p:cNvSpPr/>
              <p:nvPr>
                <p:custDataLst>
                  <p:tags r:id="rId22"/>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050"/>
              </a:p>
            </p:txBody>
          </p:sp>
        </p:grpSp>
      </p:grpSp>
      <p:grpSp>
        <p:nvGrpSpPr>
          <p:cNvPr id="216" name="LegendBoxes" hidden="1">
            <a:extLst>
              <a:ext uri="{FF2B5EF4-FFF2-40B4-BE49-F238E27FC236}">
                <a16:creationId xmlns:a16="http://schemas.microsoft.com/office/drawing/2014/main" id="{0ACDF7ED-1E60-4851-B55D-8DE74293D81B}"/>
              </a:ext>
            </a:extLst>
          </p:cNvPr>
          <p:cNvGrpSpPr/>
          <p:nvPr userDrawn="1"/>
        </p:nvGrpSpPr>
        <p:grpSpPr>
          <a:xfrm>
            <a:off x="7961562" y="3286124"/>
            <a:ext cx="771999" cy="1287961"/>
            <a:chOff x="10652400" y="4322823"/>
            <a:chExt cx="1029331" cy="1717282"/>
          </a:xfrm>
        </p:grpSpPr>
        <p:sp>
          <p:nvSpPr>
            <p:cNvPr id="217" name="RectangleLegend1">
              <a:extLst>
                <a:ext uri="{FF2B5EF4-FFF2-40B4-BE49-F238E27FC236}">
                  <a16:creationId xmlns:a16="http://schemas.microsoft.com/office/drawing/2014/main" id="{49F1FFB3-E280-4DFD-9AFA-077CE7660B89}"/>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050">
                <a:solidFill>
                  <a:schemeClr val="tx1"/>
                </a:solidFill>
              </a:endParaRPr>
            </a:p>
          </p:txBody>
        </p:sp>
        <p:sp>
          <p:nvSpPr>
            <p:cNvPr id="218" name="RectangleLegend2">
              <a:extLst>
                <a:ext uri="{FF2B5EF4-FFF2-40B4-BE49-F238E27FC236}">
                  <a16:creationId xmlns:a16="http://schemas.microsoft.com/office/drawing/2014/main" id="{F20F4695-17CB-4F18-B557-632ADA2364E9}"/>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050">
                <a:solidFill>
                  <a:schemeClr val="tx1"/>
                </a:solidFill>
              </a:endParaRPr>
            </a:p>
          </p:txBody>
        </p:sp>
        <p:sp>
          <p:nvSpPr>
            <p:cNvPr id="219" name="RectangleLegend3">
              <a:extLst>
                <a:ext uri="{FF2B5EF4-FFF2-40B4-BE49-F238E27FC236}">
                  <a16:creationId xmlns:a16="http://schemas.microsoft.com/office/drawing/2014/main" id="{DD897157-A874-40A4-AA19-3690BDEDCEC2}"/>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050">
                <a:solidFill>
                  <a:schemeClr val="tx1"/>
                </a:solidFill>
              </a:endParaRPr>
            </a:p>
          </p:txBody>
        </p:sp>
        <p:sp>
          <p:nvSpPr>
            <p:cNvPr id="220" name="RectangleLegend4">
              <a:extLst>
                <a:ext uri="{FF2B5EF4-FFF2-40B4-BE49-F238E27FC236}">
                  <a16:creationId xmlns:a16="http://schemas.microsoft.com/office/drawing/2014/main" id="{165D565C-C847-48D7-A584-AF9494E5BA2F}"/>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050">
                <a:solidFill>
                  <a:schemeClr val="tx1"/>
                </a:solidFill>
              </a:endParaRPr>
            </a:p>
          </p:txBody>
        </p:sp>
        <p:sp>
          <p:nvSpPr>
            <p:cNvPr id="221" name="RectangleLegend5">
              <a:extLst>
                <a:ext uri="{FF2B5EF4-FFF2-40B4-BE49-F238E27FC236}">
                  <a16:creationId xmlns:a16="http://schemas.microsoft.com/office/drawing/2014/main" id="{831F0906-9BF9-4C63-85A2-B50C1D6660F9}"/>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050">
                <a:solidFill>
                  <a:schemeClr val="tx1"/>
                </a:solidFill>
              </a:endParaRPr>
            </a:p>
          </p:txBody>
        </p:sp>
        <p:sp>
          <p:nvSpPr>
            <p:cNvPr id="222" name="Legend1">
              <a:extLst>
                <a:ext uri="{FF2B5EF4-FFF2-40B4-BE49-F238E27FC236}">
                  <a16:creationId xmlns:a16="http://schemas.microsoft.com/office/drawing/2014/main" id="{505C9F77-CFB1-4400-8122-207519A81A52}"/>
                </a:ext>
              </a:extLst>
            </p:cNvPr>
            <p:cNvSpPr txBox="1"/>
            <p:nvPr/>
          </p:nvSpPr>
          <p:spPr>
            <a:xfrm>
              <a:off x="10978546" y="4322823"/>
              <a:ext cx="703183" cy="215444"/>
            </a:xfrm>
            <a:prstGeom prst="rect">
              <a:avLst/>
            </a:prstGeom>
            <a:noFill/>
            <a:ln>
              <a:noFill/>
              <a:miter lim="800000"/>
            </a:ln>
          </p:spPr>
          <p:txBody>
            <a:bodyPr wrap="none" lIns="0" tIns="0" rIns="0" bIns="0" rtlCol="0" anchor="ctr" anchorCtr="0">
              <a:spAutoFit/>
            </a:bodyPr>
            <a:lstStyle/>
            <a:p>
              <a:pPr>
                <a:spcAft>
                  <a:spcPts val="450"/>
                </a:spcAft>
              </a:pPr>
              <a:r>
                <a:rPr lang="fr-FR" sz="1050" dirty="0"/>
                <a:t>Légende</a:t>
              </a:r>
            </a:p>
          </p:txBody>
        </p:sp>
        <p:sp>
          <p:nvSpPr>
            <p:cNvPr id="223" name="Legend2">
              <a:extLst>
                <a:ext uri="{FF2B5EF4-FFF2-40B4-BE49-F238E27FC236}">
                  <a16:creationId xmlns:a16="http://schemas.microsoft.com/office/drawing/2014/main" id="{0F0B71DE-B29A-491C-8408-F6B17F1354E9}"/>
                </a:ext>
              </a:extLst>
            </p:cNvPr>
            <p:cNvSpPr txBox="1"/>
            <p:nvPr/>
          </p:nvSpPr>
          <p:spPr>
            <a:xfrm>
              <a:off x="10978547" y="4702322"/>
              <a:ext cx="703184" cy="215444"/>
            </a:xfrm>
            <a:prstGeom prst="rect">
              <a:avLst/>
            </a:prstGeom>
            <a:noFill/>
            <a:ln>
              <a:noFill/>
              <a:miter lim="800000"/>
            </a:ln>
          </p:spPr>
          <p:txBody>
            <a:bodyPr wrap="none" lIns="0" tIns="0" rIns="0" bIns="0" rtlCol="0" anchor="ctr" anchorCtr="0">
              <a:spAutoFit/>
            </a:bodyPr>
            <a:lstStyle/>
            <a:p>
              <a:pPr>
                <a:spcAft>
                  <a:spcPts val="450"/>
                </a:spcAft>
              </a:pPr>
              <a:r>
                <a:rPr lang="fr-FR" sz="1050" dirty="0"/>
                <a:t>Légende</a:t>
              </a:r>
            </a:p>
          </p:txBody>
        </p:sp>
        <p:sp>
          <p:nvSpPr>
            <p:cNvPr id="224" name="Legend3">
              <a:extLst>
                <a:ext uri="{FF2B5EF4-FFF2-40B4-BE49-F238E27FC236}">
                  <a16:creationId xmlns:a16="http://schemas.microsoft.com/office/drawing/2014/main" id="{FA84222F-6997-4DC5-B578-DD7676BF7EB2}"/>
                </a:ext>
              </a:extLst>
            </p:cNvPr>
            <p:cNvSpPr txBox="1"/>
            <p:nvPr/>
          </p:nvSpPr>
          <p:spPr>
            <a:xfrm>
              <a:off x="10978546" y="5081819"/>
              <a:ext cx="703183" cy="215444"/>
            </a:xfrm>
            <a:prstGeom prst="rect">
              <a:avLst/>
            </a:prstGeom>
            <a:noFill/>
            <a:ln>
              <a:noFill/>
              <a:miter lim="800000"/>
            </a:ln>
          </p:spPr>
          <p:txBody>
            <a:bodyPr wrap="none" lIns="0" tIns="0" rIns="0" bIns="0" rtlCol="0" anchor="ctr" anchorCtr="0">
              <a:spAutoFit/>
            </a:bodyPr>
            <a:lstStyle/>
            <a:p>
              <a:pPr>
                <a:spcAft>
                  <a:spcPts val="450"/>
                </a:spcAft>
              </a:pPr>
              <a:r>
                <a:rPr lang="fr-FR" sz="1050" dirty="0"/>
                <a:t>Légende</a:t>
              </a:r>
            </a:p>
          </p:txBody>
        </p:sp>
        <p:sp>
          <p:nvSpPr>
            <p:cNvPr id="225" name="Legend4">
              <a:extLst>
                <a:ext uri="{FF2B5EF4-FFF2-40B4-BE49-F238E27FC236}">
                  <a16:creationId xmlns:a16="http://schemas.microsoft.com/office/drawing/2014/main" id="{E61CFFF4-3D2B-4C5F-81A3-59CAF30D5DFB}"/>
                </a:ext>
              </a:extLst>
            </p:cNvPr>
            <p:cNvSpPr txBox="1"/>
            <p:nvPr/>
          </p:nvSpPr>
          <p:spPr>
            <a:xfrm>
              <a:off x="10978546" y="5453241"/>
              <a:ext cx="703183" cy="215444"/>
            </a:xfrm>
            <a:prstGeom prst="rect">
              <a:avLst/>
            </a:prstGeom>
            <a:noFill/>
            <a:ln>
              <a:noFill/>
              <a:miter lim="800000"/>
            </a:ln>
          </p:spPr>
          <p:txBody>
            <a:bodyPr wrap="none" lIns="0" tIns="0" rIns="0" bIns="0" rtlCol="0" anchor="ctr" anchorCtr="0">
              <a:spAutoFit/>
            </a:bodyPr>
            <a:lstStyle/>
            <a:p>
              <a:pPr>
                <a:spcAft>
                  <a:spcPts val="450"/>
                </a:spcAft>
              </a:pPr>
              <a:r>
                <a:rPr lang="fr-FR" sz="1050" dirty="0"/>
                <a:t>Légende</a:t>
              </a:r>
            </a:p>
          </p:txBody>
        </p:sp>
        <p:sp>
          <p:nvSpPr>
            <p:cNvPr id="226" name="Legend5">
              <a:extLst>
                <a:ext uri="{FF2B5EF4-FFF2-40B4-BE49-F238E27FC236}">
                  <a16:creationId xmlns:a16="http://schemas.microsoft.com/office/drawing/2014/main" id="{97154A9B-9A9D-4AFB-85EB-12DC81C30D33}"/>
                </a:ext>
              </a:extLst>
            </p:cNvPr>
            <p:cNvSpPr txBox="1"/>
            <p:nvPr/>
          </p:nvSpPr>
          <p:spPr>
            <a:xfrm>
              <a:off x="10978545" y="5824661"/>
              <a:ext cx="703183" cy="215444"/>
            </a:xfrm>
            <a:prstGeom prst="rect">
              <a:avLst/>
            </a:prstGeom>
            <a:noFill/>
            <a:ln>
              <a:noFill/>
              <a:miter lim="800000"/>
            </a:ln>
          </p:spPr>
          <p:txBody>
            <a:bodyPr wrap="none" lIns="0" tIns="0" rIns="0" bIns="0" rtlCol="0" anchor="ctr" anchorCtr="0">
              <a:spAutoFit/>
            </a:bodyPr>
            <a:lstStyle/>
            <a:p>
              <a:pPr>
                <a:spcAft>
                  <a:spcPts val="450"/>
                </a:spcAft>
              </a:pPr>
              <a:r>
                <a:rPr lang="fr-FR" sz="1050" dirty="0"/>
                <a:t>Légende</a:t>
              </a:r>
            </a:p>
          </p:txBody>
        </p:sp>
      </p:grpSp>
      <p:sp>
        <p:nvSpPr>
          <p:cNvPr id="6" name="TextBox 5">
            <a:extLst>
              <a:ext uri="{FF2B5EF4-FFF2-40B4-BE49-F238E27FC236}">
                <a16:creationId xmlns:a16="http://schemas.microsoft.com/office/drawing/2014/main" id="{A97C2540-0A3A-4A88-A6FC-7A472E11E5C5}"/>
              </a:ext>
            </a:extLst>
          </p:cNvPr>
          <p:cNvSpPr txBox="1"/>
          <p:nvPr userDrawn="1"/>
        </p:nvSpPr>
        <p:spPr>
          <a:xfrm>
            <a:off x="114300" y="4829988"/>
            <a:ext cx="4000498" cy="247995"/>
          </a:xfrm>
          <a:prstGeom prst="rect">
            <a:avLst/>
          </a:prstGeom>
          <a:ln w="6350">
            <a:noFill/>
            <a:miter lim="800000"/>
          </a:ln>
        </p:spPr>
        <p:txBody>
          <a:bodyPr vert="horz" wrap="square" lIns="0" tIns="0" rIns="0" bIns="0" rtlCol="0">
            <a:noAutofit/>
          </a:bodyPr>
          <a:lstStyle/>
          <a:p>
            <a:pPr algn="l">
              <a:spcBef>
                <a:spcPts val="225"/>
              </a:spcBef>
              <a:spcAft>
                <a:spcPts val="225"/>
              </a:spcAft>
              <a:buNone/>
            </a:pPr>
            <a:endParaRPr lang="fr-FR" sz="1200" dirty="0"/>
          </a:p>
        </p:txBody>
      </p:sp>
      <p:sp>
        <p:nvSpPr>
          <p:cNvPr id="8" name="TextBox 7">
            <a:extLst>
              <a:ext uri="{FF2B5EF4-FFF2-40B4-BE49-F238E27FC236}">
                <a16:creationId xmlns:a16="http://schemas.microsoft.com/office/drawing/2014/main" id="{A0A92FCE-1E33-49EA-BAB2-54F82A6D84D7}"/>
              </a:ext>
            </a:extLst>
          </p:cNvPr>
          <p:cNvSpPr txBox="1"/>
          <p:nvPr userDrawn="1"/>
        </p:nvSpPr>
        <p:spPr>
          <a:xfrm>
            <a:off x="8727947" y="4829988"/>
            <a:ext cx="291959" cy="247992"/>
          </a:xfrm>
          <a:prstGeom prst="rect">
            <a:avLst/>
          </a:prstGeom>
          <a:ln w="6350">
            <a:noFill/>
            <a:miter lim="800000"/>
          </a:ln>
        </p:spPr>
        <p:txBody>
          <a:bodyPr vert="horz" wrap="square" lIns="0" tIns="0" rIns="0" bIns="0" rtlCol="0">
            <a:noAutofit/>
          </a:bodyPr>
          <a:lstStyle/>
          <a:p>
            <a:pPr algn="l">
              <a:spcBef>
                <a:spcPts val="225"/>
              </a:spcBef>
              <a:spcAft>
                <a:spcPts val="225"/>
              </a:spcAft>
              <a:buNone/>
            </a:pPr>
            <a:endParaRPr lang="fr-FR" sz="1200" dirty="0"/>
          </a:p>
        </p:txBody>
      </p:sp>
    </p:spTree>
    <p:extLst>
      <p:ext uri="{BB962C8B-B14F-4D97-AF65-F5344CB8AC3E}">
        <p14:creationId xmlns:p14="http://schemas.microsoft.com/office/powerpoint/2010/main" val="36759368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defTabSz="685800" rtl="0" eaLnBrk="1" latinLnBrk="0" hangingPunct="1">
        <a:lnSpc>
          <a:spcPct val="100000"/>
        </a:lnSpc>
        <a:spcBef>
          <a:spcPct val="0"/>
        </a:spcBef>
        <a:buNone/>
        <a:defRPr lang="fr-FR" sz="1875" b="1" kern="1200" spc="0" baseline="0" dirty="0">
          <a:ln w="6350" cap="flat">
            <a:noFill/>
            <a:miter lim="800000"/>
          </a:ln>
          <a:solidFill>
            <a:schemeClr val="accent3"/>
          </a:solidFill>
          <a:latin typeface="+mj-lt"/>
          <a:ea typeface="+mj-ea"/>
          <a:cs typeface="+mj-cs"/>
        </a:defRPr>
      </a:lvl1pPr>
    </p:titleStyle>
    <p:bodyStyle>
      <a:lvl1pPr marL="0" indent="0" algn="l" defTabSz="685800" rtl="0" eaLnBrk="1" latinLnBrk="0" hangingPunct="1">
        <a:lnSpc>
          <a:spcPct val="100000"/>
        </a:lnSpc>
        <a:spcBef>
          <a:spcPts val="225"/>
        </a:spcBef>
        <a:spcAft>
          <a:spcPts val="225"/>
        </a:spcAft>
        <a:buClr>
          <a:schemeClr val="tx1"/>
        </a:buClr>
        <a:buSzPct val="100000"/>
        <a:buFont typeface="Segoe UI" panose="020B0502040204020203" pitchFamily="34" charset="0"/>
        <a:buChar char="​"/>
        <a:defRPr lang="en-US" sz="1200" kern="1200" dirty="0">
          <a:solidFill>
            <a:schemeClr val="tx1"/>
          </a:solidFill>
          <a:latin typeface="+mn-lt"/>
          <a:ea typeface="+mn-ea"/>
          <a:cs typeface="Arial" panose="020B0604020202020204" pitchFamily="34" charset="0"/>
        </a:defRPr>
      </a:lvl1pPr>
      <a:lvl2pPr marL="137160" indent="-137160" algn="l" defTabSz="685800" rtl="0" eaLnBrk="1" latinLnBrk="0" hangingPunct="1">
        <a:lnSpc>
          <a:spcPct val="100000"/>
        </a:lnSpc>
        <a:spcBef>
          <a:spcPts val="0"/>
        </a:spcBef>
        <a:spcAft>
          <a:spcPts val="225"/>
        </a:spcAft>
        <a:buClrTx/>
        <a:buSzPct val="95000"/>
        <a:buFont typeface="Arial" panose="020B0604020202020204" pitchFamily="34" charset="0"/>
        <a:buChar char="►"/>
        <a:defRPr lang="en-US" sz="1200" kern="1200" dirty="0">
          <a:solidFill>
            <a:schemeClr val="tx1"/>
          </a:solidFill>
          <a:latin typeface="+mn-lt"/>
          <a:ea typeface="+mn-ea"/>
          <a:cs typeface="+mn-cs"/>
        </a:defRPr>
      </a:lvl2pPr>
      <a:lvl3pPr marL="274320" indent="-137160" algn="l" defTabSz="685800" rtl="0" eaLnBrk="1" latinLnBrk="0" hangingPunct="1">
        <a:lnSpc>
          <a:spcPct val="100000"/>
        </a:lnSpc>
        <a:spcBef>
          <a:spcPts val="0"/>
        </a:spcBef>
        <a:spcAft>
          <a:spcPts val="225"/>
        </a:spcAft>
        <a:buClrTx/>
        <a:buSzPct val="100000"/>
        <a:buFont typeface="Arial" panose="020B0604020202020204" pitchFamily="34" charset="0"/>
        <a:buChar char="•"/>
        <a:defRPr lang="en-US" sz="1200" kern="1200" dirty="0">
          <a:solidFill>
            <a:schemeClr val="tx1"/>
          </a:solidFill>
          <a:latin typeface="+mn-lt"/>
          <a:ea typeface="+mn-ea"/>
          <a:cs typeface="+mn-cs"/>
        </a:defRPr>
      </a:lvl3pPr>
      <a:lvl4pPr marL="411480" indent="-137160" algn="l" defTabSz="685800" rtl="0" eaLnBrk="1" latinLnBrk="0" hangingPunct="1">
        <a:lnSpc>
          <a:spcPct val="100000"/>
        </a:lnSpc>
        <a:spcBef>
          <a:spcPts val="0"/>
        </a:spcBef>
        <a:spcAft>
          <a:spcPts val="225"/>
        </a:spcAft>
        <a:buClrTx/>
        <a:buSzPct val="100000"/>
        <a:buFont typeface="Arial" panose="020B0604020202020204" pitchFamily="34" charset="0"/>
        <a:buChar char="•"/>
        <a:defRPr lang="en-US" sz="1200" kern="1200" dirty="0">
          <a:solidFill>
            <a:schemeClr val="tx1"/>
          </a:solidFill>
          <a:latin typeface="+mn-lt"/>
          <a:ea typeface="+mn-ea"/>
          <a:cs typeface="+mn-cs"/>
        </a:defRPr>
      </a:lvl4pPr>
      <a:lvl5pPr marL="548640" indent="-137160" algn="l" defTabSz="685800" rtl="0" eaLnBrk="1" latinLnBrk="0" hangingPunct="1">
        <a:lnSpc>
          <a:spcPct val="100000"/>
        </a:lnSpc>
        <a:spcBef>
          <a:spcPts val="0"/>
        </a:spcBef>
        <a:spcAft>
          <a:spcPts val="225"/>
        </a:spcAft>
        <a:buClrTx/>
        <a:buSzPct val="100000"/>
        <a:buFont typeface="Arial" panose="020B0604020202020204" pitchFamily="34" charset="0"/>
        <a:buChar char="•"/>
        <a:defRPr lang="en-US" sz="1200" kern="1200" dirty="0">
          <a:solidFill>
            <a:schemeClr val="tx1"/>
          </a:solidFill>
          <a:latin typeface="+mn-lt"/>
          <a:ea typeface="+mn-ea"/>
          <a:cs typeface="+mn-cs"/>
        </a:defRPr>
      </a:lvl5pPr>
      <a:lvl6pPr marL="814388" indent="-128588" algn="l" defTabSz="685800" rtl="0" eaLnBrk="1" latinLnBrk="0" hangingPunct="1">
        <a:lnSpc>
          <a:spcPct val="100000"/>
        </a:lnSpc>
        <a:spcBef>
          <a:spcPts val="0"/>
        </a:spcBef>
        <a:spcAft>
          <a:spcPts val="225"/>
        </a:spcAft>
        <a:buSzPct val="100000"/>
        <a:buFont typeface="Arial" panose="020B0604020202020204" pitchFamily="34" charset="0"/>
        <a:buChar char="▫"/>
        <a:defRPr sz="1200" kern="1200">
          <a:solidFill>
            <a:schemeClr val="tx1"/>
          </a:solidFill>
          <a:latin typeface="+mn-lt"/>
          <a:ea typeface="+mn-ea"/>
          <a:cs typeface="Arial" panose="020B0604020202020204" pitchFamily="34" charset="0"/>
        </a:defRPr>
      </a:lvl6pPr>
      <a:lvl7pPr marL="814388" indent="-128588" algn="l" defTabSz="685800" rtl="0" eaLnBrk="1" latinLnBrk="0" hangingPunct="1">
        <a:lnSpc>
          <a:spcPct val="100000"/>
        </a:lnSpc>
        <a:spcBef>
          <a:spcPts val="0"/>
        </a:spcBef>
        <a:spcAft>
          <a:spcPts val="225"/>
        </a:spcAft>
        <a:buSzPct val="100000"/>
        <a:buFont typeface="Arial" panose="020B0604020202020204" pitchFamily="34" charset="0"/>
        <a:buChar char="▫"/>
        <a:defRPr sz="1200" kern="1200">
          <a:solidFill>
            <a:schemeClr val="tx1"/>
          </a:solidFill>
          <a:latin typeface="+mn-lt"/>
          <a:ea typeface="+mn-ea"/>
          <a:cs typeface="Arial" panose="020B0604020202020204" pitchFamily="34" charset="0"/>
        </a:defRPr>
      </a:lvl7pPr>
      <a:lvl8pPr marL="814388" indent="-128588" algn="l" defTabSz="685800" rtl="0" eaLnBrk="1" latinLnBrk="0" hangingPunct="1">
        <a:lnSpc>
          <a:spcPct val="100000"/>
        </a:lnSpc>
        <a:spcBef>
          <a:spcPts val="0"/>
        </a:spcBef>
        <a:spcAft>
          <a:spcPts val="225"/>
        </a:spcAft>
        <a:buSzPct val="100000"/>
        <a:buFont typeface="Arial" panose="020B0604020202020204" pitchFamily="34" charset="0"/>
        <a:buChar char="▫"/>
        <a:defRPr sz="1200" kern="1200">
          <a:solidFill>
            <a:schemeClr val="tx1"/>
          </a:solidFill>
          <a:latin typeface="+mn-lt"/>
          <a:ea typeface="+mn-ea"/>
          <a:cs typeface="Arial" panose="020B0604020202020204" pitchFamily="34" charset="0"/>
        </a:defRPr>
      </a:lvl8pPr>
      <a:lvl9pPr marL="814388" indent="-128588" algn="l" defTabSz="685800" rtl="0" eaLnBrk="1" latinLnBrk="0" hangingPunct="1">
        <a:lnSpc>
          <a:spcPct val="100000"/>
        </a:lnSpc>
        <a:spcBef>
          <a:spcPts val="0"/>
        </a:spcBef>
        <a:spcAft>
          <a:spcPts val="225"/>
        </a:spcAft>
        <a:buSzPct val="100000"/>
        <a:buFont typeface="Arial" panose="020B0604020202020204" pitchFamily="34" charset="0"/>
        <a:buChar char="▫"/>
        <a:defRPr sz="1200" kern="1200">
          <a:solidFill>
            <a:schemeClr val="tx1"/>
          </a:solidFill>
          <a:latin typeface="+mn-lt"/>
          <a:ea typeface="+mn-ea"/>
          <a:cs typeface="Arial" panose="020B0604020202020204" pitchFamily="34"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26" userDrawn="1">
          <p15:clr>
            <a:srgbClr val="5ACBF0"/>
          </p15:clr>
        </p15:guide>
        <p15:guide id="3" orient="horz" pos="2934" userDrawn="1">
          <p15:clr>
            <a:srgbClr val="5ACBF0"/>
          </p15:clr>
        </p15:guide>
        <p15:guide id="4" orient="horz" pos="806" userDrawn="1">
          <p15:clr>
            <a:srgbClr val="F26B43"/>
          </p15:clr>
        </p15:guide>
        <p15:guide id="5" pos="5497" userDrawn="1">
          <p15:clr>
            <a:srgbClr val="F26B43"/>
          </p15:clr>
        </p15:guide>
        <p15:guide id="6" pos="259" userDrawn="1">
          <p15:clr>
            <a:srgbClr val="F26B43"/>
          </p15:clr>
        </p15:guide>
        <p15:guide id="8" orient="horz" pos="3047"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27584" y="843558"/>
            <a:ext cx="8064896" cy="3744416"/>
          </a:xfrm>
          <a:prstGeom prst="rect">
            <a:avLst/>
          </a:prstGeom>
        </p:spPr>
        <p:txBody>
          <a:bodyPr vert="horz" lIns="0" tIns="0" rIns="0" bIns="0" rtlCol="0">
            <a:normAutofit/>
          </a:bodyPr>
          <a:lstStyle/>
          <a:p>
            <a:pPr lvl="0"/>
            <a:r>
              <a:rPr lang="fr-FR" dirty="0"/>
              <a:t>Modifiez les styles du texte du masque</a:t>
            </a:r>
          </a:p>
          <a:p>
            <a:pPr marL="720000" marR="0" lvl="1" indent="-285750" algn="l" defTabSz="914400" rtl="0" eaLnBrk="1" fontAlgn="auto" latinLnBrk="0" hangingPunct="1">
              <a:lnSpc>
                <a:spcPct val="100000"/>
              </a:lnSpc>
              <a:spcBef>
                <a:spcPts val="900"/>
              </a:spcBef>
              <a:spcAft>
                <a:spcPts val="0"/>
              </a:spcAft>
              <a:buClr>
                <a:srgbClr val="006AB2"/>
              </a:buClr>
              <a:buSzPct val="100000"/>
              <a:buFont typeface="Wingdings 3" panose="05040102010807070707" pitchFamily="18" charset="2"/>
              <a:buChar char="u"/>
              <a:tabLst/>
              <a:defRPr/>
            </a:pPr>
            <a:r>
              <a:rPr kumimoji="0" lang="fr-FR" sz="1800" b="1" i="0" u="none" strike="noStrike" kern="1200" cap="none" spc="0" normalizeH="0" baseline="0" noProof="0" dirty="0">
                <a:ln>
                  <a:noFill/>
                </a:ln>
                <a:solidFill>
                  <a:srgbClr val="006AB2"/>
                </a:solidFill>
                <a:effectLst/>
                <a:uLnTx/>
                <a:uFillTx/>
                <a:latin typeface="+mn-lt"/>
                <a:ea typeface="+mn-ea"/>
                <a:cs typeface="+mn-cs"/>
              </a:rPr>
              <a:t>Deuxième niveau</a:t>
            </a:r>
          </a:p>
          <a:p>
            <a:pPr marL="1080000" marR="0" lvl="2" indent="-252000" algn="l" defTabSz="914400" rtl="0" eaLnBrk="1" fontAlgn="auto" latinLnBrk="0" hangingPunct="1">
              <a:lnSpc>
                <a:spcPct val="100000"/>
              </a:lnSpc>
              <a:spcBef>
                <a:spcPts val="400"/>
              </a:spcBef>
              <a:spcAft>
                <a:spcPts val="0"/>
              </a:spcAft>
              <a:buClrTx/>
              <a:buSzTx/>
              <a:buFont typeface="Webdings" panose="05030102010509060703" pitchFamily="18" charset="2"/>
              <a:buChar char="&lt;"/>
              <a:tabLst/>
              <a:defRPr/>
            </a:pPr>
            <a:r>
              <a:rPr kumimoji="0" lang="fr-FR" sz="1600" b="0" i="0" u="none" strike="noStrike" kern="1200" cap="none" spc="0" normalizeH="0" baseline="0" noProof="0" dirty="0">
                <a:ln>
                  <a:noFill/>
                </a:ln>
                <a:solidFill>
                  <a:srgbClr val="575757"/>
                </a:solidFill>
                <a:effectLst/>
                <a:uLnTx/>
                <a:uFillTx/>
                <a:latin typeface="+mn-lt"/>
                <a:ea typeface="+mn-ea"/>
                <a:cs typeface="+mn-cs"/>
              </a:rPr>
              <a:t>Troisième niveau</a:t>
            </a:r>
          </a:p>
          <a:p>
            <a:pPr marL="1440000" marR="0" lvl="3" indent="-216000" algn="l" defTabSz="914400" rtl="0" eaLnBrk="1" fontAlgn="auto" latinLnBrk="0" hangingPunct="1">
              <a:lnSpc>
                <a:spcPct val="100000"/>
              </a:lnSpc>
              <a:spcBef>
                <a:spcPts val="400"/>
              </a:spcBef>
              <a:spcAft>
                <a:spcPts val="0"/>
              </a:spcAft>
              <a:buClrTx/>
              <a:buSzPct val="130000"/>
              <a:buFont typeface="Arial" panose="020B0604020202020204" pitchFamily="34" charset="0"/>
              <a:buChar char="•"/>
              <a:tabLst/>
              <a:defRPr/>
            </a:pPr>
            <a:r>
              <a:rPr kumimoji="0" lang="fr-FR" sz="1600" b="0" i="0" u="none" strike="noStrike" kern="1200" cap="none" spc="0" normalizeH="0" baseline="0" noProof="0" dirty="0">
                <a:ln>
                  <a:noFill/>
                </a:ln>
                <a:solidFill>
                  <a:srgbClr val="575757"/>
                </a:solidFill>
                <a:effectLst/>
                <a:uLnTx/>
                <a:uFillTx/>
                <a:latin typeface="+mn-lt"/>
                <a:ea typeface="+mn-ea"/>
                <a:cs typeface="+mn-cs"/>
              </a:rPr>
              <a:t>Quatrième niveau</a:t>
            </a:r>
          </a:p>
          <a:p>
            <a:pPr marL="1800000" marR="0" lvl="4" indent="-216000" algn="l" defTabSz="914400" rtl="0" eaLnBrk="1" fontAlgn="auto" latinLnBrk="0" hangingPunct="1">
              <a:lnSpc>
                <a:spcPct val="100000"/>
              </a:lnSpc>
              <a:spcBef>
                <a:spcPts val="200"/>
              </a:spcBef>
              <a:spcAft>
                <a:spcPts val="0"/>
              </a:spcAft>
              <a:buClrTx/>
              <a:buSzPct val="110000"/>
              <a:buFont typeface="Arial" pitchFamily="34" charset="0"/>
              <a:buChar char="•"/>
              <a:tabLst/>
              <a:defRPr/>
            </a:pPr>
            <a:r>
              <a:rPr kumimoji="0" lang="fr-FR" sz="1400" b="0" i="0" u="none" strike="noStrike" kern="1200" cap="none" spc="0" normalizeH="0" baseline="0" noProof="0" dirty="0">
                <a:ln>
                  <a:noFill/>
                </a:ln>
                <a:solidFill>
                  <a:srgbClr val="575757"/>
                </a:solidFill>
                <a:effectLst/>
                <a:uLnTx/>
                <a:uFillTx/>
                <a:latin typeface="+mn-lt"/>
                <a:ea typeface="+mn-ea"/>
                <a:cs typeface="+mn-cs"/>
              </a:rPr>
              <a:t>Cinquième niveau</a:t>
            </a:r>
          </a:p>
        </p:txBody>
      </p:sp>
      <p:sp>
        <p:nvSpPr>
          <p:cNvPr id="6" name="Espace réservé du numéro de diapositive 5"/>
          <p:cNvSpPr>
            <a:spLocks noGrp="1"/>
          </p:cNvSpPr>
          <p:nvPr>
            <p:ph type="sldNum" sz="quarter" idx="4"/>
          </p:nvPr>
        </p:nvSpPr>
        <p:spPr>
          <a:xfrm>
            <a:off x="107504" y="4749992"/>
            <a:ext cx="287338" cy="273844"/>
          </a:xfrm>
          <a:prstGeom prst="rect">
            <a:avLst/>
          </a:prstGeom>
        </p:spPr>
        <p:txBody>
          <a:bodyPr vert="horz" lIns="0" tIns="0" rIns="0" bIns="0" rtlCol="0" anchor="ctr"/>
          <a:lstStyle>
            <a:lvl1pPr algn="ctr">
              <a:defRPr lang="fr-FR" sz="800" i="1" kern="1200" smtClean="0">
                <a:solidFill>
                  <a:srgbClr val="575757"/>
                </a:solidFill>
                <a:latin typeface="Arial"/>
                <a:ea typeface="+mn-ea"/>
                <a:cs typeface="+mn-cs"/>
              </a:defRPr>
            </a:lvl1pPr>
          </a:lstStyle>
          <a:p>
            <a:fld id="{646E7B68-C406-4B5C-B79D-A1CDE10CB85D}" type="slidenum">
              <a:rPr lang="fr-FR" smtClean="0"/>
              <a:pPr/>
              <a:t>‹N°›</a:t>
            </a:fld>
            <a:endParaRPr lang="fr-FR" dirty="0"/>
          </a:p>
        </p:txBody>
      </p:sp>
      <p:sp>
        <p:nvSpPr>
          <p:cNvPr id="5" name="Espace réservé du pied de page 4"/>
          <p:cNvSpPr>
            <a:spLocks noGrp="1"/>
          </p:cNvSpPr>
          <p:nvPr>
            <p:ph type="ftr" sz="quarter" idx="3"/>
          </p:nvPr>
        </p:nvSpPr>
        <p:spPr>
          <a:xfrm>
            <a:off x="408753" y="4749992"/>
            <a:ext cx="6926486" cy="273844"/>
          </a:xfrm>
          <a:prstGeom prst="rect">
            <a:avLst/>
          </a:prstGeom>
        </p:spPr>
        <p:txBody>
          <a:bodyPr vert="horz" lIns="0" tIns="0" rIns="0" bIns="0" rtlCol="0" anchor="ctr"/>
          <a:lstStyle>
            <a:lvl1pPr marL="0" marR="0" indent="0" algn="l" defTabSz="914400" rtl="0" eaLnBrk="1" fontAlgn="auto" latinLnBrk="0" hangingPunct="1">
              <a:lnSpc>
                <a:spcPct val="100000"/>
              </a:lnSpc>
              <a:spcBef>
                <a:spcPts val="0"/>
              </a:spcBef>
              <a:spcAft>
                <a:spcPts val="0"/>
              </a:spcAft>
              <a:buClrTx/>
              <a:buSzTx/>
              <a:buFontTx/>
              <a:buNone/>
              <a:tabLst/>
              <a:defRPr sz="800" i="1">
                <a:solidFill>
                  <a:srgbClr val="575757"/>
                </a:solidFill>
              </a:defRPr>
            </a:lvl1pPr>
          </a:lstStyle>
          <a:p>
            <a:r>
              <a:rPr lang="fr-FR" dirty="0">
                <a:latin typeface="Arial"/>
                <a:ea typeface="+mn-ea"/>
              </a:rPr>
              <a:t>Démarche d’audit des critères ENS </a:t>
            </a:r>
          </a:p>
        </p:txBody>
      </p:sp>
      <p:sp>
        <p:nvSpPr>
          <p:cNvPr id="2" name="Espace réservé du titre 1"/>
          <p:cNvSpPr>
            <a:spLocks noGrp="1"/>
          </p:cNvSpPr>
          <p:nvPr>
            <p:ph type="title"/>
          </p:nvPr>
        </p:nvSpPr>
        <p:spPr>
          <a:xfrm>
            <a:off x="827584" y="87474"/>
            <a:ext cx="8064092" cy="540006"/>
          </a:xfrm>
          <a:prstGeom prst="rect">
            <a:avLst/>
          </a:prstGeom>
        </p:spPr>
        <p:txBody>
          <a:bodyPr vert="horz" lIns="0" tIns="0" rIns="0" bIns="0" rtlCol="0" anchor="b" anchorCtr="0">
            <a:normAutofit/>
          </a:bodyPr>
          <a:lstStyle/>
          <a:p>
            <a:r>
              <a:rPr lang="fr-FR" dirty="0"/>
              <a:t>Titre de la slide</a:t>
            </a:r>
          </a:p>
        </p:txBody>
      </p:sp>
      <p:cxnSp>
        <p:nvCxnSpPr>
          <p:cNvPr id="7" name="Connecteur droit 6"/>
          <p:cNvCxnSpPr/>
          <p:nvPr/>
        </p:nvCxnSpPr>
        <p:spPr>
          <a:xfrm>
            <a:off x="146140" y="699542"/>
            <a:ext cx="8853302" cy="0"/>
          </a:xfrm>
          <a:prstGeom prst="line">
            <a:avLst/>
          </a:prstGeom>
          <a:ln w="3175">
            <a:solidFill>
              <a:srgbClr val="575757"/>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userDrawn="1"/>
        </p:nvCxnSpPr>
        <p:spPr>
          <a:xfrm>
            <a:off x="146140" y="699542"/>
            <a:ext cx="885330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Image 8"/>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46140" y="87474"/>
            <a:ext cx="536800" cy="475200"/>
          </a:xfrm>
          <a:prstGeom prst="rect">
            <a:avLst/>
          </a:prstGeom>
        </p:spPr>
      </p:pic>
    </p:spTree>
    <p:extLst>
      <p:ext uri="{BB962C8B-B14F-4D97-AF65-F5344CB8AC3E}">
        <p14:creationId xmlns:p14="http://schemas.microsoft.com/office/powerpoint/2010/main" val="1232400157"/>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8" r:id="rId15"/>
    <p:sldLayoutId id="2147483839" r:id="rId16"/>
    <p:sldLayoutId id="2147483840" r:id="rId17"/>
  </p:sldLayoutIdLst>
  <p:transition>
    <p:fade/>
  </p:transition>
  <p:hf hdr="0" dt="0"/>
  <p:txStyles>
    <p:titleStyle>
      <a:lvl1pPr algn="l" defTabSz="914400" rtl="0" eaLnBrk="1" latinLnBrk="0" hangingPunct="1">
        <a:lnSpc>
          <a:spcPts val="2200"/>
        </a:lnSpc>
        <a:spcBef>
          <a:spcPct val="0"/>
        </a:spcBef>
        <a:buNone/>
        <a:defRPr sz="2000" b="1" kern="1200">
          <a:solidFill>
            <a:srgbClr val="006AB2"/>
          </a:solidFill>
          <a:latin typeface="+mj-lt"/>
          <a:ea typeface="+mj-ea"/>
          <a:cs typeface="+mj-cs"/>
        </a:defRPr>
      </a:lvl1pPr>
    </p:titleStyle>
    <p:bodyStyle>
      <a:lvl1pPr marL="0" marR="0" indent="0" algn="l" defTabSz="914400" rtl="0" eaLnBrk="1" fontAlgn="auto" latinLnBrk="0" hangingPunct="1">
        <a:lnSpc>
          <a:spcPct val="100000"/>
        </a:lnSpc>
        <a:spcBef>
          <a:spcPts val="1800"/>
        </a:spcBef>
        <a:spcAft>
          <a:spcPts val="0"/>
        </a:spcAft>
        <a:buClrTx/>
        <a:buSzPct val="100000"/>
        <a:buFont typeface="Wingdings" panose="05000000000000000000" pitchFamily="2" charset="2"/>
        <a:buNone/>
        <a:tabLst/>
        <a:defRPr sz="2400" b="1" kern="1200" cap="none" baseline="0">
          <a:solidFill>
            <a:schemeClr val="tx2"/>
          </a:solidFill>
          <a:latin typeface="+mn-lt"/>
          <a:ea typeface="+mn-ea"/>
          <a:cs typeface="+mn-cs"/>
        </a:defRPr>
      </a:lvl1pPr>
      <a:lvl2pPr marL="720000" marR="0" indent="-285750" algn="l" defTabSz="914400" rtl="0" eaLnBrk="1" fontAlgn="auto" latinLnBrk="0" hangingPunct="1">
        <a:lnSpc>
          <a:spcPct val="100000"/>
        </a:lnSpc>
        <a:spcBef>
          <a:spcPts val="900"/>
        </a:spcBef>
        <a:spcAft>
          <a:spcPts val="0"/>
        </a:spcAft>
        <a:buClr>
          <a:srgbClr val="006AB2"/>
        </a:buClr>
        <a:buSzPct val="100000"/>
        <a:buFont typeface="Wingdings 3" panose="05040102010807070707" pitchFamily="18" charset="2"/>
        <a:buChar char="u"/>
        <a:tabLst/>
        <a:defRPr sz="1800" b="1" kern="1200" baseline="0">
          <a:solidFill>
            <a:schemeClr val="tx2"/>
          </a:solidFill>
          <a:latin typeface="+mn-lt"/>
          <a:ea typeface="+mn-ea"/>
          <a:cs typeface="+mn-cs"/>
        </a:defRPr>
      </a:lvl2pPr>
      <a:lvl3pPr marL="1080000" marR="0" indent="-252000" algn="l" defTabSz="914400" rtl="0" eaLnBrk="1" fontAlgn="auto" latinLnBrk="0" hangingPunct="1">
        <a:lnSpc>
          <a:spcPct val="100000"/>
        </a:lnSpc>
        <a:spcBef>
          <a:spcPts val="400"/>
        </a:spcBef>
        <a:spcAft>
          <a:spcPts val="0"/>
        </a:spcAft>
        <a:buClrTx/>
        <a:buSzTx/>
        <a:buFont typeface="Webdings" panose="05030102010509060703" pitchFamily="18" charset="2"/>
        <a:buChar char="&lt;"/>
        <a:tabLst/>
        <a:defRPr lang="fr-FR" sz="1600" kern="1200" baseline="0">
          <a:solidFill>
            <a:srgbClr val="575757"/>
          </a:solidFill>
          <a:latin typeface="+mn-lt"/>
          <a:ea typeface="+mn-ea"/>
          <a:cs typeface="+mn-cs"/>
        </a:defRPr>
      </a:lvl3pPr>
      <a:lvl4pPr marL="1440000" marR="0" indent="-216000" algn="l" defTabSz="914400" rtl="0" eaLnBrk="1" fontAlgn="auto" latinLnBrk="0" hangingPunct="1">
        <a:lnSpc>
          <a:spcPct val="100000"/>
        </a:lnSpc>
        <a:spcBef>
          <a:spcPts val="400"/>
        </a:spcBef>
        <a:spcAft>
          <a:spcPts val="0"/>
        </a:spcAft>
        <a:buClrTx/>
        <a:buSzPct val="130000"/>
        <a:buFont typeface="Arial" panose="020B0604020202020204" pitchFamily="34" charset="0"/>
        <a:buChar char="•"/>
        <a:tabLst/>
        <a:defRPr lang="fr-FR" sz="1400" kern="1200">
          <a:solidFill>
            <a:srgbClr val="575757"/>
          </a:solidFill>
          <a:latin typeface="+mn-lt"/>
          <a:ea typeface="+mn-ea"/>
          <a:cs typeface="+mn-cs"/>
        </a:defRPr>
      </a:lvl4pPr>
      <a:lvl5pPr marL="1800000" marR="0" indent="-216000" algn="l" defTabSz="914400" rtl="0" eaLnBrk="1" fontAlgn="auto" latinLnBrk="0" hangingPunct="1">
        <a:lnSpc>
          <a:spcPct val="100000"/>
        </a:lnSpc>
        <a:spcBef>
          <a:spcPts val="200"/>
        </a:spcBef>
        <a:spcAft>
          <a:spcPts val="0"/>
        </a:spcAft>
        <a:buClrTx/>
        <a:buSzPct val="110000"/>
        <a:buFont typeface="Arial" pitchFamily="34" charset="0"/>
        <a:buChar char="•"/>
        <a:tabLst/>
        <a:defRPr lang="fr-FR" sz="1200" kern="1200">
          <a:solidFill>
            <a:srgbClr val="57575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27584" y="843558"/>
            <a:ext cx="8064896" cy="3744416"/>
          </a:xfrm>
          <a:prstGeom prst="rect">
            <a:avLst/>
          </a:prstGeom>
        </p:spPr>
        <p:txBody>
          <a:bodyPr vert="horz" lIns="0" tIns="0" rIns="0" bIns="0" rtlCol="0">
            <a:normAutofit/>
          </a:bodyPr>
          <a:lstStyle/>
          <a:p>
            <a:pPr lvl="0"/>
            <a:r>
              <a:rPr lang="fr-FR" dirty="0"/>
              <a:t>Modifiez les styles du texte du masque</a:t>
            </a:r>
          </a:p>
          <a:p>
            <a:pPr marL="720000" marR="0" lvl="1" indent="-285750" algn="l" defTabSz="914400" rtl="0" eaLnBrk="1" fontAlgn="auto" latinLnBrk="0" hangingPunct="1">
              <a:lnSpc>
                <a:spcPct val="100000"/>
              </a:lnSpc>
              <a:spcBef>
                <a:spcPts val="900"/>
              </a:spcBef>
              <a:spcAft>
                <a:spcPts val="0"/>
              </a:spcAft>
              <a:buClr>
                <a:srgbClr val="006AB2"/>
              </a:buClr>
              <a:buSzPct val="100000"/>
              <a:buFont typeface="Wingdings 3" panose="05040102010807070707" pitchFamily="18" charset="2"/>
              <a:buChar char="u"/>
              <a:tabLst/>
              <a:defRPr/>
            </a:pPr>
            <a:r>
              <a:rPr kumimoji="0" lang="fr-FR" sz="1800" b="1" i="0" u="none" strike="noStrike" kern="1200" cap="none" spc="0" normalizeH="0" baseline="0" noProof="0" dirty="0">
                <a:ln>
                  <a:noFill/>
                </a:ln>
                <a:solidFill>
                  <a:srgbClr val="006AB2"/>
                </a:solidFill>
                <a:effectLst/>
                <a:uLnTx/>
                <a:uFillTx/>
                <a:latin typeface="+mn-lt"/>
                <a:ea typeface="+mn-ea"/>
                <a:cs typeface="+mn-cs"/>
              </a:rPr>
              <a:t>Deuxième niveau</a:t>
            </a:r>
          </a:p>
          <a:p>
            <a:pPr marL="1080000" marR="0" lvl="2" indent="-252000" algn="l" defTabSz="914400" rtl="0" eaLnBrk="1" fontAlgn="auto" latinLnBrk="0" hangingPunct="1">
              <a:lnSpc>
                <a:spcPct val="100000"/>
              </a:lnSpc>
              <a:spcBef>
                <a:spcPts val="400"/>
              </a:spcBef>
              <a:spcAft>
                <a:spcPts val="0"/>
              </a:spcAft>
              <a:buClrTx/>
              <a:buSzTx/>
              <a:buFont typeface="Webdings" panose="05030102010509060703" pitchFamily="18" charset="2"/>
              <a:buChar char="&lt;"/>
              <a:tabLst/>
              <a:defRPr/>
            </a:pPr>
            <a:r>
              <a:rPr kumimoji="0" lang="fr-FR" sz="1600" b="0" i="0" u="none" strike="noStrike" kern="1200" cap="none" spc="0" normalizeH="0" baseline="0" noProof="0" dirty="0">
                <a:ln>
                  <a:noFill/>
                </a:ln>
                <a:solidFill>
                  <a:srgbClr val="575757"/>
                </a:solidFill>
                <a:effectLst/>
                <a:uLnTx/>
                <a:uFillTx/>
                <a:latin typeface="+mn-lt"/>
                <a:ea typeface="+mn-ea"/>
                <a:cs typeface="+mn-cs"/>
              </a:rPr>
              <a:t>Troisième niveau</a:t>
            </a:r>
          </a:p>
          <a:p>
            <a:pPr marL="1440000" marR="0" lvl="3" indent="-216000" algn="l" defTabSz="914400" rtl="0" eaLnBrk="1" fontAlgn="auto" latinLnBrk="0" hangingPunct="1">
              <a:lnSpc>
                <a:spcPct val="100000"/>
              </a:lnSpc>
              <a:spcBef>
                <a:spcPts val="400"/>
              </a:spcBef>
              <a:spcAft>
                <a:spcPts val="0"/>
              </a:spcAft>
              <a:buClrTx/>
              <a:buSzPct val="130000"/>
              <a:buFont typeface="Arial" panose="020B0604020202020204" pitchFamily="34" charset="0"/>
              <a:buChar char="•"/>
              <a:tabLst/>
              <a:defRPr/>
            </a:pPr>
            <a:r>
              <a:rPr kumimoji="0" lang="fr-FR" sz="1600" b="0" i="0" u="none" strike="noStrike" kern="1200" cap="none" spc="0" normalizeH="0" baseline="0" noProof="0" dirty="0">
                <a:ln>
                  <a:noFill/>
                </a:ln>
                <a:solidFill>
                  <a:srgbClr val="575757"/>
                </a:solidFill>
                <a:effectLst/>
                <a:uLnTx/>
                <a:uFillTx/>
                <a:latin typeface="+mn-lt"/>
                <a:ea typeface="+mn-ea"/>
                <a:cs typeface="+mn-cs"/>
              </a:rPr>
              <a:t>Quatrième niveau</a:t>
            </a:r>
          </a:p>
          <a:p>
            <a:pPr marL="1800000" marR="0" lvl="4" indent="-216000" algn="l" defTabSz="914400" rtl="0" eaLnBrk="1" fontAlgn="auto" latinLnBrk="0" hangingPunct="1">
              <a:lnSpc>
                <a:spcPct val="100000"/>
              </a:lnSpc>
              <a:spcBef>
                <a:spcPts val="200"/>
              </a:spcBef>
              <a:spcAft>
                <a:spcPts val="0"/>
              </a:spcAft>
              <a:buClrTx/>
              <a:buSzPct val="110000"/>
              <a:buFont typeface="Arial" pitchFamily="34" charset="0"/>
              <a:buChar char="•"/>
              <a:tabLst/>
              <a:defRPr/>
            </a:pPr>
            <a:r>
              <a:rPr kumimoji="0" lang="fr-FR" sz="1400" b="0" i="0" u="none" strike="noStrike" kern="1200" cap="none" spc="0" normalizeH="0" baseline="0" noProof="0" dirty="0">
                <a:ln>
                  <a:noFill/>
                </a:ln>
                <a:solidFill>
                  <a:srgbClr val="575757"/>
                </a:solidFill>
                <a:effectLst/>
                <a:uLnTx/>
                <a:uFillTx/>
                <a:latin typeface="+mn-lt"/>
                <a:ea typeface="+mn-ea"/>
                <a:cs typeface="+mn-cs"/>
              </a:rPr>
              <a:t>Cinquième niveau</a:t>
            </a:r>
          </a:p>
        </p:txBody>
      </p:sp>
      <p:sp>
        <p:nvSpPr>
          <p:cNvPr id="6" name="Espace réservé du numéro de diapositive 5"/>
          <p:cNvSpPr>
            <a:spLocks noGrp="1"/>
          </p:cNvSpPr>
          <p:nvPr>
            <p:ph type="sldNum" sz="quarter" idx="4"/>
          </p:nvPr>
        </p:nvSpPr>
        <p:spPr>
          <a:xfrm>
            <a:off x="107504" y="4749992"/>
            <a:ext cx="287338" cy="273844"/>
          </a:xfrm>
          <a:prstGeom prst="rect">
            <a:avLst/>
          </a:prstGeom>
        </p:spPr>
        <p:txBody>
          <a:bodyPr vert="horz" lIns="0" tIns="0" rIns="0" bIns="0" rtlCol="0" anchor="ctr"/>
          <a:lstStyle>
            <a:lvl1pPr algn="ctr">
              <a:defRPr lang="fr-FR" sz="800" i="1" kern="1200" smtClean="0">
                <a:solidFill>
                  <a:srgbClr val="575757"/>
                </a:solidFill>
                <a:latin typeface="Arial"/>
                <a:ea typeface="+mn-ea"/>
                <a:cs typeface="+mn-cs"/>
              </a:defRPr>
            </a:lvl1pPr>
          </a:lstStyle>
          <a:p>
            <a:fld id="{646E7B68-C406-4B5C-B79D-A1CDE10CB85D}" type="slidenum">
              <a:rPr lang="fr-FR" smtClean="0"/>
              <a:pPr/>
              <a:t>‹N°›</a:t>
            </a:fld>
            <a:endParaRPr lang="fr-FR" dirty="0"/>
          </a:p>
        </p:txBody>
      </p:sp>
      <p:sp>
        <p:nvSpPr>
          <p:cNvPr id="5" name="Espace réservé du pied de page 4"/>
          <p:cNvSpPr>
            <a:spLocks noGrp="1"/>
          </p:cNvSpPr>
          <p:nvPr>
            <p:ph type="ftr" sz="quarter" idx="3"/>
          </p:nvPr>
        </p:nvSpPr>
        <p:spPr>
          <a:xfrm>
            <a:off x="408753" y="4749992"/>
            <a:ext cx="6926486" cy="273844"/>
          </a:xfrm>
          <a:prstGeom prst="rect">
            <a:avLst/>
          </a:prstGeom>
        </p:spPr>
        <p:txBody>
          <a:bodyPr vert="horz" lIns="0" tIns="0" rIns="0" bIns="0" rtlCol="0" anchor="ctr"/>
          <a:lstStyle>
            <a:lvl1pPr marL="0" marR="0" indent="0" algn="l" defTabSz="914400" rtl="0" eaLnBrk="1" fontAlgn="auto" latinLnBrk="0" hangingPunct="1">
              <a:lnSpc>
                <a:spcPct val="100000"/>
              </a:lnSpc>
              <a:spcBef>
                <a:spcPts val="0"/>
              </a:spcBef>
              <a:spcAft>
                <a:spcPts val="0"/>
              </a:spcAft>
              <a:buClrTx/>
              <a:buSzTx/>
              <a:buFontTx/>
              <a:buNone/>
              <a:tabLst/>
              <a:defRPr sz="800" i="1">
                <a:solidFill>
                  <a:srgbClr val="575757"/>
                </a:solidFill>
              </a:defRPr>
            </a:lvl1pPr>
          </a:lstStyle>
          <a:p>
            <a:r>
              <a:rPr lang="fr-FR" dirty="0">
                <a:latin typeface="Arial"/>
                <a:ea typeface="+mn-ea"/>
              </a:rPr>
              <a:t>Démarche d’audit des critères ENS </a:t>
            </a:r>
          </a:p>
        </p:txBody>
      </p:sp>
      <p:sp>
        <p:nvSpPr>
          <p:cNvPr id="2" name="Espace réservé du titre 1"/>
          <p:cNvSpPr>
            <a:spLocks noGrp="1"/>
          </p:cNvSpPr>
          <p:nvPr>
            <p:ph type="title"/>
          </p:nvPr>
        </p:nvSpPr>
        <p:spPr>
          <a:xfrm>
            <a:off x="827584" y="87474"/>
            <a:ext cx="8064092" cy="540006"/>
          </a:xfrm>
          <a:prstGeom prst="rect">
            <a:avLst/>
          </a:prstGeom>
        </p:spPr>
        <p:txBody>
          <a:bodyPr vert="horz" lIns="0" tIns="0" rIns="0" bIns="0" rtlCol="0" anchor="b" anchorCtr="0">
            <a:normAutofit/>
          </a:bodyPr>
          <a:lstStyle/>
          <a:p>
            <a:r>
              <a:rPr lang="fr-FR" dirty="0"/>
              <a:t>Titre de la slide</a:t>
            </a:r>
          </a:p>
        </p:txBody>
      </p:sp>
      <p:cxnSp>
        <p:nvCxnSpPr>
          <p:cNvPr id="7" name="Connecteur droit 6"/>
          <p:cNvCxnSpPr/>
          <p:nvPr/>
        </p:nvCxnSpPr>
        <p:spPr>
          <a:xfrm>
            <a:off x="146140" y="699542"/>
            <a:ext cx="8853302" cy="0"/>
          </a:xfrm>
          <a:prstGeom prst="line">
            <a:avLst/>
          </a:prstGeom>
          <a:ln w="3175">
            <a:solidFill>
              <a:srgbClr val="575757"/>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userDrawn="1"/>
        </p:nvCxnSpPr>
        <p:spPr>
          <a:xfrm>
            <a:off x="146140" y="699542"/>
            <a:ext cx="885330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Image 8"/>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46140" y="87474"/>
            <a:ext cx="536800" cy="475200"/>
          </a:xfrm>
          <a:prstGeom prst="rect">
            <a:avLst/>
          </a:prstGeom>
        </p:spPr>
      </p:pic>
      <p:grpSp>
        <p:nvGrpSpPr>
          <p:cNvPr id="10" name="Harvey 4" hidden="1">
            <a:extLst>
              <a:ext uri="{FF2B5EF4-FFF2-40B4-BE49-F238E27FC236}">
                <a16:creationId xmlns:a16="http://schemas.microsoft.com/office/drawing/2014/main" id="{B003164A-DD14-4399-896B-3F1C077CD84F}"/>
              </a:ext>
            </a:extLst>
          </p:cNvPr>
          <p:cNvGrpSpPr>
            <a:grpSpLocks/>
          </p:cNvGrpSpPr>
          <p:nvPr userDrawn="1">
            <p:custDataLst>
              <p:tags r:id="rId19"/>
            </p:custDataLst>
          </p:nvPr>
        </p:nvGrpSpPr>
        <p:grpSpPr>
          <a:xfrm>
            <a:off x="9271000" y="0"/>
            <a:ext cx="292608" cy="292608"/>
            <a:chOff x="0" y="0"/>
            <a:chExt cx="914400" cy="914400"/>
          </a:xfrm>
          <a:solidFill>
            <a:schemeClr val="tx1"/>
          </a:solidFill>
        </p:grpSpPr>
        <p:sp>
          <p:nvSpPr>
            <p:cNvPr id="11" name="Harvey 0/4 [0]" hidden="1">
              <a:extLst>
                <a:ext uri="{FF2B5EF4-FFF2-40B4-BE49-F238E27FC236}">
                  <a16:creationId xmlns:a16="http://schemas.microsoft.com/office/drawing/2014/main" id="{67B5ADC3-318C-4163-B8A2-ABE0CF3C8737}"/>
                </a:ext>
              </a:extLst>
            </p:cNvPr>
            <p:cNvSpPr>
              <a:spLocks noChangeAspect="1"/>
            </p:cNvSpPr>
            <p:nvPr>
              <p:custDataLst>
                <p:tags r:id="rId20"/>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Harvey 1/4 [1]" hidden="1">
              <a:extLst>
                <a:ext uri="{FF2B5EF4-FFF2-40B4-BE49-F238E27FC236}">
                  <a16:creationId xmlns:a16="http://schemas.microsoft.com/office/drawing/2014/main" id="{C43909FF-EC93-4ED2-802B-A779ED42165D}"/>
                </a:ext>
              </a:extLst>
            </p:cNvPr>
            <p:cNvSpPr>
              <a:spLocks noChangeAspect="1"/>
            </p:cNvSpPr>
            <p:nvPr>
              <p:custDataLst>
                <p:tags r:id="rId21"/>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Harvey 2/4 [2]" hidden="1">
              <a:extLst>
                <a:ext uri="{FF2B5EF4-FFF2-40B4-BE49-F238E27FC236}">
                  <a16:creationId xmlns:a16="http://schemas.microsoft.com/office/drawing/2014/main" id="{C6DEA4BA-ECFF-461B-940E-7CDCEFF63587}"/>
                </a:ext>
              </a:extLst>
            </p:cNvPr>
            <p:cNvSpPr>
              <a:spLocks noChangeAspect="1"/>
            </p:cNvSpPr>
            <p:nvPr>
              <p:custDataLst>
                <p:tags r:id="rId22"/>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Harvey 3/4 [3]" hidden="1">
              <a:extLst>
                <a:ext uri="{FF2B5EF4-FFF2-40B4-BE49-F238E27FC236}">
                  <a16:creationId xmlns:a16="http://schemas.microsoft.com/office/drawing/2014/main" id="{EF0B1418-10CC-49E8-A82F-5F19149E2CBB}"/>
                </a:ext>
              </a:extLst>
            </p:cNvPr>
            <p:cNvSpPr>
              <a:spLocks noChangeAspect="1"/>
            </p:cNvSpPr>
            <p:nvPr>
              <p:custDataLst>
                <p:tags r:id="rId23"/>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Harvey 4/4 [4]" hidden="1">
              <a:extLst>
                <a:ext uri="{FF2B5EF4-FFF2-40B4-BE49-F238E27FC236}">
                  <a16:creationId xmlns:a16="http://schemas.microsoft.com/office/drawing/2014/main" id="{6EB99942-0720-4D0F-B1EC-4F468FA18BD6}"/>
                </a:ext>
              </a:extLst>
            </p:cNvPr>
            <p:cNvSpPr>
              <a:spLocks noChangeAspect="1"/>
            </p:cNvSpPr>
            <p:nvPr>
              <p:custDataLst>
                <p:tags r:id="rId24"/>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057292096"/>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5" r:id="rId12"/>
    <p:sldLayoutId id="2147483856" r:id="rId13"/>
    <p:sldLayoutId id="2147483858" r:id="rId14"/>
    <p:sldLayoutId id="2147483859" r:id="rId15"/>
    <p:sldLayoutId id="2147483860" r:id="rId16"/>
    <p:sldLayoutId id="2147483861" r:id="rId17"/>
  </p:sldLayoutIdLst>
  <p:transition>
    <p:fade/>
  </p:transition>
  <p:hf hdr="0" dt="0"/>
  <p:txStyles>
    <p:titleStyle>
      <a:lvl1pPr algn="l" defTabSz="914400" rtl="0" eaLnBrk="1" latinLnBrk="0" hangingPunct="1">
        <a:lnSpc>
          <a:spcPts val="2200"/>
        </a:lnSpc>
        <a:spcBef>
          <a:spcPct val="0"/>
        </a:spcBef>
        <a:buNone/>
        <a:defRPr sz="2000" b="1" kern="1200">
          <a:solidFill>
            <a:srgbClr val="006AB2"/>
          </a:solidFill>
          <a:latin typeface="+mj-lt"/>
          <a:ea typeface="+mj-ea"/>
          <a:cs typeface="+mj-cs"/>
        </a:defRPr>
      </a:lvl1pPr>
    </p:titleStyle>
    <p:bodyStyle>
      <a:lvl1pPr marL="0" marR="0" indent="0" algn="l" defTabSz="914400" rtl="0" eaLnBrk="1" fontAlgn="auto" latinLnBrk="0" hangingPunct="1">
        <a:lnSpc>
          <a:spcPct val="100000"/>
        </a:lnSpc>
        <a:spcBef>
          <a:spcPts val="1800"/>
        </a:spcBef>
        <a:spcAft>
          <a:spcPts val="0"/>
        </a:spcAft>
        <a:buClrTx/>
        <a:buSzPct val="100000"/>
        <a:buFont typeface="Wingdings" panose="05000000000000000000" pitchFamily="2" charset="2"/>
        <a:buNone/>
        <a:tabLst/>
        <a:defRPr sz="2400" b="1" kern="1200" cap="none" baseline="0">
          <a:solidFill>
            <a:schemeClr val="tx2"/>
          </a:solidFill>
          <a:latin typeface="+mn-lt"/>
          <a:ea typeface="+mn-ea"/>
          <a:cs typeface="+mn-cs"/>
        </a:defRPr>
      </a:lvl1pPr>
      <a:lvl2pPr marL="720000" marR="0" indent="-285750" algn="l" defTabSz="914400" rtl="0" eaLnBrk="1" fontAlgn="auto" latinLnBrk="0" hangingPunct="1">
        <a:lnSpc>
          <a:spcPct val="100000"/>
        </a:lnSpc>
        <a:spcBef>
          <a:spcPts val="900"/>
        </a:spcBef>
        <a:spcAft>
          <a:spcPts val="0"/>
        </a:spcAft>
        <a:buClr>
          <a:srgbClr val="006AB2"/>
        </a:buClr>
        <a:buSzPct val="100000"/>
        <a:buFont typeface="Wingdings 3" panose="05040102010807070707" pitchFamily="18" charset="2"/>
        <a:buChar char="u"/>
        <a:tabLst/>
        <a:defRPr sz="1800" b="1" kern="1200" baseline="0">
          <a:solidFill>
            <a:schemeClr val="tx2"/>
          </a:solidFill>
          <a:latin typeface="+mn-lt"/>
          <a:ea typeface="+mn-ea"/>
          <a:cs typeface="+mn-cs"/>
        </a:defRPr>
      </a:lvl2pPr>
      <a:lvl3pPr marL="1080000" marR="0" indent="-252000" algn="l" defTabSz="914400" rtl="0" eaLnBrk="1" fontAlgn="auto" latinLnBrk="0" hangingPunct="1">
        <a:lnSpc>
          <a:spcPct val="100000"/>
        </a:lnSpc>
        <a:spcBef>
          <a:spcPts val="400"/>
        </a:spcBef>
        <a:spcAft>
          <a:spcPts val="0"/>
        </a:spcAft>
        <a:buClrTx/>
        <a:buSzTx/>
        <a:buFont typeface="Webdings" panose="05030102010509060703" pitchFamily="18" charset="2"/>
        <a:buChar char="&lt;"/>
        <a:tabLst/>
        <a:defRPr lang="fr-FR" sz="1600" kern="1200" baseline="0">
          <a:solidFill>
            <a:srgbClr val="575757"/>
          </a:solidFill>
          <a:latin typeface="+mn-lt"/>
          <a:ea typeface="+mn-ea"/>
          <a:cs typeface="+mn-cs"/>
        </a:defRPr>
      </a:lvl3pPr>
      <a:lvl4pPr marL="1440000" marR="0" indent="-216000" algn="l" defTabSz="914400" rtl="0" eaLnBrk="1" fontAlgn="auto" latinLnBrk="0" hangingPunct="1">
        <a:lnSpc>
          <a:spcPct val="100000"/>
        </a:lnSpc>
        <a:spcBef>
          <a:spcPts val="400"/>
        </a:spcBef>
        <a:spcAft>
          <a:spcPts val="0"/>
        </a:spcAft>
        <a:buClrTx/>
        <a:buSzPct val="130000"/>
        <a:buFont typeface="Arial" panose="020B0604020202020204" pitchFamily="34" charset="0"/>
        <a:buChar char="•"/>
        <a:tabLst/>
        <a:defRPr lang="fr-FR" sz="1400" kern="1200">
          <a:solidFill>
            <a:srgbClr val="575757"/>
          </a:solidFill>
          <a:latin typeface="+mn-lt"/>
          <a:ea typeface="+mn-ea"/>
          <a:cs typeface="+mn-cs"/>
        </a:defRPr>
      </a:lvl4pPr>
      <a:lvl5pPr marL="1800000" marR="0" indent="-216000" algn="l" defTabSz="914400" rtl="0" eaLnBrk="1" fontAlgn="auto" latinLnBrk="0" hangingPunct="1">
        <a:lnSpc>
          <a:spcPct val="100000"/>
        </a:lnSpc>
        <a:spcBef>
          <a:spcPts val="200"/>
        </a:spcBef>
        <a:spcAft>
          <a:spcPts val="0"/>
        </a:spcAft>
        <a:buClrTx/>
        <a:buSzPct val="110000"/>
        <a:buFont typeface="Arial" pitchFamily="34" charset="0"/>
        <a:buChar char="•"/>
        <a:tabLst/>
        <a:defRPr lang="fr-FR" sz="1200" kern="1200">
          <a:solidFill>
            <a:srgbClr val="57575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27584" y="843558"/>
            <a:ext cx="8064896" cy="3744416"/>
          </a:xfrm>
          <a:prstGeom prst="rect">
            <a:avLst/>
          </a:prstGeom>
        </p:spPr>
        <p:txBody>
          <a:bodyPr vert="horz" lIns="0" tIns="0" rIns="0" bIns="0" rtlCol="0">
            <a:normAutofit/>
          </a:bodyPr>
          <a:lstStyle/>
          <a:p>
            <a:pPr lvl="0"/>
            <a:r>
              <a:rPr lang="fr-FR" dirty="0"/>
              <a:t>Modifiez les styles du texte du masque</a:t>
            </a:r>
          </a:p>
          <a:p>
            <a:pPr marL="720000" marR="0" lvl="1" indent="-285750" algn="l" defTabSz="914400" rtl="0" eaLnBrk="1" fontAlgn="auto" latinLnBrk="0" hangingPunct="1">
              <a:lnSpc>
                <a:spcPct val="100000"/>
              </a:lnSpc>
              <a:spcBef>
                <a:spcPts val="900"/>
              </a:spcBef>
              <a:spcAft>
                <a:spcPts val="0"/>
              </a:spcAft>
              <a:buClr>
                <a:srgbClr val="006AB2"/>
              </a:buClr>
              <a:buSzPct val="100000"/>
              <a:buFont typeface="Wingdings 3" panose="05040102010807070707" pitchFamily="18" charset="2"/>
              <a:buChar char="u"/>
              <a:tabLst/>
              <a:defRPr/>
            </a:pPr>
            <a:r>
              <a:rPr kumimoji="0" lang="fr-FR" sz="1800" b="1" i="0" u="none" strike="noStrike" kern="1200" cap="none" spc="0" normalizeH="0" baseline="0" noProof="0" dirty="0">
                <a:ln>
                  <a:noFill/>
                </a:ln>
                <a:solidFill>
                  <a:srgbClr val="006AB2"/>
                </a:solidFill>
                <a:effectLst/>
                <a:uLnTx/>
                <a:uFillTx/>
                <a:latin typeface="+mn-lt"/>
                <a:ea typeface="+mn-ea"/>
                <a:cs typeface="+mn-cs"/>
              </a:rPr>
              <a:t>Deuxième niveau</a:t>
            </a:r>
          </a:p>
          <a:p>
            <a:pPr marL="1080000" marR="0" lvl="2" indent="-252000" algn="l" defTabSz="914400" rtl="0" eaLnBrk="1" fontAlgn="auto" latinLnBrk="0" hangingPunct="1">
              <a:lnSpc>
                <a:spcPct val="100000"/>
              </a:lnSpc>
              <a:spcBef>
                <a:spcPts val="400"/>
              </a:spcBef>
              <a:spcAft>
                <a:spcPts val="0"/>
              </a:spcAft>
              <a:buClrTx/>
              <a:buSzTx/>
              <a:buFont typeface="Webdings" panose="05030102010509060703" pitchFamily="18" charset="2"/>
              <a:buChar char="&lt;"/>
              <a:tabLst/>
              <a:defRPr/>
            </a:pPr>
            <a:r>
              <a:rPr kumimoji="0" lang="fr-FR" sz="1600" b="0" i="0" u="none" strike="noStrike" kern="1200" cap="none" spc="0" normalizeH="0" baseline="0" noProof="0" dirty="0">
                <a:ln>
                  <a:noFill/>
                </a:ln>
                <a:solidFill>
                  <a:srgbClr val="575757"/>
                </a:solidFill>
                <a:effectLst/>
                <a:uLnTx/>
                <a:uFillTx/>
                <a:latin typeface="+mn-lt"/>
                <a:ea typeface="+mn-ea"/>
                <a:cs typeface="+mn-cs"/>
              </a:rPr>
              <a:t>Troisième niveau</a:t>
            </a:r>
          </a:p>
          <a:p>
            <a:pPr marL="1440000" marR="0" lvl="3" indent="-216000" algn="l" defTabSz="914400" rtl="0" eaLnBrk="1" fontAlgn="auto" latinLnBrk="0" hangingPunct="1">
              <a:lnSpc>
                <a:spcPct val="100000"/>
              </a:lnSpc>
              <a:spcBef>
                <a:spcPts val="400"/>
              </a:spcBef>
              <a:spcAft>
                <a:spcPts val="0"/>
              </a:spcAft>
              <a:buClrTx/>
              <a:buSzPct val="130000"/>
              <a:buFont typeface="Arial" panose="020B0604020202020204" pitchFamily="34" charset="0"/>
              <a:buChar char="•"/>
              <a:tabLst/>
              <a:defRPr/>
            </a:pPr>
            <a:r>
              <a:rPr kumimoji="0" lang="fr-FR" sz="1600" b="0" i="0" u="none" strike="noStrike" kern="1200" cap="none" spc="0" normalizeH="0" baseline="0" noProof="0" dirty="0">
                <a:ln>
                  <a:noFill/>
                </a:ln>
                <a:solidFill>
                  <a:srgbClr val="575757"/>
                </a:solidFill>
                <a:effectLst/>
                <a:uLnTx/>
                <a:uFillTx/>
                <a:latin typeface="+mn-lt"/>
                <a:ea typeface="+mn-ea"/>
                <a:cs typeface="+mn-cs"/>
              </a:rPr>
              <a:t>Quatrième niveau</a:t>
            </a:r>
          </a:p>
          <a:p>
            <a:pPr marL="1800000" marR="0" lvl="4" indent="-216000" algn="l" defTabSz="914400" rtl="0" eaLnBrk="1" fontAlgn="auto" latinLnBrk="0" hangingPunct="1">
              <a:lnSpc>
                <a:spcPct val="100000"/>
              </a:lnSpc>
              <a:spcBef>
                <a:spcPts val="200"/>
              </a:spcBef>
              <a:spcAft>
                <a:spcPts val="0"/>
              </a:spcAft>
              <a:buClrTx/>
              <a:buSzPct val="110000"/>
              <a:buFont typeface="Arial" pitchFamily="34" charset="0"/>
              <a:buChar char="•"/>
              <a:tabLst/>
              <a:defRPr/>
            </a:pPr>
            <a:r>
              <a:rPr kumimoji="0" lang="fr-FR" sz="1400" b="0" i="0" u="none" strike="noStrike" kern="1200" cap="none" spc="0" normalizeH="0" baseline="0" noProof="0" dirty="0">
                <a:ln>
                  <a:noFill/>
                </a:ln>
                <a:solidFill>
                  <a:srgbClr val="575757"/>
                </a:solidFill>
                <a:effectLst/>
                <a:uLnTx/>
                <a:uFillTx/>
                <a:latin typeface="+mn-lt"/>
                <a:ea typeface="+mn-ea"/>
                <a:cs typeface="+mn-cs"/>
              </a:rPr>
              <a:t>Cinquième niveau</a:t>
            </a:r>
          </a:p>
        </p:txBody>
      </p:sp>
      <p:sp>
        <p:nvSpPr>
          <p:cNvPr id="6" name="Espace réservé du numéro de diapositive 5"/>
          <p:cNvSpPr>
            <a:spLocks noGrp="1"/>
          </p:cNvSpPr>
          <p:nvPr>
            <p:ph type="sldNum" sz="quarter" idx="4"/>
          </p:nvPr>
        </p:nvSpPr>
        <p:spPr>
          <a:xfrm>
            <a:off x="107504" y="4749992"/>
            <a:ext cx="287338" cy="273844"/>
          </a:xfrm>
          <a:prstGeom prst="rect">
            <a:avLst/>
          </a:prstGeom>
        </p:spPr>
        <p:txBody>
          <a:bodyPr vert="horz" lIns="0" tIns="0" rIns="0" bIns="0" rtlCol="0" anchor="ctr"/>
          <a:lstStyle>
            <a:lvl1pPr algn="ctr">
              <a:defRPr lang="fr-FR" sz="800" i="1" kern="1200" smtClean="0">
                <a:solidFill>
                  <a:srgbClr val="575757"/>
                </a:solidFill>
                <a:latin typeface="Arial"/>
                <a:ea typeface="+mn-ea"/>
                <a:cs typeface="+mn-cs"/>
              </a:defRPr>
            </a:lvl1pPr>
          </a:lstStyle>
          <a:p>
            <a:fld id="{646E7B68-C406-4B5C-B79D-A1CDE10CB85D}" type="slidenum">
              <a:rPr lang="fr-FR" smtClean="0"/>
              <a:pPr/>
              <a:t>‹N°›</a:t>
            </a:fld>
            <a:endParaRPr lang="fr-FR" dirty="0"/>
          </a:p>
        </p:txBody>
      </p:sp>
      <p:sp>
        <p:nvSpPr>
          <p:cNvPr id="5" name="Espace réservé du pied de page 4"/>
          <p:cNvSpPr>
            <a:spLocks noGrp="1"/>
          </p:cNvSpPr>
          <p:nvPr>
            <p:ph type="ftr" sz="quarter" idx="3"/>
          </p:nvPr>
        </p:nvSpPr>
        <p:spPr>
          <a:xfrm>
            <a:off x="408753" y="4749992"/>
            <a:ext cx="6926486" cy="273844"/>
          </a:xfrm>
          <a:prstGeom prst="rect">
            <a:avLst/>
          </a:prstGeom>
        </p:spPr>
        <p:txBody>
          <a:bodyPr vert="horz" lIns="0" tIns="0" rIns="0" bIns="0" rtlCol="0" anchor="ctr"/>
          <a:lstStyle>
            <a:lvl1pPr marL="0" marR="0" indent="0" algn="l" defTabSz="914400" rtl="0" eaLnBrk="1" fontAlgn="auto" latinLnBrk="0" hangingPunct="1">
              <a:lnSpc>
                <a:spcPct val="100000"/>
              </a:lnSpc>
              <a:spcBef>
                <a:spcPts val="0"/>
              </a:spcBef>
              <a:spcAft>
                <a:spcPts val="0"/>
              </a:spcAft>
              <a:buClrTx/>
              <a:buSzTx/>
              <a:buFontTx/>
              <a:buNone/>
              <a:tabLst/>
              <a:defRPr sz="800" i="1">
                <a:solidFill>
                  <a:srgbClr val="575757"/>
                </a:solidFill>
              </a:defRPr>
            </a:lvl1pPr>
          </a:lstStyle>
          <a:p>
            <a:r>
              <a:rPr lang="fr-FR" dirty="0">
                <a:latin typeface="Arial"/>
                <a:ea typeface="+mn-ea"/>
              </a:rPr>
              <a:t>Démarche d’audit des critères ENS </a:t>
            </a:r>
          </a:p>
        </p:txBody>
      </p:sp>
      <p:sp>
        <p:nvSpPr>
          <p:cNvPr id="2" name="Espace réservé du titre 1"/>
          <p:cNvSpPr>
            <a:spLocks noGrp="1"/>
          </p:cNvSpPr>
          <p:nvPr>
            <p:ph type="title"/>
          </p:nvPr>
        </p:nvSpPr>
        <p:spPr>
          <a:xfrm>
            <a:off x="827584" y="87474"/>
            <a:ext cx="8064092" cy="540006"/>
          </a:xfrm>
          <a:prstGeom prst="rect">
            <a:avLst/>
          </a:prstGeom>
        </p:spPr>
        <p:txBody>
          <a:bodyPr vert="horz" lIns="0" tIns="0" rIns="0" bIns="0" rtlCol="0" anchor="b" anchorCtr="0">
            <a:normAutofit/>
          </a:bodyPr>
          <a:lstStyle/>
          <a:p>
            <a:r>
              <a:rPr lang="fr-FR" dirty="0"/>
              <a:t>Titre de la slide</a:t>
            </a:r>
          </a:p>
        </p:txBody>
      </p:sp>
      <p:cxnSp>
        <p:nvCxnSpPr>
          <p:cNvPr id="7" name="Connecteur droit 6"/>
          <p:cNvCxnSpPr/>
          <p:nvPr/>
        </p:nvCxnSpPr>
        <p:spPr>
          <a:xfrm>
            <a:off x="146140" y="699542"/>
            <a:ext cx="8853302" cy="0"/>
          </a:xfrm>
          <a:prstGeom prst="line">
            <a:avLst/>
          </a:prstGeom>
          <a:ln w="3175">
            <a:solidFill>
              <a:srgbClr val="575757"/>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userDrawn="1"/>
        </p:nvCxnSpPr>
        <p:spPr>
          <a:xfrm>
            <a:off x="146140" y="699542"/>
            <a:ext cx="8853302"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Image 8"/>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46140" y="87474"/>
            <a:ext cx="536800" cy="475200"/>
          </a:xfrm>
          <a:prstGeom prst="rect">
            <a:avLst/>
          </a:prstGeom>
        </p:spPr>
      </p:pic>
      <p:grpSp>
        <p:nvGrpSpPr>
          <p:cNvPr id="10" name="Harvey 4" hidden="1">
            <a:extLst>
              <a:ext uri="{FF2B5EF4-FFF2-40B4-BE49-F238E27FC236}">
                <a16:creationId xmlns:a16="http://schemas.microsoft.com/office/drawing/2014/main" id="{B003164A-DD14-4399-896B-3F1C077CD84F}"/>
              </a:ext>
            </a:extLst>
          </p:cNvPr>
          <p:cNvGrpSpPr>
            <a:grpSpLocks/>
          </p:cNvGrpSpPr>
          <p:nvPr userDrawn="1">
            <p:custDataLst>
              <p:tags r:id="rId19"/>
            </p:custDataLst>
          </p:nvPr>
        </p:nvGrpSpPr>
        <p:grpSpPr>
          <a:xfrm>
            <a:off x="9271000" y="0"/>
            <a:ext cx="292608" cy="292608"/>
            <a:chOff x="0" y="0"/>
            <a:chExt cx="914400" cy="914400"/>
          </a:xfrm>
          <a:solidFill>
            <a:schemeClr val="tx1"/>
          </a:solidFill>
        </p:grpSpPr>
        <p:sp>
          <p:nvSpPr>
            <p:cNvPr id="11" name="Harvey 0/4 [0]" hidden="1">
              <a:extLst>
                <a:ext uri="{FF2B5EF4-FFF2-40B4-BE49-F238E27FC236}">
                  <a16:creationId xmlns:a16="http://schemas.microsoft.com/office/drawing/2014/main" id="{67B5ADC3-318C-4163-B8A2-ABE0CF3C8737}"/>
                </a:ext>
              </a:extLst>
            </p:cNvPr>
            <p:cNvSpPr>
              <a:spLocks noChangeAspect="1"/>
            </p:cNvSpPr>
            <p:nvPr>
              <p:custDataLst>
                <p:tags r:id="rId20"/>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Harvey 1/4 [1]" hidden="1">
              <a:extLst>
                <a:ext uri="{FF2B5EF4-FFF2-40B4-BE49-F238E27FC236}">
                  <a16:creationId xmlns:a16="http://schemas.microsoft.com/office/drawing/2014/main" id="{C43909FF-EC93-4ED2-802B-A779ED42165D}"/>
                </a:ext>
              </a:extLst>
            </p:cNvPr>
            <p:cNvSpPr>
              <a:spLocks noChangeAspect="1"/>
            </p:cNvSpPr>
            <p:nvPr>
              <p:custDataLst>
                <p:tags r:id="rId21"/>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Harvey 2/4 [2]" hidden="1">
              <a:extLst>
                <a:ext uri="{FF2B5EF4-FFF2-40B4-BE49-F238E27FC236}">
                  <a16:creationId xmlns:a16="http://schemas.microsoft.com/office/drawing/2014/main" id="{C6DEA4BA-ECFF-461B-940E-7CDCEFF63587}"/>
                </a:ext>
              </a:extLst>
            </p:cNvPr>
            <p:cNvSpPr>
              <a:spLocks noChangeAspect="1"/>
            </p:cNvSpPr>
            <p:nvPr>
              <p:custDataLst>
                <p:tags r:id="rId22"/>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Harvey 3/4 [3]" hidden="1">
              <a:extLst>
                <a:ext uri="{FF2B5EF4-FFF2-40B4-BE49-F238E27FC236}">
                  <a16:creationId xmlns:a16="http://schemas.microsoft.com/office/drawing/2014/main" id="{EF0B1418-10CC-49E8-A82F-5F19149E2CBB}"/>
                </a:ext>
              </a:extLst>
            </p:cNvPr>
            <p:cNvSpPr>
              <a:spLocks noChangeAspect="1"/>
            </p:cNvSpPr>
            <p:nvPr>
              <p:custDataLst>
                <p:tags r:id="rId23"/>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Harvey 4/4 [4]" hidden="1">
              <a:extLst>
                <a:ext uri="{FF2B5EF4-FFF2-40B4-BE49-F238E27FC236}">
                  <a16:creationId xmlns:a16="http://schemas.microsoft.com/office/drawing/2014/main" id="{6EB99942-0720-4D0F-B1EC-4F468FA18BD6}"/>
                </a:ext>
              </a:extLst>
            </p:cNvPr>
            <p:cNvSpPr>
              <a:spLocks noChangeAspect="1"/>
            </p:cNvSpPr>
            <p:nvPr>
              <p:custDataLst>
                <p:tags r:id="rId24"/>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501257738"/>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5" r:id="rId12"/>
    <p:sldLayoutId id="2147483876" r:id="rId13"/>
    <p:sldLayoutId id="2147483877" r:id="rId14"/>
    <p:sldLayoutId id="2147483879" r:id="rId15"/>
    <p:sldLayoutId id="2147483880" r:id="rId16"/>
    <p:sldLayoutId id="2147483881" r:id="rId17"/>
  </p:sldLayoutIdLst>
  <p:transition>
    <p:fade/>
  </p:transition>
  <p:hf hdr="0" dt="0"/>
  <p:txStyles>
    <p:titleStyle>
      <a:lvl1pPr algn="l" defTabSz="914400" rtl="0" eaLnBrk="1" latinLnBrk="0" hangingPunct="1">
        <a:lnSpc>
          <a:spcPts val="2200"/>
        </a:lnSpc>
        <a:spcBef>
          <a:spcPct val="0"/>
        </a:spcBef>
        <a:buNone/>
        <a:defRPr sz="2000" b="1" kern="1200">
          <a:solidFill>
            <a:srgbClr val="006AB2"/>
          </a:solidFill>
          <a:latin typeface="+mj-lt"/>
          <a:ea typeface="+mj-ea"/>
          <a:cs typeface="+mj-cs"/>
        </a:defRPr>
      </a:lvl1pPr>
    </p:titleStyle>
    <p:bodyStyle>
      <a:lvl1pPr marL="0" marR="0" indent="0" algn="l" defTabSz="914400" rtl="0" eaLnBrk="1" fontAlgn="auto" latinLnBrk="0" hangingPunct="1">
        <a:lnSpc>
          <a:spcPct val="100000"/>
        </a:lnSpc>
        <a:spcBef>
          <a:spcPts val="1800"/>
        </a:spcBef>
        <a:spcAft>
          <a:spcPts val="0"/>
        </a:spcAft>
        <a:buClrTx/>
        <a:buSzPct val="100000"/>
        <a:buFont typeface="Wingdings" panose="05000000000000000000" pitchFamily="2" charset="2"/>
        <a:buNone/>
        <a:tabLst/>
        <a:defRPr sz="2400" b="1" kern="1200" cap="none" baseline="0">
          <a:solidFill>
            <a:schemeClr val="tx2"/>
          </a:solidFill>
          <a:latin typeface="+mn-lt"/>
          <a:ea typeface="+mn-ea"/>
          <a:cs typeface="+mn-cs"/>
        </a:defRPr>
      </a:lvl1pPr>
      <a:lvl2pPr marL="720000" marR="0" indent="-285750" algn="l" defTabSz="914400" rtl="0" eaLnBrk="1" fontAlgn="auto" latinLnBrk="0" hangingPunct="1">
        <a:lnSpc>
          <a:spcPct val="100000"/>
        </a:lnSpc>
        <a:spcBef>
          <a:spcPts val="900"/>
        </a:spcBef>
        <a:spcAft>
          <a:spcPts val="0"/>
        </a:spcAft>
        <a:buClr>
          <a:srgbClr val="006AB2"/>
        </a:buClr>
        <a:buSzPct val="100000"/>
        <a:buFont typeface="Wingdings 3" panose="05040102010807070707" pitchFamily="18" charset="2"/>
        <a:buChar char="u"/>
        <a:tabLst/>
        <a:defRPr sz="1800" b="1" kern="1200" baseline="0">
          <a:solidFill>
            <a:schemeClr val="tx2"/>
          </a:solidFill>
          <a:latin typeface="+mn-lt"/>
          <a:ea typeface="+mn-ea"/>
          <a:cs typeface="+mn-cs"/>
        </a:defRPr>
      </a:lvl2pPr>
      <a:lvl3pPr marL="1080000" marR="0" indent="-252000" algn="l" defTabSz="914400" rtl="0" eaLnBrk="1" fontAlgn="auto" latinLnBrk="0" hangingPunct="1">
        <a:lnSpc>
          <a:spcPct val="100000"/>
        </a:lnSpc>
        <a:spcBef>
          <a:spcPts val="400"/>
        </a:spcBef>
        <a:spcAft>
          <a:spcPts val="0"/>
        </a:spcAft>
        <a:buClrTx/>
        <a:buSzTx/>
        <a:buFont typeface="Webdings" panose="05030102010509060703" pitchFamily="18" charset="2"/>
        <a:buChar char="&lt;"/>
        <a:tabLst/>
        <a:defRPr lang="fr-FR" sz="1600" kern="1200" baseline="0">
          <a:solidFill>
            <a:srgbClr val="575757"/>
          </a:solidFill>
          <a:latin typeface="+mn-lt"/>
          <a:ea typeface="+mn-ea"/>
          <a:cs typeface="+mn-cs"/>
        </a:defRPr>
      </a:lvl3pPr>
      <a:lvl4pPr marL="1440000" marR="0" indent="-216000" algn="l" defTabSz="914400" rtl="0" eaLnBrk="1" fontAlgn="auto" latinLnBrk="0" hangingPunct="1">
        <a:lnSpc>
          <a:spcPct val="100000"/>
        </a:lnSpc>
        <a:spcBef>
          <a:spcPts val="400"/>
        </a:spcBef>
        <a:spcAft>
          <a:spcPts val="0"/>
        </a:spcAft>
        <a:buClrTx/>
        <a:buSzPct val="130000"/>
        <a:buFont typeface="Arial" panose="020B0604020202020204" pitchFamily="34" charset="0"/>
        <a:buChar char="•"/>
        <a:tabLst/>
        <a:defRPr lang="fr-FR" sz="1400" kern="1200">
          <a:solidFill>
            <a:srgbClr val="575757"/>
          </a:solidFill>
          <a:latin typeface="+mn-lt"/>
          <a:ea typeface="+mn-ea"/>
          <a:cs typeface="+mn-cs"/>
        </a:defRPr>
      </a:lvl4pPr>
      <a:lvl5pPr marL="1800000" marR="0" indent="-216000" algn="l" defTabSz="914400" rtl="0" eaLnBrk="1" fontAlgn="auto" latinLnBrk="0" hangingPunct="1">
        <a:lnSpc>
          <a:spcPct val="100000"/>
        </a:lnSpc>
        <a:spcBef>
          <a:spcPts val="200"/>
        </a:spcBef>
        <a:spcAft>
          <a:spcPts val="0"/>
        </a:spcAft>
        <a:buClrTx/>
        <a:buSzPct val="110000"/>
        <a:buFont typeface="Arial" pitchFamily="34" charset="0"/>
        <a:buChar char="•"/>
        <a:tabLst/>
        <a:defRPr lang="fr-FR" sz="1200" kern="1200">
          <a:solidFill>
            <a:srgbClr val="57575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17" Type="http://schemas.openxmlformats.org/officeDocument/2006/relationships/image" Target="../media/image109.svg"/><Relationship Id="rId21" Type="http://schemas.openxmlformats.org/officeDocument/2006/relationships/tags" Target="../tags/tag177.xml"/><Relationship Id="rId42" Type="http://schemas.openxmlformats.org/officeDocument/2006/relationships/tags" Target="../tags/tag198.xml"/><Relationship Id="rId63" Type="http://schemas.openxmlformats.org/officeDocument/2006/relationships/tags" Target="../tags/tag219.xml"/><Relationship Id="rId84" Type="http://schemas.openxmlformats.org/officeDocument/2006/relationships/image" Target="../media/image76.png"/><Relationship Id="rId138" Type="http://schemas.openxmlformats.org/officeDocument/2006/relationships/image" Target="../media/image127.png"/><Relationship Id="rId159" Type="http://schemas.openxmlformats.org/officeDocument/2006/relationships/image" Target="../media/image148.svg"/><Relationship Id="rId107" Type="http://schemas.openxmlformats.org/officeDocument/2006/relationships/image" Target="../media/image99.svg"/><Relationship Id="rId11" Type="http://schemas.openxmlformats.org/officeDocument/2006/relationships/tags" Target="../tags/tag167.xml"/><Relationship Id="rId32" Type="http://schemas.openxmlformats.org/officeDocument/2006/relationships/tags" Target="../tags/tag188.xml"/><Relationship Id="rId53" Type="http://schemas.openxmlformats.org/officeDocument/2006/relationships/tags" Target="../tags/tag209.xml"/><Relationship Id="rId74" Type="http://schemas.openxmlformats.org/officeDocument/2006/relationships/slideLayout" Target="../slideLayouts/slideLayout12.xml"/><Relationship Id="rId128" Type="http://schemas.openxmlformats.org/officeDocument/2006/relationships/image" Target="../media/image117.png"/><Relationship Id="rId149" Type="http://schemas.openxmlformats.org/officeDocument/2006/relationships/image" Target="../media/image138.svg"/><Relationship Id="rId5" Type="http://schemas.openxmlformats.org/officeDocument/2006/relationships/tags" Target="../tags/tag161.xml"/><Relationship Id="rId95" Type="http://schemas.openxmlformats.org/officeDocument/2006/relationships/image" Target="../media/image87.svg"/><Relationship Id="rId160" Type="http://schemas.openxmlformats.org/officeDocument/2006/relationships/image" Target="../media/image149.png"/><Relationship Id="rId22" Type="http://schemas.openxmlformats.org/officeDocument/2006/relationships/tags" Target="../tags/tag178.xml"/><Relationship Id="rId43" Type="http://schemas.openxmlformats.org/officeDocument/2006/relationships/tags" Target="../tags/tag199.xml"/><Relationship Id="rId64" Type="http://schemas.openxmlformats.org/officeDocument/2006/relationships/tags" Target="../tags/tag220.xml"/><Relationship Id="rId118" Type="http://schemas.openxmlformats.org/officeDocument/2006/relationships/image" Target="../media/image110.png"/><Relationship Id="rId139" Type="http://schemas.openxmlformats.org/officeDocument/2006/relationships/image" Target="../media/image128.svg"/><Relationship Id="rId85" Type="http://schemas.openxmlformats.org/officeDocument/2006/relationships/image" Target="../media/image77.svg"/><Relationship Id="rId150" Type="http://schemas.openxmlformats.org/officeDocument/2006/relationships/image" Target="../media/image139.png"/><Relationship Id="rId12" Type="http://schemas.openxmlformats.org/officeDocument/2006/relationships/tags" Target="../tags/tag168.xml"/><Relationship Id="rId17" Type="http://schemas.openxmlformats.org/officeDocument/2006/relationships/tags" Target="../tags/tag173.xml"/><Relationship Id="rId33" Type="http://schemas.openxmlformats.org/officeDocument/2006/relationships/tags" Target="../tags/tag189.xml"/><Relationship Id="rId38" Type="http://schemas.openxmlformats.org/officeDocument/2006/relationships/tags" Target="../tags/tag194.xml"/><Relationship Id="rId59" Type="http://schemas.openxmlformats.org/officeDocument/2006/relationships/tags" Target="../tags/tag215.xml"/><Relationship Id="rId103" Type="http://schemas.openxmlformats.org/officeDocument/2006/relationships/image" Target="../media/image95.svg"/><Relationship Id="rId108" Type="http://schemas.openxmlformats.org/officeDocument/2006/relationships/image" Target="../media/image100.png"/><Relationship Id="rId124" Type="http://schemas.openxmlformats.org/officeDocument/2006/relationships/image" Target="../media/image58.png"/><Relationship Id="rId129" Type="http://schemas.openxmlformats.org/officeDocument/2006/relationships/image" Target="../media/image118.svg"/><Relationship Id="rId54" Type="http://schemas.openxmlformats.org/officeDocument/2006/relationships/tags" Target="../tags/tag210.xml"/><Relationship Id="rId70" Type="http://schemas.openxmlformats.org/officeDocument/2006/relationships/tags" Target="../tags/tag226.xml"/><Relationship Id="rId75" Type="http://schemas.openxmlformats.org/officeDocument/2006/relationships/notesSlide" Target="../notesSlides/notesSlide4.xml"/><Relationship Id="rId91" Type="http://schemas.openxmlformats.org/officeDocument/2006/relationships/image" Target="../media/image83.svg"/><Relationship Id="rId96" Type="http://schemas.openxmlformats.org/officeDocument/2006/relationships/image" Target="../media/image88.png"/><Relationship Id="rId140" Type="http://schemas.openxmlformats.org/officeDocument/2006/relationships/image" Target="../media/image129.png"/><Relationship Id="rId145" Type="http://schemas.openxmlformats.org/officeDocument/2006/relationships/image" Target="../media/image134.svg"/><Relationship Id="rId161" Type="http://schemas.openxmlformats.org/officeDocument/2006/relationships/image" Target="../media/image150.svg"/><Relationship Id="rId1" Type="http://schemas.openxmlformats.org/officeDocument/2006/relationships/tags" Target="../tags/tag157.xml"/><Relationship Id="rId6" Type="http://schemas.openxmlformats.org/officeDocument/2006/relationships/tags" Target="../tags/tag162.xml"/><Relationship Id="rId23" Type="http://schemas.openxmlformats.org/officeDocument/2006/relationships/tags" Target="../tags/tag179.xml"/><Relationship Id="rId28" Type="http://schemas.openxmlformats.org/officeDocument/2006/relationships/tags" Target="../tags/tag184.xml"/><Relationship Id="rId49" Type="http://schemas.openxmlformats.org/officeDocument/2006/relationships/tags" Target="../tags/tag205.xml"/><Relationship Id="rId114" Type="http://schemas.openxmlformats.org/officeDocument/2006/relationships/image" Target="../media/image106.png"/><Relationship Id="rId119" Type="http://schemas.openxmlformats.org/officeDocument/2006/relationships/image" Target="../media/image111.svg"/><Relationship Id="rId44" Type="http://schemas.openxmlformats.org/officeDocument/2006/relationships/tags" Target="../tags/tag200.xml"/><Relationship Id="rId60" Type="http://schemas.openxmlformats.org/officeDocument/2006/relationships/tags" Target="../tags/tag216.xml"/><Relationship Id="rId65" Type="http://schemas.openxmlformats.org/officeDocument/2006/relationships/tags" Target="../tags/tag221.xml"/><Relationship Id="rId81" Type="http://schemas.openxmlformats.org/officeDocument/2006/relationships/image" Target="../media/image73.svg"/><Relationship Id="rId86" Type="http://schemas.openxmlformats.org/officeDocument/2006/relationships/image" Target="../media/image78.png"/><Relationship Id="rId130" Type="http://schemas.openxmlformats.org/officeDocument/2006/relationships/image" Target="../media/image119.png"/><Relationship Id="rId135" Type="http://schemas.openxmlformats.org/officeDocument/2006/relationships/image" Target="../media/image124.svg"/><Relationship Id="rId151" Type="http://schemas.openxmlformats.org/officeDocument/2006/relationships/image" Target="../media/image140.svg"/><Relationship Id="rId156" Type="http://schemas.openxmlformats.org/officeDocument/2006/relationships/image" Target="../media/image145.png"/><Relationship Id="rId13" Type="http://schemas.openxmlformats.org/officeDocument/2006/relationships/tags" Target="../tags/tag169.xml"/><Relationship Id="rId18" Type="http://schemas.openxmlformats.org/officeDocument/2006/relationships/tags" Target="../tags/tag174.xml"/><Relationship Id="rId39" Type="http://schemas.openxmlformats.org/officeDocument/2006/relationships/tags" Target="../tags/tag195.xml"/><Relationship Id="rId109" Type="http://schemas.openxmlformats.org/officeDocument/2006/relationships/image" Target="../media/image101.svg"/><Relationship Id="rId34" Type="http://schemas.openxmlformats.org/officeDocument/2006/relationships/tags" Target="../tags/tag190.xml"/><Relationship Id="rId50" Type="http://schemas.openxmlformats.org/officeDocument/2006/relationships/tags" Target="../tags/tag206.xml"/><Relationship Id="rId55" Type="http://schemas.openxmlformats.org/officeDocument/2006/relationships/tags" Target="../tags/tag211.xml"/><Relationship Id="rId76" Type="http://schemas.openxmlformats.org/officeDocument/2006/relationships/image" Target="../media/image68.png"/><Relationship Id="rId97" Type="http://schemas.openxmlformats.org/officeDocument/2006/relationships/image" Target="../media/image89.svg"/><Relationship Id="rId104" Type="http://schemas.openxmlformats.org/officeDocument/2006/relationships/image" Target="../media/image96.png"/><Relationship Id="rId120" Type="http://schemas.openxmlformats.org/officeDocument/2006/relationships/image" Target="../media/image52.png"/><Relationship Id="rId125" Type="http://schemas.openxmlformats.org/officeDocument/2006/relationships/image" Target="../media/image114.svg"/><Relationship Id="rId141" Type="http://schemas.openxmlformats.org/officeDocument/2006/relationships/image" Target="../media/image130.svg"/><Relationship Id="rId146" Type="http://schemas.openxmlformats.org/officeDocument/2006/relationships/image" Target="../media/image135.png"/><Relationship Id="rId7" Type="http://schemas.openxmlformats.org/officeDocument/2006/relationships/tags" Target="../tags/tag163.xml"/><Relationship Id="rId71" Type="http://schemas.openxmlformats.org/officeDocument/2006/relationships/tags" Target="../tags/tag227.xml"/><Relationship Id="rId92" Type="http://schemas.openxmlformats.org/officeDocument/2006/relationships/image" Target="../media/image84.png"/><Relationship Id="rId162" Type="http://schemas.openxmlformats.org/officeDocument/2006/relationships/image" Target="../media/image151.png"/><Relationship Id="rId2" Type="http://schemas.openxmlformats.org/officeDocument/2006/relationships/tags" Target="../tags/tag158.xml"/><Relationship Id="rId29" Type="http://schemas.openxmlformats.org/officeDocument/2006/relationships/tags" Target="../tags/tag185.xml"/><Relationship Id="rId24" Type="http://schemas.openxmlformats.org/officeDocument/2006/relationships/tags" Target="../tags/tag180.xml"/><Relationship Id="rId40" Type="http://schemas.openxmlformats.org/officeDocument/2006/relationships/tags" Target="../tags/tag196.xml"/><Relationship Id="rId45" Type="http://schemas.openxmlformats.org/officeDocument/2006/relationships/tags" Target="../tags/tag201.xml"/><Relationship Id="rId66" Type="http://schemas.openxmlformats.org/officeDocument/2006/relationships/tags" Target="../tags/tag222.xml"/><Relationship Id="rId87" Type="http://schemas.openxmlformats.org/officeDocument/2006/relationships/image" Target="../media/image79.svg"/><Relationship Id="rId110" Type="http://schemas.openxmlformats.org/officeDocument/2006/relationships/image" Target="../media/image102.png"/><Relationship Id="rId115" Type="http://schemas.openxmlformats.org/officeDocument/2006/relationships/image" Target="../media/image107.svg"/><Relationship Id="rId131" Type="http://schemas.openxmlformats.org/officeDocument/2006/relationships/image" Target="../media/image120.svg"/><Relationship Id="rId136" Type="http://schemas.openxmlformats.org/officeDocument/2006/relationships/image" Target="../media/image125.png"/><Relationship Id="rId157" Type="http://schemas.openxmlformats.org/officeDocument/2006/relationships/image" Target="../media/image146.svg"/><Relationship Id="rId61" Type="http://schemas.openxmlformats.org/officeDocument/2006/relationships/tags" Target="../tags/tag217.xml"/><Relationship Id="rId82" Type="http://schemas.openxmlformats.org/officeDocument/2006/relationships/image" Target="../media/image74.png"/><Relationship Id="rId152" Type="http://schemas.openxmlformats.org/officeDocument/2006/relationships/image" Target="../media/image141.png"/><Relationship Id="rId19" Type="http://schemas.openxmlformats.org/officeDocument/2006/relationships/tags" Target="../tags/tag175.xml"/><Relationship Id="rId14" Type="http://schemas.openxmlformats.org/officeDocument/2006/relationships/tags" Target="../tags/tag170.xml"/><Relationship Id="rId30" Type="http://schemas.openxmlformats.org/officeDocument/2006/relationships/tags" Target="../tags/tag186.xml"/><Relationship Id="rId35" Type="http://schemas.openxmlformats.org/officeDocument/2006/relationships/tags" Target="../tags/tag191.xml"/><Relationship Id="rId56" Type="http://schemas.openxmlformats.org/officeDocument/2006/relationships/tags" Target="../tags/tag212.xml"/><Relationship Id="rId77" Type="http://schemas.openxmlformats.org/officeDocument/2006/relationships/image" Target="../media/image69.svg"/><Relationship Id="rId100" Type="http://schemas.openxmlformats.org/officeDocument/2006/relationships/image" Target="../media/image92.png"/><Relationship Id="rId105" Type="http://schemas.openxmlformats.org/officeDocument/2006/relationships/image" Target="../media/image97.svg"/><Relationship Id="rId126" Type="http://schemas.openxmlformats.org/officeDocument/2006/relationships/image" Target="../media/image115.png"/><Relationship Id="rId147" Type="http://schemas.openxmlformats.org/officeDocument/2006/relationships/image" Target="../media/image136.svg"/><Relationship Id="rId8" Type="http://schemas.openxmlformats.org/officeDocument/2006/relationships/tags" Target="../tags/tag164.xml"/><Relationship Id="rId51" Type="http://schemas.openxmlformats.org/officeDocument/2006/relationships/tags" Target="../tags/tag207.xml"/><Relationship Id="rId72" Type="http://schemas.openxmlformats.org/officeDocument/2006/relationships/tags" Target="../tags/tag228.xml"/><Relationship Id="rId93" Type="http://schemas.openxmlformats.org/officeDocument/2006/relationships/image" Target="../media/image85.svg"/><Relationship Id="rId98" Type="http://schemas.openxmlformats.org/officeDocument/2006/relationships/image" Target="../media/image90.png"/><Relationship Id="rId121" Type="http://schemas.openxmlformats.org/officeDocument/2006/relationships/image" Target="../media/image112.svg"/><Relationship Id="rId142" Type="http://schemas.openxmlformats.org/officeDocument/2006/relationships/image" Target="../media/image131.png"/><Relationship Id="rId163" Type="http://schemas.openxmlformats.org/officeDocument/2006/relationships/image" Target="../media/image152.svg"/><Relationship Id="rId3" Type="http://schemas.openxmlformats.org/officeDocument/2006/relationships/tags" Target="../tags/tag159.xml"/><Relationship Id="rId25" Type="http://schemas.openxmlformats.org/officeDocument/2006/relationships/tags" Target="../tags/tag181.xml"/><Relationship Id="rId46" Type="http://schemas.openxmlformats.org/officeDocument/2006/relationships/tags" Target="../tags/tag202.xml"/><Relationship Id="rId67" Type="http://schemas.openxmlformats.org/officeDocument/2006/relationships/tags" Target="../tags/tag223.xml"/><Relationship Id="rId116" Type="http://schemas.openxmlformats.org/officeDocument/2006/relationships/image" Target="../media/image108.png"/><Relationship Id="rId137" Type="http://schemas.openxmlformats.org/officeDocument/2006/relationships/image" Target="../media/image126.svg"/><Relationship Id="rId158" Type="http://schemas.openxmlformats.org/officeDocument/2006/relationships/image" Target="../media/image147.png"/><Relationship Id="rId20" Type="http://schemas.openxmlformats.org/officeDocument/2006/relationships/tags" Target="../tags/tag176.xml"/><Relationship Id="rId41" Type="http://schemas.openxmlformats.org/officeDocument/2006/relationships/tags" Target="../tags/tag197.xml"/><Relationship Id="rId62" Type="http://schemas.openxmlformats.org/officeDocument/2006/relationships/tags" Target="../tags/tag218.xml"/><Relationship Id="rId83" Type="http://schemas.openxmlformats.org/officeDocument/2006/relationships/image" Target="../media/image75.svg"/><Relationship Id="rId88" Type="http://schemas.openxmlformats.org/officeDocument/2006/relationships/image" Target="../media/image80.png"/><Relationship Id="rId111" Type="http://schemas.openxmlformats.org/officeDocument/2006/relationships/image" Target="../media/image103.svg"/><Relationship Id="rId132" Type="http://schemas.openxmlformats.org/officeDocument/2006/relationships/image" Target="../media/image121.png"/><Relationship Id="rId153" Type="http://schemas.openxmlformats.org/officeDocument/2006/relationships/image" Target="../media/image142.svg"/><Relationship Id="rId15" Type="http://schemas.openxmlformats.org/officeDocument/2006/relationships/tags" Target="../tags/tag171.xml"/><Relationship Id="rId36" Type="http://schemas.openxmlformats.org/officeDocument/2006/relationships/tags" Target="../tags/tag192.xml"/><Relationship Id="rId57" Type="http://schemas.openxmlformats.org/officeDocument/2006/relationships/tags" Target="../tags/tag213.xml"/><Relationship Id="rId106" Type="http://schemas.openxmlformats.org/officeDocument/2006/relationships/image" Target="../media/image98.png"/><Relationship Id="rId127" Type="http://schemas.openxmlformats.org/officeDocument/2006/relationships/image" Target="../media/image116.svg"/><Relationship Id="rId10" Type="http://schemas.openxmlformats.org/officeDocument/2006/relationships/tags" Target="../tags/tag166.xml"/><Relationship Id="rId31" Type="http://schemas.openxmlformats.org/officeDocument/2006/relationships/tags" Target="../tags/tag187.xml"/><Relationship Id="rId52" Type="http://schemas.openxmlformats.org/officeDocument/2006/relationships/tags" Target="../tags/tag208.xml"/><Relationship Id="rId73" Type="http://schemas.openxmlformats.org/officeDocument/2006/relationships/tags" Target="../tags/tag229.xml"/><Relationship Id="rId78" Type="http://schemas.openxmlformats.org/officeDocument/2006/relationships/image" Target="../media/image70.png"/><Relationship Id="rId94" Type="http://schemas.openxmlformats.org/officeDocument/2006/relationships/image" Target="../media/image86.png"/><Relationship Id="rId99" Type="http://schemas.openxmlformats.org/officeDocument/2006/relationships/image" Target="../media/image91.svg"/><Relationship Id="rId101" Type="http://schemas.openxmlformats.org/officeDocument/2006/relationships/image" Target="../media/image93.svg"/><Relationship Id="rId122" Type="http://schemas.openxmlformats.org/officeDocument/2006/relationships/image" Target="../media/image54.png"/><Relationship Id="rId143" Type="http://schemas.openxmlformats.org/officeDocument/2006/relationships/image" Target="../media/image132.svg"/><Relationship Id="rId148" Type="http://schemas.openxmlformats.org/officeDocument/2006/relationships/image" Target="../media/image137.png"/><Relationship Id="rId164" Type="http://schemas.openxmlformats.org/officeDocument/2006/relationships/image" Target="../media/image153.png"/><Relationship Id="rId4" Type="http://schemas.openxmlformats.org/officeDocument/2006/relationships/tags" Target="../tags/tag160.xml"/><Relationship Id="rId9" Type="http://schemas.openxmlformats.org/officeDocument/2006/relationships/tags" Target="../tags/tag165.xml"/><Relationship Id="rId26" Type="http://schemas.openxmlformats.org/officeDocument/2006/relationships/tags" Target="../tags/tag182.xml"/><Relationship Id="rId47" Type="http://schemas.openxmlformats.org/officeDocument/2006/relationships/tags" Target="../tags/tag203.xml"/><Relationship Id="rId68" Type="http://schemas.openxmlformats.org/officeDocument/2006/relationships/tags" Target="../tags/tag224.xml"/><Relationship Id="rId89" Type="http://schemas.openxmlformats.org/officeDocument/2006/relationships/image" Target="../media/image81.svg"/><Relationship Id="rId112" Type="http://schemas.openxmlformats.org/officeDocument/2006/relationships/image" Target="../media/image104.png"/><Relationship Id="rId133" Type="http://schemas.openxmlformats.org/officeDocument/2006/relationships/image" Target="../media/image122.svg"/><Relationship Id="rId154" Type="http://schemas.openxmlformats.org/officeDocument/2006/relationships/image" Target="../media/image143.png"/><Relationship Id="rId16" Type="http://schemas.openxmlformats.org/officeDocument/2006/relationships/tags" Target="../tags/tag172.xml"/><Relationship Id="rId37" Type="http://schemas.openxmlformats.org/officeDocument/2006/relationships/tags" Target="../tags/tag193.xml"/><Relationship Id="rId58" Type="http://schemas.openxmlformats.org/officeDocument/2006/relationships/tags" Target="../tags/tag214.xml"/><Relationship Id="rId79" Type="http://schemas.openxmlformats.org/officeDocument/2006/relationships/image" Target="../media/image71.svg"/><Relationship Id="rId102" Type="http://schemas.openxmlformats.org/officeDocument/2006/relationships/image" Target="../media/image94.png"/><Relationship Id="rId123" Type="http://schemas.openxmlformats.org/officeDocument/2006/relationships/image" Target="../media/image113.svg"/><Relationship Id="rId144" Type="http://schemas.openxmlformats.org/officeDocument/2006/relationships/image" Target="../media/image133.png"/><Relationship Id="rId90" Type="http://schemas.openxmlformats.org/officeDocument/2006/relationships/image" Target="../media/image82.png"/><Relationship Id="rId165" Type="http://schemas.openxmlformats.org/officeDocument/2006/relationships/image" Target="../media/image154.svg"/><Relationship Id="rId27" Type="http://schemas.openxmlformats.org/officeDocument/2006/relationships/tags" Target="../tags/tag183.xml"/><Relationship Id="rId48" Type="http://schemas.openxmlformats.org/officeDocument/2006/relationships/tags" Target="../tags/tag204.xml"/><Relationship Id="rId69" Type="http://schemas.openxmlformats.org/officeDocument/2006/relationships/tags" Target="../tags/tag225.xml"/><Relationship Id="rId113" Type="http://schemas.openxmlformats.org/officeDocument/2006/relationships/image" Target="../media/image105.svg"/><Relationship Id="rId134" Type="http://schemas.openxmlformats.org/officeDocument/2006/relationships/image" Target="../media/image123.png"/><Relationship Id="rId80" Type="http://schemas.openxmlformats.org/officeDocument/2006/relationships/image" Target="../media/image72.png"/><Relationship Id="rId155" Type="http://schemas.openxmlformats.org/officeDocument/2006/relationships/image" Target="../media/image144.svg"/></Relationships>
</file>

<file path=ppt/slides/_rels/slide11.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156.svg"/><Relationship Id="rId3" Type="http://schemas.openxmlformats.org/officeDocument/2006/relationships/tags" Target="../tags/tag232.xml"/><Relationship Id="rId7" Type="http://schemas.openxmlformats.org/officeDocument/2006/relationships/image" Target="../media/image81.svg"/><Relationship Id="rId12" Type="http://schemas.openxmlformats.org/officeDocument/2006/relationships/image" Target="../media/image155.png"/><Relationship Id="rId2" Type="http://schemas.openxmlformats.org/officeDocument/2006/relationships/tags" Target="../tags/tag231.xml"/><Relationship Id="rId1" Type="http://schemas.openxmlformats.org/officeDocument/2006/relationships/tags" Target="../tags/tag230.xml"/><Relationship Id="rId6" Type="http://schemas.openxmlformats.org/officeDocument/2006/relationships/image" Target="../media/image80.png"/><Relationship Id="rId11" Type="http://schemas.openxmlformats.org/officeDocument/2006/relationships/image" Target="../media/image85.svg"/><Relationship Id="rId5" Type="http://schemas.openxmlformats.org/officeDocument/2006/relationships/notesSlide" Target="../notesSlides/notesSlide5.xml"/><Relationship Id="rId10" Type="http://schemas.openxmlformats.org/officeDocument/2006/relationships/image" Target="../media/image84.png"/><Relationship Id="rId4" Type="http://schemas.openxmlformats.org/officeDocument/2006/relationships/slideLayout" Target="../slideLayouts/slideLayout12.xml"/><Relationship Id="rId9" Type="http://schemas.openxmlformats.org/officeDocument/2006/relationships/image" Target="../media/image83.svg"/></Relationships>
</file>

<file path=ppt/slides/_rels/slide12.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158.svg"/><Relationship Id="rId3" Type="http://schemas.openxmlformats.org/officeDocument/2006/relationships/tags" Target="../tags/tag235.xml"/><Relationship Id="rId7" Type="http://schemas.openxmlformats.org/officeDocument/2006/relationships/image" Target="../media/image81.svg"/><Relationship Id="rId12" Type="http://schemas.openxmlformats.org/officeDocument/2006/relationships/image" Target="../media/image157.png"/><Relationship Id="rId2" Type="http://schemas.openxmlformats.org/officeDocument/2006/relationships/tags" Target="../tags/tag234.xml"/><Relationship Id="rId1" Type="http://schemas.openxmlformats.org/officeDocument/2006/relationships/tags" Target="../tags/tag233.xml"/><Relationship Id="rId6" Type="http://schemas.openxmlformats.org/officeDocument/2006/relationships/image" Target="../media/image80.png"/><Relationship Id="rId11" Type="http://schemas.openxmlformats.org/officeDocument/2006/relationships/image" Target="../media/image85.svg"/><Relationship Id="rId5" Type="http://schemas.openxmlformats.org/officeDocument/2006/relationships/notesSlide" Target="../notesSlides/notesSlide6.xml"/><Relationship Id="rId10" Type="http://schemas.openxmlformats.org/officeDocument/2006/relationships/image" Target="../media/image84.png"/><Relationship Id="rId4" Type="http://schemas.openxmlformats.org/officeDocument/2006/relationships/slideLayout" Target="../slideLayouts/slideLayout12.xml"/><Relationship Id="rId9" Type="http://schemas.openxmlformats.org/officeDocument/2006/relationships/image" Target="../media/image83.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147.xml"/><Relationship Id="rId1" Type="http://schemas.openxmlformats.org/officeDocument/2006/relationships/tags" Target="../tags/tag236.xml"/></Relationships>
</file>

<file path=ppt/slides/_rels/slide17.xml.rels><?xml version="1.0" encoding="UTF-8" standalone="yes"?>
<Relationships xmlns="http://schemas.openxmlformats.org/package/2006/relationships"><Relationship Id="rId8" Type="http://schemas.openxmlformats.org/officeDocument/2006/relationships/image" Target="../media/image164.png"/><Relationship Id="rId3" Type="http://schemas.openxmlformats.org/officeDocument/2006/relationships/image" Target="../media/image159.png"/><Relationship Id="rId7" Type="http://schemas.openxmlformats.org/officeDocument/2006/relationships/image" Target="../media/image163.png"/><Relationship Id="rId2" Type="http://schemas.openxmlformats.org/officeDocument/2006/relationships/notesSlide" Target="../notesSlides/notesSlide8.xml"/><Relationship Id="rId1" Type="http://schemas.openxmlformats.org/officeDocument/2006/relationships/slideLayout" Target="../slideLayouts/slideLayout182.xml"/><Relationship Id="rId6" Type="http://schemas.openxmlformats.org/officeDocument/2006/relationships/image" Target="../media/image162.png"/><Relationship Id="rId11" Type="http://schemas.openxmlformats.org/officeDocument/2006/relationships/image" Target="../media/image167.png"/><Relationship Id="rId5" Type="http://schemas.openxmlformats.org/officeDocument/2006/relationships/image" Target="../media/image161.png"/><Relationship Id="rId10" Type="http://schemas.openxmlformats.org/officeDocument/2006/relationships/image" Target="../media/image166.png"/><Relationship Id="rId4" Type="http://schemas.openxmlformats.org/officeDocument/2006/relationships/image" Target="../media/image160.png"/><Relationship Id="rId9" Type="http://schemas.openxmlformats.org/officeDocument/2006/relationships/image" Target="../media/image165.pn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147.xml"/><Relationship Id="rId1" Type="http://schemas.openxmlformats.org/officeDocument/2006/relationships/tags" Target="../tags/tag2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147.xml"/><Relationship Id="rId1" Type="http://schemas.openxmlformats.org/officeDocument/2006/relationships/tags" Target="../tags/tag145.xml"/></Relationships>
</file>

<file path=ppt/slides/_rels/slide4.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18" Type="http://schemas.openxmlformats.org/officeDocument/2006/relationships/image" Target="../media/image53.svg"/><Relationship Id="rId3" Type="http://schemas.openxmlformats.org/officeDocument/2006/relationships/tags" Target="../tags/tag148.xml"/><Relationship Id="rId21" Type="http://schemas.openxmlformats.org/officeDocument/2006/relationships/image" Target="../media/image56.png"/><Relationship Id="rId7" Type="http://schemas.openxmlformats.org/officeDocument/2006/relationships/image" Target="../media/image42.png"/><Relationship Id="rId12" Type="http://schemas.openxmlformats.org/officeDocument/2006/relationships/image" Target="../media/image47.svg"/><Relationship Id="rId17" Type="http://schemas.openxmlformats.org/officeDocument/2006/relationships/image" Target="../media/image52.png"/><Relationship Id="rId2" Type="http://schemas.openxmlformats.org/officeDocument/2006/relationships/tags" Target="../tags/tag147.xml"/><Relationship Id="rId16" Type="http://schemas.openxmlformats.org/officeDocument/2006/relationships/image" Target="../media/image51.png"/><Relationship Id="rId20" Type="http://schemas.openxmlformats.org/officeDocument/2006/relationships/image" Target="../media/image55.svg"/><Relationship Id="rId1" Type="http://schemas.openxmlformats.org/officeDocument/2006/relationships/tags" Target="../tags/tag146.xml"/><Relationship Id="rId6" Type="http://schemas.openxmlformats.org/officeDocument/2006/relationships/slideLayout" Target="../slideLayouts/slideLayout139.xml"/><Relationship Id="rId11" Type="http://schemas.openxmlformats.org/officeDocument/2006/relationships/image" Target="../media/image46.png"/><Relationship Id="rId24" Type="http://schemas.openxmlformats.org/officeDocument/2006/relationships/image" Target="../media/image59.svg"/><Relationship Id="rId5" Type="http://schemas.openxmlformats.org/officeDocument/2006/relationships/tags" Target="../tags/tag150.xml"/><Relationship Id="rId15" Type="http://schemas.openxmlformats.org/officeDocument/2006/relationships/image" Target="../media/image50.png"/><Relationship Id="rId23" Type="http://schemas.openxmlformats.org/officeDocument/2006/relationships/image" Target="../media/image58.png"/><Relationship Id="rId10" Type="http://schemas.openxmlformats.org/officeDocument/2006/relationships/image" Target="../media/image45.svg"/><Relationship Id="rId19" Type="http://schemas.openxmlformats.org/officeDocument/2006/relationships/image" Target="../media/image54.png"/><Relationship Id="rId4" Type="http://schemas.openxmlformats.org/officeDocument/2006/relationships/tags" Target="../tags/tag149.xml"/><Relationship Id="rId9" Type="http://schemas.openxmlformats.org/officeDocument/2006/relationships/image" Target="../media/image44.png"/><Relationship Id="rId14" Type="http://schemas.openxmlformats.org/officeDocument/2006/relationships/image" Target="../media/image49.svg"/><Relationship Id="rId22" Type="http://schemas.openxmlformats.org/officeDocument/2006/relationships/image" Target="../media/image57.svg"/></Relationships>
</file>

<file path=ppt/slides/_rels/slide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147.xml"/><Relationship Id="rId1" Type="http://schemas.openxmlformats.org/officeDocument/2006/relationships/tags" Target="../tags/tag15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152.xml"/><Relationship Id="rId5" Type="http://schemas.openxmlformats.org/officeDocument/2006/relationships/image" Target="../media/image61.png"/><Relationship Id="rId4" Type="http://schemas.openxmlformats.org/officeDocument/2006/relationships/image" Target="../media/image60.png"/></Relationships>
</file>

<file path=ppt/slides/_rels/slide7.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Layout" Target="../slideLayouts/slideLayout139.xml"/><Relationship Id="rId4" Type="http://schemas.openxmlformats.org/officeDocument/2006/relationships/image" Target="../media/image64.png"/></Relationships>
</file>

<file path=ppt/slides/_rels/slide8.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tags" Target="../tags/tag155.xml"/><Relationship Id="rId7" Type="http://schemas.openxmlformats.org/officeDocument/2006/relationships/image" Target="../media/image66.svg"/><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image" Target="../media/image65.png"/><Relationship Id="rId5" Type="http://schemas.openxmlformats.org/officeDocument/2006/relationships/notesSlide" Target="../notesSlides/notesSlide3.xml"/><Relationship Id="rId4"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147.xml"/><Relationship Id="rId1" Type="http://schemas.openxmlformats.org/officeDocument/2006/relationships/tags" Target="../tags/tag1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Présentation du test d’intrusion &amp; exigences SSI</a:t>
            </a:r>
            <a:endParaRPr lang="fr-FR" sz="2800" b="1" dirty="0"/>
          </a:p>
        </p:txBody>
      </p:sp>
      <p:sp>
        <p:nvSpPr>
          <p:cNvPr id="3" name="Espace réservé du texte 2"/>
          <p:cNvSpPr>
            <a:spLocks noGrp="1"/>
          </p:cNvSpPr>
          <p:nvPr>
            <p:ph type="body" sz="quarter" idx="10"/>
          </p:nvPr>
        </p:nvSpPr>
        <p:spPr/>
        <p:txBody>
          <a:bodyPr/>
          <a:lstStyle/>
          <a:p>
            <a:r>
              <a:rPr lang="fr-FR" dirty="0"/>
              <a:t>Ségur numérique Vague 2</a:t>
            </a:r>
          </a:p>
        </p:txBody>
      </p:sp>
      <p:sp>
        <p:nvSpPr>
          <p:cNvPr id="4" name="Espace réservé du texte 3"/>
          <p:cNvSpPr>
            <a:spLocks noGrp="1"/>
          </p:cNvSpPr>
          <p:nvPr>
            <p:ph type="body" sz="quarter" idx="12"/>
          </p:nvPr>
        </p:nvSpPr>
        <p:spPr/>
        <p:txBody>
          <a:bodyPr/>
          <a:lstStyle/>
          <a:p>
            <a:r>
              <a:rPr lang="fr-FR" dirty="0"/>
              <a:t> 26 Avril 2024</a:t>
            </a:r>
          </a:p>
        </p:txBody>
      </p:sp>
    </p:spTree>
    <p:extLst>
      <p:ext uri="{BB962C8B-B14F-4D97-AF65-F5344CB8AC3E}">
        <p14:creationId xmlns:p14="http://schemas.microsoft.com/office/powerpoint/2010/main" val="85963071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41729CDC-A82C-860F-F86C-B78492407F71}"/>
              </a:ext>
            </a:extLst>
          </p:cNvPr>
          <p:cNvSpPr>
            <a:spLocks/>
          </p:cNvSpPr>
          <p:nvPr/>
        </p:nvSpPr>
        <p:spPr>
          <a:xfrm>
            <a:off x="0" y="740460"/>
            <a:ext cx="9186412" cy="517222"/>
          </a:xfrm>
          <a:prstGeom prst="roundRect">
            <a:avLst>
              <a:gd name="adj" fmla="val 0"/>
            </a:avLst>
          </a:prstGeom>
          <a:solidFill>
            <a:srgbClr val="002060"/>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720000" rIns="720000" rtlCol="0" anchor="ct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fr-FR" sz="1100" b="0" i="0" u="none" strike="noStrike" kern="1200" cap="none" spc="0" normalizeH="0" baseline="0" noProof="0" dirty="0">
                <a:ln>
                  <a:noFill/>
                </a:ln>
                <a:solidFill>
                  <a:prstClr val="white"/>
                </a:solidFill>
                <a:effectLst/>
                <a:uLnTx/>
                <a:uFillTx/>
                <a:latin typeface="Arial"/>
                <a:ea typeface="+mn-ea"/>
                <a:cs typeface="+mn-cs"/>
              </a:rPr>
              <a:t>Le test d’intrusion se déroule généralement sur </a:t>
            </a:r>
            <a:r>
              <a:rPr kumimoji="0" lang="fr-FR" sz="1100" b="1" i="0" u="none" strike="noStrike" kern="1200" cap="none" spc="0" normalizeH="0" baseline="0" noProof="0" dirty="0">
                <a:ln>
                  <a:noFill/>
                </a:ln>
                <a:solidFill>
                  <a:prstClr val="white"/>
                </a:solidFill>
                <a:effectLst/>
                <a:uLnTx/>
                <a:uFillTx/>
                <a:latin typeface="Arial"/>
                <a:ea typeface="+mn-ea"/>
                <a:cs typeface="+mn-cs"/>
              </a:rPr>
              <a:t>une période d’une semaine (5 jours/homme) </a:t>
            </a:r>
            <a:r>
              <a:rPr kumimoji="0" lang="fr-FR" sz="1100" b="0" i="0" u="none" strike="noStrike" kern="1200" cap="none" spc="0" normalizeH="0" baseline="0" noProof="0" dirty="0">
                <a:ln>
                  <a:noFill/>
                </a:ln>
                <a:solidFill>
                  <a:prstClr val="white"/>
                </a:solidFill>
                <a:effectLst/>
                <a:uLnTx/>
                <a:uFillTx/>
                <a:latin typeface="Arial"/>
                <a:ea typeface="+mn-ea"/>
                <a:cs typeface="+mn-cs"/>
              </a:rPr>
              <a:t>et s’organise en </a:t>
            </a:r>
            <a:r>
              <a:rPr kumimoji="0" lang="fr-FR" sz="1100" b="1" i="0" u="none" strike="noStrike" kern="1200" cap="none" spc="0" normalizeH="0" baseline="0" noProof="0" dirty="0">
                <a:ln>
                  <a:noFill/>
                </a:ln>
                <a:solidFill>
                  <a:prstClr val="white"/>
                </a:solidFill>
                <a:effectLst/>
                <a:uLnTx/>
                <a:uFillTx/>
                <a:latin typeface="Arial"/>
                <a:ea typeface="+mn-ea"/>
                <a:cs typeface="+mn-cs"/>
              </a:rPr>
              <a:t>quatre phases </a:t>
            </a:r>
            <a:r>
              <a:rPr kumimoji="0" lang="fr-FR" sz="1100" b="0" i="0" u="none" strike="noStrike" kern="1200" cap="none" spc="0" normalizeH="0" baseline="0" noProof="0" dirty="0">
                <a:ln>
                  <a:noFill/>
                </a:ln>
                <a:solidFill>
                  <a:prstClr val="white"/>
                </a:solidFill>
                <a:effectLst/>
                <a:uLnTx/>
                <a:uFillTx/>
                <a:latin typeface="Arial"/>
                <a:ea typeface="+mn-ea"/>
                <a:cs typeface="+mn-cs"/>
              </a:rPr>
              <a:t>définies ci-dessous :</a:t>
            </a:r>
          </a:p>
        </p:txBody>
      </p:sp>
      <p:sp>
        <p:nvSpPr>
          <p:cNvPr id="24" name="Titre 1">
            <a:extLst>
              <a:ext uri="{FF2B5EF4-FFF2-40B4-BE49-F238E27FC236}">
                <a16:creationId xmlns:a16="http://schemas.microsoft.com/office/drawing/2014/main" id="{2BBF5CF6-0449-4D43-9EFC-A8D940E02642}"/>
              </a:ext>
            </a:extLst>
          </p:cNvPr>
          <p:cNvSpPr>
            <a:spLocks noGrp="1"/>
          </p:cNvSpPr>
          <p:nvPr>
            <p:ph type="title"/>
          </p:nvPr>
        </p:nvSpPr>
        <p:spPr>
          <a:xfrm>
            <a:off x="921172" y="86400"/>
            <a:ext cx="8392161" cy="540000"/>
          </a:xfrm>
        </p:spPr>
        <p:txBody>
          <a:bodyPr lIns="0" rIns="0">
            <a:noAutofit/>
          </a:bodyPr>
          <a:lstStyle/>
          <a:p>
            <a:r>
              <a:rPr lang="fr-FR" sz="2000" dirty="0">
                <a:solidFill>
                  <a:srgbClr val="006AB2"/>
                </a:solidFill>
              </a:rPr>
              <a:t>Description des phases du processus de test d'intrusion</a:t>
            </a:r>
          </a:p>
        </p:txBody>
      </p:sp>
      <p:grpSp>
        <p:nvGrpSpPr>
          <p:cNvPr id="95" name="Group 15">
            <a:extLst>
              <a:ext uri="{FF2B5EF4-FFF2-40B4-BE49-F238E27FC236}">
                <a16:creationId xmlns:a16="http://schemas.microsoft.com/office/drawing/2014/main" id="{36872A81-FF3B-46DD-8E9C-D8CCA77AF12C}"/>
              </a:ext>
            </a:extLst>
          </p:cNvPr>
          <p:cNvGrpSpPr>
            <a:grpSpLocks/>
          </p:cNvGrpSpPr>
          <p:nvPr>
            <p:custDataLst>
              <p:tags r:id="rId1"/>
            </p:custDataLst>
          </p:nvPr>
        </p:nvGrpSpPr>
        <p:grpSpPr>
          <a:xfrm>
            <a:off x="391536" y="303498"/>
            <a:ext cx="1619250" cy="1619250"/>
            <a:chOff x="1469330" y="809625"/>
            <a:chExt cx="1619250" cy="1619250"/>
          </a:xfrm>
        </p:grpSpPr>
        <p:pic>
          <p:nvPicPr>
            <p:cNvPr id="96" name="Graphic 2 [2]" hidden="1">
              <a:extLst>
                <a:ext uri="{FF2B5EF4-FFF2-40B4-BE49-F238E27FC236}">
                  <a16:creationId xmlns:a16="http://schemas.microsoft.com/office/drawing/2014/main" id="{A1796810-2087-4627-8C5B-DECDC5DBE343}"/>
                </a:ext>
              </a:extLst>
            </p:cNvPr>
            <p:cNvPicPr>
              <a:picLocks noChangeAspect="1"/>
            </p:cNvPicPr>
            <p:nvPr>
              <p:custDataLst>
                <p:tags r:id="rId71"/>
              </p:custDataLst>
            </p:nvPr>
          </p:nvPicPr>
          <p:blipFill>
            <a:blip r:embed="rId76">
              <a:extLst>
                <a:ext uri="{96DAC541-7B7A-43D3-8B79-37D633B846F1}">
                  <asvg:svgBlip xmlns:asvg="http://schemas.microsoft.com/office/drawing/2016/SVG/main" r:embed="rId77"/>
                </a:ext>
              </a:extLst>
            </a:blip>
            <a:stretch>
              <a:fillRect/>
            </a:stretch>
          </p:blipFill>
          <p:spPr>
            <a:xfrm>
              <a:off x="1469330" y="809625"/>
              <a:ext cx="1619250" cy="1619250"/>
            </a:xfrm>
            <a:prstGeom prst="rect">
              <a:avLst/>
            </a:prstGeom>
          </p:spPr>
        </p:pic>
        <p:pic>
          <p:nvPicPr>
            <p:cNvPr id="98" name="Graphic 6 [3]" hidden="1">
              <a:extLst>
                <a:ext uri="{FF2B5EF4-FFF2-40B4-BE49-F238E27FC236}">
                  <a16:creationId xmlns:a16="http://schemas.microsoft.com/office/drawing/2014/main" id="{CA7FC2A5-5650-4DD0-8677-0E6045EA1C82}"/>
                </a:ext>
              </a:extLst>
            </p:cNvPr>
            <p:cNvPicPr>
              <a:picLocks noChangeAspect="1"/>
            </p:cNvPicPr>
            <p:nvPr>
              <p:custDataLst>
                <p:tags r:id="rId72"/>
              </p:custDataLst>
            </p:nvPr>
          </p:nvPicPr>
          <p:blipFill>
            <a:blip r:embed="rId78">
              <a:extLst>
                <a:ext uri="{96DAC541-7B7A-43D3-8B79-37D633B846F1}">
                  <asvg:svgBlip xmlns:asvg="http://schemas.microsoft.com/office/drawing/2016/SVG/main" r:embed="rId79"/>
                </a:ext>
              </a:extLst>
            </a:blip>
            <a:stretch>
              <a:fillRect/>
            </a:stretch>
          </p:blipFill>
          <p:spPr>
            <a:xfrm>
              <a:off x="1469330" y="809625"/>
              <a:ext cx="1619250" cy="1619250"/>
            </a:xfrm>
            <a:prstGeom prst="rect">
              <a:avLst/>
            </a:prstGeom>
          </p:spPr>
        </p:pic>
        <p:pic>
          <p:nvPicPr>
            <p:cNvPr id="99" name="Graphic 12 [1]" hidden="1">
              <a:extLst>
                <a:ext uri="{FF2B5EF4-FFF2-40B4-BE49-F238E27FC236}">
                  <a16:creationId xmlns:a16="http://schemas.microsoft.com/office/drawing/2014/main" id="{6777CD4E-3F4D-4B9B-A12B-9BFC73A132E7}"/>
                </a:ext>
              </a:extLst>
            </p:cNvPr>
            <p:cNvPicPr>
              <a:picLocks noChangeAspect="1"/>
            </p:cNvPicPr>
            <p:nvPr>
              <p:custDataLst>
                <p:tags r:id="rId73"/>
              </p:custDataLst>
            </p:nvPr>
          </p:nvPicPr>
          <p:blipFill>
            <a:blip r:embed="rId80">
              <a:extLst>
                <a:ext uri="{96DAC541-7B7A-43D3-8B79-37D633B846F1}">
                  <asvg:svgBlip xmlns:asvg="http://schemas.microsoft.com/office/drawing/2016/SVG/main" r:embed="rId81"/>
                </a:ext>
              </a:extLst>
            </a:blip>
            <a:stretch>
              <a:fillRect/>
            </a:stretch>
          </p:blipFill>
          <p:spPr>
            <a:xfrm>
              <a:off x="1469330" y="809625"/>
              <a:ext cx="1619250" cy="1619250"/>
            </a:xfrm>
            <a:prstGeom prst="rect">
              <a:avLst/>
            </a:prstGeom>
          </p:spPr>
        </p:pic>
      </p:grpSp>
      <p:grpSp>
        <p:nvGrpSpPr>
          <p:cNvPr id="94" name="Group 15">
            <a:extLst>
              <a:ext uri="{FF2B5EF4-FFF2-40B4-BE49-F238E27FC236}">
                <a16:creationId xmlns:a16="http://schemas.microsoft.com/office/drawing/2014/main" id="{4A649B7D-D6DB-4768-830B-299333A15F68}"/>
              </a:ext>
            </a:extLst>
          </p:cNvPr>
          <p:cNvGrpSpPr>
            <a:grpSpLocks/>
          </p:cNvGrpSpPr>
          <p:nvPr>
            <p:custDataLst>
              <p:tags r:id="rId2"/>
            </p:custDataLst>
          </p:nvPr>
        </p:nvGrpSpPr>
        <p:grpSpPr>
          <a:xfrm>
            <a:off x="543936" y="455898"/>
            <a:ext cx="1619250" cy="1619250"/>
            <a:chOff x="-161411" y="1118080"/>
            <a:chExt cx="1619250" cy="1619250"/>
          </a:xfrm>
        </p:grpSpPr>
        <p:pic>
          <p:nvPicPr>
            <p:cNvPr id="97" name="Graphic 2 [2]" hidden="1">
              <a:extLst>
                <a:ext uri="{FF2B5EF4-FFF2-40B4-BE49-F238E27FC236}">
                  <a16:creationId xmlns:a16="http://schemas.microsoft.com/office/drawing/2014/main" id="{0F11CE61-D0FA-426C-AA6C-3B7C2D5FA9B2}"/>
                </a:ext>
              </a:extLst>
            </p:cNvPr>
            <p:cNvPicPr>
              <a:picLocks noChangeAspect="1"/>
            </p:cNvPicPr>
            <p:nvPr>
              <p:custDataLst>
                <p:tags r:id="rId68"/>
              </p:custDataLst>
            </p:nvPr>
          </p:nvPicPr>
          <p:blipFill>
            <a:blip r:embed="rId82">
              <a:extLst>
                <a:ext uri="{96DAC541-7B7A-43D3-8B79-37D633B846F1}">
                  <asvg:svgBlip xmlns:asvg="http://schemas.microsoft.com/office/drawing/2016/SVG/main" r:embed="rId83"/>
                </a:ext>
              </a:extLst>
            </a:blip>
            <a:stretch>
              <a:fillRect/>
            </a:stretch>
          </p:blipFill>
          <p:spPr>
            <a:xfrm>
              <a:off x="-161411" y="1118080"/>
              <a:ext cx="1619250" cy="1619250"/>
            </a:xfrm>
            <a:prstGeom prst="rect">
              <a:avLst/>
            </a:prstGeom>
          </p:spPr>
        </p:pic>
        <p:pic>
          <p:nvPicPr>
            <p:cNvPr id="100" name="Graphic 4 [1]" hidden="1">
              <a:extLst>
                <a:ext uri="{FF2B5EF4-FFF2-40B4-BE49-F238E27FC236}">
                  <a16:creationId xmlns:a16="http://schemas.microsoft.com/office/drawing/2014/main" id="{D846A0BD-F510-4446-A883-6260888F4F56}"/>
                </a:ext>
              </a:extLst>
            </p:cNvPr>
            <p:cNvPicPr>
              <a:picLocks noChangeAspect="1"/>
            </p:cNvPicPr>
            <p:nvPr>
              <p:custDataLst>
                <p:tags r:id="rId69"/>
              </p:custDataLst>
            </p:nvPr>
          </p:nvPicPr>
          <p:blipFill>
            <a:blip r:embed="rId84">
              <a:extLst>
                <a:ext uri="{96DAC541-7B7A-43D3-8B79-37D633B846F1}">
                  <asvg:svgBlip xmlns:asvg="http://schemas.microsoft.com/office/drawing/2016/SVG/main" r:embed="rId85"/>
                </a:ext>
              </a:extLst>
            </a:blip>
            <a:stretch>
              <a:fillRect/>
            </a:stretch>
          </p:blipFill>
          <p:spPr>
            <a:xfrm>
              <a:off x="-161411" y="1118080"/>
              <a:ext cx="1619250" cy="1619250"/>
            </a:xfrm>
            <a:prstGeom prst="rect">
              <a:avLst/>
            </a:prstGeom>
          </p:spPr>
        </p:pic>
        <p:pic>
          <p:nvPicPr>
            <p:cNvPr id="102" name="Graphic 12 [3]" hidden="1">
              <a:extLst>
                <a:ext uri="{FF2B5EF4-FFF2-40B4-BE49-F238E27FC236}">
                  <a16:creationId xmlns:a16="http://schemas.microsoft.com/office/drawing/2014/main" id="{017FCF56-521A-40A9-9C64-D7CF9A77CEB2}"/>
                </a:ext>
              </a:extLst>
            </p:cNvPr>
            <p:cNvPicPr>
              <a:picLocks noChangeAspect="1"/>
            </p:cNvPicPr>
            <p:nvPr>
              <p:custDataLst>
                <p:tags r:id="rId70"/>
              </p:custDataLst>
            </p:nvPr>
          </p:nvPicPr>
          <p:blipFill>
            <a:blip r:embed="rId86">
              <a:extLst>
                <a:ext uri="{96DAC541-7B7A-43D3-8B79-37D633B846F1}">
                  <asvg:svgBlip xmlns:asvg="http://schemas.microsoft.com/office/drawing/2016/SVG/main" r:embed="rId87"/>
                </a:ext>
              </a:extLst>
            </a:blip>
            <a:stretch>
              <a:fillRect/>
            </a:stretch>
          </p:blipFill>
          <p:spPr>
            <a:xfrm>
              <a:off x="-161411" y="1118080"/>
              <a:ext cx="1619250" cy="1619250"/>
            </a:xfrm>
            <a:prstGeom prst="rect">
              <a:avLst/>
            </a:prstGeom>
          </p:spPr>
        </p:pic>
      </p:grpSp>
      <p:grpSp>
        <p:nvGrpSpPr>
          <p:cNvPr id="103" name="Group 15">
            <a:extLst>
              <a:ext uri="{FF2B5EF4-FFF2-40B4-BE49-F238E27FC236}">
                <a16:creationId xmlns:a16="http://schemas.microsoft.com/office/drawing/2014/main" id="{D7A697B7-ECD8-44F2-AFC4-538B9B92E9E5}"/>
              </a:ext>
            </a:extLst>
          </p:cNvPr>
          <p:cNvGrpSpPr>
            <a:grpSpLocks/>
          </p:cNvGrpSpPr>
          <p:nvPr>
            <p:custDataLst>
              <p:tags r:id="rId3"/>
            </p:custDataLst>
          </p:nvPr>
        </p:nvGrpSpPr>
        <p:grpSpPr>
          <a:xfrm>
            <a:off x="696336" y="608298"/>
            <a:ext cx="1619250" cy="1619250"/>
            <a:chOff x="-161411" y="1118080"/>
            <a:chExt cx="1619250" cy="1619250"/>
          </a:xfrm>
        </p:grpSpPr>
        <p:pic>
          <p:nvPicPr>
            <p:cNvPr id="104" name="Graphic 2 [2]" hidden="1">
              <a:extLst>
                <a:ext uri="{FF2B5EF4-FFF2-40B4-BE49-F238E27FC236}">
                  <a16:creationId xmlns:a16="http://schemas.microsoft.com/office/drawing/2014/main" id="{299662C2-4EF9-464E-AA30-960BE1E746F6}"/>
                </a:ext>
              </a:extLst>
            </p:cNvPr>
            <p:cNvPicPr>
              <a:picLocks noChangeAspect="1"/>
            </p:cNvPicPr>
            <p:nvPr>
              <p:custDataLst>
                <p:tags r:id="rId65"/>
              </p:custDataLst>
            </p:nvPr>
          </p:nvPicPr>
          <p:blipFill>
            <a:blip r:embed="rId82">
              <a:extLst>
                <a:ext uri="{96DAC541-7B7A-43D3-8B79-37D633B846F1}">
                  <asvg:svgBlip xmlns:asvg="http://schemas.microsoft.com/office/drawing/2016/SVG/main" r:embed="rId83"/>
                </a:ext>
              </a:extLst>
            </a:blip>
            <a:stretch>
              <a:fillRect/>
            </a:stretch>
          </p:blipFill>
          <p:spPr>
            <a:xfrm>
              <a:off x="-161411" y="1118080"/>
              <a:ext cx="1619250" cy="1619250"/>
            </a:xfrm>
            <a:prstGeom prst="rect">
              <a:avLst/>
            </a:prstGeom>
          </p:spPr>
        </p:pic>
        <p:pic>
          <p:nvPicPr>
            <p:cNvPr id="105" name="Graphic 4 [1]" hidden="1">
              <a:extLst>
                <a:ext uri="{FF2B5EF4-FFF2-40B4-BE49-F238E27FC236}">
                  <a16:creationId xmlns:a16="http://schemas.microsoft.com/office/drawing/2014/main" id="{24D9A407-CE6E-4A28-8DCA-D8E550703852}"/>
                </a:ext>
              </a:extLst>
            </p:cNvPr>
            <p:cNvPicPr>
              <a:picLocks noChangeAspect="1"/>
            </p:cNvPicPr>
            <p:nvPr>
              <p:custDataLst>
                <p:tags r:id="rId66"/>
              </p:custDataLst>
            </p:nvPr>
          </p:nvPicPr>
          <p:blipFill>
            <a:blip r:embed="rId84">
              <a:extLst>
                <a:ext uri="{96DAC541-7B7A-43D3-8B79-37D633B846F1}">
                  <asvg:svgBlip xmlns:asvg="http://schemas.microsoft.com/office/drawing/2016/SVG/main" r:embed="rId85"/>
                </a:ext>
              </a:extLst>
            </a:blip>
            <a:stretch>
              <a:fillRect/>
            </a:stretch>
          </p:blipFill>
          <p:spPr>
            <a:xfrm>
              <a:off x="-161411" y="1118080"/>
              <a:ext cx="1619250" cy="1619250"/>
            </a:xfrm>
            <a:prstGeom prst="rect">
              <a:avLst/>
            </a:prstGeom>
          </p:spPr>
        </p:pic>
        <p:pic>
          <p:nvPicPr>
            <p:cNvPr id="107" name="Graphic 12 [3]" hidden="1">
              <a:extLst>
                <a:ext uri="{FF2B5EF4-FFF2-40B4-BE49-F238E27FC236}">
                  <a16:creationId xmlns:a16="http://schemas.microsoft.com/office/drawing/2014/main" id="{A227419C-0259-4999-9CD4-CD8A885F652D}"/>
                </a:ext>
              </a:extLst>
            </p:cNvPr>
            <p:cNvPicPr>
              <a:picLocks noChangeAspect="1"/>
            </p:cNvPicPr>
            <p:nvPr>
              <p:custDataLst>
                <p:tags r:id="rId67"/>
              </p:custDataLst>
            </p:nvPr>
          </p:nvPicPr>
          <p:blipFill>
            <a:blip r:embed="rId86">
              <a:extLst>
                <a:ext uri="{96DAC541-7B7A-43D3-8B79-37D633B846F1}">
                  <asvg:svgBlip xmlns:asvg="http://schemas.microsoft.com/office/drawing/2016/SVG/main" r:embed="rId87"/>
                </a:ext>
              </a:extLst>
            </a:blip>
            <a:stretch>
              <a:fillRect/>
            </a:stretch>
          </p:blipFill>
          <p:spPr>
            <a:xfrm>
              <a:off x="-161411" y="1118080"/>
              <a:ext cx="1619250" cy="1619250"/>
            </a:xfrm>
            <a:prstGeom prst="rect">
              <a:avLst/>
            </a:prstGeom>
          </p:spPr>
        </p:pic>
      </p:grpSp>
      <p:pic>
        <p:nvPicPr>
          <p:cNvPr id="115" name="Graphic 4 [2]" hidden="1">
            <a:extLst>
              <a:ext uri="{FF2B5EF4-FFF2-40B4-BE49-F238E27FC236}">
                <a16:creationId xmlns:a16="http://schemas.microsoft.com/office/drawing/2014/main" id="{60EB7C37-C178-4C12-99EE-43E1E7AEDD76}"/>
              </a:ext>
            </a:extLst>
          </p:cNvPr>
          <p:cNvPicPr>
            <a:picLocks noChangeAspect="1"/>
          </p:cNvPicPr>
          <p:nvPr>
            <p:custDataLst>
              <p:tags r:id="rId4"/>
            </p:custDataLst>
          </p:nvPr>
        </p:nvPicPr>
        <p:blipFill>
          <a:blip r:embed="rId88">
            <a:extLst>
              <a:ext uri="{96DAC541-7B7A-43D3-8B79-37D633B846F1}">
                <asvg:svgBlip xmlns:asvg="http://schemas.microsoft.com/office/drawing/2016/SVG/main" r:embed="rId89"/>
              </a:ext>
            </a:extLst>
          </a:blip>
          <a:stretch>
            <a:fillRect/>
          </a:stretch>
        </p:blipFill>
        <p:spPr>
          <a:xfrm>
            <a:off x="2402618" y="1130831"/>
            <a:ext cx="1619250" cy="1619250"/>
          </a:xfrm>
          <a:prstGeom prst="rect">
            <a:avLst/>
          </a:prstGeom>
        </p:spPr>
      </p:pic>
      <p:pic>
        <p:nvPicPr>
          <p:cNvPr id="116" name="Graphic 8 [0]" hidden="1">
            <a:extLst>
              <a:ext uri="{FF2B5EF4-FFF2-40B4-BE49-F238E27FC236}">
                <a16:creationId xmlns:a16="http://schemas.microsoft.com/office/drawing/2014/main" id="{47DEBBFB-BDB8-499F-8538-9BBBFB4F6EB1}"/>
              </a:ext>
            </a:extLst>
          </p:cNvPr>
          <p:cNvPicPr>
            <a:picLocks noChangeAspect="1"/>
          </p:cNvPicPr>
          <p:nvPr>
            <p:custDataLst>
              <p:tags r:id="rId5"/>
            </p:custDataLst>
          </p:nvPr>
        </p:nvPicPr>
        <p:blipFill>
          <a:blip r:embed="rId90">
            <a:extLst>
              <a:ext uri="{96DAC541-7B7A-43D3-8B79-37D633B846F1}">
                <asvg:svgBlip xmlns:asvg="http://schemas.microsoft.com/office/drawing/2016/SVG/main" r:embed="rId91"/>
              </a:ext>
            </a:extLst>
          </a:blip>
          <a:stretch>
            <a:fillRect/>
          </a:stretch>
        </p:blipFill>
        <p:spPr>
          <a:xfrm>
            <a:off x="2402618" y="1130831"/>
            <a:ext cx="1619250" cy="1619250"/>
          </a:xfrm>
          <a:prstGeom prst="rect">
            <a:avLst/>
          </a:prstGeom>
        </p:spPr>
      </p:pic>
      <p:pic>
        <p:nvPicPr>
          <p:cNvPr id="117" name="Graphic 12 [1]" hidden="1">
            <a:extLst>
              <a:ext uri="{FF2B5EF4-FFF2-40B4-BE49-F238E27FC236}">
                <a16:creationId xmlns:a16="http://schemas.microsoft.com/office/drawing/2014/main" id="{8279560A-704F-4166-B422-1F617B6E296A}"/>
              </a:ext>
            </a:extLst>
          </p:cNvPr>
          <p:cNvPicPr>
            <a:picLocks noChangeAspect="1"/>
          </p:cNvPicPr>
          <p:nvPr>
            <p:custDataLst>
              <p:tags r:id="rId6"/>
            </p:custDataLst>
          </p:nvPr>
        </p:nvPicPr>
        <p:blipFill>
          <a:blip r:embed="rId92">
            <a:extLst>
              <a:ext uri="{96DAC541-7B7A-43D3-8B79-37D633B846F1}">
                <asvg:svgBlip xmlns:asvg="http://schemas.microsoft.com/office/drawing/2016/SVG/main" r:embed="rId93"/>
              </a:ext>
            </a:extLst>
          </a:blip>
          <a:stretch>
            <a:fillRect/>
          </a:stretch>
        </p:blipFill>
        <p:spPr>
          <a:xfrm>
            <a:off x="2402618" y="1130831"/>
            <a:ext cx="1619250" cy="1619250"/>
          </a:xfrm>
          <a:prstGeom prst="rect">
            <a:avLst/>
          </a:prstGeom>
        </p:spPr>
      </p:pic>
      <p:sp>
        <p:nvSpPr>
          <p:cNvPr id="2" name="Text Placeholder 2">
            <a:extLst>
              <a:ext uri="{FF2B5EF4-FFF2-40B4-BE49-F238E27FC236}">
                <a16:creationId xmlns:a16="http://schemas.microsoft.com/office/drawing/2014/main" id="{A5757BE7-61AD-3E24-DFB3-BA64B3933EBE}"/>
              </a:ext>
            </a:extLst>
          </p:cNvPr>
          <p:cNvSpPr>
            <a:spLocks noGrp="1"/>
          </p:cNvSpPr>
          <p:nvPr>
            <p:ph type="body" sz="quarter" idx="13"/>
          </p:nvPr>
        </p:nvSpPr>
        <p:spPr>
          <a:xfrm>
            <a:off x="828000" y="108235"/>
            <a:ext cx="8064000" cy="195263"/>
          </a:xfrm>
        </p:spPr>
        <p:txBody>
          <a:bodyPr/>
          <a:lstStyle/>
          <a:p>
            <a:r>
              <a:rPr lang="fr-FR" dirty="0"/>
              <a:t>Test d’intrusion Ségur numérique vague 2</a:t>
            </a:r>
          </a:p>
        </p:txBody>
      </p:sp>
      <p:pic>
        <p:nvPicPr>
          <p:cNvPr id="16" name="Graphic 15" descr="Monthly calendar with solid fill">
            <a:extLst>
              <a:ext uri="{FF2B5EF4-FFF2-40B4-BE49-F238E27FC236}">
                <a16:creationId xmlns:a16="http://schemas.microsoft.com/office/drawing/2014/main" id="{9F285FA6-BDDC-F35C-E795-57B148204E85}"/>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151255" y="778050"/>
            <a:ext cx="478337" cy="442043"/>
          </a:xfrm>
          <a:prstGeom prst="rect">
            <a:avLst/>
          </a:prstGeom>
        </p:spPr>
      </p:pic>
      <p:pic>
        <p:nvPicPr>
          <p:cNvPr id="310" name="Graphic 3 [3]" hidden="1">
            <a:extLst>
              <a:ext uri="{FF2B5EF4-FFF2-40B4-BE49-F238E27FC236}">
                <a16:creationId xmlns:a16="http://schemas.microsoft.com/office/drawing/2014/main" id="{930C56D8-9651-B7B0-C68E-4BE64CC94A1A}"/>
              </a:ext>
            </a:extLst>
          </p:cNvPr>
          <p:cNvPicPr>
            <a:picLocks noChangeAspect="1"/>
          </p:cNvPicPr>
          <p:nvPr>
            <p:custDataLst>
              <p:tags r:id="rId7"/>
            </p:custDataLst>
          </p:nvPr>
        </p:nvPicPr>
        <p:blipFill>
          <a:blip r:embed="rId96">
            <a:extLst>
              <a:ext uri="{96DAC541-7B7A-43D3-8B79-37D633B846F1}">
                <asvg:svgBlip xmlns:asvg="http://schemas.microsoft.com/office/drawing/2016/SVG/main" r:embed="rId97"/>
              </a:ext>
            </a:extLst>
          </a:blip>
          <a:stretch>
            <a:fillRect/>
          </a:stretch>
        </p:blipFill>
        <p:spPr>
          <a:xfrm>
            <a:off x="4013727" y="2881348"/>
            <a:ext cx="507600" cy="507600"/>
          </a:xfrm>
          <a:prstGeom prst="rect">
            <a:avLst/>
          </a:prstGeom>
        </p:spPr>
      </p:pic>
      <p:pic>
        <p:nvPicPr>
          <p:cNvPr id="311" name="Graphic 10 [2]" hidden="1">
            <a:extLst>
              <a:ext uri="{FF2B5EF4-FFF2-40B4-BE49-F238E27FC236}">
                <a16:creationId xmlns:a16="http://schemas.microsoft.com/office/drawing/2014/main" id="{DAA1AFB2-441D-CC55-2886-200EDB22E09E}"/>
              </a:ext>
            </a:extLst>
          </p:cNvPr>
          <p:cNvPicPr>
            <a:picLocks noChangeAspect="1"/>
          </p:cNvPicPr>
          <p:nvPr>
            <p:custDataLst>
              <p:tags r:id="rId8"/>
            </p:custDataLst>
          </p:nvPr>
        </p:nvPicPr>
        <p:blipFill>
          <a:blip r:embed="rId98">
            <a:extLst>
              <a:ext uri="{96DAC541-7B7A-43D3-8B79-37D633B846F1}">
                <asvg:svgBlip xmlns:asvg="http://schemas.microsoft.com/office/drawing/2016/SVG/main" r:embed="rId99"/>
              </a:ext>
            </a:extLst>
          </a:blip>
          <a:stretch>
            <a:fillRect/>
          </a:stretch>
        </p:blipFill>
        <p:spPr>
          <a:xfrm>
            <a:off x="4016501" y="2884122"/>
            <a:ext cx="502052" cy="502052"/>
          </a:xfrm>
          <a:prstGeom prst="rect">
            <a:avLst/>
          </a:prstGeom>
        </p:spPr>
      </p:pic>
      <p:pic>
        <p:nvPicPr>
          <p:cNvPr id="312" name="Graphic 12 [1]" hidden="1">
            <a:extLst>
              <a:ext uri="{FF2B5EF4-FFF2-40B4-BE49-F238E27FC236}">
                <a16:creationId xmlns:a16="http://schemas.microsoft.com/office/drawing/2014/main" id="{D1AD0E9E-D83F-6639-4FFD-FA021A2C22CD}"/>
              </a:ext>
            </a:extLst>
          </p:cNvPr>
          <p:cNvPicPr>
            <a:picLocks noChangeAspect="1"/>
          </p:cNvPicPr>
          <p:nvPr>
            <p:custDataLst>
              <p:tags r:id="rId9"/>
            </p:custDataLst>
          </p:nvPr>
        </p:nvPicPr>
        <p:blipFill>
          <a:blip r:embed="rId100">
            <a:extLst>
              <a:ext uri="{96DAC541-7B7A-43D3-8B79-37D633B846F1}">
                <asvg:svgBlip xmlns:asvg="http://schemas.microsoft.com/office/drawing/2016/SVG/main" r:embed="rId101"/>
              </a:ext>
            </a:extLst>
          </a:blip>
          <a:stretch>
            <a:fillRect/>
          </a:stretch>
        </p:blipFill>
        <p:spPr>
          <a:xfrm>
            <a:off x="4013727" y="2881348"/>
            <a:ext cx="507600" cy="507600"/>
          </a:xfrm>
          <a:prstGeom prst="rect">
            <a:avLst/>
          </a:prstGeom>
        </p:spPr>
      </p:pic>
      <p:grpSp>
        <p:nvGrpSpPr>
          <p:cNvPr id="340" name="Graphic 2 [2]" hidden="1">
            <a:extLst>
              <a:ext uri="{FF2B5EF4-FFF2-40B4-BE49-F238E27FC236}">
                <a16:creationId xmlns:a16="http://schemas.microsoft.com/office/drawing/2014/main" id="{FD23A599-9D31-4D2C-2FA6-E42F4498FA27}"/>
              </a:ext>
            </a:extLst>
          </p:cNvPr>
          <p:cNvGrpSpPr/>
          <p:nvPr/>
        </p:nvGrpSpPr>
        <p:grpSpPr>
          <a:xfrm>
            <a:off x="4026722" y="3549260"/>
            <a:ext cx="482802" cy="482780"/>
            <a:chOff x="4026722" y="3549260"/>
            <a:chExt cx="482802" cy="482780"/>
          </a:xfrm>
        </p:grpSpPr>
        <p:sp>
          <p:nvSpPr>
            <p:cNvPr id="341" name="Forme libre : forme 340">
              <a:extLst>
                <a:ext uri="{FF2B5EF4-FFF2-40B4-BE49-F238E27FC236}">
                  <a16:creationId xmlns:a16="http://schemas.microsoft.com/office/drawing/2014/main" id="{7F99DFFC-1DFD-A9AF-76AE-C93807DE473A}"/>
                </a:ext>
              </a:extLst>
            </p:cNvPr>
            <p:cNvSpPr/>
            <p:nvPr/>
          </p:nvSpPr>
          <p:spPr>
            <a:xfrm>
              <a:off x="4026722" y="3549260"/>
              <a:ext cx="482802" cy="482780"/>
            </a:xfrm>
            <a:custGeom>
              <a:avLst/>
              <a:gdLst>
                <a:gd name="connsiteX0" fmla="*/ 481198 w 482802"/>
                <a:gd name="connsiteY0" fmla="*/ 268992 h 482780"/>
                <a:gd name="connsiteX1" fmla="*/ 268992 w 482802"/>
                <a:gd name="connsiteY1" fmla="*/ 1605 h 482780"/>
                <a:gd name="connsiteX2" fmla="*/ 1605 w 482802"/>
                <a:gd name="connsiteY2" fmla="*/ 213810 h 482780"/>
                <a:gd name="connsiteX3" fmla="*/ 213810 w 482802"/>
                <a:gd name="connsiteY3" fmla="*/ 481199 h 482780"/>
                <a:gd name="connsiteX4" fmla="*/ 343190 w 482802"/>
                <a:gd name="connsiteY4" fmla="*/ 460268 h 482780"/>
                <a:gd name="connsiteX5" fmla="*/ 481198 w 482802"/>
                <a:gd name="connsiteY5" fmla="*/ 268992 h 482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802" h="482780">
                  <a:moveTo>
                    <a:pt x="481198" y="268992"/>
                  </a:moveTo>
                  <a:cubicBezTo>
                    <a:pt x="496435" y="136556"/>
                    <a:pt x="401427" y="16843"/>
                    <a:pt x="268992" y="1605"/>
                  </a:cubicBezTo>
                  <a:cubicBezTo>
                    <a:pt x="136556" y="-13634"/>
                    <a:pt x="16843" y="81374"/>
                    <a:pt x="1605" y="213810"/>
                  </a:cubicBezTo>
                  <a:cubicBezTo>
                    <a:pt x="-13634" y="346246"/>
                    <a:pt x="81374" y="465959"/>
                    <a:pt x="213810" y="481199"/>
                  </a:cubicBezTo>
                  <a:cubicBezTo>
                    <a:pt x="258042" y="486287"/>
                    <a:pt x="302818" y="479043"/>
                    <a:pt x="343190" y="460268"/>
                  </a:cubicBezTo>
                  <a:cubicBezTo>
                    <a:pt x="389800" y="360271"/>
                    <a:pt x="447398" y="299060"/>
                    <a:pt x="481198" y="268992"/>
                  </a:cubicBezTo>
                  <a:close/>
                </a:path>
              </a:pathLst>
            </a:custGeom>
            <a:solidFill>
              <a:srgbClr val="FFFFFF"/>
            </a:solidFill>
            <a:ln w="297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charset="0"/>
                <a:ea typeface="Geneva" charset="-128"/>
                <a:cs typeface="+mn-cs"/>
              </a:endParaRPr>
            </a:p>
          </p:txBody>
        </p:sp>
        <p:sp>
          <p:nvSpPr>
            <p:cNvPr id="342" name="Forme libre : forme 341">
              <a:extLst>
                <a:ext uri="{FF2B5EF4-FFF2-40B4-BE49-F238E27FC236}">
                  <a16:creationId xmlns:a16="http://schemas.microsoft.com/office/drawing/2014/main" id="{32B28B20-2B55-60B8-22EC-E1D4360BC48A}"/>
                </a:ext>
              </a:extLst>
            </p:cNvPr>
            <p:cNvSpPr/>
            <p:nvPr/>
          </p:nvSpPr>
          <p:spPr>
            <a:xfrm>
              <a:off x="4120621" y="3735810"/>
              <a:ext cx="325840" cy="212984"/>
            </a:xfrm>
            <a:custGeom>
              <a:avLst/>
              <a:gdLst>
                <a:gd name="connsiteX0" fmla="*/ 314115 w 325840"/>
                <a:gd name="connsiteY0" fmla="*/ 9496 h 212984"/>
                <a:gd name="connsiteX1" fmla="*/ 266102 w 325840"/>
                <a:gd name="connsiteY1" fmla="*/ 9944 h 212984"/>
                <a:gd name="connsiteX2" fmla="*/ 217432 w 325840"/>
                <a:gd name="connsiteY2" fmla="*/ 58823 h 212984"/>
                <a:gd name="connsiteX3" fmla="*/ 182437 w 325840"/>
                <a:gd name="connsiteY3" fmla="*/ 40012 h 212984"/>
                <a:gd name="connsiteX4" fmla="*/ 73572 w 325840"/>
                <a:gd name="connsiteY4" fmla="*/ 40012 h 212984"/>
                <a:gd name="connsiteX5" fmla="*/ 31083 w 325840"/>
                <a:gd name="connsiteY5" fmla="*/ 50582 h 212984"/>
                <a:gd name="connsiteX6" fmla="*/ 0 w 325840"/>
                <a:gd name="connsiteY6" fmla="*/ 79217 h 212984"/>
                <a:gd name="connsiteX7" fmla="*/ 0 w 325840"/>
                <a:gd name="connsiteY7" fmla="*/ 112271 h 212984"/>
                <a:gd name="connsiteX8" fmla="*/ 47505 w 325840"/>
                <a:gd name="connsiteY8" fmla="*/ 68109 h 212984"/>
                <a:gd name="connsiteX9" fmla="*/ 73572 w 325840"/>
                <a:gd name="connsiteY9" fmla="*/ 64019 h 212984"/>
                <a:gd name="connsiteX10" fmla="*/ 182408 w 325840"/>
                <a:gd name="connsiteY10" fmla="*/ 64019 h 212984"/>
                <a:gd name="connsiteX11" fmla="*/ 197337 w 325840"/>
                <a:gd name="connsiteY11" fmla="*/ 74947 h 212984"/>
                <a:gd name="connsiteX12" fmla="*/ 197337 w 325840"/>
                <a:gd name="connsiteY12" fmla="*/ 74947 h 212984"/>
                <a:gd name="connsiteX13" fmla="*/ 182408 w 325840"/>
                <a:gd name="connsiteY13" fmla="*/ 85816 h 212984"/>
                <a:gd name="connsiteX14" fmla="*/ 118450 w 325840"/>
                <a:gd name="connsiteY14" fmla="*/ 85816 h 212984"/>
                <a:gd name="connsiteX15" fmla="*/ 106506 w 325840"/>
                <a:gd name="connsiteY15" fmla="*/ 97759 h 212984"/>
                <a:gd name="connsiteX16" fmla="*/ 118450 w 325840"/>
                <a:gd name="connsiteY16" fmla="*/ 109703 h 212984"/>
                <a:gd name="connsiteX17" fmla="*/ 182408 w 325840"/>
                <a:gd name="connsiteY17" fmla="*/ 109703 h 212984"/>
                <a:gd name="connsiteX18" fmla="*/ 212744 w 325840"/>
                <a:gd name="connsiteY18" fmla="*/ 97281 h 212984"/>
                <a:gd name="connsiteX19" fmla="*/ 213013 w 325840"/>
                <a:gd name="connsiteY19" fmla="*/ 97072 h 212984"/>
                <a:gd name="connsiteX20" fmla="*/ 283330 w 325840"/>
                <a:gd name="connsiteY20" fmla="*/ 26486 h 212984"/>
                <a:gd name="connsiteX21" fmla="*/ 297722 w 325840"/>
                <a:gd name="connsiteY21" fmla="*/ 26934 h 212984"/>
                <a:gd name="connsiteX22" fmla="*/ 301813 w 325840"/>
                <a:gd name="connsiteY22" fmla="*/ 36519 h 212984"/>
                <a:gd name="connsiteX23" fmla="*/ 300380 w 325840"/>
                <a:gd name="connsiteY23" fmla="*/ 42013 h 212984"/>
                <a:gd name="connsiteX24" fmla="*/ 210624 w 325840"/>
                <a:gd name="connsiteY24" fmla="*/ 132843 h 212984"/>
                <a:gd name="connsiteX25" fmla="*/ 171270 w 325840"/>
                <a:gd name="connsiteY25" fmla="*/ 147504 h 212984"/>
                <a:gd name="connsiteX26" fmla="*/ 60315 w 325840"/>
                <a:gd name="connsiteY26" fmla="*/ 147504 h 212984"/>
                <a:gd name="connsiteX27" fmla="*/ 52074 w 325840"/>
                <a:gd name="connsiteY27" fmla="*/ 150788 h 212984"/>
                <a:gd name="connsiteX28" fmla="*/ 20125 w 325840"/>
                <a:gd name="connsiteY28" fmla="*/ 180140 h 212984"/>
                <a:gd name="connsiteX29" fmla="*/ 20125 w 325840"/>
                <a:gd name="connsiteY29" fmla="*/ 212984 h 212984"/>
                <a:gd name="connsiteX30" fmla="*/ 64973 w 325840"/>
                <a:gd name="connsiteY30" fmla="*/ 171600 h 212984"/>
                <a:gd name="connsiteX31" fmla="*/ 171270 w 325840"/>
                <a:gd name="connsiteY31" fmla="*/ 171600 h 212984"/>
                <a:gd name="connsiteX32" fmla="*/ 226121 w 325840"/>
                <a:gd name="connsiteY32" fmla="*/ 151266 h 212984"/>
                <a:gd name="connsiteX33" fmla="*/ 317787 w 325840"/>
                <a:gd name="connsiteY33" fmla="*/ 58704 h 212984"/>
                <a:gd name="connsiteX34" fmla="*/ 325790 w 325840"/>
                <a:gd name="connsiteY34" fmla="*/ 36041 h 212984"/>
                <a:gd name="connsiteX35" fmla="*/ 314115 w 325840"/>
                <a:gd name="connsiteY35" fmla="*/ 9496 h 21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5840" h="212984">
                  <a:moveTo>
                    <a:pt x="314115" y="9496"/>
                  </a:moveTo>
                  <a:cubicBezTo>
                    <a:pt x="302171" y="-1701"/>
                    <a:pt x="280315" y="-4716"/>
                    <a:pt x="266102" y="9944"/>
                  </a:cubicBezTo>
                  <a:cubicBezTo>
                    <a:pt x="264310" y="11796"/>
                    <a:pt x="239587" y="36608"/>
                    <a:pt x="217432" y="58823"/>
                  </a:cubicBezTo>
                  <a:cubicBezTo>
                    <a:pt x="210594" y="46551"/>
                    <a:pt x="196232" y="40012"/>
                    <a:pt x="182437" y="40012"/>
                  </a:cubicBezTo>
                  <a:lnTo>
                    <a:pt x="73572" y="40012"/>
                  </a:lnTo>
                  <a:cubicBezTo>
                    <a:pt x="52283" y="40012"/>
                    <a:pt x="38787" y="43386"/>
                    <a:pt x="31083" y="50582"/>
                  </a:cubicBezTo>
                  <a:cubicBezTo>
                    <a:pt x="30008" y="51597"/>
                    <a:pt x="2210" y="77127"/>
                    <a:pt x="0" y="79217"/>
                  </a:cubicBezTo>
                  <a:lnTo>
                    <a:pt x="0" y="112271"/>
                  </a:lnTo>
                  <a:cubicBezTo>
                    <a:pt x="8958" y="103731"/>
                    <a:pt x="44400" y="71036"/>
                    <a:pt x="47505" y="68109"/>
                  </a:cubicBezTo>
                  <a:cubicBezTo>
                    <a:pt x="47953" y="67691"/>
                    <a:pt x="52462" y="64019"/>
                    <a:pt x="73572" y="64019"/>
                  </a:cubicBezTo>
                  <a:lnTo>
                    <a:pt x="182408" y="64019"/>
                  </a:lnTo>
                  <a:cubicBezTo>
                    <a:pt x="182408" y="64019"/>
                    <a:pt x="197337" y="64019"/>
                    <a:pt x="197337" y="74947"/>
                  </a:cubicBezTo>
                  <a:lnTo>
                    <a:pt x="197337" y="74947"/>
                  </a:lnTo>
                  <a:cubicBezTo>
                    <a:pt x="197337" y="85696"/>
                    <a:pt x="182408" y="85816"/>
                    <a:pt x="182408" y="85816"/>
                  </a:cubicBezTo>
                  <a:lnTo>
                    <a:pt x="118450" y="85816"/>
                  </a:lnTo>
                  <a:cubicBezTo>
                    <a:pt x="111854" y="85816"/>
                    <a:pt x="106506" y="91163"/>
                    <a:pt x="106506" y="97759"/>
                  </a:cubicBezTo>
                  <a:cubicBezTo>
                    <a:pt x="106506" y="104355"/>
                    <a:pt x="111854" y="109703"/>
                    <a:pt x="118450" y="109703"/>
                  </a:cubicBezTo>
                  <a:lnTo>
                    <a:pt x="182408" y="109703"/>
                  </a:lnTo>
                  <a:cubicBezTo>
                    <a:pt x="193787" y="109849"/>
                    <a:pt x="204736" y="105364"/>
                    <a:pt x="212744" y="97281"/>
                  </a:cubicBezTo>
                  <a:lnTo>
                    <a:pt x="213013" y="97072"/>
                  </a:lnTo>
                  <a:cubicBezTo>
                    <a:pt x="215760" y="94325"/>
                    <a:pt x="280165" y="29741"/>
                    <a:pt x="283330" y="26486"/>
                  </a:cubicBezTo>
                  <a:cubicBezTo>
                    <a:pt x="288287" y="21380"/>
                    <a:pt x="295274" y="24665"/>
                    <a:pt x="297722" y="26934"/>
                  </a:cubicBezTo>
                  <a:cubicBezTo>
                    <a:pt x="300254" y="29492"/>
                    <a:pt x="301717" y="32920"/>
                    <a:pt x="301813" y="36519"/>
                  </a:cubicBezTo>
                  <a:cubicBezTo>
                    <a:pt x="302040" y="38465"/>
                    <a:pt x="301529" y="40425"/>
                    <a:pt x="300380" y="42013"/>
                  </a:cubicBezTo>
                  <a:cubicBezTo>
                    <a:pt x="292885" y="49895"/>
                    <a:pt x="215820" y="128185"/>
                    <a:pt x="210624" y="132843"/>
                  </a:cubicBezTo>
                  <a:cubicBezTo>
                    <a:pt x="207190" y="135829"/>
                    <a:pt x="189395" y="147504"/>
                    <a:pt x="171270" y="147504"/>
                  </a:cubicBezTo>
                  <a:lnTo>
                    <a:pt x="60315" y="147504"/>
                  </a:lnTo>
                  <a:cubicBezTo>
                    <a:pt x="57248" y="147501"/>
                    <a:pt x="54297" y="148677"/>
                    <a:pt x="52074" y="150788"/>
                  </a:cubicBezTo>
                  <a:lnTo>
                    <a:pt x="20125" y="180140"/>
                  </a:lnTo>
                  <a:lnTo>
                    <a:pt x="20125" y="212984"/>
                  </a:lnTo>
                  <a:lnTo>
                    <a:pt x="64973" y="171600"/>
                  </a:lnTo>
                  <a:lnTo>
                    <a:pt x="171270" y="171600"/>
                  </a:lnTo>
                  <a:cubicBezTo>
                    <a:pt x="201129" y="171600"/>
                    <a:pt x="225882" y="151445"/>
                    <a:pt x="226121" y="151266"/>
                  </a:cubicBezTo>
                  <a:cubicBezTo>
                    <a:pt x="231257" y="146937"/>
                    <a:pt x="313100" y="63571"/>
                    <a:pt x="317787" y="58704"/>
                  </a:cubicBezTo>
                  <a:cubicBezTo>
                    <a:pt x="323383" y="52526"/>
                    <a:pt x="326264" y="44362"/>
                    <a:pt x="325790" y="36041"/>
                  </a:cubicBezTo>
                  <a:cubicBezTo>
                    <a:pt x="325581" y="25993"/>
                    <a:pt x="321379" y="16441"/>
                    <a:pt x="314115" y="9496"/>
                  </a:cubicBezTo>
                  <a:close/>
                </a:path>
              </a:pathLst>
            </a:custGeom>
            <a:solidFill>
              <a:srgbClr val="503078"/>
            </a:solidFill>
            <a:ln w="297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charset="0"/>
                <a:ea typeface="Geneva" charset="-128"/>
                <a:cs typeface="+mn-cs"/>
              </a:endParaRPr>
            </a:p>
          </p:txBody>
        </p:sp>
        <p:sp>
          <p:nvSpPr>
            <p:cNvPr id="343" name="Forme libre : forme 342">
              <a:extLst>
                <a:ext uri="{FF2B5EF4-FFF2-40B4-BE49-F238E27FC236}">
                  <a16:creationId xmlns:a16="http://schemas.microsoft.com/office/drawing/2014/main" id="{508E4656-0D8D-F94B-02C9-1748DAB5854F}"/>
                </a:ext>
              </a:extLst>
            </p:cNvPr>
            <p:cNvSpPr/>
            <p:nvPr/>
          </p:nvSpPr>
          <p:spPr>
            <a:xfrm>
              <a:off x="4227217" y="3622706"/>
              <a:ext cx="69123" cy="69123"/>
            </a:xfrm>
            <a:custGeom>
              <a:avLst/>
              <a:gdLst>
                <a:gd name="connsiteX0" fmla="*/ 69123 w 69123"/>
                <a:gd name="connsiteY0" fmla="*/ 26037 h 69123"/>
                <a:gd name="connsiteX1" fmla="*/ 43086 w 69123"/>
                <a:gd name="connsiteY1" fmla="*/ 26037 h 69123"/>
                <a:gd name="connsiteX2" fmla="*/ 43086 w 69123"/>
                <a:gd name="connsiteY2" fmla="*/ 0 h 69123"/>
                <a:gd name="connsiteX3" fmla="*/ 26037 w 69123"/>
                <a:gd name="connsiteY3" fmla="*/ 0 h 69123"/>
                <a:gd name="connsiteX4" fmla="*/ 26037 w 69123"/>
                <a:gd name="connsiteY4" fmla="*/ 26037 h 69123"/>
                <a:gd name="connsiteX5" fmla="*/ 0 w 69123"/>
                <a:gd name="connsiteY5" fmla="*/ 26037 h 69123"/>
                <a:gd name="connsiteX6" fmla="*/ 0 w 69123"/>
                <a:gd name="connsiteY6" fmla="*/ 43086 h 69123"/>
                <a:gd name="connsiteX7" fmla="*/ 26037 w 69123"/>
                <a:gd name="connsiteY7" fmla="*/ 43086 h 69123"/>
                <a:gd name="connsiteX8" fmla="*/ 26037 w 69123"/>
                <a:gd name="connsiteY8" fmla="*/ 69123 h 69123"/>
                <a:gd name="connsiteX9" fmla="*/ 43086 w 69123"/>
                <a:gd name="connsiteY9" fmla="*/ 69123 h 69123"/>
                <a:gd name="connsiteX10" fmla="*/ 43086 w 69123"/>
                <a:gd name="connsiteY10" fmla="*/ 43086 h 69123"/>
                <a:gd name="connsiteX11" fmla="*/ 69123 w 69123"/>
                <a:gd name="connsiteY11" fmla="*/ 43086 h 69123"/>
                <a:gd name="connsiteX12" fmla="*/ 69123 w 69123"/>
                <a:gd name="connsiteY12" fmla="*/ 26037 h 69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123" h="69123">
                  <a:moveTo>
                    <a:pt x="69123" y="26037"/>
                  </a:moveTo>
                  <a:lnTo>
                    <a:pt x="43086" y="26037"/>
                  </a:lnTo>
                  <a:lnTo>
                    <a:pt x="43086" y="0"/>
                  </a:lnTo>
                  <a:lnTo>
                    <a:pt x="26037" y="0"/>
                  </a:lnTo>
                  <a:lnTo>
                    <a:pt x="26037" y="26037"/>
                  </a:lnTo>
                  <a:lnTo>
                    <a:pt x="0" y="26037"/>
                  </a:lnTo>
                  <a:lnTo>
                    <a:pt x="0" y="43086"/>
                  </a:lnTo>
                  <a:lnTo>
                    <a:pt x="26037" y="43086"/>
                  </a:lnTo>
                  <a:lnTo>
                    <a:pt x="26037" y="69123"/>
                  </a:lnTo>
                  <a:lnTo>
                    <a:pt x="43086" y="69123"/>
                  </a:lnTo>
                  <a:lnTo>
                    <a:pt x="43086" y="43086"/>
                  </a:lnTo>
                  <a:lnTo>
                    <a:pt x="69123" y="43086"/>
                  </a:lnTo>
                  <a:lnTo>
                    <a:pt x="69123" y="26037"/>
                  </a:lnTo>
                  <a:close/>
                </a:path>
              </a:pathLst>
            </a:custGeom>
            <a:solidFill>
              <a:srgbClr val="503078"/>
            </a:solidFill>
            <a:ln w="297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charset="0"/>
                <a:ea typeface="Geneva" charset="-128"/>
                <a:cs typeface="+mn-cs"/>
              </a:endParaRPr>
            </a:p>
          </p:txBody>
        </p:sp>
        <p:sp>
          <p:nvSpPr>
            <p:cNvPr id="344" name="Forme libre : forme 343">
              <a:extLst>
                <a:ext uri="{FF2B5EF4-FFF2-40B4-BE49-F238E27FC236}">
                  <a16:creationId xmlns:a16="http://schemas.microsoft.com/office/drawing/2014/main" id="{990CD9D5-492F-C035-169A-52239682F4CC}"/>
                </a:ext>
              </a:extLst>
            </p:cNvPr>
            <p:cNvSpPr/>
            <p:nvPr/>
          </p:nvSpPr>
          <p:spPr>
            <a:xfrm>
              <a:off x="4166574" y="3684813"/>
              <a:ext cx="69093" cy="69123"/>
            </a:xfrm>
            <a:custGeom>
              <a:avLst/>
              <a:gdLst>
                <a:gd name="connsiteX0" fmla="*/ 69093 w 69093"/>
                <a:gd name="connsiteY0" fmla="*/ 26037 h 69123"/>
                <a:gd name="connsiteX1" fmla="*/ 43056 w 69093"/>
                <a:gd name="connsiteY1" fmla="*/ 26037 h 69123"/>
                <a:gd name="connsiteX2" fmla="*/ 43056 w 69093"/>
                <a:gd name="connsiteY2" fmla="*/ 0 h 69123"/>
                <a:gd name="connsiteX3" fmla="*/ 26007 w 69093"/>
                <a:gd name="connsiteY3" fmla="*/ 0 h 69123"/>
                <a:gd name="connsiteX4" fmla="*/ 26007 w 69093"/>
                <a:gd name="connsiteY4" fmla="*/ 26037 h 69123"/>
                <a:gd name="connsiteX5" fmla="*/ 0 w 69093"/>
                <a:gd name="connsiteY5" fmla="*/ 26037 h 69123"/>
                <a:gd name="connsiteX6" fmla="*/ 0 w 69093"/>
                <a:gd name="connsiteY6" fmla="*/ 43086 h 69123"/>
                <a:gd name="connsiteX7" fmla="*/ 26007 w 69093"/>
                <a:gd name="connsiteY7" fmla="*/ 43086 h 69123"/>
                <a:gd name="connsiteX8" fmla="*/ 26007 w 69093"/>
                <a:gd name="connsiteY8" fmla="*/ 69123 h 69123"/>
                <a:gd name="connsiteX9" fmla="*/ 43056 w 69093"/>
                <a:gd name="connsiteY9" fmla="*/ 69123 h 69123"/>
                <a:gd name="connsiteX10" fmla="*/ 43056 w 69093"/>
                <a:gd name="connsiteY10" fmla="*/ 43086 h 69123"/>
                <a:gd name="connsiteX11" fmla="*/ 69093 w 69093"/>
                <a:gd name="connsiteY11" fmla="*/ 43086 h 69123"/>
                <a:gd name="connsiteX12" fmla="*/ 69093 w 69093"/>
                <a:gd name="connsiteY12" fmla="*/ 26037 h 69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093" h="69123">
                  <a:moveTo>
                    <a:pt x="69093" y="26037"/>
                  </a:moveTo>
                  <a:lnTo>
                    <a:pt x="43056" y="26037"/>
                  </a:lnTo>
                  <a:lnTo>
                    <a:pt x="43056" y="0"/>
                  </a:lnTo>
                  <a:lnTo>
                    <a:pt x="26007" y="0"/>
                  </a:lnTo>
                  <a:lnTo>
                    <a:pt x="26007" y="26037"/>
                  </a:lnTo>
                  <a:lnTo>
                    <a:pt x="0" y="26037"/>
                  </a:lnTo>
                  <a:lnTo>
                    <a:pt x="0" y="43086"/>
                  </a:lnTo>
                  <a:lnTo>
                    <a:pt x="26007" y="43086"/>
                  </a:lnTo>
                  <a:lnTo>
                    <a:pt x="26007" y="69123"/>
                  </a:lnTo>
                  <a:lnTo>
                    <a:pt x="43056" y="69123"/>
                  </a:lnTo>
                  <a:lnTo>
                    <a:pt x="43056" y="43086"/>
                  </a:lnTo>
                  <a:lnTo>
                    <a:pt x="69093" y="43086"/>
                  </a:lnTo>
                  <a:lnTo>
                    <a:pt x="69093" y="26037"/>
                  </a:lnTo>
                  <a:close/>
                </a:path>
              </a:pathLst>
            </a:custGeom>
            <a:solidFill>
              <a:srgbClr val="503078"/>
            </a:solidFill>
            <a:ln w="297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charset="0"/>
                <a:ea typeface="Geneva" charset="-128"/>
                <a:cs typeface="+mn-cs"/>
              </a:endParaRPr>
            </a:p>
          </p:txBody>
        </p:sp>
        <p:sp>
          <p:nvSpPr>
            <p:cNvPr id="345" name="Forme libre : forme 344">
              <a:extLst>
                <a:ext uri="{FF2B5EF4-FFF2-40B4-BE49-F238E27FC236}">
                  <a16:creationId xmlns:a16="http://schemas.microsoft.com/office/drawing/2014/main" id="{739A04BA-0F7D-FF7D-56C8-EF21FB7220A9}"/>
                </a:ext>
              </a:extLst>
            </p:cNvPr>
            <p:cNvSpPr/>
            <p:nvPr/>
          </p:nvSpPr>
          <p:spPr>
            <a:xfrm>
              <a:off x="4287860" y="3684813"/>
              <a:ext cx="69123" cy="69123"/>
            </a:xfrm>
            <a:custGeom>
              <a:avLst/>
              <a:gdLst>
                <a:gd name="connsiteX0" fmla="*/ 69123 w 69123"/>
                <a:gd name="connsiteY0" fmla="*/ 26037 h 69123"/>
                <a:gd name="connsiteX1" fmla="*/ 43086 w 69123"/>
                <a:gd name="connsiteY1" fmla="*/ 26037 h 69123"/>
                <a:gd name="connsiteX2" fmla="*/ 43086 w 69123"/>
                <a:gd name="connsiteY2" fmla="*/ 0 h 69123"/>
                <a:gd name="connsiteX3" fmla="*/ 26037 w 69123"/>
                <a:gd name="connsiteY3" fmla="*/ 0 h 69123"/>
                <a:gd name="connsiteX4" fmla="*/ 26037 w 69123"/>
                <a:gd name="connsiteY4" fmla="*/ 26037 h 69123"/>
                <a:gd name="connsiteX5" fmla="*/ 0 w 69123"/>
                <a:gd name="connsiteY5" fmla="*/ 26037 h 69123"/>
                <a:gd name="connsiteX6" fmla="*/ 0 w 69123"/>
                <a:gd name="connsiteY6" fmla="*/ 43086 h 69123"/>
                <a:gd name="connsiteX7" fmla="*/ 26037 w 69123"/>
                <a:gd name="connsiteY7" fmla="*/ 43086 h 69123"/>
                <a:gd name="connsiteX8" fmla="*/ 26037 w 69123"/>
                <a:gd name="connsiteY8" fmla="*/ 69123 h 69123"/>
                <a:gd name="connsiteX9" fmla="*/ 43086 w 69123"/>
                <a:gd name="connsiteY9" fmla="*/ 69123 h 69123"/>
                <a:gd name="connsiteX10" fmla="*/ 43086 w 69123"/>
                <a:gd name="connsiteY10" fmla="*/ 43086 h 69123"/>
                <a:gd name="connsiteX11" fmla="*/ 69123 w 69123"/>
                <a:gd name="connsiteY11" fmla="*/ 43086 h 69123"/>
                <a:gd name="connsiteX12" fmla="*/ 69123 w 69123"/>
                <a:gd name="connsiteY12" fmla="*/ 26037 h 69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123" h="69123">
                  <a:moveTo>
                    <a:pt x="69123" y="26037"/>
                  </a:moveTo>
                  <a:lnTo>
                    <a:pt x="43086" y="26037"/>
                  </a:lnTo>
                  <a:lnTo>
                    <a:pt x="43086" y="0"/>
                  </a:lnTo>
                  <a:lnTo>
                    <a:pt x="26037" y="0"/>
                  </a:lnTo>
                  <a:lnTo>
                    <a:pt x="26037" y="26037"/>
                  </a:lnTo>
                  <a:lnTo>
                    <a:pt x="0" y="26037"/>
                  </a:lnTo>
                  <a:lnTo>
                    <a:pt x="0" y="43086"/>
                  </a:lnTo>
                  <a:lnTo>
                    <a:pt x="26037" y="43086"/>
                  </a:lnTo>
                  <a:lnTo>
                    <a:pt x="26037" y="69123"/>
                  </a:lnTo>
                  <a:lnTo>
                    <a:pt x="43086" y="69123"/>
                  </a:lnTo>
                  <a:lnTo>
                    <a:pt x="43086" y="43086"/>
                  </a:lnTo>
                  <a:lnTo>
                    <a:pt x="69123" y="43086"/>
                  </a:lnTo>
                  <a:lnTo>
                    <a:pt x="69123" y="26037"/>
                  </a:lnTo>
                  <a:close/>
                </a:path>
              </a:pathLst>
            </a:custGeom>
            <a:solidFill>
              <a:srgbClr val="503078"/>
            </a:solidFill>
            <a:ln w="297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charset="0"/>
                <a:ea typeface="Geneva" charset="-128"/>
                <a:cs typeface="+mn-cs"/>
              </a:endParaRPr>
            </a:p>
          </p:txBody>
        </p:sp>
        <p:sp>
          <p:nvSpPr>
            <p:cNvPr id="346" name="Forme libre : forme 345">
              <a:extLst>
                <a:ext uri="{FF2B5EF4-FFF2-40B4-BE49-F238E27FC236}">
                  <a16:creationId xmlns:a16="http://schemas.microsoft.com/office/drawing/2014/main" id="{8679A4AC-809C-8A39-CC12-FEB481F45E50}"/>
                </a:ext>
              </a:extLst>
            </p:cNvPr>
            <p:cNvSpPr/>
            <p:nvPr/>
          </p:nvSpPr>
          <p:spPr>
            <a:xfrm>
              <a:off x="4126354" y="3597954"/>
              <a:ext cx="69123" cy="69123"/>
            </a:xfrm>
            <a:custGeom>
              <a:avLst/>
              <a:gdLst>
                <a:gd name="connsiteX0" fmla="*/ 69123 w 69123"/>
                <a:gd name="connsiteY0" fmla="*/ 26037 h 69123"/>
                <a:gd name="connsiteX1" fmla="*/ 43086 w 69123"/>
                <a:gd name="connsiteY1" fmla="*/ 26037 h 69123"/>
                <a:gd name="connsiteX2" fmla="*/ 43086 w 69123"/>
                <a:gd name="connsiteY2" fmla="*/ 0 h 69123"/>
                <a:gd name="connsiteX3" fmla="*/ 26037 w 69123"/>
                <a:gd name="connsiteY3" fmla="*/ 0 h 69123"/>
                <a:gd name="connsiteX4" fmla="*/ 26037 w 69123"/>
                <a:gd name="connsiteY4" fmla="*/ 26037 h 69123"/>
                <a:gd name="connsiteX5" fmla="*/ 0 w 69123"/>
                <a:gd name="connsiteY5" fmla="*/ 26037 h 69123"/>
                <a:gd name="connsiteX6" fmla="*/ 0 w 69123"/>
                <a:gd name="connsiteY6" fmla="*/ 43086 h 69123"/>
                <a:gd name="connsiteX7" fmla="*/ 26037 w 69123"/>
                <a:gd name="connsiteY7" fmla="*/ 43086 h 69123"/>
                <a:gd name="connsiteX8" fmla="*/ 26037 w 69123"/>
                <a:gd name="connsiteY8" fmla="*/ 69123 h 69123"/>
                <a:gd name="connsiteX9" fmla="*/ 43086 w 69123"/>
                <a:gd name="connsiteY9" fmla="*/ 69123 h 69123"/>
                <a:gd name="connsiteX10" fmla="*/ 43086 w 69123"/>
                <a:gd name="connsiteY10" fmla="*/ 43086 h 69123"/>
                <a:gd name="connsiteX11" fmla="*/ 69123 w 69123"/>
                <a:gd name="connsiteY11" fmla="*/ 43086 h 69123"/>
                <a:gd name="connsiteX12" fmla="*/ 69123 w 69123"/>
                <a:gd name="connsiteY12" fmla="*/ 26037 h 69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123" h="69123">
                  <a:moveTo>
                    <a:pt x="69123" y="26037"/>
                  </a:moveTo>
                  <a:lnTo>
                    <a:pt x="43086" y="26037"/>
                  </a:lnTo>
                  <a:lnTo>
                    <a:pt x="43086" y="0"/>
                  </a:lnTo>
                  <a:lnTo>
                    <a:pt x="26037" y="0"/>
                  </a:lnTo>
                  <a:lnTo>
                    <a:pt x="26037" y="26037"/>
                  </a:lnTo>
                  <a:lnTo>
                    <a:pt x="0" y="26037"/>
                  </a:lnTo>
                  <a:lnTo>
                    <a:pt x="0" y="43086"/>
                  </a:lnTo>
                  <a:lnTo>
                    <a:pt x="26037" y="43086"/>
                  </a:lnTo>
                  <a:lnTo>
                    <a:pt x="26037" y="69123"/>
                  </a:lnTo>
                  <a:lnTo>
                    <a:pt x="43086" y="69123"/>
                  </a:lnTo>
                  <a:lnTo>
                    <a:pt x="43086" y="43086"/>
                  </a:lnTo>
                  <a:lnTo>
                    <a:pt x="69123" y="43086"/>
                  </a:lnTo>
                  <a:lnTo>
                    <a:pt x="69123" y="26037"/>
                  </a:lnTo>
                  <a:close/>
                </a:path>
              </a:pathLst>
            </a:custGeom>
            <a:solidFill>
              <a:srgbClr val="503078"/>
            </a:solidFill>
            <a:ln w="297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charset="0"/>
                <a:ea typeface="Geneva" charset="-128"/>
                <a:cs typeface="+mn-cs"/>
              </a:endParaRPr>
            </a:p>
          </p:txBody>
        </p:sp>
        <p:sp>
          <p:nvSpPr>
            <p:cNvPr id="347" name="Forme libre : forme 346">
              <a:extLst>
                <a:ext uri="{FF2B5EF4-FFF2-40B4-BE49-F238E27FC236}">
                  <a16:creationId xmlns:a16="http://schemas.microsoft.com/office/drawing/2014/main" id="{8AA123DF-E74A-6A85-F557-56C08C74D5E2}"/>
                </a:ext>
              </a:extLst>
            </p:cNvPr>
            <p:cNvSpPr/>
            <p:nvPr/>
          </p:nvSpPr>
          <p:spPr>
            <a:xfrm>
              <a:off x="4317719" y="3597954"/>
              <a:ext cx="69123" cy="69123"/>
            </a:xfrm>
            <a:custGeom>
              <a:avLst/>
              <a:gdLst>
                <a:gd name="connsiteX0" fmla="*/ 69123 w 69123"/>
                <a:gd name="connsiteY0" fmla="*/ 26037 h 69123"/>
                <a:gd name="connsiteX1" fmla="*/ 43086 w 69123"/>
                <a:gd name="connsiteY1" fmla="*/ 26037 h 69123"/>
                <a:gd name="connsiteX2" fmla="*/ 43086 w 69123"/>
                <a:gd name="connsiteY2" fmla="*/ 0 h 69123"/>
                <a:gd name="connsiteX3" fmla="*/ 26037 w 69123"/>
                <a:gd name="connsiteY3" fmla="*/ 0 h 69123"/>
                <a:gd name="connsiteX4" fmla="*/ 26037 w 69123"/>
                <a:gd name="connsiteY4" fmla="*/ 26037 h 69123"/>
                <a:gd name="connsiteX5" fmla="*/ 0 w 69123"/>
                <a:gd name="connsiteY5" fmla="*/ 26037 h 69123"/>
                <a:gd name="connsiteX6" fmla="*/ 0 w 69123"/>
                <a:gd name="connsiteY6" fmla="*/ 43086 h 69123"/>
                <a:gd name="connsiteX7" fmla="*/ 26037 w 69123"/>
                <a:gd name="connsiteY7" fmla="*/ 43086 h 69123"/>
                <a:gd name="connsiteX8" fmla="*/ 26037 w 69123"/>
                <a:gd name="connsiteY8" fmla="*/ 69123 h 69123"/>
                <a:gd name="connsiteX9" fmla="*/ 43086 w 69123"/>
                <a:gd name="connsiteY9" fmla="*/ 69123 h 69123"/>
                <a:gd name="connsiteX10" fmla="*/ 43086 w 69123"/>
                <a:gd name="connsiteY10" fmla="*/ 43086 h 69123"/>
                <a:gd name="connsiteX11" fmla="*/ 69123 w 69123"/>
                <a:gd name="connsiteY11" fmla="*/ 43086 h 69123"/>
                <a:gd name="connsiteX12" fmla="*/ 69123 w 69123"/>
                <a:gd name="connsiteY12" fmla="*/ 26037 h 69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123" h="69123">
                  <a:moveTo>
                    <a:pt x="69123" y="26037"/>
                  </a:moveTo>
                  <a:lnTo>
                    <a:pt x="43086" y="26037"/>
                  </a:lnTo>
                  <a:lnTo>
                    <a:pt x="43086" y="0"/>
                  </a:lnTo>
                  <a:lnTo>
                    <a:pt x="26037" y="0"/>
                  </a:lnTo>
                  <a:lnTo>
                    <a:pt x="26037" y="26037"/>
                  </a:lnTo>
                  <a:lnTo>
                    <a:pt x="0" y="26037"/>
                  </a:lnTo>
                  <a:lnTo>
                    <a:pt x="0" y="43086"/>
                  </a:lnTo>
                  <a:lnTo>
                    <a:pt x="26037" y="43086"/>
                  </a:lnTo>
                  <a:lnTo>
                    <a:pt x="26037" y="69123"/>
                  </a:lnTo>
                  <a:lnTo>
                    <a:pt x="43086" y="69123"/>
                  </a:lnTo>
                  <a:lnTo>
                    <a:pt x="43086" y="43086"/>
                  </a:lnTo>
                  <a:lnTo>
                    <a:pt x="69123" y="43086"/>
                  </a:lnTo>
                  <a:lnTo>
                    <a:pt x="69123" y="26037"/>
                  </a:lnTo>
                  <a:close/>
                </a:path>
              </a:pathLst>
            </a:custGeom>
            <a:solidFill>
              <a:srgbClr val="503078"/>
            </a:solidFill>
            <a:ln w="297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charset="0"/>
                <a:ea typeface="Geneva" charset="-128"/>
                <a:cs typeface="+mn-cs"/>
              </a:endParaRPr>
            </a:p>
          </p:txBody>
        </p:sp>
      </p:grpSp>
      <p:grpSp>
        <p:nvGrpSpPr>
          <p:cNvPr id="356" name="Graphic 6 [1]" hidden="1">
            <a:extLst>
              <a:ext uri="{FF2B5EF4-FFF2-40B4-BE49-F238E27FC236}">
                <a16:creationId xmlns:a16="http://schemas.microsoft.com/office/drawing/2014/main" id="{AFD33CDF-9EBD-53B1-16C5-5AED678ED74D}"/>
              </a:ext>
            </a:extLst>
          </p:cNvPr>
          <p:cNvGrpSpPr/>
          <p:nvPr/>
        </p:nvGrpSpPr>
        <p:grpSpPr>
          <a:xfrm>
            <a:off x="4023569" y="3556271"/>
            <a:ext cx="482848" cy="482817"/>
            <a:chOff x="4023569" y="3556271"/>
            <a:chExt cx="482848" cy="482817"/>
          </a:xfrm>
          <a:solidFill>
            <a:srgbClr val="503078"/>
          </a:solidFill>
        </p:grpSpPr>
        <p:sp>
          <p:nvSpPr>
            <p:cNvPr id="357" name="Forme libre : forme 356">
              <a:extLst>
                <a:ext uri="{FF2B5EF4-FFF2-40B4-BE49-F238E27FC236}">
                  <a16:creationId xmlns:a16="http://schemas.microsoft.com/office/drawing/2014/main" id="{DD9D5D20-DFF9-2D35-FB8C-E74D2DF684CB}"/>
                </a:ext>
              </a:extLst>
            </p:cNvPr>
            <p:cNvSpPr/>
            <p:nvPr/>
          </p:nvSpPr>
          <p:spPr>
            <a:xfrm>
              <a:off x="4023569" y="3556271"/>
              <a:ext cx="482848" cy="482817"/>
            </a:xfrm>
            <a:custGeom>
              <a:avLst/>
              <a:gdLst>
                <a:gd name="connsiteX0" fmla="*/ 241300 w 482848"/>
                <a:gd name="connsiteY0" fmla="*/ 23738 h 482817"/>
                <a:gd name="connsiteX1" fmla="*/ 458941 w 482848"/>
                <a:gd name="connsiteY1" fmla="*/ 241259 h 482817"/>
                <a:gd name="connsiteX2" fmla="*/ 458314 w 482848"/>
                <a:gd name="connsiteY2" fmla="*/ 257413 h 482817"/>
                <a:gd name="connsiteX3" fmla="*/ 325412 w 482848"/>
                <a:gd name="connsiteY3" fmla="*/ 441911 h 482817"/>
                <a:gd name="connsiteX4" fmla="*/ 40563 w 482848"/>
                <a:gd name="connsiteY4" fmla="*/ 325757 h 482817"/>
                <a:gd name="connsiteX5" fmla="*/ 156718 w 482848"/>
                <a:gd name="connsiteY5" fmla="*/ 40906 h 482817"/>
                <a:gd name="connsiteX6" fmla="*/ 241449 w 482848"/>
                <a:gd name="connsiteY6" fmla="*/ 23887 h 482817"/>
                <a:gd name="connsiteX7" fmla="*/ 241449 w 482848"/>
                <a:gd name="connsiteY7" fmla="*/ 0 h 482817"/>
                <a:gd name="connsiteX8" fmla="*/ 0 w 482848"/>
                <a:gd name="connsiteY8" fmla="*/ 241368 h 482817"/>
                <a:gd name="connsiteX9" fmla="*/ 241368 w 482848"/>
                <a:gd name="connsiteY9" fmla="*/ 482817 h 482817"/>
                <a:gd name="connsiteX10" fmla="*/ 343208 w 482848"/>
                <a:gd name="connsiteY10" fmla="*/ 460304 h 482817"/>
                <a:gd name="connsiteX11" fmla="*/ 481215 w 482848"/>
                <a:gd name="connsiteY11" fmla="*/ 269028 h 482817"/>
                <a:gd name="connsiteX12" fmla="*/ 269455 w 482848"/>
                <a:gd name="connsiteY12" fmla="*/ 1611 h 482817"/>
                <a:gd name="connsiteX13" fmla="*/ 241449 w 482848"/>
                <a:gd name="connsiteY13" fmla="*/ 0 h 4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2848" h="482817">
                  <a:moveTo>
                    <a:pt x="241300" y="23738"/>
                  </a:moveTo>
                  <a:cubicBezTo>
                    <a:pt x="361434" y="23787"/>
                    <a:pt x="458824" y="121127"/>
                    <a:pt x="458941" y="241259"/>
                  </a:cubicBezTo>
                  <a:cubicBezTo>
                    <a:pt x="458941" y="246485"/>
                    <a:pt x="458732" y="251919"/>
                    <a:pt x="458314" y="257413"/>
                  </a:cubicBezTo>
                  <a:cubicBezTo>
                    <a:pt x="425469" y="287988"/>
                    <a:pt x="370678" y="347975"/>
                    <a:pt x="325412" y="441911"/>
                  </a:cubicBezTo>
                  <a:cubicBezTo>
                    <a:pt x="214677" y="488493"/>
                    <a:pt x="87146" y="436488"/>
                    <a:pt x="40563" y="325757"/>
                  </a:cubicBezTo>
                  <a:cubicBezTo>
                    <a:pt x="-6021" y="215021"/>
                    <a:pt x="45983" y="87490"/>
                    <a:pt x="156718" y="40906"/>
                  </a:cubicBezTo>
                  <a:cubicBezTo>
                    <a:pt x="183539" y="29623"/>
                    <a:pt x="212351" y="23836"/>
                    <a:pt x="241449" y="23887"/>
                  </a:cubicBezTo>
                  <a:moveTo>
                    <a:pt x="241449" y="0"/>
                  </a:moveTo>
                  <a:cubicBezTo>
                    <a:pt x="108123" y="-22"/>
                    <a:pt x="22" y="108042"/>
                    <a:pt x="0" y="241368"/>
                  </a:cubicBezTo>
                  <a:cubicBezTo>
                    <a:pt x="-22" y="374695"/>
                    <a:pt x="108042" y="482796"/>
                    <a:pt x="241368" y="482817"/>
                  </a:cubicBezTo>
                  <a:cubicBezTo>
                    <a:pt x="276550" y="482823"/>
                    <a:pt x="311307" y="475141"/>
                    <a:pt x="343208" y="460304"/>
                  </a:cubicBezTo>
                  <a:cubicBezTo>
                    <a:pt x="389817" y="360277"/>
                    <a:pt x="447415" y="299066"/>
                    <a:pt x="481215" y="269028"/>
                  </a:cubicBezTo>
                  <a:cubicBezTo>
                    <a:pt x="496584" y="136707"/>
                    <a:pt x="401776" y="16980"/>
                    <a:pt x="269455" y="1611"/>
                  </a:cubicBezTo>
                  <a:cubicBezTo>
                    <a:pt x="260159" y="531"/>
                    <a:pt x="250808" y="-7"/>
                    <a:pt x="241449" y="0"/>
                  </a:cubicBezTo>
                  <a:close/>
                </a:path>
              </a:pathLst>
            </a:custGeom>
            <a:solidFill>
              <a:srgbClr val="503078"/>
            </a:solidFill>
            <a:ln w="297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charset="0"/>
                <a:ea typeface="Geneva" charset="-128"/>
                <a:cs typeface="+mn-cs"/>
              </a:endParaRPr>
            </a:p>
          </p:txBody>
        </p:sp>
        <p:sp>
          <p:nvSpPr>
            <p:cNvPr id="358" name="Forme libre : forme 357">
              <a:extLst>
                <a:ext uri="{FF2B5EF4-FFF2-40B4-BE49-F238E27FC236}">
                  <a16:creationId xmlns:a16="http://schemas.microsoft.com/office/drawing/2014/main" id="{A42D6A79-96E4-3EF1-2AAE-B703274BA53A}"/>
                </a:ext>
              </a:extLst>
            </p:cNvPr>
            <p:cNvSpPr/>
            <p:nvPr/>
          </p:nvSpPr>
          <p:spPr>
            <a:xfrm>
              <a:off x="4125966" y="3761370"/>
              <a:ext cx="325990" cy="213014"/>
            </a:xfrm>
            <a:custGeom>
              <a:avLst/>
              <a:gdLst>
                <a:gd name="connsiteX0" fmla="*/ 314175 w 325990"/>
                <a:gd name="connsiteY0" fmla="*/ 9496 h 213014"/>
                <a:gd name="connsiteX1" fmla="*/ 266162 w 325990"/>
                <a:gd name="connsiteY1" fmla="*/ 9944 h 213014"/>
                <a:gd name="connsiteX2" fmla="*/ 217492 w 325990"/>
                <a:gd name="connsiteY2" fmla="*/ 58823 h 213014"/>
                <a:gd name="connsiteX3" fmla="*/ 182497 w 325990"/>
                <a:gd name="connsiteY3" fmla="*/ 40042 h 213014"/>
                <a:gd name="connsiteX4" fmla="*/ 73662 w 325990"/>
                <a:gd name="connsiteY4" fmla="*/ 40042 h 213014"/>
                <a:gd name="connsiteX5" fmla="*/ 31083 w 325990"/>
                <a:gd name="connsiteY5" fmla="*/ 50612 h 213014"/>
                <a:gd name="connsiteX6" fmla="*/ 0 w 325990"/>
                <a:gd name="connsiteY6" fmla="*/ 79247 h 213014"/>
                <a:gd name="connsiteX7" fmla="*/ 0 w 325990"/>
                <a:gd name="connsiteY7" fmla="*/ 112271 h 213014"/>
                <a:gd name="connsiteX8" fmla="*/ 47505 w 325990"/>
                <a:gd name="connsiteY8" fmla="*/ 68109 h 213014"/>
                <a:gd name="connsiteX9" fmla="*/ 73572 w 325990"/>
                <a:gd name="connsiteY9" fmla="*/ 64049 h 213014"/>
                <a:gd name="connsiteX10" fmla="*/ 182497 w 325990"/>
                <a:gd name="connsiteY10" fmla="*/ 64049 h 213014"/>
                <a:gd name="connsiteX11" fmla="*/ 197427 w 325990"/>
                <a:gd name="connsiteY11" fmla="*/ 74947 h 213014"/>
                <a:gd name="connsiteX12" fmla="*/ 197427 w 325990"/>
                <a:gd name="connsiteY12" fmla="*/ 74947 h 213014"/>
                <a:gd name="connsiteX13" fmla="*/ 182497 w 325990"/>
                <a:gd name="connsiteY13" fmla="*/ 85816 h 213014"/>
                <a:gd name="connsiteX14" fmla="*/ 118540 w 325990"/>
                <a:gd name="connsiteY14" fmla="*/ 85816 h 213014"/>
                <a:gd name="connsiteX15" fmla="*/ 106521 w 325990"/>
                <a:gd name="connsiteY15" fmla="*/ 97834 h 213014"/>
                <a:gd name="connsiteX16" fmla="*/ 118540 w 325990"/>
                <a:gd name="connsiteY16" fmla="*/ 109852 h 213014"/>
                <a:gd name="connsiteX17" fmla="*/ 182497 w 325990"/>
                <a:gd name="connsiteY17" fmla="*/ 109852 h 213014"/>
                <a:gd name="connsiteX18" fmla="*/ 212834 w 325990"/>
                <a:gd name="connsiteY18" fmla="*/ 97401 h 213014"/>
                <a:gd name="connsiteX19" fmla="*/ 213102 w 325990"/>
                <a:gd name="connsiteY19" fmla="*/ 97192 h 213014"/>
                <a:gd name="connsiteX20" fmla="*/ 283420 w 325990"/>
                <a:gd name="connsiteY20" fmla="*/ 26606 h 213014"/>
                <a:gd name="connsiteX21" fmla="*/ 297812 w 325990"/>
                <a:gd name="connsiteY21" fmla="*/ 27053 h 213014"/>
                <a:gd name="connsiteX22" fmla="*/ 301903 w 325990"/>
                <a:gd name="connsiteY22" fmla="*/ 36638 h 213014"/>
                <a:gd name="connsiteX23" fmla="*/ 300469 w 325990"/>
                <a:gd name="connsiteY23" fmla="*/ 42072 h 213014"/>
                <a:gd name="connsiteX24" fmla="*/ 210714 w 325990"/>
                <a:gd name="connsiteY24" fmla="*/ 132903 h 213014"/>
                <a:gd name="connsiteX25" fmla="*/ 171360 w 325990"/>
                <a:gd name="connsiteY25" fmla="*/ 147564 h 213014"/>
                <a:gd name="connsiteX26" fmla="*/ 60285 w 325990"/>
                <a:gd name="connsiteY26" fmla="*/ 147564 h 213014"/>
                <a:gd name="connsiteX27" fmla="*/ 51984 w 325990"/>
                <a:gd name="connsiteY27" fmla="*/ 150818 h 213014"/>
                <a:gd name="connsiteX28" fmla="*/ 20035 w 325990"/>
                <a:gd name="connsiteY28" fmla="*/ 180170 h 213014"/>
                <a:gd name="connsiteX29" fmla="*/ 20035 w 325990"/>
                <a:gd name="connsiteY29" fmla="*/ 213014 h 213014"/>
                <a:gd name="connsiteX30" fmla="*/ 65062 w 325990"/>
                <a:gd name="connsiteY30" fmla="*/ 171719 h 213014"/>
                <a:gd name="connsiteX31" fmla="*/ 171420 w 325990"/>
                <a:gd name="connsiteY31" fmla="*/ 171719 h 213014"/>
                <a:gd name="connsiteX32" fmla="*/ 226270 w 325990"/>
                <a:gd name="connsiteY32" fmla="*/ 151386 h 213014"/>
                <a:gd name="connsiteX33" fmla="*/ 317937 w 325990"/>
                <a:gd name="connsiteY33" fmla="*/ 58823 h 213014"/>
                <a:gd name="connsiteX34" fmla="*/ 325939 w 325990"/>
                <a:gd name="connsiteY34" fmla="*/ 36101 h 213014"/>
                <a:gd name="connsiteX35" fmla="*/ 314175 w 325990"/>
                <a:gd name="connsiteY35" fmla="*/ 9496 h 21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5990" h="213014">
                  <a:moveTo>
                    <a:pt x="314175" y="9496"/>
                  </a:moveTo>
                  <a:cubicBezTo>
                    <a:pt x="302231" y="-1701"/>
                    <a:pt x="280374" y="-4716"/>
                    <a:pt x="266162" y="9944"/>
                  </a:cubicBezTo>
                  <a:cubicBezTo>
                    <a:pt x="264370" y="11796"/>
                    <a:pt x="239647" y="36608"/>
                    <a:pt x="217492" y="58823"/>
                  </a:cubicBezTo>
                  <a:cubicBezTo>
                    <a:pt x="210654" y="46551"/>
                    <a:pt x="196292" y="40042"/>
                    <a:pt x="182497" y="40042"/>
                  </a:cubicBezTo>
                  <a:lnTo>
                    <a:pt x="73662" y="40042"/>
                  </a:lnTo>
                  <a:cubicBezTo>
                    <a:pt x="52372" y="40042"/>
                    <a:pt x="38876" y="43327"/>
                    <a:pt x="31083" y="50612"/>
                  </a:cubicBezTo>
                  <a:cubicBezTo>
                    <a:pt x="30008" y="51627"/>
                    <a:pt x="2239" y="77127"/>
                    <a:pt x="0" y="79247"/>
                  </a:cubicBezTo>
                  <a:lnTo>
                    <a:pt x="0" y="112271"/>
                  </a:lnTo>
                  <a:cubicBezTo>
                    <a:pt x="8958" y="103731"/>
                    <a:pt x="44400" y="71036"/>
                    <a:pt x="47505" y="68109"/>
                  </a:cubicBezTo>
                  <a:cubicBezTo>
                    <a:pt x="47953" y="67691"/>
                    <a:pt x="52462" y="64049"/>
                    <a:pt x="73572" y="64049"/>
                  </a:cubicBezTo>
                  <a:lnTo>
                    <a:pt x="182497" y="64049"/>
                  </a:lnTo>
                  <a:cubicBezTo>
                    <a:pt x="182646" y="64049"/>
                    <a:pt x="197427" y="64049"/>
                    <a:pt x="197427" y="74947"/>
                  </a:cubicBezTo>
                  <a:lnTo>
                    <a:pt x="197427" y="74947"/>
                  </a:lnTo>
                  <a:cubicBezTo>
                    <a:pt x="197427" y="85696"/>
                    <a:pt x="182497" y="85816"/>
                    <a:pt x="182497" y="85816"/>
                  </a:cubicBezTo>
                  <a:lnTo>
                    <a:pt x="118540" y="85816"/>
                  </a:lnTo>
                  <a:cubicBezTo>
                    <a:pt x="111902" y="85816"/>
                    <a:pt x="106521" y="91196"/>
                    <a:pt x="106521" y="97834"/>
                  </a:cubicBezTo>
                  <a:cubicBezTo>
                    <a:pt x="106521" y="104471"/>
                    <a:pt x="111902" y="109852"/>
                    <a:pt x="118540" y="109852"/>
                  </a:cubicBezTo>
                  <a:lnTo>
                    <a:pt x="182497" y="109852"/>
                  </a:lnTo>
                  <a:cubicBezTo>
                    <a:pt x="193879" y="109986"/>
                    <a:pt x="204829" y="105493"/>
                    <a:pt x="212834" y="97401"/>
                  </a:cubicBezTo>
                  <a:lnTo>
                    <a:pt x="213102" y="97192"/>
                  </a:lnTo>
                  <a:cubicBezTo>
                    <a:pt x="215849" y="94445"/>
                    <a:pt x="280255" y="29890"/>
                    <a:pt x="283420" y="26606"/>
                  </a:cubicBezTo>
                  <a:cubicBezTo>
                    <a:pt x="288377" y="21530"/>
                    <a:pt x="295363" y="24784"/>
                    <a:pt x="297812" y="27053"/>
                  </a:cubicBezTo>
                  <a:cubicBezTo>
                    <a:pt x="300344" y="29612"/>
                    <a:pt x="301807" y="33039"/>
                    <a:pt x="301903" y="36638"/>
                  </a:cubicBezTo>
                  <a:cubicBezTo>
                    <a:pt x="302121" y="38565"/>
                    <a:pt x="301610" y="40504"/>
                    <a:pt x="300469" y="42072"/>
                  </a:cubicBezTo>
                  <a:cubicBezTo>
                    <a:pt x="292975" y="49955"/>
                    <a:pt x="215909" y="128275"/>
                    <a:pt x="210714" y="132903"/>
                  </a:cubicBezTo>
                  <a:cubicBezTo>
                    <a:pt x="207280" y="135889"/>
                    <a:pt x="189484" y="147564"/>
                    <a:pt x="171360" y="147564"/>
                  </a:cubicBezTo>
                  <a:lnTo>
                    <a:pt x="60285" y="147564"/>
                  </a:lnTo>
                  <a:cubicBezTo>
                    <a:pt x="57202" y="147537"/>
                    <a:pt x="54227" y="148701"/>
                    <a:pt x="51984" y="150818"/>
                  </a:cubicBezTo>
                  <a:lnTo>
                    <a:pt x="20035" y="180170"/>
                  </a:lnTo>
                  <a:lnTo>
                    <a:pt x="20035" y="213014"/>
                  </a:lnTo>
                  <a:lnTo>
                    <a:pt x="65062" y="171719"/>
                  </a:lnTo>
                  <a:lnTo>
                    <a:pt x="171420" y="171719"/>
                  </a:lnTo>
                  <a:cubicBezTo>
                    <a:pt x="201278" y="171719"/>
                    <a:pt x="226031" y="151595"/>
                    <a:pt x="226270" y="151386"/>
                  </a:cubicBezTo>
                  <a:cubicBezTo>
                    <a:pt x="231406" y="147056"/>
                    <a:pt x="313249" y="63720"/>
                    <a:pt x="317937" y="58823"/>
                  </a:cubicBezTo>
                  <a:cubicBezTo>
                    <a:pt x="323538" y="52626"/>
                    <a:pt x="326420" y="44441"/>
                    <a:pt x="325939" y="36101"/>
                  </a:cubicBezTo>
                  <a:cubicBezTo>
                    <a:pt x="325721" y="26019"/>
                    <a:pt x="321484" y="16442"/>
                    <a:pt x="314175" y="9496"/>
                  </a:cubicBezTo>
                  <a:close/>
                </a:path>
              </a:pathLst>
            </a:custGeom>
            <a:solidFill>
              <a:srgbClr val="503078"/>
            </a:solidFill>
            <a:ln w="297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charset="0"/>
                <a:ea typeface="Geneva" charset="-128"/>
                <a:cs typeface="+mn-cs"/>
              </a:endParaRPr>
            </a:p>
          </p:txBody>
        </p:sp>
        <p:sp>
          <p:nvSpPr>
            <p:cNvPr id="359" name="Forme libre : forme 358">
              <a:extLst>
                <a:ext uri="{FF2B5EF4-FFF2-40B4-BE49-F238E27FC236}">
                  <a16:creationId xmlns:a16="http://schemas.microsoft.com/office/drawing/2014/main" id="{27D935F9-68DF-561D-EDD5-364B3CD870E4}"/>
                </a:ext>
              </a:extLst>
            </p:cNvPr>
            <p:cNvSpPr/>
            <p:nvPr/>
          </p:nvSpPr>
          <p:spPr>
            <a:xfrm>
              <a:off x="4232651" y="3648266"/>
              <a:ext cx="69123" cy="69123"/>
            </a:xfrm>
            <a:custGeom>
              <a:avLst/>
              <a:gdLst>
                <a:gd name="connsiteX0" fmla="*/ 69123 w 69123"/>
                <a:gd name="connsiteY0" fmla="*/ 26037 h 69123"/>
                <a:gd name="connsiteX1" fmla="*/ 43086 w 69123"/>
                <a:gd name="connsiteY1" fmla="*/ 26037 h 69123"/>
                <a:gd name="connsiteX2" fmla="*/ 43086 w 69123"/>
                <a:gd name="connsiteY2" fmla="*/ 0 h 69123"/>
                <a:gd name="connsiteX3" fmla="*/ 26037 w 69123"/>
                <a:gd name="connsiteY3" fmla="*/ 0 h 69123"/>
                <a:gd name="connsiteX4" fmla="*/ 26037 w 69123"/>
                <a:gd name="connsiteY4" fmla="*/ 26037 h 69123"/>
                <a:gd name="connsiteX5" fmla="*/ 0 w 69123"/>
                <a:gd name="connsiteY5" fmla="*/ 26037 h 69123"/>
                <a:gd name="connsiteX6" fmla="*/ 0 w 69123"/>
                <a:gd name="connsiteY6" fmla="*/ 43086 h 69123"/>
                <a:gd name="connsiteX7" fmla="*/ 26037 w 69123"/>
                <a:gd name="connsiteY7" fmla="*/ 43086 h 69123"/>
                <a:gd name="connsiteX8" fmla="*/ 26037 w 69123"/>
                <a:gd name="connsiteY8" fmla="*/ 69123 h 69123"/>
                <a:gd name="connsiteX9" fmla="*/ 43086 w 69123"/>
                <a:gd name="connsiteY9" fmla="*/ 69123 h 69123"/>
                <a:gd name="connsiteX10" fmla="*/ 43086 w 69123"/>
                <a:gd name="connsiteY10" fmla="*/ 43086 h 69123"/>
                <a:gd name="connsiteX11" fmla="*/ 69123 w 69123"/>
                <a:gd name="connsiteY11" fmla="*/ 43086 h 69123"/>
                <a:gd name="connsiteX12" fmla="*/ 69123 w 69123"/>
                <a:gd name="connsiteY12" fmla="*/ 26037 h 69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123" h="69123">
                  <a:moveTo>
                    <a:pt x="69123" y="26037"/>
                  </a:moveTo>
                  <a:lnTo>
                    <a:pt x="43086" y="26037"/>
                  </a:lnTo>
                  <a:lnTo>
                    <a:pt x="43086" y="0"/>
                  </a:lnTo>
                  <a:lnTo>
                    <a:pt x="26037" y="0"/>
                  </a:lnTo>
                  <a:lnTo>
                    <a:pt x="26037" y="26037"/>
                  </a:lnTo>
                  <a:lnTo>
                    <a:pt x="0" y="26037"/>
                  </a:lnTo>
                  <a:lnTo>
                    <a:pt x="0" y="43086"/>
                  </a:lnTo>
                  <a:lnTo>
                    <a:pt x="26037" y="43086"/>
                  </a:lnTo>
                  <a:lnTo>
                    <a:pt x="26037" y="69123"/>
                  </a:lnTo>
                  <a:lnTo>
                    <a:pt x="43086" y="69123"/>
                  </a:lnTo>
                  <a:lnTo>
                    <a:pt x="43086" y="43086"/>
                  </a:lnTo>
                  <a:lnTo>
                    <a:pt x="69123" y="43086"/>
                  </a:lnTo>
                  <a:lnTo>
                    <a:pt x="69123" y="26037"/>
                  </a:lnTo>
                  <a:close/>
                </a:path>
              </a:pathLst>
            </a:custGeom>
            <a:solidFill>
              <a:srgbClr val="503078"/>
            </a:solidFill>
            <a:ln w="297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charset="0"/>
                <a:ea typeface="Geneva" charset="-128"/>
                <a:cs typeface="+mn-cs"/>
              </a:endParaRPr>
            </a:p>
          </p:txBody>
        </p:sp>
        <p:sp>
          <p:nvSpPr>
            <p:cNvPr id="360" name="Forme libre : forme 359">
              <a:extLst>
                <a:ext uri="{FF2B5EF4-FFF2-40B4-BE49-F238E27FC236}">
                  <a16:creationId xmlns:a16="http://schemas.microsoft.com/office/drawing/2014/main" id="{0348B9AD-632D-52C5-1D50-F6667FC85478}"/>
                </a:ext>
              </a:extLst>
            </p:cNvPr>
            <p:cNvSpPr/>
            <p:nvPr/>
          </p:nvSpPr>
          <p:spPr>
            <a:xfrm>
              <a:off x="4172008" y="3710372"/>
              <a:ext cx="69123" cy="69123"/>
            </a:xfrm>
            <a:custGeom>
              <a:avLst/>
              <a:gdLst>
                <a:gd name="connsiteX0" fmla="*/ 69123 w 69123"/>
                <a:gd name="connsiteY0" fmla="*/ 26037 h 69123"/>
                <a:gd name="connsiteX1" fmla="*/ 43086 w 69123"/>
                <a:gd name="connsiteY1" fmla="*/ 26037 h 69123"/>
                <a:gd name="connsiteX2" fmla="*/ 43086 w 69123"/>
                <a:gd name="connsiteY2" fmla="*/ 0 h 69123"/>
                <a:gd name="connsiteX3" fmla="*/ 26037 w 69123"/>
                <a:gd name="connsiteY3" fmla="*/ 0 h 69123"/>
                <a:gd name="connsiteX4" fmla="*/ 26037 w 69123"/>
                <a:gd name="connsiteY4" fmla="*/ 26037 h 69123"/>
                <a:gd name="connsiteX5" fmla="*/ 0 w 69123"/>
                <a:gd name="connsiteY5" fmla="*/ 26037 h 69123"/>
                <a:gd name="connsiteX6" fmla="*/ 0 w 69123"/>
                <a:gd name="connsiteY6" fmla="*/ 43086 h 69123"/>
                <a:gd name="connsiteX7" fmla="*/ 26037 w 69123"/>
                <a:gd name="connsiteY7" fmla="*/ 43086 h 69123"/>
                <a:gd name="connsiteX8" fmla="*/ 26037 w 69123"/>
                <a:gd name="connsiteY8" fmla="*/ 69123 h 69123"/>
                <a:gd name="connsiteX9" fmla="*/ 43086 w 69123"/>
                <a:gd name="connsiteY9" fmla="*/ 69123 h 69123"/>
                <a:gd name="connsiteX10" fmla="*/ 43086 w 69123"/>
                <a:gd name="connsiteY10" fmla="*/ 43086 h 69123"/>
                <a:gd name="connsiteX11" fmla="*/ 69123 w 69123"/>
                <a:gd name="connsiteY11" fmla="*/ 43086 h 69123"/>
                <a:gd name="connsiteX12" fmla="*/ 69123 w 69123"/>
                <a:gd name="connsiteY12" fmla="*/ 26037 h 69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123" h="69123">
                  <a:moveTo>
                    <a:pt x="69123" y="26037"/>
                  </a:moveTo>
                  <a:lnTo>
                    <a:pt x="43086" y="26037"/>
                  </a:lnTo>
                  <a:lnTo>
                    <a:pt x="43086" y="0"/>
                  </a:lnTo>
                  <a:lnTo>
                    <a:pt x="26037" y="0"/>
                  </a:lnTo>
                  <a:lnTo>
                    <a:pt x="26037" y="26037"/>
                  </a:lnTo>
                  <a:lnTo>
                    <a:pt x="0" y="26037"/>
                  </a:lnTo>
                  <a:lnTo>
                    <a:pt x="0" y="43086"/>
                  </a:lnTo>
                  <a:lnTo>
                    <a:pt x="26037" y="43086"/>
                  </a:lnTo>
                  <a:lnTo>
                    <a:pt x="26037" y="69123"/>
                  </a:lnTo>
                  <a:lnTo>
                    <a:pt x="43086" y="69123"/>
                  </a:lnTo>
                  <a:lnTo>
                    <a:pt x="43086" y="43086"/>
                  </a:lnTo>
                  <a:lnTo>
                    <a:pt x="69123" y="43086"/>
                  </a:lnTo>
                  <a:lnTo>
                    <a:pt x="69123" y="26037"/>
                  </a:lnTo>
                  <a:close/>
                </a:path>
              </a:pathLst>
            </a:custGeom>
            <a:solidFill>
              <a:srgbClr val="503078"/>
            </a:solidFill>
            <a:ln w="297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charset="0"/>
                <a:ea typeface="Geneva" charset="-128"/>
                <a:cs typeface="+mn-cs"/>
              </a:endParaRPr>
            </a:p>
          </p:txBody>
        </p:sp>
        <p:sp>
          <p:nvSpPr>
            <p:cNvPr id="361" name="Forme libre : forme 360">
              <a:extLst>
                <a:ext uri="{FF2B5EF4-FFF2-40B4-BE49-F238E27FC236}">
                  <a16:creationId xmlns:a16="http://schemas.microsoft.com/office/drawing/2014/main" id="{652128A1-4B10-F809-C845-12BE89EE184C}"/>
                </a:ext>
              </a:extLst>
            </p:cNvPr>
            <p:cNvSpPr/>
            <p:nvPr/>
          </p:nvSpPr>
          <p:spPr>
            <a:xfrm>
              <a:off x="4293325" y="3710372"/>
              <a:ext cx="69093" cy="69123"/>
            </a:xfrm>
            <a:custGeom>
              <a:avLst/>
              <a:gdLst>
                <a:gd name="connsiteX0" fmla="*/ 69093 w 69093"/>
                <a:gd name="connsiteY0" fmla="*/ 26037 h 69123"/>
                <a:gd name="connsiteX1" fmla="*/ 43056 w 69093"/>
                <a:gd name="connsiteY1" fmla="*/ 26037 h 69123"/>
                <a:gd name="connsiteX2" fmla="*/ 43056 w 69093"/>
                <a:gd name="connsiteY2" fmla="*/ 0 h 69123"/>
                <a:gd name="connsiteX3" fmla="*/ 26007 w 69093"/>
                <a:gd name="connsiteY3" fmla="*/ 0 h 69123"/>
                <a:gd name="connsiteX4" fmla="*/ 26007 w 69093"/>
                <a:gd name="connsiteY4" fmla="*/ 26037 h 69123"/>
                <a:gd name="connsiteX5" fmla="*/ 0 w 69093"/>
                <a:gd name="connsiteY5" fmla="*/ 26037 h 69123"/>
                <a:gd name="connsiteX6" fmla="*/ 0 w 69093"/>
                <a:gd name="connsiteY6" fmla="*/ 43086 h 69123"/>
                <a:gd name="connsiteX7" fmla="*/ 26007 w 69093"/>
                <a:gd name="connsiteY7" fmla="*/ 43086 h 69123"/>
                <a:gd name="connsiteX8" fmla="*/ 26007 w 69093"/>
                <a:gd name="connsiteY8" fmla="*/ 69123 h 69123"/>
                <a:gd name="connsiteX9" fmla="*/ 43056 w 69093"/>
                <a:gd name="connsiteY9" fmla="*/ 69123 h 69123"/>
                <a:gd name="connsiteX10" fmla="*/ 43056 w 69093"/>
                <a:gd name="connsiteY10" fmla="*/ 43086 h 69123"/>
                <a:gd name="connsiteX11" fmla="*/ 69093 w 69093"/>
                <a:gd name="connsiteY11" fmla="*/ 43086 h 69123"/>
                <a:gd name="connsiteX12" fmla="*/ 69093 w 69093"/>
                <a:gd name="connsiteY12" fmla="*/ 26037 h 69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093" h="69123">
                  <a:moveTo>
                    <a:pt x="69093" y="26037"/>
                  </a:moveTo>
                  <a:lnTo>
                    <a:pt x="43056" y="26037"/>
                  </a:lnTo>
                  <a:lnTo>
                    <a:pt x="43056" y="0"/>
                  </a:lnTo>
                  <a:lnTo>
                    <a:pt x="26007" y="0"/>
                  </a:lnTo>
                  <a:lnTo>
                    <a:pt x="26007" y="26037"/>
                  </a:lnTo>
                  <a:lnTo>
                    <a:pt x="0" y="26037"/>
                  </a:lnTo>
                  <a:lnTo>
                    <a:pt x="0" y="43086"/>
                  </a:lnTo>
                  <a:lnTo>
                    <a:pt x="26007" y="43086"/>
                  </a:lnTo>
                  <a:lnTo>
                    <a:pt x="26007" y="69123"/>
                  </a:lnTo>
                  <a:lnTo>
                    <a:pt x="43056" y="69123"/>
                  </a:lnTo>
                  <a:lnTo>
                    <a:pt x="43056" y="43086"/>
                  </a:lnTo>
                  <a:lnTo>
                    <a:pt x="69093" y="43086"/>
                  </a:lnTo>
                  <a:lnTo>
                    <a:pt x="69093" y="26037"/>
                  </a:lnTo>
                  <a:close/>
                </a:path>
              </a:pathLst>
            </a:custGeom>
            <a:solidFill>
              <a:srgbClr val="503078"/>
            </a:solidFill>
            <a:ln w="297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charset="0"/>
                <a:ea typeface="Geneva" charset="-128"/>
                <a:cs typeface="+mn-cs"/>
              </a:endParaRPr>
            </a:p>
          </p:txBody>
        </p:sp>
        <p:sp>
          <p:nvSpPr>
            <p:cNvPr id="362" name="Forme libre : forme 361">
              <a:extLst>
                <a:ext uri="{FF2B5EF4-FFF2-40B4-BE49-F238E27FC236}">
                  <a16:creationId xmlns:a16="http://schemas.microsoft.com/office/drawing/2014/main" id="{B9F9D0CF-BF7F-4D1B-ED60-8B565B38DC58}"/>
                </a:ext>
              </a:extLst>
            </p:cNvPr>
            <p:cNvSpPr/>
            <p:nvPr/>
          </p:nvSpPr>
          <p:spPr>
            <a:xfrm>
              <a:off x="4131788" y="3623513"/>
              <a:ext cx="69123" cy="69123"/>
            </a:xfrm>
            <a:custGeom>
              <a:avLst/>
              <a:gdLst>
                <a:gd name="connsiteX0" fmla="*/ 69123 w 69123"/>
                <a:gd name="connsiteY0" fmla="*/ 26037 h 69123"/>
                <a:gd name="connsiteX1" fmla="*/ 43086 w 69123"/>
                <a:gd name="connsiteY1" fmla="*/ 26037 h 69123"/>
                <a:gd name="connsiteX2" fmla="*/ 43086 w 69123"/>
                <a:gd name="connsiteY2" fmla="*/ 0 h 69123"/>
                <a:gd name="connsiteX3" fmla="*/ 26037 w 69123"/>
                <a:gd name="connsiteY3" fmla="*/ 0 h 69123"/>
                <a:gd name="connsiteX4" fmla="*/ 26037 w 69123"/>
                <a:gd name="connsiteY4" fmla="*/ 26037 h 69123"/>
                <a:gd name="connsiteX5" fmla="*/ 0 w 69123"/>
                <a:gd name="connsiteY5" fmla="*/ 26037 h 69123"/>
                <a:gd name="connsiteX6" fmla="*/ 0 w 69123"/>
                <a:gd name="connsiteY6" fmla="*/ 43086 h 69123"/>
                <a:gd name="connsiteX7" fmla="*/ 26037 w 69123"/>
                <a:gd name="connsiteY7" fmla="*/ 43086 h 69123"/>
                <a:gd name="connsiteX8" fmla="*/ 26037 w 69123"/>
                <a:gd name="connsiteY8" fmla="*/ 69123 h 69123"/>
                <a:gd name="connsiteX9" fmla="*/ 43086 w 69123"/>
                <a:gd name="connsiteY9" fmla="*/ 69123 h 69123"/>
                <a:gd name="connsiteX10" fmla="*/ 43086 w 69123"/>
                <a:gd name="connsiteY10" fmla="*/ 43086 h 69123"/>
                <a:gd name="connsiteX11" fmla="*/ 69123 w 69123"/>
                <a:gd name="connsiteY11" fmla="*/ 43086 h 69123"/>
                <a:gd name="connsiteX12" fmla="*/ 69123 w 69123"/>
                <a:gd name="connsiteY12" fmla="*/ 26037 h 69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123" h="69123">
                  <a:moveTo>
                    <a:pt x="69123" y="26037"/>
                  </a:moveTo>
                  <a:lnTo>
                    <a:pt x="43086" y="26037"/>
                  </a:lnTo>
                  <a:lnTo>
                    <a:pt x="43086" y="0"/>
                  </a:lnTo>
                  <a:lnTo>
                    <a:pt x="26037" y="0"/>
                  </a:lnTo>
                  <a:lnTo>
                    <a:pt x="26037" y="26037"/>
                  </a:lnTo>
                  <a:lnTo>
                    <a:pt x="0" y="26037"/>
                  </a:lnTo>
                  <a:lnTo>
                    <a:pt x="0" y="43086"/>
                  </a:lnTo>
                  <a:lnTo>
                    <a:pt x="26037" y="43086"/>
                  </a:lnTo>
                  <a:lnTo>
                    <a:pt x="26037" y="69123"/>
                  </a:lnTo>
                  <a:lnTo>
                    <a:pt x="43086" y="69123"/>
                  </a:lnTo>
                  <a:lnTo>
                    <a:pt x="43086" y="43086"/>
                  </a:lnTo>
                  <a:lnTo>
                    <a:pt x="69123" y="43086"/>
                  </a:lnTo>
                  <a:lnTo>
                    <a:pt x="69123" y="26037"/>
                  </a:lnTo>
                  <a:close/>
                </a:path>
              </a:pathLst>
            </a:custGeom>
            <a:solidFill>
              <a:srgbClr val="503078"/>
            </a:solidFill>
            <a:ln w="297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charset="0"/>
                <a:ea typeface="Geneva" charset="-128"/>
                <a:cs typeface="+mn-cs"/>
              </a:endParaRPr>
            </a:p>
          </p:txBody>
        </p:sp>
        <p:sp>
          <p:nvSpPr>
            <p:cNvPr id="363" name="Forme libre : forme 362">
              <a:extLst>
                <a:ext uri="{FF2B5EF4-FFF2-40B4-BE49-F238E27FC236}">
                  <a16:creationId xmlns:a16="http://schemas.microsoft.com/office/drawing/2014/main" id="{7356374F-2C5B-1BFE-9F2E-0AE23E3098AE}"/>
                </a:ext>
              </a:extLst>
            </p:cNvPr>
            <p:cNvSpPr/>
            <p:nvPr/>
          </p:nvSpPr>
          <p:spPr>
            <a:xfrm>
              <a:off x="4323183" y="3623513"/>
              <a:ext cx="69093" cy="69123"/>
            </a:xfrm>
            <a:custGeom>
              <a:avLst/>
              <a:gdLst>
                <a:gd name="connsiteX0" fmla="*/ 69093 w 69093"/>
                <a:gd name="connsiteY0" fmla="*/ 26037 h 69123"/>
                <a:gd name="connsiteX1" fmla="*/ 43056 w 69093"/>
                <a:gd name="connsiteY1" fmla="*/ 26037 h 69123"/>
                <a:gd name="connsiteX2" fmla="*/ 43056 w 69093"/>
                <a:gd name="connsiteY2" fmla="*/ 0 h 69123"/>
                <a:gd name="connsiteX3" fmla="*/ 26007 w 69093"/>
                <a:gd name="connsiteY3" fmla="*/ 0 h 69123"/>
                <a:gd name="connsiteX4" fmla="*/ 26007 w 69093"/>
                <a:gd name="connsiteY4" fmla="*/ 26037 h 69123"/>
                <a:gd name="connsiteX5" fmla="*/ 0 w 69093"/>
                <a:gd name="connsiteY5" fmla="*/ 26037 h 69123"/>
                <a:gd name="connsiteX6" fmla="*/ 0 w 69093"/>
                <a:gd name="connsiteY6" fmla="*/ 43086 h 69123"/>
                <a:gd name="connsiteX7" fmla="*/ 26007 w 69093"/>
                <a:gd name="connsiteY7" fmla="*/ 43086 h 69123"/>
                <a:gd name="connsiteX8" fmla="*/ 26007 w 69093"/>
                <a:gd name="connsiteY8" fmla="*/ 69123 h 69123"/>
                <a:gd name="connsiteX9" fmla="*/ 43056 w 69093"/>
                <a:gd name="connsiteY9" fmla="*/ 69123 h 69123"/>
                <a:gd name="connsiteX10" fmla="*/ 43056 w 69093"/>
                <a:gd name="connsiteY10" fmla="*/ 43086 h 69123"/>
                <a:gd name="connsiteX11" fmla="*/ 69093 w 69093"/>
                <a:gd name="connsiteY11" fmla="*/ 43086 h 69123"/>
                <a:gd name="connsiteX12" fmla="*/ 69093 w 69093"/>
                <a:gd name="connsiteY12" fmla="*/ 26037 h 69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093" h="69123">
                  <a:moveTo>
                    <a:pt x="69093" y="26037"/>
                  </a:moveTo>
                  <a:lnTo>
                    <a:pt x="43056" y="26037"/>
                  </a:lnTo>
                  <a:lnTo>
                    <a:pt x="43056" y="0"/>
                  </a:lnTo>
                  <a:lnTo>
                    <a:pt x="26007" y="0"/>
                  </a:lnTo>
                  <a:lnTo>
                    <a:pt x="26007" y="26037"/>
                  </a:lnTo>
                  <a:lnTo>
                    <a:pt x="0" y="26037"/>
                  </a:lnTo>
                  <a:lnTo>
                    <a:pt x="0" y="43086"/>
                  </a:lnTo>
                  <a:lnTo>
                    <a:pt x="26007" y="43086"/>
                  </a:lnTo>
                  <a:lnTo>
                    <a:pt x="26007" y="69123"/>
                  </a:lnTo>
                  <a:lnTo>
                    <a:pt x="43056" y="69123"/>
                  </a:lnTo>
                  <a:lnTo>
                    <a:pt x="43056" y="43086"/>
                  </a:lnTo>
                  <a:lnTo>
                    <a:pt x="69093" y="43086"/>
                  </a:lnTo>
                  <a:lnTo>
                    <a:pt x="69093" y="26037"/>
                  </a:lnTo>
                  <a:close/>
                </a:path>
              </a:pathLst>
            </a:custGeom>
            <a:solidFill>
              <a:srgbClr val="503078"/>
            </a:solidFill>
            <a:ln w="297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charset="0"/>
                <a:ea typeface="Geneva" charset="-128"/>
                <a:cs typeface="+mn-cs"/>
              </a:endParaRPr>
            </a:p>
          </p:txBody>
        </p:sp>
      </p:grpSp>
      <p:grpSp>
        <p:nvGrpSpPr>
          <p:cNvPr id="364" name="Graphic 8 [3]" hidden="1">
            <a:extLst>
              <a:ext uri="{FF2B5EF4-FFF2-40B4-BE49-F238E27FC236}">
                <a16:creationId xmlns:a16="http://schemas.microsoft.com/office/drawing/2014/main" id="{2C3D013E-213E-307D-5E06-F581423C65C8}"/>
              </a:ext>
            </a:extLst>
          </p:cNvPr>
          <p:cNvGrpSpPr/>
          <p:nvPr/>
        </p:nvGrpSpPr>
        <p:grpSpPr>
          <a:xfrm>
            <a:off x="4023569" y="3556271"/>
            <a:ext cx="482848" cy="482817"/>
            <a:chOff x="4023569" y="3556271"/>
            <a:chExt cx="482848" cy="482817"/>
          </a:xfrm>
          <a:solidFill>
            <a:srgbClr val="FFFFFF"/>
          </a:solidFill>
        </p:grpSpPr>
        <p:sp>
          <p:nvSpPr>
            <p:cNvPr id="365" name="Forme libre : forme 364">
              <a:extLst>
                <a:ext uri="{FF2B5EF4-FFF2-40B4-BE49-F238E27FC236}">
                  <a16:creationId xmlns:a16="http://schemas.microsoft.com/office/drawing/2014/main" id="{543C4E1E-A3CD-0015-D26B-69AE0F4BACC2}"/>
                </a:ext>
              </a:extLst>
            </p:cNvPr>
            <p:cNvSpPr/>
            <p:nvPr/>
          </p:nvSpPr>
          <p:spPr>
            <a:xfrm>
              <a:off x="4023569" y="3556271"/>
              <a:ext cx="482848" cy="482817"/>
            </a:xfrm>
            <a:custGeom>
              <a:avLst/>
              <a:gdLst>
                <a:gd name="connsiteX0" fmla="*/ 241300 w 482848"/>
                <a:gd name="connsiteY0" fmla="*/ 23738 h 482817"/>
                <a:gd name="connsiteX1" fmla="*/ 458941 w 482848"/>
                <a:gd name="connsiteY1" fmla="*/ 241259 h 482817"/>
                <a:gd name="connsiteX2" fmla="*/ 458314 w 482848"/>
                <a:gd name="connsiteY2" fmla="*/ 257413 h 482817"/>
                <a:gd name="connsiteX3" fmla="*/ 325412 w 482848"/>
                <a:gd name="connsiteY3" fmla="*/ 441911 h 482817"/>
                <a:gd name="connsiteX4" fmla="*/ 40563 w 482848"/>
                <a:gd name="connsiteY4" fmla="*/ 325757 h 482817"/>
                <a:gd name="connsiteX5" fmla="*/ 156718 w 482848"/>
                <a:gd name="connsiteY5" fmla="*/ 40906 h 482817"/>
                <a:gd name="connsiteX6" fmla="*/ 241449 w 482848"/>
                <a:gd name="connsiteY6" fmla="*/ 23887 h 482817"/>
                <a:gd name="connsiteX7" fmla="*/ 241449 w 482848"/>
                <a:gd name="connsiteY7" fmla="*/ 0 h 482817"/>
                <a:gd name="connsiteX8" fmla="*/ 0 w 482848"/>
                <a:gd name="connsiteY8" fmla="*/ 241368 h 482817"/>
                <a:gd name="connsiteX9" fmla="*/ 241368 w 482848"/>
                <a:gd name="connsiteY9" fmla="*/ 482817 h 482817"/>
                <a:gd name="connsiteX10" fmla="*/ 343208 w 482848"/>
                <a:gd name="connsiteY10" fmla="*/ 460304 h 482817"/>
                <a:gd name="connsiteX11" fmla="*/ 481215 w 482848"/>
                <a:gd name="connsiteY11" fmla="*/ 269028 h 482817"/>
                <a:gd name="connsiteX12" fmla="*/ 269455 w 482848"/>
                <a:gd name="connsiteY12" fmla="*/ 1611 h 482817"/>
                <a:gd name="connsiteX13" fmla="*/ 241449 w 482848"/>
                <a:gd name="connsiteY13" fmla="*/ 0 h 4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2848" h="482817">
                  <a:moveTo>
                    <a:pt x="241300" y="23738"/>
                  </a:moveTo>
                  <a:cubicBezTo>
                    <a:pt x="361434" y="23787"/>
                    <a:pt x="458824" y="121127"/>
                    <a:pt x="458941" y="241259"/>
                  </a:cubicBezTo>
                  <a:cubicBezTo>
                    <a:pt x="458941" y="246485"/>
                    <a:pt x="458732" y="251919"/>
                    <a:pt x="458314" y="257413"/>
                  </a:cubicBezTo>
                  <a:cubicBezTo>
                    <a:pt x="425469" y="287988"/>
                    <a:pt x="370678" y="347975"/>
                    <a:pt x="325412" y="441911"/>
                  </a:cubicBezTo>
                  <a:cubicBezTo>
                    <a:pt x="214677" y="488493"/>
                    <a:pt x="87146" y="436488"/>
                    <a:pt x="40563" y="325757"/>
                  </a:cubicBezTo>
                  <a:cubicBezTo>
                    <a:pt x="-6021" y="215021"/>
                    <a:pt x="45983" y="87490"/>
                    <a:pt x="156718" y="40906"/>
                  </a:cubicBezTo>
                  <a:cubicBezTo>
                    <a:pt x="183539" y="29623"/>
                    <a:pt x="212351" y="23836"/>
                    <a:pt x="241449" y="23887"/>
                  </a:cubicBezTo>
                  <a:moveTo>
                    <a:pt x="241449" y="0"/>
                  </a:moveTo>
                  <a:cubicBezTo>
                    <a:pt x="108123" y="-22"/>
                    <a:pt x="22" y="108042"/>
                    <a:pt x="0" y="241368"/>
                  </a:cubicBezTo>
                  <a:cubicBezTo>
                    <a:pt x="-22" y="374695"/>
                    <a:pt x="108042" y="482796"/>
                    <a:pt x="241368" y="482817"/>
                  </a:cubicBezTo>
                  <a:cubicBezTo>
                    <a:pt x="276550" y="482823"/>
                    <a:pt x="311307" y="475141"/>
                    <a:pt x="343208" y="460304"/>
                  </a:cubicBezTo>
                  <a:cubicBezTo>
                    <a:pt x="389817" y="360277"/>
                    <a:pt x="447415" y="299066"/>
                    <a:pt x="481215" y="269028"/>
                  </a:cubicBezTo>
                  <a:cubicBezTo>
                    <a:pt x="496584" y="136707"/>
                    <a:pt x="401776" y="16980"/>
                    <a:pt x="269455" y="1611"/>
                  </a:cubicBezTo>
                  <a:cubicBezTo>
                    <a:pt x="260159" y="531"/>
                    <a:pt x="250808" y="-7"/>
                    <a:pt x="241449" y="0"/>
                  </a:cubicBezTo>
                  <a:close/>
                </a:path>
              </a:pathLst>
            </a:custGeom>
            <a:solidFill>
              <a:srgbClr val="FFFFFF"/>
            </a:solidFill>
            <a:ln w="297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charset="0"/>
                <a:ea typeface="Geneva" charset="-128"/>
                <a:cs typeface="+mn-cs"/>
              </a:endParaRPr>
            </a:p>
          </p:txBody>
        </p:sp>
        <p:sp>
          <p:nvSpPr>
            <p:cNvPr id="366" name="Forme libre : forme 365">
              <a:extLst>
                <a:ext uri="{FF2B5EF4-FFF2-40B4-BE49-F238E27FC236}">
                  <a16:creationId xmlns:a16="http://schemas.microsoft.com/office/drawing/2014/main" id="{70F14D65-B67F-730E-9F1B-CA8CC2BA5BE2}"/>
                </a:ext>
              </a:extLst>
            </p:cNvPr>
            <p:cNvSpPr/>
            <p:nvPr/>
          </p:nvSpPr>
          <p:spPr>
            <a:xfrm>
              <a:off x="4125966" y="3761370"/>
              <a:ext cx="325990" cy="213014"/>
            </a:xfrm>
            <a:custGeom>
              <a:avLst/>
              <a:gdLst>
                <a:gd name="connsiteX0" fmla="*/ 314175 w 325990"/>
                <a:gd name="connsiteY0" fmla="*/ 9496 h 213014"/>
                <a:gd name="connsiteX1" fmla="*/ 266162 w 325990"/>
                <a:gd name="connsiteY1" fmla="*/ 9944 h 213014"/>
                <a:gd name="connsiteX2" fmla="*/ 217492 w 325990"/>
                <a:gd name="connsiteY2" fmla="*/ 58823 h 213014"/>
                <a:gd name="connsiteX3" fmla="*/ 182497 w 325990"/>
                <a:gd name="connsiteY3" fmla="*/ 40042 h 213014"/>
                <a:gd name="connsiteX4" fmla="*/ 73662 w 325990"/>
                <a:gd name="connsiteY4" fmla="*/ 40042 h 213014"/>
                <a:gd name="connsiteX5" fmla="*/ 31083 w 325990"/>
                <a:gd name="connsiteY5" fmla="*/ 50612 h 213014"/>
                <a:gd name="connsiteX6" fmla="*/ 0 w 325990"/>
                <a:gd name="connsiteY6" fmla="*/ 79247 h 213014"/>
                <a:gd name="connsiteX7" fmla="*/ 0 w 325990"/>
                <a:gd name="connsiteY7" fmla="*/ 112271 h 213014"/>
                <a:gd name="connsiteX8" fmla="*/ 47505 w 325990"/>
                <a:gd name="connsiteY8" fmla="*/ 68109 h 213014"/>
                <a:gd name="connsiteX9" fmla="*/ 73572 w 325990"/>
                <a:gd name="connsiteY9" fmla="*/ 64049 h 213014"/>
                <a:gd name="connsiteX10" fmla="*/ 182497 w 325990"/>
                <a:gd name="connsiteY10" fmla="*/ 64049 h 213014"/>
                <a:gd name="connsiteX11" fmla="*/ 197427 w 325990"/>
                <a:gd name="connsiteY11" fmla="*/ 74947 h 213014"/>
                <a:gd name="connsiteX12" fmla="*/ 197427 w 325990"/>
                <a:gd name="connsiteY12" fmla="*/ 74947 h 213014"/>
                <a:gd name="connsiteX13" fmla="*/ 182497 w 325990"/>
                <a:gd name="connsiteY13" fmla="*/ 85816 h 213014"/>
                <a:gd name="connsiteX14" fmla="*/ 118540 w 325990"/>
                <a:gd name="connsiteY14" fmla="*/ 85816 h 213014"/>
                <a:gd name="connsiteX15" fmla="*/ 106521 w 325990"/>
                <a:gd name="connsiteY15" fmla="*/ 97834 h 213014"/>
                <a:gd name="connsiteX16" fmla="*/ 118540 w 325990"/>
                <a:gd name="connsiteY16" fmla="*/ 109852 h 213014"/>
                <a:gd name="connsiteX17" fmla="*/ 182497 w 325990"/>
                <a:gd name="connsiteY17" fmla="*/ 109852 h 213014"/>
                <a:gd name="connsiteX18" fmla="*/ 212834 w 325990"/>
                <a:gd name="connsiteY18" fmla="*/ 97401 h 213014"/>
                <a:gd name="connsiteX19" fmla="*/ 213102 w 325990"/>
                <a:gd name="connsiteY19" fmla="*/ 97192 h 213014"/>
                <a:gd name="connsiteX20" fmla="*/ 283420 w 325990"/>
                <a:gd name="connsiteY20" fmla="*/ 26606 h 213014"/>
                <a:gd name="connsiteX21" fmla="*/ 297812 w 325990"/>
                <a:gd name="connsiteY21" fmla="*/ 27053 h 213014"/>
                <a:gd name="connsiteX22" fmla="*/ 301903 w 325990"/>
                <a:gd name="connsiteY22" fmla="*/ 36638 h 213014"/>
                <a:gd name="connsiteX23" fmla="*/ 300469 w 325990"/>
                <a:gd name="connsiteY23" fmla="*/ 42072 h 213014"/>
                <a:gd name="connsiteX24" fmla="*/ 210714 w 325990"/>
                <a:gd name="connsiteY24" fmla="*/ 132903 h 213014"/>
                <a:gd name="connsiteX25" fmla="*/ 171360 w 325990"/>
                <a:gd name="connsiteY25" fmla="*/ 147564 h 213014"/>
                <a:gd name="connsiteX26" fmla="*/ 60285 w 325990"/>
                <a:gd name="connsiteY26" fmla="*/ 147564 h 213014"/>
                <a:gd name="connsiteX27" fmla="*/ 51984 w 325990"/>
                <a:gd name="connsiteY27" fmla="*/ 150818 h 213014"/>
                <a:gd name="connsiteX28" fmla="*/ 20035 w 325990"/>
                <a:gd name="connsiteY28" fmla="*/ 180170 h 213014"/>
                <a:gd name="connsiteX29" fmla="*/ 20035 w 325990"/>
                <a:gd name="connsiteY29" fmla="*/ 213014 h 213014"/>
                <a:gd name="connsiteX30" fmla="*/ 65062 w 325990"/>
                <a:gd name="connsiteY30" fmla="*/ 171719 h 213014"/>
                <a:gd name="connsiteX31" fmla="*/ 171420 w 325990"/>
                <a:gd name="connsiteY31" fmla="*/ 171719 h 213014"/>
                <a:gd name="connsiteX32" fmla="*/ 226270 w 325990"/>
                <a:gd name="connsiteY32" fmla="*/ 151386 h 213014"/>
                <a:gd name="connsiteX33" fmla="*/ 317937 w 325990"/>
                <a:gd name="connsiteY33" fmla="*/ 58823 h 213014"/>
                <a:gd name="connsiteX34" fmla="*/ 325939 w 325990"/>
                <a:gd name="connsiteY34" fmla="*/ 36101 h 213014"/>
                <a:gd name="connsiteX35" fmla="*/ 314175 w 325990"/>
                <a:gd name="connsiteY35" fmla="*/ 9496 h 21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5990" h="213014">
                  <a:moveTo>
                    <a:pt x="314175" y="9496"/>
                  </a:moveTo>
                  <a:cubicBezTo>
                    <a:pt x="302231" y="-1701"/>
                    <a:pt x="280374" y="-4716"/>
                    <a:pt x="266162" y="9944"/>
                  </a:cubicBezTo>
                  <a:cubicBezTo>
                    <a:pt x="264370" y="11796"/>
                    <a:pt x="239647" y="36608"/>
                    <a:pt x="217492" y="58823"/>
                  </a:cubicBezTo>
                  <a:cubicBezTo>
                    <a:pt x="210654" y="46551"/>
                    <a:pt x="196292" y="40042"/>
                    <a:pt x="182497" y="40042"/>
                  </a:cubicBezTo>
                  <a:lnTo>
                    <a:pt x="73662" y="40042"/>
                  </a:lnTo>
                  <a:cubicBezTo>
                    <a:pt x="52372" y="40042"/>
                    <a:pt x="38876" y="43327"/>
                    <a:pt x="31083" y="50612"/>
                  </a:cubicBezTo>
                  <a:cubicBezTo>
                    <a:pt x="30008" y="51627"/>
                    <a:pt x="2239" y="77127"/>
                    <a:pt x="0" y="79247"/>
                  </a:cubicBezTo>
                  <a:lnTo>
                    <a:pt x="0" y="112271"/>
                  </a:lnTo>
                  <a:cubicBezTo>
                    <a:pt x="8958" y="103731"/>
                    <a:pt x="44400" y="71036"/>
                    <a:pt x="47505" y="68109"/>
                  </a:cubicBezTo>
                  <a:cubicBezTo>
                    <a:pt x="47953" y="67691"/>
                    <a:pt x="52462" y="64049"/>
                    <a:pt x="73572" y="64049"/>
                  </a:cubicBezTo>
                  <a:lnTo>
                    <a:pt x="182497" y="64049"/>
                  </a:lnTo>
                  <a:cubicBezTo>
                    <a:pt x="182646" y="64049"/>
                    <a:pt x="197427" y="64049"/>
                    <a:pt x="197427" y="74947"/>
                  </a:cubicBezTo>
                  <a:lnTo>
                    <a:pt x="197427" y="74947"/>
                  </a:lnTo>
                  <a:cubicBezTo>
                    <a:pt x="197427" y="85696"/>
                    <a:pt x="182497" y="85816"/>
                    <a:pt x="182497" y="85816"/>
                  </a:cubicBezTo>
                  <a:lnTo>
                    <a:pt x="118540" y="85816"/>
                  </a:lnTo>
                  <a:cubicBezTo>
                    <a:pt x="111902" y="85816"/>
                    <a:pt x="106521" y="91196"/>
                    <a:pt x="106521" y="97834"/>
                  </a:cubicBezTo>
                  <a:cubicBezTo>
                    <a:pt x="106521" y="104471"/>
                    <a:pt x="111902" y="109852"/>
                    <a:pt x="118540" y="109852"/>
                  </a:cubicBezTo>
                  <a:lnTo>
                    <a:pt x="182497" y="109852"/>
                  </a:lnTo>
                  <a:cubicBezTo>
                    <a:pt x="193879" y="109986"/>
                    <a:pt x="204829" y="105493"/>
                    <a:pt x="212834" y="97401"/>
                  </a:cubicBezTo>
                  <a:lnTo>
                    <a:pt x="213102" y="97192"/>
                  </a:lnTo>
                  <a:cubicBezTo>
                    <a:pt x="215849" y="94445"/>
                    <a:pt x="280255" y="29890"/>
                    <a:pt x="283420" y="26606"/>
                  </a:cubicBezTo>
                  <a:cubicBezTo>
                    <a:pt x="288377" y="21530"/>
                    <a:pt x="295363" y="24784"/>
                    <a:pt x="297812" y="27053"/>
                  </a:cubicBezTo>
                  <a:cubicBezTo>
                    <a:pt x="300344" y="29612"/>
                    <a:pt x="301807" y="33039"/>
                    <a:pt x="301903" y="36638"/>
                  </a:cubicBezTo>
                  <a:cubicBezTo>
                    <a:pt x="302121" y="38565"/>
                    <a:pt x="301610" y="40504"/>
                    <a:pt x="300469" y="42072"/>
                  </a:cubicBezTo>
                  <a:cubicBezTo>
                    <a:pt x="292975" y="49955"/>
                    <a:pt x="215909" y="128275"/>
                    <a:pt x="210714" y="132903"/>
                  </a:cubicBezTo>
                  <a:cubicBezTo>
                    <a:pt x="207280" y="135889"/>
                    <a:pt x="189484" y="147564"/>
                    <a:pt x="171360" y="147564"/>
                  </a:cubicBezTo>
                  <a:lnTo>
                    <a:pt x="60285" y="147564"/>
                  </a:lnTo>
                  <a:cubicBezTo>
                    <a:pt x="57202" y="147537"/>
                    <a:pt x="54227" y="148701"/>
                    <a:pt x="51984" y="150818"/>
                  </a:cubicBezTo>
                  <a:lnTo>
                    <a:pt x="20035" y="180170"/>
                  </a:lnTo>
                  <a:lnTo>
                    <a:pt x="20035" y="213014"/>
                  </a:lnTo>
                  <a:lnTo>
                    <a:pt x="65062" y="171719"/>
                  </a:lnTo>
                  <a:lnTo>
                    <a:pt x="171420" y="171719"/>
                  </a:lnTo>
                  <a:cubicBezTo>
                    <a:pt x="201278" y="171719"/>
                    <a:pt x="226031" y="151595"/>
                    <a:pt x="226270" y="151386"/>
                  </a:cubicBezTo>
                  <a:cubicBezTo>
                    <a:pt x="231406" y="147056"/>
                    <a:pt x="313249" y="63720"/>
                    <a:pt x="317937" y="58823"/>
                  </a:cubicBezTo>
                  <a:cubicBezTo>
                    <a:pt x="323538" y="52626"/>
                    <a:pt x="326420" y="44441"/>
                    <a:pt x="325939" y="36101"/>
                  </a:cubicBezTo>
                  <a:cubicBezTo>
                    <a:pt x="325721" y="26019"/>
                    <a:pt x="321484" y="16442"/>
                    <a:pt x="314175" y="9496"/>
                  </a:cubicBezTo>
                  <a:close/>
                </a:path>
              </a:pathLst>
            </a:custGeom>
            <a:solidFill>
              <a:srgbClr val="FFFFFF"/>
            </a:solidFill>
            <a:ln w="297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charset="0"/>
                <a:ea typeface="Geneva" charset="-128"/>
                <a:cs typeface="+mn-cs"/>
              </a:endParaRPr>
            </a:p>
          </p:txBody>
        </p:sp>
        <p:sp>
          <p:nvSpPr>
            <p:cNvPr id="367" name="Forme libre : forme 366">
              <a:extLst>
                <a:ext uri="{FF2B5EF4-FFF2-40B4-BE49-F238E27FC236}">
                  <a16:creationId xmlns:a16="http://schemas.microsoft.com/office/drawing/2014/main" id="{6524E8D2-FCC6-9C46-ACFA-D47F2934C0E6}"/>
                </a:ext>
              </a:extLst>
            </p:cNvPr>
            <p:cNvSpPr/>
            <p:nvPr/>
          </p:nvSpPr>
          <p:spPr>
            <a:xfrm>
              <a:off x="4232651" y="3648266"/>
              <a:ext cx="69123" cy="69123"/>
            </a:xfrm>
            <a:custGeom>
              <a:avLst/>
              <a:gdLst>
                <a:gd name="connsiteX0" fmla="*/ 69123 w 69123"/>
                <a:gd name="connsiteY0" fmla="*/ 26037 h 69123"/>
                <a:gd name="connsiteX1" fmla="*/ 43086 w 69123"/>
                <a:gd name="connsiteY1" fmla="*/ 26037 h 69123"/>
                <a:gd name="connsiteX2" fmla="*/ 43086 w 69123"/>
                <a:gd name="connsiteY2" fmla="*/ 0 h 69123"/>
                <a:gd name="connsiteX3" fmla="*/ 26037 w 69123"/>
                <a:gd name="connsiteY3" fmla="*/ 0 h 69123"/>
                <a:gd name="connsiteX4" fmla="*/ 26037 w 69123"/>
                <a:gd name="connsiteY4" fmla="*/ 26037 h 69123"/>
                <a:gd name="connsiteX5" fmla="*/ 0 w 69123"/>
                <a:gd name="connsiteY5" fmla="*/ 26037 h 69123"/>
                <a:gd name="connsiteX6" fmla="*/ 0 w 69123"/>
                <a:gd name="connsiteY6" fmla="*/ 43086 h 69123"/>
                <a:gd name="connsiteX7" fmla="*/ 26037 w 69123"/>
                <a:gd name="connsiteY7" fmla="*/ 43086 h 69123"/>
                <a:gd name="connsiteX8" fmla="*/ 26037 w 69123"/>
                <a:gd name="connsiteY8" fmla="*/ 69123 h 69123"/>
                <a:gd name="connsiteX9" fmla="*/ 43086 w 69123"/>
                <a:gd name="connsiteY9" fmla="*/ 69123 h 69123"/>
                <a:gd name="connsiteX10" fmla="*/ 43086 w 69123"/>
                <a:gd name="connsiteY10" fmla="*/ 43086 h 69123"/>
                <a:gd name="connsiteX11" fmla="*/ 69123 w 69123"/>
                <a:gd name="connsiteY11" fmla="*/ 43086 h 69123"/>
                <a:gd name="connsiteX12" fmla="*/ 69123 w 69123"/>
                <a:gd name="connsiteY12" fmla="*/ 26037 h 69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123" h="69123">
                  <a:moveTo>
                    <a:pt x="69123" y="26037"/>
                  </a:moveTo>
                  <a:lnTo>
                    <a:pt x="43086" y="26037"/>
                  </a:lnTo>
                  <a:lnTo>
                    <a:pt x="43086" y="0"/>
                  </a:lnTo>
                  <a:lnTo>
                    <a:pt x="26037" y="0"/>
                  </a:lnTo>
                  <a:lnTo>
                    <a:pt x="26037" y="26037"/>
                  </a:lnTo>
                  <a:lnTo>
                    <a:pt x="0" y="26037"/>
                  </a:lnTo>
                  <a:lnTo>
                    <a:pt x="0" y="43086"/>
                  </a:lnTo>
                  <a:lnTo>
                    <a:pt x="26037" y="43086"/>
                  </a:lnTo>
                  <a:lnTo>
                    <a:pt x="26037" y="69123"/>
                  </a:lnTo>
                  <a:lnTo>
                    <a:pt x="43086" y="69123"/>
                  </a:lnTo>
                  <a:lnTo>
                    <a:pt x="43086" y="43086"/>
                  </a:lnTo>
                  <a:lnTo>
                    <a:pt x="69123" y="43086"/>
                  </a:lnTo>
                  <a:lnTo>
                    <a:pt x="69123" y="26037"/>
                  </a:lnTo>
                  <a:close/>
                </a:path>
              </a:pathLst>
            </a:custGeom>
            <a:solidFill>
              <a:srgbClr val="FFFFFF"/>
            </a:solidFill>
            <a:ln w="297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charset="0"/>
                <a:ea typeface="Geneva" charset="-128"/>
                <a:cs typeface="+mn-cs"/>
              </a:endParaRPr>
            </a:p>
          </p:txBody>
        </p:sp>
        <p:sp>
          <p:nvSpPr>
            <p:cNvPr id="368" name="Forme libre : forme 367">
              <a:extLst>
                <a:ext uri="{FF2B5EF4-FFF2-40B4-BE49-F238E27FC236}">
                  <a16:creationId xmlns:a16="http://schemas.microsoft.com/office/drawing/2014/main" id="{310E9345-2B85-B65C-38E3-510F5F43ADDF}"/>
                </a:ext>
              </a:extLst>
            </p:cNvPr>
            <p:cNvSpPr/>
            <p:nvPr/>
          </p:nvSpPr>
          <p:spPr>
            <a:xfrm>
              <a:off x="4172008" y="3710372"/>
              <a:ext cx="69123" cy="69123"/>
            </a:xfrm>
            <a:custGeom>
              <a:avLst/>
              <a:gdLst>
                <a:gd name="connsiteX0" fmla="*/ 69123 w 69123"/>
                <a:gd name="connsiteY0" fmla="*/ 26037 h 69123"/>
                <a:gd name="connsiteX1" fmla="*/ 43086 w 69123"/>
                <a:gd name="connsiteY1" fmla="*/ 26037 h 69123"/>
                <a:gd name="connsiteX2" fmla="*/ 43086 w 69123"/>
                <a:gd name="connsiteY2" fmla="*/ 0 h 69123"/>
                <a:gd name="connsiteX3" fmla="*/ 26037 w 69123"/>
                <a:gd name="connsiteY3" fmla="*/ 0 h 69123"/>
                <a:gd name="connsiteX4" fmla="*/ 26037 w 69123"/>
                <a:gd name="connsiteY4" fmla="*/ 26037 h 69123"/>
                <a:gd name="connsiteX5" fmla="*/ 0 w 69123"/>
                <a:gd name="connsiteY5" fmla="*/ 26037 h 69123"/>
                <a:gd name="connsiteX6" fmla="*/ 0 w 69123"/>
                <a:gd name="connsiteY6" fmla="*/ 43086 h 69123"/>
                <a:gd name="connsiteX7" fmla="*/ 26037 w 69123"/>
                <a:gd name="connsiteY7" fmla="*/ 43086 h 69123"/>
                <a:gd name="connsiteX8" fmla="*/ 26037 w 69123"/>
                <a:gd name="connsiteY8" fmla="*/ 69123 h 69123"/>
                <a:gd name="connsiteX9" fmla="*/ 43086 w 69123"/>
                <a:gd name="connsiteY9" fmla="*/ 69123 h 69123"/>
                <a:gd name="connsiteX10" fmla="*/ 43086 w 69123"/>
                <a:gd name="connsiteY10" fmla="*/ 43086 h 69123"/>
                <a:gd name="connsiteX11" fmla="*/ 69123 w 69123"/>
                <a:gd name="connsiteY11" fmla="*/ 43086 h 69123"/>
                <a:gd name="connsiteX12" fmla="*/ 69123 w 69123"/>
                <a:gd name="connsiteY12" fmla="*/ 26037 h 69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123" h="69123">
                  <a:moveTo>
                    <a:pt x="69123" y="26037"/>
                  </a:moveTo>
                  <a:lnTo>
                    <a:pt x="43086" y="26037"/>
                  </a:lnTo>
                  <a:lnTo>
                    <a:pt x="43086" y="0"/>
                  </a:lnTo>
                  <a:lnTo>
                    <a:pt x="26037" y="0"/>
                  </a:lnTo>
                  <a:lnTo>
                    <a:pt x="26037" y="26037"/>
                  </a:lnTo>
                  <a:lnTo>
                    <a:pt x="0" y="26037"/>
                  </a:lnTo>
                  <a:lnTo>
                    <a:pt x="0" y="43086"/>
                  </a:lnTo>
                  <a:lnTo>
                    <a:pt x="26037" y="43086"/>
                  </a:lnTo>
                  <a:lnTo>
                    <a:pt x="26037" y="69123"/>
                  </a:lnTo>
                  <a:lnTo>
                    <a:pt x="43086" y="69123"/>
                  </a:lnTo>
                  <a:lnTo>
                    <a:pt x="43086" y="43086"/>
                  </a:lnTo>
                  <a:lnTo>
                    <a:pt x="69123" y="43086"/>
                  </a:lnTo>
                  <a:lnTo>
                    <a:pt x="69123" y="26037"/>
                  </a:lnTo>
                  <a:close/>
                </a:path>
              </a:pathLst>
            </a:custGeom>
            <a:solidFill>
              <a:srgbClr val="FFFFFF"/>
            </a:solidFill>
            <a:ln w="297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charset="0"/>
                <a:ea typeface="Geneva" charset="-128"/>
                <a:cs typeface="+mn-cs"/>
              </a:endParaRPr>
            </a:p>
          </p:txBody>
        </p:sp>
        <p:sp>
          <p:nvSpPr>
            <p:cNvPr id="369" name="Forme libre : forme 368">
              <a:extLst>
                <a:ext uri="{FF2B5EF4-FFF2-40B4-BE49-F238E27FC236}">
                  <a16:creationId xmlns:a16="http://schemas.microsoft.com/office/drawing/2014/main" id="{6C04AE8C-BD0C-1FC1-55A4-E818456176F1}"/>
                </a:ext>
              </a:extLst>
            </p:cNvPr>
            <p:cNvSpPr/>
            <p:nvPr/>
          </p:nvSpPr>
          <p:spPr>
            <a:xfrm>
              <a:off x="4293325" y="3710372"/>
              <a:ext cx="69093" cy="69123"/>
            </a:xfrm>
            <a:custGeom>
              <a:avLst/>
              <a:gdLst>
                <a:gd name="connsiteX0" fmla="*/ 69093 w 69093"/>
                <a:gd name="connsiteY0" fmla="*/ 26037 h 69123"/>
                <a:gd name="connsiteX1" fmla="*/ 43056 w 69093"/>
                <a:gd name="connsiteY1" fmla="*/ 26037 h 69123"/>
                <a:gd name="connsiteX2" fmla="*/ 43056 w 69093"/>
                <a:gd name="connsiteY2" fmla="*/ 0 h 69123"/>
                <a:gd name="connsiteX3" fmla="*/ 26007 w 69093"/>
                <a:gd name="connsiteY3" fmla="*/ 0 h 69123"/>
                <a:gd name="connsiteX4" fmla="*/ 26007 w 69093"/>
                <a:gd name="connsiteY4" fmla="*/ 26037 h 69123"/>
                <a:gd name="connsiteX5" fmla="*/ 0 w 69093"/>
                <a:gd name="connsiteY5" fmla="*/ 26037 h 69123"/>
                <a:gd name="connsiteX6" fmla="*/ 0 w 69093"/>
                <a:gd name="connsiteY6" fmla="*/ 43086 h 69123"/>
                <a:gd name="connsiteX7" fmla="*/ 26007 w 69093"/>
                <a:gd name="connsiteY7" fmla="*/ 43086 h 69123"/>
                <a:gd name="connsiteX8" fmla="*/ 26007 w 69093"/>
                <a:gd name="connsiteY8" fmla="*/ 69123 h 69123"/>
                <a:gd name="connsiteX9" fmla="*/ 43056 w 69093"/>
                <a:gd name="connsiteY9" fmla="*/ 69123 h 69123"/>
                <a:gd name="connsiteX10" fmla="*/ 43056 w 69093"/>
                <a:gd name="connsiteY10" fmla="*/ 43086 h 69123"/>
                <a:gd name="connsiteX11" fmla="*/ 69093 w 69093"/>
                <a:gd name="connsiteY11" fmla="*/ 43086 h 69123"/>
                <a:gd name="connsiteX12" fmla="*/ 69093 w 69093"/>
                <a:gd name="connsiteY12" fmla="*/ 26037 h 69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093" h="69123">
                  <a:moveTo>
                    <a:pt x="69093" y="26037"/>
                  </a:moveTo>
                  <a:lnTo>
                    <a:pt x="43056" y="26037"/>
                  </a:lnTo>
                  <a:lnTo>
                    <a:pt x="43056" y="0"/>
                  </a:lnTo>
                  <a:lnTo>
                    <a:pt x="26007" y="0"/>
                  </a:lnTo>
                  <a:lnTo>
                    <a:pt x="26007" y="26037"/>
                  </a:lnTo>
                  <a:lnTo>
                    <a:pt x="0" y="26037"/>
                  </a:lnTo>
                  <a:lnTo>
                    <a:pt x="0" y="43086"/>
                  </a:lnTo>
                  <a:lnTo>
                    <a:pt x="26007" y="43086"/>
                  </a:lnTo>
                  <a:lnTo>
                    <a:pt x="26007" y="69123"/>
                  </a:lnTo>
                  <a:lnTo>
                    <a:pt x="43056" y="69123"/>
                  </a:lnTo>
                  <a:lnTo>
                    <a:pt x="43056" y="43086"/>
                  </a:lnTo>
                  <a:lnTo>
                    <a:pt x="69093" y="43086"/>
                  </a:lnTo>
                  <a:lnTo>
                    <a:pt x="69093" y="26037"/>
                  </a:lnTo>
                  <a:close/>
                </a:path>
              </a:pathLst>
            </a:custGeom>
            <a:solidFill>
              <a:srgbClr val="FFFFFF"/>
            </a:solidFill>
            <a:ln w="297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charset="0"/>
                <a:ea typeface="Geneva" charset="-128"/>
                <a:cs typeface="+mn-cs"/>
              </a:endParaRPr>
            </a:p>
          </p:txBody>
        </p:sp>
        <p:sp>
          <p:nvSpPr>
            <p:cNvPr id="370" name="Forme libre : forme 369">
              <a:extLst>
                <a:ext uri="{FF2B5EF4-FFF2-40B4-BE49-F238E27FC236}">
                  <a16:creationId xmlns:a16="http://schemas.microsoft.com/office/drawing/2014/main" id="{60197F4A-08D5-A467-0BDA-084B32B60249}"/>
                </a:ext>
              </a:extLst>
            </p:cNvPr>
            <p:cNvSpPr/>
            <p:nvPr/>
          </p:nvSpPr>
          <p:spPr>
            <a:xfrm>
              <a:off x="4131788" y="3623513"/>
              <a:ext cx="69123" cy="69123"/>
            </a:xfrm>
            <a:custGeom>
              <a:avLst/>
              <a:gdLst>
                <a:gd name="connsiteX0" fmla="*/ 69123 w 69123"/>
                <a:gd name="connsiteY0" fmla="*/ 26037 h 69123"/>
                <a:gd name="connsiteX1" fmla="*/ 43086 w 69123"/>
                <a:gd name="connsiteY1" fmla="*/ 26037 h 69123"/>
                <a:gd name="connsiteX2" fmla="*/ 43086 w 69123"/>
                <a:gd name="connsiteY2" fmla="*/ 0 h 69123"/>
                <a:gd name="connsiteX3" fmla="*/ 26037 w 69123"/>
                <a:gd name="connsiteY3" fmla="*/ 0 h 69123"/>
                <a:gd name="connsiteX4" fmla="*/ 26037 w 69123"/>
                <a:gd name="connsiteY4" fmla="*/ 26037 h 69123"/>
                <a:gd name="connsiteX5" fmla="*/ 0 w 69123"/>
                <a:gd name="connsiteY5" fmla="*/ 26037 h 69123"/>
                <a:gd name="connsiteX6" fmla="*/ 0 w 69123"/>
                <a:gd name="connsiteY6" fmla="*/ 43086 h 69123"/>
                <a:gd name="connsiteX7" fmla="*/ 26037 w 69123"/>
                <a:gd name="connsiteY7" fmla="*/ 43086 h 69123"/>
                <a:gd name="connsiteX8" fmla="*/ 26037 w 69123"/>
                <a:gd name="connsiteY8" fmla="*/ 69123 h 69123"/>
                <a:gd name="connsiteX9" fmla="*/ 43086 w 69123"/>
                <a:gd name="connsiteY9" fmla="*/ 69123 h 69123"/>
                <a:gd name="connsiteX10" fmla="*/ 43086 w 69123"/>
                <a:gd name="connsiteY10" fmla="*/ 43086 h 69123"/>
                <a:gd name="connsiteX11" fmla="*/ 69123 w 69123"/>
                <a:gd name="connsiteY11" fmla="*/ 43086 h 69123"/>
                <a:gd name="connsiteX12" fmla="*/ 69123 w 69123"/>
                <a:gd name="connsiteY12" fmla="*/ 26037 h 69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123" h="69123">
                  <a:moveTo>
                    <a:pt x="69123" y="26037"/>
                  </a:moveTo>
                  <a:lnTo>
                    <a:pt x="43086" y="26037"/>
                  </a:lnTo>
                  <a:lnTo>
                    <a:pt x="43086" y="0"/>
                  </a:lnTo>
                  <a:lnTo>
                    <a:pt x="26037" y="0"/>
                  </a:lnTo>
                  <a:lnTo>
                    <a:pt x="26037" y="26037"/>
                  </a:lnTo>
                  <a:lnTo>
                    <a:pt x="0" y="26037"/>
                  </a:lnTo>
                  <a:lnTo>
                    <a:pt x="0" y="43086"/>
                  </a:lnTo>
                  <a:lnTo>
                    <a:pt x="26037" y="43086"/>
                  </a:lnTo>
                  <a:lnTo>
                    <a:pt x="26037" y="69123"/>
                  </a:lnTo>
                  <a:lnTo>
                    <a:pt x="43086" y="69123"/>
                  </a:lnTo>
                  <a:lnTo>
                    <a:pt x="43086" y="43086"/>
                  </a:lnTo>
                  <a:lnTo>
                    <a:pt x="69123" y="43086"/>
                  </a:lnTo>
                  <a:lnTo>
                    <a:pt x="69123" y="26037"/>
                  </a:lnTo>
                  <a:close/>
                </a:path>
              </a:pathLst>
            </a:custGeom>
            <a:solidFill>
              <a:srgbClr val="FFFFFF"/>
            </a:solidFill>
            <a:ln w="297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charset="0"/>
                <a:ea typeface="Geneva" charset="-128"/>
                <a:cs typeface="+mn-cs"/>
              </a:endParaRPr>
            </a:p>
          </p:txBody>
        </p:sp>
        <p:sp>
          <p:nvSpPr>
            <p:cNvPr id="371" name="Forme libre : forme 370">
              <a:extLst>
                <a:ext uri="{FF2B5EF4-FFF2-40B4-BE49-F238E27FC236}">
                  <a16:creationId xmlns:a16="http://schemas.microsoft.com/office/drawing/2014/main" id="{DBEAB889-AF4E-4102-CF96-8FBCCBF35B2A}"/>
                </a:ext>
              </a:extLst>
            </p:cNvPr>
            <p:cNvSpPr/>
            <p:nvPr/>
          </p:nvSpPr>
          <p:spPr>
            <a:xfrm>
              <a:off x="4323183" y="3623513"/>
              <a:ext cx="69093" cy="69123"/>
            </a:xfrm>
            <a:custGeom>
              <a:avLst/>
              <a:gdLst>
                <a:gd name="connsiteX0" fmla="*/ 69093 w 69093"/>
                <a:gd name="connsiteY0" fmla="*/ 26037 h 69123"/>
                <a:gd name="connsiteX1" fmla="*/ 43056 w 69093"/>
                <a:gd name="connsiteY1" fmla="*/ 26037 h 69123"/>
                <a:gd name="connsiteX2" fmla="*/ 43056 w 69093"/>
                <a:gd name="connsiteY2" fmla="*/ 0 h 69123"/>
                <a:gd name="connsiteX3" fmla="*/ 26007 w 69093"/>
                <a:gd name="connsiteY3" fmla="*/ 0 h 69123"/>
                <a:gd name="connsiteX4" fmla="*/ 26007 w 69093"/>
                <a:gd name="connsiteY4" fmla="*/ 26037 h 69123"/>
                <a:gd name="connsiteX5" fmla="*/ 0 w 69093"/>
                <a:gd name="connsiteY5" fmla="*/ 26037 h 69123"/>
                <a:gd name="connsiteX6" fmla="*/ 0 w 69093"/>
                <a:gd name="connsiteY6" fmla="*/ 43086 h 69123"/>
                <a:gd name="connsiteX7" fmla="*/ 26007 w 69093"/>
                <a:gd name="connsiteY7" fmla="*/ 43086 h 69123"/>
                <a:gd name="connsiteX8" fmla="*/ 26007 w 69093"/>
                <a:gd name="connsiteY8" fmla="*/ 69123 h 69123"/>
                <a:gd name="connsiteX9" fmla="*/ 43056 w 69093"/>
                <a:gd name="connsiteY9" fmla="*/ 69123 h 69123"/>
                <a:gd name="connsiteX10" fmla="*/ 43056 w 69093"/>
                <a:gd name="connsiteY10" fmla="*/ 43086 h 69123"/>
                <a:gd name="connsiteX11" fmla="*/ 69093 w 69093"/>
                <a:gd name="connsiteY11" fmla="*/ 43086 h 69123"/>
                <a:gd name="connsiteX12" fmla="*/ 69093 w 69093"/>
                <a:gd name="connsiteY12" fmla="*/ 26037 h 69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093" h="69123">
                  <a:moveTo>
                    <a:pt x="69093" y="26037"/>
                  </a:moveTo>
                  <a:lnTo>
                    <a:pt x="43056" y="26037"/>
                  </a:lnTo>
                  <a:lnTo>
                    <a:pt x="43056" y="0"/>
                  </a:lnTo>
                  <a:lnTo>
                    <a:pt x="26007" y="0"/>
                  </a:lnTo>
                  <a:lnTo>
                    <a:pt x="26007" y="26037"/>
                  </a:lnTo>
                  <a:lnTo>
                    <a:pt x="0" y="26037"/>
                  </a:lnTo>
                  <a:lnTo>
                    <a:pt x="0" y="43086"/>
                  </a:lnTo>
                  <a:lnTo>
                    <a:pt x="26007" y="43086"/>
                  </a:lnTo>
                  <a:lnTo>
                    <a:pt x="26007" y="69123"/>
                  </a:lnTo>
                  <a:lnTo>
                    <a:pt x="43056" y="69123"/>
                  </a:lnTo>
                  <a:lnTo>
                    <a:pt x="43056" y="43086"/>
                  </a:lnTo>
                  <a:lnTo>
                    <a:pt x="69093" y="43086"/>
                  </a:lnTo>
                  <a:lnTo>
                    <a:pt x="69093" y="26037"/>
                  </a:lnTo>
                  <a:close/>
                </a:path>
              </a:pathLst>
            </a:custGeom>
            <a:solidFill>
              <a:srgbClr val="FFFFFF"/>
            </a:solidFill>
            <a:ln w="297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charset="0"/>
                <a:ea typeface="Geneva" charset="-128"/>
                <a:cs typeface="+mn-cs"/>
              </a:endParaRPr>
            </a:p>
          </p:txBody>
        </p:sp>
      </p:grpSp>
      <p:grpSp>
        <p:nvGrpSpPr>
          <p:cNvPr id="510" name="Graphic 2 [2]" hidden="1">
            <a:extLst>
              <a:ext uri="{FF2B5EF4-FFF2-40B4-BE49-F238E27FC236}">
                <a16:creationId xmlns:a16="http://schemas.microsoft.com/office/drawing/2014/main" id="{DBAF79FE-FDD0-400F-9BFE-F526D84AE36E}"/>
              </a:ext>
            </a:extLst>
          </p:cNvPr>
          <p:cNvGrpSpPr/>
          <p:nvPr/>
        </p:nvGrpSpPr>
        <p:grpSpPr>
          <a:xfrm>
            <a:off x="3013572" y="3251043"/>
            <a:ext cx="342508" cy="342508"/>
            <a:chOff x="3013572" y="3251043"/>
            <a:chExt cx="342508" cy="342508"/>
          </a:xfrm>
          <a:solidFill>
            <a:srgbClr val="D60951"/>
          </a:solidFill>
        </p:grpSpPr>
        <p:sp>
          <p:nvSpPr>
            <p:cNvPr id="511" name="Forme libre : forme 510">
              <a:extLst>
                <a:ext uri="{FF2B5EF4-FFF2-40B4-BE49-F238E27FC236}">
                  <a16:creationId xmlns:a16="http://schemas.microsoft.com/office/drawing/2014/main" id="{A52D3FBD-E53B-E934-07CF-FDAE2422AEB9}"/>
                </a:ext>
              </a:extLst>
            </p:cNvPr>
            <p:cNvSpPr/>
            <p:nvPr/>
          </p:nvSpPr>
          <p:spPr>
            <a:xfrm>
              <a:off x="3013572" y="3251043"/>
              <a:ext cx="342508" cy="342508"/>
            </a:xfrm>
            <a:custGeom>
              <a:avLst/>
              <a:gdLst>
                <a:gd name="connsiteX0" fmla="*/ 341365 w 342508"/>
                <a:gd name="connsiteY0" fmla="*/ 190883 h 342508"/>
                <a:gd name="connsiteX1" fmla="*/ 342508 w 342508"/>
                <a:gd name="connsiteY1" fmla="*/ 171294 h 342508"/>
                <a:gd name="connsiteX2" fmla="*/ 171294 w 342508"/>
                <a:gd name="connsiteY2" fmla="*/ 0 h 342508"/>
                <a:gd name="connsiteX3" fmla="*/ 0 w 342508"/>
                <a:gd name="connsiteY3" fmla="*/ 171214 h 342508"/>
                <a:gd name="connsiteX4" fmla="*/ 171214 w 342508"/>
                <a:gd name="connsiteY4" fmla="*/ 342508 h 342508"/>
                <a:gd name="connsiteX5" fmla="*/ 243466 w 342508"/>
                <a:gd name="connsiteY5" fmla="*/ 326539 h 342508"/>
                <a:gd name="connsiteX6" fmla="*/ 341365 w 342508"/>
                <a:gd name="connsiteY6" fmla="*/ 190883 h 34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508" h="342508">
                  <a:moveTo>
                    <a:pt x="341365" y="190883"/>
                  </a:moveTo>
                  <a:cubicBezTo>
                    <a:pt x="342110" y="184380"/>
                    <a:pt x="342491" y="177840"/>
                    <a:pt x="342508" y="171294"/>
                  </a:cubicBezTo>
                  <a:cubicBezTo>
                    <a:pt x="342532" y="76713"/>
                    <a:pt x="265875" y="22"/>
                    <a:pt x="171294" y="0"/>
                  </a:cubicBezTo>
                  <a:cubicBezTo>
                    <a:pt x="76713" y="-22"/>
                    <a:pt x="22" y="76633"/>
                    <a:pt x="0" y="171214"/>
                  </a:cubicBezTo>
                  <a:cubicBezTo>
                    <a:pt x="-22" y="265794"/>
                    <a:pt x="76633" y="342485"/>
                    <a:pt x="171214" y="342508"/>
                  </a:cubicBezTo>
                  <a:cubicBezTo>
                    <a:pt x="196174" y="342515"/>
                    <a:pt x="220832" y="337064"/>
                    <a:pt x="243466" y="326539"/>
                  </a:cubicBezTo>
                  <a:cubicBezTo>
                    <a:pt x="276544" y="255598"/>
                    <a:pt x="317372" y="212207"/>
                    <a:pt x="341365" y="190883"/>
                  </a:cubicBezTo>
                  <a:close/>
                </a:path>
              </a:pathLst>
            </a:custGeom>
            <a:solidFill>
              <a:srgbClr val="D60951"/>
            </a:solidFill>
            <a:ln w="2073"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charset="0"/>
                <a:ea typeface="Geneva" charset="-128"/>
                <a:cs typeface="+mn-cs"/>
              </a:endParaRPr>
            </a:p>
          </p:txBody>
        </p:sp>
        <p:sp>
          <p:nvSpPr>
            <p:cNvPr id="512" name="Forme libre : forme 511">
              <a:extLst>
                <a:ext uri="{FF2B5EF4-FFF2-40B4-BE49-F238E27FC236}">
                  <a16:creationId xmlns:a16="http://schemas.microsoft.com/office/drawing/2014/main" id="{5D76176C-AE92-4312-5F89-82B6AB490360}"/>
                </a:ext>
              </a:extLst>
            </p:cNvPr>
            <p:cNvSpPr/>
            <p:nvPr/>
          </p:nvSpPr>
          <p:spPr>
            <a:xfrm>
              <a:off x="3124495" y="3344513"/>
              <a:ext cx="120769" cy="155647"/>
            </a:xfrm>
            <a:custGeom>
              <a:avLst/>
              <a:gdLst>
                <a:gd name="connsiteX0" fmla="*/ 103828 w 120769"/>
                <a:gd name="connsiteY0" fmla="*/ 72614 h 155647"/>
                <a:gd name="connsiteX1" fmla="*/ 103828 w 120769"/>
                <a:gd name="connsiteY1" fmla="*/ 138706 h 155647"/>
                <a:gd name="connsiteX2" fmla="*/ 16941 w 120769"/>
                <a:gd name="connsiteY2" fmla="*/ 138706 h 155647"/>
                <a:gd name="connsiteX3" fmla="*/ 16941 w 120769"/>
                <a:gd name="connsiteY3" fmla="*/ 16941 h 155647"/>
                <a:gd name="connsiteX4" fmla="*/ 70666 w 120769"/>
                <a:gd name="connsiteY4" fmla="*/ 16941 h 155647"/>
                <a:gd name="connsiteX5" fmla="*/ 88496 w 120769"/>
                <a:gd name="connsiteY5" fmla="*/ 0 h 155647"/>
                <a:gd name="connsiteX6" fmla="*/ 0 w 120769"/>
                <a:gd name="connsiteY6" fmla="*/ 0 h 155647"/>
                <a:gd name="connsiteX7" fmla="*/ 0 w 120769"/>
                <a:gd name="connsiteY7" fmla="*/ 155647 h 155647"/>
                <a:gd name="connsiteX8" fmla="*/ 120769 w 120769"/>
                <a:gd name="connsiteY8" fmla="*/ 155647 h 155647"/>
                <a:gd name="connsiteX9" fmla="*/ 120769 w 120769"/>
                <a:gd name="connsiteY9" fmla="*/ 56520 h 155647"/>
                <a:gd name="connsiteX10" fmla="*/ 103828 w 120769"/>
                <a:gd name="connsiteY10" fmla="*/ 72614 h 155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769" h="155647">
                  <a:moveTo>
                    <a:pt x="103828" y="72614"/>
                  </a:moveTo>
                  <a:lnTo>
                    <a:pt x="103828" y="138706"/>
                  </a:lnTo>
                  <a:lnTo>
                    <a:pt x="16941" y="138706"/>
                  </a:lnTo>
                  <a:lnTo>
                    <a:pt x="16941" y="16941"/>
                  </a:lnTo>
                  <a:lnTo>
                    <a:pt x="70666" y="16941"/>
                  </a:lnTo>
                  <a:lnTo>
                    <a:pt x="88496" y="0"/>
                  </a:lnTo>
                  <a:lnTo>
                    <a:pt x="0" y="0"/>
                  </a:lnTo>
                  <a:lnTo>
                    <a:pt x="0" y="155647"/>
                  </a:lnTo>
                  <a:lnTo>
                    <a:pt x="120769" y="155647"/>
                  </a:lnTo>
                  <a:lnTo>
                    <a:pt x="120769" y="56520"/>
                  </a:lnTo>
                  <a:lnTo>
                    <a:pt x="103828" y="72614"/>
                  </a:lnTo>
                  <a:close/>
                </a:path>
              </a:pathLst>
            </a:custGeom>
            <a:solidFill>
              <a:srgbClr val="D60951"/>
            </a:solidFill>
            <a:ln w="2073"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charset="0"/>
                <a:ea typeface="Geneva" charset="-128"/>
                <a:cs typeface="+mn-cs"/>
              </a:endParaRPr>
            </a:p>
          </p:txBody>
        </p:sp>
        <p:sp>
          <p:nvSpPr>
            <p:cNvPr id="513" name="Forme libre : forme 512">
              <a:extLst>
                <a:ext uri="{FF2B5EF4-FFF2-40B4-BE49-F238E27FC236}">
                  <a16:creationId xmlns:a16="http://schemas.microsoft.com/office/drawing/2014/main" id="{A8519F58-63D3-8E83-9D62-06E37A3319EB}"/>
                </a:ext>
              </a:extLst>
            </p:cNvPr>
            <p:cNvSpPr/>
            <p:nvPr/>
          </p:nvSpPr>
          <p:spPr>
            <a:xfrm>
              <a:off x="3183535" y="3328695"/>
              <a:ext cx="91207" cy="72804"/>
            </a:xfrm>
            <a:custGeom>
              <a:avLst/>
              <a:gdLst>
                <a:gd name="connsiteX0" fmla="*/ 0 w 91207"/>
                <a:gd name="connsiteY0" fmla="*/ 72805 h 72804"/>
                <a:gd name="connsiteX1" fmla="*/ 30748 w 91207"/>
                <a:gd name="connsiteY1" fmla="*/ 72805 h 72804"/>
                <a:gd name="connsiteX2" fmla="*/ 91207 w 91207"/>
                <a:gd name="connsiteY2" fmla="*/ 15353 h 72804"/>
                <a:gd name="connsiteX3" fmla="*/ 76616 w 91207"/>
                <a:gd name="connsiteY3" fmla="*/ 0 h 72804"/>
                <a:gd name="connsiteX4" fmla="*/ 0 w 91207"/>
                <a:gd name="connsiteY4" fmla="*/ 72805 h 7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07" h="72804">
                  <a:moveTo>
                    <a:pt x="0" y="72805"/>
                  </a:moveTo>
                  <a:lnTo>
                    <a:pt x="30748" y="72805"/>
                  </a:lnTo>
                  <a:lnTo>
                    <a:pt x="91207" y="15353"/>
                  </a:lnTo>
                  <a:lnTo>
                    <a:pt x="76616" y="0"/>
                  </a:lnTo>
                  <a:lnTo>
                    <a:pt x="0" y="72805"/>
                  </a:lnTo>
                  <a:close/>
                </a:path>
              </a:pathLst>
            </a:custGeom>
            <a:solidFill>
              <a:srgbClr val="D60951"/>
            </a:solidFill>
            <a:ln w="2073"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charset="0"/>
                <a:ea typeface="Geneva" charset="-128"/>
                <a:cs typeface="+mn-cs"/>
              </a:endParaRPr>
            </a:p>
          </p:txBody>
        </p:sp>
        <p:sp>
          <p:nvSpPr>
            <p:cNvPr id="514" name="Forme libre : forme 513">
              <a:extLst>
                <a:ext uri="{FF2B5EF4-FFF2-40B4-BE49-F238E27FC236}">
                  <a16:creationId xmlns:a16="http://schemas.microsoft.com/office/drawing/2014/main" id="{1A9A9C28-6291-B831-A11C-0EB9D3AFFD78}"/>
                </a:ext>
              </a:extLst>
            </p:cNvPr>
            <p:cNvSpPr/>
            <p:nvPr/>
          </p:nvSpPr>
          <p:spPr>
            <a:xfrm>
              <a:off x="3156640" y="3404930"/>
              <a:ext cx="37863" cy="36720"/>
            </a:xfrm>
            <a:custGeom>
              <a:avLst/>
              <a:gdLst>
                <a:gd name="connsiteX0" fmla="*/ 0 w 37863"/>
                <a:gd name="connsiteY0" fmla="*/ 36720 h 36720"/>
                <a:gd name="connsiteX1" fmla="*/ 23273 w 37863"/>
                <a:gd name="connsiteY1" fmla="*/ 0 h 36720"/>
                <a:gd name="connsiteX2" fmla="*/ 37864 w 37863"/>
                <a:gd name="connsiteY2" fmla="*/ 15353 h 36720"/>
                <a:gd name="connsiteX3" fmla="*/ 0 w 37863"/>
                <a:gd name="connsiteY3" fmla="*/ 36720 h 36720"/>
              </a:gdLst>
              <a:ahLst/>
              <a:cxnLst>
                <a:cxn ang="0">
                  <a:pos x="connsiteX0" y="connsiteY0"/>
                </a:cxn>
                <a:cxn ang="0">
                  <a:pos x="connsiteX1" y="connsiteY1"/>
                </a:cxn>
                <a:cxn ang="0">
                  <a:pos x="connsiteX2" y="connsiteY2"/>
                </a:cxn>
                <a:cxn ang="0">
                  <a:pos x="connsiteX3" y="connsiteY3"/>
                </a:cxn>
              </a:cxnLst>
              <a:rect l="l" t="t" r="r" b="b"/>
              <a:pathLst>
                <a:path w="37863" h="36720">
                  <a:moveTo>
                    <a:pt x="0" y="36720"/>
                  </a:moveTo>
                  <a:lnTo>
                    <a:pt x="23273" y="0"/>
                  </a:lnTo>
                  <a:lnTo>
                    <a:pt x="37864" y="15353"/>
                  </a:lnTo>
                  <a:lnTo>
                    <a:pt x="0" y="36720"/>
                  </a:lnTo>
                  <a:close/>
                </a:path>
              </a:pathLst>
            </a:custGeom>
            <a:solidFill>
              <a:srgbClr val="D60951"/>
            </a:solidFill>
            <a:ln w="2073"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charset="0"/>
                <a:ea typeface="Geneva" charset="-128"/>
                <a:cs typeface="+mn-cs"/>
              </a:endParaRPr>
            </a:p>
          </p:txBody>
        </p:sp>
      </p:grpSp>
      <p:grpSp>
        <p:nvGrpSpPr>
          <p:cNvPr id="515" name="Graphic 4 [1]" hidden="1">
            <a:extLst>
              <a:ext uri="{FF2B5EF4-FFF2-40B4-BE49-F238E27FC236}">
                <a16:creationId xmlns:a16="http://schemas.microsoft.com/office/drawing/2014/main" id="{D415047E-0DED-D7E6-4E15-47CE252B7319}"/>
              </a:ext>
            </a:extLst>
          </p:cNvPr>
          <p:cNvGrpSpPr/>
          <p:nvPr/>
        </p:nvGrpSpPr>
        <p:grpSpPr>
          <a:xfrm>
            <a:off x="3013583" y="3249029"/>
            <a:ext cx="342497" cy="342423"/>
            <a:chOff x="3013583" y="3249029"/>
            <a:chExt cx="342497" cy="342423"/>
          </a:xfrm>
          <a:solidFill>
            <a:srgbClr val="D60951"/>
          </a:solidFill>
        </p:grpSpPr>
        <p:sp>
          <p:nvSpPr>
            <p:cNvPr id="516" name="Forme libre : forme 515">
              <a:extLst>
                <a:ext uri="{FF2B5EF4-FFF2-40B4-BE49-F238E27FC236}">
                  <a16:creationId xmlns:a16="http://schemas.microsoft.com/office/drawing/2014/main" id="{B41DEF34-9DCC-60F5-697C-84D3E21E511A}"/>
                </a:ext>
              </a:extLst>
            </p:cNvPr>
            <p:cNvSpPr/>
            <p:nvPr/>
          </p:nvSpPr>
          <p:spPr>
            <a:xfrm>
              <a:off x="3013583" y="3249029"/>
              <a:ext cx="342497" cy="342423"/>
            </a:xfrm>
            <a:custGeom>
              <a:avLst/>
              <a:gdLst>
                <a:gd name="connsiteX0" fmla="*/ 171307 w 342497"/>
                <a:gd name="connsiteY0" fmla="*/ 16941 h 342423"/>
                <a:gd name="connsiteX1" fmla="*/ 325556 w 342497"/>
                <a:gd name="connsiteY1" fmla="*/ 171191 h 342423"/>
                <a:gd name="connsiteX2" fmla="*/ 325112 w 342497"/>
                <a:gd name="connsiteY2" fmla="*/ 182647 h 342423"/>
                <a:gd name="connsiteX3" fmla="*/ 230855 w 342497"/>
                <a:gd name="connsiteY3" fmla="*/ 313497 h 342423"/>
                <a:gd name="connsiteX4" fmla="*/ 171307 w 342497"/>
                <a:gd name="connsiteY4" fmla="*/ 325461 h 342423"/>
                <a:gd name="connsiteX5" fmla="*/ 15240 w 342497"/>
                <a:gd name="connsiteY5" fmla="*/ 173009 h 342423"/>
                <a:gd name="connsiteX6" fmla="*/ 167692 w 342497"/>
                <a:gd name="connsiteY6" fmla="*/ 16941 h 342423"/>
                <a:gd name="connsiteX7" fmla="*/ 171307 w 342497"/>
                <a:gd name="connsiteY7" fmla="*/ 16941 h 342423"/>
                <a:gd name="connsiteX8" fmla="*/ 171307 w 342497"/>
                <a:gd name="connsiteY8" fmla="*/ 0 h 342423"/>
                <a:gd name="connsiteX9" fmla="*/ 0 w 342497"/>
                <a:gd name="connsiteY9" fmla="*/ 171117 h 342423"/>
                <a:gd name="connsiteX10" fmla="*/ 171117 w 342497"/>
                <a:gd name="connsiteY10" fmla="*/ 342424 h 342423"/>
                <a:gd name="connsiteX11" fmla="*/ 243455 w 342497"/>
                <a:gd name="connsiteY11" fmla="*/ 326435 h 342423"/>
                <a:gd name="connsiteX12" fmla="*/ 341354 w 342497"/>
                <a:gd name="connsiteY12" fmla="*/ 190779 h 342423"/>
                <a:gd name="connsiteX13" fmla="*/ 342498 w 342497"/>
                <a:gd name="connsiteY13" fmla="*/ 171191 h 342423"/>
                <a:gd name="connsiteX14" fmla="*/ 171307 w 342497"/>
                <a:gd name="connsiteY14" fmla="*/ 0 h 34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2497" h="342423">
                  <a:moveTo>
                    <a:pt x="171307" y="16941"/>
                  </a:moveTo>
                  <a:cubicBezTo>
                    <a:pt x="256453" y="17046"/>
                    <a:pt x="325451" y="86044"/>
                    <a:pt x="325556" y="171191"/>
                  </a:cubicBezTo>
                  <a:cubicBezTo>
                    <a:pt x="325556" y="174918"/>
                    <a:pt x="325408" y="178751"/>
                    <a:pt x="325112" y="182647"/>
                  </a:cubicBezTo>
                  <a:cubicBezTo>
                    <a:pt x="301818" y="204353"/>
                    <a:pt x="262938" y="246897"/>
                    <a:pt x="230855" y="313497"/>
                  </a:cubicBezTo>
                  <a:cubicBezTo>
                    <a:pt x="212006" y="321431"/>
                    <a:pt x="191757" y="325499"/>
                    <a:pt x="171307" y="325461"/>
                  </a:cubicBezTo>
                  <a:cubicBezTo>
                    <a:pt x="86112" y="326459"/>
                    <a:pt x="16238" y="258205"/>
                    <a:pt x="15240" y="173009"/>
                  </a:cubicBezTo>
                  <a:cubicBezTo>
                    <a:pt x="14241" y="87813"/>
                    <a:pt x="82497" y="17939"/>
                    <a:pt x="167692" y="16941"/>
                  </a:cubicBezTo>
                  <a:cubicBezTo>
                    <a:pt x="168897" y="16927"/>
                    <a:pt x="170102" y="16927"/>
                    <a:pt x="171307" y="16941"/>
                  </a:cubicBezTo>
                  <a:moveTo>
                    <a:pt x="171307" y="0"/>
                  </a:moveTo>
                  <a:cubicBezTo>
                    <a:pt x="76749" y="-53"/>
                    <a:pt x="53" y="76559"/>
                    <a:pt x="0" y="171117"/>
                  </a:cubicBezTo>
                  <a:cubicBezTo>
                    <a:pt x="-53" y="265674"/>
                    <a:pt x="76559" y="342371"/>
                    <a:pt x="171117" y="342424"/>
                  </a:cubicBezTo>
                  <a:cubicBezTo>
                    <a:pt x="196107" y="342438"/>
                    <a:pt x="220799" y="336981"/>
                    <a:pt x="243455" y="326435"/>
                  </a:cubicBezTo>
                  <a:cubicBezTo>
                    <a:pt x="276533" y="255494"/>
                    <a:pt x="317361" y="212082"/>
                    <a:pt x="341354" y="190779"/>
                  </a:cubicBezTo>
                  <a:cubicBezTo>
                    <a:pt x="342099" y="184276"/>
                    <a:pt x="342481" y="177736"/>
                    <a:pt x="342498" y="171191"/>
                  </a:cubicBezTo>
                  <a:cubicBezTo>
                    <a:pt x="342498" y="76645"/>
                    <a:pt x="265854" y="0"/>
                    <a:pt x="171307" y="0"/>
                  </a:cubicBezTo>
                  <a:close/>
                </a:path>
              </a:pathLst>
            </a:custGeom>
            <a:solidFill>
              <a:srgbClr val="D60951"/>
            </a:solidFill>
            <a:ln w="2073"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charset="0"/>
                <a:ea typeface="Geneva" charset="-128"/>
                <a:cs typeface="+mn-cs"/>
              </a:endParaRPr>
            </a:p>
          </p:txBody>
        </p:sp>
        <p:sp>
          <p:nvSpPr>
            <p:cNvPr id="517" name="Forme libre : forme 516">
              <a:extLst>
                <a:ext uri="{FF2B5EF4-FFF2-40B4-BE49-F238E27FC236}">
                  <a16:creationId xmlns:a16="http://schemas.microsoft.com/office/drawing/2014/main" id="{D6EB1234-F3FE-56B9-34C0-8D811DB773AD}"/>
                </a:ext>
              </a:extLst>
            </p:cNvPr>
            <p:cNvSpPr/>
            <p:nvPr/>
          </p:nvSpPr>
          <p:spPr>
            <a:xfrm>
              <a:off x="3124495" y="3342396"/>
              <a:ext cx="120769" cy="155647"/>
            </a:xfrm>
            <a:custGeom>
              <a:avLst/>
              <a:gdLst>
                <a:gd name="connsiteX0" fmla="*/ 103828 w 120769"/>
                <a:gd name="connsiteY0" fmla="*/ 72614 h 155647"/>
                <a:gd name="connsiteX1" fmla="*/ 103828 w 120769"/>
                <a:gd name="connsiteY1" fmla="*/ 138706 h 155647"/>
                <a:gd name="connsiteX2" fmla="*/ 16941 w 120769"/>
                <a:gd name="connsiteY2" fmla="*/ 138706 h 155647"/>
                <a:gd name="connsiteX3" fmla="*/ 16941 w 120769"/>
                <a:gd name="connsiteY3" fmla="*/ 16941 h 155647"/>
                <a:gd name="connsiteX4" fmla="*/ 70666 w 120769"/>
                <a:gd name="connsiteY4" fmla="*/ 16941 h 155647"/>
                <a:gd name="connsiteX5" fmla="*/ 88496 w 120769"/>
                <a:gd name="connsiteY5" fmla="*/ 0 h 155647"/>
                <a:gd name="connsiteX6" fmla="*/ 0 w 120769"/>
                <a:gd name="connsiteY6" fmla="*/ 0 h 155647"/>
                <a:gd name="connsiteX7" fmla="*/ 0 w 120769"/>
                <a:gd name="connsiteY7" fmla="*/ 155647 h 155647"/>
                <a:gd name="connsiteX8" fmla="*/ 120769 w 120769"/>
                <a:gd name="connsiteY8" fmla="*/ 155647 h 155647"/>
                <a:gd name="connsiteX9" fmla="*/ 120769 w 120769"/>
                <a:gd name="connsiteY9" fmla="*/ 56520 h 155647"/>
                <a:gd name="connsiteX10" fmla="*/ 103828 w 120769"/>
                <a:gd name="connsiteY10" fmla="*/ 72614 h 155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769" h="155647">
                  <a:moveTo>
                    <a:pt x="103828" y="72614"/>
                  </a:moveTo>
                  <a:lnTo>
                    <a:pt x="103828" y="138706"/>
                  </a:lnTo>
                  <a:lnTo>
                    <a:pt x="16941" y="138706"/>
                  </a:lnTo>
                  <a:lnTo>
                    <a:pt x="16941" y="16941"/>
                  </a:lnTo>
                  <a:lnTo>
                    <a:pt x="70666" y="16941"/>
                  </a:lnTo>
                  <a:lnTo>
                    <a:pt x="88496" y="0"/>
                  </a:lnTo>
                  <a:lnTo>
                    <a:pt x="0" y="0"/>
                  </a:lnTo>
                  <a:lnTo>
                    <a:pt x="0" y="155647"/>
                  </a:lnTo>
                  <a:lnTo>
                    <a:pt x="120769" y="155647"/>
                  </a:lnTo>
                  <a:lnTo>
                    <a:pt x="120769" y="56520"/>
                  </a:lnTo>
                  <a:lnTo>
                    <a:pt x="103828" y="72614"/>
                  </a:lnTo>
                  <a:close/>
                </a:path>
              </a:pathLst>
            </a:custGeom>
            <a:solidFill>
              <a:srgbClr val="D60951"/>
            </a:solidFill>
            <a:ln w="2073"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charset="0"/>
                <a:ea typeface="Geneva" charset="-128"/>
                <a:cs typeface="+mn-cs"/>
              </a:endParaRPr>
            </a:p>
          </p:txBody>
        </p:sp>
        <p:sp>
          <p:nvSpPr>
            <p:cNvPr id="518" name="Forme libre : forme 517">
              <a:extLst>
                <a:ext uri="{FF2B5EF4-FFF2-40B4-BE49-F238E27FC236}">
                  <a16:creationId xmlns:a16="http://schemas.microsoft.com/office/drawing/2014/main" id="{2203FED1-95AA-3324-4273-CA00E2A7DBC0}"/>
                </a:ext>
              </a:extLst>
            </p:cNvPr>
            <p:cNvSpPr/>
            <p:nvPr/>
          </p:nvSpPr>
          <p:spPr>
            <a:xfrm>
              <a:off x="3183535" y="3326577"/>
              <a:ext cx="91207" cy="72804"/>
            </a:xfrm>
            <a:custGeom>
              <a:avLst/>
              <a:gdLst>
                <a:gd name="connsiteX0" fmla="*/ 0 w 91207"/>
                <a:gd name="connsiteY0" fmla="*/ 72805 h 72804"/>
                <a:gd name="connsiteX1" fmla="*/ 30748 w 91207"/>
                <a:gd name="connsiteY1" fmla="*/ 72805 h 72804"/>
                <a:gd name="connsiteX2" fmla="*/ 91207 w 91207"/>
                <a:gd name="connsiteY2" fmla="*/ 15353 h 72804"/>
                <a:gd name="connsiteX3" fmla="*/ 76616 w 91207"/>
                <a:gd name="connsiteY3" fmla="*/ 0 h 72804"/>
                <a:gd name="connsiteX4" fmla="*/ 0 w 91207"/>
                <a:gd name="connsiteY4" fmla="*/ 72805 h 7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07" h="72804">
                  <a:moveTo>
                    <a:pt x="0" y="72805"/>
                  </a:moveTo>
                  <a:lnTo>
                    <a:pt x="30748" y="72805"/>
                  </a:lnTo>
                  <a:lnTo>
                    <a:pt x="91207" y="15353"/>
                  </a:lnTo>
                  <a:lnTo>
                    <a:pt x="76616" y="0"/>
                  </a:lnTo>
                  <a:lnTo>
                    <a:pt x="0" y="72805"/>
                  </a:lnTo>
                  <a:close/>
                </a:path>
              </a:pathLst>
            </a:custGeom>
            <a:solidFill>
              <a:srgbClr val="D60951"/>
            </a:solidFill>
            <a:ln w="2073"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charset="0"/>
                <a:ea typeface="Geneva" charset="-128"/>
                <a:cs typeface="+mn-cs"/>
              </a:endParaRPr>
            </a:p>
          </p:txBody>
        </p:sp>
        <p:sp>
          <p:nvSpPr>
            <p:cNvPr id="519" name="Forme libre : forme 518">
              <a:extLst>
                <a:ext uri="{FF2B5EF4-FFF2-40B4-BE49-F238E27FC236}">
                  <a16:creationId xmlns:a16="http://schemas.microsoft.com/office/drawing/2014/main" id="{809228BC-731E-4ED1-A188-CF8BDF2E5BEA}"/>
                </a:ext>
              </a:extLst>
            </p:cNvPr>
            <p:cNvSpPr/>
            <p:nvPr/>
          </p:nvSpPr>
          <p:spPr>
            <a:xfrm>
              <a:off x="3156640" y="3402812"/>
              <a:ext cx="37863" cy="36720"/>
            </a:xfrm>
            <a:custGeom>
              <a:avLst/>
              <a:gdLst>
                <a:gd name="connsiteX0" fmla="*/ 0 w 37863"/>
                <a:gd name="connsiteY0" fmla="*/ 36720 h 36720"/>
                <a:gd name="connsiteX1" fmla="*/ 23273 w 37863"/>
                <a:gd name="connsiteY1" fmla="*/ 0 h 36720"/>
                <a:gd name="connsiteX2" fmla="*/ 37864 w 37863"/>
                <a:gd name="connsiteY2" fmla="*/ 15353 h 36720"/>
                <a:gd name="connsiteX3" fmla="*/ 0 w 37863"/>
                <a:gd name="connsiteY3" fmla="*/ 36720 h 36720"/>
              </a:gdLst>
              <a:ahLst/>
              <a:cxnLst>
                <a:cxn ang="0">
                  <a:pos x="connsiteX0" y="connsiteY0"/>
                </a:cxn>
                <a:cxn ang="0">
                  <a:pos x="connsiteX1" y="connsiteY1"/>
                </a:cxn>
                <a:cxn ang="0">
                  <a:pos x="connsiteX2" y="connsiteY2"/>
                </a:cxn>
                <a:cxn ang="0">
                  <a:pos x="connsiteX3" y="connsiteY3"/>
                </a:cxn>
              </a:cxnLst>
              <a:rect l="l" t="t" r="r" b="b"/>
              <a:pathLst>
                <a:path w="37863" h="36720">
                  <a:moveTo>
                    <a:pt x="0" y="36720"/>
                  </a:moveTo>
                  <a:lnTo>
                    <a:pt x="23273" y="0"/>
                  </a:lnTo>
                  <a:lnTo>
                    <a:pt x="37864" y="15353"/>
                  </a:lnTo>
                  <a:lnTo>
                    <a:pt x="0" y="36720"/>
                  </a:lnTo>
                  <a:close/>
                </a:path>
              </a:pathLst>
            </a:custGeom>
            <a:solidFill>
              <a:srgbClr val="D60951"/>
            </a:solidFill>
            <a:ln w="2073"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charset="0"/>
                <a:ea typeface="Geneva" charset="-128"/>
                <a:cs typeface="+mn-cs"/>
              </a:endParaRPr>
            </a:p>
          </p:txBody>
        </p:sp>
      </p:grpSp>
      <p:grpSp>
        <p:nvGrpSpPr>
          <p:cNvPr id="520" name="Graphic 8 [0]" hidden="1">
            <a:extLst>
              <a:ext uri="{FF2B5EF4-FFF2-40B4-BE49-F238E27FC236}">
                <a16:creationId xmlns:a16="http://schemas.microsoft.com/office/drawing/2014/main" id="{1D7DC04D-40C5-82F4-4090-0E113AD3AD1D}"/>
              </a:ext>
            </a:extLst>
          </p:cNvPr>
          <p:cNvGrpSpPr/>
          <p:nvPr/>
        </p:nvGrpSpPr>
        <p:grpSpPr>
          <a:xfrm>
            <a:off x="3011455" y="3246807"/>
            <a:ext cx="342508" cy="342508"/>
            <a:chOff x="3011455" y="3246807"/>
            <a:chExt cx="342508" cy="342508"/>
          </a:xfrm>
          <a:solidFill>
            <a:srgbClr val="D60951"/>
          </a:solidFill>
        </p:grpSpPr>
        <p:sp>
          <p:nvSpPr>
            <p:cNvPr id="521" name="Forme libre : forme 520">
              <a:extLst>
                <a:ext uri="{FF2B5EF4-FFF2-40B4-BE49-F238E27FC236}">
                  <a16:creationId xmlns:a16="http://schemas.microsoft.com/office/drawing/2014/main" id="{B233B142-8C0F-594E-4443-8C550F14C3F6}"/>
                </a:ext>
              </a:extLst>
            </p:cNvPr>
            <p:cNvSpPr/>
            <p:nvPr/>
          </p:nvSpPr>
          <p:spPr>
            <a:xfrm>
              <a:off x="3011455" y="3246807"/>
              <a:ext cx="342508" cy="342508"/>
            </a:xfrm>
            <a:custGeom>
              <a:avLst/>
              <a:gdLst>
                <a:gd name="connsiteX0" fmla="*/ 341365 w 342508"/>
                <a:gd name="connsiteY0" fmla="*/ 190883 h 342508"/>
                <a:gd name="connsiteX1" fmla="*/ 342508 w 342508"/>
                <a:gd name="connsiteY1" fmla="*/ 171294 h 342508"/>
                <a:gd name="connsiteX2" fmla="*/ 171294 w 342508"/>
                <a:gd name="connsiteY2" fmla="*/ 0 h 342508"/>
                <a:gd name="connsiteX3" fmla="*/ 0 w 342508"/>
                <a:gd name="connsiteY3" fmla="*/ 171214 h 342508"/>
                <a:gd name="connsiteX4" fmla="*/ 171214 w 342508"/>
                <a:gd name="connsiteY4" fmla="*/ 342508 h 342508"/>
                <a:gd name="connsiteX5" fmla="*/ 243466 w 342508"/>
                <a:gd name="connsiteY5" fmla="*/ 326539 h 342508"/>
                <a:gd name="connsiteX6" fmla="*/ 341365 w 342508"/>
                <a:gd name="connsiteY6" fmla="*/ 190883 h 34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508" h="342508">
                  <a:moveTo>
                    <a:pt x="341365" y="190883"/>
                  </a:moveTo>
                  <a:cubicBezTo>
                    <a:pt x="342110" y="184380"/>
                    <a:pt x="342491" y="177840"/>
                    <a:pt x="342508" y="171294"/>
                  </a:cubicBezTo>
                  <a:cubicBezTo>
                    <a:pt x="342532" y="76713"/>
                    <a:pt x="265875" y="22"/>
                    <a:pt x="171294" y="0"/>
                  </a:cubicBezTo>
                  <a:cubicBezTo>
                    <a:pt x="76713" y="-22"/>
                    <a:pt x="22" y="76633"/>
                    <a:pt x="0" y="171214"/>
                  </a:cubicBezTo>
                  <a:cubicBezTo>
                    <a:pt x="-22" y="265794"/>
                    <a:pt x="76633" y="342485"/>
                    <a:pt x="171214" y="342508"/>
                  </a:cubicBezTo>
                  <a:cubicBezTo>
                    <a:pt x="196174" y="342515"/>
                    <a:pt x="220832" y="337064"/>
                    <a:pt x="243466" y="326539"/>
                  </a:cubicBezTo>
                  <a:cubicBezTo>
                    <a:pt x="276544" y="255598"/>
                    <a:pt x="317372" y="212207"/>
                    <a:pt x="341365" y="190883"/>
                  </a:cubicBezTo>
                  <a:close/>
                </a:path>
              </a:pathLst>
            </a:custGeom>
            <a:solidFill>
              <a:srgbClr val="D60951"/>
            </a:solidFill>
            <a:ln w="2073"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charset="0"/>
                <a:ea typeface="Geneva" charset="-128"/>
                <a:cs typeface="+mn-cs"/>
              </a:endParaRPr>
            </a:p>
          </p:txBody>
        </p:sp>
        <p:sp>
          <p:nvSpPr>
            <p:cNvPr id="522" name="Forme libre : forme 521">
              <a:extLst>
                <a:ext uri="{FF2B5EF4-FFF2-40B4-BE49-F238E27FC236}">
                  <a16:creationId xmlns:a16="http://schemas.microsoft.com/office/drawing/2014/main" id="{A086DB6E-3F4A-54B7-90AB-C396A50D7966}"/>
                </a:ext>
              </a:extLst>
            </p:cNvPr>
            <p:cNvSpPr/>
            <p:nvPr/>
          </p:nvSpPr>
          <p:spPr>
            <a:xfrm>
              <a:off x="3122377" y="3340278"/>
              <a:ext cx="120769" cy="155647"/>
            </a:xfrm>
            <a:custGeom>
              <a:avLst/>
              <a:gdLst>
                <a:gd name="connsiteX0" fmla="*/ 103828 w 120769"/>
                <a:gd name="connsiteY0" fmla="*/ 72614 h 155647"/>
                <a:gd name="connsiteX1" fmla="*/ 103828 w 120769"/>
                <a:gd name="connsiteY1" fmla="*/ 138706 h 155647"/>
                <a:gd name="connsiteX2" fmla="*/ 16941 w 120769"/>
                <a:gd name="connsiteY2" fmla="*/ 138706 h 155647"/>
                <a:gd name="connsiteX3" fmla="*/ 16941 w 120769"/>
                <a:gd name="connsiteY3" fmla="*/ 16941 h 155647"/>
                <a:gd name="connsiteX4" fmla="*/ 70666 w 120769"/>
                <a:gd name="connsiteY4" fmla="*/ 16941 h 155647"/>
                <a:gd name="connsiteX5" fmla="*/ 88496 w 120769"/>
                <a:gd name="connsiteY5" fmla="*/ 0 h 155647"/>
                <a:gd name="connsiteX6" fmla="*/ 0 w 120769"/>
                <a:gd name="connsiteY6" fmla="*/ 0 h 155647"/>
                <a:gd name="connsiteX7" fmla="*/ 0 w 120769"/>
                <a:gd name="connsiteY7" fmla="*/ 155647 h 155647"/>
                <a:gd name="connsiteX8" fmla="*/ 120769 w 120769"/>
                <a:gd name="connsiteY8" fmla="*/ 155647 h 155647"/>
                <a:gd name="connsiteX9" fmla="*/ 120769 w 120769"/>
                <a:gd name="connsiteY9" fmla="*/ 56520 h 155647"/>
                <a:gd name="connsiteX10" fmla="*/ 103828 w 120769"/>
                <a:gd name="connsiteY10" fmla="*/ 72614 h 155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769" h="155647">
                  <a:moveTo>
                    <a:pt x="103828" y="72614"/>
                  </a:moveTo>
                  <a:lnTo>
                    <a:pt x="103828" y="138706"/>
                  </a:lnTo>
                  <a:lnTo>
                    <a:pt x="16941" y="138706"/>
                  </a:lnTo>
                  <a:lnTo>
                    <a:pt x="16941" y="16941"/>
                  </a:lnTo>
                  <a:lnTo>
                    <a:pt x="70666" y="16941"/>
                  </a:lnTo>
                  <a:lnTo>
                    <a:pt x="88496" y="0"/>
                  </a:lnTo>
                  <a:lnTo>
                    <a:pt x="0" y="0"/>
                  </a:lnTo>
                  <a:lnTo>
                    <a:pt x="0" y="155647"/>
                  </a:lnTo>
                  <a:lnTo>
                    <a:pt x="120769" y="155647"/>
                  </a:lnTo>
                  <a:lnTo>
                    <a:pt x="120769" y="56520"/>
                  </a:lnTo>
                  <a:lnTo>
                    <a:pt x="103828" y="72614"/>
                  </a:lnTo>
                  <a:close/>
                </a:path>
              </a:pathLst>
            </a:custGeom>
            <a:solidFill>
              <a:srgbClr val="D60951"/>
            </a:solidFill>
            <a:ln w="2073"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charset="0"/>
                <a:ea typeface="Geneva" charset="-128"/>
                <a:cs typeface="+mn-cs"/>
              </a:endParaRPr>
            </a:p>
          </p:txBody>
        </p:sp>
        <p:sp>
          <p:nvSpPr>
            <p:cNvPr id="523" name="Forme libre : forme 522">
              <a:extLst>
                <a:ext uri="{FF2B5EF4-FFF2-40B4-BE49-F238E27FC236}">
                  <a16:creationId xmlns:a16="http://schemas.microsoft.com/office/drawing/2014/main" id="{D5A49117-748B-3439-7E78-88D16EAE8A8B}"/>
                </a:ext>
              </a:extLst>
            </p:cNvPr>
            <p:cNvSpPr/>
            <p:nvPr/>
          </p:nvSpPr>
          <p:spPr>
            <a:xfrm>
              <a:off x="3181417" y="3324459"/>
              <a:ext cx="91207" cy="72804"/>
            </a:xfrm>
            <a:custGeom>
              <a:avLst/>
              <a:gdLst>
                <a:gd name="connsiteX0" fmla="*/ 0 w 91207"/>
                <a:gd name="connsiteY0" fmla="*/ 72805 h 72804"/>
                <a:gd name="connsiteX1" fmla="*/ 30748 w 91207"/>
                <a:gd name="connsiteY1" fmla="*/ 72805 h 72804"/>
                <a:gd name="connsiteX2" fmla="*/ 91207 w 91207"/>
                <a:gd name="connsiteY2" fmla="*/ 15353 h 72804"/>
                <a:gd name="connsiteX3" fmla="*/ 76616 w 91207"/>
                <a:gd name="connsiteY3" fmla="*/ 0 h 72804"/>
                <a:gd name="connsiteX4" fmla="*/ 0 w 91207"/>
                <a:gd name="connsiteY4" fmla="*/ 72805 h 7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07" h="72804">
                  <a:moveTo>
                    <a:pt x="0" y="72805"/>
                  </a:moveTo>
                  <a:lnTo>
                    <a:pt x="30748" y="72805"/>
                  </a:lnTo>
                  <a:lnTo>
                    <a:pt x="91207" y="15353"/>
                  </a:lnTo>
                  <a:lnTo>
                    <a:pt x="76616" y="0"/>
                  </a:lnTo>
                  <a:lnTo>
                    <a:pt x="0" y="72805"/>
                  </a:lnTo>
                  <a:close/>
                </a:path>
              </a:pathLst>
            </a:custGeom>
            <a:solidFill>
              <a:srgbClr val="D60951"/>
            </a:solidFill>
            <a:ln w="2073"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charset="0"/>
                <a:ea typeface="Geneva" charset="-128"/>
                <a:cs typeface="+mn-cs"/>
              </a:endParaRPr>
            </a:p>
          </p:txBody>
        </p:sp>
        <p:sp>
          <p:nvSpPr>
            <p:cNvPr id="524" name="Forme libre : forme 523">
              <a:extLst>
                <a:ext uri="{FF2B5EF4-FFF2-40B4-BE49-F238E27FC236}">
                  <a16:creationId xmlns:a16="http://schemas.microsoft.com/office/drawing/2014/main" id="{C4BD4BC8-9A8F-DB6F-A116-F5A1AACD707E}"/>
                </a:ext>
              </a:extLst>
            </p:cNvPr>
            <p:cNvSpPr/>
            <p:nvPr/>
          </p:nvSpPr>
          <p:spPr>
            <a:xfrm>
              <a:off x="3154523" y="3400695"/>
              <a:ext cx="37863" cy="36720"/>
            </a:xfrm>
            <a:custGeom>
              <a:avLst/>
              <a:gdLst>
                <a:gd name="connsiteX0" fmla="*/ 0 w 37863"/>
                <a:gd name="connsiteY0" fmla="*/ 36720 h 36720"/>
                <a:gd name="connsiteX1" fmla="*/ 23273 w 37863"/>
                <a:gd name="connsiteY1" fmla="*/ 0 h 36720"/>
                <a:gd name="connsiteX2" fmla="*/ 37864 w 37863"/>
                <a:gd name="connsiteY2" fmla="*/ 15353 h 36720"/>
                <a:gd name="connsiteX3" fmla="*/ 0 w 37863"/>
                <a:gd name="connsiteY3" fmla="*/ 36720 h 36720"/>
              </a:gdLst>
              <a:ahLst/>
              <a:cxnLst>
                <a:cxn ang="0">
                  <a:pos x="connsiteX0" y="connsiteY0"/>
                </a:cxn>
                <a:cxn ang="0">
                  <a:pos x="connsiteX1" y="connsiteY1"/>
                </a:cxn>
                <a:cxn ang="0">
                  <a:pos x="connsiteX2" y="connsiteY2"/>
                </a:cxn>
                <a:cxn ang="0">
                  <a:pos x="connsiteX3" y="connsiteY3"/>
                </a:cxn>
              </a:cxnLst>
              <a:rect l="l" t="t" r="r" b="b"/>
              <a:pathLst>
                <a:path w="37863" h="36720">
                  <a:moveTo>
                    <a:pt x="0" y="36720"/>
                  </a:moveTo>
                  <a:lnTo>
                    <a:pt x="23273" y="0"/>
                  </a:lnTo>
                  <a:lnTo>
                    <a:pt x="37864" y="15353"/>
                  </a:lnTo>
                  <a:lnTo>
                    <a:pt x="0" y="36720"/>
                  </a:lnTo>
                  <a:close/>
                </a:path>
              </a:pathLst>
            </a:custGeom>
            <a:solidFill>
              <a:srgbClr val="D60951"/>
            </a:solidFill>
            <a:ln w="2073"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charset="0"/>
                <a:ea typeface="Geneva" charset="-128"/>
                <a:cs typeface="+mn-cs"/>
              </a:endParaRPr>
            </a:p>
          </p:txBody>
        </p:sp>
      </p:grpSp>
      <p:grpSp>
        <p:nvGrpSpPr>
          <p:cNvPr id="530" name="Graphic 2 [2]" hidden="1">
            <a:extLst>
              <a:ext uri="{FF2B5EF4-FFF2-40B4-BE49-F238E27FC236}">
                <a16:creationId xmlns:a16="http://schemas.microsoft.com/office/drawing/2014/main" id="{7C851F1F-4B89-630D-68FF-9644145A89B9}"/>
              </a:ext>
            </a:extLst>
          </p:cNvPr>
          <p:cNvGrpSpPr/>
          <p:nvPr/>
        </p:nvGrpSpPr>
        <p:grpSpPr>
          <a:xfrm>
            <a:off x="3013572" y="4241542"/>
            <a:ext cx="342508" cy="342508"/>
            <a:chOff x="3013572" y="4241542"/>
            <a:chExt cx="342508" cy="342508"/>
          </a:xfrm>
          <a:solidFill>
            <a:srgbClr val="D60951"/>
          </a:solidFill>
        </p:grpSpPr>
        <p:sp>
          <p:nvSpPr>
            <p:cNvPr id="531" name="Forme libre : forme 530">
              <a:extLst>
                <a:ext uri="{FF2B5EF4-FFF2-40B4-BE49-F238E27FC236}">
                  <a16:creationId xmlns:a16="http://schemas.microsoft.com/office/drawing/2014/main" id="{2DCA0C14-ACCC-DD8B-84CE-229A51AE63FF}"/>
                </a:ext>
              </a:extLst>
            </p:cNvPr>
            <p:cNvSpPr/>
            <p:nvPr/>
          </p:nvSpPr>
          <p:spPr>
            <a:xfrm>
              <a:off x="3013572" y="4241542"/>
              <a:ext cx="342508" cy="342508"/>
            </a:xfrm>
            <a:custGeom>
              <a:avLst/>
              <a:gdLst>
                <a:gd name="connsiteX0" fmla="*/ 341365 w 342508"/>
                <a:gd name="connsiteY0" fmla="*/ 190883 h 342508"/>
                <a:gd name="connsiteX1" fmla="*/ 342508 w 342508"/>
                <a:gd name="connsiteY1" fmla="*/ 171294 h 342508"/>
                <a:gd name="connsiteX2" fmla="*/ 171294 w 342508"/>
                <a:gd name="connsiteY2" fmla="*/ 0 h 342508"/>
                <a:gd name="connsiteX3" fmla="*/ 0 w 342508"/>
                <a:gd name="connsiteY3" fmla="*/ 171214 h 342508"/>
                <a:gd name="connsiteX4" fmla="*/ 171214 w 342508"/>
                <a:gd name="connsiteY4" fmla="*/ 342508 h 342508"/>
                <a:gd name="connsiteX5" fmla="*/ 243466 w 342508"/>
                <a:gd name="connsiteY5" fmla="*/ 326539 h 342508"/>
                <a:gd name="connsiteX6" fmla="*/ 341365 w 342508"/>
                <a:gd name="connsiteY6" fmla="*/ 190883 h 34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508" h="342508">
                  <a:moveTo>
                    <a:pt x="341365" y="190883"/>
                  </a:moveTo>
                  <a:cubicBezTo>
                    <a:pt x="342110" y="184380"/>
                    <a:pt x="342491" y="177840"/>
                    <a:pt x="342508" y="171294"/>
                  </a:cubicBezTo>
                  <a:cubicBezTo>
                    <a:pt x="342532" y="76713"/>
                    <a:pt x="265875" y="22"/>
                    <a:pt x="171294" y="0"/>
                  </a:cubicBezTo>
                  <a:cubicBezTo>
                    <a:pt x="76713" y="-22"/>
                    <a:pt x="22" y="76633"/>
                    <a:pt x="0" y="171214"/>
                  </a:cubicBezTo>
                  <a:cubicBezTo>
                    <a:pt x="-22" y="265794"/>
                    <a:pt x="76633" y="342485"/>
                    <a:pt x="171214" y="342508"/>
                  </a:cubicBezTo>
                  <a:cubicBezTo>
                    <a:pt x="196174" y="342515"/>
                    <a:pt x="220832" y="337064"/>
                    <a:pt x="243466" y="326539"/>
                  </a:cubicBezTo>
                  <a:cubicBezTo>
                    <a:pt x="276544" y="255598"/>
                    <a:pt x="317372" y="212207"/>
                    <a:pt x="341365" y="190883"/>
                  </a:cubicBezTo>
                  <a:close/>
                </a:path>
              </a:pathLst>
            </a:custGeom>
            <a:solidFill>
              <a:srgbClr val="D60951"/>
            </a:solidFill>
            <a:ln w="2073"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charset="0"/>
                <a:ea typeface="Geneva" charset="-128"/>
                <a:cs typeface="+mn-cs"/>
              </a:endParaRPr>
            </a:p>
          </p:txBody>
        </p:sp>
        <p:sp>
          <p:nvSpPr>
            <p:cNvPr id="532" name="Forme libre : forme 531">
              <a:extLst>
                <a:ext uri="{FF2B5EF4-FFF2-40B4-BE49-F238E27FC236}">
                  <a16:creationId xmlns:a16="http://schemas.microsoft.com/office/drawing/2014/main" id="{32047157-EEC4-1FB6-9C11-B8F5D0B36CB2}"/>
                </a:ext>
              </a:extLst>
            </p:cNvPr>
            <p:cNvSpPr/>
            <p:nvPr/>
          </p:nvSpPr>
          <p:spPr>
            <a:xfrm>
              <a:off x="3124495" y="4335012"/>
              <a:ext cx="120769" cy="155647"/>
            </a:xfrm>
            <a:custGeom>
              <a:avLst/>
              <a:gdLst>
                <a:gd name="connsiteX0" fmla="*/ 103828 w 120769"/>
                <a:gd name="connsiteY0" fmla="*/ 72614 h 155647"/>
                <a:gd name="connsiteX1" fmla="*/ 103828 w 120769"/>
                <a:gd name="connsiteY1" fmla="*/ 138706 h 155647"/>
                <a:gd name="connsiteX2" fmla="*/ 16941 w 120769"/>
                <a:gd name="connsiteY2" fmla="*/ 138706 h 155647"/>
                <a:gd name="connsiteX3" fmla="*/ 16941 w 120769"/>
                <a:gd name="connsiteY3" fmla="*/ 16941 h 155647"/>
                <a:gd name="connsiteX4" fmla="*/ 70666 w 120769"/>
                <a:gd name="connsiteY4" fmla="*/ 16941 h 155647"/>
                <a:gd name="connsiteX5" fmla="*/ 88496 w 120769"/>
                <a:gd name="connsiteY5" fmla="*/ 0 h 155647"/>
                <a:gd name="connsiteX6" fmla="*/ 0 w 120769"/>
                <a:gd name="connsiteY6" fmla="*/ 0 h 155647"/>
                <a:gd name="connsiteX7" fmla="*/ 0 w 120769"/>
                <a:gd name="connsiteY7" fmla="*/ 155647 h 155647"/>
                <a:gd name="connsiteX8" fmla="*/ 120769 w 120769"/>
                <a:gd name="connsiteY8" fmla="*/ 155647 h 155647"/>
                <a:gd name="connsiteX9" fmla="*/ 120769 w 120769"/>
                <a:gd name="connsiteY9" fmla="*/ 56520 h 155647"/>
                <a:gd name="connsiteX10" fmla="*/ 103828 w 120769"/>
                <a:gd name="connsiteY10" fmla="*/ 72614 h 155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769" h="155647">
                  <a:moveTo>
                    <a:pt x="103828" y="72614"/>
                  </a:moveTo>
                  <a:lnTo>
                    <a:pt x="103828" y="138706"/>
                  </a:lnTo>
                  <a:lnTo>
                    <a:pt x="16941" y="138706"/>
                  </a:lnTo>
                  <a:lnTo>
                    <a:pt x="16941" y="16941"/>
                  </a:lnTo>
                  <a:lnTo>
                    <a:pt x="70666" y="16941"/>
                  </a:lnTo>
                  <a:lnTo>
                    <a:pt x="88496" y="0"/>
                  </a:lnTo>
                  <a:lnTo>
                    <a:pt x="0" y="0"/>
                  </a:lnTo>
                  <a:lnTo>
                    <a:pt x="0" y="155647"/>
                  </a:lnTo>
                  <a:lnTo>
                    <a:pt x="120769" y="155647"/>
                  </a:lnTo>
                  <a:lnTo>
                    <a:pt x="120769" y="56520"/>
                  </a:lnTo>
                  <a:lnTo>
                    <a:pt x="103828" y="72614"/>
                  </a:lnTo>
                  <a:close/>
                </a:path>
              </a:pathLst>
            </a:custGeom>
            <a:solidFill>
              <a:srgbClr val="D60951"/>
            </a:solidFill>
            <a:ln w="2073"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charset="0"/>
                <a:ea typeface="Geneva" charset="-128"/>
                <a:cs typeface="+mn-cs"/>
              </a:endParaRPr>
            </a:p>
          </p:txBody>
        </p:sp>
        <p:sp>
          <p:nvSpPr>
            <p:cNvPr id="533" name="Forme libre : forme 532">
              <a:extLst>
                <a:ext uri="{FF2B5EF4-FFF2-40B4-BE49-F238E27FC236}">
                  <a16:creationId xmlns:a16="http://schemas.microsoft.com/office/drawing/2014/main" id="{C6C9B027-60B9-B648-2659-A874493E436C}"/>
                </a:ext>
              </a:extLst>
            </p:cNvPr>
            <p:cNvSpPr/>
            <p:nvPr/>
          </p:nvSpPr>
          <p:spPr>
            <a:xfrm>
              <a:off x="3183535" y="4319194"/>
              <a:ext cx="91207" cy="72804"/>
            </a:xfrm>
            <a:custGeom>
              <a:avLst/>
              <a:gdLst>
                <a:gd name="connsiteX0" fmla="*/ 0 w 91207"/>
                <a:gd name="connsiteY0" fmla="*/ 72805 h 72804"/>
                <a:gd name="connsiteX1" fmla="*/ 30748 w 91207"/>
                <a:gd name="connsiteY1" fmla="*/ 72805 h 72804"/>
                <a:gd name="connsiteX2" fmla="*/ 91207 w 91207"/>
                <a:gd name="connsiteY2" fmla="*/ 15353 h 72804"/>
                <a:gd name="connsiteX3" fmla="*/ 76616 w 91207"/>
                <a:gd name="connsiteY3" fmla="*/ 0 h 72804"/>
                <a:gd name="connsiteX4" fmla="*/ 0 w 91207"/>
                <a:gd name="connsiteY4" fmla="*/ 72805 h 7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07" h="72804">
                  <a:moveTo>
                    <a:pt x="0" y="72805"/>
                  </a:moveTo>
                  <a:lnTo>
                    <a:pt x="30748" y="72805"/>
                  </a:lnTo>
                  <a:lnTo>
                    <a:pt x="91207" y="15353"/>
                  </a:lnTo>
                  <a:lnTo>
                    <a:pt x="76616" y="0"/>
                  </a:lnTo>
                  <a:lnTo>
                    <a:pt x="0" y="72805"/>
                  </a:lnTo>
                  <a:close/>
                </a:path>
              </a:pathLst>
            </a:custGeom>
            <a:solidFill>
              <a:srgbClr val="D60951"/>
            </a:solidFill>
            <a:ln w="2073"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charset="0"/>
                <a:ea typeface="Geneva" charset="-128"/>
                <a:cs typeface="+mn-cs"/>
              </a:endParaRPr>
            </a:p>
          </p:txBody>
        </p:sp>
        <p:sp>
          <p:nvSpPr>
            <p:cNvPr id="534" name="Forme libre : forme 533">
              <a:extLst>
                <a:ext uri="{FF2B5EF4-FFF2-40B4-BE49-F238E27FC236}">
                  <a16:creationId xmlns:a16="http://schemas.microsoft.com/office/drawing/2014/main" id="{BE7FEBF3-347C-5E05-D36E-8C451662DA05}"/>
                </a:ext>
              </a:extLst>
            </p:cNvPr>
            <p:cNvSpPr/>
            <p:nvPr/>
          </p:nvSpPr>
          <p:spPr>
            <a:xfrm>
              <a:off x="3156640" y="4395429"/>
              <a:ext cx="37863" cy="36720"/>
            </a:xfrm>
            <a:custGeom>
              <a:avLst/>
              <a:gdLst>
                <a:gd name="connsiteX0" fmla="*/ 0 w 37863"/>
                <a:gd name="connsiteY0" fmla="*/ 36720 h 36720"/>
                <a:gd name="connsiteX1" fmla="*/ 23273 w 37863"/>
                <a:gd name="connsiteY1" fmla="*/ 0 h 36720"/>
                <a:gd name="connsiteX2" fmla="*/ 37864 w 37863"/>
                <a:gd name="connsiteY2" fmla="*/ 15353 h 36720"/>
                <a:gd name="connsiteX3" fmla="*/ 0 w 37863"/>
                <a:gd name="connsiteY3" fmla="*/ 36720 h 36720"/>
              </a:gdLst>
              <a:ahLst/>
              <a:cxnLst>
                <a:cxn ang="0">
                  <a:pos x="connsiteX0" y="connsiteY0"/>
                </a:cxn>
                <a:cxn ang="0">
                  <a:pos x="connsiteX1" y="connsiteY1"/>
                </a:cxn>
                <a:cxn ang="0">
                  <a:pos x="connsiteX2" y="connsiteY2"/>
                </a:cxn>
                <a:cxn ang="0">
                  <a:pos x="connsiteX3" y="connsiteY3"/>
                </a:cxn>
              </a:cxnLst>
              <a:rect l="l" t="t" r="r" b="b"/>
              <a:pathLst>
                <a:path w="37863" h="36720">
                  <a:moveTo>
                    <a:pt x="0" y="36720"/>
                  </a:moveTo>
                  <a:lnTo>
                    <a:pt x="23273" y="0"/>
                  </a:lnTo>
                  <a:lnTo>
                    <a:pt x="37864" y="15353"/>
                  </a:lnTo>
                  <a:lnTo>
                    <a:pt x="0" y="36720"/>
                  </a:lnTo>
                  <a:close/>
                </a:path>
              </a:pathLst>
            </a:custGeom>
            <a:solidFill>
              <a:srgbClr val="D60951"/>
            </a:solidFill>
            <a:ln w="2073"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charset="0"/>
                <a:ea typeface="Geneva" charset="-128"/>
                <a:cs typeface="+mn-cs"/>
              </a:endParaRPr>
            </a:p>
          </p:txBody>
        </p:sp>
      </p:grpSp>
      <p:grpSp>
        <p:nvGrpSpPr>
          <p:cNvPr id="535" name="Graphic 4 [1]" hidden="1">
            <a:extLst>
              <a:ext uri="{FF2B5EF4-FFF2-40B4-BE49-F238E27FC236}">
                <a16:creationId xmlns:a16="http://schemas.microsoft.com/office/drawing/2014/main" id="{72A836B5-D150-05FB-984D-2D3AD6879B4A}"/>
              </a:ext>
            </a:extLst>
          </p:cNvPr>
          <p:cNvGrpSpPr/>
          <p:nvPr/>
        </p:nvGrpSpPr>
        <p:grpSpPr>
          <a:xfrm>
            <a:off x="3013583" y="4239528"/>
            <a:ext cx="342497" cy="342423"/>
            <a:chOff x="3013583" y="4239528"/>
            <a:chExt cx="342497" cy="342423"/>
          </a:xfrm>
          <a:solidFill>
            <a:srgbClr val="D60951"/>
          </a:solidFill>
        </p:grpSpPr>
        <p:sp>
          <p:nvSpPr>
            <p:cNvPr id="536" name="Forme libre : forme 535">
              <a:extLst>
                <a:ext uri="{FF2B5EF4-FFF2-40B4-BE49-F238E27FC236}">
                  <a16:creationId xmlns:a16="http://schemas.microsoft.com/office/drawing/2014/main" id="{C7F724C5-4D3F-EE0F-753B-8282CCBB73E9}"/>
                </a:ext>
              </a:extLst>
            </p:cNvPr>
            <p:cNvSpPr/>
            <p:nvPr/>
          </p:nvSpPr>
          <p:spPr>
            <a:xfrm>
              <a:off x="3013583" y="4239528"/>
              <a:ext cx="342497" cy="342423"/>
            </a:xfrm>
            <a:custGeom>
              <a:avLst/>
              <a:gdLst>
                <a:gd name="connsiteX0" fmla="*/ 171307 w 342497"/>
                <a:gd name="connsiteY0" fmla="*/ 16941 h 342423"/>
                <a:gd name="connsiteX1" fmla="*/ 325556 w 342497"/>
                <a:gd name="connsiteY1" fmla="*/ 171191 h 342423"/>
                <a:gd name="connsiteX2" fmla="*/ 325112 w 342497"/>
                <a:gd name="connsiteY2" fmla="*/ 182647 h 342423"/>
                <a:gd name="connsiteX3" fmla="*/ 230855 w 342497"/>
                <a:gd name="connsiteY3" fmla="*/ 313497 h 342423"/>
                <a:gd name="connsiteX4" fmla="*/ 171307 w 342497"/>
                <a:gd name="connsiteY4" fmla="*/ 325461 h 342423"/>
                <a:gd name="connsiteX5" fmla="*/ 15240 w 342497"/>
                <a:gd name="connsiteY5" fmla="*/ 173009 h 342423"/>
                <a:gd name="connsiteX6" fmla="*/ 167692 w 342497"/>
                <a:gd name="connsiteY6" fmla="*/ 16941 h 342423"/>
                <a:gd name="connsiteX7" fmla="*/ 171307 w 342497"/>
                <a:gd name="connsiteY7" fmla="*/ 16941 h 342423"/>
                <a:gd name="connsiteX8" fmla="*/ 171307 w 342497"/>
                <a:gd name="connsiteY8" fmla="*/ 0 h 342423"/>
                <a:gd name="connsiteX9" fmla="*/ 0 w 342497"/>
                <a:gd name="connsiteY9" fmla="*/ 171117 h 342423"/>
                <a:gd name="connsiteX10" fmla="*/ 171117 w 342497"/>
                <a:gd name="connsiteY10" fmla="*/ 342424 h 342423"/>
                <a:gd name="connsiteX11" fmla="*/ 243455 w 342497"/>
                <a:gd name="connsiteY11" fmla="*/ 326435 h 342423"/>
                <a:gd name="connsiteX12" fmla="*/ 341354 w 342497"/>
                <a:gd name="connsiteY12" fmla="*/ 190779 h 342423"/>
                <a:gd name="connsiteX13" fmla="*/ 342498 w 342497"/>
                <a:gd name="connsiteY13" fmla="*/ 171191 h 342423"/>
                <a:gd name="connsiteX14" fmla="*/ 171307 w 342497"/>
                <a:gd name="connsiteY14" fmla="*/ 0 h 34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2497" h="342423">
                  <a:moveTo>
                    <a:pt x="171307" y="16941"/>
                  </a:moveTo>
                  <a:cubicBezTo>
                    <a:pt x="256453" y="17046"/>
                    <a:pt x="325451" y="86044"/>
                    <a:pt x="325556" y="171191"/>
                  </a:cubicBezTo>
                  <a:cubicBezTo>
                    <a:pt x="325556" y="174918"/>
                    <a:pt x="325408" y="178751"/>
                    <a:pt x="325112" y="182647"/>
                  </a:cubicBezTo>
                  <a:cubicBezTo>
                    <a:pt x="301818" y="204353"/>
                    <a:pt x="262938" y="246897"/>
                    <a:pt x="230855" y="313497"/>
                  </a:cubicBezTo>
                  <a:cubicBezTo>
                    <a:pt x="212006" y="321431"/>
                    <a:pt x="191757" y="325499"/>
                    <a:pt x="171307" y="325461"/>
                  </a:cubicBezTo>
                  <a:cubicBezTo>
                    <a:pt x="86112" y="326459"/>
                    <a:pt x="16238" y="258205"/>
                    <a:pt x="15240" y="173009"/>
                  </a:cubicBezTo>
                  <a:cubicBezTo>
                    <a:pt x="14241" y="87813"/>
                    <a:pt x="82497" y="17939"/>
                    <a:pt x="167692" y="16941"/>
                  </a:cubicBezTo>
                  <a:cubicBezTo>
                    <a:pt x="168897" y="16927"/>
                    <a:pt x="170102" y="16927"/>
                    <a:pt x="171307" y="16941"/>
                  </a:cubicBezTo>
                  <a:moveTo>
                    <a:pt x="171307" y="0"/>
                  </a:moveTo>
                  <a:cubicBezTo>
                    <a:pt x="76749" y="-53"/>
                    <a:pt x="53" y="76559"/>
                    <a:pt x="0" y="171117"/>
                  </a:cubicBezTo>
                  <a:cubicBezTo>
                    <a:pt x="-53" y="265674"/>
                    <a:pt x="76559" y="342371"/>
                    <a:pt x="171117" y="342424"/>
                  </a:cubicBezTo>
                  <a:cubicBezTo>
                    <a:pt x="196107" y="342438"/>
                    <a:pt x="220799" y="336981"/>
                    <a:pt x="243455" y="326435"/>
                  </a:cubicBezTo>
                  <a:cubicBezTo>
                    <a:pt x="276533" y="255494"/>
                    <a:pt x="317361" y="212082"/>
                    <a:pt x="341354" y="190779"/>
                  </a:cubicBezTo>
                  <a:cubicBezTo>
                    <a:pt x="342099" y="184276"/>
                    <a:pt x="342481" y="177736"/>
                    <a:pt x="342498" y="171191"/>
                  </a:cubicBezTo>
                  <a:cubicBezTo>
                    <a:pt x="342498" y="76645"/>
                    <a:pt x="265854" y="0"/>
                    <a:pt x="171307" y="0"/>
                  </a:cubicBezTo>
                  <a:close/>
                </a:path>
              </a:pathLst>
            </a:custGeom>
            <a:solidFill>
              <a:srgbClr val="D60951"/>
            </a:solidFill>
            <a:ln w="2073"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charset="0"/>
                <a:ea typeface="Geneva" charset="-128"/>
                <a:cs typeface="+mn-cs"/>
              </a:endParaRPr>
            </a:p>
          </p:txBody>
        </p:sp>
        <p:sp>
          <p:nvSpPr>
            <p:cNvPr id="537" name="Forme libre : forme 536">
              <a:extLst>
                <a:ext uri="{FF2B5EF4-FFF2-40B4-BE49-F238E27FC236}">
                  <a16:creationId xmlns:a16="http://schemas.microsoft.com/office/drawing/2014/main" id="{C209714B-6872-C2E1-4A5F-9D0F21152962}"/>
                </a:ext>
              </a:extLst>
            </p:cNvPr>
            <p:cNvSpPr/>
            <p:nvPr/>
          </p:nvSpPr>
          <p:spPr>
            <a:xfrm>
              <a:off x="3124495" y="4332895"/>
              <a:ext cx="120769" cy="155647"/>
            </a:xfrm>
            <a:custGeom>
              <a:avLst/>
              <a:gdLst>
                <a:gd name="connsiteX0" fmla="*/ 103828 w 120769"/>
                <a:gd name="connsiteY0" fmla="*/ 72614 h 155647"/>
                <a:gd name="connsiteX1" fmla="*/ 103828 w 120769"/>
                <a:gd name="connsiteY1" fmla="*/ 138706 h 155647"/>
                <a:gd name="connsiteX2" fmla="*/ 16941 w 120769"/>
                <a:gd name="connsiteY2" fmla="*/ 138706 h 155647"/>
                <a:gd name="connsiteX3" fmla="*/ 16941 w 120769"/>
                <a:gd name="connsiteY3" fmla="*/ 16941 h 155647"/>
                <a:gd name="connsiteX4" fmla="*/ 70666 w 120769"/>
                <a:gd name="connsiteY4" fmla="*/ 16941 h 155647"/>
                <a:gd name="connsiteX5" fmla="*/ 88496 w 120769"/>
                <a:gd name="connsiteY5" fmla="*/ 0 h 155647"/>
                <a:gd name="connsiteX6" fmla="*/ 0 w 120769"/>
                <a:gd name="connsiteY6" fmla="*/ 0 h 155647"/>
                <a:gd name="connsiteX7" fmla="*/ 0 w 120769"/>
                <a:gd name="connsiteY7" fmla="*/ 155647 h 155647"/>
                <a:gd name="connsiteX8" fmla="*/ 120769 w 120769"/>
                <a:gd name="connsiteY8" fmla="*/ 155647 h 155647"/>
                <a:gd name="connsiteX9" fmla="*/ 120769 w 120769"/>
                <a:gd name="connsiteY9" fmla="*/ 56520 h 155647"/>
                <a:gd name="connsiteX10" fmla="*/ 103828 w 120769"/>
                <a:gd name="connsiteY10" fmla="*/ 72614 h 155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769" h="155647">
                  <a:moveTo>
                    <a:pt x="103828" y="72614"/>
                  </a:moveTo>
                  <a:lnTo>
                    <a:pt x="103828" y="138706"/>
                  </a:lnTo>
                  <a:lnTo>
                    <a:pt x="16941" y="138706"/>
                  </a:lnTo>
                  <a:lnTo>
                    <a:pt x="16941" y="16941"/>
                  </a:lnTo>
                  <a:lnTo>
                    <a:pt x="70666" y="16941"/>
                  </a:lnTo>
                  <a:lnTo>
                    <a:pt x="88496" y="0"/>
                  </a:lnTo>
                  <a:lnTo>
                    <a:pt x="0" y="0"/>
                  </a:lnTo>
                  <a:lnTo>
                    <a:pt x="0" y="155647"/>
                  </a:lnTo>
                  <a:lnTo>
                    <a:pt x="120769" y="155647"/>
                  </a:lnTo>
                  <a:lnTo>
                    <a:pt x="120769" y="56520"/>
                  </a:lnTo>
                  <a:lnTo>
                    <a:pt x="103828" y="72614"/>
                  </a:lnTo>
                  <a:close/>
                </a:path>
              </a:pathLst>
            </a:custGeom>
            <a:solidFill>
              <a:srgbClr val="D60951"/>
            </a:solidFill>
            <a:ln w="2073"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charset="0"/>
                <a:ea typeface="Geneva" charset="-128"/>
                <a:cs typeface="+mn-cs"/>
              </a:endParaRPr>
            </a:p>
          </p:txBody>
        </p:sp>
        <p:sp>
          <p:nvSpPr>
            <p:cNvPr id="538" name="Forme libre : forme 537">
              <a:extLst>
                <a:ext uri="{FF2B5EF4-FFF2-40B4-BE49-F238E27FC236}">
                  <a16:creationId xmlns:a16="http://schemas.microsoft.com/office/drawing/2014/main" id="{7876CDD0-7B07-F9FF-BBF6-346ADE79005B}"/>
                </a:ext>
              </a:extLst>
            </p:cNvPr>
            <p:cNvSpPr/>
            <p:nvPr/>
          </p:nvSpPr>
          <p:spPr>
            <a:xfrm>
              <a:off x="3183535" y="4317076"/>
              <a:ext cx="91207" cy="72804"/>
            </a:xfrm>
            <a:custGeom>
              <a:avLst/>
              <a:gdLst>
                <a:gd name="connsiteX0" fmla="*/ 0 w 91207"/>
                <a:gd name="connsiteY0" fmla="*/ 72805 h 72804"/>
                <a:gd name="connsiteX1" fmla="*/ 30748 w 91207"/>
                <a:gd name="connsiteY1" fmla="*/ 72805 h 72804"/>
                <a:gd name="connsiteX2" fmla="*/ 91207 w 91207"/>
                <a:gd name="connsiteY2" fmla="*/ 15353 h 72804"/>
                <a:gd name="connsiteX3" fmla="*/ 76616 w 91207"/>
                <a:gd name="connsiteY3" fmla="*/ 0 h 72804"/>
                <a:gd name="connsiteX4" fmla="*/ 0 w 91207"/>
                <a:gd name="connsiteY4" fmla="*/ 72805 h 7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07" h="72804">
                  <a:moveTo>
                    <a:pt x="0" y="72805"/>
                  </a:moveTo>
                  <a:lnTo>
                    <a:pt x="30748" y="72805"/>
                  </a:lnTo>
                  <a:lnTo>
                    <a:pt x="91207" y="15353"/>
                  </a:lnTo>
                  <a:lnTo>
                    <a:pt x="76616" y="0"/>
                  </a:lnTo>
                  <a:lnTo>
                    <a:pt x="0" y="72805"/>
                  </a:lnTo>
                  <a:close/>
                </a:path>
              </a:pathLst>
            </a:custGeom>
            <a:solidFill>
              <a:srgbClr val="D60951"/>
            </a:solidFill>
            <a:ln w="2073"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charset="0"/>
                <a:ea typeface="Geneva" charset="-128"/>
                <a:cs typeface="+mn-cs"/>
              </a:endParaRPr>
            </a:p>
          </p:txBody>
        </p:sp>
        <p:sp>
          <p:nvSpPr>
            <p:cNvPr id="539" name="Forme libre : forme 538">
              <a:extLst>
                <a:ext uri="{FF2B5EF4-FFF2-40B4-BE49-F238E27FC236}">
                  <a16:creationId xmlns:a16="http://schemas.microsoft.com/office/drawing/2014/main" id="{93CCC0CE-05E2-B3DC-AEFB-50E6108FC3E9}"/>
                </a:ext>
              </a:extLst>
            </p:cNvPr>
            <p:cNvSpPr/>
            <p:nvPr/>
          </p:nvSpPr>
          <p:spPr>
            <a:xfrm>
              <a:off x="3156640" y="4393311"/>
              <a:ext cx="37863" cy="36720"/>
            </a:xfrm>
            <a:custGeom>
              <a:avLst/>
              <a:gdLst>
                <a:gd name="connsiteX0" fmla="*/ 0 w 37863"/>
                <a:gd name="connsiteY0" fmla="*/ 36720 h 36720"/>
                <a:gd name="connsiteX1" fmla="*/ 23273 w 37863"/>
                <a:gd name="connsiteY1" fmla="*/ 0 h 36720"/>
                <a:gd name="connsiteX2" fmla="*/ 37864 w 37863"/>
                <a:gd name="connsiteY2" fmla="*/ 15353 h 36720"/>
                <a:gd name="connsiteX3" fmla="*/ 0 w 37863"/>
                <a:gd name="connsiteY3" fmla="*/ 36720 h 36720"/>
              </a:gdLst>
              <a:ahLst/>
              <a:cxnLst>
                <a:cxn ang="0">
                  <a:pos x="connsiteX0" y="connsiteY0"/>
                </a:cxn>
                <a:cxn ang="0">
                  <a:pos x="connsiteX1" y="connsiteY1"/>
                </a:cxn>
                <a:cxn ang="0">
                  <a:pos x="connsiteX2" y="connsiteY2"/>
                </a:cxn>
                <a:cxn ang="0">
                  <a:pos x="connsiteX3" y="connsiteY3"/>
                </a:cxn>
              </a:cxnLst>
              <a:rect l="l" t="t" r="r" b="b"/>
              <a:pathLst>
                <a:path w="37863" h="36720">
                  <a:moveTo>
                    <a:pt x="0" y="36720"/>
                  </a:moveTo>
                  <a:lnTo>
                    <a:pt x="23273" y="0"/>
                  </a:lnTo>
                  <a:lnTo>
                    <a:pt x="37864" y="15353"/>
                  </a:lnTo>
                  <a:lnTo>
                    <a:pt x="0" y="36720"/>
                  </a:lnTo>
                  <a:close/>
                </a:path>
              </a:pathLst>
            </a:custGeom>
            <a:solidFill>
              <a:srgbClr val="D60951"/>
            </a:solidFill>
            <a:ln w="2073"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charset="0"/>
                <a:ea typeface="Geneva" charset="-128"/>
                <a:cs typeface="+mn-cs"/>
              </a:endParaRPr>
            </a:p>
          </p:txBody>
        </p:sp>
      </p:grpSp>
      <p:grpSp>
        <p:nvGrpSpPr>
          <p:cNvPr id="540" name="Graphic 8 [0]" hidden="1">
            <a:extLst>
              <a:ext uri="{FF2B5EF4-FFF2-40B4-BE49-F238E27FC236}">
                <a16:creationId xmlns:a16="http://schemas.microsoft.com/office/drawing/2014/main" id="{6C235583-D6B2-185C-2550-2ACA98504C69}"/>
              </a:ext>
            </a:extLst>
          </p:cNvPr>
          <p:cNvGrpSpPr/>
          <p:nvPr/>
        </p:nvGrpSpPr>
        <p:grpSpPr>
          <a:xfrm>
            <a:off x="3011455" y="4237306"/>
            <a:ext cx="342508" cy="342508"/>
            <a:chOff x="3011455" y="4237306"/>
            <a:chExt cx="342508" cy="342508"/>
          </a:xfrm>
          <a:solidFill>
            <a:srgbClr val="D60951"/>
          </a:solidFill>
        </p:grpSpPr>
        <p:sp>
          <p:nvSpPr>
            <p:cNvPr id="541" name="Forme libre : forme 540">
              <a:extLst>
                <a:ext uri="{FF2B5EF4-FFF2-40B4-BE49-F238E27FC236}">
                  <a16:creationId xmlns:a16="http://schemas.microsoft.com/office/drawing/2014/main" id="{8212BA6C-A09D-D710-1665-B9BD0F5BD7C7}"/>
                </a:ext>
              </a:extLst>
            </p:cNvPr>
            <p:cNvSpPr/>
            <p:nvPr/>
          </p:nvSpPr>
          <p:spPr>
            <a:xfrm>
              <a:off x="3011455" y="4237306"/>
              <a:ext cx="342508" cy="342508"/>
            </a:xfrm>
            <a:custGeom>
              <a:avLst/>
              <a:gdLst>
                <a:gd name="connsiteX0" fmla="*/ 341365 w 342508"/>
                <a:gd name="connsiteY0" fmla="*/ 190883 h 342508"/>
                <a:gd name="connsiteX1" fmla="*/ 342508 w 342508"/>
                <a:gd name="connsiteY1" fmla="*/ 171294 h 342508"/>
                <a:gd name="connsiteX2" fmla="*/ 171294 w 342508"/>
                <a:gd name="connsiteY2" fmla="*/ 0 h 342508"/>
                <a:gd name="connsiteX3" fmla="*/ 0 w 342508"/>
                <a:gd name="connsiteY3" fmla="*/ 171214 h 342508"/>
                <a:gd name="connsiteX4" fmla="*/ 171214 w 342508"/>
                <a:gd name="connsiteY4" fmla="*/ 342508 h 342508"/>
                <a:gd name="connsiteX5" fmla="*/ 243466 w 342508"/>
                <a:gd name="connsiteY5" fmla="*/ 326539 h 342508"/>
                <a:gd name="connsiteX6" fmla="*/ 341365 w 342508"/>
                <a:gd name="connsiteY6" fmla="*/ 190883 h 34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508" h="342508">
                  <a:moveTo>
                    <a:pt x="341365" y="190883"/>
                  </a:moveTo>
                  <a:cubicBezTo>
                    <a:pt x="342110" y="184380"/>
                    <a:pt x="342491" y="177840"/>
                    <a:pt x="342508" y="171294"/>
                  </a:cubicBezTo>
                  <a:cubicBezTo>
                    <a:pt x="342532" y="76713"/>
                    <a:pt x="265875" y="22"/>
                    <a:pt x="171294" y="0"/>
                  </a:cubicBezTo>
                  <a:cubicBezTo>
                    <a:pt x="76713" y="-22"/>
                    <a:pt x="22" y="76633"/>
                    <a:pt x="0" y="171214"/>
                  </a:cubicBezTo>
                  <a:cubicBezTo>
                    <a:pt x="-22" y="265794"/>
                    <a:pt x="76633" y="342485"/>
                    <a:pt x="171214" y="342508"/>
                  </a:cubicBezTo>
                  <a:cubicBezTo>
                    <a:pt x="196174" y="342515"/>
                    <a:pt x="220832" y="337064"/>
                    <a:pt x="243466" y="326539"/>
                  </a:cubicBezTo>
                  <a:cubicBezTo>
                    <a:pt x="276544" y="255598"/>
                    <a:pt x="317372" y="212207"/>
                    <a:pt x="341365" y="190883"/>
                  </a:cubicBezTo>
                  <a:close/>
                </a:path>
              </a:pathLst>
            </a:custGeom>
            <a:solidFill>
              <a:srgbClr val="D60951"/>
            </a:solidFill>
            <a:ln w="2073"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charset="0"/>
                <a:ea typeface="Geneva" charset="-128"/>
                <a:cs typeface="+mn-cs"/>
              </a:endParaRPr>
            </a:p>
          </p:txBody>
        </p:sp>
        <p:sp>
          <p:nvSpPr>
            <p:cNvPr id="542" name="Forme libre : forme 541">
              <a:extLst>
                <a:ext uri="{FF2B5EF4-FFF2-40B4-BE49-F238E27FC236}">
                  <a16:creationId xmlns:a16="http://schemas.microsoft.com/office/drawing/2014/main" id="{D94DFD0D-FD61-055F-2B4D-5931C1D16A9C}"/>
                </a:ext>
              </a:extLst>
            </p:cNvPr>
            <p:cNvSpPr/>
            <p:nvPr/>
          </p:nvSpPr>
          <p:spPr>
            <a:xfrm>
              <a:off x="3122377" y="4330777"/>
              <a:ext cx="120769" cy="155647"/>
            </a:xfrm>
            <a:custGeom>
              <a:avLst/>
              <a:gdLst>
                <a:gd name="connsiteX0" fmla="*/ 103828 w 120769"/>
                <a:gd name="connsiteY0" fmla="*/ 72614 h 155647"/>
                <a:gd name="connsiteX1" fmla="*/ 103828 w 120769"/>
                <a:gd name="connsiteY1" fmla="*/ 138706 h 155647"/>
                <a:gd name="connsiteX2" fmla="*/ 16941 w 120769"/>
                <a:gd name="connsiteY2" fmla="*/ 138706 h 155647"/>
                <a:gd name="connsiteX3" fmla="*/ 16941 w 120769"/>
                <a:gd name="connsiteY3" fmla="*/ 16941 h 155647"/>
                <a:gd name="connsiteX4" fmla="*/ 70666 w 120769"/>
                <a:gd name="connsiteY4" fmla="*/ 16941 h 155647"/>
                <a:gd name="connsiteX5" fmla="*/ 88496 w 120769"/>
                <a:gd name="connsiteY5" fmla="*/ 0 h 155647"/>
                <a:gd name="connsiteX6" fmla="*/ 0 w 120769"/>
                <a:gd name="connsiteY6" fmla="*/ 0 h 155647"/>
                <a:gd name="connsiteX7" fmla="*/ 0 w 120769"/>
                <a:gd name="connsiteY7" fmla="*/ 155647 h 155647"/>
                <a:gd name="connsiteX8" fmla="*/ 120769 w 120769"/>
                <a:gd name="connsiteY8" fmla="*/ 155647 h 155647"/>
                <a:gd name="connsiteX9" fmla="*/ 120769 w 120769"/>
                <a:gd name="connsiteY9" fmla="*/ 56520 h 155647"/>
                <a:gd name="connsiteX10" fmla="*/ 103828 w 120769"/>
                <a:gd name="connsiteY10" fmla="*/ 72614 h 155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769" h="155647">
                  <a:moveTo>
                    <a:pt x="103828" y="72614"/>
                  </a:moveTo>
                  <a:lnTo>
                    <a:pt x="103828" y="138706"/>
                  </a:lnTo>
                  <a:lnTo>
                    <a:pt x="16941" y="138706"/>
                  </a:lnTo>
                  <a:lnTo>
                    <a:pt x="16941" y="16941"/>
                  </a:lnTo>
                  <a:lnTo>
                    <a:pt x="70666" y="16941"/>
                  </a:lnTo>
                  <a:lnTo>
                    <a:pt x="88496" y="0"/>
                  </a:lnTo>
                  <a:lnTo>
                    <a:pt x="0" y="0"/>
                  </a:lnTo>
                  <a:lnTo>
                    <a:pt x="0" y="155647"/>
                  </a:lnTo>
                  <a:lnTo>
                    <a:pt x="120769" y="155647"/>
                  </a:lnTo>
                  <a:lnTo>
                    <a:pt x="120769" y="56520"/>
                  </a:lnTo>
                  <a:lnTo>
                    <a:pt x="103828" y="72614"/>
                  </a:lnTo>
                  <a:close/>
                </a:path>
              </a:pathLst>
            </a:custGeom>
            <a:solidFill>
              <a:srgbClr val="D60951"/>
            </a:solidFill>
            <a:ln w="2073"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charset="0"/>
                <a:ea typeface="Geneva" charset="-128"/>
                <a:cs typeface="+mn-cs"/>
              </a:endParaRPr>
            </a:p>
          </p:txBody>
        </p:sp>
        <p:sp>
          <p:nvSpPr>
            <p:cNvPr id="543" name="Forme libre : forme 542">
              <a:extLst>
                <a:ext uri="{FF2B5EF4-FFF2-40B4-BE49-F238E27FC236}">
                  <a16:creationId xmlns:a16="http://schemas.microsoft.com/office/drawing/2014/main" id="{82385FED-E76C-2566-027A-CDF3C5A86893}"/>
                </a:ext>
              </a:extLst>
            </p:cNvPr>
            <p:cNvSpPr/>
            <p:nvPr/>
          </p:nvSpPr>
          <p:spPr>
            <a:xfrm>
              <a:off x="3181417" y="4314958"/>
              <a:ext cx="91207" cy="72804"/>
            </a:xfrm>
            <a:custGeom>
              <a:avLst/>
              <a:gdLst>
                <a:gd name="connsiteX0" fmla="*/ 0 w 91207"/>
                <a:gd name="connsiteY0" fmla="*/ 72805 h 72804"/>
                <a:gd name="connsiteX1" fmla="*/ 30748 w 91207"/>
                <a:gd name="connsiteY1" fmla="*/ 72805 h 72804"/>
                <a:gd name="connsiteX2" fmla="*/ 91207 w 91207"/>
                <a:gd name="connsiteY2" fmla="*/ 15353 h 72804"/>
                <a:gd name="connsiteX3" fmla="*/ 76616 w 91207"/>
                <a:gd name="connsiteY3" fmla="*/ 0 h 72804"/>
                <a:gd name="connsiteX4" fmla="*/ 0 w 91207"/>
                <a:gd name="connsiteY4" fmla="*/ 72805 h 7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07" h="72804">
                  <a:moveTo>
                    <a:pt x="0" y="72805"/>
                  </a:moveTo>
                  <a:lnTo>
                    <a:pt x="30748" y="72805"/>
                  </a:lnTo>
                  <a:lnTo>
                    <a:pt x="91207" y="15353"/>
                  </a:lnTo>
                  <a:lnTo>
                    <a:pt x="76616" y="0"/>
                  </a:lnTo>
                  <a:lnTo>
                    <a:pt x="0" y="72805"/>
                  </a:lnTo>
                  <a:close/>
                </a:path>
              </a:pathLst>
            </a:custGeom>
            <a:solidFill>
              <a:srgbClr val="D60951"/>
            </a:solidFill>
            <a:ln w="2073"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charset="0"/>
                <a:ea typeface="Geneva" charset="-128"/>
                <a:cs typeface="+mn-cs"/>
              </a:endParaRPr>
            </a:p>
          </p:txBody>
        </p:sp>
        <p:sp>
          <p:nvSpPr>
            <p:cNvPr id="544" name="Forme libre : forme 543">
              <a:extLst>
                <a:ext uri="{FF2B5EF4-FFF2-40B4-BE49-F238E27FC236}">
                  <a16:creationId xmlns:a16="http://schemas.microsoft.com/office/drawing/2014/main" id="{F029FD64-658F-ACCE-B3FE-B872C196FA50}"/>
                </a:ext>
              </a:extLst>
            </p:cNvPr>
            <p:cNvSpPr/>
            <p:nvPr/>
          </p:nvSpPr>
          <p:spPr>
            <a:xfrm>
              <a:off x="3154523" y="4391194"/>
              <a:ext cx="37863" cy="36720"/>
            </a:xfrm>
            <a:custGeom>
              <a:avLst/>
              <a:gdLst>
                <a:gd name="connsiteX0" fmla="*/ 0 w 37863"/>
                <a:gd name="connsiteY0" fmla="*/ 36720 h 36720"/>
                <a:gd name="connsiteX1" fmla="*/ 23273 w 37863"/>
                <a:gd name="connsiteY1" fmla="*/ 0 h 36720"/>
                <a:gd name="connsiteX2" fmla="*/ 37864 w 37863"/>
                <a:gd name="connsiteY2" fmla="*/ 15353 h 36720"/>
                <a:gd name="connsiteX3" fmla="*/ 0 w 37863"/>
                <a:gd name="connsiteY3" fmla="*/ 36720 h 36720"/>
              </a:gdLst>
              <a:ahLst/>
              <a:cxnLst>
                <a:cxn ang="0">
                  <a:pos x="connsiteX0" y="connsiteY0"/>
                </a:cxn>
                <a:cxn ang="0">
                  <a:pos x="connsiteX1" y="connsiteY1"/>
                </a:cxn>
                <a:cxn ang="0">
                  <a:pos x="connsiteX2" y="connsiteY2"/>
                </a:cxn>
                <a:cxn ang="0">
                  <a:pos x="connsiteX3" y="connsiteY3"/>
                </a:cxn>
              </a:cxnLst>
              <a:rect l="l" t="t" r="r" b="b"/>
              <a:pathLst>
                <a:path w="37863" h="36720">
                  <a:moveTo>
                    <a:pt x="0" y="36720"/>
                  </a:moveTo>
                  <a:lnTo>
                    <a:pt x="23273" y="0"/>
                  </a:lnTo>
                  <a:lnTo>
                    <a:pt x="37864" y="15353"/>
                  </a:lnTo>
                  <a:lnTo>
                    <a:pt x="0" y="36720"/>
                  </a:lnTo>
                  <a:close/>
                </a:path>
              </a:pathLst>
            </a:custGeom>
            <a:solidFill>
              <a:srgbClr val="D60951"/>
            </a:solidFill>
            <a:ln w="2073"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charset="0"/>
                <a:ea typeface="Geneva" charset="-128"/>
                <a:cs typeface="+mn-cs"/>
              </a:endParaRPr>
            </a:p>
          </p:txBody>
        </p:sp>
      </p:grpSp>
      <p:grpSp>
        <p:nvGrpSpPr>
          <p:cNvPr id="162" name="Groupe 161">
            <a:extLst>
              <a:ext uri="{FF2B5EF4-FFF2-40B4-BE49-F238E27FC236}">
                <a16:creationId xmlns:a16="http://schemas.microsoft.com/office/drawing/2014/main" id="{B326A111-9B6E-8125-8A8B-97FCF9B2CE59}"/>
              </a:ext>
            </a:extLst>
          </p:cNvPr>
          <p:cNvGrpSpPr>
            <a:grpSpLocks/>
          </p:cNvGrpSpPr>
          <p:nvPr/>
        </p:nvGrpSpPr>
        <p:grpSpPr>
          <a:xfrm>
            <a:off x="112139" y="1309711"/>
            <a:ext cx="8919722" cy="3739739"/>
            <a:chOff x="107504" y="1390386"/>
            <a:chExt cx="8919722" cy="3739739"/>
          </a:xfrm>
        </p:grpSpPr>
        <p:sp>
          <p:nvSpPr>
            <p:cNvPr id="41" name="Espace réservé du numéro de diapositive 1">
              <a:extLst>
                <a:ext uri="{FF2B5EF4-FFF2-40B4-BE49-F238E27FC236}">
                  <a16:creationId xmlns:a16="http://schemas.microsoft.com/office/drawing/2014/main" id="{8F2B6954-9F92-B2B1-C7CD-2A3DA8FBB9C4}"/>
                </a:ext>
              </a:extLst>
            </p:cNvPr>
            <p:cNvSpPr txBox="1">
              <a:spLocks/>
            </p:cNvSpPr>
            <p:nvPr/>
          </p:nvSpPr>
          <p:spPr>
            <a:xfrm>
              <a:off x="107504" y="4749992"/>
              <a:ext cx="287338" cy="273600"/>
            </a:xfrm>
            <a:prstGeom prst="rect">
              <a:avLst/>
            </a:prstGeom>
          </p:spPr>
          <p:txBody>
            <a:bodyPr lIns="0" tIns="0" rIns="0" bIns="0" anchor="ctr"/>
            <a:lstStyle>
              <a:defPPr>
                <a:defRPr lang="fr-FR"/>
              </a:defPPr>
              <a:lvl1pPr algn="l" rtl="0" fontAlgn="base">
                <a:spcBef>
                  <a:spcPct val="0"/>
                </a:spcBef>
                <a:spcAft>
                  <a:spcPct val="0"/>
                </a:spcAft>
                <a:defRPr sz="2400" kern="1200">
                  <a:solidFill>
                    <a:schemeClr val="tx1"/>
                  </a:solidFill>
                  <a:latin typeface="Arial" charset="0"/>
                  <a:ea typeface="Geneva" charset="-128"/>
                  <a:cs typeface="+mn-cs"/>
                </a:defRPr>
              </a:lvl1pPr>
              <a:lvl2pPr marL="457200" algn="l" rtl="0" fontAlgn="base">
                <a:spcBef>
                  <a:spcPct val="0"/>
                </a:spcBef>
                <a:spcAft>
                  <a:spcPct val="0"/>
                </a:spcAft>
                <a:defRPr sz="2400" kern="1200">
                  <a:solidFill>
                    <a:schemeClr val="tx1"/>
                  </a:solidFill>
                  <a:latin typeface="Arial" charset="0"/>
                  <a:ea typeface="Geneva" charset="-128"/>
                  <a:cs typeface="+mn-cs"/>
                </a:defRPr>
              </a:lvl2pPr>
              <a:lvl3pPr marL="914400" algn="l" rtl="0" fontAlgn="base">
                <a:spcBef>
                  <a:spcPct val="0"/>
                </a:spcBef>
                <a:spcAft>
                  <a:spcPct val="0"/>
                </a:spcAft>
                <a:defRPr sz="2400" kern="1200">
                  <a:solidFill>
                    <a:schemeClr val="tx1"/>
                  </a:solidFill>
                  <a:latin typeface="Arial" charset="0"/>
                  <a:ea typeface="Geneva" charset="-128"/>
                  <a:cs typeface="+mn-cs"/>
                </a:defRPr>
              </a:lvl3pPr>
              <a:lvl4pPr marL="1371600" algn="l" rtl="0" fontAlgn="base">
                <a:spcBef>
                  <a:spcPct val="0"/>
                </a:spcBef>
                <a:spcAft>
                  <a:spcPct val="0"/>
                </a:spcAft>
                <a:defRPr sz="2400" kern="1200">
                  <a:solidFill>
                    <a:schemeClr val="tx1"/>
                  </a:solidFill>
                  <a:latin typeface="Arial" charset="0"/>
                  <a:ea typeface="Geneva" charset="-128"/>
                  <a:cs typeface="+mn-cs"/>
                </a:defRPr>
              </a:lvl4pPr>
              <a:lvl5pPr marL="1828800" algn="l" rtl="0" fontAlgn="base">
                <a:spcBef>
                  <a:spcPct val="0"/>
                </a:spcBef>
                <a:spcAft>
                  <a:spcPct val="0"/>
                </a:spcAft>
                <a:defRPr sz="2400" kern="1200">
                  <a:solidFill>
                    <a:schemeClr val="tx1"/>
                  </a:solidFill>
                  <a:latin typeface="Arial" charset="0"/>
                  <a:ea typeface="Geneva" charset="-128"/>
                  <a:cs typeface="+mn-cs"/>
                </a:defRPr>
              </a:lvl5pPr>
              <a:lvl6pPr marL="2286000" algn="l" defTabSz="914400" rtl="0" eaLnBrk="1" latinLnBrk="0" hangingPunct="1">
                <a:defRPr sz="2400" kern="1200">
                  <a:solidFill>
                    <a:schemeClr val="tx1"/>
                  </a:solidFill>
                  <a:latin typeface="Arial" charset="0"/>
                  <a:ea typeface="Geneva" charset="-128"/>
                  <a:cs typeface="+mn-cs"/>
                </a:defRPr>
              </a:lvl6pPr>
              <a:lvl7pPr marL="2743200" algn="l" defTabSz="914400" rtl="0" eaLnBrk="1" latinLnBrk="0" hangingPunct="1">
                <a:defRPr sz="2400" kern="1200">
                  <a:solidFill>
                    <a:schemeClr val="tx1"/>
                  </a:solidFill>
                  <a:latin typeface="Arial" charset="0"/>
                  <a:ea typeface="Geneva" charset="-128"/>
                  <a:cs typeface="+mn-cs"/>
                </a:defRPr>
              </a:lvl7pPr>
              <a:lvl8pPr marL="3200400" algn="l" defTabSz="914400" rtl="0" eaLnBrk="1" latinLnBrk="0" hangingPunct="1">
                <a:defRPr sz="2400" kern="1200">
                  <a:solidFill>
                    <a:schemeClr val="tx1"/>
                  </a:solidFill>
                  <a:latin typeface="Arial" charset="0"/>
                  <a:ea typeface="Geneva" charset="-128"/>
                  <a:cs typeface="+mn-cs"/>
                </a:defRPr>
              </a:lvl8pPr>
              <a:lvl9pPr marL="3657600" algn="l" defTabSz="914400" rtl="0" eaLnBrk="1" latinLnBrk="0" hangingPunct="1">
                <a:defRPr sz="2400" kern="1200">
                  <a:solidFill>
                    <a:schemeClr val="tx1"/>
                  </a:solidFill>
                  <a:latin typeface="Arial" charset="0"/>
                  <a:ea typeface="Geneva"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646E7B68-C406-4B5C-B79D-A1CDE10CB85D}" type="slidenum">
                <a:rPr kumimoji="0" lang="fr-FR" sz="800" b="0" i="1" u="none" strike="noStrike" kern="1200" cap="none" spc="0" normalizeH="0" baseline="0" noProof="0" smtClean="0">
                  <a:ln>
                    <a:noFill/>
                  </a:ln>
                  <a:solidFill>
                    <a:srgbClr val="575757"/>
                  </a:solidFill>
                  <a:effectLst/>
                  <a:uLnTx/>
                  <a:uFillTx/>
                  <a:latin typeface="Arial" charset="0"/>
                  <a:ea typeface="Geneva"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10</a:t>
              </a:fld>
              <a:endParaRPr kumimoji="0" lang="fr-FR" sz="800" b="0" i="1" u="none" strike="noStrike" kern="1200" cap="none" spc="0" normalizeH="0" baseline="0" noProof="0" dirty="0">
                <a:ln>
                  <a:noFill/>
                </a:ln>
                <a:solidFill>
                  <a:srgbClr val="575757"/>
                </a:solidFill>
                <a:effectLst/>
                <a:uLnTx/>
                <a:uFillTx/>
                <a:latin typeface="Arial" charset="0"/>
                <a:ea typeface="Geneva" charset="-128"/>
                <a:cs typeface="+mn-cs"/>
              </a:endParaRPr>
            </a:p>
          </p:txBody>
        </p:sp>
        <p:sp>
          <p:nvSpPr>
            <p:cNvPr id="48" name="TextBox 25">
              <a:extLst>
                <a:ext uri="{FF2B5EF4-FFF2-40B4-BE49-F238E27FC236}">
                  <a16:creationId xmlns:a16="http://schemas.microsoft.com/office/drawing/2014/main" id="{062C31EB-43BD-470F-A90C-3B1BADC499C1}"/>
                </a:ext>
              </a:extLst>
            </p:cNvPr>
            <p:cNvSpPr txBox="1">
              <a:spLocks/>
            </p:cNvSpPr>
            <p:nvPr/>
          </p:nvSpPr>
          <p:spPr>
            <a:xfrm>
              <a:off x="144654" y="1981588"/>
              <a:ext cx="1262352" cy="246221"/>
            </a:xfrm>
            <a:prstGeom prst="rect">
              <a:avLst/>
            </a:prstGeom>
            <a:noFill/>
            <a:ln w="3175" cap="flat" cmpd="sng" algn="ctr">
              <a:noFill/>
              <a:prstDash val="solid"/>
              <a:round/>
              <a:headEnd type="none" w="med" len="med"/>
              <a:tailEnd type="none" w="med" len="med"/>
            </a:ln>
            <a:extLst>
              <a:ext uri="{909E8E84-426E-40DD-AFC4-6F175D3DCCD1}">
                <a14:hiddenFill xmlns:a14="http://schemas.microsoft.com/office/drawing/2010/main">
                  <a:solidFill>
                    <a:srgbClr val="EDF0F7"/>
                  </a:solidFill>
                </a14:hiddenFill>
              </a:ext>
              <a:ext uri="{91240B29-F687-4F45-9708-019B960494DF}">
                <a14:hiddenLine xmlns:a14="http://schemas.microsoft.com/office/drawing/2010/main" w="3175" cap="flat" cmpd="sng" algn="ctr">
                  <a:solidFill>
                    <a:schemeClr val="tx2">
                      <a:lumMod val="100000"/>
                    </a:schemeClr>
                  </a:solidFill>
                  <a:prstDash val="solid"/>
                  <a:round/>
                  <a:headEnd type="none" w="med" len="med"/>
                  <a:tailEnd type="none" w="med" len="med"/>
                </a14:hiddenLine>
              </a:ext>
            </a:extLst>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dirty="0">
                  <a:ln>
                    <a:noFill/>
                  </a:ln>
                  <a:solidFill>
                    <a:srgbClr val="006AB2">
                      <a:lumMod val="100000"/>
                    </a:srgbClr>
                  </a:solidFill>
                  <a:effectLst/>
                  <a:uLnTx/>
                  <a:uFillTx/>
                  <a:latin typeface="Arial" charset="0"/>
                  <a:ea typeface="Geneva" charset="-128"/>
                  <a:cs typeface="+mn-cs"/>
                </a:rPr>
                <a:t>Contractualisation avec un PASSI</a:t>
              </a:r>
            </a:p>
          </p:txBody>
        </p:sp>
        <p:grpSp>
          <p:nvGrpSpPr>
            <p:cNvPr id="54" name="Group 15">
              <a:extLst>
                <a:ext uri="{FF2B5EF4-FFF2-40B4-BE49-F238E27FC236}">
                  <a16:creationId xmlns:a16="http://schemas.microsoft.com/office/drawing/2014/main" id="{4EED212F-0564-2445-9879-AB3CDD525B83}"/>
                </a:ext>
              </a:extLst>
            </p:cNvPr>
            <p:cNvGrpSpPr>
              <a:grpSpLocks/>
            </p:cNvGrpSpPr>
            <p:nvPr>
              <p:custDataLst>
                <p:tags r:id="rId10"/>
              </p:custDataLst>
            </p:nvPr>
          </p:nvGrpSpPr>
          <p:grpSpPr>
            <a:xfrm>
              <a:off x="3150439" y="1618885"/>
              <a:ext cx="360000" cy="360000"/>
              <a:chOff x="-161411" y="1118080"/>
              <a:chExt cx="1619250" cy="1619250"/>
            </a:xfrm>
            <a:solidFill>
              <a:srgbClr val="6F6F6F"/>
            </a:solidFill>
          </p:grpSpPr>
          <p:pic>
            <p:nvPicPr>
              <p:cNvPr id="56" name="Graphic 2 [2]" hidden="1">
                <a:extLst>
                  <a:ext uri="{FF2B5EF4-FFF2-40B4-BE49-F238E27FC236}">
                    <a16:creationId xmlns:a16="http://schemas.microsoft.com/office/drawing/2014/main" id="{610D09C5-FBD1-1741-3B48-38A74F5EEF3F}"/>
                  </a:ext>
                </a:extLst>
              </p:cNvPr>
              <p:cNvPicPr>
                <a:picLocks noChangeAspect="1"/>
              </p:cNvPicPr>
              <p:nvPr>
                <p:custDataLst>
                  <p:tags r:id="rId61"/>
                </p:custDataLst>
              </p:nvPr>
            </p:nvPicPr>
            <p:blipFill>
              <a:blip r:embed="rId102">
                <a:extLst>
                  <a:ext uri="{96DAC541-7B7A-43D3-8B79-37D633B846F1}">
                    <asvg:svgBlip xmlns:asvg="http://schemas.microsoft.com/office/drawing/2016/SVG/main" r:embed="rId103"/>
                  </a:ext>
                </a:extLst>
              </a:blip>
              <a:stretch>
                <a:fillRect/>
              </a:stretch>
            </p:blipFill>
            <p:spPr>
              <a:xfrm>
                <a:off x="-161411" y="1118080"/>
                <a:ext cx="1619250" cy="1619250"/>
              </a:xfrm>
              <a:prstGeom prst="rect">
                <a:avLst/>
              </a:prstGeom>
            </p:spPr>
          </p:pic>
          <p:pic>
            <p:nvPicPr>
              <p:cNvPr id="57" name="Graphic 4 [1]" hidden="1">
                <a:extLst>
                  <a:ext uri="{FF2B5EF4-FFF2-40B4-BE49-F238E27FC236}">
                    <a16:creationId xmlns:a16="http://schemas.microsoft.com/office/drawing/2014/main" id="{A09A8EE9-3D72-8410-3931-463B0D3C82C9}"/>
                  </a:ext>
                </a:extLst>
              </p:cNvPr>
              <p:cNvPicPr>
                <a:picLocks noChangeAspect="1"/>
              </p:cNvPicPr>
              <p:nvPr>
                <p:custDataLst>
                  <p:tags r:id="rId62"/>
                </p:custDataLst>
              </p:nvPr>
            </p:nvPicPr>
            <p:blipFill>
              <a:blip r:embed="rId104">
                <a:extLst>
                  <a:ext uri="{96DAC541-7B7A-43D3-8B79-37D633B846F1}">
                    <asvg:svgBlip xmlns:asvg="http://schemas.microsoft.com/office/drawing/2016/SVG/main" r:embed="rId105"/>
                  </a:ext>
                </a:extLst>
              </a:blip>
              <a:stretch>
                <a:fillRect/>
              </a:stretch>
            </p:blipFill>
            <p:spPr>
              <a:xfrm>
                <a:off x="-161411" y="1118080"/>
                <a:ext cx="1619250" cy="1619250"/>
              </a:xfrm>
              <a:prstGeom prst="rect">
                <a:avLst/>
              </a:prstGeom>
            </p:spPr>
          </p:pic>
          <p:pic>
            <p:nvPicPr>
              <p:cNvPr id="58" name="Graphic 6 [0]" hidden="1">
                <a:extLst>
                  <a:ext uri="{FF2B5EF4-FFF2-40B4-BE49-F238E27FC236}">
                    <a16:creationId xmlns:a16="http://schemas.microsoft.com/office/drawing/2014/main" id="{84130891-1400-96D3-6FFD-1E7994ABB21F}"/>
                  </a:ext>
                </a:extLst>
              </p:cNvPr>
              <p:cNvPicPr>
                <a:picLocks noChangeAspect="1"/>
              </p:cNvPicPr>
              <p:nvPr>
                <p:custDataLst>
                  <p:tags r:id="rId63"/>
                </p:custDataLst>
              </p:nvPr>
            </p:nvPicPr>
            <p:blipFill>
              <a:blip r:embed="rId106">
                <a:extLst>
                  <a:ext uri="{96DAC541-7B7A-43D3-8B79-37D633B846F1}">
                    <asvg:svgBlip xmlns:asvg="http://schemas.microsoft.com/office/drawing/2016/SVG/main" r:embed="rId107"/>
                  </a:ext>
                </a:extLst>
              </a:blip>
              <a:stretch>
                <a:fillRect/>
              </a:stretch>
            </p:blipFill>
            <p:spPr>
              <a:xfrm>
                <a:off x="-161411" y="1118080"/>
                <a:ext cx="1619250" cy="1619250"/>
              </a:xfrm>
              <a:prstGeom prst="rect">
                <a:avLst/>
              </a:prstGeom>
            </p:spPr>
          </p:pic>
          <p:pic>
            <p:nvPicPr>
              <p:cNvPr id="59" name="Graphic 12 [3]">
                <a:extLst>
                  <a:ext uri="{FF2B5EF4-FFF2-40B4-BE49-F238E27FC236}">
                    <a16:creationId xmlns:a16="http://schemas.microsoft.com/office/drawing/2014/main" id="{72337632-25C3-9640-FC44-C9F35939C6A3}"/>
                  </a:ext>
                </a:extLst>
              </p:cNvPr>
              <p:cNvPicPr>
                <a:picLocks noChangeAspect="1"/>
              </p:cNvPicPr>
              <p:nvPr>
                <p:custDataLst>
                  <p:tags r:id="rId64"/>
                </p:custDataLst>
              </p:nvPr>
            </p:nvPicPr>
            <p:blipFill>
              <a:blip r:embed="rId104">
                <a:extLst>
                  <a:ext uri="{96DAC541-7B7A-43D3-8B79-37D633B846F1}">
                    <asvg:svgBlip xmlns:asvg="http://schemas.microsoft.com/office/drawing/2016/SVG/main" r:embed="rId105"/>
                  </a:ext>
                </a:extLst>
              </a:blip>
              <a:stretch>
                <a:fillRect/>
              </a:stretch>
            </p:blipFill>
            <p:spPr>
              <a:xfrm>
                <a:off x="-161411" y="1118080"/>
                <a:ext cx="1619250" cy="1619250"/>
              </a:xfrm>
              <a:prstGeom prst="rect">
                <a:avLst/>
              </a:prstGeom>
            </p:spPr>
          </p:pic>
        </p:grpSp>
        <p:grpSp>
          <p:nvGrpSpPr>
            <p:cNvPr id="160" name="Group 15">
              <a:extLst>
                <a:ext uri="{FF2B5EF4-FFF2-40B4-BE49-F238E27FC236}">
                  <a16:creationId xmlns:a16="http://schemas.microsoft.com/office/drawing/2014/main" id="{33FCDAF2-557F-42B0-99FD-0F3950631AE7}"/>
                </a:ext>
              </a:extLst>
            </p:cNvPr>
            <p:cNvGrpSpPr>
              <a:grpSpLocks/>
            </p:cNvGrpSpPr>
            <p:nvPr>
              <p:custDataLst>
                <p:tags r:id="rId11"/>
              </p:custDataLst>
            </p:nvPr>
          </p:nvGrpSpPr>
          <p:grpSpPr>
            <a:xfrm>
              <a:off x="4293095" y="3477838"/>
              <a:ext cx="507600" cy="507600"/>
              <a:chOff x="-255616" y="16111"/>
              <a:chExt cx="1619250" cy="1619250"/>
            </a:xfrm>
          </p:grpSpPr>
          <p:pic>
            <p:nvPicPr>
              <p:cNvPr id="161" name="Graphic 2 [2]" hidden="1">
                <a:extLst>
                  <a:ext uri="{FF2B5EF4-FFF2-40B4-BE49-F238E27FC236}">
                    <a16:creationId xmlns:a16="http://schemas.microsoft.com/office/drawing/2014/main" id="{9E09B58C-2933-400C-8CF6-9CCA971A1A71}"/>
                  </a:ext>
                </a:extLst>
              </p:cNvPr>
              <p:cNvPicPr>
                <a:picLocks noChangeAspect="1"/>
              </p:cNvPicPr>
              <p:nvPr>
                <p:custDataLst>
                  <p:tags r:id="rId58"/>
                </p:custDataLst>
              </p:nvPr>
            </p:nvPicPr>
            <p:blipFill>
              <a:blip r:embed="rId108">
                <a:extLst>
                  <a:ext uri="{96DAC541-7B7A-43D3-8B79-37D633B846F1}">
                    <asvg:svgBlip xmlns:asvg="http://schemas.microsoft.com/office/drawing/2016/SVG/main" r:embed="rId109"/>
                  </a:ext>
                </a:extLst>
              </a:blip>
              <a:stretch>
                <a:fillRect/>
              </a:stretch>
            </p:blipFill>
            <p:spPr>
              <a:xfrm>
                <a:off x="-255616" y="16111"/>
                <a:ext cx="1619250" cy="1619250"/>
              </a:xfrm>
              <a:prstGeom prst="rect">
                <a:avLst/>
              </a:prstGeom>
            </p:spPr>
          </p:pic>
          <p:pic>
            <p:nvPicPr>
              <p:cNvPr id="163" name="Graphic 8 [1]" hidden="1">
                <a:extLst>
                  <a:ext uri="{FF2B5EF4-FFF2-40B4-BE49-F238E27FC236}">
                    <a16:creationId xmlns:a16="http://schemas.microsoft.com/office/drawing/2014/main" id="{D8C984C0-4C5F-49E7-A868-1C264796F9BF}"/>
                  </a:ext>
                </a:extLst>
              </p:cNvPr>
              <p:cNvPicPr>
                <a:picLocks noChangeAspect="1"/>
              </p:cNvPicPr>
              <p:nvPr>
                <p:custDataLst>
                  <p:tags r:id="rId59"/>
                </p:custDataLst>
              </p:nvPr>
            </p:nvPicPr>
            <p:blipFill>
              <a:blip r:embed="rId110">
                <a:extLst>
                  <a:ext uri="{96DAC541-7B7A-43D3-8B79-37D633B846F1}">
                    <asvg:svgBlip xmlns:asvg="http://schemas.microsoft.com/office/drawing/2016/SVG/main" r:embed="rId111"/>
                  </a:ext>
                </a:extLst>
              </a:blip>
              <a:stretch>
                <a:fillRect/>
              </a:stretch>
            </p:blipFill>
            <p:spPr>
              <a:xfrm>
                <a:off x="-255616" y="16111"/>
                <a:ext cx="1619250" cy="1619250"/>
              </a:xfrm>
              <a:prstGeom prst="rect">
                <a:avLst/>
              </a:prstGeom>
            </p:spPr>
          </p:pic>
          <p:pic>
            <p:nvPicPr>
              <p:cNvPr id="164" name="Graphic 12 [3]" hidden="1">
                <a:extLst>
                  <a:ext uri="{FF2B5EF4-FFF2-40B4-BE49-F238E27FC236}">
                    <a16:creationId xmlns:a16="http://schemas.microsoft.com/office/drawing/2014/main" id="{90096129-6DC7-4439-8063-2C9FF96AF0BA}"/>
                  </a:ext>
                </a:extLst>
              </p:cNvPr>
              <p:cNvPicPr>
                <a:picLocks noChangeAspect="1"/>
              </p:cNvPicPr>
              <p:nvPr>
                <p:custDataLst>
                  <p:tags r:id="rId60"/>
                </p:custDataLst>
              </p:nvPr>
            </p:nvPicPr>
            <p:blipFill>
              <a:blip r:embed="rId112">
                <a:extLst>
                  <a:ext uri="{96DAC541-7B7A-43D3-8B79-37D633B846F1}">
                    <asvg:svgBlip xmlns:asvg="http://schemas.microsoft.com/office/drawing/2016/SVG/main" r:embed="rId113"/>
                  </a:ext>
                </a:extLst>
              </a:blip>
              <a:stretch>
                <a:fillRect/>
              </a:stretch>
            </p:blipFill>
            <p:spPr>
              <a:xfrm>
                <a:off x="-255616" y="16111"/>
                <a:ext cx="1619250" cy="1619250"/>
              </a:xfrm>
              <a:prstGeom prst="rect">
                <a:avLst/>
              </a:prstGeom>
            </p:spPr>
          </p:pic>
        </p:grpSp>
        <p:grpSp>
          <p:nvGrpSpPr>
            <p:cNvPr id="177" name="Group 15">
              <a:extLst>
                <a:ext uri="{FF2B5EF4-FFF2-40B4-BE49-F238E27FC236}">
                  <a16:creationId xmlns:a16="http://schemas.microsoft.com/office/drawing/2014/main" id="{0DE1693F-3B33-458F-A0E8-FDA96EC7E69D}"/>
                </a:ext>
              </a:extLst>
            </p:cNvPr>
            <p:cNvGrpSpPr>
              <a:grpSpLocks/>
            </p:cNvGrpSpPr>
            <p:nvPr>
              <p:custDataLst>
                <p:tags r:id="rId12"/>
              </p:custDataLst>
            </p:nvPr>
          </p:nvGrpSpPr>
          <p:grpSpPr>
            <a:xfrm>
              <a:off x="5877935" y="3847239"/>
              <a:ext cx="507600" cy="507600"/>
              <a:chOff x="-864795" y="793183"/>
              <a:chExt cx="1619250" cy="1619250"/>
            </a:xfrm>
          </p:grpSpPr>
          <p:pic>
            <p:nvPicPr>
              <p:cNvPr id="178" name="Graphic 2 [2]" hidden="1">
                <a:extLst>
                  <a:ext uri="{FF2B5EF4-FFF2-40B4-BE49-F238E27FC236}">
                    <a16:creationId xmlns:a16="http://schemas.microsoft.com/office/drawing/2014/main" id="{56FE3CAE-485F-43DC-BE54-D9C15806DF5D}"/>
                  </a:ext>
                </a:extLst>
              </p:cNvPr>
              <p:cNvPicPr>
                <a:picLocks noChangeAspect="1"/>
              </p:cNvPicPr>
              <p:nvPr>
                <p:custDataLst>
                  <p:tags r:id="rId55"/>
                </p:custDataLst>
              </p:nvPr>
            </p:nvPicPr>
            <p:blipFill>
              <a:blip r:embed="rId114">
                <a:duotone>
                  <a:schemeClr val="accent6">
                    <a:shade val="45000"/>
                    <a:satMod val="135000"/>
                  </a:schemeClr>
                  <a:prstClr val="white"/>
                </a:duotone>
                <a:extLst>
                  <a:ext uri="{96DAC541-7B7A-43D3-8B79-37D633B846F1}">
                    <asvg:svgBlip xmlns:asvg="http://schemas.microsoft.com/office/drawing/2016/SVG/main" r:embed="rId115"/>
                  </a:ext>
                </a:extLst>
              </a:blip>
              <a:stretch>
                <a:fillRect/>
              </a:stretch>
            </p:blipFill>
            <p:spPr>
              <a:xfrm>
                <a:off x="-864795" y="793183"/>
                <a:ext cx="1619250" cy="1619250"/>
              </a:xfrm>
              <a:prstGeom prst="rect">
                <a:avLst/>
              </a:prstGeom>
            </p:spPr>
          </p:pic>
          <p:pic>
            <p:nvPicPr>
              <p:cNvPr id="179" name="Graphic 4 [1]" hidden="1">
                <a:extLst>
                  <a:ext uri="{FF2B5EF4-FFF2-40B4-BE49-F238E27FC236}">
                    <a16:creationId xmlns:a16="http://schemas.microsoft.com/office/drawing/2014/main" id="{A76832D1-96EC-4459-B7ED-B5CD50929196}"/>
                  </a:ext>
                </a:extLst>
              </p:cNvPr>
              <p:cNvPicPr>
                <a:picLocks noChangeAspect="1"/>
              </p:cNvPicPr>
              <p:nvPr>
                <p:custDataLst>
                  <p:tags r:id="rId56"/>
                </p:custDataLst>
              </p:nvPr>
            </p:nvPicPr>
            <p:blipFill>
              <a:blip r:embed="rId116">
                <a:duotone>
                  <a:schemeClr val="accent6">
                    <a:shade val="45000"/>
                    <a:satMod val="135000"/>
                  </a:schemeClr>
                  <a:prstClr val="white"/>
                </a:duotone>
                <a:extLst>
                  <a:ext uri="{96DAC541-7B7A-43D3-8B79-37D633B846F1}">
                    <asvg:svgBlip xmlns:asvg="http://schemas.microsoft.com/office/drawing/2016/SVG/main" r:embed="rId117"/>
                  </a:ext>
                </a:extLst>
              </a:blip>
              <a:stretch>
                <a:fillRect/>
              </a:stretch>
            </p:blipFill>
            <p:spPr>
              <a:xfrm>
                <a:off x="-864795" y="793183"/>
                <a:ext cx="1619250" cy="1619250"/>
              </a:xfrm>
              <a:prstGeom prst="rect">
                <a:avLst/>
              </a:prstGeom>
            </p:spPr>
          </p:pic>
          <p:pic>
            <p:nvPicPr>
              <p:cNvPr id="181" name="Graphic 12 [3]" hidden="1">
                <a:extLst>
                  <a:ext uri="{FF2B5EF4-FFF2-40B4-BE49-F238E27FC236}">
                    <a16:creationId xmlns:a16="http://schemas.microsoft.com/office/drawing/2014/main" id="{1BEF84CF-8404-416C-9F4D-4FE4230B8C1F}"/>
                  </a:ext>
                </a:extLst>
              </p:cNvPr>
              <p:cNvPicPr>
                <a:picLocks noChangeAspect="1"/>
              </p:cNvPicPr>
              <p:nvPr>
                <p:custDataLst>
                  <p:tags r:id="rId57"/>
                </p:custDataLst>
              </p:nvPr>
            </p:nvPicPr>
            <p:blipFill>
              <a:blip r:embed="rId118">
                <a:duotone>
                  <a:schemeClr val="accent6">
                    <a:shade val="45000"/>
                    <a:satMod val="135000"/>
                  </a:schemeClr>
                  <a:prstClr val="white"/>
                </a:duotone>
                <a:extLst>
                  <a:ext uri="{96DAC541-7B7A-43D3-8B79-37D633B846F1}">
                    <asvg:svgBlip xmlns:asvg="http://schemas.microsoft.com/office/drawing/2016/SVG/main" r:embed="rId119"/>
                  </a:ext>
                </a:extLst>
              </a:blip>
              <a:stretch>
                <a:fillRect/>
              </a:stretch>
            </p:blipFill>
            <p:spPr>
              <a:xfrm>
                <a:off x="-864795" y="793183"/>
                <a:ext cx="1619250" cy="1619250"/>
              </a:xfrm>
              <a:prstGeom prst="rect">
                <a:avLst/>
              </a:prstGeom>
            </p:spPr>
          </p:pic>
        </p:grpSp>
        <p:sp>
          <p:nvSpPr>
            <p:cNvPr id="3" name="TextBox 37">
              <a:extLst>
                <a:ext uri="{FF2B5EF4-FFF2-40B4-BE49-F238E27FC236}">
                  <a16:creationId xmlns:a16="http://schemas.microsoft.com/office/drawing/2014/main" id="{6A312EA8-E395-41D8-9F7E-CEB48280F388}"/>
                </a:ext>
              </a:extLst>
            </p:cNvPr>
            <p:cNvSpPr txBox="1">
              <a:spLocks/>
            </p:cNvSpPr>
            <p:nvPr/>
          </p:nvSpPr>
          <p:spPr>
            <a:xfrm>
              <a:off x="7809196" y="3915479"/>
              <a:ext cx="1091689" cy="338554"/>
            </a:xfrm>
            <a:prstGeom prst="rect">
              <a:avLst/>
            </a:prstGeom>
            <a:noFill/>
            <a:ln>
              <a:noFill/>
            </a:ln>
            <a:extLst>
              <a:ext uri="{91240B29-F687-4F45-9708-019B960494DF}">
                <a14:hiddenLine xmlns:a14="http://schemas.microsoft.com/office/drawing/2010/main">
                  <a:solidFill>
                    <a:srgbClr val="D60951"/>
                  </a:solidFill>
                </a14:hiddenLine>
              </a:ext>
            </a:extLst>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dirty="0">
                  <a:ln>
                    <a:noFill/>
                  </a:ln>
                  <a:solidFill>
                    <a:srgbClr val="B51621">
                      <a:lumMod val="100000"/>
                    </a:srgbClr>
                  </a:solidFill>
                  <a:effectLst/>
                  <a:uLnTx/>
                  <a:uFillTx/>
                  <a:latin typeface="Arial" charset="0"/>
                  <a:ea typeface="Geneva" charset="-128"/>
                  <a:cs typeface="+mn-cs"/>
                </a:rPr>
                <a:t>Génération du PDF</a:t>
              </a:r>
            </a:p>
          </p:txBody>
        </p:sp>
        <p:grpSp>
          <p:nvGrpSpPr>
            <p:cNvPr id="10" name="Group 15">
              <a:extLst>
                <a:ext uri="{FF2B5EF4-FFF2-40B4-BE49-F238E27FC236}">
                  <a16:creationId xmlns:a16="http://schemas.microsoft.com/office/drawing/2014/main" id="{33FCDAF2-557F-42B0-99FD-0F3950631AE7}"/>
                </a:ext>
              </a:extLst>
            </p:cNvPr>
            <p:cNvGrpSpPr>
              <a:grpSpLocks/>
            </p:cNvGrpSpPr>
            <p:nvPr>
              <p:custDataLst>
                <p:tags r:id="rId13"/>
              </p:custDataLst>
            </p:nvPr>
          </p:nvGrpSpPr>
          <p:grpSpPr>
            <a:xfrm>
              <a:off x="4293095" y="3477838"/>
              <a:ext cx="507600" cy="507600"/>
              <a:chOff x="-255616" y="16111"/>
              <a:chExt cx="1619250" cy="1619250"/>
            </a:xfrm>
          </p:grpSpPr>
          <p:pic>
            <p:nvPicPr>
              <p:cNvPr id="11" name="Graphic 2 [2]" hidden="1">
                <a:extLst>
                  <a:ext uri="{FF2B5EF4-FFF2-40B4-BE49-F238E27FC236}">
                    <a16:creationId xmlns:a16="http://schemas.microsoft.com/office/drawing/2014/main" id="{9E09B58C-2933-400C-8CF6-9CCA971A1A71}"/>
                  </a:ext>
                </a:extLst>
              </p:cNvPr>
              <p:cNvPicPr>
                <a:picLocks noChangeAspect="1"/>
              </p:cNvPicPr>
              <p:nvPr>
                <p:custDataLst>
                  <p:tags r:id="rId52"/>
                </p:custDataLst>
              </p:nvPr>
            </p:nvPicPr>
            <p:blipFill>
              <a:blip r:embed="rId108">
                <a:extLst>
                  <a:ext uri="{96DAC541-7B7A-43D3-8B79-37D633B846F1}">
                    <asvg:svgBlip xmlns:asvg="http://schemas.microsoft.com/office/drawing/2016/SVG/main" r:embed="rId109"/>
                  </a:ext>
                </a:extLst>
              </a:blip>
              <a:stretch>
                <a:fillRect/>
              </a:stretch>
            </p:blipFill>
            <p:spPr>
              <a:xfrm>
                <a:off x="-255616" y="16111"/>
                <a:ext cx="1619250" cy="1619250"/>
              </a:xfrm>
              <a:prstGeom prst="rect">
                <a:avLst/>
              </a:prstGeom>
            </p:spPr>
          </p:pic>
          <p:pic>
            <p:nvPicPr>
              <p:cNvPr id="13" name="Graphic 8 [1]" hidden="1">
                <a:extLst>
                  <a:ext uri="{FF2B5EF4-FFF2-40B4-BE49-F238E27FC236}">
                    <a16:creationId xmlns:a16="http://schemas.microsoft.com/office/drawing/2014/main" id="{D8C984C0-4C5F-49E7-A868-1C264796F9BF}"/>
                  </a:ext>
                </a:extLst>
              </p:cNvPr>
              <p:cNvPicPr>
                <a:picLocks noChangeAspect="1"/>
              </p:cNvPicPr>
              <p:nvPr>
                <p:custDataLst>
                  <p:tags r:id="rId53"/>
                </p:custDataLst>
              </p:nvPr>
            </p:nvPicPr>
            <p:blipFill>
              <a:blip r:embed="rId110">
                <a:extLst>
                  <a:ext uri="{96DAC541-7B7A-43D3-8B79-37D633B846F1}">
                    <asvg:svgBlip xmlns:asvg="http://schemas.microsoft.com/office/drawing/2016/SVG/main" r:embed="rId111"/>
                  </a:ext>
                </a:extLst>
              </a:blip>
              <a:stretch>
                <a:fillRect/>
              </a:stretch>
            </p:blipFill>
            <p:spPr>
              <a:xfrm>
                <a:off x="-255616" y="16111"/>
                <a:ext cx="1619250" cy="1619250"/>
              </a:xfrm>
              <a:prstGeom prst="rect">
                <a:avLst/>
              </a:prstGeom>
            </p:spPr>
          </p:pic>
          <p:pic>
            <p:nvPicPr>
              <p:cNvPr id="14" name="Graphic 12 [3]" hidden="1">
                <a:extLst>
                  <a:ext uri="{FF2B5EF4-FFF2-40B4-BE49-F238E27FC236}">
                    <a16:creationId xmlns:a16="http://schemas.microsoft.com/office/drawing/2014/main" id="{90096129-6DC7-4439-8063-2C9FF96AF0BA}"/>
                  </a:ext>
                </a:extLst>
              </p:cNvPr>
              <p:cNvPicPr>
                <a:picLocks noChangeAspect="1"/>
              </p:cNvPicPr>
              <p:nvPr>
                <p:custDataLst>
                  <p:tags r:id="rId54"/>
                </p:custDataLst>
              </p:nvPr>
            </p:nvPicPr>
            <p:blipFill>
              <a:blip r:embed="rId112">
                <a:extLst>
                  <a:ext uri="{96DAC541-7B7A-43D3-8B79-37D633B846F1}">
                    <asvg:svgBlip xmlns:asvg="http://schemas.microsoft.com/office/drawing/2016/SVG/main" r:embed="rId113"/>
                  </a:ext>
                </a:extLst>
              </a:blip>
              <a:stretch>
                <a:fillRect/>
              </a:stretch>
            </p:blipFill>
            <p:spPr>
              <a:xfrm>
                <a:off x="-255616" y="16111"/>
                <a:ext cx="1619250" cy="1619250"/>
              </a:xfrm>
              <a:prstGeom prst="rect">
                <a:avLst/>
              </a:prstGeom>
            </p:spPr>
          </p:pic>
        </p:grpSp>
        <p:grpSp>
          <p:nvGrpSpPr>
            <p:cNvPr id="31" name="Group 15">
              <a:extLst>
                <a:ext uri="{FF2B5EF4-FFF2-40B4-BE49-F238E27FC236}">
                  <a16:creationId xmlns:a16="http://schemas.microsoft.com/office/drawing/2014/main" id="{0DE1693F-3B33-458F-A0E8-FDA96EC7E69D}"/>
                </a:ext>
              </a:extLst>
            </p:cNvPr>
            <p:cNvGrpSpPr>
              <a:grpSpLocks/>
            </p:cNvGrpSpPr>
            <p:nvPr>
              <p:custDataLst>
                <p:tags r:id="rId14"/>
              </p:custDataLst>
            </p:nvPr>
          </p:nvGrpSpPr>
          <p:grpSpPr>
            <a:xfrm>
              <a:off x="5877935" y="3847239"/>
              <a:ext cx="507600" cy="507600"/>
              <a:chOff x="-864795" y="793183"/>
              <a:chExt cx="1619250" cy="1619250"/>
            </a:xfrm>
          </p:grpSpPr>
          <p:pic>
            <p:nvPicPr>
              <p:cNvPr id="33" name="Graphic 2 [2]" hidden="1">
                <a:extLst>
                  <a:ext uri="{FF2B5EF4-FFF2-40B4-BE49-F238E27FC236}">
                    <a16:creationId xmlns:a16="http://schemas.microsoft.com/office/drawing/2014/main" id="{56FE3CAE-485F-43DC-BE54-D9C15806DF5D}"/>
                  </a:ext>
                </a:extLst>
              </p:cNvPr>
              <p:cNvPicPr>
                <a:picLocks noChangeAspect="1"/>
              </p:cNvPicPr>
              <p:nvPr>
                <p:custDataLst>
                  <p:tags r:id="rId49"/>
                </p:custDataLst>
              </p:nvPr>
            </p:nvPicPr>
            <p:blipFill>
              <a:blip r:embed="rId114">
                <a:duotone>
                  <a:schemeClr val="accent6">
                    <a:shade val="45000"/>
                    <a:satMod val="135000"/>
                  </a:schemeClr>
                  <a:prstClr val="white"/>
                </a:duotone>
                <a:extLst>
                  <a:ext uri="{96DAC541-7B7A-43D3-8B79-37D633B846F1}">
                    <asvg:svgBlip xmlns:asvg="http://schemas.microsoft.com/office/drawing/2016/SVG/main" r:embed="rId115"/>
                  </a:ext>
                </a:extLst>
              </a:blip>
              <a:stretch>
                <a:fillRect/>
              </a:stretch>
            </p:blipFill>
            <p:spPr>
              <a:xfrm>
                <a:off x="-864795" y="793183"/>
                <a:ext cx="1619250" cy="1619250"/>
              </a:xfrm>
              <a:prstGeom prst="rect">
                <a:avLst/>
              </a:prstGeom>
            </p:spPr>
          </p:pic>
          <p:pic>
            <p:nvPicPr>
              <p:cNvPr id="34" name="Graphic 4 [1]" hidden="1">
                <a:extLst>
                  <a:ext uri="{FF2B5EF4-FFF2-40B4-BE49-F238E27FC236}">
                    <a16:creationId xmlns:a16="http://schemas.microsoft.com/office/drawing/2014/main" id="{A76832D1-96EC-4459-B7ED-B5CD50929196}"/>
                  </a:ext>
                </a:extLst>
              </p:cNvPr>
              <p:cNvPicPr>
                <a:picLocks noChangeAspect="1"/>
              </p:cNvPicPr>
              <p:nvPr>
                <p:custDataLst>
                  <p:tags r:id="rId50"/>
                </p:custDataLst>
              </p:nvPr>
            </p:nvPicPr>
            <p:blipFill>
              <a:blip r:embed="rId116">
                <a:duotone>
                  <a:schemeClr val="accent6">
                    <a:shade val="45000"/>
                    <a:satMod val="135000"/>
                  </a:schemeClr>
                  <a:prstClr val="white"/>
                </a:duotone>
                <a:extLst>
                  <a:ext uri="{96DAC541-7B7A-43D3-8B79-37D633B846F1}">
                    <asvg:svgBlip xmlns:asvg="http://schemas.microsoft.com/office/drawing/2016/SVG/main" r:embed="rId117"/>
                  </a:ext>
                </a:extLst>
              </a:blip>
              <a:stretch>
                <a:fillRect/>
              </a:stretch>
            </p:blipFill>
            <p:spPr>
              <a:xfrm>
                <a:off x="-864795" y="793183"/>
                <a:ext cx="1619250" cy="1619250"/>
              </a:xfrm>
              <a:prstGeom prst="rect">
                <a:avLst/>
              </a:prstGeom>
            </p:spPr>
          </p:pic>
          <p:pic>
            <p:nvPicPr>
              <p:cNvPr id="38" name="Graphic 12 [3]" hidden="1">
                <a:extLst>
                  <a:ext uri="{FF2B5EF4-FFF2-40B4-BE49-F238E27FC236}">
                    <a16:creationId xmlns:a16="http://schemas.microsoft.com/office/drawing/2014/main" id="{1BEF84CF-8404-416C-9F4D-4FE4230B8C1F}"/>
                  </a:ext>
                </a:extLst>
              </p:cNvPr>
              <p:cNvPicPr>
                <a:picLocks noChangeAspect="1"/>
              </p:cNvPicPr>
              <p:nvPr>
                <p:custDataLst>
                  <p:tags r:id="rId51"/>
                </p:custDataLst>
              </p:nvPr>
            </p:nvPicPr>
            <p:blipFill>
              <a:blip r:embed="rId118">
                <a:duotone>
                  <a:schemeClr val="accent6">
                    <a:shade val="45000"/>
                    <a:satMod val="135000"/>
                  </a:schemeClr>
                  <a:prstClr val="white"/>
                </a:duotone>
                <a:extLst>
                  <a:ext uri="{96DAC541-7B7A-43D3-8B79-37D633B846F1}">
                    <asvg:svgBlip xmlns:asvg="http://schemas.microsoft.com/office/drawing/2016/SVG/main" r:embed="rId119"/>
                  </a:ext>
                </a:extLst>
              </a:blip>
              <a:stretch>
                <a:fillRect/>
              </a:stretch>
            </p:blipFill>
            <p:spPr>
              <a:xfrm>
                <a:off x="-864795" y="793183"/>
                <a:ext cx="1619250" cy="1619250"/>
              </a:xfrm>
              <a:prstGeom prst="rect">
                <a:avLst/>
              </a:prstGeom>
            </p:spPr>
          </p:pic>
        </p:grpSp>
        <p:sp>
          <p:nvSpPr>
            <p:cNvPr id="40" name="TextBox 37">
              <a:extLst>
                <a:ext uri="{FF2B5EF4-FFF2-40B4-BE49-F238E27FC236}">
                  <a16:creationId xmlns:a16="http://schemas.microsoft.com/office/drawing/2014/main" id="{A166B35B-E928-4468-B10F-6728F5579884}"/>
                </a:ext>
              </a:extLst>
            </p:cNvPr>
            <p:cNvSpPr txBox="1">
              <a:spLocks/>
            </p:cNvSpPr>
            <p:nvPr/>
          </p:nvSpPr>
          <p:spPr>
            <a:xfrm>
              <a:off x="6500673" y="3915479"/>
              <a:ext cx="1266883" cy="338554"/>
            </a:xfrm>
            <a:prstGeom prst="rect">
              <a:avLst/>
            </a:prstGeom>
            <a:noFill/>
            <a:ln>
              <a:noFill/>
            </a:ln>
            <a:extLst>
              <a:ext uri="{91240B29-F687-4F45-9708-019B960494DF}">
                <a14:hiddenLine xmlns:a14="http://schemas.microsoft.com/office/drawing/2010/main">
                  <a:solidFill>
                    <a:srgbClr val="D60951"/>
                  </a:solidFill>
                </a14:hiddenLine>
              </a:ext>
            </a:ex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dirty="0">
                  <a:ln>
                    <a:noFill/>
                  </a:ln>
                  <a:solidFill>
                    <a:srgbClr val="B51621">
                      <a:lumMod val="100000"/>
                    </a:srgbClr>
                  </a:solidFill>
                  <a:effectLst/>
                  <a:uLnTx/>
                  <a:uFillTx/>
                  <a:latin typeface="Arial" charset="0"/>
                  <a:ea typeface="Geneva" charset="-128"/>
                  <a:cs typeface="+mn-cs"/>
                </a:rPr>
                <a:t>Signature électronique du PDF </a:t>
              </a:r>
            </a:p>
          </p:txBody>
        </p:sp>
        <p:sp>
          <p:nvSpPr>
            <p:cNvPr id="186" name="TextBox 42">
              <a:extLst>
                <a:ext uri="{FF2B5EF4-FFF2-40B4-BE49-F238E27FC236}">
                  <a16:creationId xmlns:a16="http://schemas.microsoft.com/office/drawing/2014/main" id="{695F9A87-DED8-4D20-B675-BF5DF3F70D35}"/>
                </a:ext>
              </a:extLst>
            </p:cNvPr>
            <p:cNvSpPr txBox="1">
              <a:spLocks/>
            </p:cNvSpPr>
            <p:nvPr/>
          </p:nvSpPr>
          <p:spPr>
            <a:xfrm>
              <a:off x="7682855" y="4254033"/>
              <a:ext cx="1344371" cy="511597"/>
            </a:xfrm>
            <a:prstGeom prst="rect">
              <a:avLst/>
            </a:prstGeom>
            <a:noFill/>
          </p:spPr>
          <p:txBody>
            <a:bodyPr wrap="square" lIns="108000" tIns="36000" rIns="108000" bIns="36000" rtlCol="0">
              <a:noAutofit/>
            </a:bodyPr>
            <a:lstStyle>
              <a:defPPr>
                <a:defRPr lang="fr-FR"/>
              </a:defPPr>
              <a:lvl1pPr marL="0" marR="0" lvl="0" indent="0" algn="just" defTabSz="914400" eaLnBrk="1" latinLnBrk="0" hangingPunct="1">
                <a:lnSpc>
                  <a:spcPct val="100000"/>
                </a:lnSpc>
                <a:buClrTx/>
                <a:buSzTx/>
                <a:buFontTx/>
                <a:buNone/>
                <a:tabLst/>
                <a:defRPr kumimoji="0" sz="750" b="0" i="0" u="none" strike="noStrike" cap="none" spc="0" normalizeH="0" baseline="0">
                  <a:ln>
                    <a:noFill/>
                  </a:ln>
                  <a:solidFill>
                    <a:srgbClr val="5F5F5F"/>
                  </a:solidFill>
                  <a:effectLst/>
                  <a:uLnTx/>
                  <a:uFillTx/>
                  <a:latin typeface="Arial"/>
                </a:defRPr>
              </a:lvl1pPr>
            </a:lstStyle>
            <a:p>
              <a:r>
                <a:rPr lang="fr-FR" dirty="0"/>
                <a:t>Génération automatique du PDF à partir de la macro du fichier Excel ou de façon manuelle</a:t>
              </a:r>
            </a:p>
          </p:txBody>
        </p:sp>
        <p:sp>
          <p:nvSpPr>
            <p:cNvPr id="187" name="TextBox 42">
              <a:extLst>
                <a:ext uri="{FF2B5EF4-FFF2-40B4-BE49-F238E27FC236}">
                  <a16:creationId xmlns:a16="http://schemas.microsoft.com/office/drawing/2014/main" id="{B227B694-7607-4B4E-8912-A632AD8A00E0}"/>
                </a:ext>
              </a:extLst>
            </p:cNvPr>
            <p:cNvSpPr txBox="1">
              <a:spLocks/>
            </p:cNvSpPr>
            <p:nvPr/>
          </p:nvSpPr>
          <p:spPr>
            <a:xfrm>
              <a:off x="6474590" y="4254033"/>
              <a:ext cx="1319049" cy="511597"/>
            </a:xfrm>
            <a:prstGeom prst="rect">
              <a:avLst/>
            </a:prstGeom>
            <a:noFill/>
          </p:spPr>
          <p:txBody>
            <a:bodyPr wrap="square" lIns="108000" tIns="36000" rIns="108000" bIns="36000" rtlCol="0">
              <a:noAutofit/>
            </a:bodyPr>
            <a:lstStyle>
              <a:defPPr>
                <a:defRPr lang="fr-FR"/>
              </a:defPPr>
              <a:lvl1pPr marL="0" marR="0" lvl="0" indent="0" algn="just" defTabSz="914400" eaLnBrk="1" latinLnBrk="0" hangingPunct="1">
                <a:lnSpc>
                  <a:spcPct val="100000"/>
                </a:lnSpc>
                <a:buClrTx/>
                <a:buSzTx/>
                <a:buFontTx/>
                <a:buNone/>
                <a:tabLst/>
                <a:defRPr kumimoji="0" sz="750" b="0" i="0" u="none" strike="noStrike" cap="none" spc="0" normalizeH="0" baseline="0">
                  <a:ln>
                    <a:noFill/>
                  </a:ln>
                  <a:solidFill>
                    <a:srgbClr val="5F5F5F"/>
                  </a:solidFill>
                  <a:effectLst/>
                  <a:uLnTx/>
                  <a:uFillTx/>
                  <a:latin typeface="Arial"/>
                </a:defRPr>
              </a:lvl1pPr>
            </a:lstStyle>
            <a:p>
              <a:r>
                <a:rPr lang="fr-FR" dirty="0"/>
                <a:t>Signature électronique du PDF avec un certificat de signature délivré par TSP</a:t>
              </a:r>
            </a:p>
          </p:txBody>
        </p:sp>
        <p:sp>
          <p:nvSpPr>
            <p:cNvPr id="93" name="TextBox 25">
              <a:extLst>
                <a:ext uri="{FF2B5EF4-FFF2-40B4-BE49-F238E27FC236}">
                  <a16:creationId xmlns:a16="http://schemas.microsoft.com/office/drawing/2014/main" id="{781CE834-570A-8F41-5856-5D52E979F45E}"/>
                </a:ext>
              </a:extLst>
            </p:cNvPr>
            <p:cNvSpPr txBox="1">
              <a:spLocks/>
            </p:cNvSpPr>
            <p:nvPr/>
          </p:nvSpPr>
          <p:spPr>
            <a:xfrm>
              <a:off x="6124136" y="4831190"/>
              <a:ext cx="201995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B51621">
                      <a:lumMod val="100000"/>
                    </a:srgbClr>
                  </a:solidFill>
                  <a:effectLst/>
                  <a:uLnTx/>
                  <a:uFillTx/>
                  <a:latin typeface="Arial" charset="0"/>
                  <a:ea typeface="Geneva" charset="-128"/>
                  <a:cs typeface="+mn-cs"/>
                </a:rPr>
                <a:t>Phase de rapport</a:t>
              </a:r>
            </a:p>
          </p:txBody>
        </p:sp>
        <p:sp>
          <p:nvSpPr>
            <p:cNvPr id="47" name="TextBox 24">
              <a:extLst>
                <a:ext uri="{FF2B5EF4-FFF2-40B4-BE49-F238E27FC236}">
                  <a16:creationId xmlns:a16="http://schemas.microsoft.com/office/drawing/2014/main" id="{F3737C0F-76FA-4276-BA56-AE981681AE58}"/>
                </a:ext>
              </a:extLst>
            </p:cNvPr>
            <p:cNvSpPr txBox="1">
              <a:spLocks/>
            </p:cNvSpPr>
            <p:nvPr/>
          </p:nvSpPr>
          <p:spPr>
            <a:xfrm>
              <a:off x="116774" y="2223638"/>
              <a:ext cx="1318113" cy="714401"/>
            </a:xfrm>
            <a:prstGeom prst="rect">
              <a:avLst/>
            </a:prstGeom>
            <a:noFill/>
          </p:spPr>
          <p:txBody>
            <a:bodyPr wrap="square" lIns="108000" tIns="36000" rIns="108000" bIns="36000" rtlCol="0">
              <a:noAutofit/>
            </a:bodyPr>
            <a:lstStyle>
              <a:defPPr>
                <a:defRPr lang="fr-FR"/>
              </a:defPPr>
              <a:lvl1pPr lvl="0" algn="just">
                <a:defRPr sz="750" b="0" i="0">
                  <a:solidFill>
                    <a:srgbClr val="5F5F5F"/>
                  </a:solidFill>
                  <a:effectLst/>
                  <a:latin typeface="+mn-lt"/>
                </a:defRPr>
              </a:lvl1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750" b="0" i="0" u="none" strike="noStrike" kern="1200" cap="none" spc="0" normalizeH="0" baseline="0" noProof="0" dirty="0">
                  <a:ln>
                    <a:noFill/>
                  </a:ln>
                  <a:solidFill>
                    <a:srgbClr val="5F5F5F"/>
                  </a:solidFill>
                  <a:effectLst/>
                  <a:uLnTx/>
                  <a:uFillTx/>
                  <a:latin typeface="Arial"/>
                  <a:ea typeface="Geneva" charset="-128"/>
                  <a:cs typeface="+mn-cs"/>
                </a:rPr>
                <a:t>Signature du contrat (audit PASSI non requis), incluant une « clause de revoyure » pour les points de contrôles non-validés</a:t>
              </a:r>
            </a:p>
          </p:txBody>
        </p:sp>
        <p:sp>
          <p:nvSpPr>
            <p:cNvPr id="91" name="TextBox 25">
              <a:extLst>
                <a:ext uri="{FF2B5EF4-FFF2-40B4-BE49-F238E27FC236}">
                  <a16:creationId xmlns:a16="http://schemas.microsoft.com/office/drawing/2014/main" id="{5E09FD0C-6978-7AEA-7654-31C6286B8E3B}"/>
                </a:ext>
              </a:extLst>
            </p:cNvPr>
            <p:cNvSpPr txBox="1">
              <a:spLocks/>
            </p:cNvSpPr>
            <p:nvPr/>
          </p:nvSpPr>
          <p:spPr>
            <a:xfrm>
              <a:off x="191039" y="1390386"/>
              <a:ext cx="263398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006AB2">
                      <a:lumMod val="100000"/>
                    </a:srgbClr>
                  </a:solidFill>
                  <a:effectLst/>
                  <a:uLnTx/>
                  <a:uFillTx/>
                  <a:latin typeface="Arial" charset="0"/>
                  <a:ea typeface="Geneva" charset="-128"/>
                  <a:cs typeface="+mn-cs"/>
                </a:rPr>
                <a:t>Phase de cadrage</a:t>
              </a:r>
            </a:p>
          </p:txBody>
        </p:sp>
        <p:sp>
          <p:nvSpPr>
            <p:cNvPr id="92" name="TextBox 25">
              <a:extLst>
                <a:ext uri="{FF2B5EF4-FFF2-40B4-BE49-F238E27FC236}">
                  <a16:creationId xmlns:a16="http://schemas.microsoft.com/office/drawing/2014/main" id="{0FE0E73C-2978-22D9-8569-94B6710A35AF}"/>
                </a:ext>
              </a:extLst>
            </p:cNvPr>
            <p:cNvSpPr txBox="1">
              <a:spLocks/>
            </p:cNvSpPr>
            <p:nvPr/>
          </p:nvSpPr>
          <p:spPr>
            <a:xfrm>
              <a:off x="3470233" y="1390386"/>
              <a:ext cx="212744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5F5F5F"/>
                  </a:solidFill>
                  <a:effectLst/>
                  <a:uLnTx/>
                  <a:uFillTx/>
                  <a:latin typeface="Arial" charset="0"/>
                  <a:ea typeface="Geneva" charset="-128"/>
                  <a:cs typeface="+mn-cs"/>
                </a:rPr>
                <a:t>Phase de test</a:t>
              </a:r>
            </a:p>
          </p:txBody>
        </p:sp>
        <p:sp>
          <p:nvSpPr>
            <p:cNvPr id="135" name="TextBox 24">
              <a:extLst>
                <a:ext uri="{FF2B5EF4-FFF2-40B4-BE49-F238E27FC236}">
                  <a16:creationId xmlns:a16="http://schemas.microsoft.com/office/drawing/2014/main" id="{0AFD63D9-22BF-458E-B60C-7D87A9260AB2}"/>
                </a:ext>
              </a:extLst>
            </p:cNvPr>
            <p:cNvSpPr txBox="1">
              <a:spLocks/>
            </p:cNvSpPr>
            <p:nvPr/>
          </p:nvSpPr>
          <p:spPr>
            <a:xfrm>
              <a:off x="2661340" y="2223638"/>
              <a:ext cx="1338198" cy="567872"/>
            </a:xfrm>
            <a:prstGeom prst="rect">
              <a:avLst/>
            </a:prstGeom>
            <a:noFill/>
          </p:spPr>
          <p:txBody>
            <a:bodyPr wrap="square" lIns="108000" tIns="36000" rIns="108000" bIns="36000" rtlCol="0">
              <a:no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750" b="0" i="0" u="none" strike="noStrike" kern="0" cap="none" spc="0" normalizeH="0" baseline="0" noProof="0" dirty="0">
                  <a:ln>
                    <a:noFill/>
                  </a:ln>
                  <a:solidFill>
                    <a:srgbClr val="5F5F5F"/>
                  </a:solidFill>
                  <a:effectLst/>
                  <a:uLnTx/>
                  <a:uFillTx/>
                  <a:latin typeface="Arial"/>
                  <a:ea typeface="Geneva" charset="-128"/>
                  <a:cs typeface="+mn-cs"/>
                </a:rPr>
                <a:t>Réalisation des tests </a:t>
              </a:r>
              <a:r>
                <a:rPr kumimoji="0" lang="fr-FR" sz="750" b="0" i="0" u="none" strike="noStrike" kern="1200" cap="none" spc="0" normalizeH="0" baseline="0" noProof="0" dirty="0">
                  <a:ln>
                    <a:noFill/>
                  </a:ln>
                  <a:solidFill>
                    <a:srgbClr val="5F5F5F"/>
                  </a:solidFill>
                  <a:effectLst/>
                  <a:uLnTx/>
                  <a:uFillTx/>
                  <a:latin typeface="Arial"/>
                  <a:ea typeface="Geneva" charset="-128"/>
                  <a:cs typeface="+mn-cs"/>
                </a:rPr>
                <a:t>sur la brique logicielle, sur une période de 3 à 4 jours</a:t>
              </a:r>
              <a:endParaRPr kumimoji="0" lang="fr-FR" sz="750" b="0" i="0" u="none" strike="noStrike" kern="0" cap="none" spc="0" normalizeH="0" baseline="0" noProof="0" dirty="0">
                <a:ln>
                  <a:noFill/>
                </a:ln>
                <a:solidFill>
                  <a:srgbClr val="5F5F5F"/>
                </a:solidFill>
                <a:effectLst/>
                <a:uLnTx/>
                <a:uFillTx/>
                <a:latin typeface="Arial"/>
                <a:ea typeface="Geneva" charset="-128"/>
                <a:cs typeface="+mn-cs"/>
              </a:endParaRPr>
            </a:p>
          </p:txBody>
        </p:sp>
        <p:sp>
          <p:nvSpPr>
            <p:cNvPr id="139" name="TextBox 42">
              <a:extLst>
                <a:ext uri="{FF2B5EF4-FFF2-40B4-BE49-F238E27FC236}">
                  <a16:creationId xmlns:a16="http://schemas.microsoft.com/office/drawing/2014/main" id="{C21244E2-B6EC-4ED9-B13A-2DB12E46749D}"/>
                </a:ext>
              </a:extLst>
            </p:cNvPr>
            <p:cNvSpPr txBox="1">
              <a:spLocks/>
            </p:cNvSpPr>
            <p:nvPr/>
          </p:nvSpPr>
          <p:spPr>
            <a:xfrm>
              <a:off x="6971407" y="2223638"/>
              <a:ext cx="1543142" cy="567872"/>
            </a:xfrm>
            <a:prstGeom prst="rect">
              <a:avLst/>
            </a:prstGeom>
            <a:noFill/>
          </p:spPr>
          <p:txBody>
            <a:bodyPr wrap="square" lIns="108000" tIns="36000" rIns="108000" bIns="36000" rtlCol="0">
              <a:no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750" b="0" i="0" u="none" strike="noStrike" kern="1200" cap="none" spc="0" normalizeH="0" baseline="0" noProof="0" dirty="0">
                  <a:ln>
                    <a:noFill/>
                  </a:ln>
                  <a:solidFill>
                    <a:srgbClr val="5F5F5F"/>
                  </a:solidFill>
                  <a:effectLst/>
                  <a:uLnTx/>
                  <a:uFillTx/>
                  <a:latin typeface="Arial"/>
                  <a:ea typeface="Geneva" charset="-128"/>
                  <a:cs typeface="+mn-cs"/>
                </a:rPr>
                <a:t>Complétion de l'onglet « Base commune » ainsi que de l'onglet correspondant au type de l’application</a:t>
              </a:r>
              <a:endParaRPr kumimoji="0" lang="fr-FR" sz="750" b="1" i="0" u="none" strike="noStrike" kern="0" cap="none" spc="0" normalizeH="0" baseline="0" noProof="0" dirty="0">
                <a:ln>
                  <a:noFill/>
                </a:ln>
                <a:solidFill>
                  <a:srgbClr val="5F5F5F"/>
                </a:solidFill>
                <a:effectLst/>
                <a:uLnTx/>
                <a:uFillTx/>
                <a:latin typeface="Arial"/>
                <a:ea typeface="Geneva" charset="-128"/>
                <a:cs typeface="+mn-cs"/>
              </a:endParaRPr>
            </a:p>
          </p:txBody>
        </p:sp>
        <p:grpSp>
          <p:nvGrpSpPr>
            <p:cNvPr id="171" name="Group 10">
              <a:extLst>
                <a:ext uri="{FF2B5EF4-FFF2-40B4-BE49-F238E27FC236}">
                  <a16:creationId xmlns:a16="http://schemas.microsoft.com/office/drawing/2014/main" id="{C8E4525A-9C64-489F-92DC-30D0192496E9}"/>
                </a:ext>
              </a:extLst>
            </p:cNvPr>
            <p:cNvGrpSpPr>
              <a:grpSpLocks/>
            </p:cNvGrpSpPr>
            <p:nvPr>
              <p:custDataLst>
                <p:tags r:id="rId15"/>
              </p:custDataLst>
            </p:nvPr>
          </p:nvGrpSpPr>
          <p:grpSpPr>
            <a:xfrm>
              <a:off x="7580603" y="1706129"/>
              <a:ext cx="507600" cy="507600"/>
              <a:chOff x="-1077912" y="752990"/>
              <a:chExt cx="1619250" cy="1619250"/>
            </a:xfrm>
          </p:grpSpPr>
          <p:pic>
            <p:nvPicPr>
              <p:cNvPr id="172" name="Graphic 2 [2]" hidden="1">
                <a:extLst>
                  <a:ext uri="{FF2B5EF4-FFF2-40B4-BE49-F238E27FC236}">
                    <a16:creationId xmlns:a16="http://schemas.microsoft.com/office/drawing/2014/main" id="{C4B854CB-5729-42A6-9EF5-6536EEDA3450}"/>
                  </a:ext>
                </a:extLst>
              </p:cNvPr>
              <p:cNvPicPr>
                <a:picLocks noChangeAspect="1"/>
              </p:cNvPicPr>
              <p:nvPr>
                <p:custDataLst>
                  <p:tags r:id="rId46"/>
                </p:custDataLst>
              </p:nvPr>
            </p:nvPicPr>
            <p:blipFill>
              <a:blip r:embed="rId120">
                <a:duotone>
                  <a:schemeClr val="accent6">
                    <a:shade val="45000"/>
                    <a:satMod val="135000"/>
                  </a:schemeClr>
                  <a:prstClr val="white"/>
                </a:duotone>
                <a:extLst>
                  <a:ext uri="{96DAC541-7B7A-43D3-8B79-37D633B846F1}">
                    <asvg:svgBlip xmlns:asvg="http://schemas.microsoft.com/office/drawing/2016/SVG/main" r:embed="rId121"/>
                  </a:ext>
                </a:extLst>
              </a:blip>
              <a:stretch>
                <a:fillRect/>
              </a:stretch>
            </p:blipFill>
            <p:spPr>
              <a:xfrm>
                <a:off x="-1077912" y="752990"/>
                <a:ext cx="1619250" cy="1619250"/>
              </a:xfrm>
              <a:prstGeom prst="rect">
                <a:avLst/>
              </a:prstGeom>
            </p:spPr>
          </p:pic>
          <p:pic>
            <p:nvPicPr>
              <p:cNvPr id="173" name="Graphic 4 [1]" hidden="1">
                <a:extLst>
                  <a:ext uri="{FF2B5EF4-FFF2-40B4-BE49-F238E27FC236}">
                    <a16:creationId xmlns:a16="http://schemas.microsoft.com/office/drawing/2014/main" id="{DF77DA1E-5997-470C-9AEF-4F0C629954EE}"/>
                  </a:ext>
                </a:extLst>
              </p:cNvPr>
              <p:cNvPicPr>
                <a:picLocks noChangeAspect="1"/>
              </p:cNvPicPr>
              <p:nvPr>
                <p:custDataLst>
                  <p:tags r:id="rId47"/>
                </p:custDataLst>
              </p:nvPr>
            </p:nvPicPr>
            <p:blipFill>
              <a:blip r:embed="rId122">
                <a:duotone>
                  <a:schemeClr val="accent6">
                    <a:shade val="45000"/>
                    <a:satMod val="135000"/>
                  </a:schemeClr>
                  <a:prstClr val="white"/>
                </a:duotone>
                <a:extLst>
                  <a:ext uri="{96DAC541-7B7A-43D3-8B79-37D633B846F1}">
                    <asvg:svgBlip xmlns:asvg="http://schemas.microsoft.com/office/drawing/2016/SVG/main" r:embed="rId123"/>
                  </a:ext>
                </a:extLst>
              </a:blip>
              <a:stretch>
                <a:fillRect/>
              </a:stretch>
            </p:blipFill>
            <p:spPr>
              <a:xfrm>
                <a:off x="-1077912" y="752990"/>
                <a:ext cx="1619250" cy="1619250"/>
              </a:xfrm>
              <a:prstGeom prst="rect">
                <a:avLst/>
              </a:prstGeom>
            </p:spPr>
          </p:pic>
          <p:pic>
            <p:nvPicPr>
              <p:cNvPr id="175" name="Graphic 9 [3]" hidden="1">
                <a:extLst>
                  <a:ext uri="{FF2B5EF4-FFF2-40B4-BE49-F238E27FC236}">
                    <a16:creationId xmlns:a16="http://schemas.microsoft.com/office/drawing/2014/main" id="{0A6E12B8-79E8-460E-A058-3A49ED05084C}"/>
                  </a:ext>
                </a:extLst>
              </p:cNvPr>
              <p:cNvPicPr>
                <a:picLocks noChangeAspect="1"/>
              </p:cNvPicPr>
              <p:nvPr>
                <p:custDataLst>
                  <p:tags r:id="rId48"/>
                </p:custDataLst>
              </p:nvPr>
            </p:nvPicPr>
            <p:blipFill>
              <a:blip r:embed="rId124">
                <a:duotone>
                  <a:schemeClr val="accent6">
                    <a:shade val="45000"/>
                    <a:satMod val="135000"/>
                  </a:schemeClr>
                  <a:prstClr val="white"/>
                </a:duotone>
                <a:extLst>
                  <a:ext uri="{96DAC541-7B7A-43D3-8B79-37D633B846F1}">
                    <asvg:svgBlip xmlns:asvg="http://schemas.microsoft.com/office/drawing/2016/SVG/main" r:embed="rId125"/>
                  </a:ext>
                </a:extLst>
              </a:blip>
              <a:stretch>
                <a:fillRect/>
              </a:stretch>
            </p:blipFill>
            <p:spPr>
              <a:xfrm>
                <a:off x="-1077912" y="752990"/>
                <a:ext cx="1619250" cy="1619250"/>
              </a:xfrm>
              <a:prstGeom prst="rect">
                <a:avLst/>
              </a:prstGeom>
            </p:spPr>
          </p:pic>
        </p:grpSp>
        <p:sp>
          <p:nvSpPr>
            <p:cNvPr id="6" name="TextBox 25">
              <a:extLst>
                <a:ext uri="{FF2B5EF4-FFF2-40B4-BE49-F238E27FC236}">
                  <a16:creationId xmlns:a16="http://schemas.microsoft.com/office/drawing/2014/main" id="{85013303-0F8C-40EE-88A4-8D757C020087}"/>
                </a:ext>
              </a:extLst>
            </p:cNvPr>
            <p:cNvSpPr txBox="1">
              <a:spLocks/>
            </p:cNvSpPr>
            <p:nvPr/>
          </p:nvSpPr>
          <p:spPr>
            <a:xfrm>
              <a:off x="1137514" y="1935421"/>
              <a:ext cx="1728000" cy="338554"/>
            </a:xfrm>
            <a:prstGeom prst="rect">
              <a:avLst/>
            </a:prstGeom>
            <a:noFill/>
            <a:ln w="3175" cap="flat" cmpd="sng" algn="ctr">
              <a:noFill/>
              <a:prstDash val="solid"/>
              <a:round/>
              <a:headEnd type="none" w="med" len="med"/>
              <a:tailEnd type="none" w="med" len="med"/>
            </a:ln>
            <a:extLst>
              <a:ext uri="{909E8E84-426E-40DD-AFC4-6F175D3DCCD1}">
                <a14:hiddenFill xmlns:a14="http://schemas.microsoft.com/office/drawing/2010/main">
                  <a:solidFill>
                    <a:srgbClr val="EDF0F7"/>
                  </a:solidFill>
                </a14:hiddenFill>
              </a:ext>
              <a:ext uri="{91240B29-F687-4F45-9708-019B960494DF}">
                <a14:hiddenLine xmlns:a14="http://schemas.microsoft.com/office/drawing/2010/main" w="3175" cap="flat" cmpd="sng" algn="ctr">
                  <a:solidFill>
                    <a:schemeClr val="tx2">
                      <a:lumMod val="100000"/>
                    </a:schemeClr>
                  </a:solidFill>
                  <a:prstDash val="solid"/>
                  <a:round/>
                  <a:headEnd type="none" w="med" len="med"/>
                  <a:tailEnd type="none" w="med" len="med"/>
                </a14:hiddenLine>
              </a:ext>
            </a:ex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dirty="0">
                  <a:ln>
                    <a:noFill/>
                  </a:ln>
                  <a:solidFill>
                    <a:srgbClr val="006AB2">
                      <a:lumMod val="100000"/>
                    </a:srgbClr>
                  </a:solidFill>
                  <a:effectLst/>
                  <a:uLnTx/>
                  <a:uFillTx/>
                  <a:latin typeface="Arial" charset="0"/>
                  <a:ea typeface="Geneva" charset="-128"/>
                  <a:cs typeface="+mn-cs"/>
                </a:rPr>
                <a:t>Communication des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dirty="0">
                  <a:ln>
                    <a:noFill/>
                  </a:ln>
                  <a:solidFill>
                    <a:srgbClr val="006AB2">
                      <a:lumMod val="100000"/>
                    </a:srgbClr>
                  </a:solidFill>
                  <a:effectLst/>
                  <a:uLnTx/>
                  <a:uFillTx/>
                  <a:latin typeface="Arial" charset="0"/>
                  <a:ea typeface="Geneva" charset="-128"/>
                  <a:cs typeface="+mn-cs"/>
                </a:rPr>
                <a:t>entrants à l’auditeur</a:t>
              </a:r>
            </a:p>
          </p:txBody>
        </p:sp>
        <p:sp>
          <p:nvSpPr>
            <p:cNvPr id="8" name="TextBox 37">
              <a:extLst>
                <a:ext uri="{FF2B5EF4-FFF2-40B4-BE49-F238E27FC236}">
                  <a16:creationId xmlns:a16="http://schemas.microsoft.com/office/drawing/2014/main" id="{40F7CFEA-E9D5-4F4B-B68B-DCAD6D185B52}"/>
                </a:ext>
              </a:extLst>
            </p:cNvPr>
            <p:cNvSpPr txBox="1">
              <a:spLocks/>
            </p:cNvSpPr>
            <p:nvPr/>
          </p:nvSpPr>
          <p:spPr>
            <a:xfrm>
              <a:off x="5301733" y="1935421"/>
              <a:ext cx="1728000" cy="338554"/>
            </a:xfrm>
            <a:prstGeom prst="rect">
              <a:avLst/>
            </a:prstGeom>
            <a:noFill/>
            <a:ln w="3175" cap="flat" cmpd="sng" algn="ctr">
              <a:noFill/>
              <a:prstDash val="solid"/>
              <a:round/>
              <a:headEnd type="none" w="med" len="med"/>
              <a:tailEnd type="none" w="med" len="med"/>
            </a:ln>
            <a:extLst>
              <a:ext uri="{909E8E84-426E-40DD-AFC4-6F175D3DCCD1}">
                <a14:hiddenFill xmlns:a14="http://schemas.microsoft.com/office/drawing/2010/main">
                  <a:solidFill>
                    <a:srgbClr val="EEF0F4"/>
                  </a:solidFill>
                </a14:hiddenFill>
              </a:ext>
              <a:ext uri="{91240B29-F687-4F45-9708-019B960494DF}">
                <a14:hiddenLine xmlns:a14="http://schemas.microsoft.com/office/drawing/2010/main" w="3175" cap="flat" cmpd="sng" algn="ctr">
                  <a:solidFill>
                    <a:srgbClr val="5F5F5F"/>
                  </a:solidFill>
                  <a:prstDash val="solid"/>
                  <a:round/>
                  <a:headEnd type="none" w="med" len="med"/>
                  <a:tailEnd type="none" w="med" len="med"/>
                </a14:hiddenLine>
              </a:ext>
            </a:extLst>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dirty="0">
                  <a:ln>
                    <a:noFill/>
                  </a:ln>
                  <a:solidFill>
                    <a:srgbClr val="6F6F6F"/>
                  </a:solidFill>
                  <a:effectLst/>
                  <a:uLnTx/>
                  <a:uFillTx/>
                  <a:latin typeface="Arial" charset="0"/>
                  <a:ea typeface="Geneva" charset="-128"/>
                  <a:cs typeface="+mn-cs"/>
                </a:rPr>
                <a:t>Recensement des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800" b="1" kern="0" dirty="0">
                  <a:solidFill>
                    <a:srgbClr val="6F6F6F"/>
                  </a:solidFill>
                </a:rPr>
                <a:t>n</a:t>
              </a:r>
              <a:r>
                <a:rPr kumimoji="0" lang="fr-FR" sz="800" b="1" i="0" u="none" strike="noStrike" kern="0" cap="none" spc="0" normalizeH="0" baseline="0" noProof="0" dirty="0" err="1">
                  <a:ln>
                    <a:noFill/>
                  </a:ln>
                  <a:solidFill>
                    <a:srgbClr val="6F6F6F"/>
                  </a:solidFill>
                  <a:effectLst/>
                  <a:uLnTx/>
                  <a:uFillTx/>
                  <a:latin typeface="Arial" charset="0"/>
                  <a:ea typeface="Geneva" charset="-128"/>
                  <a:cs typeface="+mn-cs"/>
                </a:rPr>
                <a:t>on-conformités</a:t>
              </a:r>
              <a:endParaRPr kumimoji="0" lang="fr-FR" sz="800" b="1" i="0" u="none" strike="noStrike" kern="0" cap="none" spc="0" normalizeH="0" baseline="0" noProof="0" dirty="0">
                <a:ln>
                  <a:noFill/>
                </a:ln>
                <a:solidFill>
                  <a:srgbClr val="6F6F6F"/>
                </a:solidFill>
                <a:effectLst/>
                <a:uLnTx/>
                <a:uFillTx/>
                <a:latin typeface="Arial" charset="0"/>
                <a:ea typeface="Geneva" charset="-128"/>
                <a:cs typeface="+mn-cs"/>
              </a:endParaRPr>
            </a:p>
          </p:txBody>
        </p:sp>
        <p:sp>
          <p:nvSpPr>
            <p:cNvPr id="9" name="TextBox 37">
              <a:extLst>
                <a:ext uri="{FF2B5EF4-FFF2-40B4-BE49-F238E27FC236}">
                  <a16:creationId xmlns:a16="http://schemas.microsoft.com/office/drawing/2014/main" id="{182A6E83-6A43-4B99-B76F-36764EC9A621}"/>
                </a:ext>
              </a:extLst>
            </p:cNvPr>
            <p:cNvSpPr txBox="1">
              <a:spLocks/>
            </p:cNvSpPr>
            <p:nvPr/>
          </p:nvSpPr>
          <p:spPr>
            <a:xfrm>
              <a:off x="6971407" y="1935421"/>
              <a:ext cx="1543142" cy="338554"/>
            </a:xfrm>
            <a:prstGeom prst="rect">
              <a:avLst/>
            </a:prstGeom>
            <a:noFill/>
            <a:ln w="3175">
              <a:noFill/>
            </a:ln>
            <a:extLst>
              <a:ext uri="{909E8E84-426E-40DD-AFC4-6F175D3DCCD1}">
                <a14:hiddenFill xmlns:a14="http://schemas.microsoft.com/office/drawing/2010/main">
                  <a:solidFill>
                    <a:srgbClr val="F7EDF0"/>
                  </a:solidFill>
                </a14:hiddenFill>
              </a:ext>
              <a:ext uri="{91240B29-F687-4F45-9708-019B960494DF}">
                <a14:hiddenLine xmlns:a14="http://schemas.microsoft.com/office/drawing/2010/main" w="3175">
                  <a:solidFill>
                    <a:schemeClr val="accent5"/>
                  </a:solidFill>
                </a14:hiddenLine>
              </a:ext>
            </a:extLst>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dirty="0">
                  <a:ln>
                    <a:noFill/>
                  </a:ln>
                  <a:solidFill>
                    <a:srgbClr val="B51621">
                      <a:lumMod val="100000"/>
                    </a:srgbClr>
                  </a:solidFill>
                  <a:effectLst/>
                  <a:uLnTx/>
                  <a:uFillTx/>
                  <a:latin typeface="Arial" charset="0"/>
                  <a:ea typeface="Geneva" charset="-128"/>
                  <a:cs typeface="+mn-cs"/>
                </a:rPr>
                <a:t>Remplissage du Formulaire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dirty="0">
                  <a:ln>
                    <a:noFill/>
                  </a:ln>
                  <a:solidFill>
                    <a:srgbClr val="B51621">
                      <a:lumMod val="100000"/>
                    </a:srgbClr>
                  </a:solidFill>
                  <a:effectLst/>
                  <a:uLnTx/>
                  <a:uFillTx/>
                  <a:latin typeface="Arial" charset="0"/>
                  <a:ea typeface="Geneva" charset="-128"/>
                  <a:cs typeface="+mn-cs"/>
                </a:rPr>
                <a:t>du test d’intrusion</a:t>
              </a:r>
            </a:p>
          </p:txBody>
        </p:sp>
        <p:sp>
          <p:nvSpPr>
            <p:cNvPr id="49" name="TextBox 30">
              <a:extLst>
                <a:ext uri="{FF2B5EF4-FFF2-40B4-BE49-F238E27FC236}">
                  <a16:creationId xmlns:a16="http://schemas.microsoft.com/office/drawing/2014/main" id="{CEB326E8-D363-4F93-AF40-1C9434E6D0BD}"/>
                </a:ext>
              </a:extLst>
            </p:cNvPr>
            <p:cNvSpPr txBox="1">
              <a:spLocks/>
            </p:cNvSpPr>
            <p:nvPr/>
          </p:nvSpPr>
          <p:spPr>
            <a:xfrm>
              <a:off x="1355437" y="2223638"/>
              <a:ext cx="1292154" cy="714402"/>
            </a:xfrm>
            <a:prstGeom prst="rect">
              <a:avLst/>
            </a:prstGeom>
            <a:noFill/>
          </p:spPr>
          <p:txBody>
            <a:bodyPr wrap="square" lIns="108000" tIns="36000" rIns="108000" bIns="36000" rtlCol="0">
              <a:noAutofit/>
            </a:bodyPr>
            <a:lstStyle>
              <a:defPPr>
                <a:defRPr lang="fr-FR"/>
              </a:defPPr>
              <a:lvl1pPr lvl="0" algn="just">
                <a:defRPr sz="750" b="0" i="0">
                  <a:solidFill>
                    <a:srgbClr val="5F5F5F"/>
                  </a:solidFill>
                  <a:effectLst/>
                  <a:latin typeface="+mn-lt"/>
                </a:defRPr>
              </a:lvl1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750" b="0" i="0" u="none" strike="noStrike" kern="1200" cap="none" spc="0" normalizeH="0" baseline="0" noProof="0" dirty="0">
                  <a:ln>
                    <a:noFill/>
                  </a:ln>
                  <a:solidFill>
                    <a:srgbClr val="5F5F5F"/>
                  </a:solidFill>
                  <a:effectLst/>
                  <a:uLnTx/>
                  <a:uFillTx/>
                  <a:latin typeface="Arial"/>
                  <a:ea typeface="Geneva" charset="-128"/>
                  <a:cs typeface="+mn-cs"/>
                </a:rPr>
                <a:t>Dates de réalisation de l’audit, solution logicielle, prérequis, contacts ainsi que le formulaire du test d’intrusion et son guide d’utilisation</a:t>
              </a:r>
            </a:p>
          </p:txBody>
        </p:sp>
        <p:sp>
          <p:nvSpPr>
            <p:cNvPr id="51" name="TextBox 37">
              <a:extLst>
                <a:ext uri="{FF2B5EF4-FFF2-40B4-BE49-F238E27FC236}">
                  <a16:creationId xmlns:a16="http://schemas.microsoft.com/office/drawing/2014/main" id="{EFFC232E-AB4F-4FA2-AB6D-FC18969ACAA0}"/>
                </a:ext>
              </a:extLst>
            </p:cNvPr>
            <p:cNvSpPr txBox="1">
              <a:spLocks/>
            </p:cNvSpPr>
            <p:nvPr/>
          </p:nvSpPr>
          <p:spPr>
            <a:xfrm>
              <a:off x="2638065" y="1935421"/>
              <a:ext cx="1384749" cy="338554"/>
            </a:xfrm>
            <a:prstGeom prst="rect">
              <a:avLst/>
            </a:prstGeom>
            <a:noFill/>
            <a:ln w="3175" cap="flat" cmpd="sng" algn="ctr">
              <a:noFill/>
              <a:prstDash val="solid"/>
              <a:round/>
              <a:headEnd type="none" w="med" len="med"/>
              <a:tailEnd type="none" w="med" len="med"/>
            </a:ln>
            <a:extLst>
              <a:ext uri="{909E8E84-426E-40DD-AFC4-6F175D3DCCD1}">
                <a14:hiddenFill xmlns:a14="http://schemas.microsoft.com/office/drawing/2010/main">
                  <a:solidFill>
                    <a:srgbClr val="EEF0F4"/>
                  </a:solidFill>
                </a14:hiddenFill>
              </a:ext>
              <a:ext uri="{91240B29-F687-4F45-9708-019B960494DF}">
                <a14:hiddenLine xmlns:a14="http://schemas.microsoft.com/office/drawing/2010/main" w="3175" cap="flat" cmpd="sng" algn="ctr">
                  <a:solidFill>
                    <a:srgbClr val="5F5F5F"/>
                  </a:solidFill>
                  <a:prstDash val="solid"/>
                  <a:round/>
                  <a:headEnd type="none" w="med" len="med"/>
                  <a:tailEnd type="none" w="med" len="med"/>
                </a14:hiddenLine>
              </a:ext>
            </a:ex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dirty="0">
                  <a:ln>
                    <a:noFill/>
                  </a:ln>
                  <a:solidFill>
                    <a:srgbClr val="6F6F6F"/>
                  </a:solidFill>
                  <a:effectLst/>
                  <a:uLnTx/>
                  <a:uFillTx/>
                  <a:latin typeface="Arial" charset="0"/>
                  <a:ea typeface="Geneva" charset="-128"/>
                  <a:cs typeface="+mn-cs"/>
                </a:rPr>
                <a:t>Réalisation des tests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dirty="0">
                  <a:ln>
                    <a:noFill/>
                  </a:ln>
                  <a:solidFill>
                    <a:srgbClr val="6F6F6F"/>
                  </a:solidFill>
                  <a:effectLst/>
                  <a:uLnTx/>
                  <a:uFillTx/>
                  <a:latin typeface="Arial" charset="0"/>
                  <a:ea typeface="Geneva" charset="-128"/>
                  <a:cs typeface="+mn-cs"/>
                </a:rPr>
                <a:t>sur la brique logicielle  </a:t>
              </a:r>
            </a:p>
          </p:txBody>
        </p:sp>
        <p:sp>
          <p:nvSpPr>
            <p:cNvPr id="55" name="TextBox 42">
              <a:extLst>
                <a:ext uri="{FF2B5EF4-FFF2-40B4-BE49-F238E27FC236}">
                  <a16:creationId xmlns:a16="http://schemas.microsoft.com/office/drawing/2014/main" id="{C864B7DA-8990-4544-969D-0E288E439EE3}"/>
                </a:ext>
              </a:extLst>
            </p:cNvPr>
            <p:cNvSpPr txBox="1">
              <a:spLocks/>
            </p:cNvSpPr>
            <p:nvPr/>
          </p:nvSpPr>
          <p:spPr>
            <a:xfrm>
              <a:off x="5394162" y="2223638"/>
              <a:ext cx="1543142" cy="567872"/>
            </a:xfrm>
            <a:prstGeom prst="rect">
              <a:avLst/>
            </a:prstGeom>
            <a:noFill/>
          </p:spPr>
          <p:txBody>
            <a:bodyPr wrap="square" lIns="108000" tIns="36000" rIns="108000" bIns="36000" rtlCol="0">
              <a:no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750" b="0" i="0" u="none" strike="noStrike" kern="0" cap="none" spc="0" normalizeH="0" baseline="0" noProof="0" dirty="0">
                  <a:ln>
                    <a:noFill/>
                  </a:ln>
                  <a:solidFill>
                    <a:srgbClr val="5F5F5F"/>
                  </a:solidFill>
                  <a:effectLst/>
                  <a:uLnTx/>
                  <a:uFillTx/>
                  <a:latin typeface="Arial"/>
                  <a:ea typeface="Geneva" charset="-128"/>
                  <a:cs typeface="+mn-cs"/>
                </a:rPr>
                <a:t>Identification </a:t>
              </a:r>
              <a:r>
                <a:rPr kumimoji="0" lang="fr-FR" sz="750" b="0" i="0" u="none" strike="noStrike" kern="1200" cap="none" spc="0" normalizeH="0" baseline="0" noProof="0" dirty="0">
                  <a:ln>
                    <a:noFill/>
                  </a:ln>
                  <a:solidFill>
                    <a:srgbClr val="5F5F5F"/>
                  </a:solidFill>
                  <a:effectLst/>
                  <a:uLnTx/>
                  <a:uFillTx/>
                  <a:latin typeface="Arial"/>
                  <a:ea typeface="Geneva" charset="-128"/>
                  <a:cs typeface="+mn-cs"/>
                </a:rPr>
                <a:t>des failles et des vulnérabilités de l'application pour une évaluation complète de sa sécurité</a:t>
              </a:r>
              <a:endParaRPr kumimoji="0" lang="fr-FR" sz="750" b="1" i="0" u="none" strike="noStrike" kern="0" cap="none" spc="0" normalizeH="0" baseline="0" noProof="0" dirty="0">
                <a:ln>
                  <a:noFill/>
                </a:ln>
                <a:solidFill>
                  <a:srgbClr val="5F5F5F"/>
                </a:solidFill>
                <a:effectLst/>
                <a:uLnTx/>
                <a:uFillTx/>
                <a:latin typeface="Arial"/>
                <a:ea typeface="Geneva" charset="-128"/>
                <a:cs typeface="+mn-cs"/>
              </a:endParaRPr>
            </a:p>
          </p:txBody>
        </p:sp>
        <p:grpSp>
          <p:nvGrpSpPr>
            <p:cNvPr id="19" name="Group 10">
              <a:extLst>
                <a:ext uri="{FF2B5EF4-FFF2-40B4-BE49-F238E27FC236}">
                  <a16:creationId xmlns:a16="http://schemas.microsoft.com/office/drawing/2014/main" id="{C8E4525A-9C64-489F-92DC-30D0192496E9}"/>
                </a:ext>
              </a:extLst>
            </p:cNvPr>
            <p:cNvGrpSpPr>
              <a:grpSpLocks/>
            </p:cNvGrpSpPr>
            <p:nvPr>
              <p:custDataLst>
                <p:tags r:id="rId16"/>
              </p:custDataLst>
            </p:nvPr>
          </p:nvGrpSpPr>
          <p:grpSpPr>
            <a:xfrm>
              <a:off x="7580603" y="1706129"/>
              <a:ext cx="507600" cy="507600"/>
              <a:chOff x="-1077912" y="752990"/>
              <a:chExt cx="1619250" cy="1619250"/>
            </a:xfrm>
          </p:grpSpPr>
          <p:pic>
            <p:nvPicPr>
              <p:cNvPr id="20" name="Graphic 2 [2]" hidden="1">
                <a:extLst>
                  <a:ext uri="{FF2B5EF4-FFF2-40B4-BE49-F238E27FC236}">
                    <a16:creationId xmlns:a16="http://schemas.microsoft.com/office/drawing/2014/main" id="{C4B854CB-5729-42A6-9EF5-6536EEDA3450}"/>
                  </a:ext>
                </a:extLst>
              </p:cNvPr>
              <p:cNvPicPr>
                <a:picLocks noChangeAspect="1"/>
              </p:cNvPicPr>
              <p:nvPr>
                <p:custDataLst>
                  <p:tags r:id="rId43"/>
                </p:custDataLst>
              </p:nvPr>
            </p:nvPicPr>
            <p:blipFill>
              <a:blip r:embed="rId120">
                <a:duotone>
                  <a:schemeClr val="accent6">
                    <a:shade val="45000"/>
                    <a:satMod val="135000"/>
                  </a:schemeClr>
                  <a:prstClr val="white"/>
                </a:duotone>
                <a:extLst>
                  <a:ext uri="{96DAC541-7B7A-43D3-8B79-37D633B846F1}">
                    <asvg:svgBlip xmlns:asvg="http://schemas.microsoft.com/office/drawing/2016/SVG/main" r:embed="rId121"/>
                  </a:ext>
                </a:extLst>
              </a:blip>
              <a:stretch>
                <a:fillRect/>
              </a:stretch>
            </p:blipFill>
            <p:spPr>
              <a:xfrm>
                <a:off x="-1077912" y="752990"/>
                <a:ext cx="1619250" cy="1619250"/>
              </a:xfrm>
              <a:prstGeom prst="rect">
                <a:avLst/>
              </a:prstGeom>
            </p:spPr>
          </p:pic>
          <p:pic>
            <p:nvPicPr>
              <p:cNvPr id="22" name="Graphic 4 [1]" hidden="1">
                <a:extLst>
                  <a:ext uri="{FF2B5EF4-FFF2-40B4-BE49-F238E27FC236}">
                    <a16:creationId xmlns:a16="http://schemas.microsoft.com/office/drawing/2014/main" id="{DF77DA1E-5997-470C-9AEF-4F0C629954EE}"/>
                  </a:ext>
                </a:extLst>
              </p:cNvPr>
              <p:cNvPicPr>
                <a:picLocks noChangeAspect="1"/>
              </p:cNvPicPr>
              <p:nvPr>
                <p:custDataLst>
                  <p:tags r:id="rId44"/>
                </p:custDataLst>
              </p:nvPr>
            </p:nvPicPr>
            <p:blipFill>
              <a:blip r:embed="rId122">
                <a:duotone>
                  <a:schemeClr val="accent6">
                    <a:shade val="45000"/>
                    <a:satMod val="135000"/>
                  </a:schemeClr>
                  <a:prstClr val="white"/>
                </a:duotone>
                <a:extLst>
                  <a:ext uri="{96DAC541-7B7A-43D3-8B79-37D633B846F1}">
                    <asvg:svgBlip xmlns:asvg="http://schemas.microsoft.com/office/drawing/2016/SVG/main" r:embed="rId123"/>
                  </a:ext>
                </a:extLst>
              </a:blip>
              <a:stretch>
                <a:fillRect/>
              </a:stretch>
            </p:blipFill>
            <p:spPr>
              <a:xfrm>
                <a:off x="-1077912" y="752990"/>
                <a:ext cx="1619250" cy="1619250"/>
              </a:xfrm>
              <a:prstGeom prst="rect">
                <a:avLst/>
              </a:prstGeom>
            </p:spPr>
          </p:pic>
          <p:pic>
            <p:nvPicPr>
              <p:cNvPr id="27" name="Graphic 9 [3]" hidden="1">
                <a:extLst>
                  <a:ext uri="{FF2B5EF4-FFF2-40B4-BE49-F238E27FC236}">
                    <a16:creationId xmlns:a16="http://schemas.microsoft.com/office/drawing/2014/main" id="{0A6E12B8-79E8-460E-A058-3A49ED05084C}"/>
                  </a:ext>
                </a:extLst>
              </p:cNvPr>
              <p:cNvPicPr>
                <a:picLocks noChangeAspect="1"/>
              </p:cNvPicPr>
              <p:nvPr>
                <p:custDataLst>
                  <p:tags r:id="rId45"/>
                </p:custDataLst>
              </p:nvPr>
            </p:nvPicPr>
            <p:blipFill>
              <a:blip r:embed="rId124">
                <a:duotone>
                  <a:schemeClr val="accent6">
                    <a:shade val="45000"/>
                    <a:satMod val="135000"/>
                  </a:schemeClr>
                  <a:prstClr val="white"/>
                </a:duotone>
                <a:extLst>
                  <a:ext uri="{96DAC541-7B7A-43D3-8B79-37D633B846F1}">
                    <asvg:svgBlip xmlns:asvg="http://schemas.microsoft.com/office/drawing/2016/SVG/main" r:embed="rId125"/>
                  </a:ext>
                </a:extLst>
              </a:blip>
              <a:stretch>
                <a:fillRect/>
              </a:stretch>
            </p:blipFill>
            <p:spPr>
              <a:xfrm>
                <a:off x="-1077912" y="752990"/>
                <a:ext cx="1619250" cy="1619250"/>
              </a:xfrm>
              <a:prstGeom prst="rect">
                <a:avLst/>
              </a:prstGeom>
            </p:spPr>
          </p:pic>
        </p:grpSp>
        <p:grpSp>
          <p:nvGrpSpPr>
            <p:cNvPr id="15" name="Group 15">
              <a:extLst>
                <a:ext uri="{FF2B5EF4-FFF2-40B4-BE49-F238E27FC236}">
                  <a16:creationId xmlns:a16="http://schemas.microsoft.com/office/drawing/2014/main" id="{CC51989B-CDFC-674E-1457-24CBC653DE27}"/>
                </a:ext>
              </a:extLst>
            </p:cNvPr>
            <p:cNvGrpSpPr>
              <a:grpSpLocks/>
            </p:cNvGrpSpPr>
            <p:nvPr>
              <p:custDataLst>
                <p:tags r:id="rId17"/>
              </p:custDataLst>
            </p:nvPr>
          </p:nvGrpSpPr>
          <p:grpSpPr>
            <a:xfrm>
              <a:off x="1821514" y="1618885"/>
              <a:ext cx="360000" cy="360000"/>
              <a:chOff x="-650843" y="-82696"/>
              <a:chExt cx="1619250" cy="1619250"/>
            </a:xfrm>
            <a:solidFill>
              <a:srgbClr val="2270B8"/>
            </a:solidFill>
          </p:grpSpPr>
          <p:pic>
            <p:nvPicPr>
              <p:cNvPr id="28" name="Graphic 2 [3]">
                <a:extLst>
                  <a:ext uri="{FF2B5EF4-FFF2-40B4-BE49-F238E27FC236}">
                    <a16:creationId xmlns:a16="http://schemas.microsoft.com/office/drawing/2014/main" id="{5CAB718E-9855-3AE2-FC8F-E8590DFDAE20}"/>
                  </a:ext>
                </a:extLst>
              </p:cNvPr>
              <p:cNvPicPr>
                <a:picLocks noChangeAspect="1"/>
              </p:cNvPicPr>
              <p:nvPr>
                <p:custDataLst>
                  <p:tags r:id="rId39"/>
                </p:custDataLst>
              </p:nvPr>
            </p:nvPicPr>
            <p:blipFill>
              <a:blip r:embed="rId126">
                <a:extLst>
                  <a:ext uri="{96DAC541-7B7A-43D3-8B79-37D633B846F1}">
                    <asvg:svgBlip xmlns:asvg="http://schemas.microsoft.com/office/drawing/2016/SVG/main" r:embed="rId127"/>
                  </a:ext>
                </a:extLst>
              </a:blip>
              <a:stretch>
                <a:fillRect/>
              </a:stretch>
            </p:blipFill>
            <p:spPr>
              <a:xfrm>
                <a:off x="-650843" y="-82696"/>
                <a:ext cx="1619250" cy="1619250"/>
              </a:xfrm>
              <a:prstGeom prst="rect">
                <a:avLst/>
              </a:prstGeom>
            </p:spPr>
          </p:pic>
          <p:pic>
            <p:nvPicPr>
              <p:cNvPr id="29" name="Graphic 4 [2]" hidden="1">
                <a:extLst>
                  <a:ext uri="{FF2B5EF4-FFF2-40B4-BE49-F238E27FC236}">
                    <a16:creationId xmlns:a16="http://schemas.microsoft.com/office/drawing/2014/main" id="{11620A89-F5DE-1958-4177-CC41B850E5A6}"/>
                  </a:ext>
                </a:extLst>
              </p:cNvPr>
              <p:cNvPicPr>
                <a:picLocks noChangeAspect="1"/>
              </p:cNvPicPr>
              <p:nvPr>
                <p:custDataLst>
                  <p:tags r:id="rId40"/>
                </p:custDataLst>
              </p:nvPr>
            </p:nvPicPr>
            <p:blipFill>
              <a:blip r:embed="rId128">
                <a:extLst>
                  <a:ext uri="{96DAC541-7B7A-43D3-8B79-37D633B846F1}">
                    <asvg:svgBlip xmlns:asvg="http://schemas.microsoft.com/office/drawing/2016/SVG/main" r:embed="rId129"/>
                  </a:ext>
                </a:extLst>
              </a:blip>
              <a:stretch>
                <a:fillRect/>
              </a:stretch>
            </p:blipFill>
            <p:spPr>
              <a:xfrm>
                <a:off x="-650843" y="-82696"/>
                <a:ext cx="1619250" cy="1619250"/>
              </a:xfrm>
              <a:prstGeom prst="rect">
                <a:avLst/>
              </a:prstGeom>
            </p:spPr>
          </p:pic>
          <p:pic>
            <p:nvPicPr>
              <p:cNvPr id="30" name="Graphic 8 [1]" hidden="1">
                <a:extLst>
                  <a:ext uri="{FF2B5EF4-FFF2-40B4-BE49-F238E27FC236}">
                    <a16:creationId xmlns:a16="http://schemas.microsoft.com/office/drawing/2014/main" id="{8DBC7BAF-055B-30CB-9BB5-974C1FD8C85D}"/>
                  </a:ext>
                </a:extLst>
              </p:cNvPr>
              <p:cNvPicPr>
                <a:picLocks noChangeAspect="1"/>
              </p:cNvPicPr>
              <p:nvPr>
                <p:custDataLst>
                  <p:tags r:id="rId41"/>
                </p:custDataLst>
              </p:nvPr>
            </p:nvPicPr>
            <p:blipFill>
              <a:blip r:embed="rId126">
                <a:extLst>
                  <a:ext uri="{96DAC541-7B7A-43D3-8B79-37D633B846F1}">
                    <asvg:svgBlip xmlns:asvg="http://schemas.microsoft.com/office/drawing/2016/SVG/main" r:embed="rId127"/>
                  </a:ext>
                </a:extLst>
              </a:blip>
              <a:stretch>
                <a:fillRect/>
              </a:stretch>
            </p:blipFill>
            <p:spPr>
              <a:xfrm>
                <a:off x="-650843" y="-82696"/>
                <a:ext cx="1619250" cy="1619250"/>
              </a:xfrm>
              <a:prstGeom prst="rect">
                <a:avLst/>
              </a:prstGeom>
            </p:spPr>
          </p:pic>
          <p:pic>
            <p:nvPicPr>
              <p:cNvPr id="32" name="Graphic 12 [0]" hidden="1">
                <a:extLst>
                  <a:ext uri="{FF2B5EF4-FFF2-40B4-BE49-F238E27FC236}">
                    <a16:creationId xmlns:a16="http://schemas.microsoft.com/office/drawing/2014/main" id="{F0A265D5-53B9-47DC-0C13-389171547FE2}"/>
                  </a:ext>
                </a:extLst>
              </p:cNvPr>
              <p:cNvPicPr>
                <a:picLocks noChangeAspect="1"/>
              </p:cNvPicPr>
              <p:nvPr>
                <p:custDataLst>
                  <p:tags r:id="rId42"/>
                </p:custDataLst>
              </p:nvPr>
            </p:nvPicPr>
            <p:blipFill>
              <a:blip r:embed="rId130">
                <a:extLst>
                  <a:ext uri="{96DAC541-7B7A-43D3-8B79-37D633B846F1}">
                    <asvg:svgBlip xmlns:asvg="http://schemas.microsoft.com/office/drawing/2016/SVG/main" r:embed="rId131"/>
                  </a:ext>
                </a:extLst>
              </a:blip>
              <a:stretch>
                <a:fillRect/>
              </a:stretch>
            </p:blipFill>
            <p:spPr>
              <a:xfrm>
                <a:off x="-650843" y="-82696"/>
                <a:ext cx="1619250" cy="1619250"/>
              </a:xfrm>
              <a:prstGeom prst="rect">
                <a:avLst/>
              </a:prstGeom>
            </p:spPr>
          </p:pic>
        </p:grpSp>
        <p:pic>
          <p:nvPicPr>
            <p:cNvPr id="114" name="Graphic 2 [3]">
              <a:extLst>
                <a:ext uri="{FF2B5EF4-FFF2-40B4-BE49-F238E27FC236}">
                  <a16:creationId xmlns:a16="http://schemas.microsoft.com/office/drawing/2014/main" id="{6550AB1A-990E-4296-B46C-D83DAD1D3B79}"/>
                </a:ext>
              </a:extLst>
            </p:cNvPr>
            <p:cNvPicPr>
              <a:picLocks noChangeAspect="1"/>
            </p:cNvPicPr>
            <p:nvPr>
              <p:custDataLst>
                <p:tags r:id="rId18"/>
              </p:custDataLst>
            </p:nvPr>
          </p:nvPicPr>
          <p:blipFill>
            <a:blip r:embed="rId92">
              <a:extLst>
                <a:ext uri="{96DAC541-7B7A-43D3-8B79-37D633B846F1}">
                  <asvg:svgBlip xmlns:asvg="http://schemas.microsoft.com/office/drawing/2016/SVG/main" r:embed="rId93"/>
                </a:ext>
              </a:extLst>
            </a:blip>
            <a:stretch>
              <a:fillRect/>
            </a:stretch>
          </p:blipFill>
          <p:spPr>
            <a:xfrm>
              <a:off x="5906977" y="1618885"/>
              <a:ext cx="360000" cy="360000"/>
            </a:xfrm>
            <a:prstGeom prst="rect">
              <a:avLst/>
            </a:prstGeom>
          </p:spPr>
        </p:pic>
        <p:grpSp>
          <p:nvGrpSpPr>
            <p:cNvPr id="50" name="Group 15">
              <a:extLst>
                <a:ext uri="{FF2B5EF4-FFF2-40B4-BE49-F238E27FC236}">
                  <a16:creationId xmlns:a16="http://schemas.microsoft.com/office/drawing/2014/main" id="{8AB5C1A9-85FA-2C31-3524-B97A32B73F5F}"/>
                </a:ext>
              </a:extLst>
            </p:cNvPr>
            <p:cNvGrpSpPr>
              <a:grpSpLocks/>
            </p:cNvGrpSpPr>
            <p:nvPr>
              <p:custDataLst>
                <p:tags r:id="rId19"/>
              </p:custDataLst>
            </p:nvPr>
          </p:nvGrpSpPr>
          <p:grpSpPr>
            <a:xfrm>
              <a:off x="595830" y="1618885"/>
              <a:ext cx="360000" cy="360000"/>
              <a:chOff x="-938483" y="997547"/>
              <a:chExt cx="1619250" cy="1619250"/>
            </a:xfrm>
            <a:solidFill>
              <a:srgbClr val="2270B8"/>
            </a:solidFill>
          </p:grpSpPr>
          <p:pic>
            <p:nvPicPr>
              <p:cNvPr id="52" name="Graphic 2 [2]" hidden="1">
                <a:extLst>
                  <a:ext uri="{FF2B5EF4-FFF2-40B4-BE49-F238E27FC236}">
                    <a16:creationId xmlns:a16="http://schemas.microsoft.com/office/drawing/2014/main" id="{ED4958DD-07CC-E578-B01D-C8E23D4F9544}"/>
                  </a:ext>
                </a:extLst>
              </p:cNvPr>
              <p:cNvPicPr>
                <a:picLocks noChangeAspect="1"/>
              </p:cNvPicPr>
              <p:nvPr>
                <p:custDataLst>
                  <p:tags r:id="rId35"/>
                </p:custDataLst>
              </p:nvPr>
            </p:nvPicPr>
            <p:blipFill>
              <a:blip r:embed="rId132">
                <a:extLst>
                  <a:ext uri="{96DAC541-7B7A-43D3-8B79-37D633B846F1}">
                    <asvg:svgBlip xmlns:asvg="http://schemas.microsoft.com/office/drawing/2016/SVG/main" r:embed="rId133"/>
                  </a:ext>
                </a:extLst>
              </a:blip>
              <a:stretch>
                <a:fillRect/>
              </a:stretch>
            </p:blipFill>
            <p:spPr>
              <a:xfrm>
                <a:off x="-938483" y="997547"/>
                <a:ext cx="1619250" cy="1619250"/>
              </a:xfrm>
              <a:prstGeom prst="rect">
                <a:avLst/>
              </a:prstGeom>
            </p:spPr>
          </p:pic>
          <p:pic>
            <p:nvPicPr>
              <p:cNvPr id="53" name="Graphic 4 [1]" hidden="1">
                <a:extLst>
                  <a:ext uri="{FF2B5EF4-FFF2-40B4-BE49-F238E27FC236}">
                    <a16:creationId xmlns:a16="http://schemas.microsoft.com/office/drawing/2014/main" id="{0DBD54E9-3CA4-1DD4-15AA-440EF4FF450E}"/>
                  </a:ext>
                </a:extLst>
              </p:cNvPr>
              <p:cNvPicPr>
                <a:picLocks noChangeAspect="1"/>
              </p:cNvPicPr>
              <p:nvPr>
                <p:custDataLst>
                  <p:tags r:id="rId36"/>
                </p:custDataLst>
              </p:nvPr>
            </p:nvPicPr>
            <p:blipFill>
              <a:blip r:embed="rId134">
                <a:extLst>
                  <a:ext uri="{96DAC541-7B7A-43D3-8B79-37D633B846F1}">
                    <asvg:svgBlip xmlns:asvg="http://schemas.microsoft.com/office/drawing/2016/SVG/main" r:embed="rId135"/>
                  </a:ext>
                </a:extLst>
              </a:blip>
              <a:stretch>
                <a:fillRect/>
              </a:stretch>
            </p:blipFill>
            <p:spPr>
              <a:xfrm>
                <a:off x="-938483" y="997547"/>
                <a:ext cx="1619250" cy="1619250"/>
              </a:xfrm>
              <a:prstGeom prst="rect">
                <a:avLst/>
              </a:prstGeom>
            </p:spPr>
          </p:pic>
          <p:pic>
            <p:nvPicPr>
              <p:cNvPr id="61" name="Graphic 8 [0]" hidden="1">
                <a:extLst>
                  <a:ext uri="{FF2B5EF4-FFF2-40B4-BE49-F238E27FC236}">
                    <a16:creationId xmlns:a16="http://schemas.microsoft.com/office/drawing/2014/main" id="{3D685FAE-847C-4419-EA6C-2A03E9ADA391}"/>
                  </a:ext>
                </a:extLst>
              </p:cNvPr>
              <p:cNvPicPr>
                <a:picLocks noChangeAspect="1"/>
              </p:cNvPicPr>
              <p:nvPr>
                <p:custDataLst>
                  <p:tags r:id="rId37"/>
                </p:custDataLst>
              </p:nvPr>
            </p:nvPicPr>
            <p:blipFill>
              <a:blip r:embed="rId136">
                <a:extLst>
                  <a:ext uri="{96DAC541-7B7A-43D3-8B79-37D633B846F1}">
                    <asvg:svgBlip xmlns:asvg="http://schemas.microsoft.com/office/drawing/2016/SVG/main" r:embed="rId137"/>
                  </a:ext>
                </a:extLst>
              </a:blip>
              <a:stretch>
                <a:fillRect/>
              </a:stretch>
            </p:blipFill>
            <p:spPr>
              <a:xfrm>
                <a:off x="-938483" y="997547"/>
                <a:ext cx="1619250" cy="1619250"/>
              </a:xfrm>
              <a:prstGeom prst="rect">
                <a:avLst/>
              </a:prstGeom>
            </p:spPr>
          </p:pic>
          <p:pic>
            <p:nvPicPr>
              <p:cNvPr id="62" name="Graphic 12 [3]">
                <a:extLst>
                  <a:ext uri="{FF2B5EF4-FFF2-40B4-BE49-F238E27FC236}">
                    <a16:creationId xmlns:a16="http://schemas.microsoft.com/office/drawing/2014/main" id="{E5E7BCE2-CE6D-744B-2780-E1B834487CE9}"/>
                  </a:ext>
                </a:extLst>
              </p:cNvPr>
              <p:cNvPicPr>
                <a:picLocks noChangeAspect="1"/>
              </p:cNvPicPr>
              <p:nvPr>
                <p:custDataLst>
                  <p:tags r:id="rId38"/>
                </p:custDataLst>
              </p:nvPr>
            </p:nvPicPr>
            <p:blipFill>
              <a:blip r:embed="rId134">
                <a:extLst>
                  <a:ext uri="{96DAC541-7B7A-43D3-8B79-37D633B846F1}">
                    <asvg:svgBlip xmlns:asvg="http://schemas.microsoft.com/office/drawing/2016/SVG/main" r:embed="rId135"/>
                  </a:ext>
                </a:extLst>
              </a:blip>
              <a:stretch>
                <a:fillRect/>
              </a:stretch>
            </p:blipFill>
            <p:spPr>
              <a:xfrm>
                <a:off x="-938483" y="997547"/>
                <a:ext cx="1619250" cy="1619250"/>
              </a:xfrm>
              <a:prstGeom prst="rect">
                <a:avLst/>
              </a:prstGeom>
            </p:spPr>
          </p:pic>
        </p:grpSp>
        <p:grpSp>
          <p:nvGrpSpPr>
            <p:cNvPr id="142" name="Group 10">
              <a:extLst>
                <a:ext uri="{FF2B5EF4-FFF2-40B4-BE49-F238E27FC236}">
                  <a16:creationId xmlns:a16="http://schemas.microsoft.com/office/drawing/2014/main" id="{8F066929-3F2F-4DED-9D2A-FDC4578EA81B}"/>
                </a:ext>
              </a:extLst>
            </p:cNvPr>
            <p:cNvGrpSpPr>
              <a:grpSpLocks/>
            </p:cNvGrpSpPr>
            <p:nvPr>
              <p:custDataLst>
                <p:tags r:id="rId20"/>
              </p:custDataLst>
            </p:nvPr>
          </p:nvGrpSpPr>
          <p:grpSpPr>
            <a:xfrm>
              <a:off x="7562978" y="1618885"/>
              <a:ext cx="360000" cy="360000"/>
              <a:chOff x="-1077912" y="752990"/>
              <a:chExt cx="1619250" cy="1619250"/>
            </a:xfrm>
            <a:solidFill>
              <a:srgbClr val="D60951"/>
            </a:solidFill>
          </p:grpSpPr>
          <p:pic>
            <p:nvPicPr>
              <p:cNvPr id="145" name="Graphic 2 [2]" hidden="1">
                <a:extLst>
                  <a:ext uri="{FF2B5EF4-FFF2-40B4-BE49-F238E27FC236}">
                    <a16:creationId xmlns:a16="http://schemas.microsoft.com/office/drawing/2014/main" id="{AD12A054-276F-445B-A787-46B78C0F7D09}"/>
                  </a:ext>
                </a:extLst>
              </p:cNvPr>
              <p:cNvPicPr>
                <a:picLocks noChangeAspect="1"/>
              </p:cNvPicPr>
              <p:nvPr>
                <p:custDataLst>
                  <p:tags r:id="rId31"/>
                </p:custDataLst>
              </p:nvPr>
            </p:nvPicPr>
            <p:blipFill>
              <a:blip r:embed="rId138">
                <a:extLst>
                  <a:ext uri="{96DAC541-7B7A-43D3-8B79-37D633B846F1}">
                    <asvg:svgBlip xmlns:asvg="http://schemas.microsoft.com/office/drawing/2016/SVG/main" r:embed="rId139"/>
                  </a:ext>
                </a:extLst>
              </a:blip>
              <a:stretch>
                <a:fillRect/>
              </a:stretch>
            </p:blipFill>
            <p:spPr>
              <a:xfrm>
                <a:off x="-1077912" y="752990"/>
                <a:ext cx="1619250" cy="1619250"/>
              </a:xfrm>
              <a:prstGeom prst="rect">
                <a:avLst/>
              </a:prstGeom>
            </p:spPr>
          </p:pic>
          <p:pic>
            <p:nvPicPr>
              <p:cNvPr id="146" name="Graphic 4 [1]" hidden="1">
                <a:extLst>
                  <a:ext uri="{FF2B5EF4-FFF2-40B4-BE49-F238E27FC236}">
                    <a16:creationId xmlns:a16="http://schemas.microsoft.com/office/drawing/2014/main" id="{AEEE5F74-35B3-4A75-BA44-A20EB20FE3DB}"/>
                  </a:ext>
                </a:extLst>
              </p:cNvPr>
              <p:cNvPicPr>
                <a:picLocks noChangeAspect="1"/>
              </p:cNvPicPr>
              <p:nvPr>
                <p:custDataLst>
                  <p:tags r:id="rId32"/>
                </p:custDataLst>
              </p:nvPr>
            </p:nvPicPr>
            <p:blipFill>
              <a:blip r:embed="rId140">
                <a:extLst>
                  <a:ext uri="{96DAC541-7B7A-43D3-8B79-37D633B846F1}">
                    <asvg:svgBlip xmlns:asvg="http://schemas.microsoft.com/office/drawing/2016/SVG/main" r:embed="rId141"/>
                  </a:ext>
                </a:extLst>
              </a:blip>
              <a:stretch>
                <a:fillRect/>
              </a:stretch>
            </p:blipFill>
            <p:spPr>
              <a:xfrm>
                <a:off x="-1077912" y="752990"/>
                <a:ext cx="1619250" cy="1619250"/>
              </a:xfrm>
              <a:prstGeom prst="rect">
                <a:avLst/>
              </a:prstGeom>
            </p:spPr>
          </p:pic>
          <p:pic>
            <p:nvPicPr>
              <p:cNvPr id="147" name="Graphic 7 [0]" hidden="1">
                <a:extLst>
                  <a:ext uri="{FF2B5EF4-FFF2-40B4-BE49-F238E27FC236}">
                    <a16:creationId xmlns:a16="http://schemas.microsoft.com/office/drawing/2014/main" id="{B1F6992C-D076-4756-976C-7069801928EC}"/>
                  </a:ext>
                </a:extLst>
              </p:cNvPr>
              <p:cNvPicPr>
                <a:picLocks noChangeAspect="1"/>
              </p:cNvPicPr>
              <p:nvPr>
                <p:custDataLst>
                  <p:tags r:id="rId33"/>
                </p:custDataLst>
              </p:nvPr>
            </p:nvPicPr>
            <p:blipFill>
              <a:blip r:embed="rId142">
                <a:extLst>
                  <a:ext uri="{96DAC541-7B7A-43D3-8B79-37D633B846F1}">
                    <asvg:svgBlip xmlns:asvg="http://schemas.microsoft.com/office/drawing/2016/SVG/main" r:embed="rId143"/>
                  </a:ext>
                </a:extLst>
              </a:blip>
              <a:stretch>
                <a:fillRect/>
              </a:stretch>
            </p:blipFill>
            <p:spPr>
              <a:xfrm>
                <a:off x="-1077912" y="752990"/>
                <a:ext cx="1619250" cy="1619250"/>
              </a:xfrm>
              <a:prstGeom prst="rect">
                <a:avLst/>
              </a:prstGeom>
            </p:spPr>
          </p:pic>
          <p:pic>
            <p:nvPicPr>
              <p:cNvPr id="148" name="Graphic 9 [3]">
                <a:extLst>
                  <a:ext uri="{FF2B5EF4-FFF2-40B4-BE49-F238E27FC236}">
                    <a16:creationId xmlns:a16="http://schemas.microsoft.com/office/drawing/2014/main" id="{A3DE4E1B-64DC-476E-BD85-73B18993BDC5}"/>
                  </a:ext>
                </a:extLst>
              </p:cNvPr>
              <p:cNvPicPr>
                <a:picLocks noChangeAspect="1"/>
              </p:cNvPicPr>
              <p:nvPr>
                <p:custDataLst>
                  <p:tags r:id="rId34"/>
                </p:custDataLst>
              </p:nvPr>
            </p:nvPicPr>
            <p:blipFill>
              <a:blip r:embed="rId144">
                <a:extLst>
                  <a:ext uri="{96DAC541-7B7A-43D3-8B79-37D633B846F1}">
                    <asvg:svgBlip xmlns:asvg="http://schemas.microsoft.com/office/drawing/2016/SVG/main" r:embed="rId145"/>
                  </a:ext>
                </a:extLst>
              </a:blip>
              <a:stretch>
                <a:fillRect/>
              </a:stretch>
            </p:blipFill>
            <p:spPr>
              <a:xfrm>
                <a:off x="-1077912" y="752990"/>
                <a:ext cx="1619250" cy="1619250"/>
              </a:xfrm>
              <a:prstGeom prst="rect">
                <a:avLst/>
              </a:prstGeom>
            </p:spPr>
          </p:pic>
        </p:grpSp>
        <p:cxnSp>
          <p:nvCxnSpPr>
            <p:cNvPr id="108" name="Connecteur droit avec flèche 107">
              <a:extLst>
                <a:ext uri="{FF2B5EF4-FFF2-40B4-BE49-F238E27FC236}">
                  <a16:creationId xmlns:a16="http://schemas.microsoft.com/office/drawing/2014/main" id="{BF76451F-9E0B-8EC3-6A99-DEEF05EAA15B}"/>
                </a:ext>
              </a:extLst>
            </p:cNvPr>
            <p:cNvCxnSpPr>
              <a:cxnSpLocks/>
              <a:stCxn id="62" idx="3"/>
              <a:endCxn id="28" idx="1"/>
            </p:cNvCxnSpPr>
            <p:nvPr/>
          </p:nvCxnSpPr>
          <p:spPr>
            <a:xfrm>
              <a:off x="955830" y="1798885"/>
              <a:ext cx="865684" cy="0"/>
            </a:xfrm>
            <a:prstGeom prst="straightConnector1">
              <a:avLst/>
            </a:prstGeom>
            <a:ln w="12700">
              <a:solidFill>
                <a:schemeClr val="tx2"/>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1" name="Connecteur droit avec flèche 110">
              <a:extLst>
                <a:ext uri="{FF2B5EF4-FFF2-40B4-BE49-F238E27FC236}">
                  <a16:creationId xmlns:a16="http://schemas.microsoft.com/office/drawing/2014/main" id="{716ADA06-0624-50EB-1ECF-1D0B79A0C493}"/>
                </a:ext>
              </a:extLst>
            </p:cNvPr>
            <p:cNvCxnSpPr>
              <a:cxnSpLocks/>
              <a:stCxn id="59" idx="3"/>
              <a:endCxn id="114" idx="1"/>
            </p:cNvCxnSpPr>
            <p:nvPr/>
          </p:nvCxnSpPr>
          <p:spPr>
            <a:xfrm>
              <a:off x="3510439" y="1798885"/>
              <a:ext cx="2396538" cy="0"/>
            </a:xfrm>
            <a:prstGeom prst="straightConnector1">
              <a:avLst/>
            </a:prstGeom>
            <a:ln w="12700" cap="flat" cmpd="sng" algn="ctr">
              <a:solidFill>
                <a:srgbClr val="5F5F5F"/>
              </a:solidFill>
              <a:prstDash val="sysDot"/>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8" name="Connecteur droit avec flèche 137">
              <a:extLst>
                <a:ext uri="{FF2B5EF4-FFF2-40B4-BE49-F238E27FC236}">
                  <a16:creationId xmlns:a16="http://schemas.microsoft.com/office/drawing/2014/main" id="{24ADC679-B18A-934D-7223-BFDCFE501F48}"/>
                </a:ext>
              </a:extLst>
            </p:cNvPr>
            <p:cNvCxnSpPr>
              <a:cxnSpLocks/>
              <a:stCxn id="114" idx="3"/>
              <a:endCxn id="148" idx="1"/>
            </p:cNvCxnSpPr>
            <p:nvPr/>
          </p:nvCxnSpPr>
          <p:spPr>
            <a:xfrm>
              <a:off x="6266977" y="1798885"/>
              <a:ext cx="1296001" cy="0"/>
            </a:xfrm>
            <a:prstGeom prst="straightConnector1">
              <a:avLst/>
            </a:prstGeom>
            <a:ln w="12700" cap="flat" cmpd="sng" algn="ctr">
              <a:solidFill>
                <a:srgbClr val="5F5F5F"/>
              </a:solidFill>
              <a:prstDash val="sysDot"/>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18" name="Group 15">
              <a:extLst>
                <a:ext uri="{FF2B5EF4-FFF2-40B4-BE49-F238E27FC236}">
                  <a16:creationId xmlns:a16="http://schemas.microsoft.com/office/drawing/2014/main" id="{20F4B191-E686-4F61-84F6-934E39051E32}"/>
                </a:ext>
              </a:extLst>
            </p:cNvPr>
            <p:cNvGrpSpPr>
              <a:grpSpLocks/>
            </p:cNvGrpSpPr>
            <p:nvPr>
              <p:custDataLst>
                <p:tags r:id="rId21"/>
              </p:custDataLst>
            </p:nvPr>
          </p:nvGrpSpPr>
          <p:grpSpPr>
            <a:xfrm>
              <a:off x="6954115" y="3557813"/>
              <a:ext cx="360000" cy="360000"/>
              <a:chOff x="-864795" y="793183"/>
              <a:chExt cx="1619250" cy="1619250"/>
            </a:xfrm>
            <a:solidFill>
              <a:srgbClr val="D60951"/>
            </a:solidFill>
          </p:grpSpPr>
          <p:pic>
            <p:nvPicPr>
              <p:cNvPr id="119" name="Graphic 2 [2]" hidden="1">
                <a:extLst>
                  <a:ext uri="{FF2B5EF4-FFF2-40B4-BE49-F238E27FC236}">
                    <a16:creationId xmlns:a16="http://schemas.microsoft.com/office/drawing/2014/main" id="{7DF93F58-EA3F-4748-B4BB-D775568AA230}"/>
                  </a:ext>
                </a:extLst>
              </p:cNvPr>
              <p:cNvPicPr>
                <a:picLocks noChangeAspect="1"/>
              </p:cNvPicPr>
              <p:nvPr>
                <p:custDataLst>
                  <p:tags r:id="rId27"/>
                </p:custDataLst>
              </p:nvPr>
            </p:nvPicPr>
            <p:blipFill>
              <a:blip r:embed="rId146">
                <a:extLst>
                  <a:ext uri="{96DAC541-7B7A-43D3-8B79-37D633B846F1}">
                    <asvg:svgBlip xmlns:asvg="http://schemas.microsoft.com/office/drawing/2016/SVG/main" r:embed="rId147"/>
                  </a:ext>
                </a:extLst>
              </a:blip>
              <a:stretch>
                <a:fillRect/>
              </a:stretch>
            </p:blipFill>
            <p:spPr>
              <a:xfrm>
                <a:off x="-864795" y="793183"/>
                <a:ext cx="1619250" cy="1619250"/>
              </a:xfrm>
              <a:prstGeom prst="rect">
                <a:avLst/>
              </a:prstGeom>
            </p:spPr>
          </p:pic>
          <p:pic>
            <p:nvPicPr>
              <p:cNvPr id="120" name="Graphic 4 [1]" hidden="1">
                <a:extLst>
                  <a:ext uri="{FF2B5EF4-FFF2-40B4-BE49-F238E27FC236}">
                    <a16:creationId xmlns:a16="http://schemas.microsoft.com/office/drawing/2014/main" id="{F79C768C-4CFB-4ED4-8F61-B92A14A298B8}"/>
                  </a:ext>
                </a:extLst>
              </p:cNvPr>
              <p:cNvPicPr>
                <a:picLocks noChangeAspect="1"/>
              </p:cNvPicPr>
              <p:nvPr>
                <p:custDataLst>
                  <p:tags r:id="rId28"/>
                </p:custDataLst>
              </p:nvPr>
            </p:nvPicPr>
            <p:blipFill>
              <a:blip r:embed="rId148">
                <a:extLst>
                  <a:ext uri="{96DAC541-7B7A-43D3-8B79-37D633B846F1}">
                    <asvg:svgBlip xmlns:asvg="http://schemas.microsoft.com/office/drawing/2016/SVG/main" r:embed="rId149"/>
                  </a:ext>
                </a:extLst>
              </a:blip>
              <a:stretch>
                <a:fillRect/>
              </a:stretch>
            </p:blipFill>
            <p:spPr>
              <a:xfrm>
                <a:off x="-864795" y="793183"/>
                <a:ext cx="1619250" cy="1619250"/>
              </a:xfrm>
              <a:prstGeom prst="rect">
                <a:avLst/>
              </a:prstGeom>
            </p:spPr>
          </p:pic>
          <p:pic>
            <p:nvPicPr>
              <p:cNvPr id="121" name="Graphic 8 [0]" hidden="1">
                <a:extLst>
                  <a:ext uri="{FF2B5EF4-FFF2-40B4-BE49-F238E27FC236}">
                    <a16:creationId xmlns:a16="http://schemas.microsoft.com/office/drawing/2014/main" id="{40EB393E-FACC-42EA-A84E-25363ABEB53C}"/>
                  </a:ext>
                </a:extLst>
              </p:cNvPr>
              <p:cNvPicPr>
                <a:picLocks noChangeAspect="1"/>
              </p:cNvPicPr>
              <p:nvPr>
                <p:custDataLst>
                  <p:tags r:id="rId29"/>
                </p:custDataLst>
              </p:nvPr>
            </p:nvPicPr>
            <p:blipFill>
              <a:blip r:embed="rId150">
                <a:extLst>
                  <a:ext uri="{96DAC541-7B7A-43D3-8B79-37D633B846F1}">
                    <asvg:svgBlip xmlns:asvg="http://schemas.microsoft.com/office/drawing/2016/SVG/main" r:embed="rId151"/>
                  </a:ext>
                </a:extLst>
              </a:blip>
              <a:stretch>
                <a:fillRect/>
              </a:stretch>
            </p:blipFill>
            <p:spPr>
              <a:xfrm>
                <a:off x="-864795" y="793183"/>
                <a:ext cx="1619250" cy="1619250"/>
              </a:xfrm>
              <a:prstGeom prst="rect">
                <a:avLst/>
              </a:prstGeom>
            </p:spPr>
          </p:pic>
          <p:pic>
            <p:nvPicPr>
              <p:cNvPr id="122" name="Graphic 12 [3]">
                <a:extLst>
                  <a:ext uri="{FF2B5EF4-FFF2-40B4-BE49-F238E27FC236}">
                    <a16:creationId xmlns:a16="http://schemas.microsoft.com/office/drawing/2014/main" id="{EB77241D-49AE-40C2-80F4-8C871C15B8A9}"/>
                  </a:ext>
                </a:extLst>
              </p:cNvPr>
              <p:cNvPicPr>
                <a:picLocks noChangeAspect="1"/>
              </p:cNvPicPr>
              <p:nvPr>
                <p:custDataLst>
                  <p:tags r:id="rId30"/>
                </p:custDataLst>
              </p:nvPr>
            </p:nvPicPr>
            <p:blipFill>
              <a:blip r:embed="rId148">
                <a:extLst>
                  <a:ext uri="{96DAC541-7B7A-43D3-8B79-37D633B846F1}">
                    <asvg:svgBlip xmlns:asvg="http://schemas.microsoft.com/office/drawing/2016/SVG/main" r:embed="rId149"/>
                  </a:ext>
                </a:extLst>
              </a:blip>
              <a:stretch>
                <a:fillRect/>
              </a:stretch>
            </p:blipFill>
            <p:spPr>
              <a:xfrm>
                <a:off x="-864795" y="793183"/>
                <a:ext cx="1619250" cy="1619250"/>
              </a:xfrm>
              <a:prstGeom prst="rect">
                <a:avLst/>
              </a:prstGeom>
            </p:spPr>
          </p:pic>
        </p:grpSp>
        <p:grpSp>
          <p:nvGrpSpPr>
            <p:cNvPr id="128" name="Group 10">
              <a:extLst>
                <a:ext uri="{FF2B5EF4-FFF2-40B4-BE49-F238E27FC236}">
                  <a16:creationId xmlns:a16="http://schemas.microsoft.com/office/drawing/2014/main" id="{EEE9A2C2-5672-4158-9312-496FB919F435}"/>
                </a:ext>
              </a:extLst>
            </p:cNvPr>
            <p:cNvGrpSpPr>
              <a:grpSpLocks/>
            </p:cNvGrpSpPr>
            <p:nvPr>
              <p:custDataLst>
                <p:tags r:id="rId22"/>
              </p:custDataLst>
            </p:nvPr>
          </p:nvGrpSpPr>
          <p:grpSpPr>
            <a:xfrm>
              <a:off x="8175040" y="3557813"/>
              <a:ext cx="360000" cy="360000"/>
              <a:chOff x="-1075810" y="903612"/>
              <a:chExt cx="1619250" cy="1619250"/>
            </a:xfrm>
            <a:solidFill>
              <a:srgbClr val="D60951"/>
            </a:solidFill>
          </p:grpSpPr>
          <p:pic>
            <p:nvPicPr>
              <p:cNvPr id="130" name="Graphic 2 [2]" hidden="1">
                <a:extLst>
                  <a:ext uri="{FF2B5EF4-FFF2-40B4-BE49-F238E27FC236}">
                    <a16:creationId xmlns:a16="http://schemas.microsoft.com/office/drawing/2014/main" id="{1BC2C8CE-3E49-49A4-AB59-6B88B14F3F95}"/>
                  </a:ext>
                </a:extLst>
              </p:cNvPr>
              <p:cNvPicPr>
                <a:picLocks noChangeAspect="1"/>
              </p:cNvPicPr>
              <p:nvPr>
                <p:custDataLst>
                  <p:tags r:id="rId23"/>
                </p:custDataLst>
              </p:nvPr>
            </p:nvPicPr>
            <p:blipFill>
              <a:blip r:embed="rId152">
                <a:extLst>
                  <a:ext uri="{96DAC541-7B7A-43D3-8B79-37D633B846F1}">
                    <asvg:svgBlip xmlns:asvg="http://schemas.microsoft.com/office/drawing/2016/SVG/main" r:embed="rId153"/>
                  </a:ext>
                </a:extLst>
              </a:blip>
              <a:stretch>
                <a:fillRect/>
              </a:stretch>
            </p:blipFill>
            <p:spPr>
              <a:xfrm>
                <a:off x="-1075810" y="903612"/>
                <a:ext cx="1619250" cy="1619250"/>
              </a:xfrm>
              <a:prstGeom prst="rect">
                <a:avLst/>
              </a:prstGeom>
            </p:spPr>
          </p:pic>
          <p:pic>
            <p:nvPicPr>
              <p:cNvPr id="131" name="Graphic 4 [1]" hidden="1">
                <a:extLst>
                  <a:ext uri="{FF2B5EF4-FFF2-40B4-BE49-F238E27FC236}">
                    <a16:creationId xmlns:a16="http://schemas.microsoft.com/office/drawing/2014/main" id="{7F7B55F1-531D-44A1-A672-728B7047BAE9}"/>
                  </a:ext>
                </a:extLst>
              </p:cNvPr>
              <p:cNvPicPr>
                <a:picLocks noChangeAspect="1"/>
              </p:cNvPicPr>
              <p:nvPr>
                <p:custDataLst>
                  <p:tags r:id="rId24"/>
                </p:custDataLst>
              </p:nvPr>
            </p:nvPicPr>
            <p:blipFill>
              <a:blip r:embed="rId154">
                <a:extLst>
                  <a:ext uri="{96DAC541-7B7A-43D3-8B79-37D633B846F1}">
                    <asvg:svgBlip xmlns:asvg="http://schemas.microsoft.com/office/drawing/2016/SVG/main" r:embed="rId155"/>
                  </a:ext>
                </a:extLst>
              </a:blip>
              <a:stretch>
                <a:fillRect/>
              </a:stretch>
            </p:blipFill>
            <p:spPr>
              <a:xfrm>
                <a:off x="-1075810" y="903612"/>
                <a:ext cx="1619250" cy="1619250"/>
              </a:xfrm>
              <a:prstGeom prst="rect">
                <a:avLst/>
              </a:prstGeom>
            </p:spPr>
          </p:pic>
          <p:pic>
            <p:nvPicPr>
              <p:cNvPr id="132" name="Graphic 7 [0]" hidden="1">
                <a:extLst>
                  <a:ext uri="{FF2B5EF4-FFF2-40B4-BE49-F238E27FC236}">
                    <a16:creationId xmlns:a16="http://schemas.microsoft.com/office/drawing/2014/main" id="{E3437566-8ABE-44D6-98AC-4A91AFD0E199}"/>
                  </a:ext>
                </a:extLst>
              </p:cNvPr>
              <p:cNvPicPr>
                <a:picLocks noChangeAspect="1"/>
              </p:cNvPicPr>
              <p:nvPr>
                <p:custDataLst>
                  <p:tags r:id="rId25"/>
                </p:custDataLst>
              </p:nvPr>
            </p:nvPicPr>
            <p:blipFill>
              <a:blip r:embed="rId156">
                <a:extLst>
                  <a:ext uri="{96DAC541-7B7A-43D3-8B79-37D633B846F1}">
                    <asvg:svgBlip xmlns:asvg="http://schemas.microsoft.com/office/drawing/2016/SVG/main" r:embed="rId157"/>
                  </a:ext>
                </a:extLst>
              </a:blip>
              <a:stretch>
                <a:fillRect/>
              </a:stretch>
            </p:blipFill>
            <p:spPr>
              <a:xfrm>
                <a:off x="-1075810" y="903612"/>
                <a:ext cx="1619250" cy="1619250"/>
              </a:xfrm>
              <a:prstGeom prst="rect">
                <a:avLst/>
              </a:prstGeom>
            </p:spPr>
          </p:pic>
          <p:pic>
            <p:nvPicPr>
              <p:cNvPr id="133" name="Graphic 9 [3]">
                <a:extLst>
                  <a:ext uri="{FF2B5EF4-FFF2-40B4-BE49-F238E27FC236}">
                    <a16:creationId xmlns:a16="http://schemas.microsoft.com/office/drawing/2014/main" id="{D8F72E50-35DF-4F0F-942F-F64C9560302D}"/>
                  </a:ext>
                </a:extLst>
              </p:cNvPr>
              <p:cNvPicPr>
                <a:picLocks noChangeAspect="1"/>
              </p:cNvPicPr>
              <p:nvPr>
                <p:custDataLst>
                  <p:tags r:id="rId26"/>
                </p:custDataLst>
              </p:nvPr>
            </p:nvPicPr>
            <p:blipFill>
              <a:blip r:embed="rId158">
                <a:extLst>
                  <a:ext uri="{96DAC541-7B7A-43D3-8B79-37D633B846F1}">
                    <asvg:svgBlip xmlns:asvg="http://schemas.microsoft.com/office/drawing/2016/SVG/main" r:embed="rId159"/>
                  </a:ext>
                </a:extLst>
              </a:blip>
              <a:stretch>
                <a:fillRect/>
              </a:stretch>
            </p:blipFill>
            <p:spPr>
              <a:xfrm>
                <a:off x="-1075810" y="903612"/>
                <a:ext cx="1619250" cy="1619250"/>
              </a:xfrm>
              <a:prstGeom prst="rect">
                <a:avLst/>
              </a:prstGeom>
            </p:spPr>
          </p:pic>
        </p:grpSp>
        <p:cxnSp>
          <p:nvCxnSpPr>
            <p:cNvPr id="149" name="Connecteur : en angle 148">
              <a:extLst>
                <a:ext uri="{FF2B5EF4-FFF2-40B4-BE49-F238E27FC236}">
                  <a16:creationId xmlns:a16="http://schemas.microsoft.com/office/drawing/2014/main" id="{BC3458D5-EFB4-3CCE-9C74-E85B70EDCF11}"/>
                </a:ext>
              </a:extLst>
            </p:cNvPr>
            <p:cNvCxnSpPr>
              <a:stCxn id="148" idx="3"/>
              <a:endCxn id="133" idx="3"/>
            </p:cNvCxnSpPr>
            <p:nvPr/>
          </p:nvCxnSpPr>
          <p:spPr>
            <a:xfrm>
              <a:off x="7922978" y="1798885"/>
              <a:ext cx="612062" cy="1938928"/>
            </a:xfrm>
            <a:prstGeom prst="bentConnector3">
              <a:avLst>
                <a:gd name="adj1" fmla="val 137349"/>
              </a:avLst>
            </a:prstGeom>
            <a:ln w="12700">
              <a:prstDash val="sysDot"/>
              <a:headEnd type="none" w="med" len="med"/>
              <a:tailEnd type="triangle" w="med" len="med"/>
            </a:ln>
          </p:spPr>
          <p:style>
            <a:lnRef idx="1">
              <a:schemeClr val="accent6"/>
            </a:lnRef>
            <a:fillRef idx="0">
              <a:schemeClr val="accent6"/>
            </a:fillRef>
            <a:effectRef idx="0">
              <a:schemeClr val="accent6"/>
            </a:effectRef>
            <a:fontRef idx="minor">
              <a:schemeClr val="tx1"/>
            </a:fontRef>
          </p:style>
        </p:cxnSp>
        <p:cxnSp>
          <p:nvCxnSpPr>
            <p:cNvPr id="152" name="Connecteur droit avec flèche 151">
              <a:extLst>
                <a:ext uri="{FF2B5EF4-FFF2-40B4-BE49-F238E27FC236}">
                  <a16:creationId xmlns:a16="http://schemas.microsoft.com/office/drawing/2014/main" id="{BBF2935F-BAF2-15F8-3C92-B5104E079D42}"/>
                </a:ext>
              </a:extLst>
            </p:cNvPr>
            <p:cNvCxnSpPr>
              <a:cxnSpLocks/>
              <a:stCxn id="133" idx="1"/>
              <a:endCxn id="122" idx="3"/>
            </p:cNvCxnSpPr>
            <p:nvPr/>
          </p:nvCxnSpPr>
          <p:spPr>
            <a:xfrm flipH="1">
              <a:off x="7314115" y="3737813"/>
              <a:ext cx="860925" cy="0"/>
            </a:xfrm>
            <a:prstGeom prst="straightConnector1">
              <a:avLst/>
            </a:prstGeom>
            <a:ln w="12700" cap="flat" cmpd="sng" algn="ctr">
              <a:solidFill>
                <a:schemeClr val="accent6">
                  <a:lumMod val="100000"/>
                </a:schemeClr>
              </a:solidFill>
              <a:prstDash val="sysDot"/>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3" name="Rectangle : coins arrondis 242">
              <a:extLst>
                <a:ext uri="{FF2B5EF4-FFF2-40B4-BE49-F238E27FC236}">
                  <a16:creationId xmlns:a16="http://schemas.microsoft.com/office/drawing/2014/main" id="{05D4C028-FE5E-1F1C-754F-A8331CDFF5BE}"/>
                </a:ext>
              </a:extLst>
            </p:cNvPr>
            <p:cNvSpPr>
              <a:spLocks/>
            </p:cNvSpPr>
            <p:nvPr/>
          </p:nvSpPr>
          <p:spPr>
            <a:xfrm>
              <a:off x="3543167" y="4525767"/>
              <a:ext cx="1495398" cy="115217"/>
            </a:xfrm>
            <a:prstGeom prst="roundRect">
              <a:avLst>
                <a:gd name="adj" fmla="val 15662"/>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rgbClr val="F8EEE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800" b="1" i="0" u="none" strike="noStrike" kern="1200" cap="none" spc="0" normalizeH="0" baseline="0" noProof="0" dirty="0">
                  <a:ln>
                    <a:noFill/>
                  </a:ln>
                  <a:solidFill>
                    <a:schemeClr val="accent5">
                      <a:lumMod val="100000"/>
                    </a:schemeClr>
                  </a:solidFill>
                  <a:effectLst/>
                  <a:uLnTx/>
                  <a:uFillTx/>
                  <a:latin typeface="Arial"/>
                  <a:ea typeface="+mn-ea"/>
                  <a:cs typeface="+mn-cs"/>
                </a:rPr>
                <a:t>Soumission du formulaire</a:t>
              </a:r>
            </a:p>
          </p:txBody>
        </p:sp>
        <p:sp>
          <p:nvSpPr>
            <p:cNvPr id="230" name="ZoneTexte 229">
              <a:extLst>
                <a:ext uri="{FF2B5EF4-FFF2-40B4-BE49-F238E27FC236}">
                  <a16:creationId xmlns:a16="http://schemas.microsoft.com/office/drawing/2014/main" id="{FB8B0FC8-BD39-6FF5-9CD5-40DAB2E9CA7D}"/>
                </a:ext>
              </a:extLst>
            </p:cNvPr>
            <p:cNvSpPr txBox="1">
              <a:spLocks/>
            </p:cNvSpPr>
            <p:nvPr/>
          </p:nvSpPr>
          <p:spPr>
            <a:xfrm>
              <a:off x="3608076" y="4640984"/>
              <a:ext cx="1365581" cy="489141"/>
            </a:xfrm>
            <a:prstGeom prst="rect">
              <a:avLst/>
            </a:prstGeom>
            <a:noFill/>
          </p:spPr>
          <p:txBody>
            <a:bodyPr wrap="square" lIns="72000" tIns="108000" rIns="72000" bIns="108000" rtlCol="0" anchor="ctr" anchorCtr="0">
              <a:no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750" b="0" i="0" u="none" strike="noStrike" kern="1200" cap="none" spc="0" normalizeH="0" baseline="0" noProof="0" dirty="0">
                  <a:ln>
                    <a:noFill/>
                  </a:ln>
                  <a:solidFill>
                    <a:srgbClr val="575757"/>
                  </a:solidFill>
                  <a:effectLst/>
                  <a:uLnTx/>
                  <a:uFillTx/>
                  <a:latin typeface="Arial" charset="0"/>
                  <a:ea typeface="Geneva" charset="-128"/>
                  <a:cs typeface="+mn-cs"/>
                </a:rPr>
                <a:t>Envoi du formulaire sur la plate-forme convergence pour la demande de référencement</a:t>
              </a:r>
            </a:p>
          </p:txBody>
        </p:sp>
        <p:sp>
          <p:nvSpPr>
            <p:cNvPr id="384" name="Rectangle : coins arrondis 383">
              <a:extLst>
                <a:ext uri="{FF2B5EF4-FFF2-40B4-BE49-F238E27FC236}">
                  <a16:creationId xmlns:a16="http://schemas.microsoft.com/office/drawing/2014/main" id="{B0442A36-62FB-C8F6-92C2-B6B35144720B}"/>
                </a:ext>
              </a:extLst>
            </p:cNvPr>
            <p:cNvSpPr>
              <a:spLocks/>
            </p:cNvSpPr>
            <p:nvPr/>
          </p:nvSpPr>
          <p:spPr>
            <a:xfrm>
              <a:off x="3581009" y="3299538"/>
              <a:ext cx="1384749" cy="95833"/>
            </a:xfrm>
            <a:prstGeom prst="roundRect">
              <a:avLst>
                <a:gd name="adj" fmla="val 15662"/>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rgbClr val="F8EEE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800" b="1" i="0" u="none" strike="noStrike" kern="1200" cap="none" spc="0" normalizeH="0" baseline="0" noProof="0" dirty="0">
                  <a:ln>
                    <a:noFill/>
                  </a:ln>
                  <a:solidFill>
                    <a:schemeClr val="accent5">
                      <a:lumMod val="100000"/>
                    </a:schemeClr>
                  </a:solidFill>
                  <a:effectLst/>
                  <a:uLnTx/>
                  <a:uFillTx/>
                  <a:latin typeface="Arial"/>
                  <a:ea typeface="+mn-ea"/>
                  <a:cs typeface="+mn-cs"/>
                </a:rPr>
                <a:t>[optionnel] Réévaluation</a:t>
              </a:r>
            </a:p>
          </p:txBody>
        </p:sp>
        <p:sp>
          <p:nvSpPr>
            <p:cNvPr id="385" name="ZoneTexte 384">
              <a:extLst>
                <a:ext uri="{FF2B5EF4-FFF2-40B4-BE49-F238E27FC236}">
                  <a16:creationId xmlns:a16="http://schemas.microsoft.com/office/drawing/2014/main" id="{2E7FDDB7-1C60-6F95-9FAA-71CB3E3F577B}"/>
                </a:ext>
              </a:extLst>
            </p:cNvPr>
            <p:cNvSpPr txBox="1">
              <a:spLocks/>
            </p:cNvSpPr>
            <p:nvPr/>
          </p:nvSpPr>
          <p:spPr>
            <a:xfrm>
              <a:off x="3616384" y="3477312"/>
              <a:ext cx="1321324" cy="489141"/>
            </a:xfrm>
            <a:prstGeom prst="rect">
              <a:avLst/>
            </a:prstGeom>
            <a:noFill/>
          </p:spPr>
          <p:txBody>
            <a:bodyPr wrap="square" lIns="72000" tIns="108000" rIns="72000" bIns="108000" rtlCol="0" anchor="ctr" anchorCtr="0">
              <a:no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750" b="0" i="0" u="none" strike="noStrike" kern="1200" cap="none" spc="0" normalizeH="0" baseline="0" noProof="0" dirty="0">
                  <a:ln>
                    <a:noFill/>
                  </a:ln>
                  <a:solidFill>
                    <a:srgbClr val="575757"/>
                  </a:solidFill>
                  <a:effectLst/>
                  <a:uLnTx/>
                  <a:uFillTx/>
                  <a:latin typeface="Arial" charset="0"/>
                  <a:ea typeface="Geneva" charset="-128"/>
                  <a:cs typeface="+mn-cs"/>
                </a:rPr>
                <a:t>Réalisation des tests uniquement sur les points de contrôle non validés pour valider la correction des  non-conformités</a:t>
              </a:r>
            </a:p>
          </p:txBody>
        </p:sp>
        <p:cxnSp>
          <p:nvCxnSpPr>
            <p:cNvPr id="443" name="Connecteur droit avec flèche 442">
              <a:extLst>
                <a:ext uri="{FF2B5EF4-FFF2-40B4-BE49-F238E27FC236}">
                  <a16:creationId xmlns:a16="http://schemas.microsoft.com/office/drawing/2014/main" id="{250FC927-8404-81CE-41D2-6B697E168F9E}"/>
                </a:ext>
              </a:extLst>
            </p:cNvPr>
            <p:cNvCxnSpPr>
              <a:cxnSpLocks/>
              <a:stCxn id="28" idx="3"/>
              <a:endCxn id="59" idx="1"/>
            </p:cNvCxnSpPr>
            <p:nvPr/>
          </p:nvCxnSpPr>
          <p:spPr>
            <a:xfrm>
              <a:off x="2181514" y="1798885"/>
              <a:ext cx="968925" cy="0"/>
            </a:xfrm>
            <a:prstGeom prst="straightConnector1">
              <a:avLst/>
            </a:prstGeom>
            <a:ln w="12700">
              <a:solidFill>
                <a:schemeClr val="tx2"/>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56" name="Groupe 155">
              <a:extLst>
                <a:ext uri="{FF2B5EF4-FFF2-40B4-BE49-F238E27FC236}">
                  <a16:creationId xmlns:a16="http://schemas.microsoft.com/office/drawing/2014/main" id="{21E67302-DF7D-1282-3D96-92C62A138901}"/>
                </a:ext>
              </a:extLst>
            </p:cNvPr>
            <p:cNvGrpSpPr>
              <a:grpSpLocks/>
            </p:cNvGrpSpPr>
            <p:nvPr/>
          </p:nvGrpSpPr>
          <p:grpSpPr>
            <a:xfrm>
              <a:off x="278941" y="3300536"/>
              <a:ext cx="1731631" cy="874553"/>
              <a:chOff x="278941" y="3381049"/>
              <a:chExt cx="1731631" cy="874553"/>
            </a:xfrm>
          </p:grpSpPr>
          <p:sp>
            <p:nvSpPr>
              <p:cNvPr id="508" name="ZoneTexte 507">
                <a:extLst>
                  <a:ext uri="{FF2B5EF4-FFF2-40B4-BE49-F238E27FC236}">
                    <a16:creationId xmlns:a16="http://schemas.microsoft.com/office/drawing/2014/main" id="{2B760549-2A91-8A76-E640-A23688DBCD9C}"/>
                  </a:ext>
                </a:extLst>
              </p:cNvPr>
              <p:cNvSpPr txBox="1">
                <a:spLocks/>
              </p:cNvSpPr>
              <p:nvPr/>
            </p:nvSpPr>
            <p:spPr>
              <a:xfrm>
                <a:off x="278941" y="3674688"/>
                <a:ext cx="1731631" cy="580914"/>
              </a:xfrm>
              <a:prstGeom prst="rect">
                <a:avLst/>
              </a:prstGeom>
              <a:noFill/>
            </p:spPr>
            <p:txBody>
              <a:bodyPr wrap="square" lIns="72000" tIns="108000" rIns="72000" bIns="108000" rtlCol="0" anchor="ctr" anchorCtr="0">
                <a:no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750" b="0" i="0" u="none" strike="noStrike" kern="1200" cap="none" spc="0" normalizeH="0" baseline="0" noProof="0" dirty="0">
                    <a:ln>
                      <a:noFill/>
                    </a:ln>
                    <a:solidFill>
                      <a:srgbClr val="575757"/>
                    </a:solidFill>
                    <a:effectLst/>
                    <a:uLnTx/>
                    <a:uFillTx/>
                    <a:latin typeface="Arial" charset="0"/>
                    <a:ea typeface="Geneva" charset="-128"/>
                    <a:cs typeface="+mn-cs"/>
                  </a:rPr>
                  <a:t>Validation du test d'intrusion dans l'absence de toute gravité haute et si moins de 10 gravité moyennes ont été identifiées.</a:t>
                </a:r>
              </a:p>
            </p:txBody>
          </p:sp>
          <p:sp>
            <p:nvSpPr>
              <p:cNvPr id="509" name="Rectangle : coins arrondis 508">
                <a:extLst>
                  <a:ext uri="{FF2B5EF4-FFF2-40B4-BE49-F238E27FC236}">
                    <a16:creationId xmlns:a16="http://schemas.microsoft.com/office/drawing/2014/main" id="{3C432179-49D4-173C-61D3-E58B6BA30439}"/>
                  </a:ext>
                </a:extLst>
              </p:cNvPr>
              <p:cNvSpPr>
                <a:spLocks/>
              </p:cNvSpPr>
              <p:nvPr/>
            </p:nvSpPr>
            <p:spPr>
              <a:xfrm>
                <a:off x="319821" y="3381049"/>
                <a:ext cx="1649870" cy="234396"/>
              </a:xfrm>
              <a:prstGeom prst="roundRect">
                <a:avLst>
                  <a:gd name="adj" fmla="val 32397"/>
                </a:avLst>
              </a:prstGeom>
              <a:solidFill>
                <a:schemeClr val="accent5">
                  <a:lumMod val="100000"/>
                </a:schemeClr>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5">
                        <a:lumMod val="10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00" b="1" i="0" u="none" strike="noStrike" kern="1200" cap="none" spc="0" normalizeH="0" baseline="0" noProof="0" dirty="0">
                    <a:ln>
                      <a:noFill/>
                    </a:ln>
                    <a:solidFill>
                      <a:schemeClr val="bg1">
                        <a:lumMod val="100000"/>
                      </a:schemeClr>
                    </a:solidFill>
                    <a:effectLst/>
                    <a:uLnTx/>
                    <a:uFillTx/>
                    <a:latin typeface="Arial"/>
                    <a:ea typeface="+mn-ea"/>
                    <a:cs typeface="+mn-cs"/>
                  </a:rPr>
                  <a:t>Référencement</a:t>
                </a:r>
              </a:p>
            </p:txBody>
          </p:sp>
        </p:grpSp>
        <p:cxnSp>
          <p:nvCxnSpPr>
            <p:cNvPr id="553" name="Connecteur : en angle 552">
              <a:extLst>
                <a:ext uri="{FF2B5EF4-FFF2-40B4-BE49-F238E27FC236}">
                  <a16:creationId xmlns:a16="http://schemas.microsoft.com/office/drawing/2014/main" id="{E0308CEE-B3BA-53DB-36BB-A1A7C7D2E5F3}"/>
                </a:ext>
              </a:extLst>
            </p:cNvPr>
            <p:cNvCxnSpPr>
              <a:cxnSpLocks/>
              <a:stCxn id="546" idx="9"/>
              <a:endCxn id="509" idx="3"/>
            </p:cNvCxnSpPr>
            <p:nvPr/>
          </p:nvCxnSpPr>
          <p:spPr>
            <a:xfrm flipH="1" flipV="1">
              <a:off x="1969691" y="3417734"/>
              <a:ext cx="2149927" cy="936727"/>
            </a:xfrm>
            <a:prstGeom prst="bentConnector3">
              <a:avLst>
                <a:gd name="adj1" fmla="val 86282"/>
              </a:avLst>
            </a:prstGeom>
            <a:ln w="12700" cap="flat" cmpd="sng" algn="ctr">
              <a:solidFill>
                <a:schemeClr val="accent5">
                  <a:lumMod val="100000"/>
                </a:schemeClr>
              </a:solidFill>
              <a:prstDash val="sysDot"/>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48" name="Groupe 447">
              <a:extLst>
                <a:ext uri="{FF2B5EF4-FFF2-40B4-BE49-F238E27FC236}">
                  <a16:creationId xmlns:a16="http://schemas.microsoft.com/office/drawing/2014/main" id="{0A43AADB-9635-1F74-997E-C95D5AB238E9}"/>
                </a:ext>
              </a:extLst>
            </p:cNvPr>
            <p:cNvGrpSpPr>
              <a:grpSpLocks/>
            </p:cNvGrpSpPr>
            <p:nvPr/>
          </p:nvGrpSpPr>
          <p:grpSpPr>
            <a:xfrm>
              <a:off x="4119618" y="2949858"/>
              <a:ext cx="342497" cy="342423"/>
              <a:chOff x="3512933" y="3249029"/>
              <a:chExt cx="342497" cy="342423"/>
            </a:xfrm>
          </p:grpSpPr>
          <p:sp>
            <p:nvSpPr>
              <p:cNvPr id="526" name="Forme libre : forme 525">
                <a:extLst>
                  <a:ext uri="{FF2B5EF4-FFF2-40B4-BE49-F238E27FC236}">
                    <a16:creationId xmlns:a16="http://schemas.microsoft.com/office/drawing/2014/main" id="{6295516F-EC7B-3763-AFD3-4B157E7763AF}"/>
                  </a:ext>
                </a:extLst>
              </p:cNvPr>
              <p:cNvSpPr>
                <a:spLocks/>
              </p:cNvSpPr>
              <p:nvPr/>
            </p:nvSpPr>
            <p:spPr>
              <a:xfrm>
                <a:off x="3512933" y="3249029"/>
                <a:ext cx="342497" cy="342423"/>
              </a:xfrm>
              <a:custGeom>
                <a:avLst/>
                <a:gdLst>
                  <a:gd name="connsiteX0" fmla="*/ 171307 w 342497"/>
                  <a:gd name="connsiteY0" fmla="*/ 16941 h 342423"/>
                  <a:gd name="connsiteX1" fmla="*/ 325556 w 342497"/>
                  <a:gd name="connsiteY1" fmla="*/ 171191 h 342423"/>
                  <a:gd name="connsiteX2" fmla="*/ 325112 w 342497"/>
                  <a:gd name="connsiteY2" fmla="*/ 182647 h 342423"/>
                  <a:gd name="connsiteX3" fmla="*/ 230855 w 342497"/>
                  <a:gd name="connsiteY3" fmla="*/ 313497 h 342423"/>
                  <a:gd name="connsiteX4" fmla="*/ 171307 w 342497"/>
                  <a:gd name="connsiteY4" fmla="*/ 325461 h 342423"/>
                  <a:gd name="connsiteX5" fmla="*/ 15240 w 342497"/>
                  <a:gd name="connsiteY5" fmla="*/ 173009 h 342423"/>
                  <a:gd name="connsiteX6" fmla="*/ 167692 w 342497"/>
                  <a:gd name="connsiteY6" fmla="*/ 16941 h 342423"/>
                  <a:gd name="connsiteX7" fmla="*/ 171307 w 342497"/>
                  <a:gd name="connsiteY7" fmla="*/ 16941 h 342423"/>
                  <a:gd name="connsiteX8" fmla="*/ 171307 w 342497"/>
                  <a:gd name="connsiteY8" fmla="*/ 0 h 342423"/>
                  <a:gd name="connsiteX9" fmla="*/ 0 w 342497"/>
                  <a:gd name="connsiteY9" fmla="*/ 171117 h 342423"/>
                  <a:gd name="connsiteX10" fmla="*/ 171117 w 342497"/>
                  <a:gd name="connsiteY10" fmla="*/ 342424 h 342423"/>
                  <a:gd name="connsiteX11" fmla="*/ 243455 w 342497"/>
                  <a:gd name="connsiteY11" fmla="*/ 326435 h 342423"/>
                  <a:gd name="connsiteX12" fmla="*/ 341354 w 342497"/>
                  <a:gd name="connsiteY12" fmla="*/ 190779 h 342423"/>
                  <a:gd name="connsiteX13" fmla="*/ 342498 w 342497"/>
                  <a:gd name="connsiteY13" fmla="*/ 171191 h 342423"/>
                  <a:gd name="connsiteX14" fmla="*/ 171307 w 342497"/>
                  <a:gd name="connsiteY14" fmla="*/ 0 h 34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2497" h="342423">
                    <a:moveTo>
                      <a:pt x="171307" y="16941"/>
                    </a:moveTo>
                    <a:cubicBezTo>
                      <a:pt x="256453" y="17046"/>
                      <a:pt x="325451" y="86044"/>
                      <a:pt x="325556" y="171191"/>
                    </a:cubicBezTo>
                    <a:cubicBezTo>
                      <a:pt x="325556" y="174918"/>
                      <a:pt x="325408" y="178751"/>
                      <a:pt x="325112" y="182647"/>
                    </a:cubicBezTo>
                    <a:cubicBezTo>
                      <a:pt x="301818" y="204353"/>
                      <a:pt x="262938" y="246897"/>
                      <a:pt x="230855" y="313497"/>
                    </a:cubicBezTo>
                    <a:cubicBezTo>
                      <a:pt x="212006" y="321431"/>
                      <a:pt x="191757" y="325499"/>
                      <a:pt x="171307" y="325461"/>
                    </a:cubicBezTo>
                    <a:cubicBezTo>
                      <a:pt x="86112" y="326459"/>
                      <a:pt x="16238" y="258205"/>
                      <a:pt x="15240" y="173009"/>
                    </a:cubicBezTo>
                    <a:cubicBezTo>
                      <a:pt x="14241" y="87813"/>
                      <a:pt x="82497" y="17939"/>
                      <a:pt x="167692" y="16941"/>
                    </a:cubicBezTo>
                    <a:cubicBezTo>
                      <a:pt x="168897" y="16927"/>
                      <a:pt x="170102" y="16927"/>
                      <a:pt x="171307" y="16941"/>
                    </a:cubicBezTo>
                    <a:moveTo>
                      <a:pt x="171307" y="0"/>
                    </a:moveTo>
                    <a:cubicBezTo>
                      <a:pt x="76749" y="-53"/>
                      <a:pt x="53" y="76559"/>
                      <a:pt x="0" y="171117"/>
                    </a:cubicBezTo>
                    <a:cubicBezTo>
                      <a:pt x="-53" y="265674"/>
                      <a:pt x="76559" y="342371"/>
                      <a:pt x="171117" y="342424"/>
                    </a:cubicBezTo>
                    <a:cubicBezTo>
                      <a:pt x="196107" y="342438"/>
                      <a:pt x="220799" y="336981"/>
                      <a:pt x="243455" y="326435"/>
                    </a:cubicBezTo>
                    <a:cubicBezTo>
                      <a:pt x="276533" y="255494"/>
                      <a:pt x="317361" y="212082"/>
                      <a:pt x="341354" y="190779"/>
                    </a:cubicBezTo>
                    <a:cubicBezTo>
                      <a:pt x="342099" y="184276"/>
                      <a:pt x="342481" y="177736"/>
                      <a:pt x="342498" y="171191"/>
                    </a:cubicBezTo>
                    <a:cubicBezTo>
                      <a:pt x="342498" y="76645"/>
                      <a:pt x="265854" y="0"/>
                      <a:pt x="171307" y="0"/>
                    </a:cubicBezTo>
                    <a:close/>
                  </a:path>
                </a:pathLst>
              </a:custGeom>
              <a:solidFill>
                <a:schemeClr val="accent5">
                  <a:lumMod val="100000"/>
                </a:schemeClr>
              </a:solidFill>
              <a:ln w="2073"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charset="0"/>
                  <a:ea typeface="Geneva" charset="-128"/>
                  <a:cs typeface="+mn-cs"/>
                </a:endParaRPr>
              </a:p>
            </p:txBody>
          </p:sp>
          <p:pic>
            <p:nvPicPr>
              <p:cNvPr id="563" name="Graphique 562" descr="Porte-bloc avec un remplissage uni">
                <a:extLst>
                  <a:ext uri="{FF2B5EF4-FFF2-40B4-BE49-F238E27FC236}">
                    <a16:creationId xmlns:a16="http://schemas.microsoft.com/office/drawing/2014/main" id="{DD3D18C5-2820-2ACF-3D52-7081C4DB5FA5}"/>
                  </a:ext>
                </a:extLst>
              </p:cNvPr>
              <p:cNvPicPr>
                <a:picLocks noChangeAspect="1"/>
              </p:cNvPicPr>
              <p:nvPr/>
            </p:nvPicPr>
            <p:blipFill>
              <a:blip r:embed="rId160">
                <a:extLst>
                  <a:ext uri="{96DAC541-7B7A-43D3-8B79-37D633B846F1}">
                    <asvg:svgBlip xmlns:asvg="http://schemas.microsoft.com/office/drawing/2016/SVG/main" r:embed="rId161"/>
                  </a:ext>
                </a:extLst>
              </a:blip>
              <a:stretch>
                <a:fillRect/>
              </a:stretch>
            </p:blipFill>
            <p:spPr>
              <a:xfrm>
                <a:off x="3586192" y="3322251"/>
                <a:ext cx="195978" cy="195978"/>
              </a:xfrm>
              <a:prstGeom prst="rect">
                <a:avLst/>
              </a:prstGeom>
            </p:spPr>
          </p:pic>
        </p:grpSp>
        <p:grpSp>
          <p:nvGrpSpPr>
            <p:cNvPr id="449" name="Groupe 448">
              <a:extLst>
                <a:ext uri="{FF2B5EF4-FFF2-40B4-BE49-F238E27FC236}">
                  <a16:creationId xmlns:a16="http://schemas.microsoft.com/office/drawing/2014/main" id="{2EABD5D9-5EF9-4212-7206-F9EDAD6749BF}"/>
                </a:ext>
              </a:extLst>
            </p:cNvPr>
            <p:cNvGrpSpPr>
              <a:grpSpLocks/>
            </p:cNvGrpSpPr>
            <p:nvPr/>
          </p:nvGrpSpPr>
          <p:grpSpPr>
            <a:xfrm>
              <a:off x="4119618" y="4183344"/>
              <a:ext cx="342497" cy="342423"/>
              <a:chOff x="3512933" y="4239528"/>
              <a:chExt cx="342497" cy="342423"/>
            </a:xfrm>
          </p:grpSpPr>
          <p:sp>
            <p:nvSpPr>
              <p:cNvPr id="546" name="Forme libre : forme 545">
                <a:extLst>
                  <a:ext uri="{FF2B5EF4-FFF2-40B4-BE49-F238E27FC236}">
                    <a16:creationId xmlns:a16="http://schemas.microsoft.com/office/drawing/2014/main" id="{490677D2-7F50-A87E-B4CE-0B67332E1F0F}"/>
                  </a:ext>
                </a:extLst>
              </p:cNvPr>
              <p:cNvSpPr>
                <a:spLocks/>
              </p:cNvSpPr>
              <p:nvPr/>
            </p:nvSpPr>
            <p:spPr>
              <a:xfrm>
                <a:off x="3512933" y="4239528"/>
                <a:ext cx="342497" cy="342423"/>
              </a:xfrm>
              <a:custGeom>
                <a:avLst/>
                <a:gdLst>
                  <a:gd name="connsiteX0" fmla="*/ 171307 w 342497"/>
                  <a:gd name="connsiteY0" fmla="*/ 16941 h 342423"/>
                  <a:gd name="connsiteX1" fmla="*/ 325556 w 342497"/>
                  <a:gd name="connsiteY1" fmla="*/ 171191 h 342423"/>
                  <a:gd name="connsiteX2" fmla="*/ 325112 w 342497"/>
                  <a:gd name="connsiteY2" fmla="*/ 182647 h 342423"/>
                  <a:gd name="connsiteX3" fmla="*/ 230855 w 342497"/>
                  <a:gd name="connsiteY3" fmla="*/ 313497 h 342423"/>
                  <a:gd name="connsiteX4" fmla="*/ 171307 w 342497"/>
                  <a:gd name="connsiteY4" fmla="*/ 325461 h 342423"/>
                  <a:gd name="connsiteX5" fmla="*/ 15240 w 342497"/>
                  <a:gd name="connsiteY5" fmla="*/ 173009 h 342423"/>
                  <a:gd name="connsiteX6" fmla="*/ 167692 w 342497"/>
                  <a:gd name="connsiteY6" fmla="*/ 16941 h 342423"/>
                  <a:gd name="connsiteX7" fmla="*/ 171307 w 342497"/>
                  <a:gd name="connsiteY7" fmla="*/ 16941 h 342423"/>
                  <a:gd name="connsiteX8" fmla="*/ 171307 w 342497"/>
                  <a:gd name="connsiteY8" fmla="*/ 0 h 342423"/>
                  <a:gd name="connsiteX9" fmla="*/ 0 w 342497"/>
                  <a:gd name="connsiteY9" fmla="*/ 171117 h 342423"/>
                  <a:gd name="connsiteX10" fmla="*/ 171117 w 342497"/>
                  <a:gd name="connsiteY10" fmla="*/ 342424 h 342423"/>
                  <a:gd name="connsiteX11" fmla="*/ 243455 w 342497"/>
                  <a:gd name="connsiteY11" fmla="*/ 326435 h 342423"/>
                  <a:gd name="connsiteX12" fmla="*/ 341354 w 342497"/>
                  <a:gd name="connsiteY12" fmla="*/ 190779 h 342423"/>
                  <a:gd name="connsiteX13" fmla="*/ 342498 w 342497"/>
                  <a:gd name="connsiteY13" fmla="*/ 171191 h 342423"/>
                  <a:gd name="connsiteX14" fmla="*/ 171307 w 342497"/>
                  <a:gd name="connsiteY14" fmla="*/ 0 h 34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2497" h="342423">
                    <a:moveTo>
                      <a:pt x="171307" y="16941"/>
                    </a:moveTo>
                    <a:cubicBezTo>
                      <a:pt x="256453" y="17046"/>
                      <a:pt x="325451" y="86044"/>
                      <a:pt x="325556" y="171191"/>
                    </a:cubicBezTo>
                    <a:cubicBezTo>
                      <a:pt x="325556" y="174918"/>
                      <a:pt x="325408" y="178751"/>
                      <a:pt x="325112" y="182647"/>
                    </a:cubicBezTo>
                    <a:cubicBezTo>
                      <a:pt x="301818" y="204353"/>
                      <a:pt x="262938" y="246897"/>
                      <a:pt x="230855" y="313497"/>
                    </a:cubicBezTo>
                    <a:cubicBezTo>
                      <a:pt x="212006" y="321431"/>
                      <a:pt x="191757" y="325499"/>
                      <a:pt x="171307" y="325461"/>
                    </a:cubicBezTo>
                    <a:cubicBezTo>
                      <a:pt x="86112" y="326459"/>
                      <a:pt x="16238" y="258205"/>
                      <a:pt x="15240" y="173009"/>
                    </a:cubicBezTo>
                    <a:cubicBezTo>
                      <a:pt x="14241" y="87813"/>
                      <a:pt x="82497" y="17939"/>
                      <a:pt x="167692" y="16941"/>
                    </a:cubicBezTo>
                    <a:cubicBezTo>
                      <a:pt x="168897" y="16927"/>
                      <a:pt x="170102" y="16927"/>
                      <a:pt x="171307" y="16941"/>
                    </a:cubicBezTo>
                    <a:moveTo>
                      <a:pt x="171307" y="0"/>
                    </a:moveTo>
                    <a:cubicBezTo>
                      <a:pt x="76749" y="-53"/>
                      <a:pt x="53" y="76559"/>
                      <a:pt x="0" y="171117"/>
                    </a:cubicBezTo>
                    <a:cubicBezTo>
                      <a:pt x="-53" y="265674"/>
                      <a:pt x="76559" y="342371"/>
                      <a:pt x="171117" y="342424"/>
                    </a:cubicBezTo>
                    <a:cubicBezTo>
                      <a:pt x="196107" y="342438"/>
                      <a:pt x="220799" y="336981"/>
                      <a:pt x="243455" y="326435"/>
                    </a:cubicBezTo>
                    <a:cubicBezTo>
                      <a:pt x="276533" y="255494"/>
                      <a:pt x="317361" y="212082"/>
                      <a:pt x="341354" y="190779"/>
                    </a:cubicBezTo>
                    <a:cubicBezTo>
                      <a:pt x="342099" y="184276"/>
                      <a:pt x="342481" y="177736"/>
                      <a:pt x="342498" y="171191"/>
                    </a:cubicBezTo>
                    <a:cubicBezTo>
                      <a:pt x="342498" y="76645"/>
                      <a:pt x="265854" y="0"/>
                      <a:pt x="171307" y="0"/>
                    </a:cubicBezTo>
                    <a:close/>
                  </a:path>
                </a:pathLst>
              </a:custGeom>
              <a:solidFill>
                <a:schemeClr val="accent5">
                  <a:lumMod val="100000"/>
                </a:schemeClr>
              </a:solidFill>
              <a:ln w="2073"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charset="0"/>
                  <a:ea typeface="Geneva" charset="-128"/>
                  <a:cs typeface="+mn-cs"/>
                </a:endParaRPr>
              </a:p>
            </p:txBody>
          </p:sp>
          <p:pic>
            <p:nvPicPr>
              <p:cNvPr id="565" name="Graphique 564" descr="Coche avec un remplissage uni">
                <a:extLst>
                  <a:ext uri="{FF2B5EF4-FFF2-40B4-BE49-F238E27FC236}">
                    <a16:creationId xmlns:a16="http://schemas.microsoft.com/office/drawing/2014/main" id="{9803903B-0CB7-16B3-1095-3A3C73B37617}"/>
                  </a:ext>
                </a:extLst>
              </p:cNvPr>
              <p:cNvPicPr>
                <a:picLocks noChangeAspect="1"/>
              </p:cNvPicPr>
              <p:nvPr/>
            </p:nvPicPr>
            <p:blipFill>
              <a:blip r:embed="rId162">
                <a:extLst>
                  <a:ext uri="{96DAC541-7B7A-43D3-8B79-37D633B846F1}">
                    <asvg:svgBlip xmlns:asvg="http://schemas.microsoft.com/office/drawing/2016/SVG/main" r:embed="rId163"/>
                  </a:ext>
                </a:extLst>
              </a:blip>
              <a:stretch>
                <a:fillRect/>
              </a:stretch>
            </p:blipFill>
            <p:spPr>
              <a:xfrm>
                <a:off x="3587671" y="4314230"/>
                <a:ext cx="193020" cy="193020"/>
              </a:xfrm>
              <a:prstGeom prst="rect">
                <a:avLst/>
              </a:prstGeom>
            </p:spPr>
          </p:pic>
        </p:grpSp>
        <p:sp>
          <p:nvSpPr>
            <p:cNvPr id="26" name="TextBox 37">
              <a:extLst>
                <a:ext uri="{FF2B5EF4-FFF2-40B4-BE49-F238E27FC236}">
                  <a16:creationId xmlns:a16="http://schemas.microsoft.com/office/drawing/2014/main" id="{74314DD7-EF81-AB15-66A3-B61EC1E0D323}"/>
                </a:ext>
              </a:extLst>
            </p:cNvPr>
            <p:cNvSpPr txBox="1">
              <a:spLocks/>
            </p:cNvSpPr>
            <p:nvPr/>
          </p:nvSpPr>
          <p:spPr>
            <a:xfrm>
              <a:off x="5178602" y="3864520"/>
              <a:ext cx="1321692" cy="338554"/>
            </a:xfrm>
            <a:prstGeom prst="rect">
              <a:avLst/>
            </a:prstGeom>
            <a:noFill/>
            <a:ln>
              <a:noFill/>
            </a:ln>
            <a:extLst>
              <a:ext uri="{91240B29-F687-4F45-9708-019B960494DF}">
                <a14:hiddenLine xmlns:a14="http://schemas.microsoft.com/office/drawing/2010/main">
                  <a:solidFill>
                    <a:srgbClr val="D60951"/>
                  </a:solidFill>
                </a14:hiddenLine>
              </a:ext>
            </a:ex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dirty="0">
                  <a:ln>
                    <a:noFill/>
                  </a:ln>
                  <a:solidFill>
                    <a:srgbClr val="B51621">
                      <a:lumMod val="100000"/>
                    </a:srgbClr>
                  </a:solidFill>
                  <a:effectLst/>
                  <a:uLnTx/>
                  <a:uFillTx/>
                  <a:latin typeface="Arial" charset="0"/>
                  <a:ea typeface="Geneva" charset="-128"/>
                  <a:cs typeface="+mn-cs"/>
                </a:rPr>
                <a:t>Transmission du formulaire à l’éditeur</a:t>
              </a:r>
            </a:p>
          </p:txBody>
        </p:sp>
        <p:sp>
          <p:nvSpPr>
            <p:cNvPr id="37" name="TextBox 42">
              <a:extLst>
                <a:ext uri="{FF2B5EF4-FFF2-40B4-BE49-F238E27FC236}">
                  <a16:creationId xmlns:a16="http://schemas.microsoft.com/office/drawing/2014/main" id="{352BBFA6-5774-095F-70DA-06CB1861A081}"/>
                </a:ext>
              </a:extLst>
            </p:cNvPr>
            <p:cNvSpPr txBox="1">
              <a:spLocks/>
            </p:cNvSpPr>
            <p:nvPr/>
          </p:nvSpPr>
          <p:spPr>
            <a:xfrm>
              <a:off x="5238438" y="4183344"/>
              <a:ext cx="1202019" cy="511597"/>
            </a:xfrm>
            <a:prstGeom prst="rect">
              <a:avLst/>
            </a:prstGeom>
            <a:noFill/>
          </p:spPr>
          <p:txBody>
            <a:bodyPr wrap="square" lIns="108000" tIns="36000" rIns="108000" bIns="36000" rtlCol="0">
              <a:noAutofit/>
            </a:bodyPr>
            <a:lstStyle>
              <a:defPPr>
                <a:defRPr lang="fr-FR"/>
              </a:defPPr>
              <a:lvl1pPr marL="0" marR="0" lvl="0" indent="0" algn="just" defTabSz="914400" eaLnBrk="1" latinLnBrk="0" hangingPunct="1">
                <a:lnSpc>
                  <a:spcPct val="100000"/>
                </a:lnSpc>
                <a:buClrTx/>
                <a:buSzTx/>
                <a:buFontTx/>
                <a:buNone/>
                <a:tabLst/>
                <a:defRPr kumimoji="0" sz="750" b="0" i="0" u="none" strike="noStrike" cap="none" spc="0" normalizeH="0" baseline="0">
                  <a:ln>
                    <a:noFill/>
                  </a:ln>
                  <a:solidFill>
                    <a:srgbClr val="5F5F5F"/>
                  </a:solidFill>
                  <a:effectLst/>
                  <a:uLnTx/>
                  <a:uFillTx/>
                  <a:latin typeface="Arial"/>
                </a:defRPr>
              </a:lvl1pPr>
            </a:lstStyle>
            <a:p>
              <a:r>
                <a:rPr lang="fr-FR" dirty="0"/>
                <a:t>Transmission par l’auditeur à l’éditeur du formulaire du test d’intrusion</a:t>
              </a:r>
            </a:p>
          </p:txBody>
        </p:sp>
        <p:cxnSp>
          <p:nvCxnSpPr>
            <p:cNvPr id="42" name="Connecteur droit avec flèche 41">
              <a:extLst>
                <a:ext uri="{FF2B5EF4-FFF2-40B4-BE49-F238E27FC236}">
                  <a16:creationId xmlns:a16="http://schemas.microsoft.com/office/drawing/2014/main" id="{136BB193-63D6-EE46-325A-4DC683B883C7}"/>
                </a:ext>
              </a:extLst>
            </p:cNvPr>
            <p:cNvCxnSpPr>
              <a:cxnSpLocks/>
              <a:stCxn id="122" idx="1"/>
              <a:endCxn id="23" idx="1"/>
            </p:cNvCxnSpPr>
            <p:nvPr/>
          </p:nvCxnSpPr>
          <p:spPr>
            <a:xfrm flipH="1" flipV="1">
              <a:off x="5993756" y="3737792"/>
              <a:ext cx="960359" cy="21"/>
            </a:xfrm>
            <a:prstGeom prst="straightConnector1">
              <a:avLst/>
            </a:prstGeom>
            <a:ln w="12700" cap="flat" cmpd="sng" algn="ctr">
              <a:solidFill>
                <a:schemeClr val="accent6">
                  <a:lumMod val="100000"/>
                </a:schemeClr>
              </a:solidFill>
              <a:prstDash val="sysDot"/>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74" name="Groupe 473">
              <a:extLst>
                <a:ext uri="{FF2B5EF4-FFF2-40B4-BE49-F238E27FC236}">
                  <a16:creationId xmlns:a16="http://schemas.microsoft.com/office/drawing/2014/main" id="{C270D22F-11FA-055E-893D-3E6474678373}"/>
                </a:ext>
              </a:extLst>
            </p:cNvPr>
            <p:cNvGrpSpPr>
              <a:grpSpLocks/>
            </p:cNvGrpSpPr>
            <p:nvPr/>
          </p:nvGrpSpPr>
          <p:grpSpPr>
            <a:xfrm>
              <a:off x="5668200" y="3566601"/>
              <a:ext cx="342497" cy="342423"/>
              <a:chOff x="3929197" y="3783737"/>
              <a:chExt cx="342497" cy="342423"/>
            </a:xfrm>
          </p:grpSpPr>
          <p:sp>
            <p:nvSpPr>
              <p:cNvPr id="23" name="Forme libre : forme 22">
                <a:extLst>
                  <a:ext uri="{FF2B5EF4-FFF2-40B4-BE49-F238E27FC236}">
                    <a16:creationId xmlns:a16="http://schemas.microsoft.com/office/drawing/2014/main" id="{3D08A514-D0A5-569C-391F-1791B7C22852}"/>
                  </a:ext>
                </a:extLst>
              </p:cNvPr>
              <p:cNvSpPr>
                <a:spLocks/>
              </p:cNvSpPr>
              <p:nvPr/>
            </p:nvSpPr>
            <p:spPr>
              <a:xfrm>
                <a:off x="3929197" y="3783737"/>
                <a:ext cx="342497" cy="342423"/>
              </a:xfrm>
              <a:custGeom>
                <a:avLst/>
                <a:gdLst>
                  <a:gd name="connsiteX0" fmla="*/ 171307 w 342497"/>
                  <a:gd name="connsiteY0" fmla="*/ 16941 h 342423"/>
                  <a:gd name="connsiteX1" fmla="*/ 325556 w 342497"/>
                  <a:gd name="connsiteY1" fmla="*/ 171191 h 342423"/>
                  <a:gd name="connsiteX2" fmla="*/ 325112 w 342497"/>
                  <a:gd name="connsiteY2" fmla="*/ 182647 h 342423"/>
                  <a:gd name="connsiteX3" fmla="*/ 230855 w 342497"/>
                  <a:gd name="connsiteY3" fmla="*/ 313497 h 342423"/>
                  <a:gd name="connsiteX4" fmla="*/ 171307 w 342497"/>
                  <a:gd name="connsiteY4" fmla="*/ 325461 h 342423"/>
                  <a:gd name="connsiteX5" fmla="*/ 15240 w 342497"/>
                  <a:gd name="connsiteY5" fmla="*/ 173009 h 342423"/>
                  <a:gd name="connsiteX6" fmla="*/ 167692 w 342497"/>
                  <a:gd name="connsiteY6" fmla="*/ 16941 h 342423"/>
                  <a:gd name="connsiteX7" fmla="*/ 171307 w 342497"/>
                  <a:gd name="connsiteY7" fmla="*/ 16941 h 342423"/>
                  <a:gd name="connsiteX8" fmla="*/ 171307 w 342497"/>
                  <a:gd name="connsiteY8" fmla="*/ 0 h 342423"/>
                  <a:gd name="connsiteX9" fmla="*/ 0 w 342497"/>
                  <a:gd name="connsiteY9" fmla="*/ 171117 h 342423"/>
                  <a:gd name="connsiteX10" fmla="*/ 171117 w 342497"/>
                  <a:gd name="connsiteY10" fmla="*/ 342424 h 342423"/>
                  <a:gd name="connsiteX11" fmla="*/ 243455 w 342497"/>
                  <a:gd name="connsiteY11" fmla="*/ 326435 h 342423"/>
                  <a:gd name="connsiteX12" fmla="*/ 341354 w 342497"/>
                  <a:gd name="connsiteY12" fmla="*/ 190779 h 342423"/>
                  <a:gd name="connsiteX13" fmla="*/ 342498 w 342497"/>
                  <a:gd name="connsiteY13" fmla="*/ 171191 h 342423"/>
                  <a:gd name="connsiteX14" fmla="*/ 171307 w 342497"/>
                  <a:gd name="connsiteY14" fmla="*/ 0 h 34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2497" h="342423">
                    <a:moveTo>
                      <a:pt x="171307" y="16941"/>
                    </a:moveTo>
                    <a:cubicBezTo>
                      <a:pt x="256453" y="17046"/>
                      <a:pt x="325451" y="86044"/>
                      <a:pt x="325556" y="171191"/>
                    </a:cubicBezTo>
                    <a:cubicBezTo>
                      <a:pt x="325556" y="174918"/>
                      <a:pt x="325408" y="178751"/>
                      <a:pt x="325112" y="182647"/>
                    </a:cubicBezTo>
                    <a:cubicBezTo>
                      <a:pt x="301818" y="204353"/>
                      <a:pt x="262938" y="246897"/>
                      <a:pt x="230855" y="313497"/>
                    </a:cubicBezTo>
                    <a:cubicBezTo>
                      <a:pt x="212006" y="321431"/>
                      <a:pt x="191757" y="325499"/>
                      <a:pt x="171307" y="325461"/>
                    </a:cubicBezTo>
                    <a:cubicBezTo>
                      <a:pt x="86112" y="326459"/>
                      <a:pt x="16238" y="258205"/>
                      <a:pt x="15240" y="173009"/>
                    </a:cubicBezTo>
                    <a:cubicBezTo>
                      <a:pt x="14241" y="87813"/>
                      <a:pt x="82497" y="17939"/>
                      <a:pt x="167692" y="16941"/>
                    </a:cubicBezTo>
                    <a:cubicBezTo>
                      <a:pt x="168897" y="16927"/>
                      <a:pt x="170102" y="16927"/>
                      <a:pt x="171307" y="16941"/>
                    </a:cubicBezTo>
                    <a:moveTo>
                      <a:pt x="171307" y="0"/>
                    </a:moveTo>
                    <a:cubicBezTo>
                      <a:pt x="76749" y="-53"/>
                      <a:pt x="53" y="76559"/>
                      <a:pt x="0" y="171117"/>
                    </a:cubicBezTo>
                    <a:cubicBezTo>
                      <a:pt x="-53" y="265674"/>
                      <a:pt x="76559" y="342371"/>
                      <a:pt x="171117" y="342424"/>
                    </a:cubicBezTo>
                    <a:cubicBezTo>
                      <a:pt x="196107" y="342438"/>
                      <a:pt x="220799" y="336981"/>
                      <a:pt x="243455" y="326435"/>
                    </a:cubicBezTo>
                    <a:cubicBezTo>
                      <a:pt x="276533" y="255494"/>
                      <a:pt x="317361" y="212082"/>
                      <a:pt x="341354" y="190779"/>
                    </a:cubicBezTo>
                    <a:cubicBezTo>
                      <a:pt x="342099" y="184276"/>
                      <a:pt x="342481" y="177736"/>
                      <a:pt x="342498" y="171191"/>
                    </a:cubicBezTo>
                    <a:cubicBezTo>
                      <a:pt x="342498" y="76645"/>
                      <a:pt x="265854" y="0"/>
                      <a:pt x="171307" y="0"/>
                    </a:cubicBezTo>
                    <a:close/>
                  </a:path>
                </a:pathLst>
              </a:custGeom>
              <a:solidFill>
                <a:schemeClr val="accent6">
                  <a:lumMod val="100000"/>
                </a:schemeClr>
              </a:solidFill>
              <a:ln w="2073"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charset="0"/>
                  <a:ea typeface="Geneva" charset="-128"/>
                  <a:cs typeface="+mn-cs"/>
                </a:endParaRPr>
              </a:p>
            </p:txBody>
          </p:sp>
          <p:pic>
            <p:nvPicPr>
              <p:cNvPr id="63" name="Graphique 62" descr="Enveloppe avec un remplissage uni">
                <a:extLst>
                  <a:ext uri="{FF2B5EF4-FFF2-40B4-BE49-F238E27FC236}">
                    <a16:creationId xmlns:a16="http://schemas.microsoft.com/office/drawing/2014/main" id="{118FEBBA-E2F7-641B-B812-CAB458851DCB}"/>
                  </a:ext>
                </a:extLst>
              </p:cNvPr>
              <p:cNvPicPr>
                <a:picLocks noChangeAspect="1"/>
              </p:cNvPicPr>
              <p:nvPr/>
            </p:nvPicPr>
            <p:blipFill>
              <a:blip r:embed="rId164">
                <a:extLst>
                  <a:ext uri="{96DAC541-7B7A-43D3-8B79-37D633B846F1}">
                    <asvg:svgBlip xmlns:asvg="http://schemas.microsoft.com/office/drawing/2016/SVG/main" r:embed="rId165"/>
                  </a:ext>
                </a:extLst>
              </a:blip>
              <a:stretch>
                <a:fillRect/>
              </a:stretch>
            </p:blipFill>
            <p:spPr>
              <a:xfrm>
                <a:off x="3994655" y="3849158"/>
                <a:ext cx="211581" cy="211581"/>
              </a:xfrm>
              <a:prstGeom prst="rect">
                <a:avLst/>
              </a:prstGeom>
              <a:extLst>
                <a:ext uri="{91240B29-F687-4F45-9708-019B960494DF}">
                  <a14:hiddenLine xmlns:a14="http://schemas.microsoft.com/office/drawing/2010/main" w="9525" cap="flat">
                    <a:solidFill>
                      <a:schemeClr val="accent6">
                        <a:lumMod val="100000"/>
                      </a:schemeClr>
                    </a:solidFill>
                    <a:prstDash val="solid"/>
                    <a:miter/>
                  </a14:hiddenLine>
                </a:ext>
              </a:extLst>
            </p:spPr>
          </p:pic>
        </p:grpSp>
        <p:cxnSp>
          <p:nvCxnSpPr>
            <p:cNvPr id="492" name="Connecteur : en angle 491">
              <a:extLst>
                <a:ext uri="{FF2B5EF4-FFF2-40B4-BE49-F238E27FC236}">
                  <a16:creationId xmlns:a16="http://schemas.microsoft.com/office/drawing/2014/main" id="{14695FC9-C993-C872-6618-6675AE1CD3FD}"/>
                </a:ext>
              </a:extLst>
            </p:cNvPr>
            <p:cNvCxnSpPr>
              <a:cxnSpLocks/>
              <a:stCxn id="23" idx="9"/>
              <a:endCxn id="526" idx="13"/>
            </p:cNvCxnSpPr>
            <p:nvPr/>
          </p:nvCxnSpPr>
          <p:spPr>
            <a:xfrm flipH="1" flipV="1">
              <a:off x="4462116" y="3121049"/>
              <a:ext cx="1206084" cy="616669"/>
            </a:xfrm>
            <a:prstGeom prst="bentConnector3">
              <a:avLst>
                <a:gd name="adj1" fmla="val 55978"/>
              </a:avLst>
            </a:prstGeom>
            <a:ln w="12700" cap="flat" cmpd="sng" algn="ctr">
              <a:solidFill>
                <a:schemeClr val="accent5">
                  <a:lumMod val="100000"/>
                </a:schemeClr>
              </a:solidFill>
              <a:prstDash val="sysDot"/>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2" name="Connecteur : en angle 501">
              <a:extLst>
                <a:ext uri="{FF2B5EF4-FFF2-40B4-BE49-F238E27FC236}">
                  <a16:creationId xmlns:a16="http://schemas.microsoft.com/office/drawing/2014/main" id="{64939788-84F6-74CC-A36D-452DF8260518}"/>
                </a:ext>
              </a:extLst>
            </p:cNvPr>
            <p:cNvCxnSpPr>
              <a:cxnSpLocks/>
            </p:cNvCxnSpPr>
            <p:nvPr/>
          </p:nvCxnSpPr>
          <p:spPr>
            <a:xfrm flipH="1">
              <a:off x="4455442" y="3737718"/>
              <a:ext cx="1206084" cy="616817"/>
            </a:xfrm>
            <a:prstGeom prst="bentConnector3">
              <a:avLst>
                <a:gd name="adj1" fmla="val 55367"/>
              </a:avLst>
            </a:prstGeom>
            <a:ln w="12700" cap="flat" cmpd="sng" algn="ctr">
              <a:solidFill>
                <a:schemeClr val="accent5">
                  <a:lumMod val="100000"/>
                </a:schemeClr>
              </a:solidFill>
              <a:prstDash val="sysDot"/>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9" name="TextBox 25">
              <a:extLst>
                <a:ext uri="{FF2B5EF4-FFF2-40B4-BE49-F238E27FC236}">
                  <a16:creationId xmlns:a16="http://schemas.microsoft.com/office/drawing/2014/main" id="{D20FC573-06AA-7031-193E-E3E480965366}"/>
                </a:ext>
              </a:extLst>
            </p:cNvPr>
            <p:cNvSpPr txBox="1">
              <a:spLocks/>
            </p:cNvSpPr>
            <p:nvPr/>
          </p:nvSpPr>
          <p:spPr>
            <a:xfrm>
              <a:off x="731066" y="4478700"/>
              <a:ext cx="231111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chemeClr val="accent5"/>
                  </a:solidFill>
                  <a:effectLst/>
                  <a:uLnTx/>
                  <a:uFillTx/>
                </a:rPr>
                <a:t>Phase de communication des résultats</a:t>
              </a:r>
            </a:p>
          </p:txBody>
        </p:sp>
        <p:cxnSp>
          <p:nvCxnSpPr>
            <p:cNvPr id="562" name="Connecteur : en angle 561">
              <a:extLst>
                <a:ext uri="{FF2B5EF4-FFF2-40B4-BE49-F238E27FC236}">
                  <a16:creationId xmlns:a16="http://schemas.microsoft.com/office/drawing/2014/main" id="{76D314A3-E5F5-E9FA-5862-B1D604F2872C}"/>
                </a:ext>
              </a:extLst>
            </p:cNvPr>
            <p:cNvCxnSpPr>
              <a:cxnSpLocks/>
              <a:stCxn id="526" idx="9"/>
            </p:cNvCxnSpPr>
            <p:nvPr/>
          </p:nvCxnSpPr>
          <p:spPr>
            <a:xfrm flipV="1">
              <a:off x="4119618" y="1886125"/>
              <a:ext cx="1781079" cy="1234850"/>
            </a:xfrm>
            <a:prstGeom prst="bentConnector3">
              <a:avLst>
                <a:gd name="adj1" fmla="val -8792"/>
              </a:avLst>
            </a:prstGeom>
            <a:ln w="12700" cap="flat" cmpd="sng" algn="ctr">
              <a:solidFill>
                <a:schemeClr val="accent5">
                  <a:lumMod val="100000"/>
                </a:schemeClr>
              </a:solidFill>
              <a:prstDash val="sysDot"/>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145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8D8C3FA1-B79E-FD27-BDAD-86375190F102}"/>
              </a:ext>
            </a:extLst>
          </p:cNvPr>
          <p:cNvSpPr>
            <a:spLocks/>
          </p:cNvSpPr>
          <p:nvPr/>
        </p:nvSpPr>
        <p:spPr>
          <a:xfrm>
            <a:off x="0" y="887495"/>
            <a:ext cx="9144000" cy="53383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fr-FR" sz="1100" dirty="0"/>
              <a:t>Pour garantir le succès du test d'intrusion, l'éditeur doit préalablement préparer son produit en vue de cette évaluation :</a:t>
            </a:r>
          </a:p>
        </p:txBody>
      </p:sp>
      <p:sp>
        <p:nvSpPr>
          <p:cNvPr id="24" name="Titre 1">
            <a:extLst>
              <a:ext uri="{FF2B5EF4-FFF2-40B4-BE49-F238E27FC236}">
                <a16:creationId xmlns:a16="http://schemas.microsoft.com/office/drawing/2014/main" id="{2BBF5CF6-0449-4D43-9EFC-A8D940E02642}"/>
              </a:ext>
            </a:extLst>
          </p:cNvPr>
          <p:cNvSpPr>
            <a:spLocks noGrp="1"/>
          </p:cNvSpPr>
          <p:nvPr>
            <p:ph type="title"/>
          </p:nvPr>
        </p:nvSpPr>
        <p:spPr>
          <a:xfrm>
            <a:off x="921600" y="86400"/>
            <a:ext cx="8364347" cy="540000"/>
          </a:xfrm>
        </p:spPr>
        <p:txBody>
          <a:bodyPr lIns="0" rIns="0">
            <a:normAutofit/>
          </a:bodyPr>
          <a:lstStyle/>
          <a:p>
            <a:r>
              <a:rPr lang="fr-FR" sz="2000" dirty="0">
                <a:solidFill>
                  <a:srgbClr val="006AB2"/>
                </a:solidFill>
              </a:rPr>
              <a:t>Rôle de l’éditeur lors de la phase de cadrage (1/2)</a:t>
            </a:r>
          </a:p>
        </p:txBody>
      </p:sp>
      <p:pic>
        <p:nvPicPr>
          <p:cNvPr id="115" name="Graphic 4 [2]" hidden="1">
            <a:extLst>
              <a:ext uri="{FF2B5EF4-FFF2-40B4-BE49-F238E27FC236}">
                <a16:creationId xmlns:a16="http://schemas.microsoft.com/office/drawing/2014/main" id="{60EB7C37-C178-4C12-99EE-43E1E7AEDD76}"/>
              </a:ext>
            </a:extLst>
          </p:cNvPr>
          <p:cNvPicPr>
            <a:picLocks noChangeAspect="1"/>
          </p:cNvPicPr>
          <p:nvPr>
            <p:custDataLst>
              <p:tags r:id="rId1"/>
            </p:custDataLst>
          </p:nvPr>
        </p:nvPicPr>
        <p:blipFill>
          <a:blip r:embed="rId6">
            <a:extLst>
              <a:ext uri="{96DAC541-7B7A-43D3-8B79-37D633B846F1}">
                <asvg:svgBlip xmlns:asvg="http://schemas.microsoft.com/office/drawing/2016/SVG/main" r:embed="rId7"/>
              </a:ext>
            </a:extLst>
          </a:blip>
          <a:stretch>
            <a:fillRect/>
          </a:stretch>
        </p:blipFill>
        <p:spPr>
          <a:xfrm>
            <a:off x="2402618" y="1130831"/>
            <a:ext cx="1619250" cy="1619250"/>
          </a:xfrm>
          <a:prstGeom prst="rect">
            <a:avLst/>
          </a:prstGeom>
        </p:spPr>
      </p:pic>
      <p:pic>
        <p:nvPicPr>
          <p:cNvPr id="116" name="Graphic 8 [0]" hidden="1">
            <a:extLst>
              <a:ext uri="{FF2B5EF4-FFF2-40B4-BE49-F238E27FC236}">
                <a16:creationId xmlns:a16="http://schemas.microsoft.com/office/drawing/2014/main" id="{47DEBBFB-BDB8-499F-8538-9BBBFB4F6EB1}"/>
              </a:ext>
            </a:extLst>
          </p:cNvPr>
          <p:cNvPicPr>
            <a:picLocks noChangeAspect="1"/>
          </p:cNvPicPr>
          <p:nvPr>
            <p:custDataLst>
              <p:tags r:id="rId2"/>
            </p:custDataLst>
          </p:nvPr>
        </p:nvPicPr>
        <p:blipFill>
          <a:blip r:embed="rId8">
            <a:extLst>
              <a:ext uri="{96DAC541-7B7A-43D3-8B79-37D633B846F1}">
                <asvg:svgBlip xmlns:asvg="http://schemas.microsoft.com/office/drawing/2016/SVG/main" r:embed="rId9"/>
              </a:ext>
            </a:extLst>
          </a:blip>
          <a:stretch>
            <a:fillRect/>
          </a:stretch>
        </p:blipFill>
        <p:spPr>
          <a:xfrm>
            <a:off x="2402618" y="1130831"/>
            <a:ext cx="1619250" cy="1619250"/>
          </a:xfrm>
          <a:prstGeom prst="rect">
            <a:avLst/>
          </a:prstGeom>
        </p:spPr>
      </p:pic>
      <p:pic>
        <p:nvPicPr>
          <p:cNvPr id="117" name="Graphic 12 [1]" hidden="1">
            <a:extLst>
              <a:ext uri="{FF2B5EF4-FFF2-40B4-BE49-F238E27FC236}">
                <a16:creationId xmlns:a16="http://schemas.microsoft.com/office/drawing/2014/main" id="{8279560A-704F-4166-B422-1F617B6E296A}"/>
              </a:ext>
            </a:extLst>
          </p:cNvPr>
          <p:cNvPicPr>
            <a:picLocks noChangeAspect="1"/>
          </p:cNvPicPr>
          <p:nvPr>
            <p:custDataLst>
              <p:tags r:id="rId3"/>
            </p:custDataLst>
          </p:nvPr>
        </p:nvPicPr>
        <p:blipFill>
          <a:blip r:embed="rId10">
            <a:extLst>
              <a:ext uri="{96DAC541-7B7A-43D3-8B79-37D633B846F1}">
                <asvg:svgBlip xmlns:asvg="http://schemas.microsoft.com/office/drawing/2016/SVG/main" r:embed="rId11"/>
              </a:ext>
            </a:extLst>
          </a:blip>
          <a:stretch>
            <a:fillRect/>
          </a:stretch>
        </p:blipFill>
        <p:spPr>
          <a:xfrm>
            <a:off x="2402618" y="1130831"/>
            <a:ext cx="1619250" cy="1619250"/>
          </a:xfrm>
          <a:prstGeom prst="rect">
            <a:avLst/>
          </a:prstGeom>
        </p:spPr>
      </p:pic>
      <p:sp>
        <p:nvSpPr>
          <p:cNvPr id="3" name="Text Placeholder 2">
            <a:extLst>
              <a:ext uri="{FF2B5EF4-FFF2-40B4-BE49-F238E27FC236}">
                <a16:creationId xmlns:a16="http://schemas.microsoft.com/office/drawing/2014/main" id="{9DD50608-18CA-C40B-B39F-3A942175869A}"/>
              </a:ext>
            </a:extLst>
          </p:cNvPr>
          <p:cNvSpPr txBox="1">
            <a:spLocks/>
          </p:cNvSpPr>
          <p:nvPr/>
        </p:nvSpPr>
        <p:spPr>
          <a:xfrm>
            <a:off x="828000" y="108000"/>
            <a:ext cx="8064000" cy="195263"/>
          </a:xfrm>
          <a:prstGeom prst="rect">
            <a:avLst/>
          </a:prstGeom>
        </p:spPr>
        <p:txBody>
          <a:bodyPr vert="horz" lIns="108000" tIns="0" rIns="108000" bIns="0" rtlCol="0" anchor="b">
            <a:normAutofit/>
          </a:bodyPr>
          <a:lstStyle>
            <a:lvl1pPr marL="0" marR="0" indent="0" algn="l" defTabSz="914400" rtl="0" eaLnBrk="1" fontAlgn="auto" latinLnBrk="0" hangingPunct="1">
              <a:lnSpc>
                <a:spcPct val="100000"/>
              </a:lnSpc>
              <a:spcBef>
                <a:spcPts val="0"/>
              </a:spcBef>
              <a:spcAft>
                <a:spcPts val="0"/>
              </a:spcAft>
              <a:buClrTx/>
              <a:buSzPct val="100000"/>
              <a:buFont typeface="Wingdings" panose="05000000000000000000" pitchFamily="2" charset="2"/>
              <a:buNone/>
              <a:tabLst/>
              <a:defRPr sz="750" b="1" i="0" kern="1200" cap="all" baseline="0">
                <a:solidFill>
                  <a:schemeClr val="accent4"/>
                </a:solidFill>
                <a:latin typeface="+mj-lt"/>
                <a:ea typeface="+mn-ea"/>
                <a:cs typeface="+mn-cs"/>
              </a:defRPr>
            </a:lvl1pPr>
            <a:lvl2pPr marL="720000" marR="0" indent="-285750" algn="l" defTabSz="914400" rtl="0" eaLnBrk="1" fontAlgn="auto" latinLnBrk="0" hangingPunct="1">
              <a:lnSpc>
                <a:spcPct val="100000"/>
              </a:lnSpc>
              <a:spcBef>
                <a:spcPts val="900"/>
              </a:spcBef>
              <a:spcAft>
                <a:spcPts val="0"/>
              </a:spcAft>
              <a:buClr>
                <a:srgbClr val="006AB2"/>
              </a:buClr>
              <a:buSzPct val="100000"/>
              <a:buFont typeface="Wingdings 3" panose="05040102010807070707" pitchFamily="18" charset="2"/>
              <a:buChar char="u"/>
              <a:tabLst/>
              <a:defRPr sz="610" b="1" kern="1200" baseline="0">
                <a:solidFill>
                  <a:schemeClr val="tx2"/>
                </a:solidFill>
                <a:latin typeface="+mn-lt"/>
                <a:ea typeface="+mn-ea"/>
                <a:cs typeface="+mn-cs"/>
              </a:defRPr>
            </a:lvl2pPr>
            <a:lvl3pPr marL="1080000" marR="0" indent="-252000" algn="l" defTabSz="914400" rtl="0" eaLnBrk="1" fontAlgn="auto" latinLnBrk="0" hangingPunct="1">
              <a:lnSpc>
                <a:spcPct val="100000"/>
              </a:lnSpc>
              <a:spcBef>
                <a:spcPts val="400"/>
              </a:spcBef>
              <a:spcAft>
                <a:spcPts val="0"/>
              </a:spcAft>
              <a:buClrTx/>
              <a:buSzTx/>
              <a:buFont typeface="Webdings" panose="05030102010509060703" pitchFamily="18" charset="2"/>
              <a:buChar char="&lt;"/>
              <a:tabLst/>
              <a:defRPr lang="fr-FR" sz="1600" kern="1200" baseline="0">
                <a:solidFill>
                  <a:srgbClr val="575757"/>
                </a:solidFill>
                <a:latin typeface="+mn-lt"/>
                <a:ea typeface="+mn-ea"/>
                <a:cs typeface="+mn-cs"/>
              </a:defRPr>
            </a:lvl3pPr>
            <a:lvl4pPr marL="1440000" marR="0" indent="-216000" algn="l" defTabSz="914400" rtl="0" eaLnBrk="1" fontAlgn="auto" latinLnBrk="0" hangingPunct="1">
              <a:lnSpc>
                <a:spcPct val="100000"/>
              </a:lnSpc>
              <a:spcBef>
                <a:spcPts val="400"/>
              </a:spcBef>
              <a:spcAft>
                <a:spcPts val="0"/>
              </a:spcAft>
              <a:buClrTx/>
              <a:buSzPct val="130000"/>
              <a:buFont typeface="Arial" panose="020B0604020202020204" pitchFamily="34" charset="0"/>
              <a:buChar char="•"/>
              <a:tabLst/>
              <a:defRPr lang="fr-FR" sz="1400" kern="1200">
                <a:solidFill>
                  <a:srgbClr val="575757"/>
                </a:solidFill>
                <a:latin typeface="+mn-lt"/>
                <a:ea typeface="+mn-ea"/>
                <a:cs typeface="+mn-cs"/>
              </a:defRPr>
            </a:lvl4pPr>
            <a:lvl5pPr marL="1800000" marR="0" indent="-216000" algn="l" defTabSz="914400" rtl="0" eaLnBrk="1" fontAlgn="auto" latinLnBrk="0" hangingPunct="1">
              <a:lnSpc>
                <a:spcPct val="100000"/>
              </a:lnSpc>
              <a:spcBef>
                <a:spcPts val="200"/>
              </a:spcBef>
              <a:spcAft>
                <a:spcPts val="0"/>
              </a:spcAft>
              <a:buClrTx/>
              <a:buSzPct val="110000"/>
              <a:buFont typeface="Arial" pitchFamily="34" charset="0"/>
              <a:buChar char="•"/>
              <a:tabLst/>
              <a:defRPr lang="fr-FR" sz="1200" kern="1200">
                <a:solidFill>
                  <a:srgbClr val="57575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fr-FR" sz="750" b="1" i="0" u="none" strike="noStrike" kern="1200" cap="all" spc="0" normalizeH="0" baseline="0" noProof="0" dirty="0">
                <a:ln>
                  <a:noFill/>
                </a:ln>
                <a:solidFill>
                  <a:srgbClr val="FF9900"/>
                </a:solidFill>
                <a:effectLst/>
                <a:uLnTx/>
                <a:uFillTx/>
                <a:latin typeface="Arial"/>
                <a:ea typeface="+mn-ea"/>
                <a:cs typeface="+mn-cs"/>
              </a:rPr>
              <a:t>test d’intrusion Ségur numérique vague 2</a:t>
            </a:r>
          </a:p>
        </p:txBody>
      </p:sp>
      <p:pic>
        <p:nvPicPr>
          <p:cNvPr id="27" name="Graphique 26" descr="Mille avec un remplissage uni">
            <a:extLst>
              <a:ext uri="{FF2B5EF4-FFF2-40B4-BE49-F238E27FC236}">
                <a16:creationId xmlns:a16="http://schemas.microsoft.com/office/drawing/2014/main" id="{B947AC6C-FC7E-5F60-F0EF-2099181EA44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080" y="905319"/>
            <a:ext cx="506525" cy="505933"/>
          </a:xfrm>
          <a:prstGeom prst="rect">
            <a:avLst/>
          </a:prstGeom>
        </p:spPr>
      </p:pic>
      <p:sp>
        <p:nvSpPr>
          <p:cNvPr id="4" name="Rounded Rectangle 110">
            <a:extLst>
              <a:ext uri="{FF2B5EF4-FFF2-40B4-BE49-F238E27FC236}">
                <a16:creationId xmlns:a16="http://schemas.microsoft.com/office/drawing/2014/main" id="{B0E3B16D-59CC-E635-C0DA-105CEA70C04F}"/>
              </a:ext>
            </a:extLst>
          </p:cNvPr>
          <p:cNvSpPr>
            <a:spLocks/>
          </p:cNvSpPr>
          <p:nvPr/>
        </p:nvSpPr>
        <p:spPr bwMode="auto">
          <a:xfrm>
            <a:off x="666961" y="2196177"/>
            <a:ext cx="1431605" cy="202873"/>
          </a:xfrm>
          <a:prstGeom prst="roundRect">
            <a:avLst>
              <a:gd name="adj" fmla="val 50000"/>
            </a:avLst>
          </a:prstGeom>
          <a:solidFill>
            <a:srgbClr val="2270B8"/>
          </a:solidFill>
          <a:ln w="12700" cap="flat" cmpd="sng" algn="ctr">
            <a:noFill/>
            <a:prstDash val="solid"/>
            <a:miter lim="400000"/>
            <a:headEnd type="none" w="med" len="med"/>
            <a:tailEnd type="none" w="med" len="med"/>
          </a:ln>
          <a:effectLst/>
        </p:spPr>
        <p:txBody>
          <a:bodyPr vert="horz" wrap="square" lIns="14288" tIns="14288" rIns="14288" bIns="14288" numCol="1" rtlCol="0" anchor="ctr" anchorCtr="0" compatLnSpc="1">
            <a:prstTxWarp prst="textNoShape">
              <a:avLst/>
            </a:prstTxWarp>
            <a:spAutoFit/>
          </a:bodyPr>
          <a:lstStyle/>
          <a:p>
            <a:pPr defTabSz="309563" hangingPunct="0">
              <a:defRPr/>
            </a:pPr>
            <a:endParaRPr lang="fr-FR" sz="750" dirty="0">
              <a:solidFill>
                <a:srgbClr val="74808C"/>
              </a:solidFill>
              <a:latin typeface="Century Gothic" panose="020B0502020202020204" pitchFamily="34" charset="0"/>
              <a:ea typeface="Poppins" charset="0"/>
              <a:cs typeface="Poppins" charset="0"/>
              <a:sym typeface="Poppins" charset="0"/>
            </a:endParaRPr>
          </a:p>
        </p:txBody>
      </p:sp>
      <p:sp>
        <p:nvSpPr>
          <p:cNvPr id="12" name="Text Box 3">
            <a:extLst>
              <a:ext uri="{FF2B5EF4-FFF2-40B4-BE49-F238E27FC236}">
                <a16:creationId xmlns:a16="http://schemas.microsoft.com/office/drawing/2014/main" id="{1E5C5F15-35E2-F65A-78F5-9A954401BA13}"/>
              </a:ext>
            </a:extLst>
          </p:cNvPr>
          <p:cNvSpPr txBox="1">
            <a:spLocks/>
          </p:cNvSpPr>
          <p:nvPr/>
        </p:nvSpPr>
        <p:spPr bwMode="auto">
          <a:xfrm>
            <a:off x="600414" y="2353112"/>
            <a:ext cx="1598724" cy="1031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lstStyle/>
          <a:p>
            <a:pPr defTabSz="309563" hangingPunct="0">
              <a:defRPr/>
            </a:pPr>
            <a:r>
              <a:rPr lang="fr-FR" altLang="x-none" sz="9375" dirty="0">
                <a:solidFill>
                  <a:srgbClr val="73808C">
                    <a:alpha val="14000"/>
                  </a:srgbClr>
                </a:solidFill>
                <a:latin typeface="Century Gothic" panose="020B0502020202020204" pitchFamily="34" charset="0"/>
                <a:ea typeface="Poppins Medium" charset="0"/>
                <a:cs typeface="Poppins Medium" charset="0"/>
                <a:sym typeface="Poppins Medium" charset="0"/>
              </a:rPr>
              <a:t>01</a:t>
            </a:r>
          </a:p>
        </p:txBody>
      </p:sp>
      <p:sp>
        <p:nvSpPr>
          <p:cNvPr id="14" name="Rounded Rectangle 14">
            <a:extLst>
              <a:ext uri="{FF2B5EF4-FFF2-40B4-BE49-F238E27FC236}">
                <a16:creationId xmlns:a16="http://schemas.microsoft.com/office/drawing/2014/main" id="{50CA9813-A9B2-FE55-14B9-99E57A3B6984}"/>
              </a:ext>
            </a:extLst>
          </p:cNvPr>
          <p:cNvSpPr>
            <a:spLocks/>
          </p:cNvSpPr>
          <p:nvPr/>
        </p:nvSpPr>
        <p:spPr bwMode="auto">
          <a:xfrm>
            <a:off x="2776645" y="1688248"/>
            <a:ext cx="1431605" cy="202873"/>
          </a:xfrm>
          <a:prstGeom prst="roundRect">
            <a:avLst>
              <a:gd name="adj" fmla="val 50000"/>
            </a:avLst>
          </a:prstGeom>
          <a:solidFill>
            <a:srgbClr val="D60951"/>
          </a:solidFill>
          <a:ln w="12700" cap="flat" cmpd="sng" algn="ctr">
            <a:noFill/>
            <a:prstDash val="solid"/>
            <a:miter lim="400000"/>
            <a:headEnd type="none" w="med" len="med"/>
            <a:tailEnd type="none" w="med" len="med"/>
          </a:ln>
          <a:effectLst/>
        </p:spPr>
        <p:txBody>
          <a:bodyPr vert="horz" wrap="square" lIns="14288" tIns="14288" rIns="14288" bIns="14288" numCol="1" rtlCol="0" anchor="ctr" anchorCtr="0" compatLnSpc="1">
            <a:prstTxWarp prst="textNoShape">
              <a:avLst/>
            </a:prstTxWarp>
            <a:spAutoFit/>
          </a:bodyPr>
          <a:lstStyle/>
          <a:p>
            <a:pPr defTabSz="309563" hangingPunct="0">
              <a:defRPr/>
            </a:pPr>
            <a:endParaRPr lang="fr-FR" sz="750" dirty="0">
              <a:solidFill>
                <a:srgbClr val="74808C"/>
              </a:solidFill>
              <a:latin typeface="Century Gothic" panose="020B0502020202020204" pitchFamily="34" charset="0"/>
              <a:ea typeface="Poppins" charset="0"/>
              <a:cs typeface="Poppins" charset="0"/>
              <a:sym typeface="Poppins" charset="0"/>
            </a:endParaRPr>
          </a:p>
        </p:txBody>
      </p:sp>
      <p:sp>
        <p:nvSpPr>
          <p:cNvPr id="15" name="Text Box 3">
            <a:extLst>
              <a:ext uri="{FF2B5EF4-FFF2-40B4-BE49-F238E27FC236}">
                <a16:creationId xmlns:a16="http://schemas.microsoft.com/office/drawing/2014/main" id="{4C03F8E2-5D45-3C63-5EF8-AE9D68CD998C}"/>
              </a:ext>
            </a:extLst>
          </p:cNvPr>
          <p:cNvSpPr txBox="1">
            <a:spLocks/>
          </p:cNvSpPr>
          <p:nvPr/>
        </p:nvSpPr>
        <p:spPr bwMode="auto">
          <a:xfrm>
            <a:off x="2710051" y="1845177"/>
            <a:ext cx="1598724" cy="1031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lstStyle/>
          <a:p>
            <a:pPr defTabSz="309563" hangingPunct="0">
              <a:defRPr/>
            </a:pPr>
            <a:r>
              <a:rPr lang="fr-FR" altLang="x-none" sz="9375" dirty="0">
                <a:solidFill>
                  <a:srgbClr val="73808C">
                    <a:alpha val="14000"/>
                  </a:srgbClr>
                </a:solidFill>
                <a:latin typeface="Century Gothic" panose="020B0502020202020204" pitchFamily="34" charset="0"/>
                <a:ea typeface="Poppins Medium" charset="0"/>
                <a:cs typeface="Poppins Medium" charset="0"/>
                <a:sym typeface="Poppins Medium" charset="0"/>
              </a:rPr>
              <a:t>02</a:t>
            </a:r>
          </a:p>
        </p:txBody>
      </p:sp>
      <p:sp>
        <p:nvSpPr>
          <p:cNvPr id="16" name="Rounded Rectangle 108">
            <a:extLst>
              <a:ext uri="{FF2B5EF4-FFF2-40B4-BE49-F238E27FC236}">
                <a16:creationId xmlns:a16="http://schemas.microsoft.com/office/drawing/2014/main" id="{9D4312DA-8117-C2B3-7785-093CE7C21680}"/>
              </a:ext>
            </a:extLst>
          </p:cNvPr>
          <p:cNvSpPr>
            <a:spLocks/>
          </p:cNvSpPr>
          <p:nvPr/>
        </p:nvSpPr>
        <p:spPr bwMode="auto">
          <a:xfrm>
            <a:off x="5017685" y="2077897"/>
            <a:ext cx="1431605" cy="202873"/>
          </a:xfrm>
          <a:prstGeom prst="roundRect">
            <a:avLst>
              <a:gd name="adj" fmla="val 50000"/>
            </a:avLst>
          </a:prstGeom>
          <a:solidFill>
            <a:srgbClr val="6F6F6F"/>
          </a:solidFill>
          <a:ln w="12700" cap="flat" cmpd="sng" algn="ctr">
            <a:noFill/>
            <a:prstDash val="solid"/>
            <a:miter lim="400000"/>
            <a:headEnd type="none" w="med" len="med"/>
            <a:tailEnd type="none" w="med" len="med"/>
          </a:ln>
          <a:effectLst/>
        </p:spPr>
        <p:txBody>
          <a:bodyPr vert="horz" wrap="square" lIns="14288" tIns="14288" rIns="14288" bIns="14288" numCol="1" rtlCol="0" anchor="ctr" anchorCtr="0" compatLnSpc="1">
            <a:prstTxWarp prst="textNoShape">
              <a:avLst/>
            </a:prstTxWarp>
            <a:spAutoFit/>
          </a:bodyPr>
          <a:lstStyle/>
          <a:p>
            <a:pPr defTabSz="309563" hangingPunct="0">
              <a:defRPr/>
            </a:pPr>
            <a:endParaRPr lang="fr-FR" sz="750" dirty="0">
              <a:solidFill>
                <a:srgbClr val="74808C"/>
              </a:solidFill>
              <a:latin typeface="Century Gothic" panose="020B0502020202020204" pitchFamily="34" charset="0"/>
              <a:ea typeface="Poppins" charset="0"/>
              <a:cs typeface="Poppins" charset="0"/>
              <a:sym typeface="Poppins" charset="0"/>
            </a:endParaRPr>
          </a:p>
        </p:txBody>
      </p:sp>
      <p:sp>
        <p:nvSpPr>
          <p:cNvPr id="18" name="Text Box 3">
            <a:extLst>
              <a:ext uri="{FF2B5EF4-FFF2-40B4-BE49-F238E27FC236}">
                <a16:creationId xmlns:a16="http://schemas.microsoft.com/office/drawing/2014/main" id="{CD70427A-0C55-FC01-ACA2-ADEF8F7F961E}"/>
              </a:ext>
            </a:extLst>
          </p:cNvPr>
          <p:cNvSpPr txBox="1">
            <a:spLocks/>
          </p:cNvSpPr>
          <p:nvPr/>
        </p:nvSpPr>
        <p:spPr bwMode="auto">
          <a:xfrm>
            <a:off x="4951092" y="2234119"/>
            <a:ext cx="1598724" cy="1031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lstStyle/>
          <a:p>
            <a:pPr defTabSz="309563" hangingPunct="0">
              <a:defRPr/>
            </a:pPr>
            <a:r>
              <a:rPr lang="fr-FR" altLang="x-none" sz="9375" dirty="0">
                <a:solidFill>
                  <a:srgbClr val="73808C">
                    <a:alpha val="14000"/>
                  </a:srgbClr>
                </a:solidFill>
                <a:latin typeface="Century Gothic" panose="020B0502020202020204" pitchFamily="34" charset="0"/>
                <a:ea typeface="Poppins Medium" charset="0"/>
                <a:cs typeface="Poppins Medium" charset="0"/>
                <a:sym typeface="Poppins Medium" charset="0"/>
              </a:rPr>
              <a:t>03</a:t>
            </a:r>
          </a:p>
        </p:txBody>
      </p:sp>
      <p:sp>
        <p:nvSpPr>
          <p:cNvPr id="21" name="Rounded Rectangle 109">
            <a:extLst>
              <a:ext uri="{FF2B5EF4-FFF2-40B4-BE49-F238E27FC236}">
                <a16:creationId xmlns:a16="http://schemas.microsoft.com/office/drawing/2014/main" id="{E81206CD-7E48-D479-12FB-F0B6DFA8B5F7}"/>
              </a:ext>
            </a:extLst>
          </p:cNvPr>
          <p:cNvSpPr>
            <a:spLocks/>
          </p:cNvSpPr>
          <p:nvPr/>
        </p:nvSpPr>
        <p:spPr bwMode="auto">
          <a:xfrm>
            <a:off x="7216483" y="2539815"/>
            <a:ext cx="1431605" cy="202873"/>
          </a:xfrm>
          <a:prstGeom prst="roundRect">
            <a:avLst>
              <a:gd name="adj" fmla="val 50000"/>
            </a:avLst>
          </a:prstGeom>
          <a:solidFill>
            <a:schemeClr val="accent5"/>
          </a:solidFill>
          <a:ln w="12700" cap="flat" cmpd="sng" algn="ctr">
            <a:noFill/>
            <a:prstDash val="solid"/>
            <a:miter lim="400000"/>
            <a:headEnd type="none" w="med" len="med"/>
            <a:tailEnd type="none" w="med" len="med"/>
          </a:ln>
          <a:effectLst/>
        </p:spPr>
        <p:txBody>
          <a:bodyPr vert="horz" wrap="square" lIns="14288" tIns="14288" rIns="14288" bIns="14288" numCol="1" rtlCol="0" anchor="ctr" anchorCtr="0" compatLnSpc="1">
            <a:prstTxWarp prst="textNoShape">
              <a:avLst/>
            </a:prstTxWarp>
            <a:spAutoFit/>
          </a:bodyPr>
          <a:lstStyle/>
          <a:p>
            <a:pPr defTabSz="309563" hangingPunct="0">
              <a:defRPr/>
            </a:pPr>
            <a:endParaRPr lang="fr-FR" sz="750" dirty="0">
              <a:solidFill>
                <a:srgbClr val="74808C"/>
              </a:solidFill>
              <a:latin typeface="Century Gothic" panose="020B0502020202020204" pitchFamily="34" charset="0"/>
              <a:ea typeface="Poppins" charset="0"/>
              <a:cs typeface="Poppins" charset="0"/>
              <a:sym typeface="Poppins" charset="0"/>
            </a:endParaRPr>
          </a:p>
        </p:txBody>
      </p:sp>
      <p:sp>
        <p:nvSpPr>
          <p:cNvPr id="22" name="Text Box 3">
            <a:extLst>
              <a:ext uri="{FF2B5EF4-FFF2-40B4-BE49-F238E27FC236}">
                <a16:creationId xmlns:a16="http://schemas.microsoft.com/office/drawing/2014/main" id="{DABCE327-02E2-5390-0778-0F53D7C059F9}"/>
              </a:ext>
            </a:extLst>
          </p:cNvPr>
          <p:cNvSpPr txBox="1">
            <a:spLocks/>
          </p:cNvSpPr>
          <p:nvPr/>
        </p:nvSpPr>
        <p:spPr bwMode="auto">
          <a:xfrm>
            <a:off x="7150704" y="2696744"/>
            <a:ext cx="1598724" cy="1031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lstStyle/>
          <a:p>
            <a:pPr defTabSz="309563" hangingPunct="0">
              <a:defRPr/>
            </a:pPr>
            <a:r>
              <a:rPr lang="fr-FR" altLang="x-none" sz="9375" dirty="0">
                <a:solidFill>
                  <a:srgbClr val="73808C">
                    <a:alpha val="14000"/>
                  </a:srgbClr>
                </a:solidFill>
                <a:latin typeface="Century Gothic" panose="020B0502020202020204" pitchFamily="34" charset="0"/>
                <a:ea typeface="Poppins Medium" charset="0"/>
                <a:cs typeface="Poppins Medium" charset="0"/>
                <a:sym typeface="Poppins Medium" charset="0"/>
              </a:rPr>
              <a:t>04</a:t>
            </a:r>
          </a:p>
        </p:txBody>
      </p:sp>
      <p:sp>
        <p:nvSpPr>
          <p:cNvPr id="26" name="Text Box 3">
            <a:extLst>
              <a:ext uri="{FF2B5EF4-FFF2-40B4-BE49-F238E27FC236}">
                <a16:creationId xmlns:a16="http://schemas.microsoft.com/office/drawing/2014/main" id="{4C809D4D-8F59-1547-2B4B-E4BCCDE0CB2D}"/>
              </a:ext>
            </a:extLst>
          </p:cNvPr>
          <p:cNvSpPr txBox="1">
            <a:spLocks/>
          </p:cNvSpPr>
          <p:nvPr/>
        </p:nvSpPr>
        <p:spPr bwMode="auto">
          <a:xfrm>
            <a:off x="680832" y="3367182"/>
            <a:ext cx="1591277" cy="21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lstStyle/>
          <a:p>
            <a:pPr defTabSz="309563" hangingPunct="0">
              <a:defRPr/>
            </a:pPr>
            <a:r>
              <a:rPr lang="fr-FR" altLang="x-none" sz="1275" b="1" dirty="0">
                <a:solidFill>
                  <a:srgbClr val="2270B8"/>
                </a:solidFill>
                <a:latin typeface="+mj-lt"/>
                <a:ea typeface="Poppins Medium" charset="0"/>
                <a:cs typeface="Poppins Medium" charset="0"/>
                <a:sym typeface="Poppins Medium" charset="0"/>
              </a:rPr>
              <a:t>ISO-prod</a:t>
            </a:r>
          </a:p>
        </p:txBody>
      </p:sp>
      <p:sp>
        <p:nvSpPr>
          <p:cNvPr id="28" name="Rectangle 27">
            <a:extLst>
              <a:ext uri="{FF2B5EF4-FFF2-40B4-BE49-F238E27FC236}">
                <a16:creationId xmlns:a16="http://schemas.microsoft.com/office/drawing/2014/main" id="{02694361-5F70-C952-AC22-DB8F5585A43D}"/>
              </a:ext>
            </a:extLst>
          </p:cNvPr>
          <p:cNvSpPr>
            <a:spLocks/>
          </p:cNvSpPr>
          <p:nvPr/>
        </p:nvSpPr>
        <p:spPr>
          <a:xfrm>
            <a:off x="558605" y="3585789"/>
            <a:ext cx="1744576" cy="1118255"/>
          </a:xfrm>
          <a:prstGeom prst="rect">
            <a:avLst/>
          </a:prstGeom>
        </p:spPr>
        <p:txBody>
          <a:bodyPr wrap="square">
            <a:spAutoFit/>
          </a:bodyPr>
          <a:lstStyle/>
          <a:p>
            <a:pPr algn="just">
              <a:lnSpc>
                <a:spcPts val="975"/>
              </a:lnSpc>
            </a:pPr>
            <a:r>
              <a:rPr lang="fr-FR" sz="900" dirty="0">
                <a:solidFill>
                  <a:srgbClr val="5F5F5F"/>
                </a:solidFill>
                <a:ea typeface="Open Sans Light" panose="020B0306030504020204" pitchFamily="34" charset="0"/>
                <a:cs typeface="Segoe UI Light" panose="020B0502040204020203" pitchFamily="34" charset="0"/>
              </a:rPr>
              <a:t>Le test d’intrusion doit être réalisé de préférence </a:t>
            </a:r>
            <a:r>
              <a:rPr lang="fr-FR" sz="900" b="1" dirty="0">
                <a:solidFill>
                  <a:srgbClr val="2270B8"/>
                </a:solidFill>
                <a:ea typeface="Open Sans Light" panose="020B0306030504020204" pitchFamily="34" charset="0"/>
                <a:cs typeface="Segoe UI Light" panose="020B0502040204020203" pitchFamily="34" charset="0"/>
              </a:rPr>
              <a:t>sur un environnement « iso-prod </a:t>
            </a:r>
            <a:r>
              <a:rPr lang="fr-FR" sz="900" dirty="0">
                <a:solidFill>
                  <a:srgbClr val="2270B8"/>
                </a:solidFill>
                <a:ea typeface="Open Sans Light" panose="020B0306030504020204" pitchFamily="34" charset="0"/>
                <a:cs typeface="Segoe UI Light" panose="020B0502040204020203" pitchFamily="34" charset="0"/>
              </a:rPr>
              <a:t>»</a:t>
            </a:r>
            <a:r>
              <a:rPr lang="fr-FR" sz="900" dirty="0">
                <a:solidFill>
                  <a:srgbClr val="5F5F5F"/>
                </a:solidFill>
                <a:ea typeface="Open Sans Light" panose="020B0306030504020204" pitchFamily="34" charset="0"/>
                <a:cs typeface="Segoe UI Light" panose="020B0502040204020203" pitchFamily="34" charset="0"/>
              </a:rPr>
              <a:t> (ex: environnement de développement, de test, etc.), dans des conditions proches de celles d’un environnement de production </a:t>
            </a:r>
          </a:p>
        </p:txBody>
      </p:sp>
      <p:sp>
        <p:nvSpPr>
          <p:cNvPr id="30" name="Text Box 3">
            <a:extLst>
              <a:ext uri="{FF2B5EF4-FFF2-40B4-BE49-F238E27FC236}">
                <a16:creationId xmlns:a16="http://schemas.microsoft.com/office/drawing/2014/main" id="{BD84DA35-E2F7-63B9-F26D-B44D4E5B9DDF}"/>
              </a:ext>
            </a:extLst>
          </p:cNvPr>
          <p:cNvSpPr txBox="1">
            <a:spLocks/>
          </p:cNvSpPr>
          <p:nvPr/>
        </p:nvSpPr>
        <p:spPr bwMode="auto">
          <a:xfrm>
            <a:off x="2790470" y="2859248"/>
            <a:ext cx="1591277" cy="21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lstStyle/>
          <a:p>
            <a:pPr defTabSz="309563" hangingPunct="0">
              <a:defRPr/>
            </a:pPr>
            <a:r>
              <a:rPr lang="fr-FR" altLang="x-none" sz="1275" b="1" dirty="0">
                <a:solidFill>
                  <a:srgbClr val="D60951"/>
                </a:solidFill>
                <a:latin typeface="+mj-lt"/>
                <a:sym typeface="Poppins Medium" charset="0"/>
              </a:rPr>
              <a:t>Version identique</a:t>
            </a:r>
          </a:p>
        </p:txBody>
      </p:sp>
      <p:sp>
        <p:nvSpPr>
          <p:cNvPr id="31" name="Rectangle 30">
            <a:extLst>
              <a:ext uri="{FF2B5EF4-FFF2-40B4-BE49-F238E27FC236}">
                <a16:creationId xmlns:a16="http://schemas.microsoft.com/office/drawing/2014/main" id="{ACDC8037-EBCF-C0ED-10F5-D12601AB2B4E}"/>
              </a:ext>
            </a:extLst>
          </p:cNvPr>
          <p:cNvSpPr>
            <a:spLocks/>
          </p:cNvSpPr>
          <p:nvPr/>
        </p:nvSpPr>
        <p:spPr>
          <a:xfrm>
            <a:off x="2743413" y="3073840"/>
            <a:ext cx="1647462" cy="1246495"/>
          </a:xfrm>
          <a:prstGeom prst="rect">
            <a:avLst/>
          </a:prstGeom>
        </p:spPr>
        <p:txBody>
          <a:bodyPr wrap="square">
            <a:spAutoFit/>
          </a:bodyPr>
          <a:lstStyle/>
          <a:p>
            <a:pPr algn="just">
              <a:lnSpc>
                <a:spcPts val="975"/>
              </a:lnSpc>
            </a:pPr>
            <a:r>
              <a:rPr lang="fr-FR" sz="900" dirty="0">
                <a:solidFill>
                  <a:srgbClr val="5F5F5F"/>
                </a:solidFill>
                <a:ea typeface="Open Sans Light" panose="020B0306030504020204" pitchFamily="34" charset="0"/>
                <a:cs typeface="Segoe UI Light" panose="020B0502040204020203" pitchFamily="34" charset="0"/>
              </a:rPr>
              <a:t>S'assurer que l'application fournie correspond à la même </a:t>
            </a:r>
            <a:r>
              <a:rPr lang="fr-FR" sz="900" b="1" dirty="0">
                <a:solidFill>
                  <a:srgbClr val="D60951"/>
                </a:solidFill>
                <a:ea typeface="Open Sans Light" panose="020B0306030504020204" pitchFamily="34" charset="0"/>
                <a:cs typeface="Segoe UI Light" panose="020B0502040204020203" pitchFamily="34" charset="0"/>
              </a:rPr>
              <a:t>version majeure </a:t>
            </a:r>
            <a:r>
              <a:rPr lang="fr-FR" sz="900" dirty="0">
                <a:solidFill>
                  <a:srgbClr val="5F5F5F"/>
                </a:solidFill>
                <a:ea typeface="Open Sans Light" panose="020B0306030504020204" pitchFamily="34" charset="0"/>
                <a:cs typeface="Segoe UI Light" panose="020B0502040204020203" pitchFamily="34" charset="0"/>
              </a:rPr>
              <a:t>que celle actuellement en production, en incluant des critères tels que la similarité des données, un niveau de sécurité adéquat et une configuration identique</a:t>
            </a:r>
          </a:p>
        </p:txBody>
      </p:sp>
      <p:sp>
        <p:nvSpPr>
          <p:cNvPr id="32" name="Text Box 3">
            <a:extLst>
              <a:ext uri="{FF2B5EF4-FFF2-40B4-BE49-F238E27FC236}">
                <a16:creationId xmlns:a16="http://schemas.microsoft.com/office/drawing/2014/main" id="{05260E66-994A-56C7-48DA-2F8AB1A8D57B}"/>
              </a:ext>
            </a:extLst>
          </p:cNvPr>
          <p:cNvSpPr txBox="1">
            <a:spLocks/>
          </p:cNvSpPr>
          <p:nvPr/>
        </p:nvSpPr>
        <p:spPr bwMode="auto">
          <a:xfrm>
            <a:off x="5031510" y="3248187"/>
            <a:ext cx="1591277" cy="21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lstStyle/>
          <a:p>
            <a:pPr defTabSz="309563" hangingPunct="0">
              <a:defRPr/>
            </a:pPr>
            <a:r>
              <a:rPr lang="fr-FR" altLang="x-none" sz="1275" b="1" dirty="0">
                <a:solidFill>
                  <a:srgbClr val="5F5F5F"/>
                </a:solidFill>
                <a:latin typeface="+mj-lt"/>
                <a:sym typeface="Poppins Medium" charset="0"/>
              </a:rPr>
              <a:t>Audit du produit</a:t>
            </a:r>
          </a:p>
        </p:txBody>
      </p:sp>
      <p:sp>
        <p:nvSpPr>
          <p:cNvPr id="33" name="Rectangle 32">
            <a:extLst>
              <a:ext uri="{FF2B5EF4-FFF2-40B4-BE49-F238E27FC236}">
                <a16:creationId xmlns:a16="http://schemas.microsoft.com/office/drawing/2014/main" id="{C7642731-8372-7C10-1BD6-49D183C3E684}"/>
              </a:ext>
            </a:extLst>
          </p:cNvPr>
          <p:cNvSpPr>
            <a:spLocks/>
          </p:cNvSpPr>
          <p:nvPr/>
        </p:nvSpPr>
        <p:spPr>
          <a:xfrm>
            <a:off x="4972047" y="3466794"/>
            <a:ext cx="1647462" cy="1118255"/>
          </a:xfrm>
          <a:prstGeom prst="rect">
            <a:avLst/>
          </a:prstGeom>
        </p:spPr>
        <p:txBody>
          <a:bodyPr wrap="square">
            <a:spAutoFit/>
          </a:bodyPr>
          <a:lstStyle/>
          <a:p>
            <a:pPr algn="just">
              <a:lnSpc>
                <a:spcPts val="975"/>
              </a:lnSpc>
            </a:pPr>
            <a:r>
              <a:rPr lang="fr-FR" sz="900" dirty="0">
                <a:solidFill>
                  <a:srgbClr val="5F5F5F"/>
                </a:solidFill>
                <a:ea typeface="Open Sans Light" panose="020B0306030504020204" pitchFamily="34" charset="0"/>
                <a:cs typeface="Segoe UI Light" panose="020B0502040204020203" pitchFamily="34" charset="0"/>
              </a:rPr>
              <a:t>Vérifier que tous les </a:t>
            </a:r>
            <a:r>
              <a:rPr lang="fr-FR" sz="900" b="1" dirty="0">
                <a:solidFill>
                  <a:srgbClr val="5F5F5F"/>
                </a:solidFill>
                <a:ea typeface="Open Sans Light" panose="020B0306030504020204" pitchFamily="34" charset="0"/>
                <a:cs typeface="Segoe UI Light" panose="020B0502040204020203" pitchFamily="34" charset="0"/>
              </a:rPr>
              <a:t>dispositifs de sécurité</a:t>
            </a:r>
            <a:r>
              <a:rPr lang="fr-FR" sz="900" dirty="0">
                <a:solidFill>
                  <a:srgbClr val="5F5F5F"/>
                </a:solidFill>
                <a:ea typeface="Open Sans Light" panose="020B0306030504020204" pitchFamily="34" charset="0"/>
                <a:cs typeface="Segoe UI Light" panose="020B0502040204020203" pitchFamily="34" charset="0"/>
              </a:rPr>
              <a:t>, tels que le pare-feu d'application web (WAF), les sondes, les passerelles, etc., soient désactivés s’ils ne font pas partie de la solution commercialisée</a:t>
            </a:r>
          </a:p>
        </p:txBody>
      </p:sp>
      <p:sp>
        <p:nvSpPr>
          <p:cNvPr id="34" name="Text Box 3">
            <a:extLst>
              <a:ext uri="{FF2B5EF4-FFF2-40B4-BE49-F238E27FC236}">
                <a16:creationId xmlns:a16="http://schemas.microsoft.com/office/drawing/2014/main" id="{A64C7990-AAB4-BB6B-8A64-8A4A29E8382A}"/>
              </a:ext>
            </a:extLst>
          </p:cNvPr>
          <p:cNvSpPr txBox="1">
            <a:spLocks/>
          </p:cNvSpPr>
          <p:nvPr/>
        </p:nvSpPr>
        <p:spPr bwMode="auto">
          <a:xfrm>
            <a:off x="7231123" y="3710812"/>
            <a:ext cx="1660877" cy="21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lstStyle/>
          <a:p>
            <a:pPr defTabSz="309563" hangingPunct="0">
              <a:defRPr/>
            </a:pPr>
            <a:r>
              <a:rPr lang="fr-FR" altLang="x-none" sz="1275" b="1" dirty="0">
                <a:solidFill>
                  <a:schemeClr val="accent5"/>
                </a:solidFill>
                <a:latin typeface="+mj-lt"/>
                <a:sym typeface="Poppins Medium" charset="0"/>
              </a:rPr>
              <a:t>Type d’application</a:t>
            </a:r>
          </a:p>
        </p:txBody>
      </p:sp>
      <p:sp>
        <p:nvSpPr>
          <p:cNvPr id="35" name="Rectangle 34">
            <a:extLst>
              <a:ext uri="{FF2B5EF4-FFF2-40B4-BE49-F238E27FC236}">
                <a16:creationId xmlns:a16="http://schemas.microsoft.com/office/drawing/2014/main" id="{422BDF00-7929-BCC3-4C29-D7E0AB5D7ED0}"/>
              </a:ext>
            </a:extLst>
          </p:cNvPr>
          <p:cNvSpPr/>
          <p:nvPr/>
        </p:nvSpPr>
        <p:spPr>
          <a:xfrm>
            <a:off x="7183004" y="3948137"/>
            <a:ext cx="1566425" cy="605294"/>
          </a:xfrm>
          <a:prstGeom prst="rect">
            <a:avLst/>
          </a:prstGeom>
        </p:spPr>
        <p:txBody>
          <a:bodyPr wrap="square">
            <a:spAutoFit/>
          </a:bodyPr>
          <a:lstStyle/>
          <a:p>
            <a:pPr algn="just">
              <a:lnSpc>
                <a:spcPts val="975"/>
              </a:lnSpc>
            </a:pPr>
            <a:r>
              <a:rPr lang="fr-FR" sz="900" dirty="0">
                <a:solidFill>
                  <a:srgbClr val="5F5F5F"/>
                </a:solidFill>
                <a:ea typeface="Open Sans Light" panose="020B0306030504020204" pitchFamily="34" charset="0"/>
                <a:cs typeface="Segoe UI Light" panose="020B0502040204020203" pitchFamily="34" charset="0"/>
              </a:rPr>
              <a:t>Pré-identifier </a:t>
            </a:r>
            <a:r>
              <a:rPr lang="fr-FR" sz="900" b="1" dirty="0">
                <a:solidFill>
                  <a:schemeClr val="accent5"/>
                </a:solidFill>
                <a:ea typeface="Open Sans Light" panose="020B0306030504020204" pitchFamily="34" charset="0"/>
                <a:cs typeface="Segoe UI Light" panose="020B0502040204020203" pitchFamily="34" charset="0"/>
              </a:rPr>
              <a:t>le type d'application </a:t>
            </a:r>
            <a:r>
              <a:rPr lang="fr-FR" sz="900" dirty="0">
                <a:solidFill>
                  <a:srgbClr val="5F5F5F"/>
                </a:solidFill>
                <a:ea typeface="Open Sans Light" panose="020B0306030504020204" pitchFamily="34" charset="0"/>
                <a:cs typeface="Segoe UI Light" panose="020B0502040204020203" pitchFamily="34" charset="0"/>
              </a:rPr>
              <a:t>à l’aide du logigramme</a:t>
            </a:r>
            <a:r>
              <a:rPr lang="fr-FR" sz="900" i="1" dirty="0">
                <a:solidFill>
                  <a:srgbClr val="5F5F5F"/>
                </a:solidFill>
                <a:ea typeface="Open Sans Light" panose="020B0306030504020204" pitchFamily="34" charset="0"/>
                <a:cs typeface="Segoe UI Light" panose="020B0502040204020203" pitchFamily="34" charset="0"/>
              </a:rPr>
              <a:t> </a:t>
            </a:r>
            <a:r>
              <a:rPr lang="fr-FR" sz="900" dirty="0">
                <a:solidFill>
                  <a:srgbClr val="5F5F5F"/>
                </a:solidFill>
                <a:ea typeface="Open Sans Light" panose="020B0306030504020204" pitchFamily="34" charset="0"/>
                <a:cs typeface="Segoe UI Light" panose="020B0502040204020203" pitchFamily="34" charset="0"/>
              </a:rPr>
              <a:t>fourni dans le guide d’utilisation</a:t>
            </a:r>
            <a:endParaRPr lang="fr-FR" sz="900" dirty="0">
              <a:solidFill>
                <a:srgbClr val="5F5F5F"/>
              </a:solidFill>
              <a:latin typeface="+mj-lt"/>
              <a:cs typeface="Segoe UI Light" panose="020B0502040204020203" pitchFamily="34" charset="0"/>
            </a:endParaRPr>
          </a:p>
        </p:txBody>
      </p:sp>
      <p:sp>
        <p:nvSpPr>
          <p:cNvPr id="36" name="Espace réservé du numéro de diapositive 1">
            <a:extLst>
              <a:ext uri="{FF2B5EF4-FFF2-40B4-BE49-F238E27FC236}">
                <a16:creationId xmlns:a16="http://schemas.microsoft.com/office/drawing/2014/main" id="{C25D52E0-CDEB-375D-400C-D3DD0692849D}"/>
              </a:ext>
            </a:extLst>
          </p:cNvPr>
          <p:cNvSpPr txBox="1">
            <a:spLocks/>
          </p:cNvSpPr>
          <p:nvPr/>
        </p:nvSpPr>
        <p:spPr>
          <a:xfrm>
            <a:off x="107504" y="4749992"/>
            <a:ext cx="287338" cy="273600"/>
          </a:xfrm>
          <a:prstGeom prst="rect">
            <a:avLst/>
          </a:prstGeom>
        </p:spPr>
        <p:txBody>
          <a:bodyPr lIns="0" tIns="0" rIns="0" bIns="0" anchor="ctr"/>
          <a:lstStyle>
            <a:defPPr>
              <a:defRPr lang="fr-FR"/>
            </a:defPPr>
            <a:lvl1pPr algn="l" rtl="0" fontAlgn="base">
              <a:spcBef>
                <a:spcPct val="0"/>
              </a:spcBef>
              <a:spcAft>
                <a:spcPct val="0"/>
              </a:spcAft>
              <a:defRPr sz="2400" kern="1200">
                <a:solidFill>
                  <a:schemeClr val="tx1"/>
                </a:solidFill>
                <a:latin typeface="Arial" charset="0"/>
                <a:ea typeface="Geneva" charset="-128"/>
                <a:cs typeface="+mn-cs"/>
              </a:defRPr>
            </a:lvl1pPr>
            <a:lvl2pPr marL="457200" algn="l" rtl="0" fontAlgn="base">
              <a:spcBef>
                <a:spcPct val="0"/>
              </a:spcBef>
              <a:spcAft>
                <a:spcPct val="0"/>
              </a:spcAft>
              <a:defRPr sz="2400" kern="1200">
                <a:solidFill>
                  <a:schemeClr val="tx1"/>
                </a:solidFill>
                <a:latin typeface="Arial" charset="0"/>
                <a:ea typeface="Geneva" charset="-128"/>
                <a:cs typeface="+mn-cs"/>
              </a:defRPr>
            </a:lvl2pPr>
            <a:lvl3pPr marL="914400" algn="l" rtl="0" fontAlgn="base">
              <a:spcBef>
                <a:spcPct val="0"/>
              </a:spcBef>
              <a:spcAft>
                <a:spcPct val="0"/>
              </a:spcAft>
              <a:defRPr sz="2400" kern="1200">
                <a:solidFill>
                  <a:schemeClr val="tx1"/>
                </a:solidFill>
                <a:latin typeface="Arial" charset="0"/>
                <a:ea typeface="Geneva" charset="-128"/>
                <a:cs typeface="+mn-cs"/>
              </a:defRPr>
            </a:lvl3pPr>
            <a:lvl4pPr marL="1371600" algn="l" rtl="0" fontAlgn="base">
              <a:spcBef>
                <a:spcPct val="0"/>
              </a:spcBef>
              <a:spcAft>
                <a:spcPct val="0"/>
              </a:spcAft>
              <a:defRPr sz="2400" kern="1200">
                <a:solidFill>
                  <a:schemeClr val="tx1"/>
                </a:solidFill>
                <a:latin typeface="Arial" charset="0"/>
                <a:ea typeface="Geneva" charset="-128"/>
                <a:cs typeface="+mn-cs"/>
              </a:defRPr>
            </a:lvl4pPr>
            <a:lvl5pPr marL="1828800" algn="l" rtl="0" fontAlgn="base">
              <a:spcBef>
                <a:spcPct val="0"/>
              </a:spcBef>
              <a:spcAft>
                <a:spcPct val="0"/>
              </a:spcAft>
              <a:defRPr sz="2400" kern="1200">
                <a:solidFill>
                  <a:schemeClr val="tx1"/>
                </a:solidFill>
                <a:latin typeface="Arial" charset="0"/>
                <a:ea typeface="Geneva" charset="-128"/>
                <a:cs typeface="+mn-cs"/>
              </a:defRPr>
            </a:lvl5pPr>
            <a:lvl6pPr marL="2286000" algn="l" defTabSz="914400" rtl="0" eaLnBrk="1" latinLnBrk="0" hangingPunct="1">
              <a:defRPr sz="2400" kern="1200">
                <a:solidFill>
                  <a:schemeClr val="tx1"/>
                </a:solidFill>
                <a:latin typeface="Arial" charset="0"/>
                <a:ea typeface="Geneva" charset="-128"/>
                <a:cs typeface="+mn-cs"/>
              </a:defRPr>
            </a:lvl6pPr>
            <a:lvl7pPr marL="2743200" algn="l" defTabSz="914400" rtl="0" eaLnBrk="1" latinLnBrk="0" hangingPunct="1">
              <a:defRPr sz="2400" kern="1200">
                <a:solidFill>
                  <a:schemeClr val="tx1"/>
                </a:solidFill>
                <a:latin typeface="Arial" charset="0"/>
                <a:ea typeface="Geneva" charset="-128"/>
                <a:cs typeface="+mn-cs"/>
              </a:defRPr>
            </a:lvl7pPr>
            <a:lvl8pPr marL="3200400" algn="l" defTabSz="914400" rtl="0" eaLnBrk="1" latinLnBrk="0" hangingPunct="1">
              <a:defRPr sz="2400" kern="1200">
                <a:solidFill>
                  <a:schemeClr val="tx1"/>
                </a:solidFill>
                <a:latin typeface="Arial" charset="0"/>
                <a:ea typeface="Geneva" charset="-128"/>
                <a:cs typeface="+mn-cs"/>
              </a:defRPr>
            </a:lvl8pPr>
            <a:lvl9pPr marL="3657600" algn="l" defTabSz="914400" rtl="0" eaLnBrk="1" latinLnBrk="0" hangingPunct="1">
              <a:defRPr sz="2400" kern="1200">
                <a:solidFill>
                  <a:schemeClr val="tx1"/>
                </a:solidFill>
                <a:latin typeface="Arial" charset="0"/>
                <a:ea typeface="Geneva"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646E7B68-C406-4B5C-B79D-A1CDE10CB85D}" type="slidenum">
              <a:rPr kumimoji="0" lang="fr-FR" sz="800" b="0" i="1" u="none" strike="noStrike" kern="1200" cap="none" spc="0" normalizeH="0" baseline="0" noProof="0" smtClean="0">
                <a:ln>
                  <a:noFill/>
                </a:ln>
                <a:solidFill>
                  <a:srgbClr val="575757"/>
                </a:solidFill>
                <a:effectLst/>
                <a:uLnTx/>
                <a:uFillTx/>
                <a:latin typeface="Arial" charset="0"/>
                <a:ea typeface="Geneva"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11</a:t>
            </a:fld>
            <a:endParaRPr kumimoji="0" lang="fr-FR" sz="800" b="0" i="1" u="none" strike="noStrike" kern="1200" cap="none" spc="0" normalizeH="0" baseline="0" noProof="0" dirty="0">
              <a:ln>
                <a:noFill/>
              </a:ln>
              <a:solidFill>
                <a:srgbClr val="575757"/>
              </a:solidFill>
              <a:effectLst/>
              <a:uLnTx/>
              <a:uFillTx/>
              <a:latin typeface="Arial" charset="0"/>
              <a:ea typeface="Geneva" charset="-128"/>
              <a:cs typeface="+mn-cs"/>
            </a:endParaRPr>
          </a:p>
        </p:txBody>
      </p:sp>
    </p:spTree>
    <p:extLst>
      <p:ext uri="{BB962C8B-B14F-4D97-AF65-F5344CB8AC3E}">
        <p14:creationId xmlns:p14="http://schemas.microsoft.com/office/powerpoint/2010/main" val="3600067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re 1">
            <a:extLst>
              <a:ext uri="{FF2B5EF4-FFF2-40B4-BE49-F238E27FC236}">
                <a16:creationId xmlns:a16="http://schemas.microsoft.com/office/drawing/2014/main" id="{2BBF5CF6-0449-4D43-9EFC-A8D940E02642}"/>
              </a:ext>
            </a:extLst>
          </p:cNvPr>
          <p:cNvSpPr>
            <a:spLocks noGrp="1"/>
          </p:cNvSpPr>
          <p:nvPr>
            <p:ph type="title"/>
          </p:nvPr>
        </p:nvSpPr>
        <p:spPr>
          <a:xfrm>
            <a:off x="921172" y="86400"/>
            <a:ext cx="7351527" cy="540000"/>
          </a:xfrm>
        </p:spPr>
        <p:txBody>
          <a:bodyPr lIns="0" rIns="0">
            <a:normAutofit/>
          </a:bodyPr>
          <a:lstStyle/>
          <a:p>
            <a:r>
              <a:rPr lang="fr-FR" sz="2000" dirty="0">
                <a:solidFill>
                  <a:srgbClr val="006AB2"/>
                </a:solidFill>
              </a:rPr>
              <a:t>Rôle de l’éditeur lors de la phase de cadrage (2/2)</a:t>
            </a:r>
          </a:p>
        </p:txBody>
      </p:sp>
      <p:pic>
        <p:nvPicPr>
          <p:cNvPr id="115" name="Graphic 4 [2]" hidden="1">
            <a:extLst>
              <a:ext uri="{FF2B5EF4-FFF2-40B4-BE49-F238E27FC236}">
                <a16:creationId xmlns:a16="http://schemas.microsoft.com/office/drawing/2014/main" id="{60EB7C37-C178-4C12-99EE-43E1E7AEDD76}"/>
              </a:ext>
            </a:extLst>
          </p:cNvPr>
          <p:cNvPicPr>
            <a:picLocks noChangeAspect="1"/>
          </p:cNvPicPr>
          <p:nvPr>
            <p:custDataLst>
              <p:tags r:id="rId1"/>
            </p:custDataLst>
          </p:nvPr>
        </p:nvPicPr>
        <p:blipFill>
          <a:blip r:embed="rId6">
            <a:extLst>
              <a:ext uri="{96DAC541-7B7A-43D3-8B79-37D633B846F1}">
                <asvg:svgBlip xmlns:asvg="http://schemas.microsoft.com/office/drawing/2016/SVG/main" r:embed="rId7"/>
              </a:ext>
            </a:extLst>
          </a:blip>
          <a:stretch>
            <a:fillRect/>
          </a:stretch>
        </p:blipFill>
        <p:spPr>
          <a:xfrm>
            <a:off x="2402618" y="1130831"/>
            <a:ext cx="1619250" cy="1619250"/>
          </a:xfrm>
          <a:prstGeom prst="rect">
            <a:avLst/>
          </a:prstGeom>
        </p:spPr>
      </p:pic>
      <p:pic>
        <p:nvPicPr>
          <p:cNvPr id="116" name="Graphic 8 [0]" hidden="1">
            <a:extLst>
              <a:ext uri="{FF2B5EF4-FFF2-40B4-BE49-F238E27FC236}">
                <a16:creationId xmlns:a16="http://schemas.microsoft.com/office/drawing/2014/main" id="{47DEBBFB-BDB8-499F-8538-9BBBFB4F6EB1}"/>
              </a:ext>
            </a:extLst>
          </p:cNvPr>
          <p:cNvPicPr>
            <a:picLocks noChangeAspect="1"/>
          </p:cNvPicPr>
          <p:nvPr>
            <p:custDataLst>
              <p:tags r:id="rId2"/>
            </p:custDataLst>
          </p:nvPr>
        </p:nvPicPr>
        <p:blipFill>
          <a:blip r:embed="rId8">
            <a:extLst>
              <a:ext uri="{96DAC541-7B7A-43D3-8B79-37D633B846F1}">
                <asvg:svgBlip xmlns:asvg="http://schemas.microsoft.com/office/drawing/2016/SVG/main" r:embed="rId9"/>
              </a:ext>
            </a:extLst>
          </a:blip>
          <a:stretch>
            <a:fillRect/>
          </a:stretch>
        </p:blipFill>
        <p:spPr>
          <a:xfrm>
            <a:off x="2402618" y="1130831"/>
            <a:ext cx="1619250" cy="1619250"/>
          </a:xfrm>
          <a:prstGeom prst="rect">
            <a:avLst/>
          </a:prstGeom>
        </p:spPr>
      </p:pic>
      <p:pic>
        <p:nvPicPr>
          <p:cNvPr id="117" name="Graphic 12 [1]" hidden="1">
            <a:extLst>
              <a:ext uri="{FF2B5EF4-FFF2-40B4-BE49-F238E27FC236}">
                <a16:creationId xmlns:a16="http://schemas.microsoft.com/office/drawing/2014/main" id="{8279560A-704F-4166-B422-1F617B6E296A}"/>
              </a:ext>
            </a:extLst>
          </p:cNvPr>
          <p:cNvPicPr>
            <a:picLocks noChangeAspect="1"/>
          </p:cNvPicPr>
          <p:nvPr>
            <p:custDataLst>
              <p:tags r:id="rId3"/>
            </p:custDataLst>
          </p:nvPr>
        </p:nvPicPr>
        <p:blipFill>
          <a:blip r:embed="rId10">
            <a:extLst>
              <a:ext uri="{96DAC541-7B7A-43D3-8B79-37D633B846F1}">
                <asvg:svgBlip xmlns:asvg="http://schemas.microsoft.com/office/drawing/2016/SVG/main" r:embed="rId11"/>
              </a:ext>
            </a:extLst>
          </a:blip>
          <a:stretch>
            <a:fillRect/>
          </a:stretch>
        </p:blipFill>
        <p:spPr>
          <a:xfrm>
            <a:off x="2402618" y="1130831"/>
            <a:ext cx="1619250" cy="1619250"/>
          </a:xfrm>
          <a:prstGeom prst="rect">
            <a:avLst/>
          </a:prstGeom>
        </p:spPr>
      </p:pic>
      <p:sp>
        <p:nvSpPr>
          <p:cNvPr id="3" name="Text Placeholder 2">
            <a:extLst>
              <a:ext uri="{FF2B5EF4-FFF2-40B4-BE49-F238E27FC236}">
                <a16:creationId xmlns:a16="http://schemas.microsoft.com/office/drawing/2014/main" id="{9DD50608-18CA-C40B-B39F-3A942175869A}"/>
              </a:ext>
            </a:extLst>
          </p:cNvPr>
          <p:cNvSpPr txBox="1">
            <a:spLocks/>
          </p:cNvSpPr>
          <p:nvPr/>
        </p:nvSpPr>
        <p:spPr>
          <a:xfrm>
            <a:off x="828000" y="108000"/>
            <a:ext cx="8064000" cy="195263"/>
          </a:xfrm>
          <a:prstGeom prst="rect">
            <a:avLst/>
          </a:prstGeom>
        </p:spPr>
        <p:txBody>
          <a:bodyPr vert="horz" lIns="108000" tIns="0" rIns="108000" bIns="0" rtlCol="0" anchor="b">
            <a:normAutofit/>
          </a:bodyPr>
          <a:lstStyle>
            <a:lvl1pPr marL="0" marR="0" indent="0" algn="l" defTabSz="914400" rtl="0" eaLnBrk="1" fontAlgn="auto" latinLnBrk="0" hangingPunct="1">
              <a:lnSpc>
                <a:spcPct val="100000"/>
              </a:lnSpc>
              <a:spcBef>
                <a:spcPts val="0"/>
              </a:spcBef>
              <a:spcAft>
                <a:spcPts val="0"/>
              </a:spcAft>
              <a:buClrTx/>
              <a:buSzPct val="100000"/>
              <a:buFont typeface="Wingdings" panose="05000000000000000000" pitchFamily="2" charset="2"/>
              <a:buNone/>
              <a:tabLst/>
              <a:defRPr sz="750" b="1" i="0" kern="1200" cap="all" baseline="0">
                <a:solidFill>
                  <a:schemeClr val="accent4"/>
                </a:solidFill>
                <a:latin typeface="+mj-lt"/>
                <a:ea typeface="+mn-ea"/>
                <a:cs typeface="+mn-cs"/>
              </a:defRPr>
            </a:lvl1pPr>
            <a:lvl2pPr marL="720000" marR="0" indent="-285750" algn="l" defTabSz="914400" rtl="0" eaLnBrk="1" fontAlgn="auto" latinLnBrk="0" hangingPunct="1">
              <a:lnSpc>
                <a:spcPct val="100000"/>
              </a:lnSpc>
              <a:spcBef>
                <a:spcPts val="900"/>
              </a:spcBef>
              <a:spcAft>
                <a:spcPts val="0"/>
              </a:spcAft>
              <a:buClr>
                <a:srgbClr val="006AB2"/>
              </a:buClr>
              <a:buSzPct val="100000"/>
              <a:buFont typeface="Wingdings 3" panose="05040102010807070707" pitchFamily="18" charset="2"/>
              <a:buChar char="u"/>
              <a:tabLst/>
              <a:defRPr sz="610" b="1" kern="1200" baseline="0">
                <a:solidFill>
                  <a:schemeClr val="tx2"/>
                </a:solidFill>
                <a:latin typeface="+mn-lt"/>
                <a:ea typeface="+mn-ea"/>
                <a:cs typeface="+mn-cs"/>
              </a:defRPr>
            </a:lvl2pPr>
            <a:lvl3pPr marL="1080000" marR="0" indent="-252000" algn="l" defTabSz="914400" rtl="0" eaLnBrk="1" fontAlgn="auto" latinLnBrk="0" hangingPunct="1">
              <a:lnSpc>
                <a:spcPct val="100000"/>
              </a:lnSpc>
              <a:spcBef>
                <a:spcPts val="400"/>
              </a:spcBef>
              <a:spcAft>
                <a:spcPts val="0"/>
              </a:spcAft>
              <a:buClrTx/>
              <a:buSzTx/>
              <a:buFont typeface="Webdings" panose="05030102010509060703" pitchFamily="18" charset="2"/>
              <a:buChar char="&lt;"/>
              <a:tabLst/>
              <a:defRPr lang="fr-FR" sz="1600" kern="1200" baseline="0">
                <a:solidFill>
                  <a:srgbClr val="575757"/>
                </a:solidFill>
                <a:latin typeface="+mn-lt"/>
                <a:ea typeface="+mn-ea"/>
                <a:cs typeface="+mn-cs"/>
              </a:defRPr>
            </a:lvl3pPr>
            <a:lvl4pPr marL="1440000" marR="0" indent="-216000" algn="l" defTabSz="914400" rtl="0" eaLnBrk="1" fontAlgn="auto" latinLnBrk="0" hangingPunct="1">
              <a:lnSpc>
                <a:spcPct val="100000"/>
              </a:lnSpc>
              <a:spcBef>
                <a:spcPts val="400"/>
              </a:spcBef>
              <a:spcAft>
                <a:spcPts val="0"/>
              </a:spcAft>
              <a:buClrTx/>
              <a:buSzPct val="130000"/>
              <a:buFont typeface="Arial" panose="020B0604020202020204" pitchFamily="34" charset="0"/>
              <a:buChar char="•"/>
              <a:tabLst/>
              <a:defRPr lang="fr-FR" sz="1400" kern="1200">
                <a:solidFill>
                  <a:srgbClr val="575757"/>
                </a:solidFill>
                <a:latin typeface="+mn-lt"/>
                <a:ea typeface="+mn-ea"/>
                <a:cs typeface="+mn-cs"/>
              </a:defRPr>
            </a:lvl4pPr>
            <a:lvl5pPr marL="1800000" marR="0" indent="-216000" algn="l" defTabSz="914400" rtl="0" eaLnBrk="1" fontAlgn="auto" latinLnBrk="0" hangingPunct="1">
              <a:lnSpc>
                <a:spcPct val="100000"/>
              </a:lnSpc>
              <a:spcBef>
                <a:spcPts val="200"/>
              </a:spcBef>
              <a:spcAft>
                <a:spcPts val="0"/>
              </a:spcAft>
              <a:buClrTx/>
              <a:buSzPct val="110000"/>
              <a:buFont typeface="Arial" pitchFamily="34" charset="0"/>
              <a:buChar char="•"/>
              <a:tabLst/>
              <a:defRPr lang="fr-FR" sz="1200" kern="1200">
                <a:solidFill>
                  <a:srgbClr val="57575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a:t>test d’intrusion Ségur numérique vague 2</a:t>
            </a:r>
          </a:p>
        </p:txBody>
      </p:sp>
      <p:grpSp>
        <p:nvGrpSpPr>
          <p:cNvPr id="17" name="Groupe 16">
            <a:extLst>
              <a:ext uri="{FF2B5EF4-FFF2-40B4-BE49-F238E27FC236}">
                <a16:creationId xmlns:a16="http://schemas.microsoft.com/office/drawing/2014/main" id="{1BA3FA9B-0452-C57F-34C0-7F44F26C2D8E}"/>
              </a:ext>
            </a:extLst>
          </p:cNvPr>
          <p:cNvGrpSpPr>
            <a:grpSpLocks/>
          </p:cNvGrpSpPr>
          <p:nvPr/>
        </p:nvGrpSpPr>
        <p:grpSpPr>
          <a:xfrm>
            <a:off x="212710" y="1675138"/>
            <a:ext cx="8718580" cy="1166449"/>
            <a:chOff x="184966" y="1174902"/>
            <a:chExt cx="8718580" cy="1478603"/>
          </a:xfrm>
        </p:grpSpPr>
        <p:sp>
          <p:nvSpPr>
            <p:cNvPr id="8" name="Rounded Rectangle 17">
              <a:extLst>
                <a:ext uri="{FF2B5EF4-FFF2-40B4-BE49-F238E27FC236}">
                  <a16:creationId xmlns:a16="http://schemas.microsoft.com/office/drawing/2014/main" id="{7DC92598-1019-44B4-FF72-7DB8C1C2F04D}"/>
                </a:ext>
              </a:extLst>
            </p:cNvPr>
            <p:cNvSpPr/>
            <p:nvPr/>
          </p:nvSpPr>
          <p:spPr>
            <a:xfrm>
              <a:off x="6095546" y="1306959"/>
              <a:ext cx="2808000" cy="1346543"/>
            </a:xfrm>
            <a:prstGeom prst="roundRect">
              <a:avLst>
                <a:gd name="adj" fmla="val 1224"/>
              </a:avLst>
            </a:prstGeom>
            <a:noFill/>
            <a:ln w="9525" algn="ctr">
              <a:solidFill>
                <a:schemeClr val="tx2">
                  <a:lumMod val="20000"/>
                  <a:lumOff val="80000"/>
                </a:schemeClr>
              </a:solidFill>
              <a:miter lim="800000"/>
              <a:headEnd/>
              <a:tailEnd/>
            </a:ln>
            <a:effectLst/>
          </p:spPr>
          <p:txBody>
            <a:bodyPr lIns="90000" tIns="46800" rIns="90000" bIns="46800" anchor="t"/>
            <a:lstStyle>
              <a:defPPr>
                <a:defRPr lang="fr-FR"/>
              </a:defPPr>
              <a:lvl1pPr algn="l" rtl="0" fontAlgn="base">
                <a:spcBef>
                  <a:spcPct val="0"/>
                </a:spcBef>
                <a:spcAft>
                  <a:spcPct val="0"/>
                </a:spcAft>
                <a:defRPr sz="2400" kern="1200">
                  <a:solidFill>
                    <a:schemeClr val="tx1"/>
                  </a:solidFill>
                  <a:latin typeface="Arial" charset="0"/>
                  <a:ea typeface="Geneva" charset="-128"/>
                  <a:cs typeface="+mn-cs"/>
                </a:defRPr>
              </a:lvl1pPr>
              <a:lvl2pPr marL="457200" algn="l" rtl="0" fontAlgn="base">
                <a:spcBef>
                  <a:spcPct val="0"/>
                </a:spcBef>
                <a:spcAft>
                  <a:spcPct val="0"/>
                </a:spcAft>
                <a:defRPr sz="2400" kern="1200">
                  <a:solidFill>
                    <a:schemeClr val="tx1"/>
                  </a:solidFill>
                  <a:latin typeface="Arial" charset="0"/>
                  <a:ea typeface="Geneva" charset="-128"/>
                  <a:cs typeface="+mn-cs"/>
                </a:defRPr>
              </a:lvl2pPr>
              <a:lvl3pPr marL="914400" algn="l" rtl="0" fontAlgn="base">
                <a:spcBef>
                  <a:spcPct val="0"/>
                </a:spcBef>
                <a:spcAft>
                  <a:spcPct val="0"/>
                </a:spcAft>
                <a:defRPr sz="2400" kern="1200">
                  <a:solidFill>
                    <a:schemeClr val="tx1"/>
                  </a:solidFill>
                  <a:latin typeface="Arial" charset="0"/>
                  <a:ea typeface="Geneva" charset="-128"/>
                  <a:cs typeface="+mn-cs"/>
                </a:defRPr>
              </a:lvl3pPr>
              <a:lvl4pPr marL="1371600" algn="l" rtl="0" fontAlgn="base">
                <a:spcBef>
                  <a:spcPct val="0"/>
                </a:spcBef>
                <a:spcAft>
                  <a:spcPct val="0"/>
                </a:spcAft>
                <a:defRPr sz="2400" kern="1200">
                  <a:solidFill>
                    <a:schemeClr val="tx1"/>
                  </a:solidFill>
                  <a:latin typeface="Arial" charset="0"/>
                  <a:ea typeface="Geneva" charset="-128"/>
                  <a:cs typeface="+mn-cs"/>
                </a:defRPr>
              </a:lvl4pPr>
              <a:lvl5pPr marL="1828800" algn="l" rtl="0" fontAlgn="base">
                <a:spcBef>
                  <a:spcPct val="0"/>
                </a:spcBef>
                <a:spcAft>
                  <a:spcPct val="0"/>
                </a:spcAft>
                <a:defRPr sz="2400" kern="1200">
                  <a:solidFill>
                    <a:schemeClr val="tx1"/>
                  </a:solidFill>
                  <a:latin typeface="Arial" charset="0"/>
                  <a:ea typeface="Geneva" charset="-128"/>
                  <a:cs typeface="+mn-cs"/>
                </a:defRPr>
              </a:lvl5pPr>
              <a:lvl6pPr marL="2286000" algn="l" defTabSz="914400" rtl="0" eaLnBrk="1" latinLnBrk="0" hangingPunct="1">
                <a:defRPr sz="2400" kern="1200">
                  <a:solidFill>
                    <a:schemeClr val="tx1"/>
                  </a:solidFill>
                  <a:latin typeface="Arial" charset="0"/>
                  <a:ea typeface="Geneva" charset="-128"/>
                  <a:cs typeface="+mn-cs"/>
                </a:defRPr>
              </a:lvl6pPr>
              <a:lvl7pPr marL="2743200" algn="l" defTabSz="914400" rtl="0" eaLnBrk="1" latinLnBrk="0" hangingPunct="1">
                <a:defRPr sz="2400" kern="1200">
                  <a:solidFill>
                    <a:schemeClr val="tx1"/>
                  </a:solidFill>
                  <a:latin typeface="Arial" charset="0"/>
                  <a:ea typeface="Geneva" charset="-128"/>
                  <a:cs typeface="+mn-cs"/>
                </a:defRPr>
              </a:lvl7pPr>
              <a:lvl8pPr marL="3200400" algn="l" defTabSz="914400" rtl="0" eaLnBrk="1" latinLnBrk="0" hangingPunct="1">
                <a:defRPr sz="2400" kern="1200">
                  <a:solidFill>
                    <a:schemeClr val="tx1"/>
                  </a:solidFill>
                  <a:latin typeface="Arial" charset="0"/>
                  <a:ea typeface="Geneva" charset="-128"/>
                  <a:cs typeface="+mn-cs"/>
                </a:defRPr>
              </a:lvl8pPr>
              <a:lvl9pPr marL="3657600" algn="l" defTabSz="914400" rtl="0" eaLnBrk="1" latinLnBrk="0" hangingPunct="1">
                <a:defRPr sz="2400" kern="1200">
                  <a:solidFill>
                    <a:schemeClr val="tx1"/>
                  </a:solidFill>
                  <a:latin typeface="Arial" charset="0"/>
                  <a:ea typeface="Geneva" charset="-128"/>
                  <a:cs typeface="+mn-cs"/>
                </a:defRPr>
              </a:lvl9pPr>
            </a:lstStyle>
            <a:p>
              <a:pPr algn="ctr">
                <a:spcBef>
                  <a:spcPts val="500"/>
                </a:spcBef>
              </a:pPr>
              <a:endParaRPr lang="en-GB" altLang="de-DE" sz="2000" noProof="1">
                <a:solidFill>
                  <a:schemeClr val="tx2"/>
                </a:solidFill>
                <a:cs typeface="Arial" charset="0"/>
              </a:endParaRPr>
            </a:p>
          </p:txBody>
        </p:sp>
        <p:sp>
          <p:nvSpPr>
            <p:cNvPr id="9" name="Rounded Rectangle 18">
              <a:extLst>
                <a:ext uri="{FF2B5EF4-FFF2-40B4-BE49-F238E27FC236}">
                  <a16:creationId xmlns:a16="http://schemas.microsoft.com/office/drawing/2014/main" id="{26A10CAD-104A-7A3E-8F85-AA163FC2551F}"/>
                </a:ext>
              </a:extLst>
            </p:cNvPr>
            <p:cNvSpPr/>
            <p:nvPr/>
          </p:nvSpPr>
          <p:spPr>
            <a:xfrm>
              <a:off x="3140256" y="1306960"/>
              <a:ext cx="2808000" cy="1346544"/>
            </a:xfrm>
            <a:prstGeom prst="roundRect">
              <a:avLst>
                <a:gd name="adj" fmla="val 1224"/>
              </a:avLst>
            </a:prstGeom>
            <a:noFill/>
            <a:ln w="9525" algn="ctr">
              <a:solidFill>
                <a:schemeClr val="accent5">
                  <a:lumMod val="20000"/>
                  <a:lumOff val="80000"/>
                </a:schemeClr>
              </a:solidFill>
              <a:miter lim="800000"/>
              <a:headEnd/>
              <a:tailEnd/>
            </a:ln>
            <a:effectLst/>
          </p:spPr>
          <p:txBody>
            <a:bodyPr lIns="90000" tIns="46800" rIns="90000" bIns="46800" anchor="t"/>
            <a:lstStyle>
              <a:defPPr>
                <a:defRPr lang="fr-FR"/>
              </a:defPPr>
              <a:lvl1pPr algn="l" rtl="0" fontAlgn="base">
                <a:spcBef>
                  <a:spcPct val="0"/>
                </a:spcBef>
                <a:spcAft>
                  <a:spcPct val="0"/>
                </a:spcAft>
                <a:defRPr sz="2400" kern="1200">
                  <a:solidFill>
                    <a:schemeClr val="tx1"/>
                  </a:solidFill>
                  <a:latin typeface="Arial" charset="0"/>
                  <a:ea typeface="Geneva" charset="-128"/>
                  <a:cs typeface="+mn-cs"/>
                </a:defRPr>
              </a:lvl1pPr>
              <a:lvl2pPr marL="457200" algn="l" rtl="0" fontAlgn="base">
                <a:spcBef>
                  <a:spcPct val="0"/>
                </a:spcBef>
                <a:spcAft>
                  <a:spcPct val="0"/>
                </a:spcAft>
                <a:defRPr sz="2400" kern="1200">
                  <a:solidFill>
                    <a:schemeClr val="tx1"/>
                  </a:solidFill>
                  <a:latin typeface="Arial" charset="0"/>
                  <a:ea typeface="Geneva" charset="-128"/>
                  <a:cs typeface="+mn-cs"/>
                </a:defRPr>
              </a:lvl2pPr>
              <a:lvl3pPr marL="914400" algn="l" rtl="0" fontAlgn="base">
                <a:spcBef>
                  <a:spcPct val="0"/>
                </a:spcBef>
                <a:spcAft>
                  <a:spcPct val="0"/>
                </a:spcAft>
                <a:defRPr sz="2400" kern="1200">
                  <a:solidFill>
                    <a:schemeClr val="tx1"/>
                  </a:solidFill>
                  <a:latin typeface="Arial" charset="0"/>
                  <a:ea typeface="Geneva" charset="-128"/>
                  <a:cs typeface="+mn-cs"/>
                </a:defRPr>
              </a:lvl3pPr>
              <a:lvl4pPr marL="1371600" algn="l" rtl="0" fontAlgn="base">
                <a:spcBef>
                  <a:spcPct val="0"/>
                </a:spcBef>
                <a:spcAft>
                  <a:spcPct val="0"/>
                </a:spcAft>
                <a:defRPr sz="2400" kern="1200">
                  <a:solidFill>
                    <a:schemeClr val="tx1"/>
                  </a:solidFill>
                  <a:latin typeface="Arial" charset="0"/>
                  <a:ea typeface="Geneva" charset="-128"/>
                  <a:cs typeface="+mn-cs"/>
                </a:defRPr>
              </a:lvl4pPr>
              <a:lvl5pPr marL="1828800" algn="l" rtl="0" fontAlgn="base">
                <a:spcBef>
                  <a:spcPct val="0"/>
                </a:spcBef>
                <a:spcAft>
                  <a:spcPct val="0"/>
                </a:spcAft>
                <a:defRPr sz="2400" kern="1200">
                  <a:solidFill>
                    <a:schemeClr val="tx1"/>
                  </a:solidFill>
                  <a:latin typeface="Arial" charset="0"/>
                  <a:ea typeface="Geneva" charset="-128"/>
                  <a:cs typeface="+mn-cs"/>
                </a:defRPr>
              </a:lvl5pPr>
              <a:lvl6pPr marL="2286000" algn="l" defTabSz="914400" rtl="0" eaLnBrk="1" latinLnBrk="0" hangingPunct="1">
                <a:defRPr sz="2400" kern="1200">
                  <a:solidFill>
                    <a:schemeClr val="tx1"/>
                  </a:solidFill>
                  <a:latin typeface="Arial" charset="0"/>
                  <a:ea typeface="Geneva" charset="-128"/>
                  <a:cs typeface="+mn-cs"/>
                </a:defRPr>
              </a:lvl6pPr>
              <a:lvl7pPr marL="2743200" algn="l" defTabSz="914400" rtl="0" eaLnBrk="1" latinLnBrk="0" hangingPunct="1">
                <a:defRPr sz="2400" kern="1200">
                  <a:solidFill>
                    <a:schemeClr val="tx1"/>
                  </a:solidFill>
                  <a:latin typeface="Arial" charset="0"/>
                  <a:ea typeface="Geneva" charset="-128"/>
                  <a:cs typeface="+mn-cs"/>
                </a:defRPr>
              </a:lvl7pPr>
              <a:lvl8pPr marL="3200400" algn="l" defTabSz="914400" rtl="0" eaLnBrk="1" latinLnBrk="0" hangingPunct="1">
                <a:defRPr sz="2400" kern="1200">
                  <a:solidFill>
                    <a:schemeClr val="tx1"/>
                  </a:solidFill>
                  <a:latin typeface="Arial" charset="0"/>
                  <a:ea typeface="Geneva" charset="-128"/>
                  <a:cs typeface="+mn-cs"/>
                </a:defRPr>
              </a:lvl8pPr>
              <a:lvl9pPr marL="3657600" algn="l" defTabSz="914400" rtl="0" eaLnBrk="1" latinLnBrk="0" hangingPunct="1">
                <a:defRPr sz="2400" kern="1200">
                  <a:solidFill>
                    <a:schemeClr val="tx1"/>
                  </a:solidFill>
                  <a:latin typeface="Arial" charset="0"/>
                  <a:ea typeface="Geneva" charset="-128"/>
                  <a:cs typeface="+mn-cs"/>
                </a:defRPr>
              </a:lvl9pPr>
            </a:lstStyle>
            <a:p>
              <a:pPr algn="ctr">
                <a:spcBef>
                  <a:spcPts val="500"/>
                </a:spcBef>
              </a:pPr>
              <a:endParaRPr lang="en-GB" altLang="de-DE" sz="2000" noProof="1">
                <a:solidFill>
                  <a:schemeClr val="tx2"/>
                </a:solidFill>
                <a:cs typeface="Arial" charset="0"/>
              </a:endParaRPr>
            </a:p>
          </p:txBody>
        </p:sp>
        <p:sp>
          <p:nvSpPr>
            <p:cNvPr id="10" name="Rounded Rectangle 19">
              <a:extLst>
                <a:ext uri="{FF2B5EF4-FFF2-40B4-BE49-F238E27FC236}">
                  <a16:creationId xmlns:a16="http://schemas.microsoft.com/office/drawing/2014/main" id="{B2FF6905-3664-A1A2-314F-94558CE1EE02}"/>
                </a:ext>
              </a:extLst>
            </p:cNvPr>
            <p:cNvSpPr/>
            <p:nvPr/>
          </p:nvSpPr>
          <p:spPr>
            <a:xfrm>
              <a:off x="184966" y="1306960"/>
              <a:ext cx="2808000" cy="1346544"/>
            </a:xfrm>
            <a:prstGeom prst="roundRect">
              <a:avLst>
                <a:gd name="adj" fmla="val 1224"/>
              </a:avLst>
            </a:prstGeom>
            <a:noFill/>
            <a:ln w="9525" algn="ctr">
              <a:solidFill>
                <a:schemeClr val="accent1">
                  <a:lumMod val="20000"/>
                  <a:lumOff val="80000"/>
                </a:schemeClr>
              </a:solidFill>
              <a:miter lim="800000"/>
              <a:headEnd/>
              <a:tailEnd/>
            </a:ln>
            <a:effectLst/>
          </p:spPr>
          <p:txBody>
            <a:bodyPr lIns="90000" tIns="46800" rIns="90000" bIns="46800" anchor="t"/>
            <a:lstStyle>
              <a:defPPr>
                <a:defRPr lang="fr-FR"/>
              </a:defPPr>
              <a:lvl1pPr algn="l" rtl="0" fontAlgn="base">
                <a:spcBef>
                  <a:spcPct val="0"/>
                </a:spcBef>
                <a:spcAft>
                  <a:spcPct val="0"/>
                </a:spcAft>
                <a:defRPr sz="2400" kern="1200">
                  <a:solidFill>
                    <a:schemeClr val="tx1"/>
                  </a:solidFill>
                  <a:latin typeface="Arial" charset="0"/>
                  <a:ea typeface="Geneva" charset="-128"/>
                  <a:cs typeface="+mn-cs"/>
                </a:defRPr>
              </a:lvl1pPr>
              <a:lvl2pPr marL="457200" algn="l" rtl="0" fontAlgn="base">
                <a:spcBef>
                  <a:spcPct val="0"/>
                </a:spcBef>
                <a:spcAft>
                  <a:spcPct val="0"/>
                </a:spcAft>
                <a:defRPr sz="2400" kern="1200">
                  <a:solidFill>
                    <a:schemeClr val="tx1"/>
                  </a:solidFill>
                  <a:latin typeface="Arial" charset="0"/>
                  <a:ea typeface="Geneva" charset="-128"/>
                  <a:cs typeface="+mn-cs"/>
                </a:defRPr>
              </a:lvl2pPr>
              <a:lvl3pPr marL="914400" algn="l" rtl="0" fontAlgn="base">
                <a:spcBef>
                  <a:spcPct val="0"/>
                </a:spcBef>
                <a:spcAft>
                  <a:spcPct val="0"/>
                </a:spcAft>
                <a:defRPr sz="2400" kern="1200">
                  <a:solidFill>
                    <a:schemeClr val="tx1"/>
                  </a:solidFill>
                  <a:latin typeface="Arial" charset="0"/>
                  <a:ea typeface="Geneva" charset="-128"/>
                  <a:cs typeface="+mn-cs"/>
                </a:defRPr>
              </a:lvl3pPr>
              <a:lvl4pPr marL="1371600" algn="l" rtl="0" fontAlgn="base">
                <a:spcBef>
                  <a:spcPct val="0"/>
                </a:spcBef>
                <a:spcAft>
                  <a:spcPct val="0"/>
                </a:spcAft>
                <a:defRPr sz="2400" kern="1200">
                  <a:solidFill>
                    <a:schemeClr val="tx1"/>
                  </a:solidFill>
                  <a:latin typeface="Arial" charset="0"/>
                  <a:ea typeface="Geneva" charset="-128"/>
                  <a:cs typeface="+mn-cs"/>
                </a:defRPr>
              </a:lvl4pPr>
              <a:lvl5pPr marL="1828800" algn="l" rtl="0" fontAlgn="base">
                <a:spcBef>
                  <a:spcPct val="0"/>
                </a:spcBef>
                <a:spcAft>
                  <a:spcPct val="0"/>
                </a:spcAft>
                <a:defRPr sz="2400" kern="1200">
                  <a:solidFill>
                    <a:schemeClr val="tx1"/>
                  </a:solidFill>
                  <a:latin typeface="Arial" charset="0"/>
                  <a:ea typeface="Geneva" charset="-128"/>
                  <a:cs typeface="+mn-cs"/>
                </a:defRPr>
              </a:lvl5pPr>
              <a:lvl6pPr marL="2286000" algn="l" defTabSz="914400" rtl="0" eaLnBrk="1" latinLnBrk="0" hangingPunct="1">
                <a:defRPr sz="2400" kern="1200">
                  <a:solidFill>
                    <a:schemeClr val="tx1"/>
                  </a:solidFill>
                  <a:latin typeface="Arial" charset="0"/>
                  <a:ea typeface="Geneva" charset="-128"/>
                  <a:cs typeface="+mn-cs"/>
                </a:defRPr>
              </a:lvl6pPr>
              <a:lvl7pPr marL="2743200" algn="l" defTabSz="914400" rtl="0" eaLnBrk="1" latinLnBrk="0" hangingPunct="1">
                <a:defRPr sz="2400" kern="1200">
                  <a:solidFill>
                    <a:schemeClr val="tx1"/>
                  </a:solidFill>
                  <a:latin typeface="Arial" charset="0"/>
                  <a:ea typeface="Geneva" charset="-128"/>
                  <a:cs typeface="+mn-cs"/>
                </a:defRPr>
              </a:lvl7pPr>
              <a:lvl8pPr marL="3200400" algn="l" defTabSz="914400" rtl="0" eaLnBrk="1" latinLnBrk="0" hangingPunct="1">
                <a:defRPr sz="2400" kern="1200">
                  <a:solidFill>
                    <a:schemeClr val="tx1"/>
                  </a:solidFill>
                  <a:latin typeface="Arial" charset="0"/>
                  <a:ea typeface="Geneva" charset="-128"/>
                  <a:cs typeface="+mn-cs"/>
                </a:defRPr>
              </a:lvl8pPr>
              <a:lvl9pPr marL="3657600" algn="l" defTabSz="914400" rtl="0" eaLnBrk="1" latinLnBrk="0" hangingPunct="1">
                <a:defRPr sz="2400" kern="1200">
                  <a:solidFill>
                    <a:schemeClr val="tx1"/>
                  </a:solidFill>
                  <a:latin typeface="Arial" charset="0"/>
                  <a:ea typeface="Geneva" charset="-128"/>
                  <a:cs typeface="+mn-cs"/>
                </a:defRPr>
              </a:lvl9pPr>
            </a:lstStyle>
            <a:p>
              <a:pPr algn="ctr">
                <a:spcBef>
                  <a:spcPts val="500"/>
                </a:spcBef>
              </a:pPr>
              <a:endParaRPr lang="en-GB" altLang="de-DE" sz="2000" noProof="1">
                <a:solidFill>
                  <a:schemeClr val="tx2"/>
                </a:solidFill>
                <a:cs typeface="Arial" charset="0"/>
              </a:endParaRPr>
            </a:p>
          </p:txBody>
        </p:sp>
        <p:sp>
          <p:nvSpPr>
            <p:cNvPr id="11" name="Rectangle 10">
              <a:extLst>
                <a:ext uri="{FF2B5EF4-FFF2-40B4-BE49-F238E27FC236}">
                  <a16:creationId xmlns:a16="http://schemas.microsoft.com/office/drawing/2014/main" id="{463A151A-0B89-ED8F-A867-4D673B09F933}"/>
                </a:ext>
              </a:extLst>
            </p:cNvPr>
            <p:cNvSpPr>
              <a:spLocks noChangeArrowheads="1"/>
            </p:cNvSpPr>
            <p:nvPr/>
          </p:nvSpPr>
          <p:spPr bwMode="gray">
            <a:xfrm>
              <a:off x="6095546" y="1667965"/>
              <a:ext cx="2718000" cy="961592"/>
            </a:xfrm>
            <a:prstGeom prst="rect">
              <a:avLst/>
            </a:prstGeom>
            <a:noFill/>
            <a:ln>
              <a:noFill/>
            </a:ln>
            <a:effectLst/>
          </p:spPr>
          <p:txBody>
            <a:bodyPr lIns="108000" tIns="0" rIns="0" bIns="0" anchor="t"/>
            <a:lstStyle>
              <a:defPPr>
                <a:defRPr lang="fr-FR"/>
              </a:defPPr>
              <a:lvl1pPr algn="l" rtl="0" fontAlgn="base">
                <a:spcBef>
                  <a:spcPct val="0"/>
                </a:spcBef>
                <a:spcAft>
                  <a:spcPct val="0"/>
                </a:spcAft>
                <a:defRPr sz="2400" kern="1200">
                  <a:solidFill>
                    <a:schemeClr val="tx1"/>
                  </a:solidFill>
                  <a:latin typeface="Arial" charset="0"/>
                  <a:ea typeface="Geneva" charset="-128"/>
                  <a:cs typeface="+mn-cs"/>
                </a:defRPr>
              </a:lvl1pPr>
              <a:lvl2pPr marL="457200" algn="l" rtl="0" fontAlgn="base">
                <a:spcBef>
                  <a:spcPct val="0"/>
                </a:spcBef>
                <a:spcAft>
                  <a:spcPct val="0"/>
                </a:spcAft>
                <a:defRPr sz="2400" kern="1200">
                  <a:solidFill>
                    <a:schemeClr val="tx1"/>
                  </a:solidFill>
                  <a:latin typeface="Arial" charset="0"/>
                  <a:ea typeface="Geneva" charset="-128"/>
                  <a:cs typeface="+mn-cs"/>
                </a:defRPr>
              </a:lvl2pPr>
              <a:lvl3pPr marL="914400" algn="l" rtl="0" fontAlgn="base">
                <a:spcBef>
                  <a:spcPct val="0"/>
                </a:spcBef>
                <a:spcAft>
                  <a:spcPct val="0"/>
                </a:spcAft>
                <a:defRPr sz="2400" kern="1200">
                  <a:solidFill>
                    <a:schemeClr val="tx1"/>
                  </a:solidFill>
                  <a:latin typeface="Arial" charset="0"/>
                  <a:ea typeface="Geneva" charset="-128"/>
                  <a:cs typeface="+mn-cs"/>
                </a:defRPr>
              </a:lvl3pPr>
              <a:lvl4pPr marL="1371600" algn="l" rtl="0" fontAlgn="base">
                <a:spcBef>
                  <a:spcPct val="0"/>
                </a:spcBef>
                <a:spcAft>
                  <a:spcPct val="0"/>
                </a:spcAft>
                <a:defRPr sz="2400" kern="1200">
                  <a:solidFill>
                    <a:schemeClr val="tx1"/>
                  </a:solidFill>
                  <a:latin typeface="Arial" charset="0"/>
                  <a:ea typeface="Geneva" charset="-128"/>
                  <a:cs typeface="+mn-cs"/>
                </a:defRPr>
              </a:lvl4pPr>
              <a:lvl5pPr marL="1828800" algn="l" rtl="0" fontAlgn="base">
                <a:spcBef>
                  <a:spcPct val="0"/>
                </a:spcBef>
                <a:spcAft>
                  <a:spcPct val="0"/>
                </a:spcAft>
                <a:defRPr sz="2400" kern="1200">
                  <a:solidFill>
                    <a:schemeClr val="tx1"/>
                  </a:solidFill>
                  <a:latin typeface="Arial" charset="0"/>
                  <a:ea typeface="Geneva" charset="-128"/>
                  <a:cs typeface="+mn-cs"/>
                </a:defRPr>
              </a:lvl5pPr>
              <a:lvl6pPr marL="2286000" algn="l" defTabSz="914400" rtl="0" eaLnBrk="1" latinLnBrk="0" hangingPunct="1">
                <a:defRPr sz="2400" kern="1200">
                  <a:solidFill>
                    <a:schemeClr val="tx1"/>
                  </a:solidFill>
                  <a:latin typeface="Arial" charset="0"/>
                  <a:ea typeface="Geneva" charset="-128"/>
                  <a:cs typeface="+mn-cs"/>
                </a:defRPr>
              </a:lvl6pPr>
              <a:lvl7pPr marL="2743200" algn="l" defTabSz="914400" rtl="0" eaLnBrk="1" latinLnBrk="0" hangingPunct="1">
                <a:defRPr sz="2400" kern="1200">
                  <a:solidFill>
                    <a:schemeClr val="tx1"/>
                  </a:solidFill>
                  <a:latin typeface="Arial" charset="0"/>
                  <a:ea typeface="Geneva" charset="-128"/>
                  <a:cs typeface="+mn-cs"/>
                </a:defRPr>
              </a:lvl7pPr>
              <a:lvl8pPr marL="3200400" algn="l" defTabSz="914400" rtl="0" eaLnBrk="1" latinLnBrk="0" hangingPunct="1">
                <a:defRPr sz="2400" kern="1200">
                  <a:solidFill>
                    <a:schemeClr val="tx1"/>
                  </a:solidFill>
                  <a:latin typeface="Arial" charset="0"/>
                  <a:ea typeface="Geneva" charset="-128"/>
                  <a:cs typeface="+mn-cs"/>
                </a:defRPr>
              </a:lvl8pPr>
              <a:lvl9pPr marL="3657600" algn="l" defTabSz="914400" rtl="0" eaLnBrk="1" latinLnBrk="0" hangingPunct="1">
                <a:defRPr sz="2400" kern="1200">
                  <a:solidFill>
                    <a:schemeClr val="tx1"/>
                  </a:solidFill>
                  <a:latin typeface="Arial" charset="0"/>
                  <a:ea typeface="Geneva" charset="-128"/>
                  <a:cs typeface="+mn-cs"/>
                </a:defRPr>
              </a:lvl9pPr>
            </a:lstStyle>
            <a:p>
              <a:pPr marL="117472" lvl="1" indent="-117472" algn="just">
                <a:spcAft>
                  <a:spcPts val="601"/>
                </a:spcAft>
                <a:buClr>
                  <a:srgbClr val="503078"/>
                </a:buClr>
                <a:buFont typeface="Corbel" panose="020B0503020204020204" pitchFamily="34" charset="0"/>
                <a:buChar char="›"/>
                <a:defRPr/>
              </a:pPr>
              <a:r>
                <a:rPr lang="fr-FR" sz="1000" b="1" dirty="0">
                  <a:solidFill>
                    <a:schemeClr val="accent5"/>
                  </a:solidFill>
                </a:rPr>
                <a:t>Le client et des accès pour examiner les configurations </a:t>
              </a:r>
              <a:r>
                <a:rPr lang="fr-FR" sz="1000" dirty="0">
                  <a:solidFill>
                    <a:srgbClr val="5F5F5F"/>
                  </a:solidFill>
                </a:rPr>
                <a:t>possibles de l’application</a:t>
              </a:r>
            </a:p>
            <a:p>
              <a:pPr marL="117472" lvl="1" indent="-117472" algn="just">
                <a:spcAft>
                  <a:spcPts val="601"/>
                </a:spcAft>
                <a:buClr>
                  <a:srgbClr val="503078"/>
                </a:buClr>
                <a:buFont typeface="Corbel" panose="020B0503020204020204" pitchFamily="34" charset="0"/>
                <a:buChar char="›"/>
                <a:defRPr/>
              </a:pPr>
              <a:endParaRPr lang="fr-FR" sz="1100" dirty="0"/>
            </a:p>
          </p:txBody>
        </p:sp>
        <p:sp>
          <p:nvSpPr>
            <p:cNvPr id="12" name="Rectangle 11">
              <a:extLst>
                <a:ext uri="{FF2B5EF4-FFF2-40B4-BE49-F238E27FC236}">
                  <a16:creationId xmlns:a16="http://schemas.microsoft.com/office/drawing/2014/main" id="{798204AA-C7EF-373B-66A2-0F356306112A}"/>
                </a:ext>
              </a:extLst>
            </p:cNvPr>
            <p:cNvSpPr>
              <a:spLocks noChangeArrowheads="1"/>
            </p:cNvSpPr>
            <p:nvPr/>
          </p:nvSpPr>
          <p:spPr bwMode="gray">
            <a:xfrm>
              <a:off x="3140256" y="1667964"/>
              <a:ext cx="2718000" cy="985541"/>
            </a:xfrm>
            <a:prstGeom prst="rect">
              <a:avLst/>
            </a:prstGeom>
            <a:noFill/>
            <a:ln>
              <a:noFill/>
            </a:ln>
            <a:effectLst/>
          </p:spPr>
          <p:txBody>
            <a:bodyPr lIns="108000" tIns="0" rIns="0" bIns="0" anchor="t"/>
            <a:lstStyle>
              <a:defPPr>
                <a:defRPr lang="fr-FR"/>
              </a:defPPr>
              <a:lvl1pPr algn="l" rtl="0" fontAlgn="base">
                <a:spcBef>
                  <a:spcPct val="0"/>
                </a:spcBef>
                <a:spcAft>
                  <a:spcPct val="0"/>
                </a:spcAft>
                <a:defRPr sz="2400" kern="1200">
                  <a:solidFill>
                    <a:schemeClr val="tx1"/>
                  </a:solidFill>
                  <a:latin typeface="Arial" charset="0"/>
                  <a:ea typeface="Geneva" charset="-128"/>
                  <a:cs typeface="+mn-cs"/>
                </a:defRPr>
              </a:lvl1pPr>
              <a:lvl2pPr marL="457200" algn="l" rtl="0" fontAlgn="base">
                <a:spcBef>
                  <a:spcPct val="0"/>
                </a:spcBef>
                <a:spcAft>
                  <a:spcPct val="0"/>
                </a:spcAft>
                <a:defRPr sz="2400" kern="1200">
                  <a:solidFill>
                    <a:schemeClr val="tx1"/>
                  </a:solidFill>
                  <a:latin typeface="Arial" charset="0"/>
                  <a:ea typeface="Geneva" charset="-128"/>
                  <a:cs typeface="+mn-cs"/>
                </a:defRPr>
              </a:lvl2pPr>
              <a:lvl3pPr marL="914400" algn="l" rtl="0" fontAlgn="base">
                <a:spcBef>
                  <a:spcPct val="0"/>
                </a:spcBef>
                <a:spcAft>
                  <a:spcPct val="0"/>
                </a:spcAft>
                <a:defRPr sz="2400" kern="1200">
                  <a:solidFill>
                    <a:schemeClr val="tx1"/>
                  </a:solidFill>
                  <a:latin typeface="Arial" charset="0"/>
                  <a:ea typeface="Geneva" charset="-128"/>
                  <a:cs typeface="+mn-cs"/>
                </a:defRPr>
              </a:lvl3pPr>
              <a:lvl4pPr marL="1371600" algn="l" rtl="0" fontAlgn="base">
                <a:spcBef>
                  <a:spcPct val="0"/>
                </a:spcBef>
                <a:spcAft>
                  <a:spcPct val="0"/>
                </a:spcAft>
                <a:defRPr sz="2400" kern="1200">
                  <a:solidFill>
                    <a:schemeClr val="tx1"/>
                  </a:solidFill>
                  <a:latin typeface="Arial" charset="0"/>
                  <a:ea typeface="Geneva" charset="-128"/>
                  <a:cs typeface="+mn-cs"/>
                </a:defRPr>
              </a:lvl4pPr>
              <a:lvl5pPr marL="1828800" algn="l" rtl="0" fontAlgn="base">
                <a:spcBef>
                  <a:spcPct val="0"/>
                </a:spcBef>
                <a:spcAft>
                  <a:spcPct val="0"/>
                </a:spcAft>
                <a:defRPr sz="2400" kern="1200">
                  <a:solidFill>
                    <a:schemeClr val="tx1"/>
                  </a:solidFill>
                  <a:latin typeface="Arial" charset="0"/>
                  <a:ea typeface="Geneva" charset="-128"/>
                  <a:cs typeface="+mn-cs"/>
                </a:defRPr>
              </a:lvl5pPr>
              <a:lvl6pPr marL="2286000" algn="l" defTabSz="914400" rtl="0" eaLnBrk="1" latinLnBrk="0" hangingPunct="1">
                <a:defRPr sz="2400" kern="1200">
                  <a:solidFill>
                    <a:schemeClr val="tx1"/>
                  </a:solidFill>
                  <a:latin typeface="Arial" charset="0"/>
                  <a:ea typeface="Geneva" charset="-128"/>
                  <a:cs typeface="+mn-cs"/>
                </a:defRPr>
              </a:lvl6pPr>
              <a:lvl7pPr marL="2743200" algn="l" defTabSz="914400" rtl="0" eaLnBrk="1" latinLnBrk="0" hangingPunct="1">
                <a:defRPr sz="2400" kern="1200">
                  <a:solidFill>
                    <a:schemeClr val="tx1"/>
                  </a:solidFill>
                  <a:latin typeface="Arial" charset="0"/>
                  <a:ea typeface="Geneva" charset="-128"/>
                  <a:cs typeface="+mn-cs"/>
                </a:defRPr>
              </a:lvl7pPr>
              <a:lvl8pPr marL="3200400" algn="l" defTabSz="914400" rtl="0" eaLnBrk="1" latinLnBrk="0" hangingPunct="1">
                <a:defRPr sz="2400" kern="1200">
                  <a:solidFill>
                    <a:schemeClr val="tx1"/>
                  </a:solidFill>
                  <a:latin typeface="Arial" charset="0"/>
                  <a:ea typeface="Geneva" charset="-128"/>
                  <a:cs typeface="+mn-cs"/>
                </a:defRPr>
              </a:lvl8pPr>
              <a:lvl9pPr marL="3657600" algn="l" defTabSz="914400" rtl="0" eaLnBrk="1" latinLnBrk="0" hangingPunct="1">
                <a:defRPr sz="2400" kern="1200">
                  <a:solidFill>
                    <a:schemeClr val="tx1"/>
                  </a:solidFill>
                  <a:latin typeface="Arial" charset="0"/>
                  <a:ea typeface="Geneva" charset="-128"/>
                  <a:cs typeface="+mn-cs"/>
                </a:defRPr>
              </a:lvl9pPr>
            </a:lstStyle>
            <a:p>
              <a:pPr marL="117472" lvl="1" indent="-117472" algn="just">
                <a:spcAft>
                  <a:spcPts val="601"/>
                </a:spcAft>
                <a:buClr>
                  <a:srgbClr val="503078"/>
                </a:buClr>
                <a:buFont typeface="Corbel" panose="020B0503020204020204" pitchFamily="34" charset="0"/>
                <a:buChar char="›"/>
                <a:defRPr/>
              </a:pPr>
              <a:r>
                <a:rPr lang="fr-FR" sz="1000" dirty="0">
                  <a:solidFill>
                    <a:srgbClr val="5F5F5F"/>
                  </a:solidFill>
                </a:rPr>
                <a:t>Une </a:t>
              </a:r>
              <a:r>
                <a:rPr lang="fr-FR" sz="1000" b="1" dirty="0">
                  <a:solidFill>
                    <a:srgbClr val="D60951"/>
                  </a:solidFill>
                </a:rPr>
                <a:t>APK sans </a:t>
              </a:r>
              <a:r>
                <a:rPr lang="fr-FR" sz="1000" b="1" dirty="0" err="1">
                  <a:solidFill>
                    <a:srgbClr val="D60951"/>
                  </a:solidFill>
                </a:rPr>
                <a:t>pinning</a:t>
              </a:r>
              <a:r>
                <a:rPr lang="fr-FR" sz="1000" b="1" dirty="0">
                  <a:solidFill>
                    <a:srgbClr val="D60951"/>
                  </a:solidFill>
                </a:rPr>
                <a:t> de certificat et sans vérification du débridage </a:t>
              </a:r>
              <a:r>
                <a:rPr lang="fr-FR" sz="1000" dirty="0">
                  <a:solidFill>
                    <a:srgbClr val="5F5F5F"/>
                  </a:solidFill>
                </a:rPr>
                <a:t>du téléphone. Si possible, des terminaux débridés (accès complet pour déverrouiller les fonctionnalités)</a:t>
              </a:r>
            </a:p>
          </p:txBody>
        </p:sp>
        <p:sp>
          <p:nvSpPr>
            <p:cNvPr id="13" name="Rounded Rectangle 15">
              <a:extLst>
                <a:ext uri="{FF2B5EF4-FFF2-40B4-BE49-F238E27FC236}">
                  <a16:creationId xmlns:a16="http://schemas.microsoft.com/office/drawing/2014/main" id="{F5E70AAF-1E5F-2501-7030-551A8169C228}"/>
                </a:ext>
              </a:extLst>
            </p:cNvPr>
            <p:cNvSpPr/>
            <p:nvPr/>
          </p:nvSpPr>
          <p:spPr>
            <a:xfrm>
              <a:off x="6185546" y="1174902"/>
              <a:ext cx="2628000" cy="291088"/>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r>
                <a:rPr lang="fr-FR" sz="1200" dirty="0"/>
                <a:t>Pour un client lourd</a:t>
              </a:r>
              <a:endParaRPr lang="fr-FR" sz="1800" dirty="0"/>
            </a:p>
          </p:txBody>
        </p:sp>
        <p:sp>
          <p:nvSpPr>
            <p:cNvPr id="14" name="Rounded Rectangle 16">
              <a:extLst>
                <a:ext uri="{FF2B5EF4-FFF2-40B4-BE49-F238E27FC236}">
                  <a16:creationId xmlns:a16="http://schemas.microsoft.com/office/drawing/2014/main" id="{009BE3E5-B118-0FBD-FFD3-B6DE564EB781}"/>
                </a:ext>
              </a:extLst>
            </p:cNvPr>
            <p:cNvSpPr/>
            <p:nvPr/>
          </p:nvSpPr>
          <p:spPr>
            <a:xfrm>
              <a:off x="3230256" y="1174902"/>
              <a:ext cx="2628000" cy="291088"/>
            </a:xfrm>
            <a:prstGeom prst="roundRect">
              <a:avLst/>
            </a:prstGeom>
            <a:solidFill>
              <a:srgbClr val="D60951"/>
            </a:solidFill>
            <a:ln>
              <a:solidFill>
                <a:srgbClr val="D6095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r>
                <a:rPr lang="fr-FR" sz="1200" dirty="0"/>
                <a:t>Pour une application Mobile</a:t>
              </a:r>
              <a:endParaRPr lang="fr-FR" sz="1400" dirty="0"/>
            </a:p>
          </p:txBody>
        </p:sp>
        <p:sp>
          <p:nvSpPr>
            <p:cNvPr id="15" name="Rounded Rectangle 20">
              <a:extLst>
                <a:ext uri="{FF2B5EF4-FFF2-40B4-BE49-F238E27FC236}">
                  <a16:creationId xmlns:a16="http://schemas.microsoft.com/office/drawing/2014/main" id="{AE3B95E6-C903-94B5-8DCF-7B084882B28C}"/>
                </a:ext>
              </a:extLst>
            </p:cNvPr>
            <p:cNvSpPr/>
            <p:nvPr/>
          </p:nvSpPr>
          <p:spPr>
            <a:xfrm>
              <a:off x="274966" y="1174902"/>
              <a:ext cx="2628000" cy="291088"/>
            </a:xfrm>
            <a:prstGeom prst="roundRect">
              <a:avLst/>
            </a:prstGeom>
            <a:solidFill>
              <a:srgbClr val="2270B8"/>
            </a:solidFill>
            <a:ln w="9525" cap="flat" cmpd="sng" algn="ctr">
              <a:solidFill>
                <a:srgbClr val="2270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r>
                <a:rPr lang="fr-FR" sz="1200" dirty="0"/>
                <a:t>Pour une application Web</a:t>
              </a:r>
              <a:endParaRPr lang="fr-FR" sz="1800" dirty="0"/>
            </a:p>
          </p:txBody>
        </p:sp>
        <p:sp>
          <p:nvSpPr>
            <p:cNvPr id="16" name="Rectangle 15">
              <a:extLst>
                <a:ext uri="{FF2B5EF4-FFF2-40B4-BE49-F238E27FC236}">
                  <a16:creationId xmlns:a16="http://schemas.microsoft.com/office/drawing/2014/main" id="{91EC35F0-05F5-432E-36FB-C99795E729B3}"/>
                </a:ext>
              </a:extLst>
            </p:cNvPr>
            <p:cNvSpPr>
              <a:spLocks noChangeArrowheads="1"/>
            </p:cNvSpPr>
            <p:nvPr/>
          </p:nvSpPr>
          <p:spPr bwMode="gray">
            <a:xfrm>
              <a:off x="197154" y="1667964"/>
              <a:ext cx="2705812" cy="961593"/>
            </a:xfrm>
            <a:prstGeom prst="rect">
              <a:avLst/>
            </a:prstGeom>
            <a:noFill/>
            <a:ln>
              <a:noFill/>
            </a:ln>
            <a:effectLst/>
          </p:spPr>
          <p:txBody>
            <a:bodyPr lIns="108000" tIns="0" rIns="0" bIns="0" anchor="t"/>
            <a:lstStyle>
              <a:defPPr>
                <a:defRPr lang="fr-FR"/>
              </a:defPPr>
              <a:lvl1pPr algn="l" rtl="0" fontAlgn="base">
                <a:spcBef>
                  <a:spcPct val="0"/>
                </a:spcBef>
                <a:spcAft>
                  <a:spcPct val="0"/>
                </a:spcAft>
                <a:defRPr sz="2400" kern="1200">
                  <a:solidFill>
                    <a:schemeClr val="tx1"/>
                  </a:solidFill>
                  <a:latin typeface="Arial" charset="0"/>
                  <a:ea typeface="Geneva" charset="-128"/>
                  <a:cs typeface="+mn-cs"/>
                </a:defRPr>
              </a:lvl1pPr>
              <a:lvl2pPr marL="457200" algn="l" rtl="0" fontAlgn="base">
                <a:spcBef>
                  <a:spcPct val="0"/>
                </a:spcBef>
                <a:spcAft>
                  <a:spcPct val="0"/>
                </a:spcAft>
                <a:defRPr sz="2400" kern="1200">
                  <a:solidFill>
                    <a:schemeClr val="tx1"/>
                  </a:solidFill>
                  <a:latin typeface="Arial" charset="0"/>
                  <a:ea typeface="Geneva" charset="-128"/>
                  <a:cs typeface="+mn-cs"/>
                </a:defRPr>
              </a:lvl2pPr>
              <a:lvl3pPr marL="914400" algn="l" rtl="0" fontAlgn="base">
                <a:spcBef>
                  <a:spcPct val="0"/>
                </a:spcBef>
                <a:spcAft>
                  <a:spcPct val="0"/>
                </a:spcAft>
                <a:defRPr sz="2400" kern="1200">
                  <a:solidFill>
                    <a:schemeClr val="tx1"/>
                  </a:solidFill>
                  <a:latin typeface="Arial" charset="0"/>
                  <a:ea typeface="Geneva" charset="-128"/>
                  <a:cs typeface="+mn-cs"/>
                </a:defRPr>
              </a:lvl3pPr>
              <a:lvl4pPr marL="1371600" algn="l" rtl="0" fontAlgn="base">
                <a:spcBef>
                  <a:spcPct val="0"/>
                </a:spcBef>
                <a:spcAft>
                  <a:spcPct val="0"/>
                </a:spcAft>
                <a:defRPr sz="2400" kern="1200">
                  <a:solidFill>
                    <a:schemeClr val="tx1"/>
                  </a:solidFill>
                  <a:latin typeface="Arial" charset="0"/>
                  <a:ea typeface="Geneva" charset="-128"/>
                  <a:cs typeface="+mn-cs"/>
                </a:defRPr>
              </a:lvl4pPr>
              <a:lvl5pPr marL="1828800" algn="l" rtl="0" fontAlgn="base">
                <a:spcBef>
                  <a:spcPct val="0"/>
                </a:spcBef>
                <a:spcAft>
                  <a:spcPct val="0"/>
                </a:spcAft>
                <a:defRPr sz="2400" kern="1200">
                  <a:solidFill>
                    <a:schemeClr val="tx1"/>
                  </a:solidFill>
                  <a:latin typeface="Arial" charset="0"/>
                  <a:ea typeface="Geneva" charset="-128"/>
                  <a:cs typeface="+mn-cs"/>
                </a:defRPr>
              </a:lvl5pPr>
              <a:lvl6pPr marL="2286000" algn="l" defTabSz="914400" rtl="0" eaLnBrk="1" latinLnBrk="0" hangingPunct="1">
                <a:defRPr sz="2400" kern="1200">
                  <a:solidFill>
                    <a:schemeClr val="tx1"/>
                  </a:solidFill>
                  <a:latin typeface="Arial" charset="0"/>
                  <a:ea typeface="Geneva" charset="-128"/>
                  <a:cs typeface="+mn-cs"/>
                </a:defRPr>
              </a:lvl6pPr>
              <a:lvl7pPr marL="2743200" algn="l" defTabSz="914400" rtl="0" eaLnBrk="1" latinLnBrk="0" hangingPunct="1">
                <a:defRPr sz="2400" kern="1200">
                  <a:solidFill>
                    <a:schemeClr val="tx1"/>
                  </a:solidFill>
                  <a:latin typeface="Arial" charset="0"/>
                  <a:ea typeface="Geneva" charset="-128"/>
                  <a:cs typeface="+mn-cs"/>
                </a:defRPr>
              </a:lvl7pPr>
              <a:lvl8pPr marL="3200400" algn="l" defTabSz="914400" rtl="0" eaLnBrk="1" latinLnBrk="0" hangingPunct="1">
                <a:defRPr sz="2400" kern="1200">
                  <a:solidFill>
                    <a:schemeClr val="tx1"/>
                  </a:solidFill>
                  <a:latin typeface="Arial" charset="0"/>
                  <a:ea typeface="Geneva" charset="-128"/>
                  <a:cs typeface="+mn-cs"/>
                </a:defRPr>
              </a:lvl8pPr>
              <a:lvl9pPr marL="3657600" algn="l" defTabSz="914400" rtl="0" eaLnBrk="1" latinLnBrk="0" hangingPunct="1">
                <a:defRPr sz="2400" kern="1200">
                  <a:solidFill>
                    <a:schemeClr val="tx1"/>
                  </a:solidFill>
                  <a:latin typeface="Arial" charset="0"/>
                  <a:ea typeface="Geneva" charset="-128"/>
                  <a:cs typeface="+mn-cs"/>
                </a:defRPr>
              </a:lvl9pPr>
            </a:lstStyle>
            <a:p>
              <a:pPr marL="117472" lvl="1" indent="-117472" algn="just">
                <a:spcAft>
                  <a:spcPts val="601"/>
                </a:spcAft>
                <a:buClr>
                  <a:srgbClr val="503078"/>
                </a:buClr>
                <a:buFont typeface="Corbel" panose="020B0503020204020204" pitchFamily="34" charset="0"/>
                <a:buChar char="›"/>
                <a:defRPr/>
              </a:pPr>
              <a:r>
                <a:rPr lang="fr-FR" sz="1000" b="1" dirty="0">
                  <a:solidFill>
                    <a:srgbClr val="2270B8"/>
                  </a:solidFill>
                </a:rPr>
                <a:t>L’application</a:t>
              </a:r>
              <a:r>
                <a:rPr lang="fr-FR" sz="1000" dirty="0">
                  <a:solidFill>
                    <a:srgbClr val="5F5F5F"/>
                  </a:solidFill>
                </a:rPr>
                <a:t>, une URL ou une adresse IP</a:t>
              </a:r>
            </a:p>
          </p:txBody>
        </p:sp>
      </p:grpSp>
      <p:grpSp>
        <p:nvGrpSpPr>
          <p:cNvPr id="2" name="Group 1">
            <a:extLst>
              <a:ext uri="{FF2B5EF4-FFF2-40B4-BE49-F238E27FC236}">
                <a16:creationId xmlns:a16="http://schemas.microsoft.com/office/drawing/2014/main" id="{2ACB841A-7DF0-922F-1ACE-A15E74053F85}"/>
              </a:ext>
            </a:extLst>
          </p:cNvPr>
          <p:cNvGrpSpPr>
            <a:grpSpLocks/>
          </p:cNvGrpSpPr>
          <p:nvPr/>
        </p:nvGrpSpPr>
        <p:grpSpPr>
          <a:xfrm>
            <a:off x="0" y="3165587"/>
            <a:ext cx="9144000" cy="1987410"/>
            <a:chOff x="0" y="3019730"/>
            <a:chExt cx="9144000" cy="1987410"/>
          </a:xfrm>
        </p:grpSpPr>
        <p:sp>
          <p:nvSpPr>
            <p:cNvPr id="7" name="Rectangle 20">
              <a:extLst>
                <a:ext uri="{FF2B5EF4-FFF2-40B4-BE49-F238E27FC236}">
                  <a16:creationId xmlns:a16="http://schemas.microsoft.com/office/drawing/2014/main" id="{C61225BA-2C32-A612-643C-FECEBC2BBB7F}"/>
                </a:ext>
              </a:extLst>
            </p:cNvPr>
            <p:cNvSpPr>
              <a:spLocks noChangeArrowheads="1"/>
            </p:cNvSpPr>
            <p:nvPr/>
          </p:nvSpPr>
          <p:spPr bwMode="gray">
            <a:xfrm>
              <a:off x="0" y="3234905"/>
              <a:ext cx="9144000" cy="1772235"/>
            </a:xfrm>
            <a:prstGeom prst="roundRect">
              <a:avLst>
                <a:gd name="adj" fmla="val 0"/>
              </a:avLst>
            </a:prstGeom>
            <a:solidFill>
              <a:srgbClr val="F2F2F2"/>
            </a:solidFill>
            <a:ln>
              <a:noFill/>
            </a:ln>
            <a:effectLst/>
          </p:spPr>
          <p:txBody>
            <a:bodyPr lIns="108000" tIns="108000" rIns="108000" bIns="108000" anchor="t"/>
            <a:lstStyle>
              <a:defPPr>
                <a:defRPr lang="fr-FR"/>
              </a:defPPr>
              <a:lvl1pPr algn="l" rtl="0" fontAlgn="base">
                <a:spcBef>
                  <a:spcPct val="0"/>
                </a:spcBef>
                <a:spcAft>
                  <a:spcPct val="0"/>
                </a:spcAft>
                <a:defRPr sz="2400" kern="1200">
                  <a:solidFill>
                    <a:schemeClr val="tx1"/>
                  </a:solidFill>
                  <a:latin typeface="Arial" charset="0"/>
                  <a:ea typeface="Geneva" charset="-128"/>
                  <a:cs typeface="+mn-cs"/>
                </a:defRPr>
              </a:lvl1pPr>
              <a:lvl2pPr marL="457200" algn="l" rtl="0" fontAlgn="base">
                <a:spcBef>
                  <a:spcPct val="0"/>
                </a:spcBef>
                <a:spcAft>
                  <a:spcPct val="0"/>
                </a:spcAft>
                <a:defRPr sz="2400" kern="1200">
                  <a:solidFill>
                    <a:schemeClr val="tx1"/>
                  </a:solidFill>
                  <a:latin typeface="Arial" charset="0"/>
                  <a:ea typeface="Geneva" charset="-128"/>
                  <a:cs typeface="+mn-cs"/>
                </a:defRPr>
              </a:lvl2pPr>
              <a:lvl3pPr marL="914400" algn="l" rtl="0" fontAlgn="base">
                <a:spcBef>
                  <a:spcPct val="0"/>
                </a:spcBef>
                <a:spcAft>
                  <a:spcPct val="0"/>
                </a:spcAft>
                <a:defRPr sz="2400" kern="1200">
                  <a:solidFill>
                    <a:schemeClr val="tx1"/>
                  </a:solidFill>
                  <a:latin typeface="Arial" charset="0"/>
                  <a:ea typeface="Geneva" charset="-128"/>
                  <a:cs typeface="+mn-cs"/>
                </a:defRPr>
              </a:lvl3pPr>
              <a:lvl4pPr marL="1371600" algn="l" rtl="0" fontAlgn="base">
                <a:spcBef>
                  <a:spcPct val="0"/>
                </a:spcBef>
                <a:spcAft>
                  <a:spcPct val="0"/>
                </a:spcAft>
                <a:defRPr sz="2400" kern="1200">
                  <a:solidFill>
                    <a:schemeClr val="tx1"/>
                  </a:solidFill>
                  <a:latin typeface="Arial" charset="0"/>
                  <a:ea typeface="Geneva" charset="-128"/>
                  <a:cs typeface="+mn-cs"/>
                </a:defRPr>
              </a:lvl4pPr>
              <a:lvl5pPr marL="1828800" algn="l" rtl="0" fontAlgn="base">
                <a:spcBef>
                  <a:spcPct val="0"/>
                </a:spcBef>
                <a:spcAft>
                  <a:spcPct val="0"/>
                </a:spcAft>
                <a:defRPr sz="2400" kern="1200">
                  <a:solidFill>
                    <a:schemeClr val="tx1"/>
                  </a:solidFill>
                  <a:latin typeface="Arial" charset="0"/>
                  <a:ea typeface="Geneva" charset="-128"/>
                  <a:cs typeface="+mn-cs"/>
                </a:defRPr>
              </a:lvl5pPr>
              <a:lvl6pPr marL="2286000" algn="l" defTabSz="914400" rtl="0" eaLnBrk="1" latinLnBrk="0" hangingPunct="1">
                <a:defRPr sz="2400" kern="1200">
                  <a:solidFill>
                    <a:schemeClr val="tx1"/>
                  </a:solidFill>
                  <a:latin typeface="Arial" charset="0"/>
                  <a:ea typeface="Geneva" charset="-128"/>
                  <a:cs typeface="+mn-cs"/>
                </a:defRPr>
              </a:lvl6pPr>
              <a:lvl7pPr marL="2743200" algn="l" defTabSz="914400" rtl="0" eaLnBrk="1" latinLnBrk="0" hangingPunct="1">
                <a:defRPr sz="2400" kern="1200">
                  <a:solidFill>
                    <a:schemeClr val="tx1"/>
                  </a:solidFill>
                  <a:latin typeface="Arial" charset="0"/>
                  <a:ea typeface="Geneva" charset="-128"/>
                  <a:cs typeface="+mn-cs"/>
                </a:defRPr>
              </a:lvl7pPr>
              <a:lvl8pPr marL="3200400" algn="l" defTabSz="914400" rtl="0" eaLnBrk="1" latinLnBrk="0" hangingPunct="1">
                <a:defRPr sz="2400" kern="1200">
                  <a:solidFill>
                    <a:schemeClr val="tx1"/>
                  </a:solidFill>
                  <a:latin typeface="Arial" charset="0"/>
                  <a:ea typeface="Geneva" charset="-128"/>
                  <a:cs typeface="+mn-cs"/>
                </a:defRPr>
              </a:lvl8pPr>
              <a:lvl9pPr marL="3657600" algn="l" defTabSz="914400" rtl="0" eaLnBrk="1" latinLnBrk="0" hangingPunct="1">
                <a:defRPr sz="2400" kern="1200">
                  <a:solidFill>
                    <a:schemeClr val="tx1"/>
                  </a:solidFill>
                  <a:latin typeface="Arial" charset="0"/>
                  <a:ea typeface="Geneva" charset="-128"/>
                  <a:cs typeface="+mn-cs"/>
                </a:defRPr>
              </a:lvl9pPr>
            </a:lstStyle>
            <a:p>
              <a:pPr marL="117472" lvl="1" indent="-117472" algn="just">
                <a:spcAft>
                  <a:spcPts val="601"/>
                </a:spcAft>
                <a:buClr>
                  <a:srgbClr val="503078"/>
                </a:buClr>
                <a:buFont typeface="Corbel" panose="020B0503020204020204" pitchFamily="34" charset="0"/>
                <a:buChar char="›"/>
                <a:defRPr/>
              </a:pPr>
              <a:r>
                <a:rPr lang="fr-FR" sz="1000" b="1" dirty="0">
                  <a:solidFill>
                    <a:srgbClr val="6F6F6F"/>
                  </a:solidFill>
                </a:rPr>
                <a:t>Plusieurs comptes </a:t>
              </a:r>
              <a:r>
                <a:rPr lang="fr-FR" sz="1000" dirty="0">
                  <a:solidFill>
                    <a:srgbClr val="6F6F6F"/>
                  </a:solidFill>
                </a:rPr>
                <a:t>avec différents niveaux de privilèges (compte utilisateur, compte à privilège) ;</a:t>
              </a:r>
            </a:p>
            <a:p>
              <a:pPr marL="117472" lvl="1" indent="-117472" algn="just">
                <a:spcAft>
                  <a:spcPts val="601"/>
                </a:spcAft>
                <a:buClr>
                  <a:srgbClr val="503078"/>
                </a:buClr>
                <a:buFont typeface="Corbel" panose="020B0503020204020204" pitchFamily="34" charset="0"/>
                <a:buChar char="›"/>
                <a:defRPr/>
              </a:pPr>
              <a:r>
                <a:rPr lang="fr-FR" sz="1000" dirty="0">
                  <a:solidFill>
                    <a:srgbClr val="6F6F6F"/>
                  </a:solidFill>
                </a:rPr>
                <a:t>La </a:t>
              </a:r>
              <a:r>
                <a:rPr lang="fr-FR" sz="1000" b="1" dirty="0">
                  <a:solidFill>
                    <a:srgbClr val="6F6F6F"/>
                  </a:solidFill>
                </a:rPr>
                <a:t>liste des comptes génériques </a:t>
              </a:r>
              <a:r>
                <a:rPr lang="fr-FR" sz="1000" dirty="0">
                  <a:solidFill>
                    <a:srgbClr val="6F6F6F"/>
                  </a:solidFill>
                </a:rPr>
                <a:t>pour vérifier l’exposition de ces derniers ;</a:t>
              </a:r>
            </a:p>
            <a:p>
              <a:pPr marL="117472" lvl="1" indent="-117472" algn="just">
                <a:spcAft>
                  <a:spcPts val="601"/>
                </a:spcAft>
                <a:buClr>
                  <a:srgbClr val="503078"/>
                </a:buClr>
                <a:buFont typeface="Corbel" panose="020B0503020204020204" pitchFamily="34" charset="0"/>
                <a:buChar char="›"/>
                <a:defRPr/>
              </a:pPr>
              <a:r>
                <a:rPr lang="fr-FR" sz="1000" b="1" dirty="0">
                  <a:solidFill>
                    <a:srgbClr val="6F6F6F"/>
                  </a:solidFill>
                </a:rPr>
                <a:t>Une matrice des flux </a:t>
              </a:r>
              <a:r>
                <a:rPr lang="fr-FR" sz="1000" dirty="0">
                  <a:solidFill>
                    <a:srgbClr val="6F6F6F"/>
                  </a:solidFill>
                </a:rPr>
                <a:t>spécifiant les flux essentiels au fonctionnement du système ;</a:t>
              </a:r>
            </a:p>
            <a:p>
              <a:pPr marL="117472" lvl="1" indent="-117472" algn="just">
                <a:spcAft>
                  <a:spcPts val="601"/>
                </a:spcAft>
                <a:buClr>
                  <a:srgbClr val="503078"/>
                </a:buClr>
                <a:buFont typeface="Corbel" panose="020B0503020204020204" pitchFamily="34" charset="0"/>
                <a:buChar char="›"/>
                <a:defRPr/>
              </a:pPr>
              <a:r>
                <a:rPr lang="fr-FR" sz="1000" dirty="0">
                  <a:solidFill>
                    <a:srgbClr val="6F6F6F"/>
                  </a:solidFill>
                </a:rPr>
                <a:t>Une </a:t>
              </a:r>
              <a:r>
                <a:rPr lang="fr-FR" sz="1000" b="1" dirty="0">
                  <a:solidFill>
                    <a:srgbClr val="6F6F6F"/>
                  </a:solidFill>
                </a:rPr>
                <a:t>extraction des logs techniques </a:t>
              </a:r>
              <a:r>
                <a:rPr lang="fr-FR" sz="1000" dirty="0">
                  <a:solidFill>
                    <a:srgbClr val="6F6F6F"/>
                  </a:solidFill>
                </a:rPr>
                <a:t>sur les tests réalisés lors du </a:t>
              </a:r>
              <a:r>
                <a:rPr lang="fr-FR" sz="1000" b="1" dirty="0">
                  <a:solidFill>
                    <a:srgbClr val="6F6F6F"/>
                  </a:solidFill>
                </a:rPr>
                <a:t>premier jour opérationnel </a:t>
              </a:r>
              <a:r>
                <a:rPr lang="fr-FR" sz="1000" dirty="0">
                  <a:solidFill>
                    <a:srgbClr val="6F6F6F"/>
                  </a:solidFill>
                </a:rPr>
                <a:t>afin de suivre les tentatives d’authentification, la présence de données sensibles (toute donnée à caractère personnel, qu'elle soit ou non de santé, ou participant à la sécurité du système d'information constitué par le système seul ou le système d’information auquel il participe) et le format des événements. Ces logs doivent être transmis le plus rapidement à l’auditeur.</a:t>
              </a:r>
            </a:p>
            <a:p>
              <a:pPr marL="117472" lvl="1" indent="-117472" algn="just">
                <a:spcAft>
                  <a:spcPts val="601"/>
                </a:spcAft>
                <a:buClr>
                  <a:srgbClr val="503078"/>
                </a:buClr>
                <a:buFont typeface="Corbel" panose="020B0503020204020204" pitchFamily="34" charset="0"/>
                <a:buChar char="›"/>
                <a:defRPr/>
              </a:pPr>
              <a:r>
                <a:rPr lang="fr-FR" sz="1000" b="1" dirty="0">
                  <a:solidFill>
                    <a:srgbClr val="6F6F6F"/>
                  </a:solidFill>
                </a:rPr>
                <a:t>L'éditeur doit informer l'auditeur </a:t>
              </a:r>
              <a:r>
                <a:rPr lang="fr-FR" sz="1000" dirty="0">
                  <a:solidFill>
                    <a:srgbClr val="6F6F6F"/>
                  </a:solidFill>
                </a:rPr>
                <a:t>de </a:t>
              </a:r>
              <a:r>
                <a:rPr lang="fr-FR" sz="1000" b="1" dirty="0">
                  <a:solidFill>
                    <a:srgbClr val="6F6F6F"/>
                  </a:solidFill>
                </a:rPr>
                <a:t>toutes les vulnérabilités connues</a:t>
              </a:r>
              <a:r>
                <a:rPr lang="fr-FR" sz="1000" dirty="0">
                  <a:solidFill>
                    <a:srgbClr val="6F6F6F"/>
                  </a:solidFill>
                </a:rPr>
                <a:t>, ainsi que des </a:t>
              </a:r>
              <a:r>
                <a:rPr lang="fr-FR" sz="1000" b="1" dirty="0">
                  <a:solidFill>
                    <a:srgbClr val="6F6F6F"/>
                  </a:solidFill>
                </a:rPr>
                <a:t>mesures de sécurité mises en œuvre</a:t>
              </a:r>
              <a:r>
                <a:rPr lang="fr-FR" sz="1000" dirty="0">
                  <a:solidFill>
                    <a:srgbClr val="6F6F6F"/>
                  </a:solidFill>
                </a:rPr>
                <a:t> pour les traiter.</a:t>
              </a:r>
            </a:p>
          </p:txBody>
        </p:sp>
        <p:sp>
          <p:nvSpPr>
            <p:cNvPr id="6" name="Rectangle 5">
              <a:extLst>
                <a:ext uri="{FF2B5EF4-FFF2-40B4-BE49-F238E27FC236}">
                  <a16:creationId xmlns:a16="http://schemas.microsoft.com/office/drawing/2014/main" id="{2E44E596-D788-267C-18A5-E1CB023B583B}"/>
                </a:ext>
              </a:extLst>
            </p:cNvPr>
            <p:cNvSpPr>
              <a:spLocks/>
            </p:cNvSpPr>
            <p:nvPr/>
          </p:nvSpPr>
          <p:spPr>
            <a:xfrm>
              <a:off x="0" y="3019730"/>
              <a:ext cx="9144000" cy="223024"/>
            </a:xfrm>
            <a:prstGeom prst="rect">
              <a:avLst/>
            </a:prstGeom>
            <a:solidFill>
              <a:srgbClr val="6F6F6F"/>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tx2">
                      <a:lumMod val="10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r>
                <a:rPr lang="fr-FR" sz="1200" dirty="0"/>
                <a:t>Pour tous les types de solutions : </a:t>
              </a:r>
            </a:p>
          </p:txBody>
        </p:sp>
      </p:grpSp>
      <p:grpSp>
        <p:nvGrpSpPr>
          <p:cNvPr id="28" name="Groupe 27">
            <a:extLst>
              <a:ext uri="{FF2B5EF4-FFF2-40B4-BE49-F238E27FC236}">
                <a16:creationId xmlns:a16="http://schemas.microsoft.com/office/drawing/2014/main" id="{5D5D7090-A335-FEFD-1B0E-417FB36211E7}"/>
              </a:ext>
            </a:extLst>
          </p:cNvPr>
          <p:cNvGrpSpPr>
            <a:grpSpLocks/>
          </p:cNvGrpSpPr>
          <p:nvPr/>
        </p:nvGrpSpPr>
        <p:grpSpPr>
          <a:xfrm>
            <a:off x="514256" y="860086"/>
            <a:ext cx="8115488" cy="491052"/>
            <a:chOff x="360000" y="860086"/>
            <a:chExt cx="8115488" cy="491052"/>
          </a:xfrm>
        </p:grpSpPr>
        <p:sp>
          <p:nvSpPr>
            <p:cNvPr id="20" name="ZoneTexte 19">
              <a:extLst>
                <a:ext uri="{FF2B5EF4-FFF2-40B4-BE49-F238E27FC236}">
                  <a16:creationId xmlns:a16="http://schemas.microsoft.com/office/drawing/2014/main" id="{772263D2-4D7C-0E30-83DB-FC0CB34E669D}"/>
                </a:ext>
              </a:extLst>
            </p:cNvPr>
            <p:cNvSpPr txBox="1">
              <a:spLocks/>
            </p:cNvSpPr>
            <p:nvPr/>
          </p:nvSpPr>
          <p:spPr>
            <a:xfrm>
              <a:off x="883663" y="920251"/>
              <a:ext cx="7591825" cy="430887"/>
            </a:xfrm>
            <a:prstGeom prst="rect">
              <a:avLst/>
            </a:prstGeom>
            <a:solidFill>
              <a:srgbClr val="002060"/>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5F5F5F"/>
                  </a:solidFill>
                  <a:prstDash val="solid"/>
                  <a:round/>
                  <a:headEnd type="none" w="med" len="med"/>
                  <a:tailEnd type="none" w="med" len="med"/>
                </a14:hiddenLine>
              </a:ext>
            </a:extLst>
          </p:spPr>
          <p:txBody>
            <a:bodyPr wrap="square" anchor="ctr">
              <a:spAutoFit/>
            </a:bodyPr>
            <a:lstStyle/>
            <a:p>
              <a:pPr algn="ctr"/>
              <a:r>
                <a:rPr lang="fr-FR" sz="1100" i="0" dirty="0">
                  <a:solidFill>
                    <a:srgbClr val="F6F6F6"/>
                  </a:solidFill>
                  <a:effectLst/>
                  <a:latin typeface="+mj-lt"/>
                </a:rPr>
                <a:t>Pour garantir le bon déroulement de la prestation, l’éditeur doit fournir à l’auditeur les informations suivantes, en fonction de la catégorie de l'application testée.</a:t>
              </a:r>
              <a:endParaRPr lang="fr-FR" sz="1100" dirty="0">
                <a:solidFill>
                  <a:srgbClr val="F6F6F6"/>
                </a:solidFill>
                <a:latin typeface="+mj-lt"/>
              </a:endParaRPr>
            </a:p>
          </p:txBody>
        </p:sp>
        <p:pic>
          <p:nvPicPr>
            <p:cNvPr id="27" name="Graphique 26" descr="Ampoule et engrenage avec un remplissage uni">
              <a:extLst>
                <a:ext uri="{FF2B5EF4-FFF2-40B4-BE49-F238E27FC236}">
                  <a16:creationId xmlns:a16="http://schemas.microsoft.com/office/drawing/2014/main" id="{BB625759-584D-6C03-F614-745256A1367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60000" y="860086"/>
              <a:ext cx="468000" cy="468000"/>
            </a:xfrm>
            <a:prstGeom prst="rect">
              <a:avLst/>
            </a:prstGeom>
          </p:spPr>
        </p:pic>
      </p:grpSp>
    </p:spTree>
    <p:extLst>
      <p:ext uri="{BB962C8B-B14F-4D97-AF65-F5344CB8AC3E}">
        <p14:creationId xmlns:p14="http://schemas.microsoft.com/office/powerpoint/2010/main" val="680253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EB9F8588-C813-F6AF-DA22-258D72F5925F}"/>
              </a:ext>
            </a:extLst>
          </p:cNvPr>
          <p:cNvSpPr>
            <a:spLocks noGrp="1"/>
          </p:cNvSpPr>
          <p:nvPr>
            <p:ph type="body" sz="quarter" idx="10"/>
          </p:nvPr>
        </p:nvSpPr>
        <p:spPr>
          <a:xfrm>
            <a:off x="1731146" y="2038732"/>
            <a:ext cx="3068715" cy="1511300"/>
          </a:xfrm>
        </p:spPr>
        <p:txBody>
          <a:bodyPr>
            <a:normAutofit/>
          </a:bodyPr>
          <a:lstStyle/>
          <a:p>
            <a:r>
              <a:rPr lang="fr-FR"/>
              <a:t>Présentation du formulaire du test d’intrusion</a:t>
            </a:r>
            <a:endParaRPr lang="fr-FR" dirty="0"/>
          </a:p>
        </p:txBody>
      </p:sp>
    </p:spTree>
    <p:extLst>
      <p:ext uri="{BB962C8B-B14F-4D97-AF65-F5344CB8AC3E}">
        <p14:creationId xmlns:p14="http://schemas.microsoft.com/office/powerpoint/2010/main" val="237402537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72847CF5-86BE-4142-9C6A-769D45FEDC04}"/>
              </a:ext>
            </a:extLst>
          </p:cNvPr>
          <p:cNvSpPr txBox="1">
            <a:spLocks/>
          </p:cNvSpPr>
          <p:nvPr/>
        </p:nvSpPr>
        <p:spPr>
          <a:xfrm>
            <a:off x="368123" y="1714200"/>
            <a:ext cx="5436684" cy="147803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dirty="0">
                <a:solidFill>
                  <a:schemeClr val="bg1"/>
                </a:solidFill>
              </a:rPr>
              <a:t>Avez-vous des questions ?</a:t>
            </a:r>
          </a:p>
        </p:txBody>
      </p:sp>
    </p:spTree>
    <p:extLst>
      <p:ext uri="{BB962C8B-B14F-4D97-AF65-F5344CB8AC3E}">
        <p14:creationId xmlns:p14="http://schemas.microsoft.com/office/powerpoint/2010/main" val="572645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F875450-7733-C8DF-3D3B-8DD0BBD7265C}"/>
              </a:ext>
            </a:extLst>
          </p:cNvPr>
          <p:cNvSpPr>
            <a:spLocks noGrp="1"/>
          </p:cNvSpPr>
          <p:nvPr>
            <p:ph type="sldNum" sz="quarter" idx="12"/>
          </p:nvPr>
        </p:nvSpPr>
        <p:spPr/>
        <p:txBody>
          <a:bodyPr/>
          <a:lstStyle/>
          <a:p>
            <a:fld id="{646E7B68-C406-4B5C-B79D-A1CDE10CB85D}" type="slidenum">
              <a:rPr lang="fr-FR" smtClean="0"/>
              <a:pPr/>
              <a:t>15</a:t>
            </a:fld>
            <a:endParaRPr lang="fr-FR" dirty="0"/>
          </a:p>
        </p:txBody>
      </p:sp>
      <p:sp>
        <p:nvSpPr>
          <p:cNvPr id="5" name="Titre 4">
            <a:extLst>
              <a:ext uri="{FF2B5EF4-FFF2-40B4-BE49-F238E27FC236}">
                <a16:creationId xmlns:a16="http://schemas.microsoft.com/office/drawing/2014/main" id="{4F616A4D-FC78-2AB8-79E3-5538577F2776}"/>
              </a:ext>
            </a:extLst>
          </p:cNvPr>
          <p:cNvSpPr>
            <a:spLocks noGrp="1"/>
          </p:cNvSpPr>
          <p:nvPr>
            <p:ph type="ctrTitle"/>
          </p:nvPr>
        </p:nvSpPr>
        <p:spPr/>
        <p:txBody>
          <a:bodyPr/>
          <a:lstStyle/>
          <a:p>
            <a:r>
              <a:rPr lang="fr-FR"/>
              <a:t>Exigences SSI</a:t>
            </a:r>
            <a:endParaRPr lang="fr-FR" dirty="0"/>
          </a:p>
        </p:txBody>
      </p:sp>
      <p:sp>
        <p:nvSpPr>
          <p:cNvPr id="6" name="Espace réservé du texte 5">
            <a:extLst>
              <a:ext uri="{FF2B5EF4-FFF2-40B4-BE49-F238E27FC236}">
                <a16:creationId xmlns:a16="http://schemas.microsoft.com/office/drawing/2014/main" id="{3C65D8FF-AA45-E6A4-10EF-AFEA428D2117}"/>
              </a:ext>
            </a:extLst>
          </p:cNvPr>
          <p:cNvSpPr>
            <a:spLocks noGrp="1"/>
          </p:cNvSpPr>
          <p:nvPr>
            <p:ph type="body" sz="quarter" idx="13"/>
          </p:nvPr>
        </p:nvSpPr>
        <p:spPr/>
        <p:txBody>
          <a:bodyPr/>
          <a:lstStyle/>
          <a:p>
            <a:r>
              <a:rPr lang="fr-FR"/>
              <a:t>Ségur numérique vague 2</a:t>
            </a:r>
            <a:endParaRPr lang="fr-FR" dirty="0"/>
          </a:p>
        </p:txBody>
      </p:sp>
    </p:spTree>
    <p:extLst>
      <p:ext uri="{BB962C8B-B14F-4D97-AF65-F5344CB8AC3E}">
        <p14:creationId xmlns:p14="http://schemas.microsoft.com/office/powerpoint/2010/main" val="360538078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1A7041E-BFB0-4439-B9A9-C3C05171C5C5}"/>
              </a:ext>
            </a:extLst>
          </p:cNvPr>
          <p:cNvSpPr>
            <a:spLocks noGrp="1"/>
          </p:cNvSpPr>
          <p:nvPr>
            <p:ph type="body" sz="quarter" idx="38"/>
          </p:nvPr>
        </p:nvSpPr>
        <p:spPr/>
        <p:txBody>
          <a:bodyPr lIns="108000" tIns="108000"/>
          <a:lstStyle/>
          <a:p>
            <a:r>
              <a:rPr lang="fr-FR" dirty="0">
                <a:solidFill>
                  <a:schemeClr val="bg1"/>
                </a:solidFill>
              </a:rPr>
              <a:t>01</a:t>
            </a:r>
          </a:p>
        </p:txBody>
      </p:sp>
      <p:sp>
        <p:nvSpPr>
          <p:cNvPr id="3" name="Titre 2">
            <a:extLst>
              <a:ext uri="{FF2B5EF4-FFF2-40B4-BE49-F238E27FC236}">
                <a16:creationId xmlns:a16="http://schemas.microsoft.com/office/drawing/2014/main" id="{54C92A82-0C97-418B-BDC5-524B663FD3F7}"/>
              </a:ext>
            </a:extLst>
          </p:cNvPr>
          <p:cNvSpPr>
            <a:spLocks noGrp="1"/>
          </p:cNvSpPr>
          <p:nvPr>
            <p:ph type="title"/>
          </p:nvPr>
        </p:nvSpPr>
        <p:spPr/>
        <p:txBody>
          <a:bodyPr/>
          <a:lstStyle/>
          <a:p>
            <a:pPr algn="l"/>
            <a:r>
              <a:rPr lang="fr-FR" sz="1800" dirty="0">
                <a:solidFill>
                  <a:schemeClr val="bg1">
                    <a:lumMod val="100000"/>
                  </a:schemeClr>
                </a:solidFill>
              </a:rPr>
              <a:t>Périmètre d’applicabilité des exigences SSI</a:t>
            </a:r>
          </a:p>
        </p:txBody>
      </p:sp>
      <p:pic>
        <p:nvPicPr>
          <p:cNvPr id="6" name="Picture Placeholder 3">
            <a:extLst>
              <a:ext uri="{FF2B5EF4-FFF2-40B4-BE49-F238E27FC236}">
                <a16:creationId xmlns:a16="http://schemas.microsoft.com/office/drawing/2014/main" id="{23482028-9E74-4360-8B47-AF95564C2E37}"/>
              </a:ext>
            </a:extLst>
          </p:cNvPr>
          <p:cNvPicPr>
            <a:picLocks noGrp="1" noChangeAspect="1"/>
          </p:cNvPicPr>
          <p:nvPr>
            <p:ph type="pic" sz="quarter" idx="10"/>
            <p:custDataLst>
              <p:tags r:id="rId1"/>
            </p:custDataLst>
          </p:nvPr>
        </p:nvPicPr>
        <p:blipFill rotWithShape="1">
          <a:blip r:embed="rId3"/>
          <a:srcRect l="12160" r="12160"/>
          <a:stretch/>
        </p:blipFill>
        <p:spPr>
          <a:xfrm>
            <a:off x="0" y="0"/>
            <a:ext cx="4760956" cy="4192731"/>
          </a:xfrm>
        </p:spPr>
      </p:pic>
    </p:spTree>
    <p:extLst>
      <p:ext uri="{BB962C8B-B14F-4D97-AF65-F5344CB8AC3E}">
        <p14:creationId xmlns:p14="http://schemas.microsoft.com/office/powerpoint/2010/main" val="2450115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B80ABD00-A8C0-4178-AF2F-955BAE56082B}"/>
              </a:ext>
            </a:extLst>
          </p:cNvPr>
          <p:cNvSpPr/>
          <p:nvPr/>
        </p:nvSpPr>
        <p:spPr>
          <a:xfrm>
            <a:off x="315368" y="835656"/>
            <a:ext cx="8174729" cy="1811542"/>
          </a:xfrm>
          <a:prstGeom prst="rect">
            <a:avLst/>
          </a:prstGeom>
          <a:solidFill>
            <a:srgbClr val="F6F6F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ts val="225"/>
              </a:spcBef>
              <a:spcAft>
                <a:spcPts val="225"/>
              </a:spcAft>
              <a:buClrTx/>
              <a:buSzTx/>
              <a:buFontTx/>
              <a:buNone/>
              <a:tabLst/>
              <a:defRPr/>
            </a:pPr>
            <a:endParaRPr kumimoji="0" lang="fr-FR"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Rectangle 4">
            <a:extLst>
              <a:ext uri="{FF2B5EF4-FFF2-40B4-BE49-F238E27FC236}">
                <a16:creationId xmlns:a16="http://schemas.microsoft.com/office/drawing/2014/main" id="{46764F3C-2E45-49DA-8F54-9886CAF9EAF2}"/>
              </a:ext>
            </a:extLst>
          </p:cNvPr>
          <p:cNvSpPr>
            <a:spLocks/>
          </p:cNvSpPr>
          <p:nvPr/>
        </p:nvSpPr>
        <p:spPr>
          <a:xfrm flipH="1">
            <a:off x="606211" y="1423252"/>
            <a:ext cx="1324561" cy="290252"/>
          </a:xfrm>
          <a:prstGeom prst="rect">
            <a:avLst/>
          </a:prstGeom>
          <a:noFill/>
          <a:ln w="12700" cap="flat" cmpd="sng" algn="ctr">
            <a:noFill/>
            <a:prstDash val="solid"/>
            <a:miter lim="800000"/>
          </a:ln>
          <a:effectLst/>
        </p:spPr>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700" b="1" i="0" u="none" strike="noStrike" kern="0" cap="none" spc="0" normalizeH="0" baseline="0" noProof="0" dirty="0">
                <a:ln>
                  <a:noFill/>
                </a:ln>
                <a:solidFill>
                  <a:srgbClr val="2270B8"/>
                </a:solidFill>
                <a:effectLst/>
                <a:uLnTx/>
                <a:uFillTx/>
                <a:latin typeface="Arial"/>
                <a:ea typeface="Geneva" charset="-128"/>
                <a:cs typeface="+mn-cs"/>
              </a:rPr>
              <a:t>Utilisateurs des services numériques</a:t>
            </a:r>
          </a:p>
        </p:txBody>
      </p:sp>
      <p:cxnSp>
        <p:nvCxnSpPr>
          <p:cNvPr id="106" name="Connecteur droit avec flèche 105">
            <a:extLst>
              <a:ext uri="{FF2B5EF4-FFF2-40B4-BE49-F238E27FC236}">
                <a16:creationId xmlns:a16="http://schemas.microsoft.com/office/drawing/2014/main" id="{56ECDE67-AFCC-4AAB-A437-69ED5F91F4B1}"/>
              </a:ext>
            </a:extLst>
          </p:cNvPr>
          <p:cNvCxnSpPr>
            <a:cxnSpLocks/>
          </p:cNvCxnSpPr>
          <p:nvPr/>
        </p:nvCxnSpPr>
        <p:spPr>
          <a:xfrm>
            <a:off x="1658679" y="1302797"/>
            <a:ext cx="2292311" cy="0"/>
          </a:xfrm>
          <a:prstGeom prst="straightConnector1">
            <a:avLst/>
          </a:prstGeom>
          <a:ln w="6350" cap="flat">
            <a:solidFill>
              <a:schemeClr val="tx2"/>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97" name="Titre 1">
            <a:extLst>
              <a:ext uri="{FF2B5EF4-FFF2-40B4-BE49-F238E27FC236}">
                <a16:creationId xmlns:a16="http://schemas.microsoft.com/office/drawing/2014/main" id="{7020D36C-DB77-4EA6-8C99-05BEEB144610}"/>
              </a:ext>
            </a:extLst>
          </p:cNvPr>
          <p:cNvSpPr>
            <a:spLocks noGrp="1"/>
          </p:cNvSpPr>
          <p:nvPr>
            <p:ph type="title"/>
          </p:nvPr>
        </p:nvSpPr>
        <p:spPr>
          <a:xfrm>
            <a:off x="887473" y="85985"/>
            <a:ext cx="8064000" cy="540000"/>
          </a:xfrm>
        </p:spPr>
        <p:txBody>
          <a:bodyPr>
            <a:normAutofit/>
          </a:bodyPr>
          <a:lstStyle/>
          <a:p>
            <a:r>
              <a:rPr lang="fr-FR" sz="2000" dirty="0">
                <a:solidFill>
                  <a:srgbClr val="006AB2"/>
                </a:solidFill>
              </a:rPr>
              <a:t>Vague 2 – Synthèse des exigences SSI</a:t>
            </a:r>
          </a:p>
        </p:txBody>
      </p:sp>
      <p:sp>
        <p:nvSpPr>
          <p:cNvPr id="42" name="Espace réservé du numéro de diapositive 1">
            <a:extLst>
              <a:ext uri="{FF2B5EF4-FFF2-40B4-BE49-F238E27FC236}">
                <a16:creationId xmlns:a16="http://schemas.microsoft.com/office/drawing/2014/main" id="{210B68AC-60F6-4BEA-AA30-579E520D7DF5}"/>
              </a:ext>
            </a:extLst>
          </p:cNvPr>
          <p:cNvSpPr txBox="1">
            <a:spLocks/>
          </p:cNvSpPr>
          <p:nvPr/>
        </p:nvSpPr>
        <p:spPr>
          <a:xfrm>
            <a:off x="107504" y="4749992"/>
            <a:ext cx="287338" cy="273600"/>
          </a:xfrm>
          <a:prstGeom prst="rect">
            <a:avLst/>
          </a:prstGeom>
        </p:spPr>
        <p:txBody>
          <a:bodyPr lIns="0" tIns="0" rIns="0" bIns="0" anchor="ctr"/>
          <a:lstStyle>
            <a:defPPr>
              <a:defRPr lang="fr-FR"/>
            </a:defPPr>
            <a:lvl1pPr algn="l" rtl="0" fontAlgn="base">
              <a:spcBef>
                <a:spcPct val="0"/>
              </a:spcBef>
              <a:spcAft>
                <a:spcPct val="0"/>
              </a:spcAft>
              <a:defRPr sz="2400" kern="1200">
                <a:solidFill>
                  <a:schemeClr val="tx1"/>
                </a:solidFill>
                <a:latin typeface="Arial" charset="0"/>
                <a:ea typeface="Geneva" charset="-128"/>
                <a:cs typeface="+mn-cs"/>
              </a:defRPr>
            </a:lvl1pPr>
            <a:lvl2pPr marL="457200" algn="l" rtl="0" fontAlgn="base">
              <a:spcBef>
                <a:spcPct val="0"/>
              </a:spcBef>
              <a:spcAft>
                <a:spcPct val="0"/>
              </a:spcAft>
              <a:defRPr sz="2400" kern="1200">
                <a:solidFill>
                  <a:schemeClr val="tx1"/>
                </a:solidFill>
                <a:latin typeface="Arial" charset="0"/>
                <a:ea typeface="Geneva" charset="-128"/>
                <a:cs typeface="+mn-cs"/>
              </a:defRPr>
            </a:lvl2pPr>
            <a:lvl3pPr marL="914400" algn="l" rtl="0" fontAlgn="base">
              <a:spcBef>
                <a:spcPct val="0"/>
              </a:spcBef>
              <a:spcAft>
                <a:spcPct val="0"/>
              </a:spcAft>
              <a:defRPr sz="2400" kern="1200">
                <a:solidFill>
                  <a:schemeClr val="tx1"/>
                </a:solidFill>
                <a:latin typeface="Arial" charset="0"/>
                <a:ea typeface="Geneva" charset="-128"/>
                <a:cs typeface="+mn-cs"/>
              </a:defRPr>
            </a:lvl3pPr>
            <a:lvl4pPr marL="1371600" algn="l" rtl="0" fontAlgn="base">
              <a:spcBef>
                <a:spcPct val="0"/>
              </a:spcBef>
              <a:spcAft>
                <a:spcPct val="0"/>
              </a:spcAft>
              <a:defRPr sz="2400" kern="1200">
                <a:solidFill>
                  <a:schemeClr val="tx1"/>
                </a:solidFill>
                <a:latin typeface="Arial" charset="0"/>
                <a:ea typeface="Geneva" charset="-128"/>
                <a:cs typeface="+mn-cs"/>
              </a:defRPr>
            </a:lvl4pPr>
            <a:lvl5pPr marL="1828800" algn="l" rtl="0" fontAlgn="base">
              <a:spcBef>
                <a:spcPct val="0"/>
              </a:spcBef>
              <a:spcAft>
                <a:spcPct val="0"/>
              </a:spcAft>
              <a:defRPr sz="2400" kern="1200">
                <a:solidFill>
                  <a:schemeClr val="tx1"/>
                </a:solidFill>
                <a:latin typeface="Arial" charset="0"/>
                <a:ea typeface="Geneva" charset="-128"/>
                <a:cs typeface="+mn-cs"/>
              </a:defRPr>
            </a:lvl5pPr>
            <a:lvl6pPr marL="2286000" algn="l" defTabSz="914400" rtl="0" eaLnBrk="1" latinLnBrk="0" hangingPunct="1">
              <a:defRPr sz="2400" kern="1200">
                <a:solidFill>
                  <a:schemeClr val="tx1"/>
                </a:solidFill>
                <a:latin typeface="Arial" charset="0"/>
                <a:ea typeface="Geneva" charset="-128"/>
                <a:cs typeface="+mn-cs"/>
              </a:defRPr>
            </a:lvl6pPr>
            <a:lvl7pPr marL="2743200" algn="l" defTabSz="914400" rtl="0" eaLnBrk="1" latinLnBrk="0" hangingPunct="1">
              <a:defRPr sz="2400" kern="1200">
                <a:solidFill>
                  <a:schemeClr val="tx1"/>
                </a:solidFill>
                <a:latin typeface="Arial" charset="0"/>
                <a:ea typeface="Geneva" charset="-128"/>
                <a:cs typeface="+mn-cs"/>
              </a:defRPr>
            </a:lvl7pPr>
            <a:lvl8pPr marL="3200400" algn="l" defTabSz="914400" rtl="0" eaLnBrk="1" latinLnBrk="0" hangingPunct="1">
              <a:defRPr sz="2400" kern="1200">
                <a:solidFill>
                  <a:schemeClr val="tx1"/>
                </a:solidFill>
                <a:latin typeface="Arial" charset="0"/>
                <a:ea typeface="Geneva" charset="-128"/>
                <a:cs typeface="+mn-cs"/>
              </a:defRPr>
            </a:lvl8pPr>
            <a:lvl9pPr marL="3657600" algn="l" defTabSz="914400" rtl="0" eaLnBrk="1" latinLnBrk="0" hangingPunct="1">
              <a:defRPr sz="2400" kern="1200">
                <a:solidFill>
                  <a:schemeClr val="tx1"/>
                </a:solidFill>
                <a:latin typeface="Arial" charset="0"/>
                <a:ea typeface="Geneva"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646E7B68-C406-4B5C-B79D-A1CDE10CB85D}" type="slidenum">
              <a:rPr kumimoji="0" lang="fr-FR" sz="800" b="0" i="1" u="none" strike="noStrike" kern="1200" cap="none" spc="0" normalizeH="0" baseline="0" noProof="0" smtClean="0">
                <a:ln>
                  <a:noFill/>
                </a:ln>
                <a:solidFill>
                  <a:srgbClr val="575757"/>
                </a:solidFill>
                <a:effectLst/>
                <a:uLnTx/>
                <a:uFillTx/>
                <a:latin typeface="Arial" charset="0"/>
                <a:ea typeface="Geneva"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17</a:t>
            </a:fld>
            <a:endParaRPr kumimoji="0" lang="fr-FR" sz="800" b="0" i="1" u="none" strike="noStrike" kern="1200" cap="none" spc="0" normalizeH="0" baseline="0" noProof="0" dirty="0">
              <a:ln>
                <a:noFill/>
              </a:ln>
              <a:solidFill>
                <a:srgbClr val="575757"/>
              </a:solidFill>
              <a:effectLst/>
              <a:uLnTx/>
              <a:uFillTx/>
              <a:latin typeface="Arial" charset="0"/>
              <a:ea typeface="Geneva" charset="-128"/>
              <a:cs typeface="+mn-cs"/>
            </a:endParaRPr>
          </a:p>
        </p:txBody>
      </p:sp>
      <p:sp>
        <p:nvSpPr>
          <p:cNvPr id="64" name="Rectangle 20">
            <a:extLst>
              <a:ext uri="{FF2B5EF4-FFF2-40B4-BE49-F238E27FC236}">
                <a16:creationId xmlns:a16="http://schemas.microsoft.com/office/drawing/2014/main" id="{91992ABB-E94A-48C1-BB38-B7EB6701D505}"/>
              </a:ext>
            </a:extLst>
          </p:cNvPr>
          <p:cNvSpPr>
            <a:spLocks noChangeArrowheads="1"/>
          </p:cNvSpPr>
          <p:nvPr/>
        </p:nvSpPr>
        <p:spPr bwMode="gray">
          <a:xfrm>
            <a:off x="315368" y="2797447"/>
            <a:ext cx="8462204" cy="2187508"/>
          </a:xfrm>
          <a:prstGeom prst="roundRect">
            <a:avLst>
              <a:gd name="adj" fmla="val 4564"/>
            </a:avLst>
          </a:prstGeom>
          <a:solidFill>
            <a:srgbClr val="F6F6F6"/>
          </a:solidFill>
          <a:ln>
            <a:noFill/>
          </a:ln>
          <a:effectLst/>
        </p:spPr>
        <p:txBody>
          <a:bodyPr lIns="108000" tIns="108000" rIns="108000" bIns="108000" anchor="t"/>
          <a:lstStyle/>
          <a:p>
            <a:pPr marL="0" marR="0" lvl="2" indent="0" algn="l" defTabSz="914400" rtl="0" eaLnBrk="1" fontAlgn="auto" latinLnBrk="0" hangingPunct="1">
              <a:lnSpc>
                <a:spcPct val="100000"/>
              </a:lnSpc>
              <a:spcBef>
                <a:spcPts val="600"/>
              </a:spcBef>
              <a:spcAft>
                <a:spcPts val="0"/>
              </a:spcAft>
              <a:buClr>
                <a:srgbClr val="00B050"/>
              </a:buClr>
              <a:buSzTx/>
              <a:buFontTx/>
              <a:buNone/>
              <a:tabLst/>
              <a:defRPr/>
            </a:pPr>
            <a:endParaRPr kumimoji="0" lang="fr-FR" sz="1200" b="0" i="0" u="none" strike="noStrike" kern="0" cap="none" spc="0" normalizeH="0" baseline="0" noProof="1">
              <a:ln>
                <a:noFill/>
              </a:ln>
              <a:solidFill>
                <a:prstClr val="black"/>
              </a:solidFill>
              <a:effectLst/>
              <a:uLnTx/>
              <a:uFillTx/>
              <a:latin typeface="Arial" charset="0"/>
              <a:ea typeface="Geneva" charset="-128"/>
              <a:cs typeface="+mn-cs"/>
            </a:endParaRPr>
          </a:p>
        </p:txBody>
      </p:sp>
      <p:sp>
        <p:nvSpPr>
          <p:cNvPr id="65" name="Rounded Rectangle 18">
            <a:extLst>
              <a:ext uri="{FF2B5EF4-FFF2-40B4-BE49-F238E27FC236}">
                <a16:creationId xmlns:a16="http://schemas.microsoft.com/office/drawing/2014/main" id="{88DAF365-F777-46BE-8AC3-517CF45A10C9}"/>
              </a:ext>
            </a:extLst>
          </p:cNvPr>
          <p:cNvSpPr/>
          <p:nvPr/>
        </p:nvSpPr>
        <p:spPr>
          <a:xfrm>
            <a:off x="6034515" y="2855931"/>
            <a:ext cx="2622443" cy="2081221"/>
          </a:xfrm>
          <a:prstGeom prst="roundRect">
            <a:avLst>
              <a:gd name="adj" fmla="val 1224"/>
            </a:avLst>
          </a:prstGeom>
          <a:noFill/>
          <a:ln w="19050" algn="ctr">
            <a:solidFill>
              <a:srgbClr val="D60951"/>
            </a:solidFill>
            <a:miter lim="800000"/>
            <a:headEnd/>
            <a:tailEnd/>
          </a:ln>
          <a:effectLst/>
        </p:spPr>
        <p:txBody>
          <a:bodyPr lIns="90000" tIns="46800" rIns="90000" bIns="46800" anchor="t"/>
          <a:lstStyle/>
          <a:p>
            <a:pPr marL="0" marR="0" lvl="0" indent="0" algn="ctr" defTabSz="914400" rtl="0" eaLnBrk="1" fontAlgn="base" latinLnBrk="0" hangingPunct="1">
              <a:lnSpc>
                <a:spcPct val="100000"/>
              </a:lnSpc>
              <a:spcBef>
                <a:spcPts val="500"/>
              </a:spcBef>
              <a:spcAft>
                <a:spcPct val="0"/>
              </a:spcAft>
              <a:buClrTx/>
              <a:buSzTx/>
              <a:buFontTx/>
              <a:buNone/>
              <a:tabLst/>
              <a:defRPr/>
            </a:pPr>
            <a:endParaRPr kumimoji="0" lang="fr-FR" altLang="de-DE" sz="2000" b="0" i="0" u="none" strike="noStrike" kern="1200" cap="none" spc="0" normalizeH="0" baseline="0" noProof="1">
              <a:ln>
                <a:noFill/>
              </a:ln>
              <a:solidFill>
                <a:srgbClr val="006AB2"/>
              </a:solidFill>
              <a:effectLst/>
              <a:uLnTx/>
              <a:uFillTx/>
              <a:latin typeface="Arial" charset="0"/>
              <a:ea typeface="Geneva" charset="-128"/>
              <a:cs typeface="Arial" charset="0"/>
            </a:endParaRPr>
          </a:p>
        </p:txBody>
      </p:sp>
      <p:sp>
        <p:nvSpPr>
          <p:cNvPr id="66" name="Rounded Rectangle 19">
            <a:extLst>
              <a:ext uri="{FF2B5EF4-FFF2-40B4-BE49-F238E27FC236}">
                <a16:creationId xmlns:a16="http://schemas.microsoft.com/office/drawing/2014/main" id="{92482062-25D7-456E-BDD1-03D16A6024C0}"/>
              </a:ext>
            </a:extLst>
          </p:cNvPr>
          <p:cNvSpPr/>
          <p:nvPr/>
        </p:nvSpPr>
        <p:spPr>
          <a:xfrm>
            <a:off x="498026" y="2855932"/>
            <a:ext cx="2622443" cy="2081222"/>
          </a:xfrm>
          <a:prstGeom prst="roundRect">
            <a:avLst>
              <a:gd name="adj" fmla="val 1224"/>
            </a:avLst>
          </a:prstGeom>
          <a:noFill/>
          <a:ln w="19050" algn="ctr">
            <a:solidFill>
              <a:srgbClr val="4171B1"/>
            </a:solidFill>
            <a:miter lim="800000"/>
            <a:headEnd/>
            <a:tailEnd/>
          </a:ln>
          <a:effectLst/>
        </p:spPr>
        <p:txBody>
          <a:bodyPr lIns="90000" tIns="46800" rIns="90000" bIns="46800" anchor="t"/>
          <a:lstStyle/>
          <a:p>
            <a:pPr marL="0" marR="0" lvl="0" indent="0" algn="ctr" defTabSz="914400" rtl="0" eaLnBrk="1" fontAlgn="base" latinLnBrk="0" hangingPunct="1">
              <a:lnSpc>
                <a:spcPct val="100000"/>
              </a:lnSpc>
              <a:spcBef>
                <a:spcPts val="500"/>
              </a:spcBef>
              <a:spcAft>
                <a:spcPct val="0"/>
              </a:spcAft>
              <a:buClrTx/>
              <a:buSzTx/>
              <a:buFontTx/>
              <a:buNone/>
              <a:tabLst/>
              <a:defRPr/>
            </a:pPr>
            <a:endParaRPr kumimoji="0" lang="fr-FR" altLang="de-DE" sz="2000" b="0" i="0" u="none" strike="noStrike" kern="1200" cap="none" spc="0" normalizeH="0" baseline="0" noProof="1">
              <a:ln>
                <a:noFill/>
              </a:ln>
              <a:solidFill>
                <a:srgbClr val="006AB2"/>
              </a:solidFill>
              <a:effectLst/>
              <a:uLnTx/>
              <a:uFillTx/>
              <a:latin typeface="Arial" charset="0"/>
              <a:ea typeface="Geneva" charset="-128"/>
              <a:cs typeface="Arial" charset="0"/>
            </a:endParaRPr>
          </a:p>
        </p:txBody>
      </p:sp>
      <p:sp>
        <p:nvSpPr>
          <p:cNvPr id="68" name="Rectangle 20">
            <a:extLst>
              <a:ext uri="{FF2B5EF4-FFF2-40B4-BE49-F238E27FC236}">
                <a16:creationId xmlns:a16="http://schemas.microsoft.com/office/drawing/2014/main" id="{5BE69127-264E-4472-933D-D07A6AB97BF1}"/>
              </a:ext>
            </a:extLst>
          </p:cNvPr>
          <p:cNvSpPr>
            <a:spLocks noChangeArrowheads="1"/>
          </p:cNvSpPr>
          <p:nvPr/>
        </p:nvSpPr>
        <p:spPr bwMode="gray">
          <a:xfrm>
            <a:off x="3265054" y="3339542"/>
            <a:ext cx="2538390" cy="1311455"/>
          </a:xfrm>
          <a:prstGeom prst="rect">
            <a:avLst/>
          </a:prstGeom>
          <a:noFill/>
          <a:ln>
            <a:noFill/>
          </a:ln>
          <a:effectLst/>
        </p:spPr>
        <p:txBody>
          <a:bodyPr lIns="108000" tIns="0" rIns="0" bIns="0" anchor="t"/>
          <a:lstStyle/>
          <a:p>
            <a:pPr marL="128588" marR="0" lvl="0" indent="-128588"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900" b="1" i="0" u="none" strike="noStrike" kern="1200" cap="none" spc="0" normalizeH="0" baseline="0" noProof="0" dirty="0">
                <a:ln>
                  <a:noFill/>
                </a:ln>
                <a:solidFill>
                  <a:srgbClr val="5F5F5F"/>
                </a:solidFill>
                <a:effectLst/>
                <a:uLnTx/>
                <a:uFillTx/>
              </a:rPr>
              <a:t>Pour les DPI : Une </a:t>
            </a:r>
            <a:r>
              <a:rPr lang="fr-FR" sz="900" b="1" dirty="0">
                <a:solidFill>
                  <a:srgbClr val="5F5F5F"/>
                </a:solidFill>
              </a:rPr>
              <a:t>demi-douzaine</a:t>
            </a:r>
            <a:r>
              <a:rPr kumimoji="0" lang="fr-FR" sz="900" b="1" i="0" u="none" strike="noStrike" kern="1200" cap="none" spc="0" normalizeH="0" baseline="0" noProof="0" dirty="0">
                <a:ln>
                  <a:noFill/>
                </a:ln>
                <a:solidFill>
                  <a:srgbClr val="5F5F5F"/>
                </a:solidFill>
                <a:effectLst/>
                <a:uLnTx/>
                <a:uFillTx/>
              </a:rPr>
              <a:t> d’exigences</a:t>
            </a:r>
            <a:r>
              <a:rPr kumimoji="0" lang="fr-FR" sz="900" b="0" i="0" u="none" strike="noStrike" kern="1200" cap="none" spc="0" normalizeH="0" baseline="0" noProof="0" dirty="0">
                <a:ln>
                  <a:noFill/>
                </a:ln>
                <a:solidFill>
                  <a:srgbClr val="5F5F5F"/>
                </a:solidFill>
                <a:effectLst/>
                <a:uLnTx/>
                <a:uFillTx/>
              </a:rPr>
              <a:t> en lien avec le référentiel IE, dans la situation où le produit à référencer permet la </a:t>
            </a:r>
            <a:r>
              <a:rPr kumimoji="0" lang="fr-FR" sz="900" b="1" i="0" u="none" strike="noStrike" kern="1200" cap="none" spc="0" normalizeH="0" baseline="0" noProof="0" dirty="0">
                <a:ln>
                  <a:noFill/>
                </a:ln>
                <a:solidFill>
                  <a:srgbClr val="5F5F5F"/>
                </a:solidFill>
                <a:effectLst/>
                <a:uLnTx/>
                <a:uFillTx/>
              </a:rPr>
              <a:t>connexion de professionnels de santé.</a:t>
            </a:r>
            <a:r>
              <a:rPr kumimoji="0" lang="fr-FR" sz="900" b="1" i="0" u="none" strike="noStrike" kern="1200" cap="none" spc="0" normalizeH="0" noProof="0" dirty="0">
                <a:ln>
                  <a:noFill/>
                </a:ln>
                <a:solidFill>
                  <a:srgbClr val="5F5F5F"/>
                </a:solidFill>
                <a:effectLst/>
                <a:uLnTx/>
                <a:uFillTx/>
              </a:rPr>
              <a:t> </a:t>
            </a:r>
          </a:p>
          <a:p>
            <a:pPr marR="0" lvl="0" algn="just" defTabSz="914400" rtl="0" eaLnBrk="1" fontAlgn="base" latinLnBrk="0" hangingPunct="1">
              <a:lnSpc>
                <a:spcPct val="100000"/>
              </a:lnSpc>
              <a:spcBef>
                <a:spcPct val="0"/>
              </a:spcBef>
              <a:spcAft>
                <a:spcPct val="0"/>
              </a:spcAft>
              <a:buClrTx/>
              <a:buSzTx/>
              <a:tabLst/>
              <a:defRPr/>
            </a:pPr>
            <a:endParaRPr lang="fr-FR" sz="900" dirty="0">
              <a:solidFill>
                <a:srgbClr val="5F5F5F"/>
              </a:solidFill>
            </a:endParaRPr>
          </a:p>
          <a:p>
            <a:pPr marL="128588" lvl="0" indent="-128588" algn="just">
              <a:buFont typeface="Arial" panose="020B0604020202020204" pitchFamily="34" charset="0"/>
              <a:buChar char="›"/>
            </a:pPr>
            <a:r>
              <a:rPr lang="fr-FR" sz="900" b="1" dirty="0">
                <a:solidFill>
                  <a:srgbClr val="5F5F5F"/>
                </a:solidFill>
              </a:rPr>
              <a:t>Pour les PFI : 2 exigences </a:t>
            </a:r>
            <a:r>
              <a:rPr lang="fr-FR" sz="900" dirty="0">
                <a:solidFill>
                  <a:srgbClr val="5F5F5F"/>
                </a:solidFill>
              </a:rPr>
              <a:t>permettant de gérer la </a:t>
            </a:r>
            <a:r>
              <a:rPr lang="fr-FR" sz="900" b="1" dirty="0">
                <a:solidFill>
                  <a:srgbClr val="5F5F5F"/>
                </a:solidFill>
              </a:rPr>
              <a:t>gestion des comptes</a:t>
            </a:r>
            <a:r>
              <a:rPr lang="fr-FR" sz="900" dirty="0">
                <a:solidFill>
                  <a:srgbClr val="5F5F5F"/>
                </a:solidFill>
              </a:rPr>
              <a:t>, des </a:t>
            </a:r>
            <a:r>
              <a:rPr lang="fr-FR" sz="900" b="1" dirty="0">
                <a:solidFill>
                  <a:srgbClr val="5F5F5F"/>
                </a:solidFill>
              </a:rPr>
              <a:t>permissions</a:t>
            </a:r>
            <a:r>
              <a:rPr lang="fr-FR" sz="900" dirty="0">
                <a:solidFill>
                  <a:srgbClr val="5F5F5F"/>
                </a:solidFill>
              </a:rPr>
              <a:t> et des sessions des </a:t>
            </a:r>
            <a:r>
              <a:rPr lang="fr-FR" sz="900" b="1" dirty="0">
                <a:solidFill>
                  <a:srgbClr val="5F5F5F"/>
                </a:solidFill>
              </a:rPr>
              <a:t>administrateurs</a:t>
            </a:r>
            <a:r>
              <a:rPr lang="fr-FR" sz="900" dirty="0">
                <a:solidFill>
                  <a:srgbClr val="5F5F5F"/>
                </a:solidFill>
              </a:rPr>
              <a:t> et des </a:t>
            </a:r>
            <a:r>
              <a:rPr lang="fr-FR" sz="900" b="1" dirty="0">
                <a:solidFill>
                  <a:srgbClr val="5F5F5F"/>
                </a:solidFill>
              </a:rPr>
              <a:t>utilisateurs</a:t>
            </a:r>
            <a:endParaRPr kumimoji="0" lang="fr-FR" sz="900" b="1" i="0" u="none" strike="noStrike" kern="1200" cap="none" spc="0" normalizeH="0" baseline="0" noProof="0" dirty="0">
              <a:ln>
                <a:noFill/>
              </a:ln>
              <a:solidFill>
                <a:srgbClr val="5F5F5F"/>
              </a:solidFill>
              <a:effectLst/>
              <a:uLnTx/>
              <a:uFillTx/>
            </a:endParaRPr>
          </a:p>
        </p:txBody>
      </p:sp>
      <p:sp>
        <p:nvSpPr>
          <p:cNvPr id="69" name="Rectangle 20">
            <a:extLst>
              <a:ext uri="{FF2B5EF4-FFF2-40B4-BE49-F238E27FC236}">
                <a16:creationId xmlns:a16="http://schemas.microsoft.com/office/drawing/2014/main" id="{05027FF8-081F-4E2A-83AE-CC1B6A05C8A1}"/>
              </a:ext>
            </a:extLst>
          </p:cNvPr>
          <p:cNvSpPr>
            <a:spLocks noChangeArrowheads="1"/>
          </p:cNvSpPr>
          <p:nvPr/>
        </p:nvSpPr>
        <p:spPr bwMode="gray">
          <a:xfrm>
            <a:off x="6034515" y="3339541"/>
            <a:ext cx="2538390" cy="1253443"/>
          </a:xfrm>
          <a:prstGeom prst="rect">
            <a:avLst/>
          </a:prstGeom>
          <a:noFill/>
          <a:ln>
            <a:noFill/>
          </a:ln>
          <a:effectLst/>
        </p:spPr>
        <p:txBody>
          <a:bodyPr lIns="108000" tIns="0" rIns="0" bIns="0" anchor="t"/>
          <a:lstStyle/>
          <a:p>
            <a:pPr marL="128588" marR="0" lvl="1" indent="-128588" algn="just" defTabSz="914400" rtl="0" eaLnBrk="1" fontAlgn="base" latinLnBrk="0" hangingPunct="1">
              <a:lnSpc>
                <a:spcPct val="100000"/>
              </a:lnSpc>
              <a:spcBef>
                <a:spcPct val="0"/>
              </a:spcBef>
              <a:spcAft>
                <a:spcPts val="451"/>
              </a:spcAft>
              <a:buClr>
                <a:srgbClr val="FF0000"/>
              </a:buClr>
              <a:buSzTx/>
              <a:buFont typeface="Arial" panose="020B0604020202020204" pitchFamily="34" charset="0"/>
              <a:buChar char="›"/>
              <a:tabLst/>
              <a:defRPr/>
            </a:pPr>
            <a:r>
              <a:rPr lang="fr-FR" sz="900" b="1" dirty="0">
                <a:solidFill>
                  <a:srgbClr val="D20050"/>
                </a:solidFill>
              </a:rPr>
              <a:t>Pour les DPI : 5 </a:t>
            </a:r>
            <a:r>
              <a:rPr kumimoji="0" lang="fr-FR" sz="900" b="1" i="0" u="none" strike="noStrike" kern="1200" cap="none" spc="0" normalizeH="0" baseline="0" noProof="0" dirty="0">
                <a:ln>
                  <a:noFill/>
                </a:ln>
                <a:solidFill>
                  <a:srgbClr val="D20050"/>
                </a:solidFill>
                <a:effectLst/>
                <a:uLnTx/>
                <a:uFillTx/>
              </a:rPr>
              <a:t>exigences</a:t>
            </a:r>
            <a:r>
              <a:rPr kumimoji="0" lang="fr-FR" sz="900" b="1" i="0" u="none" strike="noStrike" kern="1200" cap="none" spc="0" normalizeH="0" baseline="0" noProof="0" dirty="0">
                <a:ln>
                  <a:noFill/>
                </a:ln>
                <a:solidFill>
                  <a:srgbClr val="EE1C26"/>
                </a:solidFill>
                <a:effectLst/>
                <a:uLnTx/>
                <a:uFillTx/>
              </a:rPr>
              <a:t> </a:t>
            </a:r>
            <a:r>
              <a:rPr kumimoji="0" lang="fr-FR" sz="900" b="0" i="0" u="none" strike="noStrike" kern="1200" cap="none" spc="0" normalizeH="0" baseline="0" noProof="0" dirty="0">
                <a:ln>
                  <a:noFill/>
                </a:ln>
                <a:solidFill>
                  <a:srgbClr val="5F5F5F"/>
                </a:solidFill>
                <a:effectLst/>
                <a:uLnTx/>
                <a:uFillTx/>
              </a:rPr>
              <a:t>répondant aux objectifs de déploiement d’une </a:t>
            </a:r>
            <a:r>
              <a:rPr kumimoji="0" lang="fr-FR" sz="900" b="1" i="0" u="none" strike="noStrike" kern="1200" cap="none" spc="0" normalizeH="0" baseline="0" noProof="0" dirty="0">
                <a:ln>
                  <a:noFill/>
                </a:ln>
                <a:solidFill>
                  <a:srgbClr val="D20050"/>
                </a:solidFill>
                <a:effectLst/>
                <a:uLnTx/>
                <a:uFillTx/>
              </a:rPr>
              <a:t>solution de SSO puis d’IAM</a:t>
            </a:r>
            <a:r>
              <a:rPr kumimoji="0" lang="fr-FR" sz="900" b="0" i="0" u="none" strike="noStrike" kern="1200" cap="none" spc="0" normalizeH="0" baseline="0" noProof="0" dirty="0">
                <a:ln>
                  <a:noFill/>
                </a:ln>
                <a:solidFill>
                  <a:srgbClr val="D20050"/>
                </a:solidFill>
                <a:effectLst/>
                <a:uLnTx/>
                <a:uFillTx/>
              </a:rPr>
              <a:t> </a:t>
            </a:r>
            <a:r>
              <a:rPr kumimoji="0" lang="fr-FR" sz="900" b="0" i="0" u="none" strike="noStrike" kern="1200" cap="none" spc="0" normalizeH="0" baseline="0" noProof="0" dirty="0">
                <a:ln>
                  <a:noFill/>
                </a:ln>
                <a:solidFill>
                  <a:srgbClr val="5F5F5F"/>
                </a:solidFill>
                <a:effectLst/>
                <a:uLnTx/>
                <a:uFillTx/>
              </a:rPr>
              <a:t>pour les ES et à une forte demande des DSI d’ES de pouvoir intégrer plus facilement les logiciels dans une approche urbanisée.</a:t>
            </a:r>
          </a:p>
          <a:p>
            <a:pPr marL="128588" lvl="1" indent="-128588" algn="just">
              <a:spcAft>
                <a:spcPts val="451"/>
              </a:spcAft>
              <a:buClr>
                <a:srgbClr val="FF0000"/>
              </a:buClr>
              <a:buFont typeface="Arial" panose="020B0604020202020204" pitchFamily="34" charset="0"/>
              <a:buChar char="›"/>
              <a:defRPr/>
            </a:pPr>
            <a:r>
              <a:rPr lang="fr-FR" sz="900" b="1" dirty="0">
                <a:solidFill>
                  <a:srgbClr val="D60951"/>
                </a:solidFill>
              </a:rPr>
              <a:t>Pour les PFI : 2 exigences </a:t>
            </a:r>
            <a:r>
              <a:rPr lang="fr-FR" sz="900" dirty="0">
                <a:solidFill>
                  <a:srgbClr val="5F5F5F"/>
                </a:solidFill>
              </a:rPr>
              <a:t>permettant d’améliorer le </a:t>
            </a:r>
            <a:r>
              <a:rPr lang="fr-FR" sz="900" b="1" dirty="0">
                <a:solidFill>
                  <a:srgbClr val="D60951"/>
                </a:solidFill>
              </a:rPr>
              <a:t>monitoring</a:t>
            </a:r>
            <a:r>
              <a:rPr lang="fr-FR" sz="900" dirty="0">
                <a:solidFill>
                  <a:srgbClr val="5F5F5F"/>
                </a:solidFill>
              </a:rPr>
              <a:t> ainsi que </a:t>
            </a:r>
            <a:r>
              <a:rPr lang="fr-FR" sz="900" b="1" dirty="0">
                <a:solidFill>
                  <a:srgbClr val="D60951"/>
                </a:solidFill>
              </a:rPr>
              <a:t>gouvernance</a:t>
            </a:r>
            <a:r>
              <a:rPr lang="fr-FR" sz="900" dirty="0">
                <a:solidFill>
                  <a:srgbClr val="5F5F5F"/>
                </a:solidFill>
              </a:rPr>
              <a:t> / </a:t>
            </a:r>
            <a:r>
              <a:rPr lang="fr-FR" sz="900" b="1" dirty="0">
                <a:solidFill>
                  <a:srgbClr val="D60951"/>
                </a:solidFill>
              </a:rPr>
              <a:t>cycle</a:t>
            </a:r>
            <a:r>
              <a:rPr lang="fr-FR" sz="900" dirty="0">
                <a:solidFill>
                  <a:srgbClr val="5F5F5F"/>
                </a:solidFill>
              </a:rPr>
              <a:t> </a:t>
            </a:r>
            <a:r>
              <a:rPr lang="fr-FR" sz="900" b="1" dirty="0">
                <a:solidFill>
                  <a:srgbClr val="D60951"/>
                </a:solidFill>
              </a:rPr>
              <a:t>de</a:t>
            </a:r>
            <a:r>
              <a:rPr lang="fr-FR" sz="900" dirty="0">
                <a:solidFill>
                  <a:srgbClr val="5F5F5F"/>
                </a:solidFill>
              </a:rPr>
              <a:t> </a:t>
            </a:r>
            <a:r>
              <a:rPr lang="fr-FR" sz="900" b="1" dirty="0">
                <a:solidFill>
                  <a:srgbClr val="D60951"/>
                </a:solidFill>
              </a:rPr>
              <a:t>vie</a:t>
            </a:r>
            <a:r>
              <a:rPr lang="fr-FR" sz="900" dirty="0">
                <a:solidFill>
                  <a:srgbClr val="5F5F5F"/>
                </a:solidFill>
              </a:rPr>
              <a:t> des comptes</a:t>
            </a:r>
            <a:endParaRPr kumimoji="0" lang="fr-FR" sz="900" i="0" u="none" strike="noStrike" kern="1200" cap="none" spc="0" normalizeH="0" baseline="0" noProof="0" dirty="0">
              <a:ln>
                <a:noFill/>
              </a:ln>
              <a:solidFill>
                <a:srgbClr val="5F5F5F"/>
              </a:solidFill>
              <a:effectLst/>
              <a:uLnTx/>
              <a:uFillTx/>
            </a:endParaRPr>
          </a:p>
        </p:txBody>
      </p:sp>
      <p:sp>
        <p:nvSpPr>
          <p:cNvPr id="74" name="Rounded Rectangle 15">
            <a:extLst>
              <a:ext uri="{FF2B5EF4-FFF2-40B4-BE49-F238E27FC236}">
                <a16:creationId xmlns:a16="http://schemas.microsoft.com/office/drawing/2014/main" id="{5E3F6263-FF0D-476E-B6CE-CD717709D9E1}"/>
              </a:ext>
            </a:extLst>
          </p:cNvPr>
          <p:cNvSpPr/>
          <p:nvPr/>
        </p:nvSpPr>
        <p:spPr>
          <a:xfrm>
            <a:off x="3349107" y="2915241"/>
            <a:ext cx="2454338" cy="392964"/>
          </a:xfrm>
          <a:prstGeom prst="roundRect">
            <a:avLst/>
          </a:prstGeom>
          <a:solidFill>
            <a:srgbClr val="6F6F6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Arial"/>
                <a:ea typeface="+mn-ea"/>
                <a:cs typeface="+mn-cs"/>
              </a:rPr>
              <a:t>Exigences sur l’Identification Electronique </a:t>
            </a:r>
            <a:endParaRPr kumimoji="0" lang="fr-FR" sz="2400" b="1" i="0" u="none" strike="noStrike" kern="1200" cap="none" spc="0" normalizeH="0" baseline="0" noProof="0" dirty="0">
              <a:ln>
                <a:noFill/>
              </a:ln>
              <a:solidFill>
                <a:prstClr val="white"/>
              </a:solidFill>
              <a:effectLst/>
              <a:uLnTx/>
              <a:uFillTx/>
              <a:latin typeface="Arial"/>
              <a:ea typeface="+mn-ea"/>
              <a:cs typeface="+mn-cs"/>
            </a:endParaRPr>
          </a:p>
        </p:txBody>
      </p:sp>
      <p:sp>
        <p:nvSpPr>
          <p:cNvPr id="83" name="Rounded Rectangle 16">
            <a:extLst>
              <a:ext uri="{FF2B5EF4-FFF2-40B4-BE49-F238E27FC236}">
                <a16:creationId xmlns:a16="http://schemas.microsoft.com/office/drawing/2014/main" id="{BC4EC3D2-255C-4EED-987D-962FC93DE608}"/>
              </a:ext>
            </a:extLst>
          </p:cNvPr>
          <p:cNvSpPr/>
          <p:nvPr/>
        </p:nvSpPr>
        <p:spPr>
          <a:xfrm>
            <a:off x="6118568" y="2915241"/>
            <a:ext cx="2454338" cy="392964"/>
          </a:xfrm>
          <a:prstGeom prst="roundRect">
            <a:avLst/>
          </a:prstGeom>
          <a:solidFill>
            <a:srgbClr val="D60951"/>
          </a:solidFill>
          <a:ln>
            <a:solidFill>
              <a:srgbClr val="D6095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Arial"/>
                <a:ea typeface="+mn-ea"/>
                <a:cs typeface="+mn-cs"/>
              </a:rPr>
              <a:t>Exigences sur la gestion des identités</a:t>
            </a:r>
            <a:endParaRPr kumimoji="0" lang="fr-FR" sz="1400" b="1" i="0" u="none" strike="noStrike" kern="1200" cap="none" spc="0" normalizeH="0" baseline="0" noProof="0" dirty="0">
              <a:ln>
                <a:noFill/>
              </a:ln>
              <a:solidFill>
                <a:prstClr val="white"/>
              </a:solidFill>
              <a:effectLst/>
              <a:uLnTx/>
              <a:uFillTx/>
              <a:latin typeface="Arial"/>
              <a:ea typeface="+mn-ea"/>
              <a:cs typeface="+mn-cs"/>
            </a:endParaRPr>
          </a:p>
        </p:txBody>
      </p:sp>
      <p:sp>
        <p:nvSpPr>
          <p:cNvPr id="84" name="Rounded Rectangle 20">
            <a:extLst>
              <a:ext uri="{FF2B5EF4-FFF2-40B4-BE49-F238E27FC236}">
                <a16:creationId xmlns:a16="http://schemas.microsoft.com/office/drawing/2014/main" id="{00D80857-2E53-4790-A234-64C4C44C0C33}"/>
              </a:ext>
            </a:extLst>
          </p:cNvPr>
          <p:cNvSpPr/>
          <p:nvPr/>
        </p:nvSpPr>
        <p:spPr>
          <a:xfrm>
            <a:off x="582079" y="2915241"/>
            <a:ext cx="2454338" cy="392964"/>
          </a:xfrm>
          <a:prstGeom prst="roundRect">
            <a:avLst/>
          </a:prstGeom>
          <a:solidFill>
            <a:srgbClr val="4171B1"/>
          </a:solidFill>
          <a:ln>
            <a:solidFill>
              <a:srgbClr val="4171B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Arial"/>
                <a:ea typeface="+mn-ea"/>
                <a:cs typeface="+mn-cs"/>
              </a:rPr>
              <a:t>Socle commun d’exigences SSI</a:t>
            </a:r>
            <a:endParaRPr kumimoji="0" lang="fr-FR" sz="2400" b="1" i="0" u="none" strike="noStrike" kern="1200" cap="none" spc="0" normalizeH="0" baseline="0" noProof="0" dirty="0">
              <a:ln>
                <a:noFill/>
              </a:ln>
              <a:solidFill>
                <a:prstClr val="white"/>
              </a:solidFill>
              <a:effectLst/>
              <a:uLnTx/>
              <a:uFillTx/>
              <a:latin typeface="Arial"/>
              <a:ea typeface="+mn-ea"/>
              <a:cs typeface="+mn-cs"/>
            </a:endParaRPr>
          </a:p>
        </p:txBody>
      </p:sp>
      <p:sp>
        <p:nvSpPr>
          <p:cNvPr id="85" name="Rectangle 20">
            <a:extLst>
              <a:ext uri="{FF2B5EF4-FFF2-40B4-BE49-F238E27FC236}">
                <a16:creationId xmlns:a16="http://schemas.microsoft.com/office/drawing/2014/main" id="{4279D321-D5B2-4C33-88D1-FCEB5757DEF1}"/>
              </a:ext>
            </a:extLst>
          </p:cNvPr>
          <p:cNvSpPr>
            <a:spLocks noChangeArrowheads="1"/>
          </p:cNvSpPr>
          <p:nvPr/>
        </p:nvSpPr>
        <p:spPr bwMode="gray">
          <a:xfrm>
            <a:off x="509409" y="3339541"/>
            <a:ext cx="2527008" cy="1597611"/>
          </a:xfrm>
          <a:prstGeom prst="rect">
            <a:avLst/>
          </a:prstGeom>
          <a:noFill/>
          <a:ln>
            <a:noFill/>
          </a:ln>
          <a:effectLst/>
        </p:spPr>
        <p:txBody>
          <a:bodyPr lIns="108000" tIns="0" rIns="0" bIns="0" anchor="t"/>
          <a:lstStyle/>
          <a:p>
            <a:pPr marL="128588" marR="0" lvl="1" indent="-128588" algn="just" defTabSz="914400" rtl="0" eaLnBrk="1" fontAlgn="base" latinLnBrk="0" hangingPunct="1">
              <a:lnSpc>
                <a:spcPct val="100000"/>
              </a:lnSpc>
              <a:spcBef>
                <a:spcPct val="0"/>
              </a:spcBef>
              <a:spcAft>
                <a:spcPts val="451"/>
              </a:spcAft>
              <a:buClr>
                <a:srgbClr val="00A1E0"/>
              </a:buClr>
              <a:buSzTx/>
              <a:buFont typeface="Arial" panose="020B0604020202020204" pitchFamily="34" charset="0"/>
              <a:buChar char="›"/>
              <a:tabLst/>
              <a:defRPr/>
            </a:pPr>
            <a:r>
              <a:rPr kumimoji="0" lang="fr-FR" sz="900" b="1" i="0" u="none" strike="noStrike" kern="1200" cap="none" spc="0" normalizeH="0" baseline="0" noProof="0" dirty="0">
                <a:ln>
                  <a:noFill/>
                </a:ln>
                <a:solidFill>
                  <a:srgbClr val="4171B1"/>
                </a:solidFill>
                <a:effectLst/>
                <a:uLnTx/>
                <a:uFillTx/>
                <a:latin typeface="Arial" charset="0"/>
                <a:ea typeface="Geneva" charset="-128"/>
                <a:cs typeface="+mn-cs"/>
              </a:rPr>
              <a:t>7 exigences critiques </a:t>
            </a:r>
            <a:r>
              <a:rPr kumimoji="0" lang="fr-FR" sz="900" b="0" i="0" u="none" strike="noStrike" kern="1200" cap="none" spc="0" normalizeH="0" baseline="0" noProof="0" dirty="0">
                <a:ln>
                  <a:noFill/>
                </a:ln>
                <a:solidFill>
                  <a:srgbClr val="5F5F5F"/>
                </a:solidFill>
                <a:effectLst/>
                <a:uLnTx/>
                <a:uFillTx/>
                <a:latin typeface="Arial" charset="0"/>
                <a:ea typeface="Geneva" charset="-128"/>
                <a:cs typeface="+mn-cs"/>
              </a:rPr>
              <a:t>permettant de garantir un </a:t>
            </a:r>
            <a:r>
              <a:rPr kumimoji="0" lang="fr-FR" sz="900" b="1" i="0" u="none" strike="noStrike" kern="1200" cap="none" spc="0" normalizeH="0" baseline="0" noProof="0" dirty="0">
                <a:ln>
                  <a:noFill/>
                </a:ln>
                <a:solidFill>
                  <a:srgbClr val="4171B1"/>
                </a:solidFill>
                <a:effectLst/>
                <a:uLnTx/>
                <a:uFillTx/>
                <a:latin typeface="Arial" charset="0"/>
                <a:ea typeface="Geneva" charset="-128"/>
                <a:cs typeface="+mn-cs"/>
              </a:rPr>
              <a:t>niveau de sécurité</a:t>
            </a:r>
            <a:r>
              <a:rPr kumimoji="0" lang="fr-FR" sz="900" b="0" i="0" u="none" strike="noStrike" kern="1200" cap="none" spc="0" normalizeH="0" baseline="0" noProof="0" dirty="0">
                <a:ln>
                  <a:noFill/>
                </a:ln>
                <a:solidFill>
                  <a:srgbClr val="4171B1"/>
                </a:solidFill>
                <a:effectLst/>
                <a:uLnTx/>
                <a:uFillTx/>
                <a:latin typeface="Arial" charset="0"/>
                <a:ea typeface="Geneva" charset="-128"/>
                <a:cs typeface="+mn-cs"/>
              </a:rPr>
              <a:t> </a:t>
            </a:r>
            <a:r>
              <a:rPr kumimoji="0" lang="fr-FR" sz="900" b="1" i="0" u="none" strike="noStrike" kern="1200" cap="none" spc="0" normalizeH="0" baseline="0" noProof="0" dirty="0">
                <a:ln>
                  <a:noFill/>
                </a:ln>
                <a:solidFill>
                  <a:srgbClr val="4171B1"/>
                </a:solidFill>
                <a:effectLst/>
                <a:uLnTx/>
                <a:uFillTx/>
                <a:latin typeface="Arial" charset="0"/>
                <a:ea typeface="Geneva" charset="-128"/>
                <a:cs typeface="+mn-cs"/>
              </a:rPr>
              <a:t>suffisant</a:t>
            </a:r>
            <a:r>
              <a:rPr kumimoji="0" lang="fr-FR" sz="900" b="0" i="0" u="none" strike="noStrike" kern="1200" cap="none" spc="0" normalizeH="0" baseline="0" noProof="0" dirty="0">
                <a:ln>
                  <a:noFill/>
                </a:ln>
                <a:solidFill>
                  <a:srgbClr val="4171B1"/>
                </a:solidFill>
                <a:effectLst/>
                <a:uLnTx/>
                <a:uFillTx/>
                <a:latin typeface="Arial" charset="0"/>
                <a:ea typeface="Geneva" charset="-128"/>
                <a:cs typeface="+mn-cs"/>
              </a:rPr>
              <a:t> </a:t>
            </a:r>
            <a:r>
              <a:rPr kumimoji="0" lang="fr-FR" sz="900" b="0" i="0" u="none" strike="noStrike" kern="1200" cap="none" spc="0" normalizeH="0" baseline="0" noProof="0" dirty="0">
                <a:ln>
                  <a:noFill/>
                </a:ln>
                <a:solidFill>
                  <a:srgbClr val="5F5F5F"/>
                </a:solidFill>
                <a:effectLst/>
                <a:uLnTx/>
                <a:uFillTx/>
                <a:latin typeface="Arial" charset="0"/>
                <a:ea typeface="Geneva" charset="-128"/>
                <a:cs typeface="+mn-cs"/>
              </a:rPr>
              <a:t>de la solution (synthèse des exigences SSI s’appliquant aux éditeurs)</a:t>
            </a:r>
          </a:p>
          <a:p>
            <a:pPr marL="128588" marR="0" lvl="1" indent="-128588" algn="just" defTabSz="914400" rtl="0" eaLnBrk="1" fontAlgn="base" latinLnBrk="0" hangingPunct="1">
              <a:lnSpc>
                <a:spcPct val="100000"/>
              </a:lnSpc>
              <a:spcBef>
                <a:spcPct val="0"/>
              </a:spcBef>
              <a:spcAft>
                <a:spcPts val="451"/>
              </a:spcAft>
              <a:buClr>
                <a:srgbClr val="00A1E0"/>
              </a:buClr>
              <a:buSzTx/>
              <a:buFont typeface="Arial" panose="020B0604020202020204" pitchFamily="34" charset="0"/>
              <a:buChar char="›"/>
              <a:tabLst/>
              <a:defRPr/>
            </a:pPr>
            <a:r>
              <a:rPr kumimoji="0" lang="fr-FR" sz="900" b="0" i="0" u="none" strike="noStrike" kern="1200" cap="none" spc="0" normalizeH="0" baseline="0" noProof="0" dirty="0">
                <a:ln>
                  <a:noFill/>
                </a:ln>
                <a:solidFill>
                  <a:srgbClr val="5F5F5F"/>
                </a:solidFill>
                <a:effectLst/>
                <a:uLnTx/>
                <a:uFillTx/>
                <a:latin typeface="Arial" charset="0"/>
                <a:ea typeface="Geneva" charset="-128"/>
                <a:cs typeface="+mn-cs"/>
              </a:rPr>
              <a:t>Intégration de ce socle commun </a:t>
            </a:r>
            <a:r>
              <a:rPr kumimoji="0" lang="fr-FR" sz="900" b="1" i="0" u="none" strike="noStrike" kern="1200" cap="none" spc="0" normalizeH="0" baseline="0" noProof="0" dirty="0">
                <a:ln>
                  <a:noFill/>
                </a:ln>
                <a:solidFill>
                  <a:srgbClr val="4171B1"/>
                </a:solidFill>
                <a:effectLst/>
                <a:uLnTx/>
                <a:uFillTx/>
                <a:latin typeface="Arial" charset="0"/>
                <a:ea typeface="Geneva" charset="-128"/>
                <a:cs typeface="+mn-cs"/>
              </a:rPr>
              <a:t>pour l’ensemble des </a:t>
            </a:r>
            <a:r>
              <a:rPr kumimoji="0" lang="fr-FR" sz="900" b="1" i="0" u="none" strike="noStrike" kern="1200" cap="none" spc="0" normalizeH="0" baseline="0" noProof="0" dirty="0" err="1">
                <a:ln>
                  <a:noFill/>
                </a:ln>
                <a:solidFill>
                  <a:srgbClr val="4171B1"/>
                </a:solidFill>
                <a:effectLst/>
                <a:uLnTx/>
                <a:uFillTx/>
                <a:latin typeface="Arial" charset="0"/>
                <a:ea typeface="Geneva" charset="-128"/>
                <a:cs typeface="+mn-cs"/>
              </a:rPr>
              <a:t>Tasks</a:t>
            </a:r>
            <a:r>
              <a:rPr kumimoji="0" lang="fr-FR" sz="900" b="1" i="0" u="none" strike="noStrike" kern="1200" cap="none" spc="0" normalizeH="0" baseline="0" noProof="0" dirty="0">
                <a:ln>
                  <a:noFill/>
                </a:ln>
                <a:solidFill>
                  <a:srgbClr val="4171B1"/>
                </a:solidFill>
                <a:effectLst/>
                <a:uLnTx/>
                <a:uFillTx/>
                <a:latin typeface="Arial" charset="0"/>
                <a:ea typeface="Geneva" charset="-128"/>
                <a:cs typeface="+mn-cs"/>
              </a:rPr>
              <a:t> Forces</a:t>
            </a:r>
            <a:r>
              <a:rPr kumimoji="0" lang="fr-FR" sz="900" b="0" i="0" u="none" strike="noStrike" kern="1200" cap="none" spc="0" normalizeH="0" baseline="0" noProof="0" dirty="0">
                <a:ln>
                  <a:noFill/>
                </a:ln>
                <a:solidFill>
                  <a:srgbClr val="4171B1"/>
                </a:solidFill>
                <a:effectLst/>
                <a:uLnTx/>
                <a:uFillTx/>
                <a:latin typeface="Arial" charset="0"/>
                <a:ea typeface="Geneva" charset="-128"/>
                <a:cs typeface="+mn-cs"/>
              </a:rPr>
              <a:t> ;</a:t>
            </a:r>
          </a:p>
          <a:p>
            <a:pPr marL="128588" marR="0" lvl="1" indent="-128588" algn="just" defTabSz="914400" rtl="0" eaLnBrk="1" fontAlgn="base" latinLnBrk="0" hangingPunct="1">
              <a:lnSpc>
                <a:spcPct val="100000"/>
              </a:lnSpc>
              <a:spcBef>
                <a:spcPct val="0"/>
              </a:spcBef>
              <a:spcAft>
                <a:spcPts val="451"/>
              </a:spcAft>
              <a:buClr>
                <a:srgbClr val="00A1E0"/>
              </a:buClr>
              <a:buSzTx/>
              <a:buFont typeface="Arial" panose="020B0604020202020204" pitchFamily="34" charset="0"/>
              <a:buChar char="›"/>
              <a:tabLst/>
              <a:defRPr/>
            </a:pPr>
            <a:r>
              <a:rPr kumimoji="0" lang="fr-FR" sz="900" b="0" i="0" u="none" strike="noStrike" kern="1200" cap="none" spc="0" normalizeH="0" baseline="0" noProof="0" dirty="0">
                <a:ln>
                  <a:noFill/>
                </a:ln>
                <a:solidFill>
                  <a:srgbClr val="5F5F5F"/>
                </a:solidFill>
                <a:effectLst/>
                <a:uLnTx/>
                <a:uFillTx/>
                <a:latin typeface="Arial" charset="0"/>
                <a:ea typeface="Geneva" charset="-128"/>
                <a:cs typeface="+mn-cs"/>
              </a:rPr>
              <a:t>Les exigences sont validées en se basant sur la </a:t>
            </a:r>
            <a:r>
              <a:rPr kumimoji="0" lang="fr-FR" sz="900" b="1" i="0" u="none" strike="noStrike" kern="1200" cap="none" spc="0" normalizeH="0" baseline="0" noProof="0" dirty="0">
                <a:ln>
                  <a:noFill/>
                </a:ln>
                <a:solidFill>
                  <a:srgbClr val="2270B8"/>
                </a:solidFill>
                <a:effectLst/>
                <a:uLnTx/>
                <a:uFillTx/>
                <a:latin typeface="Arial" charset="0"/>
                <a:ea typeface="Geneva" charset="-128"/>
                <a:cs typeface="+mn-cs"/>
              </a:rPr>
              <a:t>revue documentaire </a:t>
            </a:r>
            <a:r>
              <a:rPr kumimoji="0" lang="fr-FR" sz="900" b="0" i="0" u="none" strike="noStrike" kern="1200" cap="none" spc="0" normalizeH="0" baseline="0" noProof="0" dirty="0">
                <a:ln>
                  <a:noFill/>
                </a:ln>
                <a:solidFill>
                  <a:srgbClr val="5F5F5F"/>
                </a:solidFill>
                <a:effectLst/>
                <a:uLnTx/>
                <a:uFillTx/>
                <a:latin typeface="Arial" charset="0"/>
                <a:ea typeface="Geneva" charset="-128"/>
                <a:cs typeface="+mn-cs"/>
              </a:rPr>
              <a:t>ainsi que sur la </a:t>
            </a:r>
            <a:r>
              <a:rPr kumimoji="0" lang="fr-FR" sz="900" b="1" i="0" u="none" strike="noStrike" kern="1200" cap="none" spc="0" normalizeH="0" baseline="0" noProof="0" dirty="0">
                <a:ln>
                  <a:noFill/>
                </a:ln>
                <a:solidFill>
                  <a:srgbClr val="2270B8"/>
                </a:solidFill>
                <a:effectLst/>
                <a:uLnTx/>
                <a:uFillTx/>
                <a:latin typeface="Arial" charset="0"/>
                <a:ea typeface="Geneva" charset="-128"/>
                <a:cs typeface="+mn-cs"/>
              </a:rPr>
              <a:t>validation du test d'intrusion</a:t>
            </a:r>
            <a:r>
              <a:rPr kumimoji="0" lang="fr-FR" sz="900" b="0" i="0" u="none" strike="noStrike" kern="1200" cap="none" spc="0" normalizeH="0" baseline="0" noProof="0" dirty="0">
                <a:ln>
                  <a:noFill/>
                </a:ln>
                <a:solidFill>
                  <a:srgbClr val="5F5F5F"/>
                </a:solidFill>
                <a:effectLst/>
                <a:uLnTx/>
                <a:uFillTx/>
                <a:latin typeface="Arial" charset="0"/>
                <a:ea typeface="Geneva" charset="-128"/>
                <a:cs typeface="+mn-cs"/>
              </a:rPr>
              <a:t>.</a:t>
            </a:r>
            <a:endParaRPr kumimoji="0" lang="fr-FR" sz="900" b="1" i="0" u="none" strike="noStrike" kern="1200" cap="none" spc="0" normalizeH="0" baseline="0" noProof="0" dirty="0">
              <a:ln>
                <a:noFill/>
              </a:ln>
              <a:solidFill>
                <a:srgbClr val="4171B1"/>
              </a:solidFill>
              <a:effectLst/>
              <a:uLnTx/>
              <a:uFillTx/>
              <a:latin typeface="Arial" charset="0"/>
              <a:ea typeface="Geneva" charset="-128"/>
              <a:cs typeface="+mn-cs"/>
            </a:endParaRPr>
          </a:p>
        </p:txBody>
      </p:sp>
      <p:sp>
        <p:nvSpPr>
          <p:cNvPr id="86" name="Rounded Rectangle 17">
            <a:extLst>
              <a:ext uri="{FF2B5EF4-FFF2-40B4-BE49-F238E27FC236}">
                <a16:creationId xmlns:a16="http://schemas.microsoft.com/office/drawing/2014/main" id="{B9DD205A-0CC6-4D12-B805-C2D5A6B89F2D}"/>
              </a:ext>
            </a:extLst>
          </p:cNvPr>
          <p:cNvSpPr/>
          <p:nvPr/>
        </p:nvSpPr>
        <p:spPr>
          <a:xfrm>
            <a:off x="3265054" y="2855931"/>
            <a:ext cx="2622443" cy="2081221"/>
          </a:xfrm>
          <a:prstGeom prst="roundRect">
            <a:avLst>
              <a:gd name="adj" fmla="val 1224"/>
            </a:avLst>
          </a:prstGeom>
          <a:noFill/>
          <a:ln w="19050" algn="ctr">
            <a:solidFill>
              <a:srgbClr val="6F6F6F"/>
            </a:solidFill>
            <a:miter lim="800000"/>
            <a:headEnd/>
            <a:tailEnd/>
          </a:ln>
          <a:effectLst/>
        </p:spPr>
        <p:txBody>
          <a:bodyPr lIns="90000" tIns="46800" rIns="90000" bIns="46800" anchor="t"/>
          <a:lstStyle/>
          <a:p>
            <a:pPr marL="0" marR="0" lvl="0" indent="0" algn="ctr" defTabSz="914400" rtl="0" eaLnBrk="1" fontAlgn="base" latinLnBrk="0" hangingPunct="1">
              <a:lnSpc>
                <a:spcPct val="100000"/>
              </a:lnSpc>
              <a:spcBef>
                <a:spcPts val="500"/>
              </a:spcBef>
              <a:spcAft>
                <a:spcPct val="0"/>
              </a:spcAft>
              <a:buClrTx/>
              <a:buSzTx/>
              <a:buFontTx/>
              <a:buNone/>
              <a:tabLst/>
              <a:defRPr/>
            </a:pPr>
            <a:endParaRPr kumimoji="0" lang="fr-FR" altLang="de-DE" sz="2000" b="0" i="0" u="none" strike="noStrike" kern="1200" cap="none" spc="0" normalizeH="0" baseline="0" noProof="1">
              <a:ln>
                <a:noFill/>
              </a:ln>
              <a:solidFill>
                <a:srgbClr val="006AB2"/>
              </a:solidFill>
              <a:effectLst/>
              <a:uLnTx/>
              <a:uFillTx/>
              <a:latin typeface="Arial" charset="0"/>
              <a:ea typeface="Geneva" charset="-128"/>
              <a:cs typeface="Arial" charset="0"/>
            </a:endParaRPr>
          </a:p>
        </p:txBody>
      </p:sp>
      <p:sp>
        <p:nvSpPr>
          <p:cNvPr id="50" name="Text Placeholder 2">
            <a:extLst>
              <a:ext uri="{FF2B5EF4-FFF2-40B4-BE49-F238E27FC236}">
                <a16:creationId xmlns:a16="http://schemas.microsoft.com/office/drawing/2014/main" id="{F44F0BA3-217D-4A85-9182-2DD172427445}"/>
              </a:ext>
            </a:extLst>
          </p:cNvPr>
          <p:cNvSpPr txBox="1">
            <a:spLocks/>
          </p:cNvSpPr>
          <p:nvPr/>
        </p:nvSpPr>
        <p:spPr>
          <a:xfrm>
            <a:off x="828000" y="108235"/>
            <a:ext cx="4752000" cy="195263"/>
          </a:xfrm>
          <a:prstGeom prst="rect">
            <a:avLst/>
          </a:prstGeom>
        </p:spPr>
        <p:txBody>
          <a:bodyPr/>
          <a:lstStyle>
            <a:lvl1pPr marL="0" marR="0" indent="0" algn="l" defTabSz="914400" rtl="0" eaLnBrk="1" fontAlgn="auto" latinLnBrk="0" hangingPunct="1">
              <a:lnSpc>
                <a:spcPct val="100000"/>
              </a:lnSpc>
              <a:spcBef>
                <a:spcPts val="1800"/>
              </a:spcBef>
              <a:spcAft>
                <a:spcPts val="0"/>
              </a:spcAft>
              <a:buClrTx/>
              <a:buSzPct val="100000"/>
              <a:buFont typeface="Wingdings" panose="05000000000000000000" pitchFamily="2" charset="2"/>
              <a:buNone/>
              <a:tabLst/>
              <a:defRPr sz="2400" b="1" kern="1200" cap="none" baseline="0">
                <a:solidFill>
                  <a:schemeClr val="tx2"/>
                </a:solidFill>
                <a:latin typeface="+mn-lt"/>
                <a:ea typeface="+mn-ea"/>
                <a:cs typeface="+mn-cs"/>
              </a:defRPr>
            </a:lvl1pPr>
            <a:lvl2pPr marL="720000" marR="0" indent="-285750" algn="l" defTabSz="914400" rtl="0" eaLnBrk="1" fontAlgn="auto" latinLnBrk="0" hangingPunct="1">
              <a:lnSpc>
                <a:spcPct val="100000"/>
              </a:lnSpc>
              <a:spcBef>
                <a:spcPts val="900"/>
              </a:spcBef>
              <a:spcAft>
                <a:spcPts val="0"/>
              </a:spcAft>
              <a:buClr>
                <a:srgbClr val="006AB2"/>
              </a:buClr>
              <a:buSzPct val="100000"/>
              <a:buFont typeface="Wingdings 3" panose="05040102010807070707" pitchFamily="18" charset="2"/>
              <a:buChar char="u"/>
              <a:tabLst/>
              <a:defRPr sz="1800" b="1" kern="1200" baseline="0">
                <a:solidFill>
                  <a:schemeClr val="tx2"/>
                </a:solidFill>
                <a:latin typeface="+mn-lt"/>
                <a:ea typeface="+mn-ea"/>
                <a:cs typeface="+mn-cs"/>
              </a:defRPr>
            </a:lvl2pPr>
            <a:lvl3pPr marL="1080000" marR="0" indent="-252000" algn="l" defTabSz="914400" rtl="0" eaLnBrk="1" fontAlgn="auto" latinLnBrk="0" hangingPunct="1">
              <a:lnSpc>
                <a:spcPct val="100000"/>
              </a:lnSpc>
              <a:spcBef>
                <a:spcPts val="400"/>
              </a:spcBef>
              <a:spcAft>
                <a:spcPts val="0"/>
              </a:spcAft>
              <a:buClrTx/>
              <a:buSzTx/>
              <a:buFont typeface="Webdings" panose="05030102010509060703" pitchFamily="18" charset="2"/>
              <a:buChar char="&lt;"/>
              <a:tabLst/>
              <a:defRPr lang="fr-FR" sz="1600" kern="1200" baseline="0">
                <a:solidFill>
                  <a:srgbClr val="575757"/>
                </a:solidFill>
                <a:latin typeface="+mn-lt"/>
                <a:ea typeface="+mn-ea"/>
                <a:cs typeface="+mn-cs"/>
              </a:defRPr>
            </a:lvl3pPr>
            <a:lvl4pPr marL="1440000" marR="0" indent="-216000" algn="l" defTabSz="914400" rtl="0" eaLnBrk="1" fontAlgn="auto" latinLnBrk="0" hangingPunct="1">
              <a:lnSpc>
                <a:spcPct val="100000"/>
              </a:lnSpc>
              <a:spcBef>
                <a:spcPts val="400"/>
              </a:spcBef>
              <a:spcAft>
                <a:spcPts val="0"/>
              </a:spcAft>
              <a:buClrTx/>
              <a:buSzPct val="130000"/>
              <a:buFont typeface="Arial" panose="020B0604020202020204" pitchFamily="34" charset="0"/>
              <a:buChar char="•"/>
              <a:tabLst/>
              <a:defRPr lang="fr-FR" sz="1400" kern="1200">
                <a:solidFill>
                  <a:srgbClr val="575757"/>
                </a:solidFill>
                <a:latin typeface="+mn-lt"/>
                <a:ea typeface="+mn-ea"/>
                <a:cs typeface="+mn-cs"/>
              </a:defRPr>
            </a:lvl4pPr>
            <a:lvl5pPr marL="1800000" marR="0" indent="-216000" algn="l" defTabSz="914400" rtl="0" eaLnBrk="1" fontAlgn="auto" latinLnBrk="0" hangingPunct="1">
              <a:lnSpc>
                <a:spcPct val="100000"/>
              </a:lnSpc>
              <a:spcBef>
                <a:spcPts val="200"/>
              </a:spcBef>
              <a:spcAft>
                <a:spcPts val="0"/>
              </a:spcAft>
              <a:buClrTx/>
              <a:buSzPct val="110000"/>
              <a:buFont typeface="Arial" pitchFamily="34" charset="0"/>
              <a:buChar char="•"/>
              <a:tabLst/>
              <a:defRPr lang="fr-FR" sz="1200" kern="1200">
                <a:solidFill>
                  <a:srgbClr val="57575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800"/>
              </a:spcBef>
              <a:spcAft>
                <a:spcPts val="0"/>
              </a:spcAft>
              <a:buClrTx/>
              <a:buSzPct val="100000"/>
              <a:buFont typeface="Wingdings" panose="05000000000000000000" pitchFamily="2" charset="2"/>
              <a:buNone/>
              <a:tabLst/>
              <a:defRPr/>
            </a:pPr>
            <a:r>
              <a:rPr kumimoji="0" lang="fr-FR" sz="750" b="1" i="0" u="none" strike="noStrike" kern="1200" cap="all" spc="0" normalizeH="0" baseline="0" noProof="0" dirty="0">
                <a:ln>
                  <a:noFill/>
                </a:ln>
                <a:solidFill>
                  <a:srgbClr val="FF9900"/>
                </a:solidFill>
                <a:effectLst/>
                <a:uLnTx/>
                <a:uFillTx/>
                <a:latin typeface="Arial"/>
                <a:ea typeface="+mn-ea"/>
                <a:cs typeface="+mn-cs"/>
              </a:rPr>
              <a:t>Définition des exigences SSI</a:t>
            </a:r>
          </a:p>
        </p:txBody>
      </p:sp>
      <p:pic>
        <p:nvPicPr>
          <p:cNvPr id="9" name="Image 8">
            <a:extLst>
              <a:ext uri="{FF2B5EF4-FFF2-40B4-BE49-F238E27FC236}">
                <a16:creationId xmlns:a16="http://schemas.microsoft.com/office/drawing/2014/main" id="{8DCAF4D9-793D-4BBD-A992-AAE1D03909D4}"/>
              </a:ext>
            </a:extLst>
          </p:cNvPr>
          <p:cNvPicPr>
            <a:picLocks noChangeAspect="1"/>
          </p:cNvPicPr>
          <p:nvPr/>
        </p:nvPicPr>
        <p:blipFill>
          <a:blip r:embed="rId3"/>
          <a:stretch>
            <a:fillRect/>
          </a:stretch>
        </p:blipFill>
        <p:spPr>
          <a:xfrm>
            <a:off x="870968" y="1072720"/>
            <a:ext cx="376971" cy="376971"/>
          </a:xfrm>
          <a:prstGeom prst="rect">
            <a:avLst/>
          </a:prstGeom>
        </p:spPr>
      </p:pic>
      <p:pic>
        <p:nvPicPr>
          <p:cNvPr id="3" name="Image 2">
            <a:extLst>
              <a:ext uri="{FF2B5EF4-FFF2-40B4-BE49-F238E27FC236}">
                <a16:creationId xmlns:a16="http://schemas.microsoft.com/office/drawing/2014/main" id="{0FA4DF6D-0073-4792-B6FE-E6FE9F2FE3A6}"/>
              </a:ext>
            </a:extLst>
          </p:cNvPr>
          <p:cNvPicPr>
            <a:picLocks noChangeAspect="1"/>
          </p:cNvPicPr>
          <p:nvPr/>
        </p:nvPicPr>
        <p:blipFill>
          <a:blip r:embed="rId4"/>
          <a:stretch>
            <a:fillRect/>
          </a:stretch>
        </p:blipFill>
        <p:spPr>
          <a:xfrm>
            <a:off x="1143941" y="1030245"/>
            <a:ext cx="406237" cy="406237"/>
          </a:xfrm>
          <a:prstGeom prst="rect">
            <a:avLst/>
          </a:prstGeom>
        </p:spPr>
      </p:pic>
      <p:pic>
        <p:nvPicPr>
          <p:cNvPr id="11" name="Image 10">
            <a:extLst>
              <a:ext uri="{FF2B5EF4-FFF2-40B4-BE49-F238E27FC236}">
                <a16:creationId xmlns:a16="http://schemas.microsoft.com/office/drawing/2014/main" id="{8DCBAEB1-40B7-40B7-8559-3EEF74FDB4BE}"/>
              </a:ext>
            </a:extLst>
          </p:cNvPr>
          <p:cNvPicPr>
            <a:picLocks noChangeAspect="1"/>
          </p:cNvPicPr>
          <p:nvPr/>
        </p:nvPicPr>
        <p:blipFill>
          <a:blip r:embed="rId5">
            <a:duotone>
              <a:schemeClr val="bg2">
                <a:shade val="45000"/>
                <a:satMod val="135000"/>
              </a:schemeClr>
              <a:prstClr val="white"/>
            </a:duotone>
          </a:blip>
          <a:stretch>
            <a:fillRect/>
          </a:stretch>
        </p:blipFill>
        <p:spPr>
          <a:xfrm>
            <a:off x="3258026" y="2255282"/>
            <a:ext cx="294243" cy="294243"/>
          </a:xfrm>
          <a:prstGeom prst="rect">
            <a:avLst/>
          </a:prstGeom>
        </p:spPr>
      </p:pic>
      <p:pic>
        <p:nvPicPr>
          <p:cNvPr id="16" name="Image 15">
            <a:extLst>
              <a:ext uri="{FF2B5EF4-FFF2-40B4-BE49-F238E27FC236}">
                <a16:creationId xmlns:a16="http://schemas.microsoft.com/office/drawing/2014/main" id="{13CF5CDE-EA50-4604-974D-AE07675426E0}"/>
              </a:ext>
            </a:extLst>
          </p:cNvPr>
          <p:cNvPicPr>
            <a:picLocks noChangeAspect="1"/>
          </p:cNvPicPr>
          <p:nvPr/>
        </p:nvPicPr>
        <p:blipFill>
          <a:blip r:embed="rId6">
            <a:duotone>
              <a:schemeClr val="bg2">
                <a:shade val="45000"/>
                <a:satMod val="135000"/>
              </a:schemeClr>
              <a:prstClr val="white"/>
            </a:duotone>
          </a:blip>
          <a:stretch>
            <a:fillRect/>
          </a:stretch>
        </p:blipFill>
        <p:spPr>
          <a:xfrm>
            <a:off x="4809892" y="2232890"/>
            <a:ext cx="330787" cy="330787"/>
          </a:xfrm>
          <a:prstGeom prst="rect">
            <a:avLst/>
          </a:prstGeom>
        </p:spPr>
      </p:pic>
      <p:pic>
        <p:nvPicPr>
          <p:cNvPr id="18" name="Image 17">
            <a:extLst>
              <a:ext uri="{FF2B5EF4-FFF2-40B4-BE49-F238E27FC236}">
                <a16:creationId xmlns:a16="http://schemas.microsoft.com/office/drawing/2014/main" id="{4C0AE89B-4CCF-470A-8356-688378BFFF90}"/>
              </a:ext>
            </a:extLst>
          </p:cNvPr>
          <p:cNvPicPr>
            <a:picLocks noChangeAspect="1"/>
          </p:cNvPicPr>
          <p:nvPr/>
        </p:nvPicPr>
        <p:blipFill>
          <a:blip r:embed="rId7"/>
          <a:stretch>
            <a:fillRect/>
          </a:stretch>
        </p:blipFill>
        <p:spPr>
          <a:xfrm>
            <a:off x="7612649" y="1282644"/>
            <a:ext cx="298452" cy="298452"/>
          </a:xfrm>
          <a:prstGeom prst="rect">
            <a:avLst/>
          </a:prstGeom>
        </p:spPr>
      </p:pic>
      <p:sp>
        <p:nvSpPr>
          <p:cNvPr id="61" name="Rectangle 60">
            <a:extLst>
              <a:ext uri="{FF2B5EF4-FFF2-40B4-BE49-F238E27FC236}">
                <a16:creationId xmlns:a16="http://schemas.microsoft.com/office/drawing/2014/main" id="{DA59026D-785B-4452-BF07-96384538DAF9}"/>
              </a:ext>
            </a:extLst>
          </p:cNvPr>
          <p:cNvSpPr>
            <a:spLocks/>
          </p:cNvSpPr>
          <p:nvPr/>
        </p:nvSpPr>
        <p:spPr>
          <a:xfrm flipH="1">
            <a:off x="3719452" y="1439745"/>
            <a:ext cx="1255834" cy="290252"/>
          </a:xfrm>
          <a:prstGeom prst="rect">
            <a:avLst/>
          </a:prstGeom>
          <a:noFill/>
          <a:ln w="12700" cap="flat" cmpd="sng" algn="ctr">
            <a:noFill/>
            <a:prstDash val="solid"/>
            <a:miter lim="800000"/>
          </a:ln>
          <a:effectLst/>
        </p:spPr>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700" b="1" i="0" u="none" strike="noStrike" kern="0" cap="none" spc="0" normalizeH="0" baseline="0" noProof="0" dirty="0">
                <a:ln>
                  <a:noFill/>
                </a:ln>
                <a:solidFill>
                  <a:srgbClr val="2270B8"/>
                </a:solidFill>
                <a:effectLst/>
                <a:uLnTx/>
                <a:uFillTx/>
                <a:latin typeface="Arial"/>
                <a:ea typeface="Geneva" charset="-128"/>
                <a:cs typeface="+mn-cs"/>
              </a:rPr>
              <a:t>Application éligible au référencement Ségur vague 2</a:t>
            </a:r>
          </a:p>
        </p:txBody>
      </p:sp>
      <p:pic>
        <p:nvPicPr>
          <p:cNvPr id="19" name="Picture 2" descr="Mon espace santé - Vous avez la main sur votre santé">
            <a:extLst>
              <a:ext uri="{FF2B5EF4-FFF2-40B4-BE49-F238E27FC236}">
                <a16:creationId xmlns:a16="http://schemas.microsoft.com/office/drawing/2014/main" id="{6E675F2B-4FAC-4F51-9850-FBEBDF9D517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61569" y="1005973"/>
            <a:ext cx="333700" cy="207245"/>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 coins arrondis 22">
            <a:extLst>
              <a:ext uri="{FF2B5EF4-FFF2-40B4-BE49-F238E27FC236}">
                <a16:creationId xmlns:a16="http://schemas.microsoft.com/office/drawing/2014/main" id="{21F775FA-C03C-4B37-82B8-8C0D673B3ED9}"/>
              </a:ext>
            </a:extLst>
          </p:cNvPr>
          <p:cNvSpPr/>
          <p:nvPr/>
        </p:nvSpPr>
        <p:spPr>
          <a:xfrm>
            <a:off x="712381" y="931961"/>
            <a:ext cx="4382832" cy="1213956"/>
          </a:xfrm>
          <a:prstGeom prst="roundRect">
            <a:avLst/>
          </a:prstGeom>
          <a:noFill/>
          <a:ln w="9525">
            <a:solidFill>
              <a:srgbClr val="D20050"/>
            </a:solidFill>
            <a:prstDash val="dash"/>
            <a:extLst>
              <a:ext uri="{C807C97D-BFC1-408E-A445-0C87EB9F89A2}">
                <ask:lineSketchStyleProps xmlns:ask="http://schemas.microsoft.com/office/drawing/2018/sketchyshapes" sd="1219033472">
                  <a:custGeom>
                    <a:avLst/>
                    <a:gdLst>
                      <a:gd name="connsiteX0" fmla="*/ 0 w 3617132"/>
                      <a:gd name="connsiteY0" fmla="*/ 137956 h 827722"/>
                      <a:gd name="connsiteX1" fmla="*/ 137956 w 3617132"/>
                      <a:gd name="connsiteY1" fmla="*/ 0 h 827722"/>
                      <a:gd name="connsiteX2" fmla="*/ 873024 w 3617132"/>
                      <a:gd name="connsiteY2" fmla="*/ 0 h 827722"/>
                      <a:gd name="connsiteX3" fmla="*/ 1507856 w 3617132"/>
                      <a:gd name="connsiteY3" fmla="*/ 0 h 827722"/>
                      <a:gd name="connsiteX4" fmla="*/ 2109276 w 3617132"/>
                      <a:gd name="connsiteY4" fmla="*/ 0 h 827722"/>
                      <a:gd name="connsiteX5" fmla="*/ 2810932 w 3617132"/>
                      <a:gd name="connsiteY5" fmla="*/ 0 h 827722"/>
                      <a:gd name="connsiteX6" fmla="*/ 3479176 w 3617132"/>
                      <a:gd name="connsiteY6" fmla="*/ 0 h 827722"/>
                      <a:gd name="connsiteX7" fmla="*/ 3617132 w 3617132"/>
                      <a:gd name="connsiteY7" fmla="*/ 137956 h 827722"/>
                      <a:gd name="connsiteX8" fmla="*/ 3617132 w 3617132"/>
                      <a:gd name="connsiteY8" fmla="*/ 689766 h 827722"/>
                      <a:gd name="connsiteX9" fmla="*/ 3479176 w 3617132"/>
                      <a:gd name="connsiteY9" fmla="*/ 827722 h 827722"/>
                      <a:gd name="connsiteX10" fmla="*/ 2810932 w 3617132"/>
                      <a:gd name="connsiteY10" fmla="*/ 827722 h 827722"/>
                      <a:gd name="connsiteX11" fmla="*/ 2176100 w 3617132"/>
                      <a:gd name="connsiteY11" fmla="*/ 827722 h 827722"/>
                      <a:gd name="connsiteX12" fmla="*/ 1441032 w 3617132"/>
                      <a:gd name="connsiteY12" fmla="*/ 827722 h 827722"/>
                      <a:gd name="connsiteX13" fmla="*/ 705963 w 3617132"/>
                      <a:gd name="connsiteY13" fmla="*/ 827722 h 827722"/>
                      <a:gd name="connsiteX14" fmla="*/ 137956 w 3617132"/>
                      <a:gd name="connsiteY14" fmla="*/ 827722 h 827722"/>
                      <a:gd name="connsiteX15" fmla="*/ 0 w 3617132"/>
                      <a:gd name="connsiteY15" fmla="*/ 689766 h 827722"/>
                      <a:gd name="connsiteX16" fmla="*/ 0 w 3617132"/>
                      <a:gd name="connsiteY16" fmla="*/ 137956 h 827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17132" h="827722" extrusionOk="0">
                        <a:moveTo>
                          <a:pt x="0" y="137956"/>
                        </a:moveTo>
                        <a:cubicBezTo>
                          <a:pt x="-7508" y="57134"/>
                          <a:pt x="55119" y="2494"/>
                          <a:pt x="137956" y="0"/>
                        </a:cubicBezTo>
                        <a:cubicBezTo>
                          <a:pt x="462779" y="-26816"/>
                          <a:pt x="539530" y="-32310"/>
                          <a:pt x="873024" y="0"/>
                        </a:cubicBezTo>
                        <a:cubicBezTo>
                          <a:pt x="1206518" y="32310"/>
                          <a:pt x="1368916" y="19219"/>
                          <a:pt x="1507856" y="0"/>
                        </a:cubicBezTo>
                        <a:cubicBezTo>
                          <a:pt x="1646796" y="-19219"/>
                          <a:pt x="1853186" y="-3387"/>
                          <a:pt x="2109276" y="0"/>
                        </a:cubicBezTo>
                        <a:cubicBezTo>
                          <a:pt x="2365366" y="3387"/>
                          <a:pt x="2509795" y="-32778"/>
                          <a:pt x="2810932" y="0"/>
                        </a:cubicBezTo>
                        <a:cubicBezTo>
                          <a:pt x="3112069" y="32778"/>
                          <a:pt x="3175502" y="1083"/>
                          <a:pt x="3479176" y="0"/>
                        </a:cubicBezTo>
                        <a:cubicBezTo>
                          <a:pt x="3561852" y="-10554"/>
                          <a:pt x="3606349" y="71241"/>
                          <a:pt x="3617132" y="137956"/>
                        </a:cubicBezTo>
                        <a:cubicBezTo>
                          <a:pt x="3614218" y="371517"/>
                          <a:pt x="3612990" y="481762"/>
                          <a:pt x="3617132" y="689766"/>
                        </a:cubicBezTo>
                        <a:cubicBezTo>
                          <a:pt x="3633846" y="769976"/>
                          <a:pt x="3537137" y="824773"/>
                          <a:pt x="3479176" y="827722"/>
                        </a:cubicBezTo>
                        <a:cubicBezTo>
                          <a:pt x="3226881" y="816442"/>
                          <a:pt x="2997076" y="846102"/>
                          <a:pt x="2810932" y="827722"/>
                        </a:cubicBezTo>
                        <a:cubicBezTo>
                          <a:pt x="2624788" y="809342"/>
                          <a:pt x="2342740" y="805234"/>
                          <a:pt x="2176100" y="827722"/>
                        </a:cubicBezTo>
                        <a:cubicBezTo>
                          <a:pt x="2009460" y="850210"/>
                          <a:pt x="1619874" y="791921"/>
                          <a:pt x="1441032" y="827722"/>
                        </a:cubicBezTo>
                        <a:cubicBezTo>
                          <a:pt x="1262190" y="863523"/>
                          <a:pt x="937693" y="829275"/>
                          <a:pt x="705963" y="827722"/>
                        </a:cubicBezTo>
                        <a:cubicBezTo>
                          <a:pt x="474233" y="826169"/>
                          <a:pt x="295709" y="852679"/>
                          <a:pt x="137956" y="827722"/>
                        </a:cubicBezTo>
                        <a:cubicBezTo>
                          <a:pt x="55005" y="821353"/>
                          <a:pt x="-4409" y="759366"/>
                          <a:pt x="0" y="689766"/>
                        </a:cubicBezTo>
                        <a:cubicBezTo>
                          <a:pt x="8309" y="442956"/>
                          <a:pt x="-12925" y="316317"/>
                          <a:pt x="0" y="13795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24" name="Picture 4" descr="GIE SESAM-Vitale - DMP - GIE SESAM-Vitale">
            <a:extLst>
              <a:ext uri="{FF2B5EF4-FFF2-40B4-BE49-F238E27FC236}">
                <a16:creationId xmlns:a16="http://schemas.microsoft.com/office/drawing/2014/main" id="{9D36B170-0D72-48AC-A6CF-6FFACC31588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11101" y="1002060"/>
            <a:ext cx="436651" cy="184894"/>
          </a:xfrm>
          <a:prstGeom prst="rect">
            <a:avLst/>
          </a:prstGeom>
          <a:noFill/>
          <a:extLst>
            <a:ext uri="{909E8E84-426E-40DD-AFC4-6F175D3DCCD1}">
              <a14:hiddenFill xmlns:a14="http://schemas.microsoft.com/office/drawing/2010/main">
                <a:solidFill>
                  <a:srgbClr val="FFFFFF"/>
                </a:solidFill>
              </a14:hiddenFill>
            </a:ext>
          </a:extLst>
        </p:spPr>
      </p:pic>
      <p:pic>
        <p:nvPicPr>
          <p:cNvPr id="26" name="Image 25">
            <a:extLst>
              <a:ext uri="{FF2B5EF4-FFF2-40B4-BE49-F238E27FC236}">
                <a16:creationId xmlns:a16="http://schemas.microsoft.com/office/drawing/2014/main" id="{78D87DA0-81C2-4907-95A4-DF2C8ED51C42}"/>
              </a:ext>
            </a:extLst>
          </p:cNvPr>
          <p:cNvPicPr>
            <a:picLocks noChangeAspect="1"/>
          </p:cNvPicPr>
          <p:nvPr/>
        </p:nvPicPr>
        <p:blipFill>
          <a:blip r:embed="rId10"/>
          <a:stretch>
            <a:fillRect/>
          </a:stretch>
        </p:blipFill>
        <p:spPr>
          <a:xfrm>
            <a:off x="4011287" y="947992"/>
            <a:ext cx="610470" cy="610470"/>
          </a:xfrm>
          <a:prstGeom prst="rect">
            <a:avLst/>
          </a:prstGeom>
        </p:spPr>
      </p:pic>
      <p:sp>
        <p:nvSpPr>
          <p:cNvPr id="27" name="Flèche : double flèche horizontale 26">
            <a:extLst>
              <a:ext uri="{FF2B5EF4-FFF2-40B4-BE49-F238E27FC236}">
                <a16:creationId xmlns:a16="http://schemas.microsoft.com/office/drawing/2014/main" id="{6078991C-BCA6-4993-882B-8C829D0D6184}"/>
              </a:ext>
            </a:extLst>
          </p:cNvPr>
          <p:cNvSpPr/>
          <p:nvPr/>
        </p:nvSpPr>
        <p:spPr>
          <a:xfrm>
            <a:off x="4682054" y="1213218"/>
            <a:ext cx="2663683" cy="121348"/>
          </a:xfrm>
          <a:prstGeom prst="leftRightArrow">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7" name="Rectangle 76">
            <a:extLst>
              <a:ext uri="{FF2B5EF4-FFF2-40B4-BE49-F238E27FC236}">
                <a16:creationId xmlns:a16="http://schemas.microsoft.com/office/drawing/2014/main" id="{F91F7E0F-BAB4-4BD5-984E-6B561CEBCDF9}"/>
              </a:ext>
            </a:extLst>
          </p:cNvPr>
          <p:cNvSpPr>
            <a:spLocks/>
          </p:cNvSpPr>
          <p:nvPr/>
        </p:nvSpPr>
        <p:spPr>
          <a:xfrm flipH="1">
            <a:off x="7251818" y="1591160"/>
            <a:ext cx="1095934" cy="290252"/>
          </a:xfrm>
          <a:prstGeom prst="rect">
            <a:avLst/>
          </a:prstGeom>
          <a:noFill/>
          <a:ln w="12700" cap="flat" cmpd="sng" algn="ctr">
            <a:noFill/>
            <a:prstDash val="solid"/>
            <a:miter lim="800000"/>
          </a:ln>
          <a:effectLst/>
        </p:spPr>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700" b="1" i="0" u="none" strike="noStrike" kern="0" cap="none" spc="0" normalizeH="0" baseline="0" noProof="0" dirty="0">
                <a:ln>
                  <a:noFill/>
                </a:ln>
                <a:solidFill>
                  <a:srgbClr val="2270B8"/>
                </a:solidFill>
                <a:effectLst/>
                <a:uLnTx/>
                <a:uFillTx/>
                <a:latin typeface="Arial"/>
                <a:ea typeface="Geneva" charset="-128"/>
                <a:cs typeface="+mn-cs"/>
              </a:rPr>
              <a:t>Services numériques en santé</a:t>
            </a:r>
          </a:p>
        </p:txBody>
      </p:sp>
      <p:pic>
        <p:nvPicPr>
          <p:cNvPr id="78" name="Image 77">
            <a:extLst>
              <a:ext uri="{FF2B5EF4-FFF2-40B4-BE49-F238E27FC236}">
                <a16:creationId xmlns:a16="http://schemas.microsoft.com/office/drawing/2014/main" id="{E2DD6CEB-543D-4729-A781-0653CFCDDCFA}"/>
              </a:ext>
            </a:extLst>
          </p:cNvPr>
          <p:cNvPicPr>
            <a:picLocks noChangeAspect="1"/>
          </p:cNvPicPr>
          <p:nvPr/>
        </p:nvPicPr>
        <p:blipFill>
          <a:blip r:embed="rId10">
            <a:duotone>
              <a:schemeClr val="accent5">
                <a:shade val="45000"/>
                <a:satMod val="135000"/>
              </a:schemeClr>
              <a:prstClr val="white"/>
            </a:duotone>
          </a:blip>
          <a:stretch>
            <a:fillRect/>
          </a:stretch>
        </p:blipFill>
        <p:spPr>
          <a:xfrm>
            <a:off x="2385805" y="1463178"/>
            <a:ext cx="610470" cy="610470"/>
          </a:xfrm>
          <a:prstGeom prst="rect">
            <a:avLst/>
          </a:prstGeom>
        </p:spPr>
      </p:pic>
      <p:pic>
        <p:nvPicPr>
          <p:cNvPr id="33" name="Image 32">
            <a:extLst>
              <a:ext uri="{FF2B5EF4-FFF2-40B4-BE49-F238E27FC236}">
                <a16:creationId xmlns:a16="http://schemas.microsoft.com/office/drawing/2014/main" id="{66F772D7-CEC3-4E22-ADB7-4806C85A317F}"/>
              </a:ext>
            </a:extLst>
          </p:cNvPr>
          <p:cNvPicPr>
            <a:picLocks noChangeAspect="1"/>
          </p:cNvPicPr>
          <p:nvPr/>
        </p:nvPicPr>
        <p:blipFill>
          <a:blip r:embed="rId11">
            <a:duotone>
              <a:schemeClr val="accent5">
                <a:shade val="45000"/>
                <a:satMod val="135000"/>
              </a:schemeClr>
              <a:prstClr val="white"/>
            </a:duotone>
          </a:blip>
          <a:stretch>
            <a:fillRect/>
          </a:stretch>
        </p:blipFill>
        <p:spPr>
          <a:xfrm>
            <a:off x="2266619" y="1511291"/>
            <a:ext cx="258133" cy="258133"/>
          </a:xfrm>
          <a:prstGeom prst="rect">
            <a:avLst/>
          </a:prstGeom>
        </p:spPr>
      </p:pic>
      <p:sp>
        <p:nvSpPr>
          <p:cNvPr id="88" name="Rectangle 87">
            <a:extLst>
              <a:ext uri="{FF2B5EF4-FFF2-40B4-BE49-F238E27FC236}">
                <a16:creationId xmlns:a16="http://schemas.microsoft.com/office/drawing/2014/main" id="{7ABE1087-B8DD-4282-BC1E-110AE466AA6F}"/>
              </a:ext>
            </a:extLst>
          </p:cNvPr>
          <p:cNvSpPr>
            <a:spLocks/>
          </p:cNvSpPr>
          <p:nvPr/>
        </p:nvSpPr>
        <p:spPr>
          <a:xfrm flipH="1">
            <a:off x="1959466" y="1869659"/>
            <a:ext cx="1324561" cy="290252"/>
          </a:xfrm>
          <a:prstGeom prst="rect">
            <a:avLst/>
          </a:prstGeom>
          <a:noFill/>
          <a:ln w="12700" cap="flat" cmpd="sng" algn="ctr">
            <a:noFill/>
            <a:prstDash val="solid"/>
            <a:miter lim="800000"/>
          </a:ln>
          <a:effectLst/>
        </p:spPr>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700" b="1" i="0" u="none" strike="noStrike" kern="0" cap="none" spc="0" normalizeH="0" baseline="0" noProof="0" dirty="0">
                <a:ln>
                  <a:noFill/>
                </a:ln>
                <a:solidFill>
                  <a:srgbClr val="D20050"/>
                </a:solidFill>
                <a:effectLst/>
                <a:uLnTx/>
                <a:uFillTx/>
                <a:latin typeface="Arial"/>
                <a:ea typeface="Geneva" charset="-128"/>
                <a:cs typeface="+mn-cs"/>
              </a:rPr>
              <a:t>Gestion des identités et des accès (IAM)</a:t>
            </a:r>
          </a:p>
        </p:txBody>
      </p:sp>
      <p:sp>
        <p:nvSpPr>
          <p:cNvPr id="95" name="Flèche : double flèche horizontale 94">
            <a:extLst>
              <a:ext uri="{FF2B5EF4-FFF2-40B4-BE49-F238E27FC236}">
                <a16:creationId xmlns:a16="http://schemas.microsoft.com/office/drawing/2014/main" id="{EAF8E0FD-0CB4-4E96-BC97-5180CF8BAEBB}"/>
              </a:ext>
            </a:extLst>
          </p:cNvPr>
          <p:cNvSpPr/>
          <p:nvPr/>
        </p:nvSpPr>
        <p:spPr>
          <a:xfrm rot="20359370">
            <a:off x="2866992" y="1596323"/>
            <a:ext cx="967928" cy="123619"/>
          </a:xfrm>
          <a:prstGeom prst="leftRightArrow">
            <a:avLst/>
          </a:prstGeom>
          <a:solidFill>
            <a:schemeClr val="bg1"/>
          </a:solidFill>
          <a:ln w="12700">
            <a:solidFill>
              <a:srgbClr val="D20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98" name="Connecteur droit avec flèche 97">
            <a:extLst>
              <a:ext uri="{FF2B5EF4-FFF2-40B4-BE49-F238E27FC236}">
                <a16:creationId xmlns:a16="http://schemas.microsoft.com/office/drawing/2014/main" id="{418417BC-3955-4889-8504-861E1A8B42BE}"/>
              </a:ext>
            </a:extLst>
          </p:cNvPr>
          <p:cNvCxnSpPr>
            <a:cxnSpLocks/>
            <a:stCxn id="16" idx="1"/>
          </p:cNvCxnSpPr>
          <p:nvPr/>
        </p:nvCxnSpPr>
        <p:spPr>
          <a:xfrm flipH="1" flipV="1">
            <a:off x="4527221" y="1765495"/>
            <a:ext cx="282671" cy="632789"/>
          </a:xfrm>
          <a:prstGeom prst="straightConnector1">
            <a:avLst/>
          </a:prstGeom>
          <a:ln w="6350" cap="flat">
            <a:solidFill>
              <a:schemeClr val="bg2">
                <a:lumMod val="50000"/>
              </a:schemeClr>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99" name="Connecteur droit avec flèche 98">
            <a:extLst>
              <a:ext uri="{FF2B5EF4-FFF2-40B4-BE49-F238E27FC236}">
                <a16:creationId xmlns:a16="http://schemas.microsoft.com/office/drawing/2014/main" id="{0EF24320-E4E6-471E-A7AB-4450008858D2}"/>
              </a:ext>
            </a:extLst>
          </p:cNvPr>
          <p:cNvCxnSpPr>
            <a:cxnSpLocks/>
            <a:stCxn id="11" idx="3"/>
          </p:cNvCxnSpPr>
          <p:nvPr/>
        </p:nvCxnSpPr>
        <p:spPr>
          <a:xfrm flipV="1">
            <a:off x="3552269" y="1765495"/>
            <a:ext cx="484273" cy="636909"/>
          </a:xfrm>
          <a:prstGeom prst="straightConnector1">
            <a:avLst/>
          </a:prstGeom>
          <a:ln w="6350" cap="flat">
            <a:solidFill>
              <a:schemeClr val="bg2">
                <a:lumMod val="50000"/>
              </a:schemeClr>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36A36B60-1A25-4B98-896C-B1F36C999B7C}"/>
              </a:ext>
            </a:extLst>
          </p:cNvPr>
          <p:cNvSpPr>
            <a:spLocks/>
          </p:cNvSpPr>
          <p:nvPr/>
        </p:nvSpPr>
        <p:spPr>
          <a:xfrm flipH="1">
            <a:off x="1986281" y="2338004"/>
            <a:ext cx="1324561" cy="290252"/>
          </a:xfrm>
          <a:prstGeom prst="rect">
            <a:avLst/>
          </a:prstGeom>
          <a:noFill/>
          <a:ln w="12700" cap="flat" cmpd="sng" algn="ctr">
            <a:noFill/>
            <a:prstDash val="solid"/>
            <a:miter lim="800000"/>
          </a:ln>
          <a:effectLst/>
        </p:spPr>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700" b="1" i="0" u="none" strike="noStrike" kern="0" cap="none" spc="0" normalizeH="0" baseline="0" noProof="0" dirty="0">
                <a:ln>
                  <a:noFill/>
                </a:ln>
                <a:solidFill>
                  <a:srgbClr val="6F6F6F"/>
                </a:solidFill>
                <a:effectLst/>
                <a:uLnTx/>
                <a:uFillTx/>
                <a:latin typeface="Arial"/>
                <a:ea typeface="Geneva" charset="-128"/>
                <a:cs typeface="+mn-cs"/>
              </a:rPr>
              <a:t>Structure de santé tierce</a:t>
            </a:r>
          </a:p>
        </p:txBody>
      </p:sp>
      <p:sp>
        <p:nvSpPr>
          <p:cNvPr id="101" name="Rectangle 100">
            <a:extLst>
              <a:ext uri="{FF2B5EF4-FFF2-40B4-BE49-F238E27FC236}">
                <a16:creationId xmlns:a16="http://schemas.microsoft.com/office/drawing/2014/main" id="{50632C59-7F89-4546-A60B-8449D5ADB7D9}"/>
              </a:ext>
            </a:extLst>
          </p:cNvPr>
          <p:cNvSpPr>
            <a:spLocks/>
          </p:cNvSpPr>
          <p:nvPr/>
        </p:nvSpPr>
        <p:spPr>
          <a:xfrm flipH="1">
            <a:off x="4898953" y="2320344"/>
            <a:ext cx="1324561" cy="290252"/>
          </a:xfrm>
          <a:prstGeom prst="rect">
            <a:avLst/>
          </a:prstGeom>
          <a:noFill/>
          <a:ln w="12700" cap="flat" cmpd="sng" algn="ctr">
            <a:noFill/>
            <a:prstDash val="solid"/>
            <a:miter lim="800000"/>
          </a:ln>
          <a:effectLst/>
        </p:spPr>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700" b="1" i="0" u="none" strike="noStrike" kern="0" cap="none" spc="0" normalizeH="0" baseline="0" noProof="0" dirty="0">
                <a:ln>
                  <a:noFill/>
                </a:ln>
                <a:solidFill>
                  <a:srgbClr val="6F6F6F"/>
                </a:solidFill>
                <a:effectLst/>
                <a:uLnTx/>
                <a:uFillTx/>
                <a:latin typeface="Arial"/>
                <a:ea typeface="Geneva" charset="-128"/>
                <a:cs typeface="+mn-cs"/>
              </a:rPr>
              <a:t>Patient / Usager</a:t>
            </a:r>
          </a:p>
        </p:txBody>
      </p:sp>
      <p:sp>
        <p:nvSpPr>
          <p:cNvPr id="102" name="Rectangle 101">
            <a:extLst>
              <a:ext uri="{FF2B5EF4-FFF2-40B4-BE49-F238E27FC236}">
                <a16:creationId xmlns:a16="http://schemas.microsoft.com/office/drawing/2014/main" id="{6507BE8D-FC09-4F89-93B7-3D7ADF48CB53}"/>
              </a:ext>
            </a:extLst>
          </p:cNvPr>
          <p:cNvSpPr>
            <a:spLocks/>
          </p:cNvSpPr>
          <p:nvPr/>
        </p:nvSpPr>
        <p:spPr>
          <a:xfrm flipH="1">
            <a:off x="606215" y="1423254"/>
            <a:ext cx="1324561" cy="290252"/>
          </a:xfrm>
          <a:prstGeom prst="rect">
            <a:avLst/>
          </a:prstGeom>
          <a:noFill/>
          <a:ln w="12700" cap="flat" cmpd="sng" algn="ctr">
            <a:noFill/>
            <a:prstDash val="solid"/>
            <a:miter lim="800000"/>
          </a:ln>
          <a:effectLst/>
        </p:spPr>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700" b="1" i="0" u="none" strike="noStrike" kern="0" cap="none" spc="0" normalizeH="0" baseline="0" noProof="0" dirty="0">
                <a:ln>
                  <a:noFill/>
                </a:ln>
                <a:solidFill>
                  <a:prstClr val="white">
                    <a:lumMod val="50000"/>
                  </a:prstClr>
                </a:solidFill>
                <a:effectLst/>
                <a:uLnTx/>
                <a:uFillTx/>
                <a:latin typeface="Arial"/>
                <a:ea typeface="Geneva" charset="-128"/>
                <a:cs typeface="+mn-cs"/>
              </a:rPr>
              <a:t>Utilisateurs des services numériques</a:t>
            </a:r>
          </a:p>
        </p:txBody>
      </p:sp>
      <p:cxnSp>
        <p:nvCxnSpPr>
          <p:cNvPr id="105" name="Connecteur droit avec flèche 104">
            <a:extLst>
              <a:ext uri="{FF2B5EF4-FFF2-40B4-BE49-F238E27FC236}">
                <a16:creationId xmlns:a16="http://schemas.microsoft.com/office/drawing/2014/main" id="{8E6D397C-0FC0-40C8-B310-9C7D58A6FF5C}"/>
              </a:ext>
            </a:extLst>
          </p:cNvPr>
          <p:cNvCxnSpPr>
            <a:cxnSpLocks/>
          </p:cNvCxnSpPr>
          <p:nvPr/>
        </p:nvCxnSpPr>
        <p:spPr>
          <a:xfrm>
            <a:off x="1658683" y="1302799"/>
            <a:ext cx="2292311" cy="0"/>
          </a:xfrm>
          <a:prstGeom prst="straightConnector1">
            <a:avLst/>
          </a:prstGeom>
          <a:ln w="6350" cap="flat">
            <a:solidFill>
              <a:schemeClr val="bg2">
                <a:lumMod val="50000"/>
              </a:schemeClr>
            </a:solidFill>
            <a:miter lim="800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828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106"/>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0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5" grpId="0" animBg="1"/>
      <p:bldP spid="68" grpId="0"/>
      <p:bldP spid="69" grpId="0"/>
      <p:bldP spid="74" grpId="0" animBg="1"/>
      <p:bldP spid="83" grpId="0" animBg="1"/>
      <p:bldP spid="86" grpId="0" animBg="1"/>
      <p:bldP spid="23" grpId="0" animBg="1"/>
      <p:bldP spid="88" grpId="0"/>
      <p:bldP spid="95" grpId="0" animBg="1"/>
      <p:bldP spid="100" grpId="0"/>
      <p:bldP spid="101" grpId="0"/>
      <p:bldP spid="10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1A7041E-BFB0-4439-B9A9-C3C05171C5C5}"/>
              </a:ext>
            </a:extLst>
          </p:cNvPr>
          <p:cNvSpPr>
            <a:spLocks noGrp="1"/>
          </p:cNvSpPr>
          <p:nvPr>
            <p:ph type="body" sz="quarter" idx="38"/>
          </p:nvPr>
        </p:nvSpPr>
        <p:spPr/>
        <p:txBody>
          <a:bodyPr lIns="108000" tIns="108000"/>
          <a:lstStyle/>
          <a:p>
            <a:r>
              <a:rPr lang="fr-FR" dirty="0">
                <a:solidFill>
                  <a:schemeClr val="bg1"/>
                </a:solidFill>
              </a:rPr>
              <a:t>02</a:t>
            </a:r>
          </a:p>
        </p:txBody>
      </p:sp>
      <p:sp>
        <p:nvSpPr>
          <p:cNvPr id="3" name="Titre 2">
            <a:extLst>
              <a:ext uri="{FF2B5EF4-FFF2-40B4-BE49-F238E27FC236}">
                <a16:creationId xmlns:a16="http://schemas.microsoft.com/office/drawing/2014/main" id="{54C92A82-0C97-418B-BDC5-524B663FD3F7}"/>
              </a:ext>
            </a:extLst>
          </p:cNvPr>
          <p:cNvSpPr>
            <a:spLocks noGrp="1"/>
          </p:cNvSpPr>
          <p:nvPr>
            <p:ph type="title"/>
          </p:nvPr>
        </p:nvSpPr>
        <p:spPr/>
        <p:txBody>
          <a:bodyPr/>
          <a:lstStyle/>
          <a:p>
            <a:pPr algn="l"/>
            <a:r>
              <a:rPr lang="fr-FR" sz="1800" dirty="0">
                <a:solidFill>
                  <a:schemeClr val="bg1">
                    <a:lumMod val="100000"/>
                  </a:schemeClr>
                </a:solidFill>
              </a:rPr>
              <a:t>Synthèse des exigences SSI</a:t>
            </a:r>
          </a:p>
        </p:txBody>
      </p:sp>
      <p:pic>
        <p:nvPicPr>
          <p:cNvPr id="6" name="Picture Placeholder 3">
            <a:extLst>
              <a:ext uri="{FF2B5EF4-FFF2-40B4-BE49-F238E27FC236}">
                <a16:creationId xmlns:a16="http://schemas.microsoft.com/office/drawing/2014/main" id="{23482028-9E74-4360-8B47-AF95564C2E37}"/>
              </a:ext>
            </a:extLst>
          </p:cNvPr>
          <p:cNvPicPr>
            <a:picLocks noGrp="1" noChangeAspect="1"/>
          </p:cNvPicPr>
          <p:nvPr>
            <p:ph type="pic" sz="quarter" idx="10"/>
            <p:custDataLst>
              <p:tags r:id="rId1"/>
            </p:custDataLst>
          </p:nvPr>
        </p:nvPicPr>
        <p:blipFill rotWithShape="1">
          <a:blip r:embed="rId3"/>
          <a:srcRect l="12160" r="12160"/>
          <a:stretch/>
        </p:blipFill>
        <p:spPr>
          <a:xfrm>
            <a:off x="0" y="0"/>
            <a:ext cx="4760956" cy="4192731"/>
          </a:xfrm>
        </p:spPr>
      </p:pic>
    </p:spTree>
    <p:extLst>
      <p:ext uri="{BB962C8B-B14F-4D97-AF65-F5344CB8AC3E}">
        <p14:creationId xmlns:p14="http://schemas.microsoft.com/office/powerpoint/2010/main" val="2900913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967C2D31-CC2F-657B-279D-0C1EC93EFF97}"/>
              </a:ext>
            </a:extLst>
          </p:cNvPr>
          <p:cNvSpPr>
            <a:spLocks noGrp="1"/>
          </p:cNvSpPr>
          <p:nvPr>
            <p:ph type="title"/>
          </p:nvPr>
        </p:nvSpPr>
        <p:spPr>
          <a:xfrm>
            <a:off x="828000" y="86400"/>
            <a:ext cx="8064000" cy="540000"/>
          </a:xfrm>
        </p:spPr>
        <p:txBody>
          <a:bodyPr>
            <a:normAutofit/>
          </a:bodyPr>
          <a:lstStyle/>
          <a:p>
            <a:r>
              <a:rPr lang="fr-FR" sz="2000" dirty="0">
                <a:solidFill>
                  <a:srgbClr val="006AB2"/>
                </a:solidFill>
              </a:rPr>
              <a:t>Synthèse des exigences du socle commun SSI</a:t>
            </a:r>
          </a:p>
        </p:txBody>
      </p:sp>
      <p:sp>
        <p:nvSpPr>
          <p:cNvPr id="5" name="Text Placeholder 2">
            <a:extLst>
              <a:ext uri="{FF2B5EF4-FFF2-40B4-BE49-F238E27FC236}">
                <a16:creationId xmlns:a16="http://schemas.microsoft.com/office/drawing/2014/main" id="{A6DF1FE1-F5BF-D43F-4023-7A53226969C8}"/>
              </a:ext>
            </a:extLst>
          </p:cNvPr>
          <p:cNvSpPr>
            <a:spLocks noGrp="1"/>
          </p:cNvSpPr>
          <p:nvPr>
            <p:ph type="body" sz="quarter" idx="13"/>
          </p:nvPr>
        </p:nvSpPr>
        <p:spPr>
          <a:xfrm>
            <a:off x="828000" y="108235"/>
            <a:ext cx="4752000" cy="195263"/>
          </a:xfrm>
        </p:spPr>
        <p:txBody>
          <a:bodyPr/>
          <a:lstStyle/>
          <a:p>
            <a:r>
              <a:rPr lang="fr-FR" sz="750" cap="all" dirty="0">
                <a:solidFill>
                  <a:schemeClr val="accent4"/>
                </a:solidFill>
                <a:latin typeface="+mj-lt"/>
              </a:rPr>
              <a:t>Définition des exigences SSI</a:t>
            </a:r>
          </a:p>
        </p:txBody>
      </p:sp>
      <p:graphicFrame>
        <p:nvGraphicFramePr>
          <p:cNvPr id="2" name="Tableau 2">
            <a:extLst>
              <a:ext uri="{FF2B5EF4-FFF2-40B4-BE49-F238E27FC236}">
                <a16:creationId xmlns:a16="http://schemas.microsoft.com/office/drawing/2014/main" id="{2572A5EB-DC84-C090-00AD-0EBC248764F4}"/>
              </a:ext>
            </a:extLst>
          </p:cNvPr>
          <p:cNvGraphicFramePr>
            <a:graphicFrameLocks noGrp="1"/>
          </p:cNvGraphicFramePr>
          <p:nvPr>
            <p:extLst>
              <p:ext uri="{D42A27DB-BD31-4B8C-83A1-F6EECF244321}">
                <p14:modId xmlns:p14="http://schemas.microsoft.com/office/powerpoint/2010/main" val="2161506444"/>
              </p:ext>
            </p:extLst>
          </p:nvPr>
        </p:nvGraphicFramePr>
        <p:xfrm>
          <a:off x="259681" y="833896"/>
          <a:ext cx="8682662" cy="3931199"/>
        </p:xfrm>
        <a:graphic>
          <a:graphicData uri="http://schemas.openxmlformats.org/drawingml/2006/table">
            <a:tbl>
              <a:tblPr firstRow="1" bandRow="1">
                <a:tableStyleId>{5C22544A-7EE6-4342-B048-85BDC9FD1C3A}</a:tableStyleId>
              </a:tblPr>
              <a:tblGrid>
                <a:gridCol w="959519">
                  <a:extLst>
                    <a:ext uri="{9D8B030D-6E8A-4147-A177-3AD203B41FA5}">
                      <a16:colId xmlns:a16="http://schemas.microsoft.com/office/drawing/2014/main" val="2486177326"/>
                    </a:ext>
                  </a:extLst>
                </a:gridCol>
                <a:gridCol w="983673">
                  <a:extLst>
                    <a:ext uri="{9D8B030D-6E8A-4147-A177-3AD203B41FA5}">
                      <a16:colId xmlns:a16="http://schemas.microsoft.com/office/drawing/2014/main" val="2819496651"/>
                    </a:ext>
                  </a:extLst>
                </a:gridCol>
                <a:gridCol w="6019470">
                  <a:extLst>
                    <a:ext uri="{9D8B030D-6E8A-4147-A177-3AD203B41FA5}">
                      <a16:colId xmlns:a16="http://schemas.microsoft.com/office/drawing/2014/main" val="3571273874"/>
                    </a:ext>
                  </a:extLst>
                </a:gridCol>
                <a:gridCol w="720000">
                  <a:extLst>
                    <a:ext uri="{9D8B030D-6E8A-4147-A177-3AD203B41FA5}">
                      <a16:colId xmlns:a16="http://schemas.microsoft.com/office/drawing/2014/main" val="3913075149"/>
                    </a:ext>
                  </a:extLst>
                </a:gridCol>
              </a:tblGrid>
              <a:tr h="313397">
                <a:tc>
                  <a:txBody>
                    <a:bodyPr/>
                    <a:lstStyle/>
                    <a:p>
                      <a:pPr algn="ctr"/>
                      <a:r>
                        <a:rPr lang="fr-FR" sz="800" dirty="0"/>
                        <a:t>ID de l’exigence</a:t>
                      </a:r>
                    </a:p>
                  </a:txBody>
                  <a:tcPr anchor="ctr">
                    <a:solidFill>
                      <a:srgbClr val="2270B8"/>
                    </a:solidFill>
                  </a:tcPr>
                </a:tc>
                <a:tc>
                  <a:txBody>
                    <a:bodyPr/>
                    <a:lstStyle/>
                    <a:p>
                      <a:pPr algn="ctr"/>
                      <a:r>
                        <a:rPr lang="fr-FR" sz="800" dirty="0"/>
                        <a:t>Fonction</a:t>
                      </a:r>
                    </a:p>
                  </a:txBody>
                  <a:tcPr anchor="ctr">
                    <a:solidFill>
                      <a:srgbClr val="2270B8"/>
                    </a:solidFill>
                  </a:tcPr>
                </a:tc>
                <a:tc>
                  <a:txBody>
                    <a:bodyPr/>
                    <a:lstStyle/>
                    <a:p>
                      <a:pPr algn="ctr"/>
                      <a:r>
                        <a:rPr lang="fr-FR" sz="800" dirty="0"/>
                        <a:t>Descriptif simplifié de l’exigence</a:t>
                      </a:r>
                    </a:p>
                  </a:txBody>
                  <a:tcPr anchor="ctr">
                    <a:solidFill>
                      <a:srgbClr val="2270B8"/>
                    </a:solidFill>
                  </a:tcPr>
                </a:tc>
                <a:tc>
                  <a:txBody>
                    <a:bodyPr/>
                    <a:lstStyle/>
                    <a:p>
                      <a:pPr algn="ctr"/>
                      <a:r>
                        <a:rPr lang="fr-FR" sz="800" dirty="0"/>
                        <a:t>Couloir</a:t>
                      </a:r>
                    </a:p>
                  </a:txBody>
                  <a:tcPr anchor="ctr">
                    <a:solidFill>
                      <a:srgbClr val="2270B8"/>
                    </a:solidFill>
                  </a:tcPr>
                </a:tc>
                <a:extLst>
                  <a:ext uri="{0D108BD9-81ED-4DB2-BD59-A6C34878D82A}">
                    <a16:rowId xmlns:a16="http://schemas.microsoft.com/office/drawing/2014/main" val="3027887408"/>
                  </a:ext>
                </a:extLst>
              </a:tr>
              <a:tr h="546503">
                <a:tc>
                  <a:txBody>
                    <a:bodyPr/>
                    <a:lstStyle/>
                    <a:p>
                      <a:pPr marL="0" algn="ctr" defTabSz="914400" rtl="0" eaLnBrk="1" latinLnBrk="0" hangingPunct="1"/>
                      <a:r>
                        <a:rPr lang="fr-FR" sz="800" b="1" kern="1200" dirty="0">
                          <a:solidFill>
                            <a:srgbClr val="2270B8"/>
                          </a:solidFill>
                          <a:latin typeface="+mj-lt"/>
                          <a:ea typeface="+mn-ea"/>
                          <a:cs typeface="+mn-cs"/>
                        </a:rPr>
                        <a:t>SC.SSI/GEN.1</a:t>
                      </a:r>
                    </a:p>
                  </a:txBody>
                  <a:tcPr anchor="ctr"/>
                </a:tc>
                <a:tc>
                  <a:txBody>
                    <a:bodyPr/>
                    <a:lstStyle/>
                    <a:p>
                      <a:pPr algn="ctr" fontAlgn="ctr"/>
                      <a:r>
                        <a:rPr lang="fr-FR" sz="800" b="0" i="0" u="none" strike="noStrike" dirty="0">
                          <a:solidFill>
                            <a:srgbClr val="5F5F5F"/>
                          </a:solidFill>
                          <a:effectLst/>
                          <a:latin typeface="+mj-lt"/>
                        </a:rPr>
                        <a:t>Désignation des responsables du suivi et maintien des mesures de sécurité</a:t>
                      </a:r>
                    </a:p>
                  </a:txBody>
                  <a:tcPr marL="6350" marR="6350" marT="6350" marB="0" anchor="ctr"/>
                </a:tc>
                <a:tc>
                  <a:txBody>
                    <a:bodyPr/>
                    <a:lstStyle/>
                    <a:p>
                      <a:pPr marL="72000" algn="l" fontAlgn="ctr"/>
                      <a:r>
                        <a:rPr lang="fr-FR" sz="800" b="0" i="0" u="none" strike="noStrike" dirty="0">
                          <a:solidFill>
                            <a:srgbClr val="5F5F5F"/>
                          </a:solidFill>
                          <a:effectLst/>
                          <a:latin typeface="+mj-lt"/>
                        </a:rPr>
                        <a:t>Dans les équipes en charge de la solution, les responsables de la sécurité doivent être identifiés ainsi que leurs responsabilités (</a:t>
                      </a:r>
                      <a:r>
                        <a:rPr lang="fr-FR" sz="800" b="0" i="0" u="none" strike="noStrike" kern="1200" dirty="0">
                          <a:solidFill>
                            <a:srgbClr val="5F5F5F"/>
                          </a:solidFill>
                          <a:effectLst/>
                          <a:latin typeface="+mj-lt"/>
                          <a:ea typeface="+mn-ea"/>
                          <a:cs typeface="+mn-cs"/>
                        </a:rPr>
                        <a:t>activités de conception, de développement, d'installation, d'exploitation, d'administration, de maintenance et de support)</a:t>
                      </a:r>
                      <a:endParaRPr lang="fr-FR" sz="800" b="0" i="0" u="none" strike="noStrike" dirty="0">
                        <a:solidFill>
                          <a:srgbClr val="5F5F5F"/>
                        </a:solidFill>
                        <a:effectLst/>
                        <a:latin typeface="+mj-lt"/>
                      </a:endParaRPr>
                    </a:p>
                  </a:txBody>
                  <a:tcPr marL="6350" marR="6350" marT="635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800" b="1" i="0" u="none" strike="noStrike" kern="1200" dirty="0">
                          <a:solidFill>
                            <a:srgbClr val="5F5F5F"/>
                          </a:solidFill>
                          <a:effectLst/>
                          <a:latin typeface="+mn-lt"/>
                          <a:ea typeface="+mn-ea"/>
                          <a:cs typeface="+mn-cs"/>
                        </a:rPr>
                        <a:t>DPI &amp; PFI</a:t>
                      </a:r>
                    </a:p>
                  </a:txBody>
                  <a:tcPr anchor="ctr"/>
                </a:tc>
                <a:extLst>
                  <a:ext uri="{0D108BD9-81ED-4DB2-BD59-A6C34878D82A}">
                    <a16:rowId xmlns:a16="http://schemas.microsoft.com/office/drawing/2014/main" val="844809451"/>
                  </a:ext>
                </a:extLst>
              </a:tr>
              <a:tr h="546503">
                <a:tc>
                  <a:txBody>
                    <a:bodyPr/>
                    <a:lstStyle/>
                    <a:p>
                      <a:pPr marL="0" algn="ctr" defTabSz="914400" rtl="0" eaLnBrk="1" latinLnBrk="0" hangingPunct="1"/>
                      <a:r>
                        <a:rPr lang="fr-FR" sz="800" b="1" kern="1200" dirty="0">
                          <a:solidFill>
                            <a:srgbClr val="2270B8"/>
                          </a:solidFill>
                          <a:latin typeface="+mj-lt"/>
                          <a:ea typeface="+mn-ea"/>
                          <a:cs typeface="+mn-cs"/>
                        </a:rPr>
                        <a:t>SC.SSI/GEN.2</a:t>
                      </a:r>
                    </a:p>
                  </a:txBody>
                  <a:tcPr anchor="ctr"/>
                </a:tc>
                <a:tc>
                  <a:txBody>
                    <a:bodyPr/>
                    <a:lstStyle/>
                    <a:p>
                      <a:pPr algn="ctr" fontAlgn="ctr"/>
                      <a:r>
                        <a:rPr lang="fr-FR" sz="800" b="0" i="0" u="none" strike="noStrike" dirty="0">
                          <a:solidFill>
                            <a:srgbClr val="5F5F5F"/>
                          </a:solidFill>
                          <a:effectLst/>
                          <a:latin typeface="+mj-lt"/>
                        </a:rPr>
                        <a:t>Sensibilisation des équipes en charge </a:t>
                      </a:r>
                    </a:p>
                  </a:txBody>
                  <a:tcPr marL="6350" marR="6350" marT="6350" marB="0" anchor="ctr"/>
                </a:tc>
                <a:tc>
                  <a:txBody>
                    <a:bodyPr/>
                    <a:lstStyle/>
                    <a:p>
                      <a:pPr marL="0" algn="just" defTabSz="914400" rtl="0" eaLnBrk="1" latinLnBrk="0" hangingPunct="1"/>
                      <a:r>
                        <a:rPr lang="fr-FR" sz="800" b="0" kern="1200" dirty="0">
                          <a:solidFill>
                            <a:srgbClr val="5F5F5F"/>
                          </a:solidFill>
                          <a:latin typeface="+mj-lt"/>
                          <a:ea typeface="+mn-ea"/>
                          <a:cs typeface="+mn-cs"/>
                        </a:rPr>
                        <a:t>Une sensibilisation à la SSI doit être menée pour l’ensemble des équipes du système en charge des activités de conception, de développement, d'installation, d'exploitation, d'administration, de maintenance et de support. Dans le cas où le système est destiné à traiter des données à caractère personnel, ALORS la sensibilisation DOIT intégrer les obligations légales.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800" b="1" i="0" u="none" strike="noStrike" kern="1200" dirty="0">
                          <a:solidFill>
                            <a:srgbClr val="5F5F5F"/>
                          </a:solidFill>
                          <a:effectLst/>
                          <a:latin typeface="+mn-lt"/>
                          <a:ea typeface="+mn-ea"/>
                          <a:cs typeface="+mn-cs"/>
                        </a:rPr>
                        <a:t>DPI &amp; PFI</a:t>
                      </a:r>
                    </a:p>
                  </a:txBody>
                  <a:tcPr anchor="ctr"/>
                </a:tc>
                <a:extLst>
                  <a:ext uri="{0D108BD9-81ED-4DB2-BD59-A6C34878D82A}">
                    <a16:rowId xmlns:a16="http://schemas.microsoft.com/office/drawing/2014/main" val="2800751584"/>
                  </a:ext>
                </a:extLst>
              </a:tr>
              <a:tr h="461102">
                <a:tc>
                  <a:txBody>
                    <a:bodyPr/>
                    <a:lstStyle/>
                    <a:p>
                      <a:pPr marL="0" algn="ctr" defTabSz="914400" rtl="0" eaLnBrk="1" latinLnBrk="0" hangingPunct="1"/>
                      <a:r>
                        <a:rPr lang="fr-FR" sz="800" b="1" kern="1200" dirty="0">
                          <a:solidFill>
                            <a:srgbClr val="2270B8"/>
                          </a:solidFill>
                          <a:latin typeface="+mj-lt"/>
                          <a:ea typeface="+mn-ea"/>
                          <a:cs typeface="+mn-cs"/>
                        </a:rPr>
                        <a:t>SC.SSI/GEN.3</a:t>
                      </a:r>
                    </a:p>
                  </a:txBody>
                  <a:tcPr anchor="ctr"/>
                </a:tc>
                <a:tc>
                  <a:txBody>
                    <a:bodyPr/>
                    <a:lstStyle/>
                    <a:p>
                      <a:pPr algn="ctr" fontAlgn="ctr"/>
                      <a:r>
                        <a:rPr lang="fr-FR" sz="800" b="0" i="0" u="none" strike="noStrike" dirty="0">
                          <a:solidFill>
                            <a:srgbClr val="5F5F5F"/>
                          </a:solidFill>
                          <a:effectLst/>
                          <a:latin typeface="+mj-lt"/>
                        </a:rPr>
                        <a:t>Plan d'Assurance Sécurité du produit</a:t>
                      </a:r>
                    </a:p>
                  </a:txBody>
                  <a:tcPr marL="6350" marR="6350" marT="6350" marB="0" anchor="ctr"/>
                </a:tc>
                <a:tc>
                  <a:txBody>
                    <a:bodyPr/>
                    <a:lstStyle/>
                    <a:p>
                      <a:pPr marL="0" algn="l" defTabSz="914400" rtl="0" eaLnBrk="1" latinLnBrk="0" hangingPunct="1"/>
                      <a:r>
                        <a:rPr lang="fr-FR" sz="800" b="0" kern="1200" dirty="0">
                          <a:solidFill>
                            <a:srgbClr val="5F5F5F"/>
                          </a:solidFill>
                          <a:latin typeface="+mj-lt"/>
                          <a:ea typeface="+mn-ea"/>
                          <a:cs typeface="+mn-cs"/>
                        </a:rPr>
                        <a:t>Si l'industriel ou un tiers sous sa responsabilité assure l'hébergement de tout ou partie des composants du système, ou fournit tout ou partie du système sous forme de service (SaaS) ALORS, il DOIT intégrer dans le PAS du système les mesures de sécurité et les engagements entre l'hébergeur et la structure utilisatrice, pour l'environnement de mise en œuvre.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800" b="1" i="0" u="none" strike="noStrike" kern="1200" dirty="0">
                          <a:solidFill>
                            <a:srgbClr val="5F5F5F"/>
                          </a:solidFill>
                          <a:effectLst/>
                          <a:latin typeface="+mn-lt"/>
                          <a:ea typeface="+mn-ea"/>
                          <a:cs typeface="+mn-cs"/>
                        </a:rPr>
                        <a:t>DPI &amp; PFI</a:t>
                      </a:r>
                    </a:p>
                  </a:txBody>
                  <a:tcPr anchor="ctr"/>
                </a:tc>
                <a:extLst>
                  <a:ext uri="{0D108BD9-81ED-4DB2-BD59-A6C34878D82A}">
                    <a16:rowId xmlns:a16="http://schemas.microsoft.com/office/drawing/2014/main" val="2157932925"/>
                  </a:ext>
                </a:extLst>
              </a:tr>
              <a:tr h="461102">
                <a:tc>
                  <a:txBody>
                    <a:bodyPr/>
                    <a:lstStyle/>
                    <a:p>
                      <a:pPr marL="0" algn="ctr" defTabSz="914400" rtl="0" eaLnBrk="1" latinLnBrk="0" hangingPunct="1"/>
                      <a:r>
                        <a:rPr lang="fr-FR" sz="800" b="1" kern="1200" dirty="0">
                          <a:solidFill>
                            <a:srgbClr val="2270B8"/>
                          </a:solidFill>
                          <a:latin typeface="+mj-lt"/>
                          <a:ea typeface="+mn-ea"/>
                          <a:cs typeface="+mn-cs"/>
                        </a:rPr>
                        <a:t>SC.SSI/GEN.11</a:t>
                      </a:r>
                    </a:p>
                  </a:txBody>
                  <a:tcPr anchor="ctr"/>
                </a:tc>
                <a:tc>
                  <a:txBody>
                    <a:bodyPr/>
                    <a:lstStyle/>
                    <a:p>
                      <a:pPr algn="ctr" fontAlgn="ctr"/>
                      <a:r>
                        <a:rPr lang="fr-FR" sz="800" b="0" i="0" u="none" strike="noStrike" dirty="0">
                          <a:solidFill>
                            <a:srgbClr val="5F5F5F"/>
                          </a:solidFill>
                          <a:effectLst/>
                          <a:latin typeface="+mj-lt"/>
                        </a:rPr>
                        <a:t>Développement sécurisé</a:t>
                      </a:r>
                    </a:p>
                  </a:txBody>
                  <a:tcPr marL="6350" marR="6350" marT="6350" marB="0" anchor="ctr"/>
                </a:tc>
                <a:tc>
                  <a:txBody>
                    <a:bodyPr/>
                    <a:lstStyle/>
                    <a:p>
                      <a:pPr marL="0" algn="l" defTabSz="914400" rtl="0" eaLnBrk="1" latinLnBrk="0" hangingPunct="1"/>
                      <a:r>
                        <a:rPr lang="fr-FR" sz="800" b="0" kern="1200" dirty="0">
                          <a:solidFill>
                            <a:srgbClr val="5F5F5F"/>
                          </a:solidFill>
                          <a:latin typeface="+mj-lt"/>
                          <a:ea typeface="+mn-ea"/>
                          <a:cs typeface="+mn-cs"/>
                        </a:rPr>
                        <a:t>Les bonnes pratiques pour le développement et la configuration sécurisés doit être défini et suivi tant dans la création du système que dans l'implémentation de nouvelles fonctionnalités (vérification de qualité du code, gestion de l’obsolescence des bibliothèques, sécurisation de la plateforme système, etc.)</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800" b="1" i="0" u="none" strike="noStrike" kern="1200" dirty="0">
                          <a:solidFill>
                            <a:srgbClr val="5F5F5F"/>
                          </a:solidFill>
                          <a:effectLst/>
                          <a:latin typeface="+mn-lt"/>
                          <a:ea typeface="+mn-ea"/>
                          <a:cs typeface="+mn-cs"/>
                        </a:rPr>
                        <a:t>DPI &amp; PFI</a:t>
                      </a:r>
                    </a:p>
                  </a:txBody>
                  <a:tcPr anchor="ctr"/>
                </a:tc>
                <a:extLst>
                  <a:ext uri="{0D108BD9-81ED-4DB2-BD59-A6C34878D82A}">
                    <a16:rowId xmlns:a16="http://schemas.microsoft.com/office/drawing/2014/main" val="2348791190"/>
                  </a:ext>
                </a:extLst>
              </a:tr>
              <a:tr h="707023">
                <a:tc>
                  <a:txBody>
                    <a:bodyPr/>
                    <a:lstStyle/>
                    <a:p>
                      <a:pPr algn="ctr"/>
                      <a:r>
                        <a:rPr lang="fr-FR" sz="800" b="1" dirty="0">
                          <a:solidFill>
                            <a:srgbClr val="2270B8"/>
                          </a:solidFill>
                          <a:latin typeface="+mj-lt"/>
                        </a:rPr>
                        <a:t>SC.SSI/GEN.18</a:t>
                      </a:r>
                    </a:p>
                  </a:txBody>
                  <a:tcPr anchor="ctr"/>
                </a:tc>
                <a:tc>
                  <a:txBody>
                    <a:bodyPr/>
                    <a:lstStyle/>
                    <a:p>
                      <a:pPr algn="ctr" fontAlgn="ctr"/>
                      <a:r>
                        <a:rPr lang="fr-FR" sz="800" b="0" i="0" u="none" strike="noStrike" dirty="0">
                          <a:solidFill>
                            <a:srgbClr val="5F5F5F"/>
                          </a:solidFill>
                          <a:effectLst/>
                          <a:latin typeface="+mj-lt"/>
                        </a:rPr>
                        <a:t>Recherche de vulnérabilités</a:t>
                      </a:r>
                    </a:p>
                  </a:txBody>
                  <a:tcPr marL="6350" marR="6350" marT="6350" marB="0" anchor="ctr"/>
                </a:tc>
                <a:tc>
                  <a:txBody>
                    <a:bodyPr/>
                    <a:lstStyle/>
                    <a:p>
                      <a:r>
                        <a:rPr lang="fr-FR" sz="800" dirty="0">
                          <a:solidFill>
                            <a:srgbClr val="5F5F5F"/>
                          </a:solidFill>
                          <a:latin typeface="+mj-lt"/>
                        </a:rPr>
                        <a:t>Le système doit faire l’objet d’un test d’intrusion réalisé par un prestataire d’audit qualifié </a:t>
                      </a:r>
                      <a:r>
                        <a:rPr lang="fr-FR" sz="800" kern="1200" dirty="0">
                          <a:solidFill>
                            <a:srgbClr val="5F5F5F"/>
                          </a:solidFill>
                          <a:latin typeface="+mj-lt"/>
                          <a:ea typeface="+mn-ea"/>
                          <a:cs typeface="+mn-cs"/>
                        </a:rPr>
                        <a:t>(PASSI)</a:t>
                      </a:r>
                      <a:r>
                        <a:rPr lang="fr-FR" sz="800" dirty="0">
                          <a:solidFill>
                            <a:srgbClr val="5F5F5F"/>
                          </a:solidFill>
                          <a:latin typeface="+mj-lt"/>
                        </a:rPr>
                        <a:t>. Ce test d’intrusion est à la charge de l’éditeur et doit être réalisé conformément au guide d’utilisation mis à sa disposition. Il donne lieu au remplissage par le prestataire d’un formulaire qui permet de valider la conformité du système à des points de contrôles. Ce formulaire constitue une preuve et DOIT afficher le caractère éligible au référencement du système, être daté de moins d’un an et être signé électroniquement par le prestataire ayant réalisé l’audit.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800" b="1" i="0" u="none" strike="noStrike" kern="1200" dirty="0">
                          <a:solidFill>
                            <a:srgbClr val="5F5F5F"/>
                          </a:solidFill>
                          <a:effectLst/>
                          <a:latin typeface="+mn-lt"/>
                          <a:ea typeface="+mn-ea"/>
                          <a:cs typeface="+mn-cs"/>
                        </a:rPr>
                        <a:t>DPI &amp; PFI</a:t>
                      </a:r>
                    </a:p>
                  </a:txBody>
                  <a:tcPr anchor="ctr"/>
                </a:tc>
                <a:extLst>
                  <a:ext uri="{0D108BD9-81ED-4DB2-BD59-A6C34878D82A}">
                    <a16:rowId xmlns:a16="http://schemas.microsoft.com/office/drawing/2014/main" val="666987363"/>
                  </a:ext>
                </a:extLst>
              </a:tr>
              <a:tr h="504918">
                <a:tc>
                  <a:txBody>
                    <a:bodyPr/>
                    <a:lstStyle/>
                    <a:p>
                      <a:pPr algn="ctr"/>
                      <a:r>
                        <a:rPr lang="fr-FR" sz="800" b="1" dirty="0">
                          <a:solidFill>
                            <a:srgbClr val="2270B8"/>
                          </a:solidFill>
                          <a:latin typeface="+mj-lt"/>
                        </a:rPr>
                        <a:t>SC.SSI/GEN.20</a:t>
                      </a:r>
                    </a:p>
                  </a:txBody>
                  <a:tcPr anchor="ctr"/>
                </a:tc>
                <a:tc>
                  <a:txBody>
                    <a:bodyPr/>
                    <a:lstStyle/>
                    <a:p>
                      <a:pPr algn="ctr" fontAlgn="ctr"/>
                      <a:r>
                        <a:rPr lang="fr-FR" sz="800" b="0" i="0" u="none" strike="noStrike" dirty="0">
                          <a:solidFill>
                            <a:srgbClr val="5F5F5F"/>
                          </a:solidFill>
                          <a:effectLst/>
                          <a:latin typeface="+mj-lt"/>
                        </a:rPr>
                        <a:t>Veille et patch management</a:t>
                      </a:r>
                    </a:p>
                  </a:txBody>
                  <a:tcPr marL="6350" marR="6350" marT="6350" marB="0" anchor="ctr"/>
                </a:tc>
                <a:tc>
                  <a:txBody>
                    <a:bodyPr/>
                    <a:lstStyle/>
                    <a:p>
                      <a:r>
                        <a:rPr lang="fr-FR" sz="800" dirty="0">
                          <a:solidFill>
                            <a:srgbClr val="5F5F5F"/>
                          </a:solidFill>
                          <a:latin typeface="+mj-lt"/>
                        </a:rPr>
                        <a:t>Un processus de veille sur les vulnérabilités des composants de la solution doit être défini et appliqué. Un processus de patch management ou de distribution des patchs (dans le cas d'une solution hébergée par une structure utilisatrice) doit être déterminé et mis en œuvre (application / distribution des patchs, des mises à jour des composants, etc.)</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800" b="1" i="0" u="none" strike="noStrike" kern="1200" dirty="0">
                          <a:solidFill>
                            <a:srgbClr val="5F5F5F"/>
                          </a:solidFill>
                          <a:effectLst/>
                          <a:latin typeface="+mn-lt"/>
                          <a:ea typeface="+mn-ea"/>
                          <a:cs typeface="+mn-cs"/>
                        </a:rPr>
                        <a:t>DPI &amp; PFI</a:t>
                      </a:r>
                    </a:p>
                  </a:txBody>
                  <a:tcPr anchor="ctr"/>
                </a:tc>
                <a:extLst>
                  <a:ext uri="{0D108BD9-81ED-4DB2-BD59-A6C34878D82A}">
                    <a16:rowId xmlns:a16="http://schemas.microsoft.com/office/drawing/2014/main" val="505732621"/>
                  </a:ext>
                </a:extLst>
              </a:tr>
              <a:tr h="390651">
                <a:tc>
                  <a:txBody>
                    <a:bodyPr/>
                    <a:lstStyle/>
                    <a:p>
                      <a:pPr algn="ctr"/>
                      <a:r>
                        <a:rPr lang="fr-FR" sz="800" b="1" dirty="0">
                          <a:solidFill>
                            <a:srgbClr val="2270B8"/>
                          </a:solidFill>
                          <a:latin typeface="+mj-lt"/>
                        </a:rPr>
                        <a:t>SC.SSI/GEN.21</a:t>
                      </a:r>
                    </a:p>
                  </a:txBody>
                  <a:tcPr anchor="ctr"/>
                </a:tc>
                <a:tc>
                  <a:txBody>
                    <a:bodyPr/>
                    <a:lstStyle/>
                    <a:p>
                      <a:pPr algn="ctr" fontAlgn="ctr"/>
                      <a:r>
                        <a:rPr lang="fr-FR" sz="800" b="0" i="0" u="none" strike="noStrike" dirty="0">
                          <a:solidFill>
                            <a:srgbClr val="5F5F5F"/>
                          </a:solidFill>
                          <a:effectLst/>
                          <a:latin typeface="+mj-lt"/>
                        </a:rPr>
                        <a:t>Réalisation des sauvegardes</a:t>
                      </a:r>
                    </a:p>
                  </a:txBody>
                  <a:tcPr marL="6350" marR="6350" marT="6350" marB="0" anchor="ctr"/>
                </a:tc>
                <a:tc>
                  <a:txBody>
                    <a:bodyPr/>
                    <a:lstStyle/>
                    <a:p>
                      <a:r>
                        <a:rPr lang="fr-FR" sz="800" dirty="0">
                          <a:solidFill>
                            <a:srgbClr val="5F5F5F"/>
                          </a:solidFill>
                          <a:latin typeface="+mj-lt"/>
                        </a:rPr>
                        <a:t>Pour toutes les solutions, l'industriel DOIT proposer une procédure de sauvegarde et de restauration ainsi que la documentation associée.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800" b="1" i="0" u="none" strike="noStrike" kern="1200" dirty="0">
                          <a:solidFill>
                            <a:srgbClr val="5F5F5F"/>
                          </a:solidFill>
                          <a:effectLst/>
                          <a:latin typeface="+mn-lt"/>
                          <a:ea typeface="+mn-ea"/>
                          <a:cs typeface="+mn-cs"/>
                        </a:rPr>
                        <a:t>DPI &amp; PFI</a:t>
                      </a:r>
                    </a:p>
                  </a:txBody>
                  <a:tcPr anchor="ctr"/>
                </a:tc>
                <a:extLst>
                  <a:ext uri="{0D108BD9-81ED-4DB2-BD59-A6C34878D82A}">
                    <a16:rowId xmlns:a16="http://schemas.microsoft.com/office/drawing/2014/main" val="2778832650"/>
                  </a:ext>
                </a:extLst>
              </a:tr>
            </a:tbl>
          </a:graphicData>
        </a:graphic>
      </p:graphicFrame>
      <p:sp>
        <p:nvSpPr>
          <p:cNvPr id="3" name="Espace réservé du numéro de diapositive 1">
            <a:extLst>
              <a:ext uri="{FF2B5EF4-FFF2-40B4-BE49-F238E27FC236}">
                <a16:creationId xmlns:a16="http://schemas.microsoft.com/office/drawing/2014/main" id="{2E57F775-145A-F61A-769E-771D6F18DC56}"/>
              </a:ext>
            </a:extLst>
          </p:cNvPr>
          <p:cNvSpPr txBox="1">
            <a:spLocks/>
          </p:cNvSpPr>
          <p:nvPr/>
        </p:nvSpPr>
        <p:spPr>
          <a:xfrm>
            <a:off x="107504" y="4749992"/>
            <a:ext cx="287338" cy="273600"/>
          </a:xfrm>
          <a:prstGeom prst="rect">
            <a:avLst/>
          </a:prstGeom>
        </p:spPr>
        <p:txBody>
          <a:bodyPr lIns="0" tIns="0" rIns="0" bIns="0" anchor="ctr"/>
          <a:lstStyle>
            <a:defPPr>
              <a:defRPr lang="fr-FR"/>
            </a:defPPr>
            <a:lvl1pPr algn="l" rtl="0" fontAlgn="base">
              <a:spcBef>
                <a:spcPct val="0"/>
              </a:spcBef>
              <a:spcAft>
                <a:spcPct val="0"/>
              </a:spcAft>
              <a:defRPr sz="2400" kern="1200">
                <a:solidFill>
                  <a:schemeClr val="tx1"/>
                </a:solidFill>
                <a:latin typeface="Arial" charset="0"/>
                <a:ea typeface="Geneva" charset="-128"/>
                <a:cs typeface="+mn-cs"/>
              </a:defRPr>
            </a:lvl1pPr>
            <a:lvl2pPr marL="457200" algn="l" rtl="0" fontAlgn="base">
              <a:spcBef>
                <a:spcPct val="0"/>
              </a:spcBef>
              <a:spcAft>
                <a:spcPct val="0"/>
              </a:spcAft>
              <a:defRPr sz="2400" kern="1200">
                <a:solidFill>
                  <a:schemeClr val="tx1"/>
                </a:solidFill>
                <a:latin typeface="Arial" charset="0"/>
                <a:ea typeface="Geneva" charset="-128"/>
                <a:cs typeface="+mn-cs"/>
              </a:defRPr>
            </a:lvl2pPr>
            <a:lvl3pPr marL="914400" algn="l" rtl="0" fontAlgn="base">
              <a:spcBef>
                <a:spcPct val="0"/>
              </a:spcBef>
              <a:spcAft>
                <a:spcPct val="0"/>
              </a:spcAft>
              <a:defRPr sz="2400" kern="1200">
                <a:solidFill>
                  <a:schemeClr val="tx1"/>
                </a:solidFill>
                <a:latin typeface="Arial" charset="0"/>
                <a:ea typeface="Geneva" charset="-128"/>
                <a:cs typeface="+mn-cs"/>
              </a:defRPr>
            </a:lvl3pPr>
            <a:lvl4pPr marL="1371600" algn="l" rtl="0" fontAlgn="base">
              <a:spcBef>
                <a:spcPct val="0"/>
              </a:spcBef>
              <a:spcAft>
                <a:spcPct val="0"/>
              </a:spcAft>
              <a:defRPr sz="2400" kern="1200">
                <a:solidFill>
                  <a:schemeClr val="tx1"/>
                </a:solidFill>
                <a:latin typeface="Arial" charset="0"/>
                <a:ea typeface="Geneva" charset="-128"/>
                <a:cs typeface="+mn-cs"/>
              </a:defRPr>
            </a:lvl4pPr>
            <a:lvl5pPr marL="1828800" algn="l" rtl="0" fontAlgn="base">
              <a:spcBef>
                <a:spcPct val="0"/>
              </a:spcBef>
              <a:spcAft>
                <a:spcPct val="0"/>
              </a:spcAft>
              <a:defRPr sz="2400" kern="1200">
                <a:solidFill>
                  <a:schemeClr val="tx1"/>
                </a:solidFill>
                <a:latin typeface="Arial" charset="0"/>
                <a:ea typeface="Geneva" charset="-128"/>
                <a:cs typeface="+mn-cs"/>
              </a:defRPr>
            </a:lvl5pPr>
            <a:lvl6pPr marL="2286000" algn="l" defTabSz="914400" rtl="0" eaLnBrk="1" latinLnBrk="0" hangingPunct="1">
              <a:defRPr sz="2400" kern="1200">
                <a:solidFill>
                  <a:schemeClr val="tx1"/>
                </a:solidFill>
                <a:latin typeface="Arial" charset="0"/>
                <a:ea typeface="Geneva" charset="-128"/>
                <a:cs typeface="+mn-cs"/>
              </a:defRPr>
            </a:lvl6pPr>
            <a:lvl7pPr marL="2743200" algn="l" defTabSz="914400" rtl="0" eaLnBrk="1" latinLnBrk="0" hangingPunct="1">
              <a:defRPr sz="2400" kern="1200">
                <a:solidFill>
                  <a:schemeClr val="tx1"/>
                </a:solidFill>
                <a:latin typeface="Arial" charset="0"/>
                <a:ea typeface="Geneva" charset="-128"/>
                <a:cs typeface="+mn-cs"/>
              </a:defRPr>
            </a:lvl7pPr>
            <a:lvl8pPr marL="3200400" algn="l" defTabSz="914400" rtl="0" eaLnBrk="1" latinLnBrk="0" hangingPunct="1">
              <a:defRPr sz="2400" kern="1200">
                <a:solidFill>
                  <a:schemeClr val="tx1"/>
                </a:solidFill>
                <a:latin typeface="Arial" charset="0"/>
                <a:ea typeface="Geneva" charset="-128"/>
                <a:cs typeface="+mn-cs"/>
              </a:defRPr>
            </a:lvl8pPr>
            <a:lvl9pPr marL="3657600" algn="l" defTabSz="914400" rtl="0" eaLnBrk="1" latinLnBrk="0" hangingPunct="1">
              <a:defRPr sz="2400" kern="1200">
                <a:solidFill>
                  <a:schemeClr val="tx1"/>
                </a:solidFill>
                <a:latin typeface="Arial" charset="0"/>
                <a:ea typeface="Geneva" charset="-128"/>
                <a:cs typeface="+mn-cs"/>
              </a:defRPr>
            </a:lvl9pPr>
          </a:lstStyle>
          <a:p>
            <a:pPr algn="ctr"/>
            <a:fld id="{646E7B68-C406-4B5C-B79D-A1CDE10CB85D}" type="slidenum">
              <a:rPr lang="fr-FR" sz="800" i="1" smtClean="0">
                <a:solidFill>
                  <a:srgbClr val="575757"/>
                </a:solidFill>
              </a:rPr>
              <a:pPr algn="ctr"/>
              <a:t>19</a:t>
            </a:fld>
            <a:endParaRPr lang="fr-FR" sz="800" i="1" dirty="0">
              <a:solidFill>
                <a:srgbClr val="575757"/>
              </a:solidFill>
            </a:endParaRPr>
          </a:p>
        </p:txBody>
      </p:sp>
    </p:spTree>
    <p:extLst>
      <p:ext uri="{BB962C8B-B14F-4D97-AF65-F5344CB8AC3E}">
        <p14:creationId xmlns:p14="http://schemas.microsoft.com/office/powerpoint/2010/main" val="2601588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F875450-7733-C8DF-3D3B-8DD0BBD7265C}"/>
              </a:ext>
            </a:extLst>
          </p:cNvPr>
          <p:cNvSpPr>
            <a:spLocks noGrp="1"/>
          </p:cNvSpPr>
          <p:nvPr>
            <p:ph type="sldNum" sz="quarter" idx="12"/>
          </p:nvPr>
        </p:nvSpPr>
        <p:spPr/>
        <p:txBody>
          <a:bodyPr/>
          <a:lstStyle/>
          <a:p>
            <a:fld id="{646E7B68-C406-4B5C-B79D-A1CDE10CB85D}" type="slidenum">
              <a:rPr lang="fr-FR" smtClean="0"/>
              <a:pPr/>
              <a:t>2</a:t>
            </a:fld>
            <a:endParaRPr lang="fr-FR" dirty="0"/>
          </a:p>
        </p:txBody>
      </p:sp>
      <p:sp>
        <p:nvSpPr>
          <p:cNvPr id="5" name="Titre 4">
            <a:extLst>
              <a:ext uri="{FF2B5EF4-FFF2-40B4-BE49-F238E27FC236}">
                <a16:creationId xmlns:a16="http://schemas.microsoft.com/office/drawing/2014/main" id="{4F616A4D-FC78-2AB8-79E3-5538577F2776}"/>
              </a:ext>
            </a:extLst>
          </p:cNvPr>
          <p:cNvSpPr>
            <a:spLocks noGrp="1"/>
          </p:cNvSpPr>
          <p:nvPr>
            <p:ph type="ctrTitle"/>
          </p:nvPr>
        </p:nvSpPr>
        <p:spPr/>
        <p:txBody>
          <a:bodyPr/>
          <a:lstStyle/>
          <a:p>
            <a:r>
              <a:rPr lang="fr-FR"/>
              <a:t>Test d’intrusion</a:t>
            </a:r>
            <a:endParaRPr lang="fr-FR" dirty="0"/>
          </a:p>
        </p:txBody>
      </p:sp>
      <p:sp>
        <p:nvSpPr>
          <p:cNvPr id="6" name="Espace réservé du texte 5">
            <a:extLst>
              <a:ext uri="{FF2B5EF4-FFF2-40B4-BE49-F238E27FC236}">
                <a16:creationId xmlns:a16="http://schemas.microsoft.com/office/drawing/2014/main" id="{3C65D8FF-AA45-E6A4-10EF-AFEA428D2117}"/>
              </a:ext>
            </a:extLst>
          </p:cNvPr>
          <p:cNvSpPr>
            <a:spLocks noGrp="1"/>
          </p:cNvSpPr>
          <p:nvPr>
            <p:ph type="body" sz="quarter" idx="13"/>
          </p:nvPr>
        </p:nvSpPr>
        <p:spPr/>
        <p:txBody>
          <a:bodyPr/>
          <a:lstStyle/>
          <a:p>
            <a:r>
              <a:rPr lang="fr-FR"/>
              <a:t>Ségur numérique vague 2</a:t>
            </a:r>
            <a:endParaRPr lang="fr-FR" dirty="0"/>
          </a:p>
        </p:txBody>
      </p:sp>
    </p:spTree>
    <p:extLst>
      <p:ext uri="{BB962C8B-B14F-4D97-AF65-F5344CB8AC3E}">
        <p14:creationId xmlns:p14="http://schemas.microsoft.com/office/powerpoint/2010/main" val="274394496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967C2D31-CC2F-657B-279D-0C1EC93EFF97}"/>
              </a:ext>
            </a:extLst>
          </p:cNvPr>
          <p:cNvSpPr>
            <a:spLocks noGrp="1"/>
          </p:cNvSpPr>
          <p:nvPr>
            <p:ph type="title"/>
          </p:nvPr>
        </p:nvSpPr>
        <p:spPr>
          <a:xfrm>
            <a:off x="828000" y="86400"/>
            <a:ext cx="8064000" cy="540000"/>
          </a:xfrm>
        </p:spPr>
        <p:txBody>
          <a:bodyPr>
            <a:normAutofit/>
          </a:bodyPr>
          <a:lstStyle/>
          <a:p>
            <a:r>
              <a:rPr lang="fr-FR" sz="2000" dirty="0">
                <a:solidFill>
                  <a:srgbClr val="006AB2"/>
                </a:solidFill>
              </a:rPr>
              <a:t>Synthèse des exigences IAM</a:t>
            </a:r>
          </a:p>
        </p:txBody>
      </p:sp>
      <p:sp>
        <p:nvSpPr>
          <p:cNvPr id="5" name="Text Placeholder 2">
            <a:extLst>
              <a:ext uri="{FF2B5EF4-FFF2-40B4-BE49-F238E27FC236}">
                <a16:creationId xmlns:a16="http://schemas.microsoft.com/office/drawing/2014/main" id="{A6DF1FE1-F5BF-D43F-4023-7A53226969C8}"/>
              </a:ext>
            </a:extLst>
          </p:cNvPr>
          <p:cNvSpPr>
            <a:spLocks noGrp="1"/>
          </p:cNvSpPr>
          <p:nvPr>
            <p:ph type="body" sz="quarter" idx="13"/>
          </p:nvPr>
        </p:nvSpPr>
        <p:spPr>
          <a:xfrm>
            <a:off x="828000" y="108235"/>
            <a:ext cx="4752000" cy="195263"/>
          </a:xfrm>
        </p:spPr>
        <p:txBody>
          <a:bodyPr/>
          <a:lstStyle/>
          <a:p>
            <a:r>
              <a:rPr lang="fr-FR" sz="750" cap="all" dirty="0">
                <a:solidFill>
                  <a:schemeClr val="accent4"/>
                </a:solidFill>
                <a:latin typeface="+mj-lt"/>
              </a:rPr>
              <a:t>Définition des exigences SSI</a:t>
            </a:r>
          </a:p>
        </p:txBody>
      </p:sp>
      <p:graphicFrame>
        <p:nvGraphicFramePr>
          <p:cNvPr id="2" name="Tableau 2">
            <a:extLst>
              <a:ext uri="{FF2B5EF4-FFF2-40B4-BE49-F238E27FC236}">
                <a16:creationId xmlns:a16="http://schemas.microsoft.com/office/drawing/2014/main" id="{2572A5EB-DC84-C090-00AD-0EBC248764F4}"/>
              </a:ext>
            </a:extLst>
          </p:cNvPr>
          <p:cNvGraphicFramePr>
            <a:graphicFrameLocks noGrp="1"/>
          </p:cNvGraphicFramePr>
          <p:nvPr>
            <p:extLst>
              <p:ext uri="{D42A27DB-BD31-4B8C-83A1-F6EECF244321}">
                <p14:modId xmlns:p14="http://schemas.microsoft.com/office/powerpoint/2010/main" val="4028594779"/>
              </p:ext>
            </p:extLst>
          </p:nvPr>
        </p:nvGraphicFramePr>
        <p:xfrm>
          <a:off x="259681" y="833896"/>
          <a:ext cx="8682662" cy="3931202"/>
        </p:xfrm>
        <a:graphic>
          <a:graphicData uri="http://schemas.openxmlformats.org/drawingml/2006/table">
            <a:tbl>
              <a:tblPr firstRow="1" bandRow="1">
                <a:tableStyleId>{5C22544A-7EE6-4342-B048-85BDC9FD1C3A}</a:tableStyleId>
              </a:tblPr>
              <a:tblGrid>
                <a:gridCol w="959519">
                  <a:extLst>
                    <a:ext uri="{9D8B030D-6E8A-4147-A177-3AD203B41FA5}">
                      <a16:colId xmlns:a16="http://schemas.microsoft.com/office/drawing/2014/main" val="2486177326"/>
                    </a:ext>
                  </a:extLst>
                </a:gridCol>
                <a:gridCol w="983673">
                  <a:extLst>
                    <a:ext uri="{9D8B030D-6E8A-4147-A177-3AD203B41FA5}">
                      <a16:colId xmlns:a16="http://schemas.microsoft.com/office/drawing/2014/main" val="2819496651"/>
                    </a:ext>
                  </a:extLst>
                </a:gridCol>
                <a:gridCol w="6019470">
                  <a:extLst>
                    <a:ext uri="{9D8B030D-6E8A-4147-A177-3AD203B41FA5}">
                      <a16:colId xmlns:a16="http://schemas.microsoft.com/office/drawing/2014/main" val="3571273874"/>
                    </a:ext>
                  </a:extLst>
                </a:gridCol>
                <a:gridCol w="720000">
                  <a:extLst>
                    <a:ext uri="{9D8B030D-6E8A-4147-A177-3AD203B41FA5}">
                      <a16:colId xmlns:a16="http://schemas.microsoft.com/office/drawing/2014/main" val="3913075149"/>
                    </a:ext>
                  </a:extLst>
                </a:gridCol>
              </a:tblGrid>
              <a:tr h="314175">
                <a:tc>
                  <a:txBody>
                    <a:bodyPr/>
                    <a:lstStyle/>
                    <a:p>
                      <a:pPr algn="ctr"/>
                      <a:r>
                        <a:rPr lang="fr-FR" sz="800" dirty="0"/>
                        <a:t>ID de l’exigence</a:t>
                      </a:r>
                    </a:p>
                  </a:txBody>
                  <a:tcPr anchor="ctr">
                    <a:solidFill>
                      <a:srgbClr val="2270B8"/>
                    </a:solidFill>
                  </a:tcPr>
                </a:tc>
                <a:tc>
                  <a:txBody>
                    <a:bodyPr/>
                    <a:lstStyle/>
                    <a:p>
                      <a:pPr algn="ctr"/>
                      <a:r>
                        <a:rPr lang="fr-FR" sz="800" dirty="0"/>
                        <a:t>Fonction</a:t>
                      </a:r>
                    </a:p>
                  </a:txBody>
                  <a:tcPr anchor="ctr">
                    <a:solidFill>
                      <a:srgbClr val="2270B8"/>
                    </a:solidFill>
                  </a:tcPr>
                </a:tc>
                <a:tc>
                  <a:txBody>
                    <a:bodyPr/>
                    <a:lstStyle/>
                    <a:p>
                      <a:pPr algn="ctr"/>
                      <a:r>
                        <a:rPr lang="fr-FR" sz="800" dirty="0"/>
                        <a:t>Descriptif simplifié de l’exigence</a:t>
                      </a:r>
                    </a:p>
                  </a:txBody>
                  <a:tcPr anchor="ctr">
                    <a:solidFill>
                      <a:srgbClr val="2270B8"/>
                    </a:solidFill>
                  </a:tcPr>
                </a:tc>
                <a:tc>
                  <a:txBody>
                    <a:bodyPr/>
                    <a:lstStyle/>
                    <a:p>
                      <a:pPr algn="ctr"/>
                      <a:r>
                        <a:rPr lang="fr-FR" sz="800" dirty="0"/>
                        <a:t>Couloir</a:t>
                      </a:r>
                    </a:p>
                  </a:txBody>
                  <a:tcPr anchor="ctr">
                    <a:solidFill>
                      <a:srgbClr val="2270B8"/>
                    </a:solidFill>
                  </a:tcPr>
                </a:tc>
                <a:extLst>
                  <a:ext uri="{0D108BD9-81ED-4DB2-BD59-A6C34878D82A}">
                    <a16:rowId xmlns:a16="http://schemas.microsoft.com/office/drawing/2014/main" val="3027887408"/>
                  </a:ext>
                </a:extLst>
              </a:tr>
              <a:tr h="7525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800" b="1" kern="1200" dirty="0">
                          <a:solidFill>
                            <a:srgbClr val="2270B8"/>
                          </a:solidFill>
                          <a:latin typeface="+mn-lt"/>
                          <a:ea typeface="+mn-ea"/>
                          <a:cs typeface="+mn-cs"/>
                        </a:rPr>
                        <a:t>SC.SSI/IAM.80</a:t>
                      </a:r>
                    </a:p>
                  </a:txBody>
                  <a:tcPr anchor="ctr"/>
                </a:tc>
                <a:tc>
                  <a:txBody>
                    <a:bodyPr/>
                    <a:lstStyle/>
                    <a:p>
                      <a:pPr algn="ctr" fontAlgn="ctr"/>
                      <a:r>
                        <a:rPr lang="fr-FR" sz="800" b="0" i="0" u="none" strike="noStrike" dirty="0">
                          <a:solidFill>
                            <a:srgbClr val="5F5F5F"/>
                          </a:solidFill>
                          <a:effectLst/>
                          <a:latin typeface="+mj-lt"/>
                        </a:rPr>
                        <a:t>Intégration d’une solution de </a:t>
                      </a:r>
                      <a:r>
                        <a:rPr lang="fr-FR" sz="800" b="0" i="0" u="none" strike="noStrike" dirty="0" err="1">
                          <a:solidFill>
                            <a:srgbClr val="5F5F5F"/>
                          </a:solidFill>
                          <a:effectLst/>
                          <a:latin typeface="+mj-lt"/>
                        </a:rPr>
                        <a:t>webSSO</a:t>
                      </a:r>
                      <a:endParaRPr lang="fr-FR" sz="800" b="0" i="0" u="none" strike="noStrike" dirty="0">
                        <a:solidFill>
                          <a:srgbClr val="5F5F5F"/>
                        </a:solidFill>
                        <a:effectLst/>
                        <a:latin typeface="+mj-lt"/>
                      </a:endParaRPr>
                    </a:p>
                  </a:txBody>
                  <a:tcPr marL="6350" marR="6350" marT="6350" marB="0" anchor="ctr"/>
                </a:tc>
                <a:tc>
                  <a:txBody>
                    <a:bodyPr/>
                    <a:lstStyle/>
                    <a:p>
                      <a:pPr marL="0" algn="just" defTabSz="914400" rtl="0" eaLnBrk="1" latinLnBrk="0" hangingPunct="1"/>
                      <a:r>
                        <a:rPr lang="fr-FR" sz="800" b="0" kern="1200" dirty="0">
                          <a:solidFill>
                            <a:srgbClr val="5F5F5F"/>
                          </a:solidFill>
                          <a:latin typeface="+mj-lt"/>
                          <a:ea typeface="+mn-ea"/>
                          <a:cs typeface="+mn-cs"/>
                        </a:rPr>
                        <a:t>Le système doit être compatible avec le standard </a:t>
                      </a:r>
                      <a:r>
                        <a:rPr lang="fr-FR" sz="800" b="0" kern="1200" dirty="0" err="1">
                          <a:solidFill>
                            <a:srgbClr val="5F5F5F"/>
                          </a:solidFill>
                          <a:latin typeface="+mj-lt"/>
                          <a:ea typeface="+mn-ea"/>
                          <a:cs typeface="+mn-cs"/>
                        </a:rPr>
                        <a:t>OpenID</a:t>
                      </a:r>
                      <a:r>
                        <a:rPr lang="fr-FR" sz="800" b="0" kern="1200" dirty="0">
                          <a:solidFill>
                            <a:srgbClr val="5F5F5F"/>
                          </a:solidFill>
                          <a:latin typeface="+mj-lt"/>
                          <a:ea typeface="+mn-ea"/>
                          <a:cs typeface="+mn-cs"/>
                        </a:rPr>
                        <a:t> </a:t>
                      </a:r>
                      <a:r>
                        <a:rPr lang="fr-FR" sz="800" b="0" kern="1200" dirty="0" err="1">
                          <a:solidFill>
                            <a:srgbClr val="5F5F5F"/>
                          </a:solidFill>
                          <a:latin typeface="+mj-lt"/>
                          <a:ea typeface="+mn-ea"/>
                          <a:cs typeface="+mn-cs"/>
                        </a:rPr>
                        <a:t>Connect</a:t>
                      </a:r>
                      <a:r>
                        <a:rPr lang="fr-FR" sz="800" b="0" kern="1200" dirty="0">
                          <a:solidFill>
                            <a:srgbClr val="5F5F5F"/>
                          </a:solidFill>
                          <a:latin typeface="+mj-lt"/>
                          <a:ea typeface="+mn-ea"/>
                          <a:cs typeface="+mn-cs"/>
                        </a:rPr>
                        <a:t> et le flux  </a:t>
                      </a:r>
                      <a:r>
                        <a:rPr lang="fr-FR" sz="800" b="0" kern="1200" dirty="0" err="1">
                          <a:solidFill>
                            <a:srgbClr val="5F5F5F"/>
                          </a:solidFill>
                          <a:latin typeface="+mj-lt"/>
                          <a:ea typeface="+mn-ea"/>
                          <a:cs typeface="+mn-cs"/>
                        </a:rPr>
                        <a:t>Authentication</a:t>
                      </a:r>
                      <a:r>
                        <a:rPr lang="fr-FR" sz="800" b="0" kern="1200" dirty="0">
                          <a:solidFill>
                            <a:srgbClr val="5F5F5F"/>
                          </a:solidFill>
                          <a:latin typeface="+mj-lt"/>
                          <a:ea typeface="+mn-ea"/>
                          <a:cs typeface="+mn-cs"/>
                        </a:rPr>
                        <a:t> Code Flow en tant que « </a:t>
                      </a:r>
                      <a:r>
                        <a:rPr lang="fr-FR" sz="800" b="0" kern="1200" dirty="0" err="1">
                          <a:solidFill>
                            <a:srgbClr val="5F5F5F"/>
                          </a:solidFill>
                          <a:latin typeface="+mj-lt"/>
                          <a:ea typeface="+mn-ea"/>
                          <a:cs typeface="+mn-cs"/>
                        </a:rPr>
                        <a:t>relying</a:t>
                      </a:r>
                      <a:r>
                        <a:rPr lang="fr-FR" sz="800" b="0" kern="1200" dirty="0">
                          <a:solidFill>
                            <a:srgbClr val="5F5F5F"/>
                          </a:solidFill>
                          <a:latin typeface="+mj-lt"/>
                          <a:ea typeface="+mn-ea"/>
                          <a:cs typeface="+mn-cs"/>
                        </a:rPr>
                        <a:t> party » . Le système doit permettre de configurer au moins 2 fournisseurs d’identités en même temps et laisser les utilisateurs sélectionner celui à utiliser. L’un de ces fournisseurs d’identités doit être Pro Santé </a:t>
                      </a:r>
                      <a:r>
                        <a:rPr lang="fr-FR" sz="800" b="0" kern="1200" dirty="0" err="1">
                          <a:solidFill>
                            <a:srgbClr val="5F5F5F"/>
                          </a:solidFill>
                          <a:latin typeface="+mj-lt"/>
                          <a:ea typeface="+mn-ea"/>
                          <a:cs typeface="+mn-cs"/>
                        </a:rPr>
                        <a:t>Connect</a:t>
                      </a:r>
                      <a:endParaRPr lang="fr-FR" sz="800" b="0" kern="1200" dirty="0">
                        <a:solidFill>
                          <a:srgbClr val="5F5F5F"/>
                        </a:solidFill>
                        <a:latin typeface="+mj-lt"/>
                        <a:ea typeface="+mn-ea"/>
                        <a:cs typeface="+mn-cs"/>
                      </a:endParaRPr>
                    </a:p>
                  </a:txBody>
                  <a:tcPr anchor="ctr"/>
                </a:tc>
                <a:tc>
                  <a:txBody>
                    <a:bodyPr/>
                    <a:lstStyle/>
                    <a:p>
                      <a:pPr marL="0" algn="ctr" defTabSz="914400" rtl="0" eaLnBrk="1" latinLnBrk="0" hangingPunct="1"/>
                      <a:r>
                        <a:rPr lang="fr-FR" sz="800" b="1" kern="1200" dirty="0">
                          <a:solidFill>
                            <a:srgbClr val="5F5F5F"/>
                          </a:solidFill>
                          <a:latin typeface="+mj-lt"/>
                          <a:ea typeface="+mn-ea"/>
                          <a:cs typeface="+mn-cs"/>
                        </a:rPr>
                        <a:t>DPI</a:t>
                      </a:r>
                    </a:p>
                  </a:txBody>
                  <a:tcPr anchor="ctr"/>
                </a:tc>
                <a:extLst>
                  <a:ext uri="{0D108BD9-81ED-4DB2-BD59-A6C34878D82A}">
                    <a16:rowId xmlns:a16="http://schemas.microsoft.com/office/drawing/2014/main" val="278951366"/>
                  </a:ext>
                </a:extLst>
              </a:tr>
              <a:tr h="752572">
                <a:tc>
                  <a:txBody>
                    <a:bodyPr/>
                    <a:lstStyle/>
                    <a:p>
                      <a:pPr marL="0" algn="ctr" defTabSz="914400" rtl="0" eaLnBrk="1" latinLnBrk="0" hangingPunct="1"/>
                      <a:r>
                        <a:rPr lang="fr-FR" sz="800" b="1" kern="1200" dirty="0">
                          <a:solidFill>
                            <a:srgbClr val="2270B8"/>
                          </a:solidFill>
                          <a:latin typeface="+mj-lt"/>
                          <a:ea typeface="+mn-ea"/>
                          <a:cs typeface="+mn-cs"/>
                        </a:rPr>
                        <a:t>SC.SSI/IAM.83</a:t>
                      </a:r>
                    </a:p>
                  </a:txBody>
                  <a:tcPr anchor="ctr"/>
                </a:tc>
                <a:tc>
                  <a:txBody>
                    <a:bodyPr/>
                    <a:lstStyle/>
                    <a:p>
                      <a:pPr algn="ctr" fontAlgn="ctr"/>
                      <a:r>
                        <a:rPr lang="fr-FR" sz="800" b="0" i="0" u="none" strike="noStrike" dirty="0">
                          <a:solidFill>
                            <a:srgbClr val="5F5F5F"/>
                          </a:solidFill>
                          <a:effectLst/>
                          <a:latin typeface="+mj-lt"/>
                        </a:rPr>
                        <a:t>Gestion des éléments d'identités</a:t>
                      </a:r>
                    </a:p>
                  </a:txBody>
                  <a:tcPr marL="6350" marR="6350" marT="6350" marB="0" anchor="ctr"/>
                </a:tc>
                <a:tc>
                  <a:txBody>
                    <a:bodyPr/>
                    <a:lstStyle/>
                    <a:p>
                      <a:pPr marL="0" algn="just" defTabSz="914400" rtl="0" eaLnBrk="1" latinLnBrk="0" hangingPunct="1"/>
                      <a:r>
                        <a:rPr lang="fr-FR" sz="800" b="0" kern="1200" dirty="0">
                          <a:solidFill>
                            <a:srgbClr val="5F5F5F"/>
                          </a:solidFill>
                          <a:latin typeface="+mj-lt"/>
                          <a:ea typeface="+mn-ea"/>
                          <a:cs typeface="+mn-cs"/>
                        </a:rPr>
                        <a:t>Le système doit permettre la synchronisation des données de la base de comptes de manière régulière auprès d’un fournisseur d’identités ou auprès d’un référentiel local : synchronisation des données d’identité et des permissions macro</a:t>
                      </a:r>
                    </a:p>
                  </a:txBody>
                  <a:tcPr anchor="ctr"/>
                </a:tc>
                <a:tc>
                  <a:txBody>
                    <a:bodyPr/>
                    <a:lstStyle/>
                    <a:p>
                      <a:pPr marL="0" algn="ctr" defTabSz="914400" rtl="0" eaLnBrk="1" latinLnBrk="0" hangingPunct="1"/>
                      <a:r>
                        <a:rPr lang="fr-FR" sz="800" b="1" kern="1200" dirty="0">
                          <a:solidFill>
                            <a:srgbClr val="5F5F5F"/>
                          </a:solidFill>
                          <a:latin typeface="+mj-lt"/>
                          <a:ea typeface="+mn-ea"/>
                          <a:cs typeface="+mn-cs"/>
                        </a:rPr>
                        <a:t>DPI</a:t>
                      </a:r>
                    </a:p>
                  </a:txBody>
                  <a:tcPr anchor="ctr"/>
                </a:tc>
                <a:extLst>
                  <a:ext uri="{0D108BD9-81ED-4DB2-BD59-A6C34878D82A}">
                    <a16:rowId xmlns:a16="http://schemas.microsoft.com/office/drawing/2014/main" val="2800751584"/>
                  </a:ext>
                </a:extLst>
              </a:tr>
              <a:tr h="686120">
                <a:tc>
                  <a:txBody>
                    <a:bodyPr/>
                    <a:lstStyle/>
                    <a:p>
                      <a:pPr marL="0" algn="ctr" defTabSz="914400" rtl="0" eaLnBrk="1" latinLnBrk="0" hangingPunct="1"/>
                      <a:r>
                        <a:rPr lang="fr-FR" sz="800" b="1" kern="1200" dirty="0">
                          <a:solidFill>
                            <a:srgbClr val="2270B8"/>
                          </a:solidFill>
                          <a:latin typeface="+mj-lt"/>
                          <a:ea typeface="+mn-ea"/>
                          <a:cs typeface="+mn-cs"/>
                        </a:rPr>
                        <a:t>SC.SSI/IAM.91</a:t>
                      </a:r>
                    </a:p>
                  </a:txBody>
                  <a:tcPr anchor="ctr"/>
                </a:tc>
                <a:tc>
                  <a:txBody>
                    <a:bodyPr/>
                    <a:lstStyle/>
                    <a:p>
                      <a:pPr algn="ctr" fontAlgn="ctr"/>
                      <a:r>
                        <a:rPr lang="fr-FR" sz="800" b="0" i="0" u="none" strike="noStrike" dirty="0">
                          <a:solidFill>
                            <a:srgbClr val="5F5F5F"/>
                          </a:solidFill>
                          <a:effectLst/>
                          <a:latin typeface="+mj-lt"/>
                        </a:rPr>
                        <a:t>Conservation des traces de type IAM</a:t>
                      </a:r>
                    </a:p>
                  </a:txBody>
                  <a:tcPr marL="6350" marR="6350" marT="6350" marB="0" anchor="ctr"/>
                </a:tc>
                <a:tc>
                  <a:txBody>
                    <a:bodyPr/>
                    <a:lstStyle/>
                    <a:p>
                      <a:pPr marL="0" algn="l" defTabSz="914400" rtl="0" eaLnBrk="1" latinLnBrk="0" hangingPunct="1"/>
                      <a:r>
                        <a:rPr lang="fr-FR" sz="800" b="0" kern="1200" dirty="0">
                          <a:solidFill>
                            <a:srgbClr val="5F5F5F"/>
                          </a:solidFill>
                          <a:latin typeface="+mj-lt"/>
                          <a:ea typeface="+mn-ea"/>
                          <a:cs typeface="+mn-cs"/>
                        </a:rPr>
                        <a:t>Le système doit conserver des traces de toutes les opérations réalisées en lien avec le cycle de vie des comptes (modification d’attributs d’identité, permissions, tentative de connexion et de modification de mot de passe)</a:t>
                      </a:r>
                    </a:p>
                  </a:txBody>
                  <a:tcPr anchor="ctr"/>
                </a:tc>
                <a:tc>
                  <a:txBody>
                    <a:bodyPr/>
                    <a:lstStyle/>
                    <a:p>
                      <a:pPr marL="0" algn="ctr" defTabSz="914400" rtl="0" eaLnBrk="1" latinLnBrk="0" hangingPunct="1"/>
                      <a:r>
                        <a:rPr lang="fr-FR" sz="800" b="1" kern="1200" dirty="0">
                          <a:solidFill>
                            <a:srgbClr val="5F5F5F"/>
                          </a:solidFill>
                          <a:latin typeface="+mj-lt"/>
                          <a:ea typeface="+mn-ea"/>
                          <a:cs typeface="+mn-cs"/>
                        </a:rPr>
                        <a:t>DPI &amp; PFI</a:t>
                      </a:r>
                    </a:p>
                  </a:txBody>
                  <a:tcPr anchor="ctr"/>
                </a:tc>
                <a:extLst>
                  <a:ext uri="{0D108BD9-81ED-4DB2-BD59-A6C34878D82A}">
                    <a16:rowId xmlns:a16="http://schemas.microsoft.com/office/drawing/2014/main" val="2157932925"/>
                  </a:ext>
                </a:extLst>
              </a:tr>
              <a:tr h="686120">
                <a:tc>
                  <a:txBody>
                    <a:bodyPr/>
                    <a:lstStyle/>
                    <a:p>
                      <a:pPr marL="0" algn="ctr" defTabSz="914400" rtl="0" eaLnBrk="1" latinLnBrk="0" hangingPunct="1"/>
                      <a:r>
                        <a:rPr lang="fr-FR" sz="800" b="1" kern="1200" dirty="0">
                          <a:solidFill>
                            <a:srgbClr val="2270B8"/>
                          </a:solidFill>
                          <a:latin typeface="+mj-lt"/>
                          <a:ea typeface="+mn-ea"/>
                          <a:cs typeface="+mn-cs"/>
                        </a:rPr>
                        <a:t>SC.SSI/IAM.92</a:t>
                      </a:r>
                    </a:p>
                  </a:txBody>
                  <a:tcPr anchor="ctr"/>
                </a:tc>
                <a:tc>
                  <a:txBody>
                    <a:bodyPr/>
                    <a:lstStyle/>
                    <a:p>
                      <a:pPr algn="ctr" fontAlgn="ctr"/>
                      <a:r>
                        <a:rPr lang="fr-FR" sz="800" b="0" i="0" u="none" strike="noStrike" dirty="0">
                          <a:solidFill>
                            <a:srgbClr val="5F5F5F"/>
                          </a:solidFill>
                          <a:effectLst/>
                          <a:latin typeface="+mj-lt"/>
                        </a:rPr>
                        <a:t>Politique de mot de passe pour les comptes d'administration</a:t>
                      </a:r>
                    </a:p>
                  </a:txBody>
                  <a:tcPr marL="6350" marR="6350" marT="6350" marB="0" anchor="ctr"/>
                </a:tc>
                <a:tc>
                  <a:txBody>
                    <a:bodyPr/>
                    <a:lstStyle/>
                    <a:p>
                      <a:pPr marL="0" algn="l" defTabSz="914400" rtl="0" eaLnBrk="1" latinLnBrk="0" hangingPunct="1"/>
                      <a:r>
                        <a:rPr lang="fr-FR" sz="800" b="0" kern="1200" dirty="0">
                          <a:solidFill>
                            <a:srgbClr val="5F5F5F"/>
                          </a:solidFill>
                          <a:latin typeface="+mj-lt"/>
                          <a:ea typeface="+mn-ea"/>
                          <a:cs typeface="+mn-cs"/>
                        </a:rPr>
                        <a:t>Le système doit permettre à la structure de santé de mettre en place une politique de mots de passe robuste sur les comptes d’administration sur la base de certains critères (caractères minimum, jeu de caractères, délais d’expiration, blocage du compte)</a:t>
                      </a:r>
                    </a:p>
                  </a:txBody>
                  <a:tcPr anchor="ctr"/>
                </a:tc>
                <a:tc>
                  <a:txBody>
                    <a:bodyPr/>
                    <a:lstStyle/>
                    <a:p>
                      <a:pPr marL="0" algn="ctr" defTabSz="914400" rtl="0" eaLnBrk="1" latinLnBrk="0" hangingPunct="1"/>
                      <a:r>
                        <a:rPr lang="fr-FR" sz="800" b="1" kern="1200" dirty="0">
                          <a:solidFill>
                            <a:srgbClr val="5F5F5F"/>
                          </a:solidFill>
                          <a:latin typeface="+mj-lt"/>
                          <a:ea typeface="+mn-ea"/>
                          <a:cs typeface="+mn-cs"/>
                        </a:rPr>
                        <a:t>DPI &amp; PFI</a:t>
                      </a:r>
                    </a:p>
                  </a:txBody>
                  <a:tcPr anchor="ctr"/>
                </a:tc>
                <a:extLst>
                  <a:ext uri="{0D108BD9-81ED-4DB2-BD59-A6C34878D82A}">
                    <a16:rowId xmlns:a16="http://schemas.microsoft.com/office/drawing/2014/main" val="2348791190"/>
                  </a:ext>
                </a:extLst>
              </a:tr>
              <a:tr h="739643">
                <a:tc>
                  <a:txBody>
                    <a:bodyPr/>
                    <a:lstStyle/>
                    <a:p>
                      <a:pPr algn="ctr"/>
                      <a:r>
                        <a:rPr lang="fr-FR" sz="800" b="1" dirty="0">
                          <a:solidFill>
                            <a:srgbClr val="2270B8"/>
                          </a:solidFill>
                          <a:latin typeface="+mj-lt"/>
                        </a:rPr>
                        <a:t>SC.SSI/IAM.94</a:t>
                      </a:r>
                    </a:p>
                  </a:txBody>
                  <a:tcPr anchor="ctr"/>
                </a:tc>
                <a:tc>
                  <a:txBody>
                    <a:bodyPr/>
                    <a:lstStyle/>
                    <a:p>
                      <a:pPr algn="ctr" fontAlgn="ctr"/>
                      <a:r>
                        <a:rPr lang="fr-FR" sz="800" b="0" i="0" u="none" strike="noStrike" dirty="0">
                          <a:solidFill>
                            <a:srgbClr val="5F5F5F"/>
                          </a:solidFill>
                          <a:effectLst/>
                          <a:latin typeface="+mj-lt"/>
                        </a:rPr>
                        <a:t>Extraction des éléments d'identités et des permissions</a:t>
                      </a:r>
                    </a:p>
                  </a:txBody>
                  <a:tcPr marL="6350" marR="6350" marT="6350" marB="0" anchor="ctr"/>
                </a:tc>
                <a:tc>
                  <a:txBody>
                    <a:bodyPr/>
                    <a:lstStyle/>
                    <a:p>
                      <a:r>
                        <a:rPr lang="fr-FR" sz="800" dirty="0">
                          <a:solidFill>
                            <a:srgbClr val="5F5F5F"/>
                          </a:solidFill>
                          <a:latin typeface="+mj-lt"/>
                        </a:rPr>
                        <a:t>Le système doit permettre d’extraire les données de comptes (données d’identité et de permissions), afin de permettre la revue et mise à jour de ces éléments par l’administrateur.</a:t>
                      </a:r>
                    </a:p>
                  </a:txBody>
                  <a:tcPr anchor="ctr"/>
                </a:tc>
                <a:tc>
                  <a:txBody>
                    <a:bodyPr/>
                    <a:lstStyle/>
                    <a:p>
                      <a:pPr algn="ctr"/>
                      <a:r>
                        <a:rPr lang="fr-FR" sz="800" b="1" dirty="0">
                          <a:solidFill>
                            <a:srgbClr val="5F5F5F"/>
                          </a:solidFill>
                          <a:latin typeface="+mj-lt"/>
                        </a:rPr>
                        <a:t>DPI</a:t>
                      </a:r>
                    </a:p>
                  </a:txBody>
                  <a:tcPr anchor="ctr"/>
                </a:tc>
                <a:extLst>
                  <a:ext uri="{0D108BD9-81ED-4DB2-BD59-A6C34878D82A}">
                    <a16:rowId xmlns:a16="http://schemas.microsoft.com/office/drawing/2014/main" val="666987363"/>
                  </a:ext>
                </a:extLst>
              </a:tr>
            </a:tbl>
          </a:graphicData>
        </a:graphic>
      </p:graphicFrame>
      <p:sp>
        <p:nvSpPr>
          <p:cNvPr id="3" name="Espace réservé du numéro de diapositive 1">
            <a:extLst>
              <a:ext uri="{FF2B5EF4-FFF2-40B4-BE49-F238E27FC236}">
                <a16:creationId xmlns:a16="http://schemas.microsoft.com/office/drawing/2014/main" id="{2E57F775-145A-F61A-769E-771D6F18DC56}"/>
              </a:ext>
            </a:extLst>
          </p:cNvPr>
          <p:cNvSpPr txBox="1">
            <a:spLocks/>
          </p:cNvSpPr>
          <p:nvPr/>
        </p:nvSpPr>
        <p:spPr>
          <a:xfrm>
            <a:off x="107504" y="4749992"/>
            <a:ext cx="287338" cy="273600"/>
          </a:xfrm>
          <a:prstGeom prst="rect">
            <a:avLst/>
          </a:prstGeom>
        </p:spPr>
        <p:txBody>
          <a:bodyPr lIns="0" tIns="0" rIns="0" bIns="0" anchor="ctr"/>
          <a:lstStyle>
            <a:defPPr>
              <a:defRPr lang="fr-FR"/>
            </a:defPPr>
            <a:lvl1pPr algn="l" rtl="0" fontAlgn="base">
              <a:spcBef>
                <a:spcPct val="0"/>
              </a:spcBef>
              <a:spcAft>
                <a:spcPct val="0"/>
              </a:spcAft>
              <a:defRPr sz="2400" kern="1200">
                <a:solidFill>
                  <a:schemeClr val="tx1"/>
                </a:solidFill>
                <a:latin typeface="Arial" charset="0"/>
                <a:ea typeface="Geneva" charset="-128"/>
                <a:cs typeface="+mn-cs"/>
              </a:defRPr>
            </a:lvl1pPr>
            <a:lvl2pPr marL="457200" algn="l" rtl="0" fontAlgn="base">
              <a:spcBef>
                <a:spcPct val="0"/>
              </a:spcBef>
              <a:spcAft>
                <a:spcPct val="0"/>
              </a:spcAft>
              <a:defRPr sz="2400" kern="1200">
                <a:solidFill>
                  <a:schemeClr val="tx1"/>
                </a:solidFill>
                <a:latin typeface="Arial" charset="0"/>
                <a:ea typeface="Geneva" charset="-128"/>
                <a:cs typeface="+mn-cs"/>
              </a:defRPr>
            </a:lvl2pPr>
            <a:lvl3pPr marL="914400" algn="l" rtl="0" fontAlgn="base">
              <a:spcBef>
                <a:spcPct val="0"/>
              </a:spcBef>
              <a:spcAft>
                <a:spcPct val="0"/>
              </a:spcAft>
              <a:defRPr sz="2400" kern="1200">
                <a:solidFill>
                  <a:schemeClr val="tx1"/>
                </a:solidFill>
                <a:latin typeface="Arial" charset="0"/>
                <a:ea typeface="Geneva" charset="-128"/>
                <a:cs typeface="+mn-cs"/>
              </a:defRPr>
            </a:lvl3pPr>
            <a:lvl4pPr marL="1371600" algn="l" rtl="0" fontAlgn="base">
              <a:spcBef>
                <a:spcPct val="0"/>
              </a:spcBef>
              <a:spcAft>
                <a:spcPct val="0"/>
              </a:spcAft>
              <a:defRPr sz="2400" kern="1200">
                <a:solidFill>
                  <a:schemeClr val="tx1"/>
                </a:solidFill>
                <a:latin typeface="Arial" charset="0"/>
                <a:ea typeface="Geneva" charset="-128"/>
                <a:cs typeface="+mn-cs"/>
              </a:defRPr>
            </a:lvl4pPr>
            <a:lvl5pPr marL="1828800" algn="l" rtl="0" fontAlgn="base">
              <a:spcBef>
                <a:spcPct val="0"/>
              </a:spcBef>
              <a:spcAft>
                <a:spcPct val="0"/>
              </a:spcAft>
              <a:defRPr sz="2400" kern="1200">
                <a:solidFill>
                  <a:schemeClr val="tx1"/>
                </a:solidFill>
                <a:latin typeface="Arial" charset="0"/>
                <a:ea typeface="Geneva" charset="-128"/>
                <a:cs typeface="+mn-cs"/>
              </a:defRPr>
            </a:lvl5pPr>
            <a:lvl6pPr marL="2286000" algn="l" defTabSz="914400" rtl="0" eaLnBrk="1" latinLnBrk="0" hangingPunct="1">
              <a:defRPr sz="2400" kern="1200">
                <a:solidFill>
                  <a:schemeClr val="tx1"/>
                </a:solidFill>
                <a:latin typeface="Arial" charset="0"/>
                <a:ea typeface="Geneva" charset="-128"/>
                <a:cs typeface="+mn-cs"/>
              </a:defRPr>
            </a:lvl6pPr>
            <a:lvl7pPr marL="2743200" algn="l" defTabSz="914400" rtl="0" eaLnBrk="1" latinLnBrk="0" hangingPunct="1">
              <a:defRPr sz="2400" kern="1200">
                <a:solidFill>
                  <a:schemeClr val="tx1"/>
                </a:solidFill>
                <a:latin typeface="Arial" charset="0"/>
                <a:ea typeface="Geneva" charset="-128"/>
                <a:cs typeface="+mn-cs"/>
              </a:defRPr>
            </a:lvl7pPr>
            <a:lvl8pPr marL="3200400" algn="l" defTabSz="914400" rtl="0" eaLnBrk="1" latinLnBrk="0" hangingPunct="1">
              <a:defRPr sz="2400" kern="1200">
                <a:solidFill>
                  <a:schemeClr val="tx1"/>
                </a:solidFill>
                <a:latin typeface="Arial" charset="0"/>
                <a:ea typeface="Geneva" charset="-128"/>
                <a:cs typeface="+mn-cs"/>
              </a:defRPr>
            </a:lvl8pPr>
            <a:lvl9pPr marL="3657600" algn="l" defTabSz="914400" rtl="0" eaLnBrk="1" latinLnBrk="0" hangingPunct="1">
              <a:defRPr sz="2400" kern="1200">
                <a:solidFill>
                  <a:schemeClr val="tx1"/>
                </a:solidFill>
                <a:latin typeface="Arial" charset="0"/>
                <a:ea typeface="Geneva" charset="-128"/>
                <a:cs typeface="+mn-cs"/>
              </a:defRPr>
            </a:lvl9pPr>
          </a:lstStyle>
          <a:p>
            <a:pPr algn="ctr"/>
            <a:fld id="{646E7B68-C406-4B5C-B79D-A1CDE10CB85D}" type="slidenum">
              <a:rPr lang="fr-FR" sz="800" i="1" smtClean="0">
                <a:solidFill>
                  <a:srgbClr val="575757"/>
                </a:solidFill>
              </a:rPr>
              <a:pPr algn="ctr"/>
              <a:t>20</a:t>
            </a:fld>
            <a:endParaRPr lang="fr-FR" sz="800" i="1" dirty="0">
              <a:solidFill>
                <a:srgbClr val="575757"/>
              </a:solidFill>
            </a:endParaRPr>
          </a:p>
        </p:txBody>
      </p:sp>
    </p:spTree>
    <p:extLst>
      <p:ext uri="{BB962C8B-B14F-4D97-AF65-F5344CB8AC3E}">
        <p14:creationId xmlns:p14="http://schemas.microsoft.com/office/powerpoint/2010/main" val="3171211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967C2D31-CC2F-657B-279D-0C1EC93EFF97}"/>
              </a:ext>
            </a:extLst>
          </p:cNvPr>
          <p:cNvSpPr>
            <a:spLocks noGrp="1"/>
          </p:cNvSpPr>
          <p:nvPr>
            <p:ph type="title"/>
          </p:nvPr>
        </p:nvSpPr>
        <p:spPr>
          <a:xfrm>
            <a:off x="828000" y="86400"/>
            <a:ext cx="8064000" cy="540000"/>
          </a:xfrm>
        </p:spPr>
        <p:txBody>
          <a:bodyPr>
            <a:normAutofit/>
          </a:bodyPr>
          <a:lstStyle/>
          <a:p>
            <a:r>
              <a:rPr lang="fr-FR" sz="2000" dirty="0">
                <a:solidFill>
                  <a:srgbClr val="006AB2"/>
                </a:solidFill>
              </a:rPr>
              <a:t>Synthèse des exigences sur l’identification électronique (IE)</a:t>
            </a:r>
          </a:p>
        </p:txBody>
      </p:sp>
      <p:sp>
        <p:nvSpPr>
          <p:cNvPr id="5" name="Text Placeholder 2">
            <a:extLst>
              <a:ext uri="{FF2B5EF4-FFF2-40B4-BE49-F238E27FC236}">
                <a16:creationId xmlns:a16="http://schemas.microsoft.com/office/drawing/2014/main" id="{A6DF1FE1-F5BF-D43F-4023-7A53226969C8}"/>
              </a:ext>
            </a:extLst>
          </p:cNvPr>
          <p:cNvSpPr>
            <a:spLocks noGrp="1"/>
          </p:cNvSpPr>
          <p:nvPr>
            <p:ph type="body" sz="quarter" idx="13"/>
          </p:nvPr>
        </p:nvSpPr>
        <p:spPr>
          <a:xfrm>
            <a:off x="828000" y="108235"/>
            <a:ext cx="4752000" cy="195263"/>
          </a:xfrm>
        </p:spPr>
        <p:txBody>
          <a:bodyPr/>
          <a:lstStyle/>
          <a:p>
            <a:r>
              <a:rPr lang="fr-FR" sz="750" cap="all" dirty="0">
                <a:solidFill>
                  <a:schemeClr val="accent4"/>
                </a:solidFill>
                <a:latin typeface="+mj-lt"/>
              </a:rPr>
              <a:t>Définition des exigences SSI</a:t>
            </a:r>
          </a:p>
        </p:txBody>
      </p:sp>
      <p:graphicFrame>
        <p:nvGraphicFramePr>
          <p:cNvPr id="2" name="Tableau 2">
            <a:extLst>
              <a:ext uri="{FF2B5EF4-FFF2-40B4-BE49-F238E27FC236}">
                <a16:creationId xmlns:a16="http://schemas.microsoft.com/office/drawing/2014/main" id="{2572A5EB-DC84-C090-00AD-0EBC248764F4}"/>
              </a:ext>
            </a:extLst>
          </p:cNvPr>
          <p:cNvGraphicFramePr>
            <a:graphicFrameLocks noGrp="1"/>
          </p:cNvGraphicFramePr>
          <p:nvPr>
            <p:extLst>
              <p:ext uri="{D42A27DB-BD31-4B8C-83A1-F6EECF244321}">
                <p14:modId xmlns:p14="http://schemas.microsoft.com/office/powerpoint/2010/main" val="139017283"/>
              </p:ext>
            </p:extLst>
          </p:nvPr>
        </p:nvGraphicFramePr>
        <p:xfrm>
          <a:off x="259681" y="833896"/>
          <a:ext cx="8682662" cy="3930599"/>
        </p:xfrm>
        <a:graphic>
          <a:graphicData uri="http://schemas.openxmlformats.org/drawingml/2006/table">
            <a:tbl>
              <a:tblPr firstRow="1" bandRow="1">
                <a:tableStyleId>{5C22544A-7EE6-4342-B048-85BDC9FD1C3A}</a:tableStyleId>
              </a:tblPr>
              <a:tblGrid>
                <a:gridCol w="959519">
                  <a:extLst>
                    <a:ext uri="{9D8B030D-6E8A-4147-A177-3AD203B41FA5}">
                      <a16:colId xmlns:a16="http://schemas.microsoft.com/office/drawing/2014/main" val="2486177326"/>
                    </a:ext>
                  </a:extLst>
                </a:gridCol>
                <a:gridCol w="983673">
                  <a:extLst>
                    <a:ext uri="{9D8B030D-6E8A-4147-A177-3AD203B41FA5}">
                      <a16:colId xmlns:a16="http://schemas.microsoft.com/office/drawing/2014/main" val="2819496651"/>
                    </a:ext>
                  </a:extLst>
                </a:gridCol>
                <a:gridCol w="6019470">
                  <a:extLst>
                    <a:ext uri="{9D8B030D-6E8A-4147-A177-3AD203B41FA5}">
                      <a16:colId xmlns:a16="http://schemas.microsoft.com/office/drawing/2014/main" val="3571273874"/>
                    </a:ext>
                  </a:extLst>
                </a:gridCol>
                <a:gridCol w="720000">
                  <a:extLst>
                    <a:ext uri="{9D8B030D-6E8A-4147-A177-3AD203B41FA5}">
                      <a16:colId xmlns:a16="http://schemas.microsoft.com/office/drawing/2014/main" val="3913075149"/>
                    </a:ext>
                  </a:extLst>
                </a:gridCol>
              </a:tblGrid>
              <a:tr h="312901">
                <a:tc>
                  <a:txBody>
                    <a:bodyPr/>
                    <a:lstStyle/>
                    <a:p>
                      <a:pPr algn="ctr"/>
                      <a:r>
                        <a:rPr lang="fr-FR" sz="800" dirty="0"/>
                        <a:t>ID de l’exigence</a:t>
                      </a:r>
                    </a:p>
                  </a:txBody>
                  <a:tcPr anchor="ctr">
                    <a:solidFill>
                      <a:srgbClr val="2270B8"/>
                    </a:solidFill>
                  </a:tcPr>
                </a:tc>
                <a:tc>
                  <a:txBody>
                    <a:bodyPr/>
                    <a:lstStyle/>
                    <a:p>
                      <a:pPr algn="ctr"/>
                      <a:r>
                        <a:rPr lang="fr-FR" sz="800" dirty="0"/>
                        <a:t>Fonction</a:t>
                      </a:r>
                    </a:p>
                  </a:txBody>
                  <a:tcPr anchor="ctr">
                    <a:solidFill>
                      <a:srgbClr val="2270B8"/>
                    </a:solidFill>
                  </a:tcPr>
                </a:tc>
                <a:tc>
                  <a:txBody>
                    <a:bodyPr/>
                    <a:lstStyle/>
                    <a:p>
                      <a:pPr algn="ctr"/>
                      <a:r>
                        <a:rPr lang="fr-FR" sz="800" dirty="0"/>
                        <a:t>Descriptif simplifié de l’exigence</a:t>
                      </a:r>
                    </a:p>
                  </a:txBody>
                  <a:tcPr anchor="ctr">
                    <a:solidFill>
                      <a:srgbClr val="2270B8"/>
                    </a:solidFill>
                  </a:tcPr>
                </a:tc>
                <a:tc>
                  <a:txBody>
                    <a:bodyPr/>
                    <a:lstStyle/>
                    <a:p>
                      <a:pPr algn="ctr"/>
                      <a:r>
                        <a:rPr lang="fr-FR" sz="800" dirty="0"/>
                        <a:t>Couloir</a:t>
                      </a:r>
                    </a:p>
                  </a:txBody>
                  <a:tcPr anchor="ctr">
                    <a:solidFill>
                      <a:srgbClr val="2270B8"/>
                    </a:solidFill>
                  </a:tcPr>
                </a:tc>
                <a:extLst>
                  <a:ext uri="{0D108BD9-81ED-4DB2-BD59-A6C34878D82A}">
                    <a16:rowId xmlns:a16="http://schemas.microsoft.com/office/drawing/2014/main" val="3027887408"/>
                  </a:ext>
                </a:extLst>
              </a:tr>
              <a:tr h="569922">
                <a:tc>
                  <a:txBody>
                    <a:bodyPr/>
                    <a:lstStyle/>
                    <a:p>
                      <a:pPr marL="0" algn="ctr" defTabSz="914400" rtl="0" eaLnBrk="1" latinLnBrk="0" hangingPunct="1"/>
                      <a:r>
                        <a:rPr lang="fr-FR" sz="800" b="1" kern="1200" dirty="0">
                          <a:solidFill>
                            <a:srgbClr val="2270B8"/>
                          </a:solidFill>
                          <a:latin typeface="+mj-lt"/>
                          <a:ea typeface="+mn-ea"/>
                          <a:cs typeface="+mn-cs"/>
                        </a:rPr>
                        <a:t>SC.SSI/IE.31</a:t>
                      </a:r>
                    </a:p>
                  </a:txBody>
                  <a:tcPr anchor="ctr"/>
                </a:tc>
                <a:tc>
                  <a:txBody>
                    <a:bodyPr/>
                    <a:lstStyle/>
                    <a:p>
                      <a:pPr algn="ctr" fontAlgn="ctr"/>
                      <a:r>
                        <a:rPr lang="fr-FR" sz="800" b="0" i="0" u="none" strike="noStrike" dirty="0">
                          <a:solidFill>
                            <a:srgbClr val="5F5F5F"/>
                          </a:solidFill>
                          <a:effectLst/>
                          <a:latin typeface="+mj-lt"/>
                        </a:rPr>
                        <a:t>Gestion des comptes des utilisateurs</a:t>
                      </a:r>
                    </a:p>
                  </a:txBody>
                  <a:tcPr marL="6350" marR="6350" marT="6350" marB="0" anchor="ctr"/>
                </a:tc>
                <a:tc>
                  <a:txBody>
                    <a:bodyPr/>
                    <a:lstStyle/>
                    <a:p>
                      <a:pPr marL="0" algn="just" defTabSz="914400" rtl="0" eaLnBrk="1" latinLnBrk="0" hangingPunct="1"/>
                      <a:r>
                        <a:rPr lang="fr-FR" sz="800" b="0" kern="1200" dirty="0">
                          <a:solidFill>
                            <a:srgbClr val="5F5F5F"/>
                          </a:solidFill>
                          <a:latin typeface="+mj-lt"/>
                          <a:ea typeface="+mn-ea"/>
                          <a:cs typeface="+mn-cs"/>
                        </a:rPr>
                        <a:t>SI le système réalise une association entre l'identité du professionnel et ses coordonnées et si ces informations sont utilisées dans les mécanismes d'authentification ou de récupération de compte, ALORS le système DOIT vérifier, à la création d'un compte et à chaque modification, l'adresse de messagerie ou le numéro de téléphone portable du professionnel. Cette vérification peut se faire par l'envoi d'un code ou d'un lien d'activation.</a:t>
                      </a:r>
                    </a:p>
                  </a:txBody>
                  <a:tcPr anchor="ctr"/>
                </a:tc>
                <a:tc>
                  <a:txBody>
                    <a:bodyPr/>
                    <a:lstStyle/>
                    <a:p>
                      <a:pPr marL="0" algn="ctr" defTabSz="914400" rtl="0" eaLnBrk="1" latinLnBrk="0" hangingPunct="1"/>
                      <a:r>
                        <a:rPr lang="fr-FR" sz="800" b="1" kern="1200" dirty="0">
                          <a:solidFill>
                            <a:srgbClr val="5F5F5F"/>
                          </a:solidFill>
                          <a:latin typeface="+mj-lt"/>
                          <a:ea typeface="+mn-ea"/>
                          <a:cs typeface="+mn-cs"/>
                        </a:rPr>
                        <a:t>DPI</a:t>
                      </a:r>
                    </a:p>
                  </a:txBody>
                  <a:tcPr anchor="ctr"/>
                </a:tc>
                <a:extLst>
                  <a:ext uri="{0D108BD9-81ED-4DB2-BD59-A6C34878D82A}">
                    <a16:rowId xmlns:a16="http://schemas.microsoft.com/office/drawing/2014/main" val="2392624379"/>
                  </a:ext>
                </a:extLst>
              </a:tr>
              <a:tr h="689906">
                <a:tc>
                  <a:txBody>
                    <a:bodyPr/>
                    <a:lstStyle/>
                    <a:p>
                      <a:pPr marL="0" algn="ctr" defTabSz="914400" rtl="0" eaLnBrk="1" latinLnBrk="0" hangingPunct="1"/>
                      <a:r>
                        <a:rPr lang="fr-FR" sz="800" b="1" kern="1200" dirty="0">
                          <a:solidFill>
                            <a:srgbClr val="2270B8"/>
                          </a:solidFill>
                          <a:latin typeface="+mj-lt"/>
                          <a:ea typeface="+mn-ea"/>
                          <a:cs typeface="+mn-cs"/>
                        </a:rPr>
                        <a:t>SC.SSI/IE.32</a:t>
                      </a:r>
                    </a:p>
                  </a:txBody>
                  <a:tcPr anchor="ctr"/>
                </a:tc>
                <a:tc>
                  <a:txBody>
                    <a:bodyPr/>
                    <a:lstStyle/>
                    <a:p>
                      <a:pPr algn="ctr" fontAlgn="ctr"/>
                      <a:r>
                        <a:rPr lang="fr-FR" sz="800" b="0" i="0" u="none" strike="noStrike" kern="1200" dirty="0">
                          <a:solidFill>
                            <a:srgbClr val="5F5F5F"/>
                          </a:solidFill>
                          <a:effectLst/>
                          <a:latin typeface="+mj-lt"/>
                          <a:ea typeface="+mn-ea"/>
                          <a:cs typeface="+mn-cs"/>
                        </a:rPr>
                        <a:t>Gestion des comptes des utilisateurs</a:t>
                      </a:r>
                    </a:p>
                  </a:txBody>
                  <a:tcPr marL="6350" marR="6350" marT="6350" marB="0" anchor="ctr"/>
                </a:tc>
                <a:tc>
                  <a:txBody>
                    <a:bodyPr/>
                    <a:lstStyle/>
                    <a:p>
                      <a:pPr marL="0" algn="l" defTabSz="914400" rtl="0" eaLnBrk="1" latinLnBrk="0" hangingPunct="1"/>
                      <a:r>
                        <a:rPr lang="fr-FR" sz="800" b="0" kern="1200" dirty="0">
                          <a:solidFill>
                            <a:srgbClr val="5F5F5F"/>
                          </a:solidFill>
                          <a:latin typeface="+mj-lt"/>
                          <a:ea typeface="+mn-ea"/>
                          <a:cs typeface="+mn-cs"/>
                        </a:rPr>
                        <a:t>SI le professionnel peut modifier ses attributs d'identité, son adresse de messagerie ou son numéro de téléphone, ALORS le système DOIT :</a:t>
                      </a:r>
                    </a:p>
                    <a:p>
                      <a:pPr marL="0" algn="l" defTabSz="914400" rtl="0" eaLnBrk="1" latinLnBrk="0" hangingPunct="1"/>
                      <a:r>
                        <a:rPr lang="fr-FR" sz="800" b="0" kern="1200" dirty="0">
                          <a:solidFill>
                            <a:srgbClr val="5F5F5F"/>
                          </a:solidFill>
                          <a:latin typeface="+mj-lt"/>
                          <a:ea typeface="+mn-ea"/>
                          <a:cs typeface="+mn-cs"/>
                        </a:rPr>
                        <a:t> - Vérifier les informations soumises par une méthode aussi fiable que lors de l'enregistrement initial ;</a:t>
                      </a:r>
                    </a:p>
                    <a:p>
                      <a:pPr marL="0" algn="l" defTabSz="914400" rtl="0" eaLnBrk="1" latinLnBrk="0" hangingPunct="1"/>
                      <a:r>
                        <a:rPr lang="fr-FR" sz="800" b="0" kern="1200" dirty="0">
                          <a:solidFill>
                            <a:srgbClr val="5F5F5F"/>
                          </a:solidFill>
                          <a:latin typeface="+mj-lt"/>
                          <a:ea typeface="+mn-ea"/>
                          <a:cs typeface="+mn-cs"/>
                        </a:rPr>
                        <a:t> - Envoyer, après modification, une notification au professionnel en utilisant l'ancienne coordonnée et une éventuelle autre coordonnée qui aurait été renseignée.</a:t>
                      </a:r>
                    </a:p>
                  </a:txBody>
                  <a:tcPr anchor="ctr"/>
                </a:tc>
                <a:tc>
                  <a:txBody>
                    <a:bodyPr/>
                    <a:lstStyle/>
                    <a:p>
                      <a:pPr marL="0" algn="ctr" defTabSz="914400" rtl="0" eaLnBrk="1" latinLnBrk="0" hangingPunct="1"/>
                      <a:r>
                        <a:rPr lang="fr-FR" sz="800" b="1" kern="1200" dirty="0">
                          <a:solidFill>
                            <a:srgbClr val="5F5F5F"/>
                          </a:solidFill>
                          <a:latin typeface="+mj-lt"/>
                          <a:ea typeface="+mn-ea"/>
                          <a:cs typeface="+mn-cs"/>
                        </a:rPr>
                        <a:t>DPI</a:t>
                      </a:r>
                    </a:p>
                  </a:txBody>
                  <a:tcPr anchor="ctr"/>
                </a:tc>
                <a:extLst>
                  <a:ext uri="{0D108BD9-81ED-4DB2-BD59-A6C34878D82A}">
                    <a16:rowId xmlns:a16="http://schemas.microsoft.com/office/drawing/2014/main" val="2800751584"/>
                  </a:ext>
                </a:extLst>
              </a:tr>
              <a:tr h="809890">
                <a:tc>
                  <a:txBody>
                    <a:bodyPr/>
                    <a:lstStyle/>
                    <a:p>
                      <a:pPr marL="0" algn="ctr" defTabSz="914400" rtl="0" eaLnBrk="1" latinLnBrk="0" hangingPunct="1"/>
                      <a:r>
                        <a:rPr lang="fr-FR" sz="800" b="1" kern="1200" dirty="0">
                          <a:solidFill>
                            <a:srgbClr val="2270B8"/>
                          </a:solidFill>
                          <a:latin typeface="+mj-lt"/>
                          <a:ea typeface="+mn-ea"/>
                          <a:cs typeface="+mn-cs"/>
                        </a:rPr>
                        <a:t>SC.SSI/IE.33</a:t>
                      </a:r>
                    </a:p>
                  </a:txBody>
                  <a:tcPr anchor="ctr"/>
                </a:tc>
                <a:tc>
                  <a:txBody>
                    <a:bodyPr/>
                    <a:lstStyle/>
                    <a:p>
                      <a:pPr algn="ctr" fontAlgn="ctr"/>
                      <a:r>
                        <a:rPr lang="fr-FR" sz="800" b="0" i="0" u="none" strike="noStrike" kern="1200" dirty="0">
                          <a:solidFill>
                            <a:srgbClr val="5F5F5F"/>
                          </a:solidFill>
                          <a:effectLst/>
                          <a:latin typeface="+mj-lt"/>
                          <a:ea typeface="+mn-ea"/>
                          <a:cs typeface="+mn-cs"/>
                        </a:rPr>
                        <a:t>Gestion des comptes des utilisateurs</a:t>
                      </a:r>
                    </a:p>
                  </a:txBody>
                  <a:tcPr marL="6350" marR="6350" marT="6350" marB="0" anchor="ctr"/>
                </a:tc>
                <a:tc>
                  <a:txBody>
                    <a:bodyPr/>
                    <a:lstStyle/>
                    <a:p>
                      <a:pPr marL="0" algn="l" defTabSz="914400" rtl="0" eaLnBrk="1" latinLnBrk="0" hangingPunct="1"/>
                      <a:r>
                        <a:rPr lang="fr-FR" sz="800" b="0" kern="1200" dirty="0">
                          <a:solidFill>
                            <a:srgbClr val="5F5F5F"/>
                          </a:solidFill>
                          <a:latin typeface="+mj-lt"/>
                          <a:ea typeface="+mn-ea"/>
                          <a:cs typeface="+mn-cs"/>
                        </a:rPr>
                        <a:t>Le système DOIT gérer a minima les identifiants et attributs suivants d'un PS :</a:t>
                      </a:r>
                    </a:p>
                    <a:p>
                      <a:pPr marL="0" algn="l" defTabSz="914400" rtl="0" eaLnBrk="1" latinLnBrk="0" hangingPunct="1"/>
                      <a:r>
                        <a:rPr lang="fr-FR" sz="800" b="0" kern="1200" dirty="0">
                          <a:solidFill>
                            <a:srgbClr val="5F5F5F"/>
                          </a:solidFill>
                          <a:latin typeface="+mj-lt"/>
                          <a:ea typeface="+mn-ea"/>
                          <a:cs typeface="+mn-cs"/>
                        </a:rPr>
                        <a:t> - Numéro RPPS (si existant)</a:t>
                      </a:r>
                    </a:p>
                    <a:p>
                      <a:pPr marL="0" algn="l" defTabSz="914400" rtl="0" eaLnBrk="1" latinLnBrk="0" hangingPunct="1"/>
                      <a:r>
                        <a:rPr lang="fr-FR" sz="800" b="0" kern="1200" dirty="0">
                          <a:solidFill>
                            <a:srgbClr val="5F5F5F"/>
                          </a:solidFill>
                          <a:latin typeface="+mj-lt"/>
                          <a:ea typeface="+mn-ea"/>
                          <a:cs typeface="+mn-cs"/>
                        </a:rPr>
                        <a:t> - Identifiant privé (si existant), dont l'unicité doit être assurée</a:t>
                      </a:r>
                    </a:p>
                    <a:p>
                      <a:pPr marL="0" algn="l" defTabSz="914400" rtl="0" eaLnBrk="1" latinLnBrk="0" hangingPunct="1"/>
                      <a:r>
                        <a:rPr lang="fr-FR" sz="800" b="0" kern="1200" dirty="0">
                          <a:solidFill>
                            <a:srgbClr val="5F5F5F"/>
                          </a:solidFill>
                          <a:latin typeface="+mj-lt"/>
                          <a:ea typeface="+mn-ea"/>
                          <a:cs typeface="+mn-cs"/>
                        </a:rPr>
                        <a:t> - Nom d'exercice ;</a:t>
                      </a:r>
                    </a:p>
                    <a:p>
                      <a:pPr marL="0" algn="l" defTabSz="914400" rtl="0" eaLnBrk="1" latinLnBrk="0" hangingPunct="1"/>
                      <a:r>
                        <a:rPr lang="fr-FR" sz="800" b="0" kern="1200" dirty="0">
                          <a:solidFill>
                            <a:srgbClr val="5F5F5F"/>
                          </a:solidFill>
                          <a:latin typeface="+mj-lt"/>
                          <a:ea typeface="+mn-ea"/>
                          <a:cs typeface="+mn-cs"/>
                        </a:rPr>
                        <a:t> - Prénom ;</a:t>
                      </a:r>
                    </a:p>
                    <a:p>
                      <a:pPr marL="0" algn="l" defTabSz="914400" rtl="0" eaLnBrk="1" latinLnBrk="0" hangingPunct="1"/>
                      <a:r>
                        <a:rPr lang="fr-FR" sz="800" b="0" kern="1200" dirty="0">
                          <a:solidFill>
                            <a:srgbClr val="5F5F5F"/>
                          </a:solidFill>
                          <a:latin typeface="+mj-lt"/>
                          <a:ea typeface="+mn-ea"/>
                          <a:cs typeface="+mn-cs"/>
                        </a:rPr>
                        <a:t> - Profession ou une mention appropriée à la situation de la personne.</a:t>
                      </a:r>
                    </a:p>
                  </a:txBody>
                  <a:tcPr anchor="ctr"/>
                </a:tc>
                <a:tc>
                  <a:txBody>
                    <a:bodyPr/>
                    <a:lstStyle/>
                    <a:p>
                      <a:pPr marL="0" algn="ctr" defTabSz="914400" rtl="0" eaLnBrk="1" latinLnBrk="0" hangingPunct="1"/>
                      <a:r>
                        <a:rPr lang="fr-FR" sz="800" b="1" kern="1200" dirty="0">
                          <a:solidFill>
                            <a:srgbClr val="5F5F5F"/>
                          </a:solidFill>
                          <a:latin typeface="+mj-lt"/>
                          <a:ea typeface="+mn-ea"/>
                          <a:cs typeface="+mn-cs"/>
                        </a:rPr>
                        <a:t>DPI</a:t>
                      </a:r>
                    </a:p>
                  </a:txBody>
                  <a:tcPr anchor="ctr"/>
                </a:tc>
                <a:extLst>
                  <a:ext uri="{0D108BD9-81ED-4DB2-BD59-A6C34878D82A}">
                    <a16:rowId xmlns:a16="http://schemas.microsoft.com/office/drawing/2014/main" val="2157932925"/>
                  </a:ext>
                </a:extLst>
              </a:tr>
              <a:tr h="569922">
                <a:tc>
                  <a:txBody>
                    <a:bodyPr/>
                    <a:lstStyle/>
                    <a:p>
                      <a:pPr marL="0" algn="ctr" defTabSz="914400" rtl="0" eaLnBrk="1" latinLnBrk="0" hangingPunct="1"/>
                      <a:r>
                        <a:rPr lang="fr-FR" sz="800" b="1" kern="1200" dirty="0">
                          <a:solidFill>
                            <a:srgbClr val="2270B8"/>
                          </a:solidFill>
                          <a:latin typeface="+mj-lt"/>
                          <a:ea typeface="+mn-ea"/>
                          <a:cs typeface="+mn-cs"/>
                        </a:rPr>
                        <a:t>SC.SSI/IE.36</a:t>
                      </a:r>
                    </a:p>
                  </a:txBody>
                  <a:tcPr anchor="ctr"/>
                </a:tc>
                <a:tc>
                  <a:txBody>
                    <a:bodyPr/>
                    <a:lstStyle/>
                    <a:p>
                      <a:pPr algn="ctr" fontAlgn="ctr"/>
                      <a:r>
                        <a:rPr lang="fr-FR" sz="800" b="0" i="0" u="none" strike="noStrike" dirty="0">
                          <a:solidFill>
                            <a:srgbClr val="5F5F5F"/>
                          </a:solidFill>
                          <a:effectLst/>
                          <a:latin typeface="+mj-lt"/>
                        </a:rPr>
                        <a:t>Connexion au système</a:t>
                      </a:r>
                    </a:p>
                  </a:txBody>
                  <a:tcPr marL="6350" marR="6350" marT="6350" marB="0" anchor="ctr"/>
                </a:tc>
                <a:tc>
                  <a:txBody>
                    <a:bodyPr/>
                    <a:lstStyle/>
                    <a:p>
                      <a:r>
                        <a:rPr lang="fr-FR" sz="800" dirty="0">
                          <a:solidFill>
                            <a:srgbClr val="5F5F5F"/>
                          </a:solidFill>
                          <a:latin typeface="+mj-lt"/>
                        </a:rPr>
                        <a:t>SI le système propose un mot de passe comme facteur unique d'authentification, ALORS il DOIT : </a:t>
                      </a:r>
                    </a:p>
                    <a:p>
                      <a:r>
                        <a:rPr lang="fr-FR" sz="800" dirty="0">
                          <a:solidFill>
                            <a:srgbClr val="5F5F5F"/>
                          </a:solidFill>
                          <a:latin typeface="+mj-lt"/>
                        </a:rPr>
                        <a:t>- Permettre d'implémenter les mesures de restriction d’accès et de vérification de complexité des mots de passe prévues par le Référentiel d'identification électronique ;</a:t>
                      </a:r>
                    </a:p>
                    <a:p>
                      <a:r>
                        <a:rPr lang="fr-FR" sz="800" dirty="0">
                          <a:solidFill>
                            <a:srgbClr val="5F5F5F"/>
                          </a:solidFill>
                          <a:latin typeface="+mj-lt"/>
                        </a:rPr>
                        <a:t>- Être conforme à ces exigences dans sa configuration par défaut.</a:t>
                      </a:r>
                    </a:p>
                  </a:txBody>
                  <a:tcPr anchor="ctr"/>
                </a:tc>
                <a:tc>
                  <a:txBody>
                    <a:bodyPr/>
                    <a:lstStyle/>
                    <a:p>
                      <a:pPr marL="0" algn="ctr" defTabSz="914400" rtl="0" eaLnBrk="1" latinLnBrk="0" hangingPunct="1"/>
                      <a:r>
                        <a:rPr lang="fr-FR" sz="800" b="1" kern="1200" dirty="0">
                          <a:solidFill>
                            <a:srgbClr val="5F5F5F"/>
                          </a:solidFill>
                          <a:latin typeface="+mj-lt"/>
                          <a:ea typeface="+mn-ea"/>
                          <a:cs typeface="+mn-cs"/>
                        </a:rPr>
                        <a:t>DPI &amp; PFI</a:t>
                      </a:r>
                    </a:p>
                  </a:txBody>
                  <a:tcPr anchor="ctr"/>
                </a:tc>
                <a:extLst>
                  <a:ext uri="{0D108BD9-81ED-4DB2-BD59-A6C34878D82A}">
                    <a16:rowId xmlns:a16="http://schemas.microsoft.com/office/drawing/2014/main" val="2348791190"/>
                  </a:ext>
                </a:extLst>
              </a:tr>
              <a:tr h="482181">
                <a:tc>
                  <a:txBody>
                    <a:bodyPr/>
                    <a:lstStyle/>
                    <a:p>
                      <a:pPr marL="0" algn="ctr" defTabSz="914400" rtl="0" eaLnBrk="1" latinLnBrk="0" hangingPunct="1"/>
                      <a:r>
                        <a:rPr lang="fr-FR" sz="800" b="1" kern="1200" dirty="0">
                          <a:solidFill>
                            <a:srgbClr val="2270B8"/>
                          </a:solidFill>
                          <a:latin typeface="+mj-lt"/>
                          <a:ea typeface="+mn-ea"/>
                          <a:cs typeface="+mn-cs"/>
                        </a:rPr>
                        <a:t>SC.SSI/IE.38</a:t>
                      </a:r>
                    </a:p>
                  </a:txBody>
                  <a:tcPr anchor="ctr"/>
                </a:tc>
                <a:tc>
                  <a:txBody>
                    <a:bodyPr/>
                    <a:lstStyle/>
                    <a:p>
                      <a:pPr algn="ctr" fontAlgn="ctr"/>
                      <a:r>
                        <a:rPr lang="fr-FR" sz="800" b="0" i="0" u="none" strike="noStrike" dirty="0">
                          <a:solidFill>
                            <a:srgbClr val="5F5F5F"/>
                          </a:solidFill>
                          <a:effectLst/>
                          <a:latin typeface="+mj-lt"/>
                        </a:rPr>
                        <a:t>Déconnexion du système</a:t>
                      </a:r>
                    </a:p>
                  </a:txBody>
                  <a:tcPr marL="6350" marR="6350" marT="6350" marB="0" anchor="ctr"/>
                </a:tc>
                <a:tc>
                  <a:txBody>
                    <a:bodyPr/>
                    <a:lstStyle/>
                    <a:p>
                      <a:r>
                        <a:rPr lang="fr-FR" sz="800" dirty="0">
                          <a:solidFill>
                            <a:srgbClr val="5F5F5F"/>
                          </a:solidFill>
                          <a:latin typeface="+mj-lt"/>
                        </a:rPr>
                        <a:t>Le système DOIT permettre au professionnel de fermer sa session.</a:t>
                      </a:r>
                    </a:p>
                  </a:txBody>
                  <a:tcPr anchor="ctr"/>
                </a:tc>
                <a:tc>
                  <a:txBody>
                    <a:bodyPr/>
                    <a:lstStyle/>
                    <a:p>
                      <a:pPr algn="ctr"/>
                      <a:r>
                        <a:rPr lang="fr-FR" sz="800" b="1" dirty="0">
                          <a:solidFill>
                            <a:srgbClr val="5F5F5F"/>
                          </a:solidFill>
                          <a:latin typeface="+mj-lt"/>
                        </a:rPr>
                        <a:t>DPI</a:t>
                      </a:r>
                    </a:p>
                  </a:txBody>
                  <a:tcPr anchor="ctr"/>
                </a:tc>
                <a:extLst>
                  <a:ext uri="{0D108BD9-81ED-4DB2-BD59-A6C34878D82A}">
                    <a16:rowId xmlns:a16="http://schemas.microsoft.com/office/drawing/2014/main" val="666987363"/>
                  </a:ext>
                </a:extLst>
              </a:tr>
              <a:tr h="453277">
                <a:tc>
                  <a:txBody>
                    <a:bodyPr/>
                    <a:lstStyle/>
                    <a:p>
                      <a:pPr algn="ctr"/>
                      <a:r>
                        <a:rPr lang="fr-FR" sz="800" b="1" dirty="0">
                          <a:solidFill>
                            <a:srgbClr val="2270B8"/>
                          </a:solidFill>
                          <a:latin typeface="+mj-lt"/>
                        </a:rPr>
                        <a:t>SC.SSI/IE.39</a:t>
                      </a:r>
                    </a:p>
                  </a:txBody>
                  <a:tcPr anchor="ctr"/>
                </a:tc>
                <a:tc>
                  <a:txBody>
                    <a:bodyPr/>
                    <a:lstStyle/>
                    <a:p>
                      <a:pPr algn="ctr" fontAlgn="ctr"/>
                      <a:r>
                        <a:rPr lang="fr-FR" sz="800" b="0" i="0" u="none" strike="noStrike" dirty="0">
                          <a:solidFill>
                            <a:srgbClr val="5F5F5F"/>
                          </a:solidFill>
                          <a:effectLst/>
                          <a:latin typeface="+mj-lt"/>
                        </a:rPr>
                        <a:t>Déconnexion du système</a:t>
                      </a:r>
                    </a:p>
                  </a:txBody>
                  <a:tcPr marL="6350" marR="6350" marT="6350" marB="0" anchor="ctr"/>
                </a:tc>
                <a:tc>
                  <a:txBody>
                    <a:bodyPr/>
                    <a:lstStyle/>
                    <a:p>
                      <a:r>
                        <a:rPr lang="fr-FR" sz="800" dirty="0">
                          <a:solidFill>
                            <a:srgbClr val="5F5F5F"/>
                          </a:solidFill>
                          <a:latin typeface="+mj-lt"/>
                        </a:rPr>
                        <a:t>Le système DOIT forcer la déconnexion automatique d'un professionnel après une durée paramétrable d'inactivité.</a:t>
                      </a:r>
                    </a:p>
                  </a:txBody>
                  <a:tcPr anchor="ctr"/>
                </a:tc>
                <a:tc>
                  <a:txBody>
                    <a:bodyPr/>
                    <a:lstStyle/>
                    <a:p>
                      <a:pPr algn="ctr"/>
                      <a:r>
                        <a:rPr lang="fr-FR" sz="800" b="1" dirty="0">
                          <a:solidFill>
                            <a:srgbClr val="5F5F5F"/>
                          </a:solidFill>
                          <a:latin typeface="+mj-lt"/>
                        </a:rPr>
                        <a:t>DPI &amp; PFI</a:t>
                      </a:r>
                    </a:p>
                  </a:txBody>
                  <a:tcPr anchor="ctr"/>
                </a:tc>
                <a:extLst>
                  <a:ext uri="{0D108BD9-81ED-4DB2-BD59-A6C34878D82A}">
                    <a16:rowId xmlns:a16="http://schemas.microsoft.com/office/drawing/2014/main" val="505732621"/>
                  </a:ext>
                </a:extLst>
              </a:tr>
            </a:tbl>
          </a:graphicData>
        </a:graphic>
      </p:graphicFrame>
      <p:sp>
        <p:nvSpPr>
          <p:cNvPr id="3" name="Espace réservé du numéro de diapositive 1">
            <a:extLst>
              <a:ext uri="{FF2B5EF4-FFF2-40B4-BE49-F238E27FC236}">
                <a16:creationId xmlns:a16="http://schemas.microsoft.com/office/drawing/2014/main" id="{2E57F775-145A-F61A-769E-771D6F18DC56}"/>
              </a:ext>
            </a:extLst>
          </p:cNvPr>
          <p:cNvSpPr txBox="1">
            <a:spLocks/>
          </p:cNvSpPr>
          <p:nvPr/>
        </p:nvSpPr>
        <p:spPr>
          <a:xfrm>
            <a:off x="107504" y="4749992"/>
            <a:ext cx="287338" cy="273600"/>
          </a:xfrm>
          <a:prstGeom prst="rect">
            <a:avLst/>
          </a:prstGeom>
        </p:spPr>
        <p:txBody>
          <a:bodyPr lIns="0" tIns="0" rIns="0" bIns="0" anchor="ctr"/>
          <a:lstStyle>
            <a:defPPr>
              <a:defRPr lang="fr-FR"/>
            </a:defPPr>
            <a:lvl1pPr algn="l" rtl="0" fontAlgn="base">
              <a:spcBef>
                <a:spcPct val="0"/>
              </a:spcBef>
              <a:spcAft>
                <a:spcPct val="0"/>
              </a:spcAft>
              <a:defRPr sz="2400" kern="1200">
                <a:solidFill>
                  <a:schemeClr val="tx1"/>
                </a:solidFill>
                <a:latin typeface="Arial" charset="0"/>
                <a:ea typeface="Geneva" charset="-128"/>
                <a:cs typeface="+mn-cs"/>
              </a:defRPr>
            </a:lvl1pPr>
            <a:lvl2pPr marL="457200" algn="l" rtl="0" fontAlgn="base">
              <a:spcBef>
                <a:spcPct val="0"/>
              </a:spcBef>
              <a:spcAft>
                <a:spcPct val="0"/>
              </a:spcAft>
              <a:defRPr sz="2400" kern="1200">
                <a:solidFill>
                  <a:schemeClr val="tx1"/>
                </a:solidFill>
                <a:latin typeface="Arial" charset="0"/>
                <a:ea typeface="Geneva" charset="-128"/>
                <a:cs typeface="+mn-cs"/>
              </a:defRPr>
            </a:lvl2pPr>
            <a:lvl3pPr marL="914400" algn="l" rtl="0" fontAlgn="base">
              <a:spcBef>
                <a:spcPct val="0"/>
              </a:spcBef>
              <a:spcAft>
                <a:spcPct val="0"/>
              </a:spcAft>
              <a:defRPr sz="2400" kern="1200">
                <a:solidFill>
                  <a:schemeClr val="tx1"/>
                </a:solidFill>
                <a:latin typeface="Arial" charset="0"/>
                <a:ea typeface="Geneva" charset="-128"/>
                <a:cs typeface="+mn-cs"/>
              </a:defRPr>
            </a:lvl3pPr>
            <a:lvl4pPr marL="1371600" algn="l" rtl="0" fontAlgn="base">
              <a:spcBef>
                <a:spcPct val="0"/>
              </a:spcBef>
              <a:spcAft>
                <a:spcPct val="0"/>
              </a:spcAft>
              <a:defRPr sz="2400" kern="1200">
                <a:solidFill>
                  <a:schemeClr val="tx1"/>
                </a:solidFill>
                <a:latin typeface="Arial" charset="0"/>
                <a:ea typeface="Geneva" charset="-128"/>
                <a:cs typeface="+mn-cs"/>
              </a:defRPr>
            </a:lvl4pPr>
            <a:lvl5pPr marL="1828800" algn="l" rtl="0" fontAlgn="base">
              <a:spcBef>
                <a:spcPct val="0"/>
              </a:spcBef>
              <a:spcAft>
                <a:spcPct val="0"/>
              </a:spcAft>
              <a:defRPr sz="2400" kern="1200">
                <a:solidFill>
                  <a:schemeClr val="tx1"/>
                </a:solidFill>
                <a:latin typeface="Arial" charset="0"/>
                <a:ea typeface="Geneva" charset="-128"/>
                <a:cs typeface="+mn-cs"/>
              </a:defRPr>
            </a:lvl5pPr>
            <a:lvl6pPr marL="2286000" algn="l" defTabSz="914400" rtl="0" eaLnBrk="1" latinLnBrk="0" hangingPunct="1">
              <a:defRPr sz="2400" kern="1200">
                <a:solidFill>
                  <a:schemeClr val="tx1"/>
                </a:solidFill>
                <a:latin typeface="Arial" charset="0"/>
                <a:ea typeface="Geneva" charset="-128"/>
                <a:cs typeface="+mn-cs"/>
              </a:defRPr>
            </a:lvl6pPr>
            <a:lvl7pPr marL="2743200" algn="l" defTabSz="914400" rtl="0" eaLnBrk="1" latinLnBrk="0" hangingPunct="1">
              <a:defRPr sz="2400" kern="1200">
                <a:solidFill>
                  <a:schemeClr val="tx1"/>
                </a:solidFill>
                <a:latin typeface="Arial" charset="0"/>
                <a:ea typeface="Geneva" charset="-128"/>
                <a:cs typeface="+mn-cs"/>
              </a:defRPr>
            </a:lvl7pPr>
            <a:lvl8pPr marL="3200400" algn="l" defTabSz="914400" rtl="0" eaLnBrk="1" latinLnBrk="0" hangingPunct="1">
              <a:defRPr sz="2400" kern="1200">
                <a:solidFill>
                  <a:schemeClr val="tx1"/>
                </a:solidFill>
                <a:latin typeface="Arial" charset="0"/>
                <a:ea typeface="Geneva" charset="-128"/>
                <a:cs typeface="+mn-cs"/>
              </a:defRPr>
            </a:lvl8pPr>
            <a:lvl9pPr marL="3657600" algn="l" defTabSz="914400" rtl="0" eaLnBrk="1" latinLnBrk="0" hangingPunct="1">
              <a:defRPr sz="2400" kern="1200">
                <a:solidFill>
                  <a:schemeClr val="tx1"/>
                </a:solidFill>
                <a:latin typeface="Arial" charset="0"/>
                <a:ea typeface="Geneva" charset="-128"/>
                <a:cs typeface="+mn-cs"/>
              </a:defRPr>
            </a:lvl9pPr>
          </a:lstStyle>
          <a:p>
            <a:pPr algn="ctr"/>
            <a:fld id="{646E7B68-C406-4B5C-B79D-A1CDE10CB85D}" type="slidenum">
              <a:rPr lang="fr-FR" sz="800" i="1" smtClean="0">
                <a:solidFill>
                  <a:srgbClr val="575757"/>
                </a:solidFill>
              </a:rPr>
              <a:pPr algn="ctr"/>
              <a:t>21</a:t>
            </a:fld>
            <a:endParaRPr lang="fr-FR" sz="800" i="1" dirty="0">
              <a:solidFill>
                <a:srgbClr val="575757"/>
              </a:solidFill>
            </a:endParaRPr>
          </a:p>
        </p:txBody>
      </p:sp>
    </p:spTree>
    <p:extLst>
      <p:ext uri="{BB962C8B-B14F-4D97-AF65-F5344CB8AC3E}">
        <p14:creationId xmlns:p14="http://schemas.microsoft.com/office/powerpoint/2010/main" val="2642219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72847CF5-86BE-4142-9C6A-769D45FEDC04}"/>
              </a:ext>
            </a:extLst>
          </p:cNvPr>
          <p:cNvSpPr txBox="1">
            <a:spLocks/>
          </p:cNvSpPr>
          <p:nvPr/>
        </p:nvSpPr>
        <p:spPr>
          <a:xfrm>
            <a:off x="368123" y="1714200"/>
            <a:ext cx="5436684" cy="147803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dirty="0">
                <a:solidFill>
                  <a:schemeClr val="bg1"/>
                </a:solidFill>
              </a:rPr>
              <a:t>Avez-vous des questions ?</a:t>
            </a:r>
          </a:p>
        </p:txBody>
      </p:sp>
    </p:spTree>
    <p:extLst>
      <p:ext uri="{BB962C8B-B14F-4D97-AF65-F5344CB8AC3E}">
        <p14:creationId xmlns:p14="http://schemas.microsoft.com/office/powerpoint/2010/main" val="2489875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91545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1A7041E-BFB0-4439-B9A9-C3C05171C5C5}"/>
              </a:ext>
            </a:extLst>
          </p:cNvPr>
          <p:cNvSpPr>
            <a:spLocks noGrp="1"/>
          </p:cNvSpPr>
          <p:nvPr>
            <p:ph type="body" sz="quarter" idx="38"/>
          </p:nvPr>
        </p:nvSpPr>
        <p:spPr/>
        <p:txBody>
          <a:bodyPr lIns="108000" tIns="108000"/>
          <a:lstStyle/>
          <a:p>
            <a:r>
              <a:rPr lang="fr-FR" dirty="0">
                <a:solidFill>
                  <a:schemeClr val="bg1"/>
                </a:solidFill>
              </a:rPr>
              <a:t>01</a:t>
            </a:r>
          </a:p>
        </p:txBody>
      </p:sp>
      <p:sp>
        <p:nvSpPr>
          <p:cNvPr id="3" name="Titre 2">
            <a:extLst>
              <a:ext uri="{FF2B5EF4-FFF2-40B4-BE49-F238E27FC236}">
                <a16:creationId xmlns:a16="http://schemas.microsoft.com/office/drawing/2014/main" id="{54C92A82-0C97-418B-BDC5-524B663FD3F7}"/>
              </a:ext>
            </a:extLst>
          </p:cNvPr>
          <p:cNvSpPr>
            <a:spLocks noGrp="1"/>
          </p:cNvSpPr>
          <p:nvPr>
            <p:ph type="title"/>
          </p:nvPr>
        </p:nvSpPr>
        <p:spPr/>
        <p:txBody>
          <a:bodyPr/>
          <a:lstStyle/>
          <a:p>
            <a:pPr algn="l"/>
            <a:r>
              <a:rPr lang="fr-FR" sz="1800" dirty="0">
                <a:solidFill>
                  <a:schemeClr val="bg1">
                    <a:lumMod val="100000"/>
                  </a:schemeClr>
                </a:solidFill>
              </a:rPr>
              <a:t>Contexte de réalisation</a:t>
            </a:r>
            <a:endParaRPr lang="fr-FR" dirty="0">
              <a:solidFill>
                <a:schemeClr val="bg1">
                  <a:lumMod val="100000"/>
                </a:schemeClr>
              </a:solidFill>
            </a:endParaRPr>
          </a:p>
        </p:txBody>
      </p:sp>
      <p:pic>
        <p:nvPicPr>
          <p:cNvPr id="6" name="Picture Placeholder 3">
            <a:extLst>
              <a:ext uri="{FF2B5EF4-FFF2-40B4-BE49-F238E27FC236}">
                <a16:creationId xmlns:a16="http://schemas.microsoft.com/office/drawing/2014/main" id="{23482028-9E74-4360-8B47-AF95564C2E37}"/>
              </a:ext>
            </a:extLst>
          </p:cNvPr>
          <p:cNvPicPr>
            <a:picLocks noGrp="1" noChangeAspect="1"/>
          </p:cNvPicPr>
          <p:nvPr>
            <p:ph type="pic" sz="quarter" idx="10"/>
            <p:custDataLst>
              <p:tags r:id="rId1"/>
            </p:custDataLst>
          </p:nvPr>
        </p:nvPicPr>
        <p:blipFill rotWithShape="1">
          <a:blip r:embed="rId3"/>
          <a:srcRect l="12160" r="12160"/>
          <a:stretch/>
        </p:blipFill>
        <p:spPr>
          <a:xfrm>
            <a:off x="0" y="0"/>
            <a:ext cx="4760956" cy="4192731"/>
          </a:xfrm>
        </p:spPr>
      </p:pic>
    </p:spTree>
    <p:extLst>
      <p:ext uri="{BB962C8B-B14F-4D97-AF65-F5344CB8AC3E}">
        <p14:creationId xmlns:p14="http://schemas.microsoft.com/office/powerpoint/2010/main" val="2675479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754AC6-BBF7-8325-8345-C116E24279FB}"/>
              </a:ext>
            </a:extLst>
          </p:cNvPr>
          <p:cNvSpPr/>
          <p:nvPr/>
        </p:nvSpPr>
        <p:spPr>
          <a:xfrm>
            <a:off x="0" y="3895199"/>
            <a:ext cx="9144000" cy="1248301"/>
          </a:xfrm>
          <a:prstGeom prst="rect">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1200"/>
              </a:spcBef>
            </a:pPr>
            <a:r>
              <a:rPr lang="fr-FR" sz="1800" b="1" dirty="0">
                <a:solidFill>
                  <a:srgbClr val="5F5F5F"/>
                </a:solidFill>
              </a:rPr>
              <a:t>	</a:t>
            </a:r>
            <a:r>
              <a:rPr lang="fr-FR" sz="1200" b="1" dirty="0">
                <a:solidFill>
                  <a:srgbClr val="5F5F5F"/>
                </a:solidFill>
              </a:rPr>
              <a:t>Guide d’utilisation </a:t>
            </a:r>
            <a:r>
              <a:rPr lang="fr-FR" sz="1200" dirty="0">
                <a:solidFill>
                  <a:srgbClr val="5F5F5F"/>
                </a:solidFill>
              </a:rPr>
              <a:t>: </a:t>
            </a:r>
            <a:r>
              <a:rPr lang="fr-FR" sz="1200" b="1" dirty="0">
                <a:solidFill>
                  <a:srgbClr val="5F5F5F"/>
                </a:solidFill>
              </a:rPr>
              <a:t>Lecture préalable nécessaire </a:t>
            </a:r>
            <a:r>
              <a:rPr lang="fr-FR" sz="1200" dirty="0">
                <a:solidFill>
                  <a:srgbClr val="5F5F5F"/>
                </a:solidFill>
              </a:rPr>
              <a:t>avant de commencer le test d'intrusion, détaillant ses spécificités</a:t>
            </a:r>
          </a:p>
          <a:p>
            <a:pPr algn="just">
              <a:spcBef>
                <a:spcPts val="1200"/>
              </a:spcBef>
            </a:pPr>
            <a:r>
              <a:rPr lang="fr-FR" sz="1800" b="1" dirty="0">
                <a:solidFill>
                  <a:srgbClr val="5F5F5F"/>
                </a:solidFill>
              </a:rPr>
              <a:t>	</a:t>
            </a:r>
            <a:r>
              <a:rPr lang="fr-FR" sz="1200" b="1" dirty="0">
                <a:solidFill>
                  <a:srgbClr val="5F5F5F"/>
                </a:solidFill>
              </a:rPr>
              <a:t>Formulaire Excel :</a:t>
            </a:r>
            <a:r>
              <a:rPr lang="fr-FR" sz="1200" dirty="0">
                <a:solidFill>
                  <a:srgbClr val="5F5F5F"/>
                </a:solidFill>
              </a:rPr>
              <a:t> </a:t>
            </a:r>
            <a:r>
              <a:rPr lang="fr-FR" sz="1200" b="1" dirty="0">
                <a:solidFill>
                  <a:srgbClr val="5F5F5F"/>
                </a:solidFill>
              </a:rPr>
              <a:t>Grille d’audit à télécharger</a:t>
            </a:r>
            <a:r>
              <a:rPr lang="fr-FR" sz="1200" dirty="0">
                <a:solidFill>
                  <a:srgbClr val="5F5F5F"/>
                </a:solidFill>
              </a:rPr>
              <a:t> depuis la plateforme Convergence, à </a:t>
            </a:r>
            <a:r>
              <a:rPr lang="fr-FR" sz="1200" b="1" dirty="0">
                <a:solidFill>
                  <a:srgbClr val="5F5F5F"/>
                </a:solidFill>
              </a:rPr>
              <a:t>transmettre à l’auditeur </a:t>
            </a:r>
            <a:r>
              <a:rPr lang="fr-FR" sz="1200" dirty="0">
                <a:solidFill>
                  <a:srgbClr val="5F5F5F"/>
                </a:solidFill>
              </a:rPr>
              <a:t>afin 	qu’il puisse la compléter</a:t>
            </a:r>
            <a:endParaRPr lang="fr-FR" sz="1200" b="1" dirty="0">
              <a:solidFill>
                <a:srgbClr val="5F5F5F"/>
              </a:solidFill>
            </a:endParaRPr>
          </a:p>
        </p:txBody>
      </p:sp>
      <p:sp>
        <p:nvSpPr>
          <p:cNvPr id="5" name="Titre 4">
            <a:extLst>
              <a:ext uri="{FF2B5EF4-FFF2-40B4-BE49-F238E27FC236}">
                <a16:creationId xmlns:a16="http://schemas.microsoft.com/office/drawing/2014/main" id="{3C9251E1-E8D7-7E5F-294C-139E4B138DBA}"/>
              </a:ext>
            </a:extLst>
          </p:cNvPr>
          <p:cNvSpPr>
            <a:spLocks noGrp="1"/>
          </p:cNvSpPr>
          <p:nvPr>
            <p:ph type="title"/>
          </p:nvPr>
        </p:nvSpPr>
        <p:spPr/>
        <p:txBody>
          <a:bodyPr/>
          <a:lstStyle/>
          <a:p>
            <a:r>
              <a:rPr lang="fr-FR" sz="2000" dirty="0">
                <a:solidFill>
                  <a:srgbClr val="006AB2"/>
                </a:solidFill>
              </a:rPr>
              <a:t>Contexte de la réalisation du test d’intrusion</a:t>
            </a:r>
            <a:endParaRPr lang="fr-FR" dirty="0"/>
          </a:p>
        </p:txBody>
      </p:sp>
      <p:sp>
        <p:nvSpPr>
          <p:cNvPr id="18" name="Context Stakes &amp; Objectives">
            <a:extLst>
              <a:ext uri="{FF2B5EF4-FFF2-40B4-BE49-F238E27FC236}">
                <a16:creationId xmlns:a16="http://schemas.microsoft.com/office/drawing/2014/main" id="{75484A0B-750D-5D0F-D1C5-7E80657B25F4}"/>
              </a:ext>
            </a:extLst>
          </p:cNvPr>
          <p:cNvSpPr txBox="1">
            <a:spLocks/>
          </p:cNvSpPr>
          <p:nvPr/>
        </p:nvSpPr>
        <p:spPr>
          <a:xfrm>
            <a:off x="336115" y="2170317"/>
            <a:ext cx="3958008" cy="404667"/>
          </a:xfrm>
          <a:prstGeom prst="rect">
            <a:avLst/>
          </a:prstGeom>
        </p:spPr>
        <p:txBody>
          <a:bodyPr lIns="0" tIns="0" rIns="0" bIns="0"/>
          <a:lst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a:solidFill>
                  <a:schemeClr val="tx1"/>
                </a:solidFill>
                <a:latin typeface="+mn-lt"/>
                <a:ea typeface="+mn-ea"/>
                <a:cs typeface="+mn-cs"/>
              </a:defRPr>
            </a:lvl9pPr>
          </a:lstStyle>
          <a:p>
            <a:pPr marL="0" marR="0" lvl="2" indent="0" algn="r" defTabSz="914400" rtl="0" eaLnBrk="1" fontAlgn="base" latinLnBrk="0" hangingPunct="1">
              <a:lnSpc>
                <a:spcPct val="100000"/>
              </a:lnSpc>
              <a:spcBef>
                <a:spcPts val="600"/>
              </a:spcBef>
              <a:spcAft>
                <a:spcPts val="600"/>
              </a:spcAft>
              <a:buClrTx/>
              <a:buSzTx/>
              <a:buFontTx/>
              <a:buNone/>
              <a:tabLst/>
              <a:defRPr/>
            </a:pPr>
            <a:endParaRPr kumimoji="0" lang="fr-FR" sz="1400" b="1" i="0" u="none" strike="noStrike" kern="0" cap="none" spc="0" normalizeH="0" baseline="0" noProof="0" dirty="0">
              <a:ln>
                <a:noFill/>
              </a:ln>
              <a:solidFill>
                <a:srgbClr val="006AB2">
                  <a:lumMod val="75000"/>
                </a:srgbClr>
              </a:solidFill>
              <a:effectLst/>
              <a:uLnTx/>
              <a:uFillTx/>
              <a:latin typeface="Arial"/>
              <a:ea typeface="+mn-ea"/>
              <a:cs typeface="+mn-cs"/>
            </a:endParaRPr>
          </a:p>
        </p:txBody>
      </p:sp>
      <p:sp>
        <p:nvSpPr>
          <p:cNvPr id="25" name="Context Stakes &amp; Objectives">
            <a:extLst>
              <a:ext uri="{FF2B5EF4-FFF2-40B4-BE49-F238E27FC236}">
                <a16:creationId xmlns:a16="http://schemas.microsoft.com/office/drawing/2014/main" id="{9BD5026D-04FB-DA07-FE6B-640FB0E17400}"/>
              </a:ext>
            </a:extLst>
          </p:cNvPr>
          <p:cNvSpPr txBox="1">
            <a:spLocks/>
          </p:cNvSpPr>
          <p:nvPr/>
        </p:nvSpPr>
        <p:spPr>
          <a:xfrm>
            <a:off x="4679969" y="2170967"/>
            <a:ext cx="3958008" cy="406115"/>
          </a:xfrm>
          <a:prstGeom prst="rect">
            <a:avLst/>
          </a:prstGeom>
        </p:spPr>
        <p:txBody>
          <a:bodyPr lIns="0" tIns="0" rIns="0" bIns="0"/>
          <a:lst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a:solidFill>
                  <a:schemeClr val="tx1"/>
                </a:solidFill>
                <a:latin typeface="+mn-lt"/>
                <a:ea typeface="+mn-ea"/>
                <a:cs typeface="+mn-cs"/>
              </a:defRPr>
            </a:lvl9pPr>
          </a:lstStyle>
          <a:p>
            <a:pPr marL="0" marR="0" lvl="2" indent="0" algn="r" defTabSz="914400" rtl="0" eaLnBrk="1" fontAlgn="base" latinLnBrk="0" hangingPunct="1">
              <a:lnSpc>
                <a:spcPct val="100000"/>
              </a:lnSpc>
              <a:spcBef>
                <a:spcPts val="600"/>
              </a:spcBef>
              <a:spcAft>
                <a:spcPts val="600"/>
              </a:spcAft>
              <a:buClrTx/>
              <a:buSzTx/>
              <a:buFontTx/>
              <a:buNone/>
              <a:tabLst/>
              <a:defRPr/>
            </a:pPr>
            <a:endParaRPr kumimoji="0" lang="fr-FR" sz="1400" b="1" i="0" u="none" strike="noStrike" kern="0" cap="none" spc="0" normalizeH="0" baseline="0" noProof="0" dirty="0">
              <a:ln>
                <a:noFill/>
              </a:ln>
              <a:solidFill>
                <a:srgbClr val="006AB2">
                  <a:lumMod val="75000"/>
                </a:srgbClr>
              </a:solidFill>
              <a:effectLst/>
              <a:uLnTx/>
              <a:uFillTx/>
              <a:latin typeface="Arial"/>
              <a:ea typeface="+mn-ea"/>
              <a:cs typeface="+mn-cs"/>
            </a:endParaRPr>
          </a:p>
        </p:txBody>
      </p:sp>
      <p:sp>
        <p:nvSpPr>
          <p:cNvPr id="14" name="Rectangle : coins arrondis 13">
            <a:extLst>
              <a:ext uri="{FF2B5EF4-FFF2-40B4-BE49-F238E27FC236}">
                <a16:creationId xmlns:a16="http://schemas.microsoft.com/office/drawing/2014/main" id="{15AC833B-2F88-0A25-822A-046B0F5901FF}"/>
              </a:ext>
            </a:extLst>
          </p:cNvPr>
          <p:cNvSpPr>
            <a:spLocks/>
          </p:cNvSpPr>
          <p:nvPr/>
        </p:nvSpPr>
        <p:spPr>
          <a:xfrm>
            <a:off x="277306" y="1655795"/>
            <a:ext cx="4090701" cy="302012"/>
          </a:xfrm>
          <a:prstGeom prst="roundRect">
            <a:avLst/>
          </a:prstGeom>
          <a:solidFill>
            <a:srgbClr val="D60951"/>
          </a:solidFill>
          <a:ln>
            <a:solidFill>
              <a:srgbClr val="D6095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fr-FR" sz="1400" b="1" cap="all" dirty="0">
                <a:latin typeface="Arial"/>
              </a:rPr>
              <a:t>CADRE</a:t>
            </a:r>
            <a:endParaRPr kumimoji="0" lang="fr-FR" sz="1400" b="1" i="0" u="none" strike="noStrike" kern="1200" cap="all" spc="0" normalizeH="0" baseline="0" noProof="0" dirty="0">
              <a:ln>
                <a:noFill/>
              </a:ln>
              <a:effectLst/>
              <a:uLnTx/>
              <a:uFillTx/>
              <a:latin typeface="Arial"/>
              <a:ea typeface="+mn-ea"/>
              <a:cs typeface="+mn-cs"/>
            </a:endParaRPr>
          </a:p>
        </p:txBody>
      </p:sp>
      <p:sp>
        <p:nvSpPr>
          <p:cNvPr id="19" name="Arrondir un rectangle avec un coin diagonal 25">
            <a:extLst>
              <a:ext uri="{FF2B5EF4-FFF2-40B4-BE49-F238E27FC236}">
                <a16:creationId xmlns:a16="http://schemas.microsoft.com/office/drawing/2014/main" id="{26D23691-0009-7E76-344B-BD781603A16E}"/>
              </a:ext>
            </a:extLst>
          </p:cNvPr>
          <p:cNvSpPr>
            <a:spLocks/>
          </p:cNvSpPr>
          <p:nvPr/>
        </p:nvSpPr>
        <p:spPr bwMode="gray">
          <a:xfrm rot="5400000">
            <a:off x="1531324" y="727168"/>
            <a:ext cx="1585236" cy="4158757"/>
          </a:xfrm>
          <a:prstGeom prst="round2DiagRect">
            <a:avLst>
              <a:gd name="adj1" fmla="val 0"/>
              <a:gd name="adj2" fmla="val 11610"/>
            </a:avLst>
          </a:prstGeom>
          <a:no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just" defTabSz="914400" rtl="0" eaLnBrk="1" fontAlgn="base" latinLnBrk="0" hangingPunct="1">
              <a:lnSpc>
                <a:spcPct val="100000"/>
              </a:lnSpc>
              <a:spcBef>
                <a:spcPts val="600"/>
              </a:spcBef>
              <a:spcAft>
                <a:spcPts val="600"/>
              </a:spcAft>
              <a:buClr>
                <a:srgbClr val="503078"/>
              </a:buClr>
              <a:buSzTx/>
              <a:buFontTx/>
              <a:buNone/>
              <a:tabLst/>
              <a:defRPr/>
            </a:pPr>
            <a:endParaRPr kumimoji="0" lang="fr-FR" sz="1400" b="0" i="0" u="none" strike="noStrike" kern="0" cap="none" spc="0" normalizeH="0" baseline="0" noProof="0" dirty="0">
              <a:ln>
                <a:noFill/>
              </a:ln>
              <a:solidFill>
                <a:prstClr val="black"/>
              </a:solidFill>
              <a:effectLst/>
              <a:uLnTx/>
              <a:uFillTx/>
              <a:latin typeface="Arial"/>
              <a:ea typeface="+mn-ea"/>
              <a:cs typeface="+mn-cs"/>
            </a:endParaRPr>
          </a:p>
        </p:txBody>
      </p:sp>
      <p:sp>
        <p:nvSpPr>
          <p:cNvPr id="17" name="TextBox 6">
            <a:extLst>
              <a:ext uri="{FF2B5EF4-FFF2-40B4-BE49-F238E27FC236}">
                <a16:creationId xmlns:a16="http://schemas.microsoft.com/office/drawing/2014/main" id="{E6432A5D-D35D-A0AB-6868-3A28F21D7312}"/>
              </a:ext>
            </a:extLst>
          </p:cNvPr>
          <p:cNvSpPr txBox="1">
            <a:spLocks/>
          </p:cNvSpPr>
          <p:nvPr/>
        </p:nvSpPr>
        <p:spPr>
          <a:xfrm>
            <a:off x="321337" y="2201433"/>
            <a:ext cx="4005209" cy="1397732"/>
          </a:xfrm>
          <a:prstGeom prst="rect">
            <a:avLst/>
          </a:prstGeom>
        </p:spPr>
        <p:txBody>
          <a:bodyPr vert="horz" lIns="0" tIns="0" rIns="0" bIns="0" rtlCol="0" anchor="t">
            <a:noAutofit/>
          </a:bodyPr>
          <a:lstStyle>
            <a:lvl1pPr marL="0" marR="0" indent="0" algn="l" defTabSz="914400" rtl="0" eaLnBrk="1" fontAlgn="auto" latinLnBrk="0" hangingPunct="1">
              <a:lnSpc>
                <a:spcPct val="100000"/>
              </a:lnSpc>
              <a:spcBef>
                <a:spcPts val="1800"/>
              </a:spcBef>
              <a:spcAft>
                <a:spcPts val="0"/>
              </a:spcAft>
              <a:buClrTx/>
              <a:buSzPct val="100000"/>
              <a:buFont typeface="Wingdings" panose="05000000000000000000" pitchFamily="2" charset="2"/>
              <a:buNone/>
              <a:tabLst/>
              <a:defRPr sz="2400" b="1" kern="1200" cap="none" baseline="0">
                <a:solidFill>
                  <a:schemeClr val="tx2"/>
                </a:solidFill>
                <a:latin typeface="+mn-lt"/>
                <a:ea typeface="+mn-ea"/>
                <a:cs typeface="+mn-cs"/>
              </a:defRPr>
            </a:lvl1pPr>
            <a:lvl2pPr marL="720000" marR="0" indent="-285750" algn="l" defTabSz="914400" rtl="0" eaLnBrk="1" fontAlgn="auto" latinLnBrk="0" hangingPunct="1">
              <a:lnSpc>
                <a:spcPct val="100000"/>
              </a:lnSpc>
              <a:spcBef>
                <a:spcPts val="900"/>
              </a:spcBef>
              <a:spcAft>
                <a:spcPts val="0"/>
              </a:spcAft>
              <a:buClr>
                <a:srgbClr val="006AB2"/>
              </a:buClr>
              <a:buSzPct val="100000"/>
              <a:buFont typeface="Wingdings 3" panose="05040102010807070707" pitchFamily="18" charset="2"/>
              <a:buChar char="u"/>
              <a:tabLst/>
              <a:defRPr sz="1800" b="1" kern="1200" baseline="0">
                <a:solidFill>
                  <a:schemeClr val="tx2"/>
                </a:solidFill>
                <a:latin typeface="+mn-lt"/>
                <a:ea typeface="+mn-ea"/>
                <a:cs typeface="+mn-cs"/>
              </a:defRPr>
            </a:lvl2pPr>
            <a:lvl3pPr marL="1080000" marR="0" indent="-252000" algn="l" defTabSz="914400" rtl="0" eaLnBrk="1" fontAlgn="auto" latinLnBrk="0" hangingPunct="1">
              <a:lnSpc>
                <a:spcPct val="100000"/>
              </a:lnSpc>
              <a:spcBef>
                <a:spcPts val="400"/>
              </a:spcBef>
              <a:spcAft>
                <a:spcPts val="0"/>
              </a:spcAft>
              <a:buClrTx/>
              <a:buSzTx/>
              <a:buFont typeface="Webdings" panose="05030102010509060703" pitchFamily="18" charset="2"/>
              <a:buChar char="&lt;"/>
              <a:tabLst/>
              <a:defRPr lang="fr-FR" sz="1600" kern="1200" baseline="0">
                <a:solidFill>
                  <a:srgbClr val="575757"/>
                </a:solidFill>
                <a:latin typeface="+mn-lt"/>
                <a:ea typeface="+mn-ea"/>
                <a:cs typeface="+mn-cs"/>
              </a:defRPr>
            </a:lvl3pPr>
            <a:lvl4pPr marL="1440000" marR="0" indent="-216000" algn="l" defTabSz="914400" rtl="0" eaLnBrk="1" fontAlgn="auto" latinLnBrk="0" hangingPunct="1">
              <a:lnSpc>
                <a:spcPct val="100000"/>
              </a:lnSpc>
              <a:spcBef>
                <a:spcPts val="400"/>
              </a:spcBef>
              <a:spcAft>
                <a:spcPts val="0"/>
              </a:spcAft>
              <a:buClrTx/>
              <a:buSzPct val="130000"/>
              <a:buFont typeface="Arial" panose="020B0604020202020204" pitchFamily="34" charset="0"/>
              <a:buChar char="•"/>
              <a:tabLst/>
              <a:defRPr lang="fr-FR" sz="1400" kern="1200">
                <a:solidFill>
                  <a:srgbClr val="575757"/>
                </a:solidFill>
                <a:latin typeface="+mn-lt"/>
                <a:ea typeface="+mn-ea"/>
                <a:cs typeface="+mn-cs"/>
              </a:defRPr>
            </a:lvl4pPr>
            <a:lvl5pPr marL="1800000" marR="0" indent="-216000" algn="l" defTabSz="914400" rtl="0" eaLnBrk="1" fontAlgn="auto" latinLnBrk="0" hangingPunct="1">
              <a:lnSpc>
                <a:spcPct val="100000"/>
              </a:lnSpc>
              <a:spcBef>
                <a:spcPts val="200"/>
              </a:spcBef>
              <a:spcAft>
                <a:spcPts val="0"/>
              </a:spcAft>
              <a:buClrTx/>
              <a:buSzPct val="110000"/>
              <a:buFont typeface="Arial" pitchFamily="34" charset="0"/>
              <a:buChar char="•"/>
              <a:tabLst/>
              <a:defRPr lang="fr-FR" sz="1200" kern="1200">
                <a:solidFill>
                  <a:srgbClr val="57575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algn="just" defTabSz="685800">
              <a:spcBef>
                <a:spcPts val="600"/>
              </a:spcBef>
              <a:spcAft>
                <a:spcPts val="600"/>
              </a:spcAft>
              <a:buClr>
                <a:srgbClr val="D60951"/>
              </a:buClr>
              <a:buFont typeface="Wingdings" panose="05000000000000000000" pitchFamily="2" charset="2"/>
              <a:buChar char="Ø"/>
            </a:pPr>
            <a:r>
              <a:rPr lang="fr-FR" sz="1100" b="0" dirty="0">
                <a:solidFill>
                  <a:srgbClr val="5F5F5F"/>
                </a:solidFill>
                <a:latin typeface="+mj-lt"/>
              </a:rPr>
              <a:t>A ce titre, les éditeurs sont tenus de </a:t>
            </a:r>
            <a:r>
              <a:rPr lang="fr-FR" sz="1100" dirty="0">
                <a:solidFill>
                  <a:srgbClr val="5F5F5F"/>
                </a:solidFill>
                <a:latin typeface="+mj-lt"/>
              </a:rPr>
              <a:t>réaliser un test d’intrusion</a:t>
            </a:r>
            <a:r>
              <a:rPr lang="fr-FR" sz="1100" b="0" dirty="0">
                <a:solidFill>
                  <a:srgbClr val="5F5F5F"/>
                </a:solidFill>
                <a:latin typeface="+mj-lt"/>
              </a:rPr>
              <a:t> en vue de se conformer à </a:t>
            </a:r>
            <a:r>
              <a:rPr lang="fr-FR" sz="1100" dirty="0">
                <a:solidFill>
                  <a:srgbClr val="5F5F5F"/>
                </a:solidFill>
                <a:latin typeface="+mj-lt"/>
              </a:rPr>
              <a:t>l’exigence SC.SSI/GEN.18</a:t>
            </a:r>
            <a:r>
              <a:rPr lang="fr-FR" sz="1100" b="0" dirty="0">
                <a:solidFill>
                  <a:srgbClr val="5F5F5F"/>
                </a:solidFill>
                <a:latin typeface="+mj-lt"/>
              </a:rPr>
              <a:t>.</a:t>
            </a:r>
          </a:p>
          <a:p>
            <a:pPr marL="171450" indent="-171450" algn="just" defTabSz="685800">
              <a:spcBef>
                <a:spcPts val="600"/>
              </a:spcBef>
              <a:spcAft>
                <a:spcPts val="600"/>
              </a:spcAft>
              <a:buClr>
                <a:srgbClr val="D60951"/>
              </a:buClr>
              <a:buFont typeface="Wingdings" panose="05000000000000000000" pitchFamily="2" charset="2"/>
              <a:buChar char="Ø"/>
            </a:pPr>
            <a:r>
              <a:rPr lang="fr-FR" sz="1100" b="0" dirty="0">
                <a:solidFill>
                  <a:srgbClr val="5F5F5F"/>
                </a:solidFill>
                <a:latin typeface="+mj-lt"/>
              </a:rPr>
              <a:t>Ce test d'intrusion donne lieu à la </a:t>
            </a:r>
            <a:r>
              <a:rPr lang="fr-FR" sz="1100" dirty="0">
                <a:solidFill>
                  <a:srgbClr val="5F5F5F"/>
                </a:solidFill>
                <a:latin typeface="+mj-lt"/>
              </a:rPr>
              <a:t>complétion d'un formulaire </a:t>
            </a:r>
            <a:r>
              <a:rPr lang="fr-FR" sz="1100" b="0" dirty="0">
                <a:solidFill>
                  <a:srgbClr val="5F5F5F"/>
                </a:solidFill>
                <a:latin typeface="+mj-lt"/>
              </a:rPr>
              <a:t>par l'auditeur, qui sera ensuite soumis par l'éditeur dans le cadre de la demande de référencement.</a:t>
            </a:r>
            <a:endParaRPr lang="fr-FR" sz="1100" dirty="0">
              <a:solidFill>
                <a:srgbClr val="5F5F5F"/>
              </a:solidFill>
              <a:latin typeface="+mj-lt"/>
            </a:endParaRPr>
          </a:p>
        </p:txBody>
      </p:sp>
      <p:sp>
        <p:nvSpPr>
          <p:cNvPr id="21" name="Rectangle : coins arrondis 20">
            <a:extLst>
              <a:ext uri="{FF2B5EF4-FFF2-40B4-BE49-F238E27FC236}">
                <a16:creationId xmlns:a16="http://schemas.microsoft.com/office/drawing/2014/main" id="{3DA055B5-DF8A-06DC-7DC3-EF023E888114}"/>
              </a:ext>
            </a:extLst>
          </p:cNvPr>
          <p:cNvSpPr>
            <a:spLocks/>
          </p:cNvSpPr>
          <p:nvPr/>
        </p:nvSpPr>
        <p:spPr>
          <a:xfrm>
            <a:off x="4842766" y="1655795"/>
            <a:ext cx="4090701" cy="302011"/>
          </a:xfrm>
          <a:prstGeom prst="roundRect">
            <a:avLst/>
          </a:prstGeom>
          <a:solidFill>
            <a:srgbClr val="006AB2"/>
          </a:solidFill>
          <a:ln>
            <a:solidFill>
              <a:srgbClr val="006AB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fr-FR" sz="1400" b="1" cap="all" dirty="0">
                <a:solidFill>
                  <a:prstClr val="white"/>
                </a:solidFill>
                <a:latin typeface="Arial"/>
              </a:rPr>
              <a:t>INTERVENANTS</a:t>
            </a:r>
            <a:endParaRPr kumimoji="0" lang="fr-FR" sz="1400" b="1" i="0" u="none" strike="noStrike" kern="1200" cap="all" spc="0" normalizeH="0" baseline="0" noProof="0" dirty="0">
              <a:ln>
                <a:noFill/>
              </a:ln>
              <a:solidFill>
                <a:prstClr val="white"/>
              </a:solidFill>
              <a:effectLst/>
              <a:uLnTx/>
              <a:uFillTx/>
              <a:latin typeface="Arial"/>
              <a:ea typeface="+mn-ea"/>
              <a:cs typeface="+mn-cs"/>
            </a:endParaRPr>
          </a:p>
        </p:txBody>
      </p:sp>
      <p:sp>
        <p:nvSpPr>
          <p:cNvPr id="26" name="Arrondir un rectangle avec un coin diagonal 25">
            <a:extLst>
              <a:ext uri="{FF2B5EF4-FFF2-40B4-BE49-F238E27FC236}">
                <a16:creationId xmlns:a16="http://schemas.microsoft.com/office/drawing/2014/main" id="{D94266C4-8089-FF0A-3E1C-3F21B89B9FF0}"/>
              </a:ext>
            </a:extLst>
          </p:cNvPr>
          <p:cNvSpPr>
            <a:spLocks/>
          </p:cNvSpPr>
          <p:nvPr/>
        </p:nvSpPr>
        <p:spPr bwMode="gray">
          <a:xfrm rot="5400000">
            <a:off x="6075977" y="727169"/>
            <a:ext cx="1585239" cy="4158757"/>
          </a:xfrm>
          <a:prstGeom prst="round2DiagRect">
            <a:avLst>
              <a:gd name="adj1" fmla="val 0"/>
              <a:gd name="adj2" fmla="val 11610"/>
            </a:avLst>
          </a:prstGeom>
          <a:no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just" defTabSz="914400" rtl="0" eaLnBrk="1" fontAlgn="base" latinLnBrk="0" hangingPunct="1">
              <a:lnSpc>
                <a:spcPct val="100000"/>
              </a:lnSpc>
              <a:spcBef>
                <a:spcPts val="600"/>
              </a:spcBef>
              <a:spcAft>
                <a:spcPts val="600"/>
              </a:spcAft>
              <a:buClr>
                <a:srgbClr val="503078"/>
              </a:buClr>
              <a:buSzTx/>
              <a:buFontTx/>
              <a:buNone/>
              <a:tabLst/>
              <a:defRPr/>
            </a:pPr>
            <a:endParaRPr kumimoji="0" lang="fr-FR" sz="1400" b="0" i="0" u="none" strike="noStrike" kern="0" cap="none" spc="0" normalizeH="0" baseline="0" noProof="0" dirty="0">
              <a:ln>
                <a:noFill/>
              </a:ln>
              <a:solidFill>
                <a:prstClr val="black"/>
              </a:solidFill>
              <a:effectLst/>
              <a:uLnTx/>
              <a:uFillTx/>
              <a:latin typeface="Arial"/>
              <a:ea typeface="+mn-ea"/>
              <a:cs typeface="+mn-cs"/>
            </a:endParaRPr>
          </a:p>
        </p:txBody>
      </p:sp>
      <p:sp>
        <p:nvSpPr>
          <p:cNvPr id="24" name="TextBox 6">
            <a:extLst>
              <a:ext uri="{FF2B5EF4-FFF2-40B4-BE49-F238E27FC236}">
                <a16:creationId xmlns:a16="http://schemas.microsoft.com/office/drawing/2014/main" id="{008983C6-DABB-3909-9A3D-2199CB805223}"/>
              </a:ext>
            </a:extLst>
          </p:cNvPr>
          <p:cNvSpPr txBox="1">
            <a:spLocks/>
          </p:cNvSpPr>
          <p:nvPr/>
        </p:nvSpPr>
        <p:spPr>
          <a:xfrm>
            <a:off x="4982082" y="2201433"/>
            <a:ext cx="3773029" cy="1397732"/>
          </a:xfrm>
          <a:prstGeom prst="rect">
            <a:avLst/>
          </a:prstGeom>
        </p:spPr>
        <p:txBody>
          <a:bodyPr vert="horz" lIns="0" tIns="0" rIns="0" bIns="0" rtlCol="0" anchor="t">
            <a:noAutofit/>
          </a:bodyPr>
          <a:lstStyle>
            <a:lvl1pPr marL="0" marR="0" indent="0" algn="l" defTabSz="914400" rtl="0" eaLnBrk="1" fontAlgn="auto" latinLnBrk="0" hangingPunct="1">
              <a:lnSpc>
                <a:spcPct val="100000"/>
              </a:lnSpc>
              <a:spcBef>
                <a:spcPts val="1800"/>
              </a:spcBef>
              <a:spcAft>
                <a:spcPts val="0"/>
              </a:spcAft>
              <a:buClrTx/>
              <a:buSzPct val="100000"/>
              <a:buFont typeface="Wingdings" panose="05000000000000000000" pitchFamily="2" charset="2"/>
              <a:buNone/>
              <a:tabLst/>
              <a:defRPr sz="2400" b="1" kern="1200" cap="none" baseline="0">
                <a:solidFill>
                  <a:schemeClr val="tx2"/>
                </a:solidFill>
                <a:latin typeface="+mn-lt"/>
                <a:ea typeface="+mn-ea"/>
                <a:cs typeface="+mn-cs"/>
              </a:defRPr>
            </a:lvl1pPr>
            <a:lvl2pPr marL="720000" marR="0" indent="-285750" algn="l" defTabSz="914400" rtl="0" eaLnBrk="1" fontAlgn="auto" latinLnBrk="0" hangingPunct="1">
              <a:lnSpc>
                <a:spcPct val="100000"/>
              </a:lnSpc>
              <a:spcBef>
                <a:spcPts val="900"/>
              </a:spcBef>
              <a:spcAft>
                <a:spcPts val="0"/>
              </a:spcAft>
              <a:buClr>
                <a:srgbClr val="006AB2"/>
              </a:buClr>
              <a:buSzPct val="100000"/>
              <a:buFont typeface="Wingdings 3" panose="05040102010807070707" pitchFamily="18" charset="2"/>
              <a:buChar char="u"/>
              <a:tabLst/>
              <a:defRPr sz="1800" b="1" kern="1200" baseline="0">
                <a:solidFill>
                  <a:schemeClr val="tx2"/>
                </a:solidFill>
                <a:latin typeface="+mn-lt"/>
                <a:ea typeface="+mn-ea"/>
                <a:cs typeface="+mn-cs"/>
              </a:defRPr>
            </a:lvl2pPr>
            <a:lvl3pPr marL="1080000" marR="0" indent="-252000" algn="l" defTabSz="914400" rtl="0" eaLnBrk="1" fontAlgn="auto" latinLnBrk="0" hangingPunct="1">
              <a:lnSpc>
                <a:spcPct val="100000"/>
              </a:lnSpc>
              <a:spcBef>
                <a:spcPts val="400"/>
              </a:spcBef>
              <a:spcAft>
                <a:spcPts val="0"/>
              </a:spcAft>
              <a:buClrTx/>
              <a:buSzTx/>
              <a:buFont typeface="Webdings" panose="05030102010509060703" pitchFamily="18" charset="2"/>
              <a:buChar char="&lt;"/>
              <a:tabLst/>
              <a:defRPr lang="fr-FR" sz="1600" kern="1200" baseline="0">
                <a:solidFill>
                  <a:srgbClr val="575757"/>
                </a:solidFill>
                <a:latin typeface="+mn-lt"/>
                <a:ea typeface="+mn-ea"/>
                <a:cs typeface="+mn-cs"/>
              </a:defRPr>
            </a:lvl3pPr>
            <a:lvl4pPr marL="1440000" marR="0" indent="-216000" algn="l" defTabSz="914400" rtl="0" eaLnBrk="1" fontAlgn="auto" latinLnBrk="0" hangingPunct="1">
              <a:lnSpc>
                <a:spcPct val="100000"/>
              </a:lnSpc>
              <a:spcBef>
                <a:spcPts val="400"/>
              </a:spcBef>
              <a:spcAft>
                <a:spcPts val="0"/>
              </a:spcAft>
              <a:buClrTx/>
              <a:buSzPct val="130000"/>
              <a:buFont typeface="Arial" panose="020B0604020202020204" pitchFamily="34" charset="0"/>
              <a:buChar char="•"/>
              <a:tabLst/>
              <a:defRPr lang="fr-FR" sz="1400" kern="1200">
                <a:solidFill>
                  <a:srgbClr val="575757"/>
                </a:solidFill>
                <a:latin typeface="+mn-lt"/>
                <a:ea typeface="+mn-ea"/>
                <a:cs typeface="+mn-cs"/>
              </a:defRPr>
            </a:lvl4pPr>
            <a:lvl5pPr marL="1800000" marR="0" indent="-216000" algn="l" defTabSz="914400" rtl="0" eaLnBrk="1" fontAlgn="auto" latinLnBrk="0" hangingPunct="1">
              <a:lnSpc>
                <a:spcPct val="100000"/>
              </a:lnSpc>
              <a:spcBef>
                <a:spcPts val="200"/>
              </a:spcBef>
              <a:spcAft>
                <a:spcPts val="0"/>
              </a:spcAft>
              <a:buClrTx/>
              <a:buSzPct val="110000"/>
              <a:buFont typeface="Arial" pitchFamily="34" charset="0"/>
              <a:buChar char="•"/>
              <a:tabLst/>
              <a:defRPr lang="fr-FR" sz="1200" kern="1200">
                <a:solidFill>
                  <a:srgbClr val="57575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lvl="0" indent="-171450" algn="just" fontAlgn="base">
              <a:lnSpc>
                <a:spcPct val="120000"/>
              </a:lnSpc>
              <a:spcBef>
                <a:spcPts val="600"/>
              </a:spcBef>
              <a:spcAft>
                <a:spcPts val="600"/>
              </a:spcAft>
              <a:buClr>
                <a:srgbClr val="D60951"/>
              </a:buClr>
              <a:buSzTx/>
              <a:buFont typeface="Wingdings" panose="05000000000000000000" pitchFamily="2" charset="2"/>
              <a:buChar char="Ø"/>
              <a:defRPr/>
            </a:pPr>
            <a:r>
              <a:rPr lang="fr-FR" sz="1100" b="0" dirty="0">
                <a:solidFill>
                  <a:srgbClr val="5F5F5F"/>
                </a:solidFill>
                <a:latin typeface="Arial"/>
                <a:ea typeface="Geneva"/>
              </a:rPr>
              <a:t>Le test d’intrusion doit être réalisé </a:t>
            </a:r>
            <a:r>
              <a:rPr lang="fr-FR" sz="1100" dirty="0">
                <a:solidFill>
                  <a:srgbClr val="5F5F5F"/>
                </a:solidFill>
                <a:latin typeface="Arial"/>
                <a:ea typeface="Geneva"/>
              </a:rPr>
              <a:t>par un prestataire qualifié PASSI. </a:t>
            </a:r>
          </a:p>
          <a:p>
            <a:pPr marL="171450" lvl="0" indent="-171450" algn="just" fontAlgn="base">
              <a:lnSpc>
                <a:spcPct val="120000"/>
              </a:lnSpc>
              <a:spcBef>
                <a:spcPts val="600"/>
              </a:spcBef>
              <a:spcAft>
                <a:spcPts val="600"/>
              </a:spcAft>
              <a:buClr>
                <a:srgbClr val="D60951"/>
              </a:buClr>
              <a:buSzTx/>
              <a:buFont typeface="Wingdings" panose="05000000000000000000" pitchFamily="2" charset="2"/>
              <a:buChar char="Ø"/>
              <a:defRPr/>
            </a:pPr>
            <a:r>
              <a:rPr lang="fr-FR" sz="1100" b="0" dirty="0">
                <a:solidFill>
                  <a:srgbClr val="5F5F5F"/>
                </a:solidFill>
                <a:latin typeface="Arial"/>
                <a:ea typeface="Geneva"/>
              </a:rPr>
              <a:t>Cependant, </a:t>
            </a:r>
            <a:r>
              <a:rPr lang="fr-FR" sz="1100" dirty="0">
                <a:solidFill>
                  <a:srgbClr val="5F5F5F"/>
                </a:solidFill>
                <a:latin typeface="Arial"/>
                <a:ea typeface="Geneva"/>
              </a:rPr>
              <a:t>il ne s’agit pas d’un audit PASSI </a:t>
            </a:r>
            <a:r>
              <a:rPr lang="fr-FR" sz="1100" b="0" dirty="0">
                <a:solidFill>
                  <a:srgbClr val="5F5F5F"/>
                </a:solidFill>
                <a:latin typeface="Arial"/>
                <a:ea typeface="Geneva"/>
              </a:rPr>
              <a:t>(la certification PASSI n’est pas requise pour l’auditeur et les conditions de réalisation du test d’intrusion ne sont pas celles d’un audit PASSI).</a:t>
            </a:r>
          </a:p>
        </p:txBody>
      </p:sp>
      <p:sp>
        <p:nvSpPr>
          <p:cNvPr id="38" name="Text Placeholder 2">
            <a:extLst>
              <a:ext uri="{FF2B5EF4-FFF2-40B4-BE49-F238E27FC236}">
                <a16:creationId xmlns:a16="http://schemas.microsoft.com/office/drawing/2014/main" id="{8C171EE3-7615-F8B3-8009-D14CDDA2094D}"/>
              </a:ext>
            </a:extLst>
          </p:cNvPr>
          <p:cNvSpPr txBox="1">
            <a:spLocks/>
          </p:cNvSpPr>
          <p:nvPr/>
        </p:nvSpPr>
        <p:spPr>
          <a:xfrm>
            <a:off x="828000" y="121392"/>
            <a:ext cx="3314523" cy="185254"/>
          </a:xfrm>
          <a:prstGeom prst="rect">
            <a:avLst/>
          </a:prstGeom>
        </p:spPr>
        <p:txBody>
          <a:bodyPr vert="horz" lIns="108000" tIns="0" rIns="108000" bIns="0" rtlCol="0" anchor="b">
            <a:normAutofit/>
          </a:bodyPr>
          <a:lstStyle>
            <a:lvl1pPr marL="0" marR="0" indent="0" algn="l" defTabSz="914400" rtl="0" eaLnBrk="1" fontAlgn="auto" latinLnBrk="0" hangingPunct="1">
              <a:lnSpc>
                <a:spcPct val="100000"/>
              </a:lnSpc>
              <a:spcBef>
                <a:spcPts val="0"/>
              </a:spcBef>
              <a:spcAft>
                <a:spcPts val="0"/>
              </a:spcAft>
              <a:buClrTx/>
              <a:buSzPct val="100000"/>
              <a:buFont typeface="Wingdings" panose="05000000000000000000" pitchFamily="2" charset="2"/>
              <a:buNone/>
              <a:tabLst/>
              <a:defRPr sz="750" b="1" i="0" kern="1200" cap="all" baseline="0">
                <a:solidFill>
                  <a:schemeClr val="accent4"/>
                </a:solidFill>
                <a:latin typeface="+mj-lt"/>
                <a:ea typeface="+mn-ea"/>
                <a:cs typeface="+mn-cs"/>
              </a:defRPr>
            </a:lvl1pPr>
            <a:lvl2pPr marL="720000" marR="0" indent="-285750" algn="l" defTabSz="914400" rtl="0" eaLnBrk="1" fontAlgn="auto" latinLnBrk="0" hangingPunct="1">
              <a:lnSpc>
                <a:spcPct val="100000"/>
              </a:lnSpc>
              <a:spcBef>
                <a:spcPts val="900"/>
              </a:spcBef>
              <a:spcAft>
                <a:spcPts val="0"/>
              </a:spcAft>
              <a:buClr>
                <a:srgbClr val="006AB2"/>
              </a:buClr>
              <a:buSzPct val="100000"/>
              <a:buFont typeface="Wingdings 3" panose="05040102010807070707" pitchFamily="18" charset="2"/>
              <a:buChar char="u"/>
              <a:tabLst/>
              <a:defRPr sz="610" b="1" kern="1200" baseline="0">
                <a:solidFill>
                  <a:schemeClr val="tx2"/>
                </a:solidFill>
                <a:latin typeface="+mn-lt"/>
                <a:ea typeface="+mn-ea"/>
                <a:cs typeface="+mn-cs"/>
              </a:defRPr>
            </a:lvl2pPr>
            <a:lvl3pPr marL="1080000" marR="0" indent="-252000" algn="l" defTabSz="914400" rtl="0" eaLnBrk="1" fontAlgn="auto" latinLnBrk="0" hangingPunct="1">
              <a:lnSpc>
                <a:spcPct val="100000"/>
              </a:lnSpc>
              <a:spcBef>
                <a:spcPts val="400"/>
              </a:spcBef>
              <a:spcAft>
                <a:spcPts val="0"/>
              </a:spcAft>
              <a:buClrTx/>
              <a:buSzTx/>
              <a:buFont typeface="Webdings" panose="05030102010509060703" pitchFamily="18" charset="2"/>
              <a:buChar char="&lt;"/>
              <a:tabLst/>
              <a:defRPr lang="fr-FR" sz="1600" kern="1200" baseline="0">
                <a:solidFill>
                  <a:srgbClr val="575757"/>
                </a:solidFill>
                <a:latin typeface="+mn-lt"/>
                <a:ea typeface="+mn-ea"/>
                <a:cs typeface="+mn-cs"/>
              </a:defRPr>
            </a:lvl3pPr>
            <a:lvl4pPr marL="1440000" marR="0" indent="-216000" algn="l" defTabSz="914400" rtl="0" eaLnBrk="1" fontAlgn="auto" latinLnBrk="0" hangingPunct="1">
              <a:lnSpc>
                <a:spcPct val="100000"/>
              </a:lnSpc>
              <a:spcBef>
                <a:spcPts val="400"/>
              </a:spcBef>
              <a:spcAft>
                <a:spcPts val="0"/>
              </a:spcAft>
              <a:buClrTx/>
              <a:buSzPct val="130000"/>
              <a:buFont typeface="Arial" panose="020B0604020202020204" pitchFamily="34" charset="0"/>
              <a:buChar char="•"/>
              <a:tabLst/>
              <a:defRPr lang="fr-FR" sz="1400" kern="1200">
                <a:solidFill>
                  <a:srgbClr val="575757"/>
                </a:solidFill>
                <a:latin typeface="+mn-lt"/>
                <a:ea typeface="+mn-ea"/>
                <a:cs typeface="+mn-cs"/>
              </a:defRPr>
            </a:lvl4pPr>
            <a:lvl5pPr marL="1800000" marR="0" indent="-216000" algn="l" defTabSz="914400" rtl="0" eaLnBrk="1" fontAlgn="auto" latinLnBrk="0" hangingPunct="1">
              <a:lnSpc>
                <a:spcPct val="100000"/>
              </a:lnSpc>
              <a:spcBef>
                <a:spcPts val="200"/>
              </a:spcBef>
              <a:spcAft>
                <a:spcPts val="0"/>
              </a:spcAft>
              <a:buClrTx/>
              <a:buSzPct val="110000"/>
              <a:buFont typeface="Arial" pitchFamily="34" charset="0"/>
              <a:buChar char="•"/>
              <a:tabLst/>
              <a:defRPr lang="fr-FR" sz="1200" kern="1200">
                <a:solidFill>
                  <a:srgbClr val="57575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a:t>Test d’intrusion Ségur numérique vague 2</a:t>
            </a:r>
          </a:p>
        </p:txBody>
      </p:sp>
      <p:sp>
        <p:nvSpPr>
          <p:cNvPr id="2" name="Espace réservé du numéro de diapositive 1">
            <a:extLst>
              <a:ext uri="{FF2B5EF4-FFF2-40B4-BE49-F238E27FC236}">
                <a16:creationId xmlns:a16="http://schemas.microsoft.com/office/drawing/2014/main" id="{2A4F780F-3274-489B-9E50-90DBDA466534}"/>
              </a:ext>
            </a:extLst>
          </p:cNvPr>
          <p:cNvSpPr txBox="1">
            <a:spLocks/>
          </p:cNvSpPr>
          <p:nvPr/>
        </p:nvSpPr>
        <p:spPr>
          <a:xfrm>
            <a:off x="107504" y="4749992"/>
            <a:ext cx="287338" cy="273600"/>
          </a:xfrm>
          <a:prstGeom prst="rect">
            <a:avLst/>
          </a:prstGeom>
        </p:spPr>
        <p:txBody>
          <a:bodyPr lIns="0" tIns="0" rIns="0" bIns="0" anchor="ctr"/>
          <a:lstStyle>
            <a:defPPr>
              <a:defRPr lang="fr-FR"/>
            </a:defPPr>
            <a:lvl1pPr algn="l" rtl="0" fontAlgn="base">
              <a:spcBef>
                <a:spcPct val="0"/>
              </a:spcBef>
              <a:spcAft>
                <a:spcPct val="0"/>
              </a:spcAft>
              <a:defRPr sz="2400" kern="1200">
                <a:solidFill>
                  <a:schemeClr val="tx1"/>
                </a:solidFill>
                <a:latin typeface="Arial" charset="0"/>
                <a:ea typeface="Geneva" charset="-128"/>
                <a:cs typeface="+mn-cs"/>
              </a:defRPr>
            </a:lvl1pPr>
            <a:lvl2pPr marL="457200" algn="l" rtl="0" fontAlgn="base">
              <a:spcBef>
                <a:spcPct val="0"/>
              </a:spcBef>
              <a:spcAft>
                <a:spcPct val="0"/>
              </a:spcAft>
              <a:defRPr sz="2400" kern="1200">
                <a:solidFill>
                  <a:schemeClr val="tx1"/>
                </a:solidFill>
                <a:latin typeface="Arial" charset="0"/>
                <a:ea typeface="Geneva" charset="-128"/>
                <a:cs typeface="+mn-cs"/>
              </a:defRPr>
            </a:lvl2pPr>
            <a:lvl3pPr marL="914400" algn="l" rtl="0" fontAlgn="base">
              <a:spcBef>
                <a:spcPct val="0"/>
              </a:spcBef>
              <a:spcAft>
                <a:spcPct val="0"/>
              </a:spcAft>
              <a:defRPr sz="2400" kern="1200">
                <a:solidFill>
                  <a:schemeClr val="tx1"/>
                </a:solidFill>
                <a:latin typeface="Arial" charset="0"/>
                <a:ea typeface="Geneva" charset="-128"/>
                <a:cs typeface="+mn-cs"/>
              </a:defRPr>
            </a:lvl3pPr>
            <a:lvl4pPr marL="1371600" algn="l" rtl="0" fontAlgn="base">
              <a:spcBef>
                <a:spcPct val="0"/>
              </a:spcBef>
              <a:spcAft>
                <a:spcPct val="0"/>
              </a:spcAft>
              <a:defRPr sz="2400" kern="1200">
                <a:solidFill>
                  <a:schemeClr val="tx1"/>
                </a:solidFill>
                <a:latin typeface="Arial" charset="0"/>
                <a:ea typeface="Geneva" charset="-128"/>
                <a:cs typeface="+mn-cs"/>
              </a:defRPr>
            </a:lvl4pPr>
            <a:lvl5pPr marL="1828800" algn="l" rtl="0" fontAlgn="base">
              <a:spcBef>
                <a:spcPct val="0"/>
              </a:spcBef>
              <a:spcAft>
                <a:spcPct val="0"/>
              </a:spcAft>
              <a:defRPr sz="2400" kern="1200">
                <a:solidFill>
                  <a:schemeClr val="tx1"/>
                </a:solidFill>
                <a:latin typeface="Arial" charset="0"/>
                <a:ea typeface="Geneva" charset="-128"/>
                <a:cs typeface="+mn-cs"/>
              </a:defRPr>
            </a:lvl5pPr>
            <a:lvl6pPr marL="2286000" algn="l" defTabSz="914400" rtl="0" eaLnBrk="1" latinLnBrk="0" hangingPunct="1">
              <a:defRPr sz="2400" kern="1200">
                <a:solidFill>
                  <a:schemeClr val="tx1"/>
                </a:solidFill>
                <a:latin typeface="Arial" charset="0"/>
                <a:ea typeface="Geneva" charset="-128"/>
                <a:cs typeface="+mn-cs"/>
              </a:defRPr>
            </a:lvl6pPr>
            <a:lvl7pPr marL="2743200" algn="l" defTabSz="914400" rtl="0" eaLnBrk="1" latinLnBrk="0" hangingPunct="1">
              <a:defRPr sz="2400" kern="1200">
                <a:solidFill>
                  <a:schemeClr val="tx1"/>
                </a:solidFill>
                <a:latin typeface="Arial" charset="0"/>
                <a:ea typeface="Geneva" charset="-128"/>
                <a:cs typeface="+mn-cs"/>
              </a:defRPr>
            </a:lvl7pPr>
            <a:lvl8pPr marL="3200400" algn="l" defTabSz="914400" rtl="0" eaLnBrk="1" latinLnBrk="0" hangingPunct="1">
              <a:defRPr sz="2400" kern="1200">
                <a:solidFill>
                  <a:schemeClr val="tx1"/>
                </a:solidFill>
                <a:latin typeface="Arial" charset="0"/>
                <a:ea typeface="Geneva" charset="-128"/>
                <a:cs typeface="+mn-cs"/>
              </a:defRPr>
            </a:lvl8pPr>
            <a:lvl9pPr marL="3657600" algn="l" defTabSz="914400" rtl="0" eaLnBrk="1" latinLnBrk="0" hangingPunct="1">
              <a:defRPr sz="2400" kern="1200">
                <a:solidFill>
                  <a:schemeClr val="tx1"/>
                </a:solidFill>
                <a:latin typeface="Arial" charset="0"/>
                <a:ea typeface="Geneva"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646E7B68-C406-4B5C-B79D-A1CDE10CB85D}" type="slidenum">
              <a:rPr kumimoji="0" lang="fr-FR" sz="800" b="0" i="1" u="none" strike="noStrike" kern="1200" cap="none" spc="0" normalizeH="0" baseline="0" noProof="0" smtClean="0">
                <a:ln>
                  <a:noFill/>
                </a:ln>
                <a:solidFill>
                  <a:srgbClr val="575757"/>
                </a:solidFill>
                <a:effectLst/>
                <a:uLnTx/>
                <a:uFillTx/>
                <a:latin typeface="Arial" charset="0"/>
                <a:ea typeface="Geneva"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4</a:t>
            </a:fld>
            <a:endParaRPr kumimoji="0" lang="fr-FR" sz="800" b="0" i="1" u="none" strike="noStrike" kern="1200" cap="none" spc="0" normalizeH="0" baseline="0" noProof="0" dirty="0">
              <a:ln>
                <a:noFill/>
              </a:ln>
              <a:solidFill>
                <a:srgbClr val="575757"/>
              </a:solidFill>
              <a:effectLst/>
              <a:uLnTx/>
              <a:uFillTx/>
              <a:latin typeface="Arial" charset="0"/>
              <a:ea typeface="Geneva" charset="-128"/>
              <a:cs typeface="+mn-cs"/>
            </a:endParaRPr>
          </a:p>
        </p:txBody>
      </p:sp>
      <p:sp>
        <p:nvSpPr>
          <p:cNvPr id="31" name="Rectangle : coins arrondis 61">
            <a:extLst>
              <a:ext uri="{FF2B5EF4-FFF2-40B4-BE49-F238E27FC236}">
                <a16:creationId xmlns:a16="http://schemas.microsoft.com/office/drawing/2014/main" id="{2721D766-5C66-CF53-21B6-D8416D864581}"/>
              </a:ext>
            </a:extLst>
          </p:cNvPr>
          <p:cNvSpPr>
            <a:spLocks/>
          </p:cNvSpPr>
          <p:nvPr/>
        </p:nvSpPr>
        <p:spPr>
          <a:xfrm>
            <a:off x="-1" y="762039"/>
            <a:ext cx="9144001" cy="581152"/>
          </a:xfrm>
          <a:prstGeom prst="roundRect">
            <a:avLst>
              <a:gd name="adj" fmla="val 0"/>
            </a:avLst>
          </a:prstGeom>
          <a:solidFill>
            <a:schemeClr val="bg1">
              <a:lumMod val="95000"/>
            </a:schemeClr>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lumMod val="10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54000" rIns="756000" bIns="54000" numCol="1" spcCol="0" rtlCol="0" fromWordArt="0" anchor="ctr" anchorCtr="0" forceAA="0" compatLnSpc="1">
            <a:prstTxWarp prst="textNoShape">
              <a:avLst/>
            </a:prstTxWarp>
            <a:noAutofit/>
          </a:bodyPr>
          <a:lstStyle>
            <a:defPPr>
              <a:defRPr lang="fr-FR"/>
            </a:defPPr>
            <a:lvl1pPr algn="l" rtl="0" fontAlgn="base">
              <a:spcBef>
                <a:spcPct val="0"/>
              </a:spcBef>
              <a:spcAft>
                <a:spcPct val="0"/>
              </a:spcAft>
              <a:defRPr sz="2400" kern="1200">
                <a:solidFill>
                  <a:sysClr val="window" lastClr="FFFFFF"/>
                </a:solidFill>
                <a:latin typeface="Arial"/>
              </a:defRPr>
            </a:lvl1pPr>
            <a:lvl2pPr marL="457200" algn="l" rtl="0" fontAlgn="base">
              <a:spcBef>
                <a:spcPct val="0"/>
              </a:spcBef>
              <a:spcAft>
                <a:spcPct val="0"/>
              </a:spcAft>
              <a:defRPr sz="2400" kern="1200">
                <a:solidFill>
                  <a:sysClr val="window" lastClr="FFFFFF"/>
                </a:solidFill>
                <a:latin typeface="Arial"/>
              </a:defRPr>
            </a:lvl2pPr>
            <a:lvl3pPr marL="914400" algn="l" rtl="0" fontAlgn="base">
              <a:spcBef>
                <a:spcPct val="0"/>
              </a:spcBef>
              <a:spcAft>
                <a:spcPct val="0"/>
              </a:spcAft>
              <a:defRPr sz="2400" kern="1200">
                <a:solidFill>
                  <a:sysClr val="window" lastClr="FFFFFF"/>
                </a:solidFill>
                <a:latin typeface="Arial"/>
              </a:defRPr>
            </a:lvl3pPr>
            <a:lvl4pPr marL="1371600" algn="l" rtl="0" fontAlgn="base">
              <a:spcBef>
                <a:spcPct val="0"/>
              </a:spcBef>
              <a:spcAft>
                <a:spcPct val="0"/>
              </a:spcAft>
              <a:defRPr sz="2400" kern="1200">
                <a:solidFill>
                  <a:sysClr val="window" lastClr="FFFFFF"/>
                </a:solidFill>
                <a:latin typeface="Arial"/>
              </a:defRPr>
            </a:lvl4pPr>
            <a:lvl5pPr marL="1828800" algn="l" rtl="0" fontAlgn="base">
              <a:spcBef>
                <a:spcPct val="0"/>
              </a:spcBef>
              <a:spcAft>
                <a:spcPct val="0"/>
              </a:spcAft>
              <a:defRPr sz="2400" kern="1200">
                <a:solidFill>
                  <a:sysClr val="window" lastClr="FFFFFF"/>
                </a:solidFill>
                <a:latin typeface="Arial"/>
              </a:defRPr>
            </a:lvl5pPr>
            <a:lvl6pPr marL="2286000" algn="l" defTabSz="914400" rtl="0" eaLnBrk="1" latinLnBrk="0" hangingPunct="1">
              <a:defRPr sz="2400" kern="1200">
                <a:solidFill>
                  <a:sysClr val="window" lastClr="FFFFFF"/>
                </a:solidFill>
                <a:latin typeface="Arial"/>
              </a:defRPr>
            </a:lvl6pPr>
            <a:lvl7pPr marL="2743200" algn="l" defTabSz="914400" rtl="0" eaLnBrk="1" latinLnBrk="0" hangingPunct="1">
              <a:defRPr sz="2400" kern="1200">
                <a:solidFill>
                  <a:sysClr val="window" lastClr="FFFFFF"/>
                </a:solidFill>
                <a:latin typeface="Arial"/>
              </a:defRPr>
            </a:lvl7pPr>
            <a:lvl8pPr marL="3200400" algn="l" defTabSz="914400" rtl="0" eaLnBrk="1" latinLnBrk="0" hangingPunct="1">
              <a:defRPr sz="2400" kern="1200">
                <a:solidFill>
                  <a:sysClr val="window" lastClr="FFFFFF"/>
                </a:solidFill>
                <a:latin typeface="Arial"/>
              </a:defRPr>
            </a:lvl8pPr>
            <a:lvl9pPr marL="3657600" algn="l" defTabSz="914400" rtl="0" eaLnBrk="1" latinLnBrk="0" hangingPunct="1">
              <a:defRPr sz="2400" kern="1200">
                <a:solidFill>
                  <a:sysClr val="window" lastClr="FFFFFF"/>
                </a:solidFill>
                <a:latin typeface="Arial"/>
              </a:defRPr>
            </a:lvl9pPr>
          </a:lstStyle>
          <a:p>
            <a:pPr marL="828000" lvl="2" algn="ctr" defTabSz="685800" fontAlgn="auto">
              <a:spcBef>
                <a:spcPts val="0"/>
              </a:spcBef>
              <a:spcAft>
                <a:spcPts val="0"/>
              </a:spcAft>
            </a:pPr>
            <a:r>
              <a:rPr lang="fr-FR" sz="1100" dirty="0">
                <a:solidFill>
                  <a:srgbClr val="5F5F5F"/>
                </a:solidFill>
                <a:latin typeface="+mj-lt"/>
              </a:rPr>
              <a:t>L'un des principaux piliers du programme Ségur Numérique </a:t>
            </a:r>
            <a:r>
              <a:rPr lang="fr-FR" sz="1100" b="1" dirty="0">
                <a:solidFill>
                  <a:srgbClr val="5F5F5F"/>
                </a:solidFill>
                <a:latin typeface="+mj-lt"/>
              </a:rPr>
              <a:t>est la sécurité</a:t>
            </a:r>
            <a:r>
              <a:rPr lang="fr-FR" sz="1100" dirty="0">
                <a:solidFill>
                  <a:srgbClr val="5F5F5F"/>
                </a:solidFill>
                <a:latin typeface="+mj-lt"/>
              </a:rPr>
              <a:t>. Par conséquent, chaque solution </a:t>
            </a:r>
            <a:r>
              <a:rPr lang="fr-FR" sz="1100" b="1" dirty="0">
                <a:solidFill>
                  <a:srgbClr val="5F5F5F"/>
                </a:solidFill>
                <a:latin typeface="+mj-lt"/>
              </a:rPr>
              <a:t>candidate fait l'objet d'une évaluation cyber </a:t>
            </a:r>
            <a:r>
              <a:rPr lang="fr-FR" sz="1100" dirty="0">
                <a:solidFill>
                  <a:srgbClr val="5F5F5F"/>
                </a:solidFill>
                <a:latin typeface="+mj-lt"/>
              </a:rPr>
              <a:t>afin de s'assurer qu'elle ne présente pas de vulnérabilités potentiellement exploitables.</a:t>
            </a:r>
          </a:p>
        </p:txBody>
      </p:sp>
      <p:pic>
        <p:nvPicPr>
          <p:cNvPr id="8" name="Graphique 7" descr="Bouclier coche avec un remplissage uni">
            <a:extLst>
              <a:ext uri="{FF2B5EF4-FFF2-40B4-BE49-F238E27FC236}">
                <a16:creationId xmlns:a16="http://schemas.microsoft.com/office/drawing/2014/main" id="{75944A8F-F2CF-4249-6D44-ACD76050521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4842" y="1669143"/>
            <a:ext cx="275812" cy="275812"/>
          </a:xfrm>
          <a:prstGeom prst="rect">
            <a:avLst/>
          </a:prstGeom>
        </p:spPr>
      </p:pic>
      <p:pic>
        <p:nvPicPr>
          <p:cNvPr id="10" name="Graphic 8" descr="Merger with solid fill">
            <a:extLst>
              <a:ext uri="{FF2B5EF4-FFF2-40B4-BE49-F238E27FC236}">
                <a16:creationId xmlns:a16="http://schemas.microsoft.com/office/drawing/2014/main" id="{6FF4CCA0-5D24-4053-9519-641AB02A3A1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5400000">
            <a:off x="4385941" y="1332322"/>
            <a:ext cx="429975" cy="429975"/>
          </a:xfrm>
          <a:prstGeom prst="rect">
            <a:avLst/>
          </a:prstGeom>
        </p:spPr>
      </p:pic>
      <p:pic>
        <p:nvPicPr>
          <p:cNvPr id="13" name="Graphique 12" descr="Mille avec un remplissage uni">
            <a:extLst>
              <a:ext uri="{FF2B5EF4-FFF2-40B4-BE49-F238E27FC236}">
                <a16:creationId xmlns:a16="http://schemas.microsoft.com/office/drawing/2014/main" id="{65E0136C-5A0F-79B4-9A32-B158290FB2D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6359" y="744132"/>
            <a:ext cx="616965" cy="616965"/>
          </a:xfrm>
          <a:prstGeom prst="rect">
            <a:avLst/>
          </a:prstGeom>
        </p:spPr>
      </p:pic>
      <p:pic>
        <p:nvPicPr>
          <p:cNvPr id="23" name="Graphique 22" descr="Utilisateurs avec un remplissage uni">
            <a:extLst>
              <a:ext uri="{FF2B5EF4-FFF2-40B4-BE49-F238E27FC236}">
                <a16:creationId xmlns:a16="http://schemas.microsoft.com/office/drawing/2014/main" id="{30735BFB-4AB0-B885-DCCD-777CB924C00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964153" y="1644298"/>
            <a:ext cx="324108" cy="324108"/>
          </a:xfrm>
          <a:prstGeom prst="rect">
            <a:avLst/>
          </a:prstGeom>
        </p:spPr>
      </p:pic>
      <p:sp>
        <p:nvSpPr>
          <p:cNvPr id="3" name="Rectangle : coins arrondis 2">
            <a:extLst>
              <a:ext uri="{FF2B5EF4-FFF2-40B4-BE49-F238E27FC236}">
                <a16:creationId xmlns:a16="http://schemas.microsoft.com/office/drawing/2014/main" id="{5F4344ED-1889-1DCE-1382-90282383D871}"/>
              </a:ext>
            </a:extLst>
          </p:cNvPr>
          <p:cNvSpPr>
            <a:spLocks/>
          </p:cNvSpPr>
          <p:nvPr/>
        </p:nvSpPr>
        <p:spPr>
          <a:xfrm>
            <a:off x="0" y="3744193"/>
            <a:ext cx="9143999" cy="302012"/>
          </a:xfrm>
          <a:prstGeom prst="roundRect">
            <a:avLst/>
          </a:prstGeom>
          <a:solidFill>
            <a:srgbClr val="6F6F6F"/>
          </a:solidFill>
          <a:ln>
            <a:solidFill>
              <a:srgbClr val="6F6F6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fr-FR" sz="1400" b="1" cap="all" dirty="0">
                <a:latin typeface="Arial"/>
              </a:rPr>
              <a:t>Documents pour la réalisation du test d’intrusion</a:t>
            </a:r>
            <a:endParaRPr kumimoji="0" lang="fr-FR" sz="1400" b="1" i="0" u="none" strike="noStrike" kern="1200" cap="all" spc="0" normalizeH="0" baseline="0" noProof="0" dirty="0">
              <a:ln>
                <a:noFill/>
              </a:ln>
              <a:effectLst/>
              <a:uLnTx/>
              <a:uFillTx/>
              <a:latin typeface="Arial"/>
              <a:ea typeface="+mn-ea"/>
              <a:cs typeface="+mn-cs"/>
            </a:endParaRPr>
          </a:p>
        </p:txBody>
      </p:sp>
      <p:pic>
        <p:nvPicPr>
          <p:cNvPr id="6" name="Excel">
            <a:extLst>
              <a:ext uri="{FF2B5EF4-FFF2-40B4-BE49-F238E27FC236}">
                <a16:creationId xmlns:a16="http://schemas.microsoft.com/office/drawing/2014/main" id="{CD382C14-CAAD-F430-0927-796D70ABD8E2}"/>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04920" y="4606323"/>
            <a:ext cx="287338"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Word">
            <a:extLst>
              <a:ext uri="{FF2B5EF4-FFF2-40B4-BE49-F238E27FC236}">
                <a16:creationId xmlns:a16="http://schemas.microsoft.com/office/drawing/2014/main" id="{FC43FF05-FB1A-3BCB-17E2-F98F8A48F57A}"/>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a:xfrm>
            <a:off x="604920" y="4127000"/>
            <a:ext cx="287338" cy="287338"/>
          </a:xfrm>
          <a:custGeom>
            <a:avLst/>
            <a:gdLst>
              <a:gd name="connsiteX0" fmla="*/ 2027901 w 2880000"/>
              <a:gd name="connsiteY0" fmla="*/ 2754523 h 2880000"/>
              <a:gd name="connsiteX1" fmla="*/ 323082 w 2880000"/>
              <a:gd name="connsiteY1" fmla="*/ 2348897 h 2880000"/>
              <a:gd name="connsiteX2" fmla="*/ 272384 w 2880000"/>
              <a:gd name="connsiteY2" fmla="*/ 597221 h 2880000"/>
              <a:gd name="connsiteX3" fmla="*/ 1950889 w 2880000"/>
              <a:gd name="connsiteY3" fmla="*/ 93674 h 2880000"/>
              <a:gd name="connsiteX4" fmla="*/ 2872781 w 2880000"/>
              <a:gd name="connsiteY4" fmla="*/ 1583995 h 2880000"/>
              <a:gd name="connsiteX5" fmla="*/ 2027901 w 2880000"/>
              <a:gd name="connsiteY5" fmla="*/ 2754523 h 2880000"/>
              <a:gd name="connsiteX0" fmla="*/ 2027903 w 2880049"/>
              <a:gd name="connsiteY0" fmla="*/ 2754637 h 2880200"/>
              <a:gd name="connsiteX1" fmla="*/ 323084 w 2880049"/>
              <a:gd name="connsiteY1" fmla="*/ 2349011 h 2880200"/>
              <a:gd name="connsiteX2" fmla="*/ 272386 w 2880049"/>
              <a:gd name="connsiteY2" fmla="*/ 597335 h 2880200"/>
              <a:gd name="connsiteX3" fmla="*/ 1950891 w 2880049"/>
              <a:gd name="connsiteY3" fmla="*/ 93788 h 2880200"/>
              <a:gd name="connsiteX4" fmla="*/ 2872783 w 2880049"/>
              <a:gd name="connsiteY4" fmla="*/ 1584109 h 2880200"/>
              <a:gd name="connsiteX5" fmla="*/ 2027903 w 2880049"/>
              <a:gd name="connsiteY5" fmla="*/ 2754637 h 2880200"/>
              <a:gd name="connsiteX0" fmla="*/ 2027903 w 2880049"/>
              <a:gd name="connsiteY0" fmla="*/ 2754637 h 2880200"/>
              <a:gd name="connsiteX1" fmla="*/ 323084 w 2880049"/>
              <a:gd name="connsiteY1" fmla="*/ 2349011 h 2880200"/>
              <a:gd name="connsiteX2" fmla="*/ 272386 w 2880049"/>
              <a:gd name="connsiteY2" fmla="*/ 597335 h 2880200"/>
              <a:gd name="connsiteX3" fmla="*/ 1950891 w 2880049"/>
              <a:gd name="connsiteY3" fmla="*/ 93788 h 2880200"/>
              <a:gd name="connsiteX4" fmla="*/ 2872783 w 2880049"/>
              <a:gd name="connsiteY4" fmla="*/ 1584109 h 2880200"/>
              <a:gd name="connsiteX5" fmla="*/ 2027903 w 2880049"/>
              <a:gd name="connsiteY5" fmla="*/ 2754637 h 2880200"/>
              <a:gd name="connsiteX0" fmla="*/ 2027903 w 2880049"/>
              <a:gd name="connsiteY0" fmla="*/ 2754637 h 2880200"/>
              <a:gd name="connsiteX1" fmla="*/ 323084 w 2880049"/>
              <a:gd name="connsiteY1" fmla="*/ 2349011 h 2880200"/>
              <a:gd name="connsiteX2" fmla="*/ 272386 w 2880049"/>
              <a:gd name="connsiteY2" fmla="*/ 597335 h 2880200"/>
              <a:gd name="connsiteX3" fmla="*/ 1950891 w 2880049"/>
              <a:gd name="connsiteY3" fmla="*/ 93788 h 2880200"/>
              <a:gd name="connsiteX4" fmla="*/ 2872783 w 2880049"/>
              <a:gd name="connsiteY4" fmla="*/ 1584109 h 2880200"/>
              <a:gd name="connsiteX5" fmla="*/ 2027903 w 2880049"/>
              <a:gd name="connsiteY5" fmla="*/ 2754637 h 2880200"/>
              <a:gd name="connsiteX0" fmla="*/ 2027903 w 2880049"/>
              <a:gd name="connsiteY0" fmla="*/ 2754637 h 2880200"/>
              <a:gd name="connsiteX1" fmla="*/ 323084 w 2880049"/>
              <a:gd name="connsiteY1" fmla="*/ 2349011 h 2880200"/>
              <a:gd name="connsiteX2" fmla="*/ 272386 w 2880049"/>
              <a:gd name="connsiteY2" fmla="*/ 597335 h 2880200"/>
              <a:gd name="connsiteX3" fmla="*/ 1950891 w 2880049"/>
              <a:gd name="connsiteY3" fmla="*/ 93788 h 2880200"/>
              <a:gd name="connsiteX4" fmla="*/ 2872783 w 2880049"/>
              <a:gd name="connsiteY4" fmla="*/ 1584109 h 2880200"/>
              <a:gd name="connsiteX5" fmla="*/ 2027903 w 2880049"/>
              <a:gd name="connsiteY5" fmla="*/ 2754637 h 2880200"/>
              <a:gd name="connsiteX0" fmla="*/ 2027903 w 2880049"/>
              <a:gd name="connsiteY0" fmla="*/ 2754637 h 2880200"/>
              <a:gd name="connsiteX1" fmla="*/ 323084 w 2880049"/>
              <a:gd name="connsiteY1" fmla="*/ 2349011 h 2880200"/>
              <a:gd name="connsiteX2" fmla="*/ 272386 w 2880049"/>
              <a:gd name="connsiteY2" fmla="*/ 597335 h 2880200"/>
              <a:gd name="connsiteX3" fmla="*/ 1950891 w 2880049"/>
              <a:gd name="connsiteY3" fmla="*/ 93788 h 2880200"/>
              <a:gd name="connsiteX4" fmla="*/ 2872783 w 2880049"/>
              <a:gd name="connsiteY4" fmla="*/ 1584109 h 2880200"/>
              <a:gd name="connsiteX5" fmla="*/ 2027903 w 2880049"/>
              <a:gd name="connsiteY5" fmla="*/ 2754637 h 2880200"/>
              <a:gd name="connsiteX0" fmla="*/ 2027903 w 2880049"/>
              <a:gd name="connsiteY0" fmla="*/ 2754637 h 2880200"/>
              <a:gd name="connsiteX1" fmla="*/ 323084 w 2880049"/>
              <a:gd name="connsiteY1" fmla="*/ 2349011 h 2880200"/>
              <a:gd name="connsiteX2" fmla="*/ 272386 w 2880049"/>
              <a:gd name="connsiteY2" fmla="*/ 597335 h 2880200"/>
              <a:gd name="connsiteX3" fmla="*/ 1950891 w 2880049"/>
              <a:gd name="connsiteY3" fmla="*/ 93788 h 2880200"/>
              <a:gd name="connsiteX4" fmla="*/ 2872783 w 2880049"/>
              <a:gd name="connsiteY4" fmla="*/ 1584109 h 2880200"/>
              <a:gd name="connsiteX5" fmla="*/ 2027903 w 2880049"/>
              <a:gd name="connsiteY5" fmla="*/ 2754637 h 2880200"/>
              <a:gd name="connsiteX0" fmla="*/ 2027903 w 2880049"/>
              <a:gd name="connsiteY0" fmla="*/ 2754637 h 2880200"/>
              <a:gd name="connsiteX1" fmla="*/ 323084 w 2880049"/>
              <a:gd name="connsiteY1" fmla="*/ 2349011 h 2880200"/>
              <a:gd name="connsiteX2" fmla="*/ 272386 w 2880049"/>
              <a:gd name="connsiteY2" fmla="*/ 597335 h 2880200"/>
              <a:gd name="connsiteX3" fmla="*/ 1950891 w 2880049"/>
              <a:gd name="connsiteY3" fmla="*/ 93788 h 2880200"/>
              <a:gd name="connsiteX4" fmla="*/ 2872783 w 2880049"/>
              <a:gd name="connsiteY4" fmla="*/ 1584109 h 2880200"/>
              <a:gd name="connsiteX5" fmla="*/ 2027903 w 2880049"/>
              <a:gd name="connsiteY5" fmla="*/ 2754637 h 2880200"/>
              <a:gd name="connsiteX0" fmla="*/ 2027903 w 2880049"/>
              <a:gd name="connsiteY0" fmla="*/ 2754637 h 2880200"/>
              <a:gd name="connsiteX1" fmla="*/ 323084 w 2880049"/>
              <a:gd name="connsiteY1" fmla="*/ 2349011 h 2880200"/>
              <a:gd name="connsiteX2" fmla="*/ 272386 w 2880049"/>
              <a:gd name="connsiteY2" fmla="*/ 597335 h 2880200"/>
              <a:gd name="connsiteX3" fmla="*/ 1950891 w 2880049"/>
              <a:gd name="connsiteY3" fmla="*/ 93788 h 2880200"/>
              <a:gd name="connsiteX4" fmla="*/ 2872783 w 2880049"/>
              <a:gd name="connsiteY4" fmla="*/ 1584109 h 2880200"/>
              <a:gd name="connsiteX5" fmla="*/ 2027903 w 2880049"/>
              <a:gd name="connsiteY5" fmla="*/ 2754637 h 2880200"/>
              <a:gd name="connsiteX0" fmla="*/ 2027903 w 2880049"/>
              <a:gd name="connsiteY0" fmla="*/ 2754637 h 2880200"/>
              <a:gd name="connsiteX1" fmla="*/ 323084 w 2880049"/>
              <a:gd name="connsiteY1" fmla="*/ 2349011 h 2880200"/>
              <a:gd name="connsiteX2" fmla="*/ 272386 w 2880049"/>
              <a:gd name="connsiteY2" fmla="*/ 597335 h 2880200"/>
              <a:gd name="connsiteX3" fmla="*/ 1950891 w 2880049"/>
              <a:gd name="connsiteY3" fmla="*/ 93788 h 2880200"/>
              <a:gd name="connsiteX4" fmla="*/ 2872783 w 2880049"/>
              <a:gd name="connsiteY4" fmla="*/ 1584109 h 2880200"/>
              <a:gd name="connsiteX5" fmla="*/ 2027903 w 2880049"/>
              <a:gd name="connsiteY5" fmla="*/ 2754637 h 2880200"/>
              <a:gd name="connsiteX0" fmla="*/ 2027903 w 2880049"/>
              <a:gd name="connsiteY0" fmla="*/ 2754637 h 2880200"/>
              <a:gd name="connsiteX1" fmla="*/ 323084 w 2880049"/>
              <a:gd name="connsiteY1" fmla="*/ 2349011 h 2880200"/>
              <a:gd name="connsiteX2" fmla="*/ 272386 w 2880049"/>
              <a:gd name="connsiteY2" fmla="*/ 597335 h 2880200"/>
              <a:gd name="connsiteX3" fmla="*/ 1950891 w 2880049"/>
              <a:gd name="connsiteY3" fmla="*/ 93788 h 2880200"/>
              <a:gd name="connsiteX4" fmla="*/ 2872783 w 2880049"/>
              <a:gd name="connsiteY4" fmla="*/ 1584109 h 2880200"/>
              <a:gd name="connsiteX5" fmla="*/ 2027903 w 2880049"/>
              <a:gd name="connsiteY5" fmla="*/ 2754637 h 2880200"/>
              <a:gd name="connsiteX0" fmla="*/ 2027903 w 2880049"/>
              <a:gd name="connsiteY0" fmla="*/ 2754637 h 2880200"/>
              <a:gd name="connsiteX1" fmla="*/ 323084 w 2880049"/>
              <a:gd name="connsiteY1" fmla="*/ 2349011 h 2880200"/>
              <a:gd name="connsiteX2" fmla="*/ 272386 w 2880049"/>
              <a:gd name="connsiteY2" fmla="*/ 597335 h 2880200"/>
              <a:gd name="connsiteX3" fmla="*/ 1950891 w 2880049"/>
              <a:gd name="connsiteY3" fmla="*/ 93788 h 2880200"/>
              <a:gd name="connsiteX4" fmla="*/ 2872783 w 2880049"/>
              <a:gd name="connsiteY4" fmla="*/ 1584109 h 2880200"/>
              <a:gd name="connsiteX5" fmla="*/ 2027903 w 2880049"/>
              <a:gd name="connsiteY5" fmla="*/ 2754637 h 2880200"/>
              <a:gd name="connsiteX0" fmla="*/ 2027903 w 2880049"/>
              <a:gd name="connsiteY0" fmla="*/ 2754637 h 2880200"/>
              <a:gd name="connsiteX1" fmla="*/ 323084 w 2880049"/>
              <a:gd name="connsiteY1" fmla="*/ 2349011 h 2880200"/>
              <a:gd name="connsiteX2" fmla="*/ 272386 w 2880049"/>
              <a:gd name="connsiteY2" fmla="*/ 597335 h 2880200"/>
              <a:gd name="connsiteX3" fmla="*/ 1950891 w 2880049"/>
              <a:gd name="connsiteY3" fmla="*/ 93788 h 2880200"/>
              <a:gd name="connsiteX4" fmla="*/ 2872783 w 2880049"/>
              <a:gd name="connsiteY4" fmla="*/ 1584109 h 2880200"/>
              <a:gd name="connsiteX5" fmla="*/ 2027903 w 2880049"/>
              <a:gd name="connsiteY5" fmla="*/ 2754637 h 2880200"/>
              <a:gd name="connsiteX0" fmla="*/ 2027903 w 2880049"/>
              <a:gd name="connsiteY0" fmla="*/ 2754637 h 2880200"/>
              <a:gd name="connsiteX1" fmla="*/ 323084 w 2880049"/>
              <a:gd name="connsiteY1" fmla="*/ 2349011 h 2880200"/>
              <a:gd name="connsiteX2" fmla="*/ 272386 w 2880049"/>
              <a:gd name="connsiteY2" fmla="*/ 597335 h 2880200"/>
              <a:gd name="connsiteX3" fmla="*/ 1950891 w 2880049"/>
              <a:gd name="connsiteY3" fmla="*/ 93788 h 2880200"/>
              <a:gd name="connsiteX4" fmla="*/ 2872783 w 2880049"/>
              <a:gd name="connsiteY4" fmla="*/ 1584109 h 2880200"/>
              <a:gd name="connsiteX5" fmla="*/ 2027903 w 2880049"/>
              <a:gd name="connsiteY5" fmla="*/ 2754637 h 288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0049" h="2880200">
                <a:moveTo>
                  <a:pt x="2027903" y="2754637"/>
                </a:moveTo>
                <a:cubicBezTo>
                  <a:pt x="1433294" y="3020567"/>
                  <a:pt x="734213" y="2854235"/>
                  <a:pt x="323084" y="2349011"/>
                </a:cubicBezTo>
                <a:cubicBezTo>
                  <a:pt x="-88045" y="1843787"/>
                  <a:pt x="-108834" y="1125491"/>
                  <a:pt x="272386" y="597335"/>
                </a:cubicBezTo>
                <a:cubicBezTo>
                  <a:pt x="653607" y="69179"/>
                  <a:pt x="1341898" y="-137307"/>
                  <a:pt x="1950891" y="93788"/>
                </a:cubicBezTo>
                <a:cubicBezTo>
                  <a:pt x="2559885" y="324883"/>
                  <a:pt x="2937917" y="936007"/>
                  <a:pt x="2872783" y="1584109"/>
                </a:cubicBezTo>
                <a:cubicBezTo>
                  <a:pt x="2510047" y="1915790"/>
                  <a:pt x="2260258" y="2210782"/>
                  <a:pt x="2027903" y="2754637"/>
                </a:cubicBezTo>
                <a:close/>
              </a:path>
            </a:pathLst>
          </a:custGeom>
          <a:ln>
            <a:noFill/>
          </a:ln>
        </p:spPr>
      </p:pic>
      <p:grpSp>
        <p:nvGrpSpPr>
          <p:cNvPr id="9" name="Group 10">
            <a:extLst>
              <a:ext uri="{FF2B5EF4-FFF2-40B4-BE49-F238E27FC236}">
                <a16:creationId xmlns:a16="http://schemas.microsoft.com/office/drawing/2014/main" id="{C360A9B7-2703-79F4-5D92-40B6375FA2A4}"/>
              </a:ext>
            </a:extLst>
          </p:cNvPr>
          <p:cNvGrpSpPr>
            <a:grpSpLocks/>
          </p:cNvGrpSpPr>
          <p:nvPr>
            <p:custDataLst>
              <p:tags r:id="rId1"/>
            </p:custDataLst>
          </p:nvPr>
        </p:nvGrpSpPr>
        <p:grpSpPr>
          <a:xfrm>
            <a:off x="1527799" y="3744193"/>
            <a:ext cx="302012" cy="302012"/>
            <a:chOff x="-1077912" y="752990"/>
            <a:chExt cx="1619250" cy="1619250"/>
          </a:xfrm>
        </p:grpSpPr>
        <p:pic>
          <p:nvPicPr>
            <p:cNvPr id="11" name="Graphic 2 [2]" hidden="1">
              <a:extLst>
                <a:ext uri="{FF2B5EF4-FFF2-40B4-BE49-F238E27FC236}">
                  <a16:creationId xmlns:a16="http://schemas.microsoft.com/office/drawing/2014/main" id="{235D1C63-A007-9409-6793-D0889867722D}"/>
                </a:ext>
              </a:extLst>
            </p:cNvPr>
            <p:cNvPicPr>
              <a:picLocks noChangeAspect="1"/>
            </p:cNvPicPr>
            <p:nvPr>
              <p:custDataLst>
                <p:tags r:id="rId2"/>
              </p:custDataLst>
            </p:nvPr>
          </p:nvPicPr>
          <p:blipFill>
            <a:blip r:embed="rId17">
              <a:extLst>
                <a:ext uri="{96DAC541-7B7A-43D3-8B79-37D633B846F1}">
                  <asvg:svgBlip xmlns:asvg="http://schemas.microsoft.com/office/drawing/2016/SVG/main" r:embed="rId18"/>
                </a:ext>
              </a:extLst>
            </a:blip>
            <a:stretch>
              <a:fillRect/>
            </a:stretch>
          </p:blipFill>
          <p:spPr>
            <a:xfrm>
              <a:off x="-1077912" y="752990"/>
              <a:ext cx="1619250" cy="1619250"/>
            </a:xfrm>
            <a:prstGeom prst="rect">
              <a:avLst/>
            </a:prstGeom>
          </p:spPr>
        </p:pic>
        <p:pic>
          <p:nvPicPr>
            <p:cNvPr id="12" name="Graphic 4 [1]" hidden="1">
              <a:extLst>
                <a:ext uri="{FF2B5EF4-FFF2-40B4-BE49-F238E27FC236}">
                  <a16:creationId xmlns:a16="http://schemas.microsoft.com/office/drawing/2014/main" id="{489ECA59-5CFA-9332-8C49-B48C12B4DCF6}"/>
                </a:ext>
              </a:extLst>
            </p:cNvPr>
            <p:cNvPicPr>
              <a:picLocks noChangeAspect="1"/>
            </p:cNvPicPr>
            <p:nvPr>
              <p:custDataLst>
                <p:tags r:id="rId3"/>
              </p:custDataLst>
            </p:nvPr>
          </p:nvPicPr>
          <p:blipFill>
            <a:blip r:embed="rId19">
              <a:extLst>
                <a:ext uri="{96DAC541-7B7A-43D3-8B79-37D633B846F1}">
                  <asvg:svgBlip xmlns:asvg="http://schemas.microsoft.com/office/drawing/2016/SVG/main" r:embed="rId20"/>
                </a:ext>
              </a:extLst>
            </a:blip>
            <a:stretch>
              <a:fillRect/>
            </a:stretch>
          </p:blipFill>
          <p:spPr>
            <a:xfrm>
              <a:off x="-1077912" y="752990"/>
              <a:ext cx="1619250" cy="1619250"/>
            </a:xfrm>
            <a:prstGeom prst="rect">
              <a:avLst/>
            </a:prstGeom>
          </p:spPr>
        </p:pic>
        <p:pic>
          <p:nvPicPr>
            <p:cNvPr id="15" name="Graphic 7 [0]" hidden="1">
              <a:extLst>
                <a:ext uri="{FF2B5EF4-FFF2-40B4-BE49-F238E27FC236}">
                  <a16:creationId xmlns:a16="http://schemas.microsoft.com/office/drawing/2014/main" id="{455E9868-7EF4-C794-F421-8032553A8378}"/>
                </a:ext>
              </a:extLst>
            </p:cNvPr>
            <p:cNvPicPr>
              <a:picLocks noChangeAspect="1"/>
            </p:cNvPicPr>
            <p:nvPr>
              <p:custDataLst>
                <p:tags r:id="rId4"/>
              </p:custDataLst>
            </p:nvPr>
          </p:nvPicPr>
          <p:blipFill>
            <a:blip r:embed="rId21">
              <a:extLst>
                <a:ext uri="{96DAC541-7B7A-43D3-8B79-37D633B846F1}">
                  <asvg:svgBlip xmlns:asvg="http://schemas.microsoft.com/office/drawing/2016/SVG/main" r:embed="rId22"/>
                </a:ext>
              </a:extLst>
            </a:blip>
            <a:stretch>
              <a:fillRect/>
            </a:stretch>
          </p:blipFill>
          <p:spPr>
            <a:xfrm>
              <a:off x="-1077912" y="752990"/>
              <a:ext cx="1619250" cy="1619250"/>
            </a:xfrm>
            <a:prstGeom prst="rect">
              <a:avLst/>
            </a:prstGeom>
          </p:spPr>
        </p:pic>
        <p:pic>
          <p:nvPicPr>
            <p:cNvPr id="16" name="Graphic 9 [3]">
              <a:extLst>
                <a:ext uri="{FF2B5EF4-FFF2-40B4-BE49-F238E27FC236}">
                  <a16:creationId xmlns:a16="http://schemas.microsoft.com/office/drawing/2014/main" id="{770741FB-1042-25CE-4EDB-B3433941F036}"/>
                </a:ext>
              </a:extLst>
            </p:cNvPr>
            <p:cNvPicPr>
              <a:picLocks noChangeAspect="1"/>
            </p:cNvPicPr>
            <p:nvPr>
              <p:custDataLst>
                <p:tags r:id="rId5"/>
              </p:custDataLst>
            </p:nvPr>
          </p:nvPicPr>
          <p:blipFill>
            <a:blip r:embed="rId23">
              <a:extLst>
                <a:ext uri="{96DAC541-7B7A-43D3-8B79-37D633B846F1}">
                  <asvg:svgBlip xmlns:asvg="http://schemas.microsoft.com/office/drawing/2016/SVG/main" r:embed="rId24"/>
                </a:ext>
              </a:extLst>
            </a:blip>
            <a:stretch>
              <a:fillRect/>
            </a:stretch>
          </p:blipFill>
          <p:spPr>
            <a:xfrm>
              <a:off x="-1077912" y="752990"/>
              <a:ext cx="1619250" cy="1619250"/>
            </a:xfrm>
            <a:prstGeom prst="rect">
              <a:avLst/>
            </a:prstGeom>
          </p:spPr>
        </p:pic>
      </p:grpSp>
    </p:spTree>
    <p:extLst>
      <p:ext uri="{BB962C8B-B14F-4D97-AF65-F5344CB8AC3E}">
        <p14:creationId xmlns:p14="http://schemas.microsoft.com/office/powerpoint/2010/main" val="334039064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1A7041E-BFB0-4439-B9A9-C3C05171C5C5}"/>
              </a:ext>
            </a:extLst>
          </p:cNvPr>
          <p:cNvSpPr>
            <a:spLocks noGrp="1"/>
          </p:cNvSpPr>
          <p:nvPr>
            <p:ph type="body" sz="quarter" idx="38"/>
          </p:nvPr>
        </p:nvSpPr>
        <p:spPr/>
        <p:txBody>
          <a:bodyPr lIns="108000" tIns="108000"/>
          <a:lstStyle/>
          <a:p>
            <a:r>
              <a:rPr lang="fr-FR" dirty="0">
                <a:solidFill>
                  <a:schemeClr val="bg1"/>
                </a:solidFill>
              </a:rPr>
              <a:t>02</a:t>
            </a:r>
          </a:p>
        </p:txBody>
      </p:sp>
      <p:sp>
        <p:nvSpPr>
          <p:cNvPr id="3" name="Titre 2">
            <a:extLst>
              <a:ext uri="{FF2B5EF4-FFF2-40B4-BE49-F238E27FC236}">
                <a16:creationId xmlns:a16="http://schemas.microsoft.com/office/drawing/2014/main" id="{54C92A82-0C97-418B-BDC5-524B663FD3F7}"/>
              </a:ext>
            </a:extLst>
          </p:cNvPr>
          <p:cNvSpPr>
            <a:spLocks noGrp="1"/>
          </p:cNvSpPr>
          <p:nvPr>
            <p:ph type="title"/>
          </p:nvPr>
        </p:nvSpPr>
        <p:spPr/>
        <p:txBody>
          <a:bodyPr/>
          <a:lstStyle/>
          <a:p>
            <a:pPr algn="l"/>
            <a:r>
              <a:rPr lang="fr-FR" dirty="0">
                <a:solidFill>
                  <a:schemeClr val="bg1"/>
                </a:solidFill>
              </a:rPr>
              <a:t>Contenu et critères de validation du test d’intrusion</a:t>
            </a:r>
          </a:p>
        </p:txBody>
      </p:sp>
      <p:pic>
        <p:nvPicPr>
          <p:cNvPr id="6" name="Picture Placeholder 3">
            <a:extLst>
              <a:ext uri="{FF2B5EF4-FFF2-40B4-BE49-F238E27FC236}">
                <a16:creationId xmlns:a16="http://schemas.microsoft.com/office/drawing/2014/main" id="{23482028-9E74-4360-8B47-AF95564C2E37}"/>
              </a:ext>
            </a:extLst>
          </p:cNvPr>
          <p:cNvPicPr>
            <a:picLocks noGrp="1" noChangeAspect="1"/>
          </p:cNvPicPr>
          <p:nvPr>
            <p:ph type="pic" sz="quarter" idx="10"/>
            <p:custDataLst>
              <p:tags r:id="rId1"/>
            </p:custDataLst>
          </p:nvPr>
        </p:nvPicPr>
        <p:blipFill rotWithShape="1">
          <a:blip r:embed="rId3"/>
          <a:srcRect l="12160" r="12160"/>
          <a:stretch/>
        </p:blipFill>
        <p:spPr>
          <a:xfrm>
            <a:off x="0" y="0"/>
            <a:ext cx="4760956" cy="4192731"/>
          </a:xfrm>
        </p:spPr>
      </p:pic>
    </p:spTree>
    <p:extLst>
      <p:ext uri="{BB962C8B-B14F-4D97-AF65-F5344CB8AC3E}">
        <p14:creationId xmlns:p14="http://schemas.microsoft.com/office/powerpoint/2010/main" val="890970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descr="OWASP Top 10 security vulnerabilities 2021 Evalian®">
            <a:extLst>
              <a:ext uri="{FF2B5EF4-FFF2-40B4-BE49-F238E27FC236}">
                <a16:creationId xmlns:a16="http://schemas.microsoft.com/office/drawing/2014/main" id="{DEE4BEB2-0BCC-7453-0224-5C70FC54853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5439138" y="1901379"/>
            <a:ext cx="3346497" cy="296307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 coins arrondis 61">
            <a:extLst>
              <a:ext uri="{FF2B5EF4-FFF2-40B4-BE49-F238E27FC236}">
                <a16:creationId xmlns:a16="http://schemas.microsoft.com/office/drawing/2014/main" id="{98BAC79E-5CAA-A5D4-5D73-FE1AC5151DC1}"/>
              </a:ext>
            </a:extLst>
          </p:cNvPr>
          <p:cNvSpPr>
            <a:spLocks/>
          </p:cNvSpPr>
          <p:nvPr/>
        </p:nvSpPr>
        <p:spPr>
          <a:xfrm>
            <a:off x="152400" y="848683"/>
            <a:ext cx="8879305" cy="705338"/>
          </a:xfrm>
          <a:prstGeom prst="roundRect">
            <a:avLst>
              <a:gd name="adj" fmla="val 12052"/>
            </a:avLst>
          </a:prstGeom>
          <a:solidFill>
            <a:srgbClr val="F6F6F6"/>
          </a:solidFill>
          <a:ln w="9525" cap="flat" cmpd="sng" algn="ctr">
            <a:solidFill>
              <a:srgbClr val="F6F6F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 tIns="54000" rIns="27000" bIns="54000" numCol="1" spcCol="0" rtlCol="0" fromWordArt="0" anchor="ctr" anchorCtr="0" forceAA="0" compatLnSpc="1">
            <a:prstTxWarp prst="textNoShape">
              <a:avLst/>
            </a:prstTxWarp>
            <a:noAutofit/>
          </a:bodyPr>
          <a:lstStyle/>
          <a:p>
            <a:pPr lvl="1" algn="just" defTabSz="685800" fontAlgn="auto">
              <a:spcBef>
                <a:spcPts val="0"/>
              </a:spcBef>
              <a:spcAft>
                <a:spcPts val="0"/>
              </a:spcAft>
              <a:defRPr/>
            </a:pPr>
            <a:r>
              <a:rPr kumimoji="0" lang="fr-FR" sz="1000" b="1" i="0" u="none" strike="noStrike" kern="1200" cap="none" spc="0" normalizeH="0" baseline="0" noProof="0" dirty="0">
                <a:ln>
                  <a:noFill/>
                </a:ln>
                <a:solidFill>
                  <a:srgbClr val="5F5F5F"/>
                </a:solidFill>
                <a:effectLst/>
                <a:uLnTx/>
                <a:uFillTx/>
                <a:latin typeface="+mj-lt"/>
                <a:ea typeface="Tahoma" panose="020B0604030504040204" pitchFamily="34" charset="0"/>
                <a:cs typeface="Tahoma" panose="020B0604030504040204" pitchFamily="34" charset="0"/>
              </a:rPr>
              <a:t>L’OWASP (Open Web Application Security Project) est une organisation à but non lucratif mondialement reconnue</a:t>
            </a:r>
            <a:r>
              <a:rPr kumimoji="0" lang="fr-FR" sz="1000" i="0" u="none" strike="noStrike" kern="1200" cap="none" spc="0" normalizeH="0" baseline="0" noProof="0" dirty="0">
                <a:ln>
                  <a:noFill/>
                </a:ln>
                <a:solidFill>
                  <a:srgbClr val="5F5F5F"/>
                </a:solidFill>
                <a:effectLst/>
                <a:uLnTx/>
                <a:uFillTx/>
                <a:latin typeface="+mj-lt"/>
                <a:ea typeface="Tahoma" panose="020B0604030504040204" pitchFamily="34" charset="0"/>
                <a:cs typeface="Tahoma" panose="020B0604030504040204" pitchFamily="34" charset="0"/>
              </a:rPr>
              <a:t> en matière de cybersécurité. Elle offre des ressources et des outils pour aider à construire et à maintenir la sécurité informatique des applications. Ainsi, l’OWASP publie et met à jour la liste du </a:t>
            </a:r>
            <a:r>
              <a:rPr lang="fr-FR" sz="1000" b="1" dirty="0">
                <a:solidFill>
                  <a:srgbClr val="5F5F5F"/>
                </a:solidFill>
                <a:latin typeface="+mj-lt"/>
                <a:ea typeface="Tahoma" panose="020B0604030504040204" pitchFamily="34" charset="0"/>
                <a:cs typeface="Tahoma" panose="020B0604030504040204" pitchFamily="34" charset="0"/>
              </a:rPr>
              <a:t>top</a:t>
            </a:r>
            <a:r>
              <a:rPr kumimoji="0" lang="fr-FR" sz="1000" b="1" i="0" u="none" strike="noStrike" kern="1200" cap="none" spc="0" normalizeH="0" baseline="0" noProof="0" dirty="0">
                <a:ln>
                  <a:noFill/>
                </a:ln>
                <a:solidFill>
                  <a:srgbClr val="5F5F5F"/>
                </a:solidFill>
                <a:effectLst/>
                <a:uLnTx/>
                <a:uFillTx/>
                <a:latin typeface="+mj-lt"/>
                <a:ea typeface="Tahoma" panose="020B0604030504040204" pitchFamily="34" charset="0"/>
                <a:cs typeface="Tahoma" panose="020B0604030504040204" pitchFamily="34" charset="0"/>
              </a:rPr>
              <a:t> 10 de l’OWASP</a:t>
            </a:r>
            <a:r>
              <a:rPr kumimoji="0" lang="fr-FR" sz="1000" i="0" u="none" strike="noStrike" kern="1200" cap="none" spc="0" normalizeH="0" baseline="0" noProof="0" dirty="0">
                <a:ln>
                  <a:noFill/>
                </a:ln>
                <a:solidFill>
                  <a:srgbClr val="5F5F5F"/>
                </a:solidFill>
                <a:effectLst/>
                <a:uLnTx/>
                <a:uFillTx/>
                <a:latin typeface="+mj-lt"/>
                <a:ea typeface="Tahoma" panose="020B0604030504040204" pitchFamily="34" charset="0"/>
                <a:cs typeface="Tahoma" panose="020B0604030504040204" pitchFamily="34" charset="0"/>
              </a:rPr>
              <a:t>, qui répertorie les </a:t>
            </a:r>
            <a:r>
              <a:rPr kumimoji="0" lang="fr-FR" sz="1000" b="1" i="0" u="none" strike="noStrike" kern="1200" cap="none" spc="0" normalizeH="0" baseline="0" noProof="0" dirty="0">
                <a:ln>
                  <a:noFill/>
                </a:ln>
                <a:solidFill>
                  <a:srgbClr val="5F5F5F"/>
                </a:solidFill>
                <a:effectLst/>
                <a:uLnTx/>
                <a:uFillTx/>
                <a:latin typeface="+mj-lt"/>
                <a:ea typeface="Tahoma" panose="020B0604030504040204" pitchFamily="34" charset="0"/>
                <a:cs typeface="Tahoma" panose="020B0604030504040204" pitchFamily="34" charset="0"/>
              </a:rPr>
              <a:t>dix</a:t>
            </a:r>
            <a:r>
              <a:rPr kumimoji="0" lang="fr-FR" sz="1000" i="0" u="none" strike="noStrike" kern="1200" cap="none" spc="0" normalizeH="0" baseline="0" noProof="0" dirty="0">
                <a:ln>
                  <a:noFill/>
                </a:ln>
                <a:solidFill>
                  <a:srgbClr val="5F5F5F"/>
                </a:solidFill>
                <a:effectLst/>
                <a:uLnTx/>
                <a:uFillTx/>
                <a:latin typeface="+mj-lt"/>
                <a:ea typeface="Tahoma" panose="020B0604030504040204" pitchFamily="34" charset="0"/>
                <a:cs typeface="Tahoma" panose="020B0604030504040204" pitchFamily="34" charset="0"/>
              </a:rPr>
              <a:t> </a:t>
            </a:r>
            <a:r>
              <a:rPr kumimoji="0" lang="fr-FR" sz="1000" b="1" i="0" u="none" strike="noStrike" kern="1200" cap="none" spc="0" normalizeH="0" baseline="0" noProof="0" dirty="0">
                <a:ln>
                  <a:noFill/>
                </a:ln>
                <a:solidFill>
                  <a:srgbClr val="5F5F5F"/>
                </a:solidFill>
                <a:effectLst/>
                <a:uLnTx/>
                <a:uFillTx/>
                <a:latin typeface="+mj-lt"/>
                <a:ea typeface="Tahoma" panose="020B0604030504040204" pitchFamily="34" charset="0"/>
                <a:cs typeface="Tahoma" panose="020B0604030504040204" pitchFamily="34" charset="0"/>
              </a:rPr>
              <a:t>principales menaces et vulnérabilités cyber</a:t>
            </a:r>
            <a:endParaRPr kumimoji="0" lang="fr-FR" sz="1000" i="0" u="none" strike="noStrike" kern="1200" cap="none" spc="0" normalizeH="0" baseline="0" noProof="0" dirty="0">
              <a:ln>
                <a:noFill/>
              </a:ln>
              <a:solidFill>
                <a:srgbClr val="5F5F5F"/>
              </a:solidFill>
              <a:effectLst/>
              <a:uLnTx/>
              <a:uFillTx/>
              <a:latin typeface="+mj-lt"/>
              <a:ea typeface="Tahoma" panose="020B0604030504040204" pitchFamily="34" charset="0"/>
              <a:cs typeface="Tahoma" panose="020B0604030504040204" pitchFamily="34" charset="0"/>
            </a:endParaRPr>
          </a:p>
        </p:txBody>
      </p:sp>
      <p:pic>
        <p:nvPicPr>
          <p:cNvPr id="8" name="Image 7">
            <a:extLst>
              <a:ext uri="{FF2B5EF4-FFF2-40B4-BE49-F238E27FC236}">
                <a16:creationId xmlns:a16="http://schemas.microsoft.com/office/drawing/2014/main" id="{265D2936-4482-B8C3-F8B6-029EF15DF2C2}"/>
              </a:ext>
            </a:extLst>
          </p:cNvPr>
          <p:cNvPicPr>
            <a:picLocks noChangeAspect="1"/>
          </p:cNvPicPr>
          <p:nvPr/>
        </p:nvPicPr>
        <p:blipFill>
          <a:blip r:embed="rId5"/>
          <a:stretch>
            <a:fillRect/>
          </a:stretch>
        </p:blipFill>
        <p:spPr>
          <a:xfrm>
            <a:off x="232904" y="989486"/>
            <a:ext cx="387190" cy="398805"/>
          </a:xfrm>
          <a:prstGeom prst="rect">
            <a:avLst/>
          </a:prstGeom>
        </p:spPr>
      </p:pic>
      <p:sp>
        <p:nvSpPr>
          <p:cNvPr id="9" name="Titre 1">
            <a:extLst>
              <a:ext uri="{FF2B5EF4-FFF2-40B4-BE49-F238E27FC236}">
                <a16:creationId xmlns:a16="http://schemas.microsoft.com/office/drawing/2014/main" id="{4273DD71-4673-4311-2255-4C3D0B7D3B9D}"/>
              </a:ext>
            </a:extLst>
          </p:cNvPr>
          <p:cNvSpPr>
            <a:spLocks noGrp="1"/>
          </p:cNvSpPr>
          <p:nvPr>
            <p:ph type="title"/>
          </p:nvPr>
        </p:nvSpPr>
        <p:spPr>
          <a:xfrm>
            <a:off x="828000" y="86400"/>
            <a:ext cx="8064000" cy="540000"/>
          </a:xfrm>
        </p:spPr>
        <p:txBody>
          <a:bodyPr>
            <a:normAutofit/>
          </a:bodyPr>
          <a:lstStyle/>
          <a:p>
            <a:r>
              <a:rPr lang="fr-FR" sz="2000" dirty="0">
                <a:solidFill>
                  <a:srgbClr val="006AB2"/>
                </a:solidFill>
              </a:rPr>
              <a:t>Base de conception du test d’intrusion</a:t>
            </a:r>
          </a:p>
        </p:txBody>
      </p:sp>
      <p:sp>
        <p:nvSpPr>
          <p:cNvPr id="10" name="Text Placeholder 2">
            <a:extLst>
              <a:ext uri="{FF2B5EF4-FFF2-40B4-BE49-F238E27FC236}">
                <a16:creationId xmlns:a16="http://schemas.microsoft.com/office/drawing/2014/main" id="{F657E9E0-8095-F345-7F1C-C7A54573EDD3}"/>
              </a:ext>
            </a:extLst>
          </p:cNvPr>
          <p:cNvSpPr txBox="1">
            <a:spLocks/>
          </p:cNvSpPr>
          <p:nvPr/>
        </p:nvSpPr>
        <p:spPr>
          <a:xfrm>
            <a:off x="828000" y="108235"/>
            <a:ext cx="8064000" cy="195263"/>
          </a:xfrm>
          <a:prstGeom prst="rect">
            <a:avLst/>
          </a:prstGeom>
        </p:spPr>
        <p:txBody>
          <a:bodyPr vert="horz" lIns="108000" tIns="0" rIns="108000" bIns="0" rtlCol="0" anchor="b">
            <a:normAutofit/>
          </a:bodyPr>
          <a:lstStyle>
            <a:lvl1pPr marL="0" marR="0" indent="0" algn="l" defTabSz="914400" rtl="0" eaLnBrk="1" fontAlgn="auto" latinLnBrk="0" hangingPunct="1">
              <a:lnSpc>
                <a:spcPct val="100000"/>
              </a:lnSpc>
              <a:spcBef>
                <a:spcPts val="0"/>
              </a:spcBef>
              <a:spcAft>
                <a:spcPts val="0"/>
              </a:spcAft>
              <a:buClrTx/>
              <a:buSzPct val="100000"/>
              <a:buFont typeface="Wingdings" panose="05000000000000000000" pitchFamily="2" charset="2"/>
              <a:buNone/>
              <a:tabLst/>
              <a:defRPr sz="750" b="1" i="0" kern="1200" cap="all" baseline="0">
                <a:solidFill>
                  <a:schemeClr val="accent4"/>
                </a:solidFill>
                <a:latin typeface="+mj-lt"/>
                <a:ea typeface="+mn-ea"/>
                <a:cs typeface="+mn-cs"/>
              </a:defRPr>
            </a:lvl1pPr>
            <a:lvl2pPr marL="720000" marR="0" indent="-285750" algn="l" defTabSz="914400" rtl="0" eaLnBrk="1" fontAlgn="auto" latinLnBrk="0" hangingPunct="1">
              <a:lnSpc>
                <a:spcPct val="100000"/>
              </a:lnSpc>
              <a:spcBef>
                <a:spcPts val="900"/>
              </a:spcBef>
              <a:spcAft>
                <a:spcPts val="0"/>
              </a:spcAft>
              <a:buClr>
                <a:srgbClr val="006AB2"/>
              </a:buClr>
              <a:buSzPct val="100000"/>
              <a:buFont typeface="Wingdings 3" panose="05040102010807070707" pitchFamily="18" charset="2"/>
              <a:buChar char="u"/>
              <a:tabLst/>
              <a:defRPr sz="610" b="1" kern="1200" baseline="0">
                <a:solidFill>
                  <a:schemeClr val="tx2"/>
                </a:solidFill>
                <a:latin typeface="+mn-lt"/>
                <a:ea typeface="+mn-ea"/>
                <a:cs typeface="+mn-cs"/>
              </a:defRPr>
            </a:lvl2pPr>
            <a:lvl3pPr marL="1080000" marR="0" indent="-252000" algn="l" defTabSz="914400" rtl="0" eaLnBrk="1" fontAlgn="auto" latinLnBrk="0" hangingPunct="1">
              <a:lnSpc>
                <a:spcPct val="100000"/>
              </a:lnSpc>
              <a:spcBef>
                <a:spcPts val="400"/>
              </a:spcBef>
              <a:spcAft>
                <a:spcPts val="0"/>
              </a:spcAft>
              <a:buClrTx/>
              <a:buSzTx/>
              <a:buFont typeface="Webdings" panose="05030102010509060703" pitchFamily="18" charset="2"/>
              <a:buChar char="&lt;"/>
              <a:tabLst/>
              <a:defRPr lang="fr-FR" sz="1600" kern="1200" baseline="0">
                <a:solidFill>
                  <a:srgbClr val="575757"/>
                </a:solidFill>
                <a:latin typeface="+mn-lt"/>
                <a:ea typeface="+mn-ea"/>
                <a:cs typeface="+mn-cs"/>
              </a:defRPr>
            </a:lvl3pPr>
            <a:lvl4pPr marL="1440000" marR="0" indent="-216000" algn="l" defTabSz="914400" rtl="0" eaLnBrk="1" fontAlgn="auto" latinLnBrk="0" hangingPunct="1">
              <a:lnSpc>
                <a:spcPct val="100000"/>
              </a:lnSpc>
              <a:spcBef>
                <a:spcPts val="400"/>
              </a:spcBef>
              <a:spcAft>
                <a:spcPts val="0"/>
              </a:spcAft>
              <a:buClrTx/>
              <a:buSzPct val="130000"/>
              <a:buFont typeface="Arial" panose="020B0604020202020204" pitchFamily="34" charset="0"/>
              <a:buChar char="•"/>
              <a:tabLst/>
              <a:defRPr lang="fr-FR" sz="1400" kern="1200">
                <a:solidFill>
                  <a:srgbClr val="575757"/>
                </a:solidFill>
                <a:latin typeface="+mn-lt"/>
                <a:ea typeface="+mn-ea"/>
                <a:cs typeface="+mn-cs"/>
              </a:defRPr>
            </a:lvl4pPr>
            <a:lvl5pPr marL="1800000" marR="0" indent="-216000" algn="l" defTabSz="914400" rtl="0" eaLnBrk="1" fontAlgn="auto" latinLnBrk="0" hangingPunct="1">
              <a:lnSpc>
                <a:spcPct val="100000"/>
              </a:lnSpc>
              <a:spcBef>
                <a:spcPts val="200"/>
              </a:spcBef>
              <a:spcAft>
                <a:spcPts val="0"/>
              </a:spcAft>
              <a:buClrTx/>
              <a:buSzPct val="110000"/>
              <a:buFont typeface="Arial" pitchFamily="34" charset="0"/>
              <a:buChar char="•"/>
              <a:tabLst/>
              <a:defRPr lang="fr-FR" sz="1200" kern="1200">
                <a:solidFill>
                  <a:srgbClr val="57575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a:t>test d’intrusion Ségur numérique vague 2</a:t>
            </a:r>
          </a:p>
        </p:txBody>
      </p:sp>
      <p:sp>
        <p:nvSpPr>
          <p:cNvPr id="2" name="Rectangle 1">
            <a:extLst>
              <a:ext uri="{FF2B5EF4-FFF2-40B4-BE49-F238E27FC236}">
                <a16:creationId xmlns:a16="http://schemas.microsoft.com/office/drawing/2014/main" id="{1B80A9BC-0877-4BEE-8B38-4D9A38C0B603}"/>
              </a:ext>
            </a:extLst>
          </p:cNvPr>
          <p:cNvSpPr>
            <a:spLocks/>
          </p:cNvSpPr>
          <p:nvPr/>
        </p:nvSpPr>
        <p:spPr>
          <a:xfrm>
            <a:off x="813466" y="1917028"/>
            <a:ext cx="4215733" cy="78909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0" tIns="54000" rIns="81000" bIns="54000" numCol="1" spcCol="0" rtlCol="0" fromWordArt="0" anchor="ctr" anchorCtr="0" forceAA="0" compatLnSpc="1">
            <a:prstTxWarp prst="textNoShape">
              <a:avLst/>
            </a:prstTxWarp>
            <a:noAutofit/>
          </a:bodyPr>
          <a:lstStyle/>
          <a:p>
            <a:pPr marR="0" lvl="0" algn="just" defTabSz="914400" rtl="0" eaLnBrk="1" fontAlgn="auto" latinLnBrk="0" hangingPunct="1">
              <a:lnSpc>
                <a:spcPct val="100000"/>
              </a:lnSpc>
              <a:spcBef>
                <a:spcPts val="0"/>
              </a:spcBef>
              <a:spcAft>
                <a:spcPts val="600"/>
              </a:spcAft>
              <a:buClrTx/>
              <a:buSzPct val="70000"/>
              <a:tabLst/>
              <a:defRPr/>
            </a:pPr>
            <a:r>
              <a:rPr lang="fr-FR" sz="900" b="0" dirty="0">
                <a:solidFill>
                  <a:prstClr val="black">
                    <a:lumMod val="75000"/>
                    <a:lumOff val="25000"/>
                  </a:prstClr>
                </a:solidFill>
                <a:ea typeface="+mn-ea"/>
                <a:cs typeface="Calibri" panose="020F0502020204030204" pitchFamily="34" charset="0"/>
              </a:rPr>
              <a:t>Les points </a:t>
            </a:r>
            <a:r>
              <a:rPr lang="fr-FR" sz="900" dirty="0">
                <a:solidFill>
                  <a:prstClr val="black">
                    <a:lumMod val="75000"/>
                    <a:lumOff val="25000"/>
                  </a:prstClr>
                </a:solidFill>
                <a:cs typeface="Calibri" panose="020F0502020204030204" pitchFamily="34" charset="0"/>
              </a:rPr>
              <a:t>de contrôle du test d’intrusion </a:t>
            </a:r>
            <a:r>
              <a:rPr lang="fr-FR" sz="900" b="0" dirty="0">
                <a:solidFill>
                  <a:prstClr val="black">
                    <a:lumMod val="75000"/>
                    <a:lumOff val="25000"/>
                  </a:prstClr>
                </a:solidFill>
                <a:ea typeface="+mn-ea"/>
                <a:cs typeface="Calibri" panose="020F0502020204030204" pitchFamily="34" charset="0"/>
              </a:rPr>
              <a:t>sont basés sur le référentiel du </a:t>
            </a:r>
            <a:r>
              <a:rPr lang="fr-FR" sz="900" b="1" dirty="0">
                <a:solidFill>
                  <a:srgbClr val="5F5F5F"/>
                </a:solidFill>
                <a:ea typeface="+mn-ea"/>
                <a:cs typeface="Calibri" panose="020F0502020204030204" pitchFamily="34" charset="0"/>
              </a:rPr>
              <a:t>Top 10 de l’Open Web Application Security Project – OWASP</a:t>
            </a:r>
            <a:r>
              <a:rPr lang="fr-FR" sz="900" b="0" dirty="0">
                <a:solidFill>
                  <a:prstClr val="black">
                    <a:lumMod val="75000"/>
                    <a:lumOff val="25000"/>
                  </a:prstClr>
                </a:solidFill>
                <a:ea typeface="+mn-ea"/>
                <a:cs typeface="Calibri" panose="020F0502020204030204" pitchFamily="34" charset="0"/>
              </a:rPr>
              <a:t>, ce qui permet de cibler les vulnérabilités courantes et spécifiques aux différents types d’application (Web, clients lourds, mobile)</a:t>
            </a:r>
          </a:p>
        </p:txBody>
      </p:sp>
      <p:sp>
        <p:nvSpPr>
          <p:cNvPr id="316" name="Rounded Rectangle 315">
            <a:extLst>
              <a:ext uri="{FF2B5EF4-FFF2-40B4-BE49-F238E27FC236}">
                <a16:creationId xmlns:a16="http://schemas.microsoft.com/office/drawing/2014/main" id="{28CCDE2B-CB52-E645-99E5-E76013417C73}"/>
              </a:ext>
            </a:extLst>
          </p:cNvPr>
          <p:cNvSpPr>
            <a:spLocks/>
          </p:cNvSpPr>
          <p:nvPr/>
        </p:nvSpPr>
        <p:spPr>
          <a:xfrm>
            <a:off x="403527" y="1726076"/>
            <a:ext cx="1349890" cy="224589"/>
          </a:xfrm>
          <a:prstGeom prst="roundRect">
            <a:avLst>
              <a:gd name="adj" fmla="val 0"/>
            </a:avLst>
          </a:pr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solidFill>
                  <a:schemeClr val="bg1"/>
                </a:solidFill>
                <a:latin typeface="+mj-lt"/>
              </a:rPr>
              <a:t>Couverture SSI</a:t>
            </a:r>
          </a:p>
        </p:txBody>
      </p:sp>
      <p:sp>
        <p:nvSpPr>
          <p:cNvPr id="19" name="Rectangle 18">
            <a:extLst>
              <a:ext uri="{FF2B5EF4-FFF2-40B4-BE49-F238E27FC236}">
                <a16:creationId xmlns:a16="http://schemas.microsoft.com/office/drawing/2014/main" id="{BA533802-4D45-44DA-81DC-5795E50F4E88}"/>
              </a:ext>
            </a:extLst>
          </p:cNvPr>
          <p:cNvSpPr>
            <a:spLocks/>
          </p:cNvSpPr>
          <p:nvPr/>
        </p:nvSpPr>
        <p:spPr>
          <a:xfrm>
            <a:off x="813466" y="2998751"/>
            <a:ext cx="4215733" cy="789091"/>
          </a:xfrm>
          <a:prstGeom prst="rect">
            <a:avLst/>
          </a:prstGeom>
          <a:solidFill>
            <a:srgbClr val="FEE2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0" tIns="54000" rIns="81000" bIns="54000" numCol="1" spcCol="0" rtlCol="0" fromWordArt="0" anchor="ctr" anchorCtr="0" forceAA="0" compatLnSpc="1">
            <a:prstTxWarp prst="textNoShape">
              <a:avLst/>
            </a:prstTxWarp>
            <a:noAutofit/>
          </a:bodyPr>
          <a:lstStyle/>
          <a:p>
            <a:pPr marR="0" lvl="0" algn="just" defTabSz="914400" rtl="0" eaLnBrk="1" fontAlgn="auto" latinLnBrk="0" hangingPunct="1">
              <a:lnSpc>
                <a:spcPct val="100000"/>
              </a:lnSpc>
              <a:spcBef>
                <a:spcPts val="0"/>
              </a:spcBef>
              <a:spcAft>
                <a:spcPts val="600"/>
              </a:spcAft>
              <a:buClrTx/>
              <a:buSzPct val="70000"/>
              <a:tabLst/>
              <a:defRPr/>
            </a:pPr>
            <a:r>
              <a:rPr lang="fr-FR" sz="900" b="1" dirty="0">
                <a:solidFill>
                  <a:srgbClr val="6F6F6F"/>
                </a:solidFill>
                <a:ea typeface="+mn-ea"/>
                <a:cs typeface="Calibri" panose="020F0502020204030204" pitchFamily="34" charset="0"/>
              </a:rPr>
              <a:t>Une description et les liens entre les principales vulnérabilités</a:t>
            </a:r>
            <a:r>
              <a:rPr lang="fr-FR" sz="900" dirty="0">
                <a:solidFill>
                  <a:srgbClr val="6F6F6F"/>
                </a:solidFill>
                <a:ea typeface="+mn-ea"/>
                <a:cs typeface="Calibri" panose="020F0502020204030204" pitchFamily="34" charset="0"/>
              </a:rPr>
              <a:t> </a:t>
            </a:r>
            <a:r>
              <a:rPr lang="fr-FR" sz="900" b="0" dirty="0">
                <a:solidFill>
                  <a:prstClr val="black">
                    <a:lumMod val="75000"/>
                    <a:lumOff val="25000"/>
                  </a:prstClr>
                </a:solidFill>
                <a:ea typeface="+mn-ea"/>
                <a:cs typeface="Calibri" panose="020F0502020204030204" pitchFamily="34" charset="0"/>
              </a:rPr>
              <a:t>de l’OWASP et le formulaire du test d’intrusion sont proposés dans le guide d’utilisation du formulaire</a:t>
            </a:r>
          </a:p>
        </p:txBody>
      </p:sp>
      <p:sp>
        <p:nvSpPr>
          <p:cNvPr id="334" name="Rounded Rectangle 333">
            <a:extLst>
              <a:ext uri="{FF2B5EF4-FFF2-40B4-BE49-F238E27FC236}">
                <a16:creationId xmlns:a16="http://schemas.microsoft.com/office/drawing/2014/main" id="{7AC5D754-2A9C-324A-95F4-F67F6003B3C4}"/>
              </a:ext>
            </a:extLst>
          </p:cNvPr>
          <p:cNvSpPr>
            <a:spLocks/>
          </p:cNvSpPr>
          <p:nvPr/>
        </p:nvSpPr>
        <p:spPr>
          <a:xfrm>
            <a:off x="403527" y="2815606"/>
            <a:ext cx="1349890" cy="224589"/>
          </a:xfrm>
          <a:prstGeom prst="roundRect">
            <a:avLst>
              <a:gd name="adj" fmla="val 0"/>
            </a:avLst>
          </a:prstGeom>
          <a:solidFill>
            <a:srgbClr val="D6095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solidFill>
                  <a:schemeClr val="bg1"/>
                </a:solidFill>
                <a:latin typeface="+mj-lt"/>
              </a:rPr>
              <a:t>Clarté &amp; précision</a:t>
            </a:r>
          </a:p>
        </p:txBody>
      </p:sp>
      <p:sp>
        <p:nvSpPr>
          <p:cNvPr id="20" name="Rectangle 19">
            <a:extLst>
              <a:ext uri="{FF2B5EF4-FFF2-40B4-BE49-F238E27FC236}">
                <a16:creationId xmlns:a16="http://schemas.microsoft.com/office/drawing/2014/main" id="{D4971ACC-DF75-4736-998C-30814C8F9F3D}"/>
              </a:ext>
            </a:extLst>
          </p:cNvPr>
          <p:cNvSpPr>
            <a:spLocks/>
          </p:cNvSpPr>
          <p:nvPr/>
        </p:nvSpPr>
        <p:spPr>
          <a:xfrm>
            <a:off x="813466" y="4071666"/>
            <a:ext cx="4215733" cy="789091"/>
          </a:xfrm>
          <a:prstGeom prst="rect">
            <a:avLst/>
          </a:prstGeom>
          <a:solidFill>
            <a:srgbClr val="E6F0F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00" tIns="54000" rIns="81000" bIns="54000" numCol="1" spcCol="0" rtlCol="0" fromWordArt="0" anchor="ctr" anchorCtr="0" forceAA="0" compatLnSpc="1">
            <a:prstTxWarp prst="textNoShape">
              <a:avLst/>
            </a:prstTxWarp>
            <a:noAutofit/>
          </a:bodyPr>
          <a:lstStyle/>
          <a:p>
            <a:pPr marR="0" lvl="0" algn="just" defTabSz="914400" rtl="0" eaLnBrk="1" fontAlgn="auto" latinLnBrk="0" hangingPunct="1">
              <a:lnSpc>
                <a:spcPct val="100000"/>
              </a:lnSpc>
              <a:spcBef>
                <a:spcPts val="0"/>
              </a:spcBef>
              <a:spcAft>
                <a:spcPts val="600"/>
              </a:spcAft>
              <a:buClrTx/>
              <a:buSzPct val="70000"/>
              <a:tabLst/>
              <a:defRPr/>
            </a:pPr>
            <a:r>
              <a:rPr lang="fr-FR" sz="900" b="1" dirty="0">
                <a:solidFill>
                  <a:srgbClr val="5F5F5F"/>
                </a:solidFill>
                <a:ea typeface="+mn-ea"/>
                <a:cs typeface="Calibri" panose="020F0502020204030204" pitchFamily="34" charset="0"/>
                <a:sym typeface="Wingdings" panose="05000000000000000000" pitchFamily="2" charset="2"/>
              </a:rPr>
              <a:t>La description dans le formulaire des points de contrôle précis </a:t>
            </a:r>
            <a:r>
              <a:rPr lang="fr-FR" sz="900" dirty="0">
                <a:solidFill>
                  <a:srgbClr val="5F5F5F"/>
                </a:solidFill>
                <a:ea typeface="+mn-ea"/>
                <a:cs typeface="Calibri" panose="020F0502020204030204" pitchFamily="34" charset="0"/>
                <a:sym typeface="Wingdings" panose="05000000000000000000" pitchFamily="2" charset="2"/>
              </a:rPr>
              <a:t>à auditer lors du test d’intrusion </a:t>
            </a:r>
            <a:r>
              <a:rPr lang="fr-FR" sz="900" dirty="0">
                <a:solidFill>
                  <a:srgbClr val="5F5F5F"/>
                </a:solidFill>
                <a:cs typeface="Calibri" panose="020F0502020204030204" pitchFamily="34" charset="0"/>
                <a:sym typeface="Wingdings" panose="05000000000000000000" pitchFamily="2" charset="2"/>
              </a:rPr>
              <a:t>permet de garantir que le </a:t>
            </a:r>
            <a:r>
              <a:rPr lang="fr-FR" sz="900" b="1" dirty="0">
                <a:solidFill>
                  <a:srgbClr val="5F5F5F"/>
                </a:solidFill>
                <a:cs typeface="Calibri" panose="020F0502020204030204" pitchFamily="34" charset="0"/>
                <a:sym typeface="Wingdings" panose="05000000000000000000" pitchFamily="2" charset="2"/>
              </a:rPr>
              <a:t>périmètre de couverture sera identique</a:t>
            </a:r>
            <a:r>
              <a:rPr lang="fr-FR" sz="900" dirty="0">
                <a:solidFill>
                  <a:srgbClr val="5F5F5F"/>
                </a:solidFill>
                <a:cs typeface="Calibri" panose="020F0502020204030204" pitchFamily="34" charset="0"/>
                <a:sym typeface="Wingdings" panose="05000000000000000000" pitchFamily="2" charset="2"/>
              </a:rPr>
              <a:t> quel que soit l’auditeur intervenant (prestataire PASSI disposant de compétences suffisantes pour réaliser l’audit)</a:t>
            </a:r>
            <a:r>
              <a:rPr lang="fr-FR" sz="900" dirty="0">
                <a:solidFill>
                  <a:srgbClr val="5F5F5F"/>
                </a:solidFill>
                <a:ea typeface="+mn-ea"/>
                <a:cs typeface="Calibri" panose="020F0502020204030204" pitchFamily="34" charset="0"/>
                <a:sym typeface="Wingdings" panose="05000000000000000000" pitchFamily="2" charset="2"/>
              </a:rPr>
              <a:t> </a:t>
            </a:r>
          </a:p>
        </p:txBody>
      </p:sp>
      <p:sp>
        <p:nvSpPr>
          <p:cNvPr id="336" name="Rounded Rectangle 335">
            <a:extLst>
              <a:ext uri="{FF2B5EF4-FFF2-40B4-BE49-F238E27FC236}">
                <a16:creationId xmlns:a16="http://schemas.microsoft.com/office/drawing/2014/main" id="{56E9ED35-9157-9143-B8FF-F924EA713301}"/>
              </a:ext>
            </a:extLst>
          </p:cNvPr>
          <p:cNvSpPr>
            <a:spLocks/>
          </p:cNvSpPr>
          <p:nvPr/>
        </p:nvSpPr>
        <p:spPr>
          <a:xfrm>
            <a:off x="403527" y="3889309"/>
            <a:ext cx="1349890" cy="224589"/>
          </a:xfrm>
          <a:prstGeom prst="roundRect">
            <a:avLst>
              <a:gd name="adj" fmla="val 0"/>
            </a:avLst>
          </a:prstGeom>
          <a:solidFill>
            <a:srgbClr val="2270B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solidFill>
                  <a:schemeClr val="bg1"/>
                </a:solidFill>
                <a:latin typeface="+mj-lt"/>
              </a:rPr>
              <a:t>Equité</a:t>
            </a:r>
          </a:p>
        </p:txBody>
      </p:sp>
      <p:sp>
        <p:nvSpPr>
          <p:cNvPr id="14" name="Espace réservé du numéro de diapositive 1">
            <a:extLst>
              <a:ext uri="{FF2B5EF4-FFF2-40B4-BE49-F238E27FC236}">
                <a16:creationId xmlns:a16="http://schemas.microsoft.com/office/drawing/2014/main" id="{0056CB93-52FF-AEA8-2DB4-A99B53663D8D}"/>
              </a:ext>
            </a:extLst>
          </p:cNvPr>
          <p:cNvSpPr txBox="1">
            <a:spLocks/>
          </p:cNvSpPr>
          <p:nvPr/>
        </p:nvSpPr>
        <p:spPr>
          <a:xfrm>
            <a:off x="107504" y="4749992"/>
            <a:ext cx="287338" cy="273600"/>
          </a:xfrm>
          <a:prstGeom prst="rect">
            <a:avLst/>
          </a:prstGeom>
        </p:spPr>
        <p:txBody>
          <a:bodyPr lIns="0" tIns="0" rIns="0" bIns="0" anchor="ctr"/>
          <a:lstStyle>
            <a:defPPr>
              <a:defRPr lang="fr-FR"/>
            </a:defPPr>
            <a:lvl1pPr algn="l" rtl="0" fontAlgn="base">
              <a:spcBef>
                <a:spcPct val="0"/>
              </a:spcBef>
              <a:spcAft>
                <a:spcPct val="0"/>
              </a:spcAft>
              <a:defRPr sz="2400" kern="1200">
                <a:solidFill>
                  <a:schemeClr val="tx1"/>
                </a:solidFill>
                <a:latin typeface="Arial" charset="0"/>
                <a:ea typeface="Geneva" charset="-128"/>
                <a:cs typeface="+mn-cs"/>
              </a:defRPr>
            </a:lvl1pPr>
            <a:lvl2pPr marL="457200" algn="l" rtl="0" fontAlgn="base">
              <a:spcBef>
                <a:spcPct val="0"/>
              </a:spcBef>
              <a:spcAft>
                <a:spcPct val="0"/>
              </a:spcAft>
              <a:defRPr sz="2400" kern="1200">
                <a:solidFill>
                  <a:schemeClr val="tx1"/>
                </a:solidFill>
                <a:latin typeface="Arial" charset="0"/>
                <a:ea typeface="Geneva" charset="-128"/>
                <a:cs typeface="+mn-cs"/>
              </a:defRPr>
            </a:lvl2pPr>
            <a:lvl3pPr marL="914400" algn="l" rtl="0" fontAlgn="base">
              <a:spcBef>
                <a:spcPct val="0"/>
              </a:spcBef>
              <a:spcAft>
                <a:spcPct val="0"/>
              </a:spcAft>
              <a:defRPr sz="2400" kern="1200">
                <a:solidFill>
                  <a:schemeClr val="tx1"/>
                </a:solidFill>
                <a:latin typeface="Arial" charset="0"/>
                <a:ea typeface="Geneva" charset="-128"/>
                <a:cs typeface="+mn-cs"/>
              </a:defRPr>
            </a:lvl3pPr>
            <a:lvl4pPr marL="1371600" algn="l" rtl="0" fontAlgn="base">
              <a:spcBef>
                <a:spcPct val="0"/>
              </a:spcBef>
              <a:spcAft>
                <a:spcPct val="0"/>
              </a:spcAft>
              <a:defRPr sz="2400" kern="1200">
                <a:solidFill>
                  <a:schemeClr val="tx1"/>
                </a:solidFill>
                <a:latin typeface="Arial" charset="0"/>
                <a:ea typeface="Geneva" charset="-128"/>
                <a:cs typeface="+mn-cs"/>
              </a:defRPr>
            </a:lvl4pPr>
            <a:lvl5pPr marL="1828800" algn="l" rtl="0" fontAlgn="base">
              <a:spcBef>
                <a:spcPct val="0"/>
              </a:spcBef>
              <a:spcAft>
                <a:spcPct val="0"/>
              </a:spcAft>
              <a:defRPr sz="2400" kern="1200">
                <a:solidFill>
                  <a:schemeClr val="tx1"/>
                </a:solidFill>
                <a:latin typeface="Arial" charset="0"/>
                <a:ea typeface="Geneva" charset="-128"/>
                <a:cs typeface="+mn-cs"/>
              </a:defRPr>
            </a:lvl5pPr>
            <a:lvl6pPr marL="2286000" algn="l" defTabSz="914400" rtl="0" eaLnBrk="1" latinLnBrk="0" hangingPunct="1">
              <a:defRPr sz="2400" kern="1200">
                <a:solidFill>
                  <a:schemeClr val="tx1"/>
                </a:solidFill>
                <a:latin typeface="Arial" charset="0"/>
                <a:ea typeface="Geneva" charset="-128"/>
                <a:cs typeface="+mn-cs"/>
              </a:defRPr>
            </a:lvl6pPr>
            <a:lvl7pPr marL="2743200" algn="l" defTabSz="914400" rtl="0" eaLnBrk="1" latinLnBrk="0" hangingPunct="1">
              <a:defRPr sz="2400" kern="1200">
                <a:solidFill>
                  <a:schemeClr val="tx1"/>
                </a:solidFill>
                <a:latin typeface="Arial" charset="0"/>
                <a:ea typeface="Geneva" charset="-128"/>
                <a:cs typeface="+mn-cs"/>
              </a:defRPr>
            </a:lvl7pPr>
            <a:lvl8pPr marL="3200400" algn="l" defTabSz="914400" rtl="0" eaLnBrk="1" latinLnBrk="0" hangingPunct="1">
              <a:defRPr sz="2400" kern="1200">
                <a:solidFill>
                  <a:schemeClr val="tx1"/>
                </a:solidFill>
                <a:latin typeface="Arial" charset="0"/>
                <a:ea typeface="Geneva" charset="-128"/>
                <a:cs typeface="+mn-cs"/>
              </a:defRPr>
            </a:lvl8pPr>
            <a:lvl9pPr marL="3657600" algn="l" defTabSz="914400" rtl="0" eaLnBrk="1" latinLnBrk="0" hangingPunct="1">
              <a:defRPr sz="2400" kern="1200">
                <a:solidFill>
                  <a:schemeClr val="tx1"/>
                </a:solidFill>
                <a:latin typeface="Arial" charset="0"/>
                <a:ea typeface="Geneva"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646E7B68-C406-4B5C-B79D-A1CDE10CB85D}" type="slidenum">
              <a:rPr kumimoji="0" lang="fr-FR" sz="800" b="0" i="1" u="none" strike="noStrike" kern="1200" cap="none" spc="0" normalizeH="0" baseline="0" noProof="0" smtClean="0">
                <a:ln>
                  <a:noFill/>
                </a:ln>
                <a:solidFill>
                  <a:srgbClr val="575757"/>
                </a:solidFill>
                <a:effectLst/>
                <a:uLnTx/>
                <a:uFillTx/>
                <a:latin typeface="+mj-lt"/>
                <a:ea typeface="Geneva"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6</a:t>
            </a:fld>
            <a:endParaRPr kumimoji="0" lang="fr-FR" sz="800" b="0" i="1" u="none" strike="noStrike" kern="1200" cap="none" spc="0" normalizeH="0" baseline="0" noProof="0" dirty="0">
              <a:ln>
                <a:noFill/>
              </a:ln>
              <a:solidFill>
                <a:srgbClr val="575757"/>
              </a:solidFill>
              <a:effectLst/>
              <a:uLnTx/>
              <a:uFillTx/>
              <a:latin typeface="+mj-lt"/>
              <a:ea typeface="Geneva" charset="-128"/>
              <a:cs typeface="+mn-cs"/>
            </a:endParaRPr>
          </a:p>
        </p:txBody>
      </p:sp>
    </p:spTree>
    <p:custDataLst>
      <p:tags r:id="rId1"/>
    </p:custDataLst>
    <p:extLst>
      <p:ext uri="{BB962C8B-B14F-4D97-AF65-F5344CB8AC3E}">
        <p14:creationId xmlns:p14="http://schemas.microsoft.com/office/powerpoint/2010/main" val="887360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3C9251E1-E8D7-7E5F-294C-139E4B138DBA}"/>
              </a:ext>
            </a:extLst>
          </p:cNvPr>
          <p:cNvSpPr>
            <a:spLocks noGrp="1"/>
          </p:cNvSpPr>
          <p:nvPr>
            <p:ph type="title"/>
          </p:nvPr>
        </p:nvSpPr>
        <p:spPr>
          <a:xfrm>
            <a:off x="827584" y="55814"/>
            <a:ext cx="8064092" cy="540006"/>
          </a:xfrm>
        </p:spPr>
        <p:txBody>
          <a:bodyPr/>
          <a:lstStyle/>
          <a:p>
            <a:r>
              <a:rPr lang="fr-FR" sz="2000" dirty="0">
                <a:solidFill>
                  <a:srgbClr val="006AB2"/>
                </a:solidFill>
              </a:rPr>
              <a:t> Catégorisation des applications</a:t>
            </a:r>
            <a:endParaRPr lang="fr-FR" dirty="0"/>
          </a:p>
        </p:txBody>
      </p:sp>
      <p:sp>
        <p:nvSpPr>
          <p:cNvPr id="18" name="Context Stakes &amp; Objectives">
            <a:extLst>
              <a:ext uri="{FF2B5EF4-FFF2-40B4-BE49-F238E27FC236}">
                <a16:creationId xmlns:a16="http://schemas.microsoft.com/office/drawing/2014/main" id="{75484A0B-750D-5D0F-D1C5-7E80657B25F4}"/>
              </a:ext>
            </a:extLst>
          </p:cNvPr>
          <p:cNvSpPr txBox="1">
            <a:spLocks/>
          </p:cNvSpPr>
          <p:nvPr/>
        </p:nvSpPr>
        <p:spPr>
          <a:xfrm>
            <a:off x="336115" y="3089915"/>
            <a:ext cx="3958008" cy="404667"/>
          </a:xfrm>
          <a:prstGeom prst="rect">
            <a:avLst/>
          </a:prstGeom>
        </p:spPr>
        <p:txBody>
          <a:bodyPr lIns="0" tIns="0" rIns="0" bIns="0"/>
          <a:lstStyle>
            <a:lvl1pPr marL="0" indent="0" algn="just" defTabSz="914400"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75" indent="-358775" algn="just" defTabSz="914400"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60000" indent="0" algn="just" defTabSz="914400" rtl="0" eaLnBrk="1" latinLnBrk="0" hangingPunct="1">
              <a:lnSpc>
                <a:spcPct val="100000"/>
              </a:lnSpc>
              <a:spcBef>
                <a:spcPts val="600"/>
              </a:spcBef>
              <a:buFontTx/>
              <a:buNone/>
              <a:defRPr sz="1400" kern="1200" baseline="0">
                <a:solidFill>
                  <a:schemeClr val="tx1"/>
                </a:solidFill>
                <a:latin typeface="+mn-lt"/>
                <a:ea typeface="+mn-ea"/>
                <a:cs typeface="+mn-cs"/>
              </a:defRPr>
            </a:lvl3pPr>
            <a:lvl4pPr marL="648000" indent="-288000" algn="just" defTabSz="914400" rtl="0" eaLnBrk="1" latinLnBrk="0" hangingPunct="1">
              <a:lnSpc>
                <a:spcPct val="100000"/>
              </a:lnSpc>
              <a:spcBef>
                <a:spcPts val="600"/>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a:solidFill>
                  <a:schemeClr val="tx1"/>
                </a:solidFill>
                <a:latin typeface="+mn-lt"/>
                <a:ea typeface="+mn-ea"/>
                <a:cs typeface="+mn-cs"/>
              </a:defRPr>
            </a:lvl5pPr>
            <a:lvl6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a:solidFill>
                  <a:schemeClr val="tx1"/>
                </a:solidFill>
                <a:latin typeface="+mn-lt"/>
                <a:ea typeface="+mn-ea"/>
                <a:cs typeface="+mn-cs"/>
              </a:defRPr>
            </a:lvl6pPr>
            <a:lvl7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a:solidFill>
                  <a:schemeClr val="tx1"/>
                </a:solidFill>
                <a:latin typeface="+mn-lt"/>
                <a:ea typeface="+mn-ea"/>
                <a:cs typeface="+mn-cs"/>
              </a:defRPr>
            </a:lvl7pPr>
            <a:lvl8pPr marL="900000" marR="0" indent="-252000" algn="just" defTabSz="914400"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a:solidFill>
                  <a:schemeClr val="tx1"/>
                </a:solidFill>
                <a:latin typeface="+mn-lt"/>
                <a:ea typeface="+mn-ea"/>
                <a:cs typeface="+mn-cs"/>
              </a:defRPr>
            </a:lvl8pPr>
            <a:lvl9pPr marL="900000" indent="-252000" algn="just" defTabSz="914400" rtl="0" eaLnBrk="1" latinLnBrk="0" hangingPunct="1">
              <a:lnSpc>
                <a:spcPct val="100000"/>
              </a:lnSpc>
              <a:spcBef>
                <a:spcPts val="500"/>
              </a:spcBef>
              <a:buClr>
                <a:schemeClr val="bg2"/>
              </a:buClr>
              <a:buFont typeface="Tahoma" panose="020B0604030504040204" pitchFamily="34" charset="0"/>
              <a:buChar char="»"/>
              <a:defRPr lang="fr-FR" sz="1000" kern="1200" noProof="0" dirty="0">
                <a:solidFill>
                  <a:schemeClr val="tx1"/>
                </a:solidFill>
                <a:latin typeface="+mn-lt"/>
                <a:ea typeface="+mn-ea"/>
                <a:cs typeface="+mn-cs"/>
              </a:defRPr>
            </a:lvl9pPr>
          </a:lstStyle>
          <a:p>
            <a:pPr marL="0" marR="0" lvl="2" indent="0" algn="r" defTabSz="914400" rtl="0" eaLnBrk="1" fontAlgn="base" latinLnBrk="0" hangingPunct="1">
              <a:lnSpc>
                <a:spcPct val="100000"/>
              </a:lnSpc>
              <a:spcBef>
                <a:spcPts val="600"/>
              </a:spcBef>
              <a:spcAft>
                <a:spcPts val="600"/>
              </a:spcAft>
              <a:buClrTx/>
              <a:buSzTx/>
              <a:buFontTx/>
              <a:buNone/>
              <a:tabLst/>
              <a:defRPr/>
            </a:pPr>
            <a:endParaRPr kumimoji="0" lang="fr-FR" sz="1400" b="1" i="0" u="none" strike="noStrike" kern="0" cap="none" spc="0" normalizeH="0" baseline="0" noProof="0" dirty="0">
              <a:ln>
                <a:noFill/>
              </a:ln>
              <a:solidFill>
                <a:srgbClr val="006AB2">
                  <a:lumMod val="75000"/>
                </a:srgbClr>
              </a:solidFill>
              <a:effectLst/>
              <a:uLnTx/>
              <a:uFillTx/>
              <a:latin typeface="Arial"/>
              <a:ea typeface="+mn-ea"/>
              <a:cs typeface="+mn-cs"/>
            </a:endParaRPr>
          </a:p>
        </p:txBody>
      </p:sp>
      <p:sp>
        <p:nvSpPr>
          <p:cNvPr id="38" name="Text Placeholder 2">
            <a:extLst>
              <a:ext uri="{FF2B5EF4-FFF2-40B4-BE49-F238E27FC236}">
                <a16:creationId xmlns:a16="http://schemas.microsoft.com/office/drawing/2014/main" id="{8C171EE3-7615-F8B3-8009-D14CDDA2094D}"/>
              </a:ext>
            </a:extLst>
          </p:cNvPr>
          <p:cNvSpPr txBox="1">
            <a:spLocks/>
          </p:cNvSpPr>
          <p:nvPr/>
        </p:nvSpPr>
        <p:spPr>
          <a:xfrm>
            <a:off x="828000" y="89732"/>
            <a:ext cx="3314523" cy="185254"/>
          </a:xfrm>
          <a:prstGeom prst="rect">
            <a:avLst/>
          </a:prstGeom>
        </p:spPr>
        <p:txBody>
          <a:bodyPr vert="horz" lIns="108000" tIns="0" rIns="108000" bIns="0" rtlCol="0" anchor="b">
            <a:normAutofit/>
          </a:bodyPr>
          <a:lstStyle>
            <a:lvl1pPr marL="0" marR="0" indent="0" algn="l" defTabSz="914400" rtl="0" eaLnBrk="1" fontAlgn="auto" latinLnBrk="0" hangingPunct="1">
              <a:lnSpc>
                <a:spcPct val="100000"/>
              </a:lnSpc>
              <a:spcBef>
                <a:spcPts val="0"/>
              </a:spcBef>
              <a:spcAft>
                <a:spcPts val="0"/>
              </a:spcAft>
              <a:buClrTx/>
              <a:buSzPct val="100000"/>
              <a:buFont typeface="Wingdings" panose="05000000000000000000" pitchFamily="2" charset="2"/>
              <a:buNone/>
              <a:tabLst/>
              <a:defRPr sz="750" b="1" i="0" kern="1200" cap="all" baseline="0">
                <a:solidFill>
                  <a:schemeClr val="accent4"/>
                </a:solidFill>
                <a:latin typeface="+mj-lt"/>
                <a:ea typeface="+mn-ea"/>
                <a:cs typeface="+mn-cs"/>
              </a:defRPr>
            </a:lvl1pPr>
            <a:lvl2pPr marL="720000" marR="0" indent="-285750" algn="l" defTabSz="914400" rtl="0" eaLnBrk="1" fontAlgn="auto" latinLnBrk="0" hangingPunct="1">
              <a:lnSpc>
                <a:spcPct val="100000"/>
              </a:lnSpc>
              <a:spcBef>
                <a:spcPts val="900"/>
              </a:spcBef>
              <a:spcAft>
                <a:spcPts val="0"/>
              </a:spcAft>
              <a:buClr>
                <a:srgbClr val="006AB2"/>
              </a:buClr>
              <a:buSzPct val="100000"/>
              <a:buFont typeface="Wingdings 3" panose="05040102010807070707" pitchFamily="18" charset="2"/>
              <a:buChar char="u"/>
              <a:tabLst/>
              <a:defRPr sz="610" b="1" kern="1200" baseline="0">
                <a:solidFill>
                  <a:schemeClr val="tx2"/>
                </a:solidFill>
                <a:latin typeface="+mn-lt"/>
                <a:ea typeface="+mn-ea"/>
                <a:cs typeface="+mn-cs"/>
              </a:defRPr>
            </a:lvl2pPr>
            <a:lvl3pPr marL="1080000" marR="0" indent="-252000" algn="l" defTabSz="914400" rtl="0" eaLnBrk="1" fontAlgn="auto" latinLnBrk="0" hangingPunct="1">
              <a:lnSpc>
                <a:spcPct val="100000"/>
              </a:lnSpc>
              <a:spcBef>
                <a:spcPts val="400"/>
              </a:spcBef>
              <a:spcAft>
                <a:spcPts val="0"/>
              </a:spcAft>
              <a:buClrTx/>
              <a:buSzTx/>
              <a:buFont typeface="Webdings" panose="05030102010509060703" pitchFamily="18" charset="2"/>
              <a:buChar char="&lt;"/>
              <a:tabLst/>
              <a:defRPr lang="fr-FR" sz="1600" kern="1200" baseline="0">
                <a:solidFill>
                  <a:srgbClr val="575757"/>
                </a:solidFill>
                <a:latin typeface="+mn-lt"/>
                <a:ea typeface="+mn-ea"/>
                <a:cs typeface="+mn-cs"/>
              </a:defRPr>
            </a:lvl3pPr>
            <a:lvl4pPr marL="1440000" marR="0" indent="-216000" algn="l" defTabSz="914400" rtl="0" eaLnBrk="1" fontAlgn="auto" latinLnBrk="0" hangingPunct="1">
              <a:lnSpc>
                <a:spcPct val="100000"/>
              </a:lnSpc>
              <a:spcBef>
                <a:spcPts val="400"/>
              </a:spcBef>
              <a:spcAft>
                <a:spcPts val="0"/>
              </a:spcAft>
              <a:buClrTx/>
              <a:buSzPct val="130000"/>
              <a:buFont typeface="Arial" panose="020B0604020202020204" pitchFamily="34" charset="0"/>
              <a:buChar char="•"/>
              <a:tabLst/>
              <a:defRPr lang="fr-FR" sz="1400" kern="1200">
                <a:solidFill>
                  <a:srgbClr val="575757"/>
                </a:solidFill>
                <a:latin typeface="+mn-lt"/>
                <a:ea typeface="+mn-ea"/>
                <a:cs typeface="+mn-cs"/>
              </a:defRPr>
            </a:lvl4pPr>
            <a:lvl5pPr marL="1800000" marR="0" indent="-216000" algn="l" defTabSz="914400" rtl="0" eaLnBrk="1" fontAlgn="auto" latinLnBrk="0" hangingPunct="1">
              <a:lnSpc>
                <a:spcPct val="100000"/>
              </a:lnSpc>
              <a:spcBef>
                <a:spcPts val="200"/>
              </a:spcBef>
              <a:spcAft>
                <a:spcPts val="0"/>
              </a:spcAft>
              <a:buClrTx/>
              <a:buSzPct val="110000"/>
              <a:buFont typeface="Arial" pitchFamily="34" charset="0"/>
              <a:buChar char="•"/>
              <a:tabLst/>
              <a:defRPr lang="fr-FR" sz="1200" kern="1200">
                <a:solidFill>
                  <a:srgbClr val="57575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a:t>Test d’intrusion Ségur numérique vague 2</a:t>
            </a:r>
          </a:p>
        </p:txBody>
      </p:sp>
      <p:sp>
        <p:nvSpPr>
          <p:cNvPr id="31" name="Rectangle : coins arrondis 61">
            <a:extLst>
              <a:ext uri="{FF2B5EF4-FFF2-40B4-BE49-F238E27FC236}">
                <a16:creationId xmlns:a16="http://schemas.microsoft.com/office/drawing/2014/main" id="{2721D766-5C66-CF53-21B6-D8416D864581}"/>
              </a:ext>
            </a:extLst>
          </p:cNvPr>
          <p:cNvSpPr>
            <a:spLocks/>
          </p:cNvSpPr>
          <p:nvPr/>
        </p:nvSpPr>
        <p:spPr>
          <a:xfrm>
            <a:off x="0" y="761970"/>
            <a:ext cx="9144000" cy="687212"/>
          </a:xfrm>
          <a:prstGeom prst="roundRect">
            <a:avLst>
              <a:gd name="adj" fmla="val 0"/>
            </a:avLst>
          </a:prstGeom>
          <a:solidFill>
            <a:srgbClr val="002060"/>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000" tIns="54000" rIns="27000" bIns="54000" numCol="1" spcCol="0" rtlCol="0" fromWordArt="0" anchor="ctr" anchorCtr="0" forceAA="0" compatLnSpc="1">
            <a:prstTxWarp prst="textNoShape">
              <a:avLst/>
            </a:prstTxWarp>
            <a:noAutofit/>
          </a:bodyPr>
          <a:lstStyle>
            <a:defPPr>
              <a:defRPr lang="fr-FR"/>
            </a:defPPr>
            <a:lvl1pPr algn="l" rtl="0" fontAlgn="base">
              <a:spcBef>
                <a:spcPct val="0"/>
              </a:spcBef>
              <a:spcAft>
                <a:spcPct val="0"/>
              </a:spcAft>
              <a:defRPr sz="2400" kern="1200">
                <a:solidFill>
                  <a:sysClr val="window" lastClr="FFFFFF"/>
                </a:solidFill>
                <a:latin typeface="Arial"/>
              </a:defRPr>
            </a:lvl1pPr>
            <a:lvl2pPr marL="457200" algn="l" rtl="0" fontAlgn="base">
              <a:spcBef>
                <a:spcPct val="0"/>
              </a:spcBef>
              <a:spcAft>
                <a:spcPct val="0"/>
              </a:spcAft>
              <a:defRPr sz="2400" kern="1200">
                <a:solidFill>
                  <a:sysClr val="window" lastClr="FFFFFF"/>
                </a:solidFill>
                <a:latin typeface="Arial"/>
              </a:defRPr>
            </a:lvl2pPr>
            <a:lvl3pPr marL="914400" algn="l" rtl="0" fontAlgn="base">
              <a:spcBef>
                <a:spcPct val="0"/>
              </a:spcBef>
              <a:spcAft>
                <a:spcPct val="0"/>
              </a:spcAft>
              <a:defRPr sz="2400" kern="1200">
                <a:solidFill>
                  <a:sysClr val="window" lastClr="FFFFFF"/>
                </a:solidFill>
                <a:latin typeface="Arial"/>
              </a:defRPr>
            </a:lvl3pPr>
            <a:lvl4pPr marL="1371600" algn="l" rtl="0" fontAlgn="base">
              <a:spcBef>
                <a:spcPct val="0"/>
              </a:spcBef>
              <a:spcAft>
                <a:spcPct val="0"/>
              </a:spcAft>
              <a:defRPr sz="2400" kern="1200">
                <a:solidFill>
                  <a:sysClr val="window" lastClr="FFFFFF"/>
                </a:solidFill>
                <a:latin typeface="Arial"/>
              </a:defRPr>
            </a:lvl4pPr>
            <a:lvl5pPr marL="1828800" algn="l" rtl="0" fontAlgn="base">
              <a:spcBef>
                <a:spcPct val="0"/>
              </a:spcBef>
              <a:spcAft>
                <a:spcPct val="0"/>
              </a:spcAft>
              <a:defRPr sz="2400" kern="1200">
                <a:solidFill>
                  <a:sysClr val="window" lastClr="FFFFFF"/>
                </a:solidFill>
                <a:latin typeface="Arial"/>
              </a:defRPr>
            </a:lvl5pPr>
            <a:lvl6pPr marL="2286000" algn="l" defTabSz="914400" rtl="0" eaLnBrk="1" latinLnBrk="0" hangingPunct="1">
              <a:defRPr sz="2400" kern="1200">
                <a:solidFill>
                  <a:sysClr val="window" lastClr="FFFFFF"/>
                </a:solidFill>
                <a:latin typeface="Arial"/>
              </a:defRPr>
            </a:lvl6pPr>
            <a:lvl7pPr marL="2743200" algn="l" defTabSz="914400" rtl="0" eaLnBrk="1" latinLnBrk="0" hangingPunct="1">
              <a:defRPr sz="2400" kern="1200">
                <a:solidFill>
                  <a:sysClr val="window" lastClr="FFFFFF"/>
                </a:solidFill>
                <a:latin typeface="Arial"/>
              </a:defRPr>
            </a:lvl7pPr>
            <a:lvl8pPr marL="3200400" algn="l" defTabSz="914400" rtl="0" eaLnBrk="1" latinLnBrk="0" hangingPunct="1">
              <a:defRPr sz="2400" kern="1200">
                <a:solidFill>
                  <a:sysClr val="window" lastClr="FFFFFF"/>
                </a:solidFill>
                <a:latin typeface="Arial"/>
              </a:defRPr>
            </a:lvl8pPr>
            <a:lvl9pPr marL="3657600" algn="l" defTabSz="914400" rtl="0" eaLnBrk="1" latinLnBrk="0" hangingPunct="1">
              <a:defRPr sz="2400" kern="1200">
                <a:solidFill>
                  <a:sysClr val="window" lastClr="FFFFFF"/>
                </a:solidFill>
                <a:latin typeface="Arial"/>
              </a:defRPr>
            </a:lvl9pPr>
          </a:lstStyle>
          <a:p>
            <a:pPr marL="711450" indent="-171450" algn="just" defTabSz="685800" fontAlgn="auto">
              <a:spcBef>
                <a:spcPts val="600"/>
              </a:spcBef>
              <a:spcAft>
                <a:spcPts val="0"/>
              </a:spcAft>
              <a:buFont typeface="Wingdings" panose="05000000000000000000" pitchFamily="2" charset="2"/>
              <a:buChar char="ü"/>
            </a:pPr>
            <a:r>
              <a:rPr lang="fr-FR" sz="1100" dirty="0">
                <a:solidFill>
                  <a:schemeClr val="bg1"/>
                </a:solidFill>
                <a:latin typeface="+mj-lt"/>
              </a:rPr>
              <a:t>Le formulaire du test d'intrusion comprend à la fois des points de contrôle valables pour toutes les applications et des points de contrôle spécifiques à chaque type d'application </a:t>
            </a:r>
            <a:r>
              <a:rPr lang="fr-FR" sz="1100" b="1" i="1" dirty="0">
                <a:solidFill>
                  <a:schemeClr val="bg1"/>
                </a:solidFill>
                <a:latin typeface="+mj-lt"/>
              </a:rPr>
              <a:t>(web, mobile, client lourd moins de 3 tiers, client lourd 3 tiers ou plus). </a:t>
            </a:r>
          </a:p>
          <a:p>
            <a:pPr marL="711450" indent="-171450" algn="just" defTabSz="685800" fontAlgn="auto">
              <a:spcBef>
                <a:spcPts val="600"/>
              </a:spcBef>
              <a:spcAft>
                <a:spcPts val="0"/>
              </a:spcAft>
              <a:buFont typeface="Wingdings" panose="05000000000000000000" pitchFamily="2" charset="2"/>
              <a:buChar char="ü"/>
            </a:pPr>
            <a:r>
              <a:rPr lang="fr-FR" sz="1100" dirty="0">
                <a:solidFill>
                  <a:schemeClr val="bg1"/>
                </a:solidFill>
                <a:latin typeface="+mj-lt"/>
              </a:rPr>
              <a:t>Pour faciliter l'identification des applications, un aperçu de leur classification est fourni via le logigramme ci-dessous :</a:t>
            </a:r>
          </a:p>
        </p:txBody>
      </p:sp>
      <p:pic>
        <p:nvPicPr>
          <p:cNvPr id="53" name="Graphic 52" descr="Single gear with solid fill">
            <a:extLst>
              <a:ext uri="{FF2B5EF4-FFF2-40B4-BE49-F238E27FC236}">
                <a16:creationId xmlns:a16="http://schemas.microsoft.com/office/drawing/2014/main" id="{9EA935F4-1BB4-F6E1-FB41-13D5BD2D82F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607" y="849759"/>
            <a:ext cx="511634" cy="511634"/>
          </a:xfrm>
          <a:prstGeom prst="rect">
            <a:avLst/>
          </a:prstGeom>
        </p:spPr>
      </p:pic>
      <p:sp>
        <p:nvSpPr>
          <p:cNvPr id="3" name="Espace réservé du numéro de diapositive 1">
            <a:extLst>
              <a:ext uri="{FF2B5EF4-FFF2-40B4-BE49-F238E27FC236}">
                <a16:creationId xmlns:a16="http://schemas.microsoft.com/office/drawing/2014/main" id="{97CE8200-3BE9-A2D5-5F64-220314BF0769}"/>
              </a:ext>
            </a:extLst>
          </p:cNvPr>
          <p:cNvSpPr txBox="1">
            <a:spLocks/>
          </p:cNvSpPr>
          <p:nvPr/>
        </p:nvSpPr>
        <p:spPr>
          <a:xfrm>
            <a:off x="107504" y="4749992"/>
            <a:ext cx="287338" cy="273600"/>
          </a:xfrm>
          <a:prstGeom prst="rect">
            <a:avLst/>
          </a:prstGeom>
        </p:spPr>
        <p:txBody>
          <a:bodyPr lIns="0" tIns="0" rIns="0" bIns="0" anchor="ctr"/>
          <a:lstStyle>
            <a:defPPr>
              <a:defRPr lang="fr-FR"/>
            </a:defPPr>
            <a:lvl1pPr algn="l" rtl="0" fontAlgn="base">
              <a:spcBef>
                <a:spcPct val="0"/>
              </a:spcBef>
              <a:spcAft>
                <a:spcPct val="0"/>
              </a:spcAft>
              <a:defRPr sz="2400" kern="1200">
                <a:solidFill>
                  <a:schemeClr val="tx1"/>
                </a:solidFill>
                <a:latin typeface="Arial" charset="0"/>
                <a:ea typeface="Geneva" charset="-128"/>
                <a:cs typeface="+mn-cs"/>
              </a:defRPr>
            </a:lvl1pPr>
            <a:lvl2pPr marL="457200" algn="l" rtl="0" fontAlgn="base">
              <a:spcBef>
                <a:spcPct val="0"/>
              </a:spcBef>
              <a:spcAft>
                <a:spcPct val="0"/>
              </a:spcAft>
              <a:defRPr sz="2400" kern="1200">
                <a:solidFill>
                  <a:schemeClr val="tx1"/>
                </a:solidFill>
                <a:latin typeface="Arial" charset="0"/>
                <a:ea typeface="Geneva" charset="-128"/>
                <a:cs typeface="+mn-cs"/>
              </a:defRPr>
            </a:lvl2pPr>
            <a:lvl3pPr marL="914400" algn="l" rtl="0" fontAlgn="base">
              <a:spcBef>
                <a:spcPct val="0"/>
              </a:spcBef>
              <a:spcAft>
                <a:spcPct val="0"/>
              </a:spcAft>
              <a:defRPr sz="2400" kern="1200">
                <a:solidFill>
                  <a:schemeClr val="tx1"/>
                </a:solidFill>
                <a:latin typeface="Arial" charset="0"/>
                <a:ea typeface="Geneva" charset="-128"/>
                <a:cs typeface="+mn-cs"/>
              </a:defRPr>
            </a:lvl3pPr>
            <a:lvl4pPr marL="1371600" algn="l" rtl="0" fontAlgn="base">
              <a:spcBef>
                <a:spcPct val="0"/>
              </a:spcBef>
              <a:spcAft>
                <a:spcPct val="0"/>
              </a:spcAft>
              <a:defRPr sz="2400" kern="1200">
                <a:solidFill>
                  <a:schemeClr val="tx1"/>
                </a:solidFill>
                <a:latin typeface="Arial" charset="0"/>
                <a:ea typeface="Geneva" charset="-128"/>
                <a:cs typeface="+mn-cs"/>
              </a:defRPr>
            </a:lvl4pPr>
            <a:lvl5pPr marL="1828800" algn="l" rtl="0" fontAlgn="base">
              <a:spcBef>
                <a:spcPct val="0"/>
              </a:spcBef>
              <a:spcAft>
                <a:spcPct val="0"/>
              </a:spcAft>
              <a:defRPr sz="2400" kern="1200">
                <a:solidFill>
                  <a:schemeClr val="tx1"/>
                </a:solidFill>
                <a:latin typeface="Arial" charset="0"/>
                <a:ea typeface="Geneva" charset="-128"/>
                <a:cs typeface="+mn-cs"/>
              </a:defRPr>
            </a:lvl5pPr>
            <a:lvl6pPr marL="2286000" algn="l" defTabSz="914400" rtl="0" eaLnBrk="1" latinLnBrk="0" hangingPunct="1">
              <a:defRPr sz="2400" kern="1200">
                <a:solidFill>
                  <a:schemeClr val="tx1"/>
                </a:solidFill>
                <a:latin typeface="Arial" charset="0"/>
                <a:ea typeface="Geneva" charset="-128"/>
                <a:cs typeface="+mn-cs"/>
              </a:defRPr>
            </a:lvl6pPr>
            <a:lvl7pPr marL="2743200" algn="l" defTabSz="914400" rtl="0" eaLnBrk="1" latinLnBrk="0" hangingPunct="1">
              <a:defRPr sz="2400" kern="1200">
                <a:solidFill>
                  <a:schemeClr val="tx1"/>
                </a:solidFill>
                <a:latin typeface="Arial" charset="0"/>
                <a:ea typeface="Geneva" charset="-128"/>
                <a:cs typeface="+mn-cs"/>
              </a:defRPr>
            </a:lvl7pPr>
            <a:lvl8pPr marL="3200400" algn="l" defTabSz="914400" rtl="0" eaLnBrk="1" latinLnBrk="0" hangingPunct="1">
              <a:defRPr sz="2400" kern="1200">
                <a:solidFill>
                  <a:schemeClr val="tx1"/>
                </a:solidFill>
                <a:latin typeface="Arial" charset="0"/>
                <a:ea typeface="Geneva" charset="-128"/>
                <a:cs typeface="+mn-cs"/>
              </a:defRPr>
            </a:lvl8pPr>
            <a:lvl9pPr marL="3657600" algn="l" defTabSz="914400" rtl="0" eaLnBrk="1" latinLnBrk="0" hangingPunct="1">
              <a:defRPr sz="2400" kern="1200">
                <a:solidFill>
                  <a:schemeClr val="tx1"/>
                </a:solidFill>
                <a:latin typeface="Arial" charset="0"/>
                <a:ea typeface="Geneva"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646E7B68-C406-4B5C-B79D-A1CDE10CB85D}" type="slidenum">
              <a:rPr kumimoji="0" lang="fr-FR" sz="800" b="0" i="1" u="none" strike="noStrike" kern="1200" cap="none" spc="0" normalizeH="0" baseline="0" noProof="0" smtClean="0">
                <a:ln>
                  <a:noFill/>
                </a:ln>
                <a:solidFill>
                  <a:srgbClr val="575757"/>
                </a:solidFill>
                <a:effectLst/>
                <a:uLnTx/>
                <a:uFillTx/>
                <a:latin typeface="Arial" charset="0"/>
                <a:ea typeface="Geneva"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7</a:t>
            </a:fld>
            <a:endParaRPr kumimoji="0" lang="fr-FR" sz="800" b="0" i="1" u="none" strike="noStrike" kern="1200" cap="none" spc="0" normalizeH="0" baseline="0" noProof="0" dirty="0">
              <a:ln>
                <a:noFill/>
              </a:ln>
              <a:solidFill>
                <a:srgbClr val="575757"/>
              </a:solidFill>
              <a:effectLst/>
              <a:uLnTx/>
              <a:uFillTx/>
              <a:latin typeface="Arial" charset="0"/>
              <a:ea typeface="Geneva" charset="-128"/>
              <a:cs typeface="+mn-cs"/>
            </a:endParaRPr>
          </a:p>
        </p:txBody>
      </p:sp>
      <p:grpSp>
        <p:nvGrpSpPr>
          <p:cNvPr id="11" name="Groupe 10">
            <a:extLst>
              <a:ext uri="{FF2B5EF4-FFF2-40B4-BE49-F238E27FC236}">
                <a16:creationId xmlns:a16="http://schemas.microsoft.com/office/drawing/2014/main" id="{867881B0-F4B2-40F7-10BE-322D14D55AF9}"/>
              </a:ext>
            </a:extLst>
          </p:cNvPr>
          <p:cNvGrpSpPr>
            <a:grpSpLocks/>
          </p:cNvGrpSpPr>
          <p:nvPr/>
        </p:nvGrpSpPr>
        <p:grpSpPr>
          <a:xfrm>
            <a:off x="1773194" y="1569725"/>
            <a:ext cx="5597612" cy="3486301"/>
            <a:chOff x="1786743" y="1569725"/>
            <a:chExt cx="5597612" cy="3486301"/>
          </a:xfrm>
        </p:grpSpPr>
        <p:sp>
          <p:nvSpPr>
            <p:cNvPr id="6" name="Rectangle 5">
              <a:extLst>
                <a:ext uri="{FF2B5EF4-FFF2-40B4-BE49-F238E27FC236}">
                  <a16:creationId xmlns:a16="http://schemas.microsoft.com/office/drawing/2014/main" id="{5238FC4B-E53B-18EA-E538-BF8423497F57}"/>
                </a:ext>
              </a:extLst>
            </p:cNvPr>
            <p:cNvSpPr>
              <a:spLocks/>
            </p:cNvSpPr>
            <p:nvPr/>
          </p:nvSpPr>
          <p:spPr>
            <a:xfrm>
              <a:off x="2653890" y="4911622"/>
              <a:ext cx="3932752" cy="144404"/>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l" rtl="0" fontAlgn="base">
                <a:spcBef>
                  <a:spcPct val="0"/>
                </a:spcBef>
                <a:spcAft>
                  <a:spcPct val="0"/>
                </a:spcAft>
                <a:defRPr sz="2400" kern="1200">
                  <a:solidFill>
                    <a:sysClr val="window" lastClr="FFFFFF"/>
                  </a:solidFill>
                  <a:latin typeface="Arial"/>
                </a:defRPr>
              </a:lvl1pPr>
              <a:lvl2pPr marL="457200" algn="l" rtl="0" fontAlgn="base">
                <a:spcBef>
                  <a:spcPct val="0"/>
                </a:spcBef>
                <a:spcAft>
                  <a:spcPct val="0"/>
                </a:spcAft>
                <a:defRPr sz="2400" kern="1200">
                  <a:solidFill>
                    <a:sysClr val="window" lastClr="FFFFFF"/>
                  </a:solidFill>
                  <a:latin typeface="Arial"/>
                </a:defRPr>
              </a:lvl2pPr>
              <a:lvl3pPr marL="914400" algn="l" rtl="0" fontAlgn="base">
                <a:spcBef>
                  <a:spcPct val="0"/>
                </a:spcBef>
                <a:spcAft>
                  <a:spcPct val="0"/>
                </a:spcAft>
                <a:defRPr sz="2400" kern="1200">
                  <a:solidFill>
                    <a:sysClr val="window" lastClr="FFFFFF"/>
                  </a:solidFill>
                  <a:latin typeface="Arial"/>
                </a:defRPr>
              </a:lvl3pPr>
              <a:lvl4pPr marL="1371600" algn="l" rtl="0" fontAlgn="base">
                <a:spcBef>
                  <a:spcPct val="0"/>
                </a:spcBef>
                <a:spcAft>
                  <a:spcPct val="0"/>
                </a:spcAft>
                <a:defRPr sz="2400" kern="1200">
                  <a:solidFill>
                    <a:sysClr val="window" lastClr="FFFFFF"/>
                  </a:solidFill>
                  <a:latin typeface="Arial"/>
                </a:defRPr>
              </a:lvl4pPr>
              <a:lvl5pPr marL="1828800" algn="l" rtl="0" fontAlgn="base">
                <a:spcBef>
                  <a:spcPct val="0"/>
                </a:spcBef>
                <a:spcAft>
                  <a:spcPct val="0"/>
                </a:spcAft>
                <a:defRPr sz="2400" kern="1200">
                  <a:solidFill>
                    <a:sysClr val="window" lastClr="FFFFFF"/>
                  </a:solidFill>
                  <a:latin typeface="Arial"/>
                </a:defRPr>
              </a:lvl5pPr>
              <a:lvl6pPr marL="2286000" algn="l" defTabSz="914400" rtl="0" eaLnBrk="1" latinLnBrk="0" hangingPunct="1">
                <a:defRPr sz="2400" kern="1200">
                  <a:solidFill>
                    <a:sysClr val="window" lastClr="FFFFFF"/>
                  </a:solidFill>
                  <a:latin typeface="Arial"/>
                </a:defRPr>
              </a:lvl6pPr>
              <a:lvl7pPr marL="2743200" algn="l" defTabSz="914400" rtl="0" eaLnBrk="1" latinLnBrk="0" hangingPunct="1">
                <a:defRPr sz="2400" kern="1200">
                  <a:solidFill>
                    <a:sysClr val="window" lastClr="FFFFFF"/>
                  </a:solidFill>
                  <a:latin typeface="Arial"/>
                </a:defRPr>
              </a:lvl7pPr>
              <a:lvl8pPr marL="3200400" algn="l" defTabSz="914400" rtl="0" eaLnBrk="1" latinLnBrk="0" hangingPunct="1">
                <a:defRPr sz="2400" kern="1200">
                  <a:solidFill>
                    <a:sysClr val="window" lastClr="FFFFFF"/>
                  </a:solidFill>
                  <a:latin typeface="Arial"/>
                </a:defRPr>
              </a:lvl8pPr>
              <a:lvl9pPr marL="3657600" algn="l" defTabSz="914400" rtl="0" eaLnBrk="1" latinLnBrk="0" hangingPunct="1">
                <a:defRPr sz="2400" kern="1200">
                  <a:solidFill>
                    <a:sysClr val="window" lastClr="FFFFFF"/>
                  </a:solidFill>
                  <a:latin typeface="Arial"/>
                </a:defRPr>
              </a:lvl9pPr>
            </a:lstStyle>
            <a:p>
              <a:pPr algn="ctr"/>
              <a:r>
                <a:rPr lang="fr-FR" sz="1000" b="1" i="1" dirty="0">
                  <a:solidFill>
                    <a:srgbClr val="006AB2"/>
                  </a:solidFill>
                </a:rPr>
                <a:t>Logigramme de catégorisation des applications</a:t>
              </a:r>
            </a:p>
          </p:txBody>
        </p:sp>
        <p:grpSp>
          <p:nvGrpSpPr>
            <p:cNvPr id="8" name="Groupe 7">
              <a:extLst>
                <a:ext uri="{FF2B5EF4-FFF2-40B4-BE49-F238E27FC236}">
                  <a16:creationId xmlns:a16="http://schemas.microsoft.com/office/drawing/2014/main" id="{CBC18E9A-08FD-21B5-D1B6-8996C7AF5535}"/>
                </a:ext>
              </a:extLst>
            </p:cNvPr>
            <p:cNvGrpSpPr>
              <a:grpSpLocks/>
            </p:cNvGrpSpPr>
            <p:nvPr/>
          </p:nvGrpSpPr>
          <p:grpSpPr>
            <a:xfrm>
              <a:off x="1786743" y="1569725"/>
              <a:ext cx="5597612" cy="3269488"/>
              <a:chOff x="2544260" y="1596393"/>
              <a:chExt cx="4168570" cy="3125220"/>
            </a:xfrm>
          </p:grpSpPr>
          <p:pic>
            <p:nvPicPr>
              <p:cNvPr id="9" name="Image 8">
                <a:extLst>
                  <a:ext uri="{FF2B5EF4-FFF2-40B4-BE49-F238E27FC236}">
                    <a16:creationId xmlns:a16="http://schemas.microsoft.com/office/drawing/2014/main" id="{EE311937-3105-9528-915F-A8DCEA02414E}"/>
                  </a:ext>
                </a:extLst>
              </p:cNvPr>
              <p:cNvPicPr>
                <a:picLocks noChangeAspect="1"/>
              </p:cNvPicPr>
              <p:nvPr/>
            </p:nvPicPr>
            <p:blipFill>
              <a:blip r:embed="rId4"/>
              <a:stretch>
                <a:fillRect/>
              </a:stretch>
            </p:blipFill>
            <p:spPr>
              <a:xfrm>
                <a:off x="2910038" y="1657263"/>
                <a:ext cx="3437013" cy="3003480"/>
              </a:xfrm>
              <a:prstGeom prst="rect">
                <a:avLst/>
              </a:prstGeom>
            </p:spPr>
          </p:pic>
          <p:sp>
            <p:nvSpPr>
              <p:cNvPr id="10" name="Rectangle 9">
                <a:extLst>
                  <a:ext uri="{FF2B5EF4-FFF2-40B4-BE49-F238E27FC236}">
                    <a16:creationId xmlns:a16="http://schemas.microsoft.com/office/drawing/2014/main" id="{6CC62B1E-38E1-2DD4-6347-BEF833C5C301}"/>
                  </a:ext>
                </a:extLst>
              </p:cNvPr>
              <p:cNvSpPr>
                <a:spLocks/>
              </p:cNvSpPr>
              <p:nvPr/>
            </p:nvSpPr>
            <p:spPr>
              <a:xfrm>
                <a:off x="2544260" y="1596393"/>
                <a:ext cx="4168570" cy="3125220"/>
              </a:xfrm>
              <a:prstGeom prst="rect">
                <a:avLst/>
              </a:prstGeom>
              <a:noFill/>
              <a:ln w="38100" cap="flat" cmpd="thinThick" algn="ctr">
                <a:solidFill>
                  <a:srgbClr val="006AB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l" rtl="0" fontAlgn="base">
                  <a:spcBef>
                    <a:spcPct val="0"/>
                  </a:spcBef>
                  <a:spcAft>
                    <a:spcPct val="0"/>
                  </a:spcAft>
                  <a:defRPr sz="2400" kern="1200">
                    <a:solidFill>
                      <a:sysClr val="window" lastClr="FFFFFF"/>
                    </a:solidFill>
                    <a:latin typeface="Arial"/>
                  </a:defRPr>
                </a:lvl1pPr>
                <a:lvl2pPr marL="457200" algn="l" rtl="0" fontAlgn="base">
                  <a:spcBef>
                    <a:spcPct val="0"/>
                  </a:spcBef>
                  <a:spcAft>
                    <a:spcPct val="0"/>
                  </a:spcAft>
                  <a:defRPr sz="2400" kern="1200">
                    <a:solidFill>
                      <a:sysClr val="window" lastClr="FFFFFF"/>
                    </a:solidFill>
                    <a:latin typeface="Arial"/>
                  </a:defRPr>
                </a:lvl2pPr>
                <a:lvl3pPr marL="914400" algn="l" rtl="0" fontAlgn="base">
                  <a:spcBef>
                    <a:spcPct val="0"/>
                  </a:spcBef>
                  <a:spcAft>
                    <a:spcPct val="0"/>
                  </a:spcAft>
                  <a:defRPr sz="2400" kern="1200">
                    <a:solidFill>
                      <a:sysClr val="window" lastClr="FFFFFF"/>
                    </a:solidFill>
                    <a:latin typeface="Arial"/>
                  </a:defRPr>
                </a:lvl3pPr>
                <a:lvl4pPr marL="1371600" algn="l" rtl="0" fontAlgn="base">
                  <a:spcBef>
                    <a:spcPct val="0"/>
                  </a:spcBef>
                  <a:spcAft>
                    <a:spcPct val="0"/>
                  </a:spcAft>
                  <a:defRPr sz="2400" kern="1200">
                    <a:solidFill>
                      <a:sysClr val="window" lastClr="FFFFFF"/>
                    </a:solidFill>
                    <a:latin typeface="Arial"/>
                  </a:defRPr>
                </a:lvl4pPr>
                <a:lvl5pPr marL="1828800" algn="l" rtl="0" fontAlgn="base">
                  <a:spcBef>
                    <a:spcPct val="0"/>
                  </a:spcBef>
                  <a:spcAft>
                    <a:spcPct val="0"/>
                  </a:spcAft>
                  <a:defRPr sz="2400" kern="1200">
                    <a:solidFill>
                      <a:sysClr val="window" lastClr="FFFFFF"/>
                    </a:solidFill>
                    <a:latin typeface="Arial"/>
                  </a:defRPr>
                </a:lvl5pPr>
                <a:lvl6pPr marL="2286000" algn="l" defTabSz="914400" rtl="0" eaLnBrk="1" latinLnBrk="0" hangingPunct="1">
                  <a:defRPr sz="2400" kern="1200">
                    <a:solidFill>
                      <a:sysClr val="window" lastClr="FFFFFF"/>
                    </a:solidFill>
                    <a:latin typeface="Arial"/>
                  </a:defRPr>
                </a:lvl6pPr>
                <a:lvl7pPr marL="2743200" algn="l" defTabSz="914400" rtl="0" eaLnBrk="1" latinLnBrk="0" hangingPunct="1">
                  <a:defRPr sz="2400" kern="1200">
                    <a:solidFill>
                      <a:sysClr val="window" lastClr="FFFFFF"/>
                    </a:solidFill>
                    <a:latin typeface="Arial"/>
                  </a:defRPr>
                </a:lvl7pPr>
                <a:lvl8pPr marL="3200400" algn="l" defTabSz="914400" rtl="0" eaLnBrk="1" latinLnBrk="0" hangingPunct="1">
                  <a:defRPr sz="2400" kern="1200">
                    <a:solidFill>
                      <a:sysClr val="window" lastClr="FFFFFF"/>
                    </a:solidFill>
                    <a:latin typeface="Arial"/>
                  </a:defRPr>
                </a:lvl8pPr>
                <a:lvl9pPr marL="3657600" algn="l" defTabSz="914400" rtl="0" eaLnBrk="1" latinLnBrk="0" hangingPunct="1">
                  <a:defRPr sz="2400" kern="1200">
                    <a:solidFill>
                      <a:sysClr val="window" lastClr="FFFFFF"/>
                    </a:solidFill>
                    <a:latin typeface="Arial"/>
                  </a:defRPr>
                </a:lvl9pPr>
              </a:lstStyle>
              <a:p>
                <a:pPr algn="ctr"/>
                <a:endParaRPr lang="fr-FR" sz="1800"/>
              </a:p>
            </p:txBody>
          </p:sp>
        </p:grpSp>
      </p:grpSp>
      <p:sp>
        <p:nvSpPr>
          <p:cNvPr id="2" name="Rectangle 1">
            <a:extLst>
              <a:ext uri="{FF2B5EF4-FFF2-40B4-BE49-F238E27FC236}">
                <a16:creationId xmlns:a16="http://schemas.microsoft.com/office/drawing/2014/main" id="{1FA00CBA-0AB7-0D7E-DF7F-E9A188E59A78}"/>
              </a:ext>
            </a:extLst>
          </p:cNvPr>
          <p:cNvSpPr/>
          <p:nvPr/>
        </p:nvSpPr>
        <p:spPr>
          <a:xfrm>
            <a:off x="2286000" y="3622874"/>
            <a:ext cx="1131376" cy="670156"/>
          </a:xfrm>
          <a:prstGeom prst="rect">
            <a:avLst/>
          </a:prstGeom>
          <a:noFill/>
          <a:ln>
            <a:solidFill>
              <a:srgbClr val="D609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4" name="Rectangle 3">
            <a:extLst>
              <a:ext uri="{FF2B5EF4-FFF2-40B4-BE49-F238E27FC236}">
                <a16:creationId xmlns:a16="http://schemas.microsoft.com/office/drawing/2014/main" id="{C3AB7656-19ED-B557-5531-A0DE1A445D18}"/>
              </a:ext>
            </a:extLst>
          </p:cNvPr>
          <p:cNvSpPr/>
          <p:nvPr/>
        </p:nvSpPr>
        <p:spPr>
          <a:xfrm>
            <a:off x="3833248" y="4137217"/>
            <a:ext cx="1154623" cy="612775"/>
          </a:xfrm>
          <a:prstGeom prst="rect">
            <a:avLst/>
          </a:prstGeom>
          <a:noFill/>
          <a:ln>
            <a:solidFill>
              <a:srgbClr val="D609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7" name="Rectangle 6">
            <a:extLst>
              <a:ext uri="{FF2B5EF4-FFF2-40B4-BE49-F238E27FC236}">
                <a16:creationId xmlns:a16="http://schemas.microsoft.com/office/drawing/2014/main" id="{2D94D52A-7FD4-13D6-4F78-E3F7F42E487C}"/>
              </a:ext>
            </a:extLst>
          </p:cNvPr>
          <p:cNvSpPr/>
          <p:nvPr/>
        </p:nvSpPr>
        <p:spPr>
          <a:xfrm>
            <a:off x="91641" y="4000123"/>
            <a:ext cx="287338" cy="166774"/>
          </a:xfrm>
          <a:prstGeom prst="rect">
            <a:avLst/>
          </a:prstGeom>
          <a:noFill/>
          <a:ln>
            <a:solidFill>
              <a:srgbClr val="D609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2" name="ZoneTexte 11">
            <a:extLst>
              <a:ext uri="{FF2B5EF4-FFF2-40B4-BE49-F238E27FC236}">
                <a16:creationId xmlns:a16="http://schemas.microsoft.com/office/drawing/2014/main" id="{232CCF93-7931-F81F-ADAB-7EB78398234D}"/>
              </a:ext>
            </a:extLst>
          </p:cNvPr>
          <p:cNvSpPr txBox="1"/>
          <p:nvPr/>
        </p:nvSpPr>
        <p:spPr>
          <a:xfrm>
            <a:off x="367241" y="3950612"/>
            <a:ext cx="1098134" cy="254130"/>
          </a:xfrm>
          <a:prstGeom prst="rect">
            <a:avLst/>
          </a:prstGeom>
          <a:noFill/>
        </p:spPr>
        <p:txBody>
          <a:bodyPr wrap="square" lIns="72000" tIns="108000" rIns="72000" bIns="108000" rtlCol="0" anchor="ctr" anchorCtr="0">
            <a:noAutofit/>
          </a:bodyPr>
          <a:lstStyle/>
          <a:p>
            <a:pPr algn="ctr"/>
            <a:r>
              <a:rPr lang="fr-FR" sz="900" b="1" dirty="0">
                <a:solidFill>
                  <a:srgbClr val="575757"/>
                </a:solidFill>
              </a:rPr>
              <a:t>Nouveaux ajouts</a:t>
            </a:r>
          </a:p>
        </p:txBody>
      </p:sp>
    </p:spTree>
    <p:extLst>
      <p:ext uri="{BB962C8B-B14F-4D97-AF65-F5344CB8AC3E}">
        <p14:creationId xmlns:p14="http://schemas.microsoft.com/office/powerpoint/2010/main" val="17980593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 name="Espace réservé du numéro de diapositive 1">
            <a:extLst>
              <a:ext uri="{FF2B5EF4-FFF2-40B4-BE49-F238E27FC236}">
                <a16:creationId xmlns:a16="http://schemas.microsoft.com/office/drawing/2014/main" id="{4BD73172-5E56-45F6-A55D-5210EEFF11E6}"/>
              </a:ext>
            </a:extLst>
          </p:cNvPr>
          <p:cNvSpPr txBox="1">
            <a:spLocks/>
          </p:cNvSpPr>
          <p:nvPr/>
        </p:nvSpPr>
        <p:spPr>
          <a:xfrm>
            <a:off x="107504" y="4749992"/>
            <a:ext cx="287338" cy="273600"/>
          </a:xfrm>
          <a:prstGeom prst="rect">
            <a:avLst/>
          </a:prstGeom>
        </p:spPr>
        <p:txBody>
          <a:bodyPr lIns="0" tIns="0" rIns="0" bIns="0" anchor="ctr"/>
          <a:lstStyle>
            <a:defPPr>
              <a:defRPr lang="fr-FR"/>
            </a:defPPr>
            <a:lvl1pPr algn="l" rtl="0" fontAlgn="base">
              <a:spcBef>
                <a:spcPct val="0"/>
              </a:spcBef>
              <a:spcAft>
                <a:spcPct val="0"/>
              </a:spcAft>
              <a:defRPr sz="2400" kern="1200">
                <a:solidFill>
                  <a:schemeClr val="tx1"/>
                </a:solidFill>
                <a:latin typeface="Arial" charset="0"/>
                <a:ea typeface="Geneva" charset="-128"/>
                <a:cs typeface="+mn-cs"/>
              </a:defRPr>
            </a:lvl1pPr>
            <a:lvl2pPr marL="457200" algn="l" rtl="0" fontAlgn="base">
              <a:spcBef>
                <a:spcPct val="0"/>
              </a:spcBef>
              <a:spcAft>
                <a:spcPct val="0"/>
              </a:spcAft>
              <a:defRPr sz="2400" kern="1200">
                <a:solidFill>
                  <a:schemeClr val="tx1"/>
                </a:solidFill>
                <a:latin typeface="Arial" charset="0"/>
                <a:ea typeface="Geneva" charset="-128"/>
                <a:cs typeface="+mn-cs"/>
              </a:defRPr>
            </a:lvl2pPr>
            <a:lvl3pPr marL="914400" algn="l" rtl="0" fontAlgn="base">
              <a:spcBef>
                <a:spcPct val="0"/>
              </a:spcBef>
              <a:spcAft>
                <a:spcPct val="0"/>
              </a:spcAft>
              <a:defRPr sz="2400" kern="1200">
                <a:solidFill>
                  <a:schemeClr val="tx1"/>
                </a:solidFill>
                <a:latin typeface="Arial" charset="0"/>
                <a:ea typeface="Geneva" charset="-128"/>
                <a:cs typeface="+mn-cs"/>
              </a:defRPr>
            </a:lvl3pPr>
            <a:lvl4pPr marL="1371600" algn="l" rtl="0" fontAlgn="base">
              <a:spcBef>
                <a:spcPct val="0"/>
              </a:spcBef>
              <a:spcAft>
                <a:spcPct val="0"/>
              </a:spcAft>
              <a:defRPr sz="2400" kern="1200">
                <a:solidFill>
                  <a:schemeClr val="tx1"/>
                </a:solidFill>
                <a:latin typeface="Arial" charset="0"/>
                <a:ea typeface="Geneva" charset="-128"/>
                <a:cs typeface="+mn-cs"/>
              </a:defRPr>
            </a:lvl4pPr>
            <a:lvl5pPr marL="1828800" algn="l" rtl="0" fontAlgn="base">
              <a:spcBef>
                <a:spcPct val="0"/>
              </a:spcBef>
              <a:spcAft>
                <a:spcPct val="0"/>
              </a:spcAft>
              <a:defRPr sz="2400" kern="1200">
                <a:solidFill>
                  <a:schemeClr val="tx1"/>
                </a:solidFill>
                <a:latin typeface="Arial" charset="0"/>
                <a:ea typeface="Geneva" charset="-128"/>
                <a:cs typeface="+mn-cs"/>
              </a:defRPr>
            </a:lvl5pPr>
            <a:lvl6pPr marL="2286000" algn="l" defTabSz="914400" rtl="0" eaLnBrk="1" latinLnBrk="0" hangingPunct="1">
              <a:defRPr sz="2400" kern="1200">
                <a:solidFill>
                  <a:schemeClr val="tx1"/>
                </a:solidFill>
                <a:latin typeface="Arial" charset="0"/>
                <a:ea typeface="Geneva" charset="-128"/>
                <a:cs typeface="+mn-cs"/>
              </a:defRPr>
            </a:lvl6pPr>
            <a:lvl7pPr marL="2743200" algn="l" defTabSz="914400" rtl="0" eaLnBrk="1" latinLnBrk="0" hangingPunct="1">
              <a:defRPr sz="2400" kern="1200">
                <a:solidFill>
                  <a:schemeClr val="tx1"/>
                </a:solidFill>
                <a:latin typeface="Arial" charset="0"/>
                <a:ea typeface="Geneva" charset="-128"/>
                <a:cs typeface="+mn-cs"/>
              </a:defRPr>
            </a:lvl7pPr>
            <a:lvl8pPr marL="3200400" algn="l" defTabSz="914400" rtl="0" eaLnBrk="1" latinLnBrk="0" hangingPunct="1">
              <a:defRPr sz="2400" kern="1200">
                <a:solidFill>
                  <a:schemeClr val="tx1"/>
                </a:solidFill>
                <a:latin typeface="Arial" charset="0"/>
                <a:ea typeface="Geneva" charset="-128"/>
                <a:cs typeface="+mn-cs"/>
              </a:defRPr>
            </a:lvl8pPr>
            <a:lvl9pPr marL="3657600" algn="l" defTabSz="914400" rtl="0" eaLnBrk="1" latinLnBrk="0" hangingPunct="1">
              <a:defRPr sz="2400" kern="1200">
                <a:solidFill>
                  <a:schemeClr val="tx1"/>
                </a:solidFill>
                <a:latin typeface="Arial" charset="0"/>
                <a:ea typeface="Geneva"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646E7B68-C406-4B5C-B79D-A1CDE10CB85D}" type="slidenum">
              <a:rPr kumimoji="0" lang="fr-FR" sz="800" b="0" i="1" u="none" strike="noStrike" kern="1200" cap="none" spc="0" normalizeH="0" baseline="0" noProof="0" smtClean="0">
                <a:ln>
                  <a:noFill/>
                </a:ln>
                <a:solidFill>
                  <a:srgbClr val="575757"/>
                </a:solidFill>
                <a:effectLst/>
                <a:uLnTx/>
                <a:uFillTx/>
                <a:latin typeface="Arial" charset="0"/>
                <a:ea typeface="Geneva"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8</a:t>
            </a:fld>
            <a:endParaRPr kumimoji="0" lang="fr-FR" sz="800" b="0" i="1" u="none" strike="noStrike" kern="1200" cap="none" spc="0" normalizeH="0" baseline="0" noProof="0" dirty="0">
              <a:ln>
                <a:noFill/>
              </a:ln>
              <a:solidFill>
                <a:srgbClr val="575757"/>
              </a:solidFill>
              <a:effectLst/>
              <a:uLnTx/>
              <a:uFillTx/>
              <a:latin typeface="Arial" charset="0"/>
              <a:ea typeface="Geneva" charset="-128"/>
              <a:cs typeface="+mn-cs"/>
            </a:endParaRPr>
          </a:p>
        </p:txBody>
      </p:sp>
      <p:grpSp>
        <p:nvGrpSpPr>
          <p:cNvPr id="3" name="Groupe 2">
            <a:extLst>
              <a:ext uri="{FF2B5EF4-FFF2-40B4-BE49-F238E27FC236}">
                <a16:creationId xmlns:a16="http://schemas.microsoft.com/office/drawing/2014/main" id="{C748D845-A2DD-F553-3A27-DD4617006DC7}"/>
              </a:ext>
            </a:extLst>
          </p:cNvPr>
          <p:cNvGrpSpPr/>
          <p:nvPr/>
        </p:nvGrpSpPr>
        <p:grpSpPr>
          <a:xfrm>
            <a:off x="5726821" y="2100739"/>
            <a:ext cx="925330" cy="1105686"/>
            <a:chOff x="6022090" y="2210069"/>
            <a:chExt cx="925330" cy="1105686"/>
          </a:xfrm>
        </p:grpSpPr>
        <p:sp>
          <p:nvSpPr>
            <p:cNvPr id="33" name="Hexagon 8">
              <a:extLst>
                <a:ext uri="{FF2B5EF4-FFF2-40B4-BE49-F238E27FC236}">
                  <a16:creationId xmlns:a16="http://schemas.microsoft.com/office/drawing/2014/main" id="{6B35C30A-EF76-323C-1EBE-1096ABA68050}"/>
                </a:ext>
              </a:extLst>
            </p:cNvPr>
            <p:cNvSpPr>
              <a:spLocks/>
            </p:cNvSpPr>
            <p:nvPr/>
          </p:nvSpPr>
          <p:spPr>
            <a:xfrm rot="5400000">
              <a:off x="5931912" y="2300247"/>
              <a:ext cx="1105686" cy="925329"/>
            </a:xfrm>
            <a:prstGeom prst="hexagon">
              <a:avLst>
                <a:gd name="adj" fmla="val 28802"/>
                <a:gd name="vf" fmla="val 115470"/>
              </a:avLst>
            </a:prstGeom>
            <a:solidFill>
              <a:srgbClr val="2270B8"/>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270" wrap="square" lIns="0" tIns="0" rIns="0" bIns="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prstClr val="white"/>
                </a:solidFill>
                <a:effectLst/>
                <a:uLnTx/>
                <a:uFillTx/>
                <a:latin typeface="Arial"/>
                <a:ea typeface="+mn-ea"/>
                <a:cs typeface="+mn-cs"/>
              </a:endParaRPr>
            </a:p>
          </p:txBody>
        </p:sp>
        <p:sp>
          <p:nvSpPr>
            <p:cNvPr id="35" name="TextBox 16 [2]">
              <a:extLst>
                <a:ext uri="{FF2B5EF4-FFF2-40B4-BE49-F238E27FC236}">
                  <a16:creationId xmlns:a16="http://schemas.microsoft.com/office/drawing/2014/main" id="{2CA535CC-1CD7-C476-BA73-CC5964A559DC}"/>
                </a:ext>
              </a:extLst>
            </p:cNvPr>
            <p:cNvSpPr txBox="1"/>
            <p:nvPr>
              <p:custDataLst>
                <p:tags r:id="rId3"/>
              </p:custDataLst>
            </p:nvPr>
          </p:nvSpPr>
          <p:spPr>
            <a:xfrm>
              <a:off x="6022093" y="2547467"/>
              <a:ext cx="925327" cy="430887"/>
            </a:xfrm>
            <a:prstGeom prst="rect">
              <a:avLst/>
            </a:prstGeom>
            <a:noFill/>
            <a:ln>
              <a:noFill/>
            </a:ln>
            <a:effectLst>
              <a:outerShdw blurRad="38100" dist="25400" dir="5400000" algn="tl" rotWithShape="0">
                <a:srgbClr val="000000">
                  <a:alpha val="27000"/>
                </a:srgbClr>
              </a:outerShdw>
            </a:effectLst>
          </p:spPr>
          <p:txBody>
            <a:bodyPr wrap="square" anchor="ctr">
              <a:spAutoFit/>
            </a:bodyPr>
            <a:lstStyle>
              <a:defPPr>
                <a:defRPr lang="en-US"/>
              </a:defPPr>
              <a:lvl1pPr algn="ctr">
                <a:defRPr sz="2800">
                  <a:solidFill>
                    <a:srgbClr val="FFFFFF"/>
                  </a:solidFill>
                  <a:latin typeface="+mj-lt"/>
                  <a:cs typeface="Aria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GRAVITÉ</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MOYENNE</a:t>
              </a:r>
            </a:p>
          </p:txBody>
        </p:sp>
      </p:grpSp>
      <p:sp>
        <p:nvSpPr>
          <p:cNvPr id="36" name="TextBox 25">
            <a:extLst>
              <a:ext uri="{FF2B5EF4-FFF2-40B4-BE49-F238E27FC236}">
                <a16:creationId xmlns:a16="http://schemas.microsoft.com/office/drawing/2014/main" id="{F5642D03-BA33-93DC-A8A6-C3413C7B26B5}"/>
              </a:ext>
            </a:extLst>
          </p:cNvPr>
          <p:cNvSpPr txBox="1">
            <a:spLocks/>
          </p:cNvSpPr>
          <p:nvPr/>
        </p:nvSpPr>
        <p:spPr>
          <a:xfrm>
            <a:off x="1766508" y="3334623"/>
            <a:ext cx="2625732" cy="5001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marL="0" marR="0" lvl="0" indent="0" algn="ctr" defTabSz="309563" rtl="0" eaLnBrk="1" fontAlgn="base" latinLnBrk="0" hangingPunct="0">
              <a:lnSpc>
                <a:spcPct val="100000"/>
              </a:lnSpc>
              <a:spcBef>
                <a:spcPct val="0"/>
              </a:spcBef>
              <a:spcAft>
                <a:spcPct val="0"/>
              </a:spcAft>
              <a:buClrTx/>
              <a:buSzTx/>
              <a:buFontTx/>
              <a:buNone/>
              <a:tabLst/>
              <a:defRPr/>
            </a:pPr>
            <a:r>
              <a:rPr kumimoji="0" lang="fr-FR" sz="1000" b="1" i="0" u="none" strike="noStrike" kern="1200" cap="none" spc="0" normalizeH="0" baseline="0" noProof="0" dirty="0">
                <a:ln>
                  <a:noFill/>
                </a:ln>
                <a:solidFill>
                  <a:srgbClr val="D60951"/>
                </a:solidFill>
                <a:effectLst/>
                <a:uLnTx/>
                <a:uFillTx/>
                <a:latin typeface="Arial"/>
                <a:ea typeface="Geneva" charset="-128"/>
                <a:cs typeface="+mn-cs"/>
              </a:rPr>
              <a:t>La non-conformité au point de contrôle est éliminatoire</a:t>
            </a:r>
            <a:r>
              <a:rPr kumimoji="0" lang="fr-FR" sz="1000" b="0" i="0" u="none" strike="noStrike" kern="1200" cap="none" spc="0" normalizeH="0" baseline="0" noProof="0" dirty="0">
                <a:ln>
                  <a:noFill/>
                </a:ln>
                <a:solidFill>
                  <a:srgbClr val="D60951"/>
                </a:solidFill>
                <a:effectLst/>
                <a:uLnTx/>
                <a:uFillTx/>
                <a:latin typeface="Arial"/>
                <a:ea typeface="Geneva" charset="-128"/>
                <a:cs typeface="+mn-cs"/>
              </a:rPr>
              <a:t> : </a:t>
            </a:r>
            <a:r>
              <a:rPr kumimoji="0" lang="fr-FR" sz="1000" b="0" i="0" u="none" strike="noStrike" kern="1200" cap="none" spc="0" normalizeH="0" baseline="0" noProof="0" dirty="0">
                <a:ln>
                  <a:noFill/>
                </a:ln>
                <a:solidFill>
                  <a:srgbClr val="5F5F5F"/>
                </a:solidFill>
                <a:effectLst/>
                <a:uLnTx/>
                <a:uFillTx/>
                <a:latin typeface="Arial"/>
                <a:ea typeface="Geneva" charset="-128"/>
                <a:cs typeface="+mn-cs"/>
              </a:rPr>
              <a:t>L’éditeur ne sera pas éligible au référencement dans ce cas</a:t>
            </a:r>
            <a:endParaRPr kumimoji="0" lang="fr-FR" sz="1000" b="1" i="0" u="none" strike="noStrike" kern="1200" cap="none" spc="0" normalizeH="0" baseline="0" noProof="0" dirty="0">
              <a:ln>
                <a:noFill/>
              </a:ln>
              <a:solidFill>
                <a:srgbClr val="D60951"/>
              </a:solidFill>
              <a:effectLst/>
              <a:uLnTx/>
              <a:uFillTx/>
              <a:latin typeface="Arial"/>
              <a:ea typeface="Geneva" charset="-128"/>
              <a:cs typeface="+mn-cs"/>
              <a:sym typeface="Helvetica Neue"/>
            </a:endParaRPr>
          </a:p>
        </p:txBody>
      </p:sp>
      <p:sp>
        <p:nvSpPr>
          <p:cNvPr id="37" name="TextBox 25">
            <a:extLst>
              <a:ext uri="{FF2B5EF4-FFF2-40B4-BE49-F238E27FC236}">
                <a16:creationId xmlns:a16="http://schemas.microsoft.com/office/drawing/2014/main" id="{420A832E-10FE-E444-3353-5EFED269F1DA}"/>
              </a:ext>
            </a:extLst>
          </p:cNvPr>
          <p:cNvSpPr txBox="1">
            <a:spLocks/>
          </p:cNvSpPr>
          <p:nvPr/>
        </p:nvSpPr>
        <p:spPr>
          <a:xfrm>
            <a:off x="5001479" y="3334624"/>
            <a:ext cx="2376013" cy="5001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marL="0" marR="0" lvl="0" indent="0" algn="ctr" defTabSz="309563" rtl="0" eaLnBrk="1" fontAlgn="base" latinLnBrk="0" hangingPunct="0">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srgbClr val="5F5F5F"/>
                </a:solidFill>
                <a:effectLst/>
                <a:uLnTx/>
                <a:uFillTx/>
                <a:latin typeface="Arial"/>
                <a:ea typeface="Geneva" charset="-128"/>
                <a:cs typeface="+mn-cs"/>
              </a:rPr>
              <a:t>Jusqu’à</a:t>
            </a:r>
            <a:r>
              <a:rPr kumimoji="0" lang="fr-FR" sz="1000" b="1" i="0" u="none" strike="noStrike" kern="1200" cap="none" spc="0" normalizeH="0" baseline="0" noProof="0" dirty="0">
                <a:ln>
                  <a:noFill/>
                </a:ln>
                <a:solidFill>
                  <a:srgbClr val="5F5F5F"/>
                </a:solidFill>
                <a:effectLst/>
                <a:uLnTx/>
                <a:uFillTx/>
                <a:latin typeface="Arial"/>
                <a:ea typeface="Geneva" charset="-128"/>
                <a:cs typeface="+mn-cs"/>
              </a:rPr>
              <a:t> </a:t>
            </a:r>
            <a:r>
              <a:rPr kumimoji="0" lang="fr-FR" sz="1000" b="1" i="0" u="none" strike="noStrike" kern="1200" cap="none" spc="0" normalizeH="0" baseline="0" noProof="0" dirty="0">
                <a:ln>
                  <a:noFill/>
                </a:ln>
                <a:solidFill>
                  <a:srgbClr val="2270B8"/>
                </a:solidFill>
                <a:effectLst/>
                <a:uLnTx/>
                <a:uFillTx/>
                <a:latin typeface="Arial"/>
                <a:ea typeface="Geneva" charset="-128"/>
                <a:cs typeface="+mn-cs"/>
              </a:rPr>
              <a:t>10 réponses négatives à l’ensemble des points de contrôles de gravité moyenne </a:t>
            </a:r>
            <a:r>
              <a:rPr kumimoji="0" lang="fr-FR" sz="1000" b="0" i="0" u="none" strike="noStrike" kern="1200" cap="none" spc="0" normalizeH="0" baseline="0" noProof="0" dirty="0">
                <a:ln>
                  <a:noFill/>
                </a:ln>
                <a:solidFill>
                  <a:srgbClr val="5F5F5F"/>
                </a:solidFill>
                <a:effectLst/>
                <a:uLnTx/>
                <a:uFillTx/>
                <a:latin typeface="Arial"/>
                <a:ea typeface="Geneva" charset="-128"/>
                <a:cs typeface="+mn-cs"/>
              </a:rPr>
              <a:t>sont tolérées</a:t>
            </a:r>
            <a:endParaRPr kumimoji="0" lang="fr-FR" sz="1000" b="0" i="0" u="none" strike="noStrike" kern="1200" cap="none" spc="0" normalizeH="0" baseline="0" noProof="0" dirty="0">
              <a:ln>
                <a:noFill/>
              </a:ln>
              <a:solidFill>
                <a:srgbClr val="5F5F5F"/>
              </a:solidFill>
              <a:effectLst/>
              <a:uLnTx/>
              <a:uFillTx/>
              <a:latin typeface="Arial"/>
              <a:ea typeface="Geneva" charset="-128"/>
              <a:cs typeface="+mn-cs"/>
              <a:sym typeface="Helvetica Neue"/>
            </a:endParaRPr>
          </a:p>
        </p:txBody>
      </p:sp>
      <p:grpSp>
        <p:nvGrpSpPr>
          <p:cNvPr id="4" name="Groupe 3">
            <a:extLst>
              <a:ext uri="{FF2B5EF4-FFF2-40B4-BE49-F238E27FC236}">
                <a16:creationId xmlns:a16="http://schemas.microsoft.com/office/drawing/2014/main" id="{7B8E3C4C-1C24-4488-2FC6-9625FF771708}"/>
              </a:ext>
            </a:extLst>
          </p:cNvPr>
          <p:cNvGrpSpPr/>
          <p:nvPr/>
        </p:nvGrpSpPr>
        <p:grpSpPr>
          <a:xfrm>
            <a:off x="2611367" y="2100739"/>
            <a:ext cx="925328" cy="1105686"/>
            <a:chOff x="2611367" y="2210068"/>
            <a:chExt cx="925328" cy="1105686"/>
          </a:xfrm>
        </p:grpSpPr>
        <p:sp>
          <p:nvSpPr>
            <p:cNvPr id="38" name="Hexagon 8">
              <a:extLst>
                <a:ext uri="{FF2B5EF4-FFF2-40B4-BE49-F238E27FC236}">
                  <a16:creationId xmlns:a16="http://schemas.microsoft.com/office/drawing/2014/main" id="{E0F18EEA-4863-80BE-EE40-D16FB15CAE6C}"/>
                </a:ext>
              </a:extLst>
            </p:cNvPr>
            <p:cNvSpPr>
              <a:spLocks/>
            </p:cNvSpPr>
            <p:nvPr/>
          </p:nvSpPr>
          <p:spPr>
            <a:xfrm rot="5400000">
              <a:off x="2521188" y="2300247"/>
              <a:ext cx="1105686" cy="925328"/>
            </a:xfrm>
            <a:prstGeom prst="hexagon">
              <a:avLst>
                <a:gd name="adj" fmla="val 28802"/>
                <a:gd name="vf" fmla="val 115470"/>
              </a:avLst>
            </a:prstGeom>
            <a:solidFill>
              <a:srgbClr val="D60951"/>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270" wrap="square" lIns="0" tIns="0" rIns="0" bIns="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prstClr val="white"/>
                </a:solidFill>
                <a:effectLst/>
                <a:uLnTx/>
                <a:uFillTx/>
                <a:latin typeface="Arial"/>
                <a:ea typeface="+mn-ea"/>
                <a:cs typeface="+mn-cs"/>
              </a:endParaRPr>
            </a:p>
          </p:txBody>
        </p:sp>
        <p:sp>
          <p:nvSpPr>
            <p:cNvPr id="39" name="TextBox 16 [2]">
              <a:extLst>
                <a:ext uri="{FF2B5EF4-FFF2-40B4-BE49-F238E27FC236}">
                  <a16:creationId xmlns:a16="http://schemas.microsoft.com/office/drawing/2014/main" id="{C75BC780-8FC3-83F1-03BE-1AFAD46FCF8A}"/>
                </a:ext>
              </a:extLst>
            </p:cNvPr>
            <p:cNvSpPr txBox="1">
              <a:spLocks/>
            </p:cNvSpPr>
            <p:nvPr>
              <p:custDataLst>
                <p:tags r:id="rId2"/>
              </p:custDataLst>
            </p:nvPr>
          </p:nvSpPr>
          <p:spPr>
            <a:xfrm>
              <a:off x="2626883" y="2547467"/>
              <a:ext cx="894298" cy="430887"/>
            </a:xfrm>
            <a:prstGeom prst="rect">
              <a:avLst/>
            </a:prstGeom>
            <a:noFill/>
            <a:ln>
              <a:noFill/>
            </a:ln>
            <a:effectLst>
              <a:outerShdw blurRad="38100" dist="25400" dir="5400000" algn="tl" rotWithShape="0">
                <a:srgbClr val="000000">
                  <a:alpha val="27000"/>
                </a:srgbClr>
              </a:outerShdw>
            </a:effectLst>
          </p:spPr>
          <p:txBody>
            <a:bodyPr wrap="square" anchor="ctr">
              <a:spAutoFit/>
            </a:bodyPr>
            <a:lstStyle>
              <a:defPPr>
                <a:defRPr lang="en-US"/>
              </a:defPPr>
              <a:lvl1pPr algn="ctr">
                <a:defRPr sz="2800">
                  <a:solidFill>
                    <a:srgbClr val="FFFFFF"/>
                  </a:solidFill>
                  <a:latin typeface="+mj-lt"/>
                  <a:cs typeface="Aria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GRAVITÉ</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HAUTE</a:t>
              </a:r>
            </a:p>
          </p:txBody>
        </p:sp>
      </p:grpSp>
      <p:grpSp>
        <p:nvGrpSpPr>
          <p:cNvPr id="10" name="Groupe 9">
            <a:extLst>
              <a:ext uri="{FF2B5EF4-FFF2-40B4-BE49-F238E27FC236}">
                <a16:creationId xmlns:a16="http://schemas.microsoft.com/office/drawing/2014/main" id="{D5BBBECB-BABE-5381-95AE-EF7721FC0D8C}"/>
              </a:ext>
            </a:extLst>
          </p:cNvPr>
          <p:cNvGrpSpPr>
            <a:grpSpLocks/>
          </p:cNvGrpSpPr>
          <p:nvPr/>
        </p:nvGrpSpPr>
        <p:grpSpPr>
          <a:xfrm>
            <a:off x="0" y="804538"/>
            <a:ext cx="9144000" cy="717513"/>
            <a:chOff x="0" y="1066395"/>
            <a:chExt cx="9144000" cy="717513"/>
          </a:xfrm>
        </p:grpSpPr>
        <p:sp>
          <p:nvSpPr>
            <p:cNvPr id="45" name="Rectangle : coins arrondis 44">
              <a:extLst>
                <a:ext uri="{FF2B5EF4-FFF2-40B4-BE49-F238E27FC236}">
                  <a16:creationId xmlns:a16="http://schemas.microsoft.com/office/drawing/2014/main" id="{3686B1D9-E1A3-4D5C-8511-4373AE15DD86}"/>
                </a:ext>
              </a:extLst>
            </p:cNvPr>
            <p:cNvSpPr>
              <a:spLocks/>
            </p:cNvSpPr>
            <p:nvPr/>
          </p:nvSpPr>
          <p:spPr>
            <a:xfrm>
              <a:off x="0" y="1066395"/>
              <a:ext cx="9144000" cy="717513"/>
            </a:xfrm>
            <a:prstGeom prst="roundRect">
              <a:avLst>
                <a:gd name="adj" fmla="val 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64000" lvl="1" indent="-171450" algn="just">
                <a:spcBef>
                  <a:spcPts val="600"/>
                </a:spcBef>
                <a:buFont typeface="Wingdings" panose="05000000000000000000" pitchFamily="2" charset="2"/>
                <a:buChar char="Ø"/>
                <a:defRPr/>
              </a:pPr>
              <a:r>
                <a:rPr lang="fr-FR" sz="1050" dirty="0">
                  <a:solidFill>
                    <a:prstClr val="white">
                      <a:lumMod val="100000"/>
                    </a:prstClr>
                  </a:solidFill>
                  <a:latin typeface="Arial"/>
                  <a:sym typeface="Helvetica Neue"/>
                </a:rPr>
                <a:t>Les points de contrôle se divisent en </a:t>
              </a:r>
              <a:r>
                <a:rPr lang="fr-FR" sz="1050" b="1" dirty="0">
                  <a:solidFill>
                    <a:prstClr val="white">
                      <a:lumMod val="100000"/>
                    </a:prstClr>
                  </a:solidFill>
                  <a:latin typeface="Arial"/>
                  <a:sym typeface="Helvetica Neue"/>
                </a:rPr>
                <a:t>18 points communs, applicables à toutes les applications</a:t>
              </a:r>
              <a:r>
                <a:rPr lang="fr-FR" sz="1050" dirty="0">
                  <a:solidFill>
                    <a:prstClr val="white">
                      <a:lumMod val="100000"/>
                    </a:prstClr>
                  </a:solidFill>
                  <a:latin typeface="Arial"/>
                  <a:sym typeface="Helvetica Neue"/>
                </a:rPr>
                <a:t>, ainsi que </a:t>
              </a:r>
              <a:r>
                <a:rPr lang="fr-FR" sz="1050" b="1" dirty="0">
                  <a:solidFill>
                    <a:prstClr val="white">
                      <a:lumMod val="100000"/>
                    </a:prstClr>
                  </a:solidFill>
                  <a:latin typeface="Arial"/>
                  <a:sym typeface="Helvetica Neue"/>
                </a:rPr>
                <a:t>21 à 24 points spécifiques à chaque type d'application</a:t>
              </a:r>
              <a:r>
                <a:rPr lang="fr-FR" sz="1050" dirty="0">
                  <a:solidFill>
                    <a:prstClr val="white">
                      <a:lumMod val="100000"/>
                    </a:prstClr>
                  </a:solidFill>
                  <a:latin typeface="Arial"/>
                  <a:sym typeface="Helvetica Neue"/>
                </a:rPr>
                <a:t>.</a:t>
              </a:r>
            </a:p>
            <a:p>
              <a:pPr marL="864000" lvl="1" indent="-171450" algn="just">
                <a:spcBef>
                  <a:spcPts val="600"/>
                </a:spcBef>
                <a:buFont typeface="Wingdings" panose="05000000000000000000" pitchFamily="2" charset="2"/>
                <a:buChar char="Ø"/>
                <a:defRPr/>
              </a:pPr>
              <a:r>
                <a:rPr kumimoji="0" lang="fr-FR" sz="1050" b="0" i="0" u="none" strike="noStrike" kern="1200" cap="none" spc="0" normalizeH="0" baseline="0" noProof="0" dirty="0">
                  <a:ln>
                    <a:noFill/>
                  </a:ln>
                  <a:solidFill>
                    <a:prstClr val="white">
                      <a:lumMod val="100000"/>
                    </a:prstClr>
                  </a:solidFill>
                  <a:effectLst/>
                  <a:uLnTx/>
                  <a:uFillTx/>
                  <a:latin typeface="Arial"/>
                  <a:ea typeface="+mn-ea"/>
                  <a:cs typeface="+mn-cs"/>
                </a:rPr>
                <a:t>Chaque point de contrôle est classé selon deux niveaux de gravité : " </a:t>
              </a:r>
              <a:r>
                <a:rPr kumimoji="0" lang="fr-FR" sz="1050" b="1" i="1" u="none" strike="noStrike" kern="1200" cap="none" spc="0" normalizeH="0" baseline="0" noProof="0" dirty="0">
                  <a:ln>
                    <a:noFill/>
                  </a:ln>
                  <a:solidFill>
                    <a:prstClr val="white">
                      <a:lumMod val="100000"/>
                    </a:prstClr>
                  </a:solidFill>
                  <a:effectLst/>
                  <a:uLnTx/>
                  <a:uFillTx/>
                  <a:latin typeface="Arial"/>
                  <a:ea typeface="+mn-ea"/>
                  <a:cs typeface="+mn-cs"/>
                </a:rPr>
                <a:t>Moyenne</a:t>
              </a:r>
              <a:r>
                <a:rPr kumimoji="0" lang="fr-FR" sz="1050" b="0" i="0" u="none" strike="noStrike" kern="1200" cap="none" spc="0" normalizeH="0" baseline="0" noProof="0" dirty="0">
                  <a:ln>
                    <a:noFill/>
                  </a:ln>
                  <a:solidFill>
                    <a:prstClr val="white">
                      <a:lumMod val="100000"/>
                    </a:prstClr>
                  </a:solidFill>
                  <a:effectLst/>
                  <a:uLnTx/>
                  <a:uFillTx/>
                  <a:latin typeface="Arial"/>
                  <a:ea typeface="+mn-ea"/>
                  <a:cs typeface="+mn-cs"/>
                </a:rPr>
                <a:t> " ou " </a:t>
              </a:r>
              <a:r>
                <a:rPr kumimoji="0" lang="fr-FR" sz="1050" b="1" i="1" u="none" strike="noStrike" kern="1200" cap="none" spc="0" normalizeH="0" baseline="0" noProof="0" dirty="0">
                  <a:ln>
                    <a:noFill/>
                  </a:ln>
                  <a:solidFill>
                    <a:prstClr val="white">
                      <a:lumMod val="100000"/>
                    </a:prstClr>
                  </a:solidFill>
                  <a:effectLst/>
                  <a:uLnTx/>
                  <a:uFillTx/>
                  <a:latin typeface="Arial"/>
                  <a:ea typeface="+mn-ea"/>
                  <a:cs typeface="+mn-cs"/>
                </a:rPr>
                <a:t>Haute</a:t>
              </a:r>
              <a:endParaRPr kumimoji="0" lang="fr-FR" sz="1050" b="0" i="0" u="none" strike="noStrike" kern="1200" cap="none" spc="0" normalizeH="0" baseline="0" noProof="0" dirty="0">
                <a:ln>
                  <a:noFill/>
                </a:ln>
                <a:solidFill>
                  <a:prstClr val="white">
                    <a:lumMod val="100000"/>
                  </a:prstClr>
                </a:solidFill>
                <a:effectLst/>
                <a:uLnTx/>
                <a:uFillTx/>
                <a:latin typeface="Arial"/>
                <a:ea typeface="+mn-ea"/>
                <a:cs typeface="+mn-cs"/>
              </a:endParaRPr>
            </a:p>
          </p:txBody>
        </p:sp>
        <p:pic>
          <p:nvPicPr>
            <p:cNvPr id="8" name="Graphique 7" descr="Presse-papiers vérifié avec un remplissage uni">
              <a:extLst>
                <a:ext uri="{FF2B5EF4-FFF2-40B4-BE49-F238E27FC236}">
                  <a16:creationId xmlns:a16="http://schemas.microsoft.com/office/drawing/2014/main" id="{43202277-26D9-5AAD-A442-6DEB1137E99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337" y="1125105"/>
              <a:ext cx="544098" cy="544098"/>
            </a:xfrm>
            <a:prstGeom prst="rect">
              <a:avLst/>
            </a:prstGeom>
          </p:spPr>
        </p:pic>
      </p:grpSp>
      <p:sp>
        <p:nvSpPr>
          <p:cNvPr id="14" name="Titre 4">
            <a:extLst>
              <a:ext uri="{FF2B5EF4-FFF2-40B4-BE49-F238E27FC236}">
                <a16:creationId xmlns:a16="http://schemas.microsoft.com/office/drawing/2014/main" id="{847C7C0D-E7F3-032A-B88D-FBC8A1FF18DD}"/>
              </a:ext>
            </a:extLst>
          </p:cNvPr>
          <p:cNvSpPr txBox="1">
            <a:spLocks/>
          </p:cNvSpPr>
          <p:nvPr/>
        </p:nvSpPr>
        <p:spPr>
          <a:xfrm>
            <a:off x="827584" y="55814"/>
            <a:ext cx="8064092" cy="540006"/>
          </a:xfrm>
          <a:prstGeom prst="rect">
            <a:avLst/>
          </a:prstGeom>
        </p:spPr>
        <p:txBody>
          <a:bodyPr vert="horz" lIns="108000" tIns="0" rIns="108000" bIns="0" rtlCol="0" anchor="b" anchorCtr="0">
            <a:normAutofit/>
          </a:bodyPr>
          <a:lstStyle>
            <a:lvl1pPr algn="l" defTabSz="914400" rtl="0" eaLnBrk="1" latinLnBrk="0" hangingPunct="1">
              <a:lnSpc>
                <a:spcPts val="2200"/>
              </a:lnSpc>
              <a:spcBef>
                <a:spcPct val="0"/>
              </a:spcBef>
              <a:buNone/>
              <a:defRPr sz="1650" b="1" kern="1200" baseline="0">
                <a:solidFill>
                  <a:schemeClr val="bg2"/>
                </a:solidFill>
                <a:latin typeface="+mj-lt"/>
                <a:ea typeface="+mj-ea"/>
                <a:cs typeface="+mj-cs"/>
              </a:defRPr>
            </a:lvl1pPr>
          </a:lstStyle>
          <a:p>
            <a:pPr fontAlgn="auto">
              <a:spcAft>
                <a:spcPts val="0"/>
              </a:spcAft>
            </a:pPr>
            <a:r>
              <a:rPr lang="fr-FR" sz="2000" dirty="0">
                <a:solidFill>
                  <a:srgbClr val="006AB2"/>
                </a:solidFill>
              </a:rPr>
              <a:t>Seuils de validation du test d’intrusion</a:t>
            </a:r>
            <a:endParaRPr lang="fr-FR" dirty="0"/>
          </a:p>
        </p:txBody>
      </p:sp>
      <p:sp>
        <p:nvSpPr>
          <p:cNvPr id="15" name="Text Placeholder 2">
            <a:extLst>
              <a:ext uri="{FF2B5EF4-FFF2-40B4-BE49-F238E27FC236}">
                <a16:creationId xmlns:a16="http://schemas.microsoft.com/office/drawing/2014/main" id="{1453E72F-57F5-36CE-6613-F6A82F752D84}"/>
              </a:ext>
            </a:extLst>
          </p:cNvPr>
          <p:cNvSpPr txBox="1">
            <a:spLocks/>
          </p:cNvSpPr>
          <p:nvPr/>
        </p:nvSpPr>
        <p:spPr>
          <a:xfrm>
            <a:off x="828000" y="89732"/>
            <a:ext cx="3314523" cy="185254"/>
          </a:xfrm>
          <a:prstGeom prst="rect">
            <a:avLst/>
          </a:prstGeom>
        </p:spPr>
        <p:txBody>
          <a:bodyPr vert="horz" lIns="108000" tIns="0" rIns="108000" bIns="0" rtlCol="0" anchor="b">
            <a:normAutofit/>
          </a:bodyPr>
          <a:lstStyle>
            <a:lvl1pPr marL="0" marR="0" indent="0" algn="l" defTabSz="914400" rtl="0" eaLnBrk="1" fontAlgn="auto" latinLnBrk="0" hangingPunct="1">
              <a:lnSpc>
                <a:spcPct val="100000"/>
              </a:lnSpc>
              <a:spcBef>
                <a:spcPts val="0"/>
              </a:spcBef>
              <a:spcAft>
                <a:spcPts val="0"/>
              </a:spcAft>
              <a:buClrTx/>
              <a:buSzPct val="100000"/>
              <a:buFont typeface="Wingdings" panose="05000000000000000000" pitchFamily="2" charset="2"/>
              <a:buNone/>
              <a:tabLst/>
              <a:defRPr sz="750" b="1" i="0" kern="1200" cap="all" baseline="0">
                <a:solidFill>
                  <a:schemeClr val="accent4"/>
                </a:solidFill>
                <a:latin typeface="+mj-lt"/>
                <a:ea typeface="+mn-ea"/>
                <a:cs typeface="+mn-cs"/>
              </a:defRPr>
            </a:lvl1pPr>
            <a:lvl2pPr marL="720000" marR="0" indent="-285750" algn="l" defTabSz="914400" rtl="0" eaLnBrk="1" fontAlgn="auto" latinLnBrk="0" hangingPunct="1">
              <a:lnSpc>
                <a:spcPct val="100000"/>
              </a:lnSpc>
              <a:spcBef>
                <a:spcPts val="900"/>
              </a:spcBef>
              <a:spcAft>
                <a:spcPts val="0"/>
              </a:spcAft>
              <a:buClr>
                <a:srgbClr val="006AB2"/>
              </a:buClr>
              <a:buSzPct val="100000"/>
              <a:buFont typeface="Wingdings 3" panose="05040102010807070707" pitchFamily="18" charset="2"/>
              <a:buChar char="u"/>
              <a:tabLst/>
              <a:defRPr sz="610" b="1" kern="1200" baseline="0">
                <a:solidFill>
                  <a:schemeClr val="tx2"/>
                </a:solidFill>
                <a:latin typeface="+mn-lt"/>
                <a:ea typeface="+mn-ea"/>
                <a:cs typeface="+mn-cs"/>
              </a:defRPr>
            </a:lvl2pPr>
            <a:lvl3pPr marL="1080000" marR="0" indent="-252000" algn="l" defTabSz="914400" rtl="0" eaLnBrk="1" fontAlgn="auto" latinLnBrk="0" hangingPunct="1">
              <a:lnSpc>
                <a:spcPct val="100000"/>
              </a:lnSpc>
              <a:spcBef>
                <a:spcPts val="400"/>
              </a:spcBef>
              <a:spcAft>
                <a:spcPts val="0"/>
              </a:spcAft>
              <a:buClrTx/>
              <a:buSzTx/>
              <a:buFont typeface="Webdings" panose="05030102010509060703" pitchFamily="18" charset="2"/>
              <a:buChar char="&lt;"/>
              <a:tabLst/>
              <a:defRPr lang="fr-FR" sz="1600" kern="1200" baseline="0">
                <a:solidFill>
                  <a:srgbClr val="575757"/>
                </a:solidFill>
                <a:latin typeface="+mn-lt"/>
                <a:ea typeface="+mn-ea"/>
                <a:cs typeface="+mn-cs"/>
              </a:defRPr>
            </a:lvl3pPr>
            <a:lvl4pPr marL="1440000" marR="0" indent="-216000" algn="l" defTabSz="914400" rtl="0" eaLnBrk="1" fontAlgn="auto" latinLnBrk="0" hangingPunct="1">
              <a:lnSpc>
                <a:spcPct val="100000"/>
              </a:lnSpc>
              <a:spcBef>
                <a:spcPts val="400"/>
              </a:spcBef>
              <a:spcAft>
                <a:spcPts val="0"/>
              </a:spcAft>
              <a:buClrTx/>
              <a:buSzPct val="130000"/>
              <a:buFont typeface="Arial" panose="020B0604020202020204" pitchFamily="34" charset="0"/>
              <a:buChar char="•"/>
              <a:tabLst/>
              <a:defRPr lang="fr-FR" sz="1400" kern="1200">
                <a:solidFill>
                  <a:srgbClr val="575757"/>
                </a:solidFill>
                <a:latin typeface="+mn-lt"/>
                <a:ea typeface="+mn-ea"/>
                <a:cs typeface="+mn-cs"/>
              </a:defRPr>
            </a:lvl4pPr>
            <a:lvl5pPr marL="1800000" marR="0" indent="-216000" algn="l" defTabSz="914400" rtl="0" eaLnBrk="1" fontAlgn="auto" latinLnBrk="0" hangingPunct="1">
              <a:lnSpc>
                <a:spcPct val="100000"/>
              </a:lnSpc>
              <a:spcBef>
                <a:spcPts val="200"/>
              </a:spcBef>
              <a:spcAft>
                <a:spcPts val="0"/>
              </a:spcAft>
              <a:buClrTx/>
              <a:buSzPct val="110000"/>
              <a:buFont typeface="Arial" pitchFamily="34" charset="0"/>
              <a:buChar char="•"/>
              <a:tabLst/>
              <a:defRPr lang="fr-FR" sz="1200" kern="1200">
                <a:solidFill>
                  <a:srgbClr val="57575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a:t>Test d’intrusion Ségur numérique vague 2</a:t>
            </a:r>
          </a:p>
        </p:txBody>
      </p:sp>
      <p:sp>
        <p:nvSpPr>
          <p:cNvPr id="2" name="Rectangle : coins arrondis 1">
            <a:extLst>
              <a:ext uri="{FF2B5EF4-FFF2-40B4-BE49-F238E27FC236}">
                <a16:creationId xmlns:a16="http://schemas.microsoft.com/office/drawing/2014/main" id="{AF0FF8C8-17A6-0551-AD3F-BA621C0FC42F}"/>
              </a:ext>
            </a:extLst>
          </p:cNvPr>
          <p:cNvSpPr>
            <a:spLocks/>
          </p:cNvSpPr>
          <p:nvPr/>
        </p:nvSpPr>
        <p:spPr>
          <a:xfrm>
            <a:off x="1636305" y="1647445"/>
            <a:ext cx="5871390" cy="302011"/>
          </a:xfrm>
          <a:prstGeom prst="roundRect">
            <a:avLst/>
          </a:prstGeom>
          <a:solidFill>
            <a:srgbClr val="6F6F6F"/>
          </a:solidFill>
          <a:ln>
            <a:solidFill>
              <a:srgbClr val="6F6F6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fr-FR" sz="1400" b="1" cap="all" dirty="0">
                <a:solidFill>
                  <a:prstClr val="white"/>
                </a:solidFill>
                <a:latin typeface="Arial"/>
              </a:rPr>
              <a:t>Seuil de conformité au formulaire du test d'intrusion</a:t>
            </a:r>
          </a:p>
        </p:txBody>
      </p:sp>
      <p:sp>
        <p:nvSpPr>
          <p:cNvPr id="6" name="Rectangle : coins arrondis 5">
            <a:extLst>
              <a:ext uri="{FF2B5EF4-FFF2-40B4-BE49-F238E27FC236}">
                <a16:creationId xmlns:a16="http://schemas.microsoft.com/office/drawing/2014/main" id="{4EC81BD6-A41A-D9BD-A4E0-CE81A9529059}"/>
              </a:ext>
            </a:extLst>
          </p:cNvPr>
          <p:cNvSpPr>
            <a:spLocks/>
          </p:cNvSpPr>
          <p:nvPr/>
        </p:nvSpPr>
        <p:spPr>
          <a:xfrm>
            <a:off x="0" y="4059149"/>
            <a:ext cx="9144000" cy="717513"/>
          </a:xfrm>
          <a:prstGeom prst="roundRect">
            <a:avLst>
              <a:gd name="adj" fmla="val 0"/>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92550" lvl="1" algn="just">
              <a:spcBef>
                <a:spcPts val="600"/>
              </a:spcBef>
              <a:defRPr/>
            </a:pPr>
            <a:endParaRPr kumimoji="0" lang="fr-FR" sz="1000" b="0" i="0" u="none" strike="noStrike" kern="1200" cap="none" spc="0" normalizeH="0" baseline="0" noProof="0" dirty="0">
              <a:ln>
                <a:noFill/>
              </a:ln>
              <a:solidFill>
                <a:prstClr val="white">
                  <a:lumMod val="100000"/>
                </a:prstClr>
              </a:solidFill>
              <a:effectLst/>
              <a:uLnTx/>
              <a:uFillTx/>
              <a:latin typeface="Arial"/>
              <a:ea typeface="+mn-ea"/>
              <a:cs typeface="+mn-cs"/>
            </a:endParaRPr>
          </a:p>
        </p:txBody>
      </p:sp>
      <p:pic>
        <p:nvPicPr>
          <p:cNvPr id="1026" name="Picture 2" descr="Warning - Free signs icons">
            <a:extLst>
              <a:ext uri="{FF2B5EF4-FFF2-40B4-BE49-F238E27FC236}">
                <a16:creationId xmlns:a16="http://schemas.microsoft.com/office/drawing/2014/main" id="{3BB5FEFC-90BD-4049-2ADC-5D452F16A43D}"/>
              </a:ext>
            </a:extLst>
          </p:cNvPr>
          <p:cNvPicPr>
            <a:picLocks noChangeAspect="1" noChangeArrowheads="1"/>
          </p:cNvPicPr>
          <p:nvPr/>
        </p:nvPicPr>
        <p:blipFill>
          <a:blip r:embed="rId8">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4575" y="4110639"/>
            <a:ext cx="587864" cy="587864"/>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5">
            <a:extLst>
              <a:ext uri="{FF2B5EF4-FFF2-40B4-BE49-F238E27FC236}">
                <a16:creationId xmlns:a16="http://schemas.microsoft.com/office/drawing/2014/main" id="{FF57F86C-FF72-F25E-F0A8-73BF1E413A80}"/>
              </a:ext>
            </a:extLst>
          </p:cNvPr>
          <p:cNvSpPr txBox="1">
            <a:spLocks/>
          </p:cNvSpPr>
          <p:nvPr/>
        </p:nvSpPr>
        <p:spPr>
          <a:xfrm>
            <a:off x="897013" y="4004521"/>
            <a:ext cx="7994663" cy="858648"/>
          </a:xfrm>
          <a:prstGeom prst="rect">
            <a:avLst/>
          </a:prstGeom>
        </p:spPr>
        <p:txBody>
          <a:bodyPr vert="horz" lIns="0" tIns="0" rIns="0" bIns="0" rtlCol="0" anchor="ctr">
            <a:noAutofit/>
          </a:bodyPr>
          <a:lstStyle>
            <a:lvl1pPr marL="0" marR="0" indent="0" algn="l" defTabSz="914400" rtl="0" eaLnBrk="1" fontAlgn="auto" latinLnBrk="0" hangingPunct="1">
              <a:lnSpc>
                <a:spcPct val="100000"/>
              </a:lnSpc>
              <a:spcBef>
                <a:spcPts val="1800"/>
              </a:spcBef>
              <a:spcAft>
                <a:spcPts val="0"/>
              </a:spcAft>
              <a:buClrTx/>
              <a:buSzPct val="100000"/>
              <a:buFont typeface="Wingdings" panose="05000000000000000000" pitchFamily="2" charset="2"/>
              <a:buNone/>
              <a:tabLst/>
              <a:defRPr sz="2400" b="1" kern="1200" cap="none" baseline="0">
                <a:solidFill>
                  <a:schemeClr val="tx2"/>
                </a:solidFill>
                <a:latin typeface="+mn-lt"/>
                <a:ea typeface="+mn-ea"/>
                <a:cs typeface="+mn-cs"/>
              </a:defRPr>
            </a:lvl1pPr>
            <a:lvl2pPr marL="720000" marR="0" indent="-285750" algn="l" defTabSz="914400" rtl="0" eaLnBrk="1" fontAlgn="auto" latinLnBrk="0" hangingPunct="1">
              <a:lnSpc>
                <a:spcPct val="100000"/>
              </a:lnSpc>
              <a:spcBef>
                <a:spcPts val="900"/>
              </a:spcBef>
              <a:spcAft>
                <a:spcPts val="0"/>
              </a:spcAft>
              <a:buClr>
                <a:srgbClr val="006AB2"/>
              </a:buClr>
              <a:buSzPct val="100000"/>
              <a:buFont typeface="Wingdings 3" panose="05040102010807070707" pitchFamily="18" charset="2"/>
              <a:buChar char="u"/>
              <a:tabLst/>
              <a:defRPr sz="1800" b="1" kern="1200" baseline="0">
                <a:solidFill>
                  <a:schemeClr val="tx2"/>
                </a:solidFill>
                <a:latin typeface="+mn-lt"/>
                <a:ea typeface="+mn-ea"/>
                <a:cs typeface="+mn-cs"/>
              </a:defRPr>
            </a:lvl2pPr>
            <a:lvl3pPr marL="1080000" marR="0" indent="-252000" algn="l" defTabSz="914400" rtl="0" eaLnBrk="1" fontAlgn="auto" latinLnBrk="0" hangingPunct="1">
              <a:lnSpc>
                <a:spcPct val="100000"/>
              </a:lnSpc>
              <a:spcBef>
                <a:spcPts val="400"/>
              </a:spcBef>
              <a:spcAft>
                <a:spcPts val="0"/>
              </a:spcAft>
              <a:buClrTx/>
              <a:buSzTx/>
              <a:buFont typeface="Webdings" panose="05030102010509060703" pitchFamily="18" charset="2"/>
              <a:buChar char="&lt;"/>
              <a:tabLst/>
              <a:defRPr lang="fr-FR" sz="1600" kern="1200" baseline="0">
                <a:solidFill>
                  <a:srgbClr val="575757"/>
                </a:solidFill>
                <a:latin typeface="+mn-lt"/>
                <a:ea typeface="+mn-ea"/>
                <a:cs typeface="+mn-cs"/>
              </a:defRPr>
            </a:lvl3pPr>
            <a:lvl4pPr marL="1440000" marR="0" indent="-216000" algn="l" defTabSz="914400" rtl="0" eaLnBrk="1" fontAlgn="auto" latinLnBrk="0" hangingPunct="1">
              <a:lnSpc>
                <a:spcPct val="100000"/>
              </a:lnSpc>
              <a:spcBef>
                <a:spcPts val="400"/>
              </a:spcBef>
              <a:spcAft>
                <a:spcPts val="0"/>
              </a:spcAft>
              <a:buClrTx/>
              <a:buSzPct val="130000"/>
              <a:buFont typeface="Arial" panose="020B0604020202020204" pitchFamily="34" charset="0"/>
              <a:buChar char="•"/>
              <a:tabLst/>
              <a:defRPr lang="fr-FR" sz="1400" kern="1200">
                <a:solidFill>
                  <a:srgbClr val="575757"/>
                </a:solidFill>
                <a:latin typeface="+mn-lt"/>
                <a:ea typeface="+mn-ea"/>
                <a:cs typeface="+mn-cs"/>
              </a:defRPr>
            </a:lvl4pPr>
            <a:lvl5pPr marL="1800000" marR="0" indent="-216000" algn="l" defTabSz="914400" rtl="0" eaLnBrk="1" fontAlgn="auto" latinLnBrk="0" hangingPunct="1">
              <a:lnSpc>
                <a:spcPct val="100000"/>
              </a:lnSpc>
              <a:spcBef>
                <a:spcPts val="200"/>
              </a:spcBef>
              <a:spcAft>
                <a:spcPts val="0"/>
              </a:spcAft>
              <a:buClrTx/>
              <a:buSzPct val="110000"/>
              <a:buFont typeface="Arial" pitchFamily="34" charset="0"/>
              <a:buChar char="•"/>
              <a:tabLst/>
              <a:defRPr lang="fr-FR" sz="1200" kern="1200">
                <a:solidFill>
                  <a:srgbClr val="57575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defRPr/>
            </a:pPr>
            <a:r>
              <a:rPr kumimoji="0" lang="fr-FR" sz="1200" u="none" strike="noStrike" kern="1200" cap="none" spc="0" normalizeH="0" baseline="0" noProof="0" dirty="0">
                <a:ln>
                  <a:noFill/>
                </a:ln>
                <a:solidFill>
                  <a:srgbClr val="C00000"/>
                </a:solidFill>
                <a:effectLst/>
                <a:uLnTx/>
                <a:uFillTx/>
                <a:latin typeface="Arial"/>
                <a:ea typeface="+mn-ea"/>
                <a:cs typeface="+mn-cs"/>
              </a:rPr>
              <a:t>Uniquement dans le cas des architectures inférieures à 3-Tiers (standalone &amp; architectures 2-Tiers)</a:t>
            </a:r>
            <a:r>
              <a:rPr kumimoji="0" lang="fr-FR" sz="1200" b="0" u="none" strike="noStrike" kern="1200" cap="none" spc="0" normalizeH="0" baseline="0" noProof="0" dirty="0">
                <a:ln>
                  <a:noFill/>
                </a:ln>
                <a:solidFill>
                  <a:srgbClr val="5F5F5F"/>
                </a:solidFill>
                <a:effectLst/>
                <a:uLnTx/>
                <a:uFillTx/>
                <a:latin typeface="Arial"/>
                <a:ea typeface="+mn-ea"/>
                <a:cs typeface="+mn-cs"/>
              </a:rPr>
              <a:t>, certains points de contrôle ne rentrent pas dans l’évaluation du score. Dans ce cas, la gravité est indiquée dans </a:t>
            </a:r>
            <a:r>
              <a:rPr lang="fr-FR" sz="1200" b="0" dirty="0">
                <a:solidFill>
                  <a:srgbClr val="5F5F5F"/>
                </a:solidFill>
                <a:latin typeface="Arial"/>
              </a:rPr>
              <a:t>le formulaire avec l</a:t>
            </a:r>
            <a:r>
              <a:rPr kumimoji="0" lang="fr-FR" sz="1200" b="0" u="none" strike="noStrike" kern="1200" cap="none" spc="0" normalizeH="0" baseline="0" noProof="0" dirty="0">
                <a:ln>
                  <a:noFill/>
                </a:ln>
                <a:solidFill>
                  <a:srgbClr val="5F5F5F"/>
                </a:solidFill>
                <a:effectLst/>
                <a:uLnTx/>
                <a:uFillTx/>
                <a:latin typeface="Arial"/>
                <a:ea typeface="+mn-ea"/>
                <a:cs typeface="+mn-cs"/>
              </a:rPr>
              <a:t>a mention « NA ». </a:t>
            </a:r>
            <a:r>
              <a:rPr lang="fr-FR" sz="1200" b="0" dirty="0">
                <a:solidFill>
                  <a:srgbClr val="5F5F5F"/>
                </a:solidFill>
                <a:latin typeface="Arial"/>
              </a:rPr>
              <a:t>Ces points de contrôles </a:t>
            </a:r>
            <a:r>
              <a:rPr kumimoji="0" lang="fr-FR" sz="1200" b="0" u="none" strike="noStrike" kern="1200" cap="none" spc="0" normalizeH="0" baseline="0" noProof="0" dirty="0">
                <a:ln>
                  <a:noFill/>
                </a:ln>
                <a:solidFill>
                  <a:srgbClr val="5F5F5F"/>
                </a:solidFill>
                <a:effectLst/>
                <a:uLnTx/>
                <a:uFillTx/>
                <a:latin typeface="Arial"/>
                <a:ea typeface="+mn-ea"/>
                <a:cs typeface="+mn-cs"/>
              </a:rPr>
              <a:t>doivent néanmoins impérativement </a:t>
            </a:r>
            <a:r>
              <a:rPr kumimoji="0" lang="fr-FR" sz="1200" u="none" strike="noStrike" kern="1200" cap="none" spc="0" normalizeH="0" baseline="0" noProof="0" dirty="0">
                <a:ln>
                  <a:noFill/>
                </a:ln>
                <a:solidFill>
                  <a:srgbClr val="C00000"/>
                </a:solidFill>
                <a:effectLst/>
                <a:uLnTx/>
                <a:uFillTx/>
                <a:latin typeface="Arial"/>
                <a:ea typeface="+mn-ea"/>
                <a:cs typeface="+mn-cs"/>
              </a:rPr>
              <a:t>être audités pour valider le processus de référencement</a:t>
            </a:r>
            <a:r>
              <a:rPr kumimoji="0" lang="fr-FR" sz="1200" b="0" u="none" strike="noStrike" kern="1200" cap="none" spc="0" normalizeH="0" baseline="0" noProof="0" dirty="0">
                <a:ln>
                  <a:noFill/>
                </a:ln>
                <a:solidFill>
                  <a:srgbClr val="5F5F5F"/>
                </a:solidFill>
                <a:effectLst/>
                <a:uLnTx/>
                <a:uFillTx/>
                <a:latin typeface="Arial"/>
                <a:ea typeface="+mn-ea"/>
                <a:cs typeface="+mn-cs"/>
              </a:rPr>
              <a:t>.</a:t>
            </a:r>
            <a:endParaRPr kumimoji="0" lang="fr-FR" sz="1200" b="0" u="none" strike="noStrike" kern="1200" cap="none" spc="0" normalizeH="0" baseline="0" noProof="0" dirty="0">
              <a:ln>
                <a:noFill/>
              </a:ln>
              <a:solidFill>
                <a:srgbClr val="5F5F5F"/>
              </a:solidFill>
              <a:effectLst/>
              <a:highlight>
                <a:srgbClr val="FFFF00"/>
              </a:highlight>
              <a:uLnTx/>
              <a:uFillTx/>
              <a:latin typeface="Arial"/>
              <a:ea typeface="+mn-ea"/>
              <a:cs typeface="+mn-cs"/>
            </a:endParaRPr>
          </a:p>
        </p:txBody>
      </p:sp>
    </p:spTree>
    <p:custDataLst>
      <p:tags r:id="rId1"/>
    </p:custDataLst>
    <p:extLst>
      <p:ext uri="{BB962C8B-B14F-4D97-AF65-F5344CB8AC3E}">
        <p14:creationId xmlns:p14="http://schemas.microsoft.com/office/powerpoint/2010/main" val="1827619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6" name="Picture Placeholder 3">
            <a:extLst>
              <a:ext uri="{FF2B5EF4-FFF2-40B4-BE49-F238E27FC236}">
                <a16:creationId xmlns:a16="http://schemas.microsoft.com/office/drawing/2014/main" id="{23482028-9E74-4360-8B47-AF95564C2E37}"/>
              </a:ext>
            </a:extLst>
          </p:cNvPr>
          <p:cNvPicPr>
            <a:picLocks noGrp="1" noChangeAspect="1"/>
          </p:cNvPicPr>
          <p:nvPr>
            <p:ph type="pic" sz="quarter" idx="10"/>
            <p:custDataLst>
              <p:tags r:id="rId1"/>
            </p:custDataLst>
          </p:nvPr>
        </p:nvPicPr>
        <p:blipFill rotWithShape="1">
          <a:blip r:embed="rId3"/>
          <a:srcRect l="12160" r="12160"/>
          <a:stretch/>
        </p:blipFill>
        <p:spPr>
          <a:xfrm>
            <a:off x="0" y="0"/>
            <a:ext cx="4760956" cy="4192731"/>
          </a:xfrm>
        </p:spPr>
      </p:pic>
      <p:sp>
        <p:nvSpPr>
          <p:cNvPr id="2" name="Espace réservé du texte 1">
            <a:extLst>
              <a:ext uri="{FF2B5EF4-FFF2-40B4-BE49-F238E27FC236}">
                <a16:creationId xmlns:a16="http://schemas.microsoft.com/office/drawing/2014/main" id="{65EE983B-0573-225F-E42F-91F2E02CF899}"/>
              </a:ext>
            </a:extLst>
          </p:cNvPr>
          <p:cNvSpPr>
            <a:spLocks noGrp="1"/>
          </p:cNvSpPr>
          <p:nvPr>
            <p:ph type="body" sz="quarter" idx="38"/>
          </p:nvPr>
        </p:nvSpPr>
        <p:spPr>
          <a:xfrm>
            <a:off x="2090540" y="2500817"/>
            <a:ext cx="787569" cy="723600"/>
          </a:xfrm>
        </p:spPr>
        <p:txBody>
          <a:bodyPr lIns="108000" tIns="108000"/>
          <a:lstStyle/>
          <a:p>
            <a:r>
              <a:rPr lang="fr-FR" dirty="0">
                <a:solidFill>
                  <a:schemeClr val="bg1"/>
                </a:solidFill>
              </a:rPr>
              <a:t>03</a:t>
            </a:r>
          </a:p>
        </p:txBody>
      </p:sp>
      <p:sp>
        <p:nvSpPr>
          <p:cNvPr id="4" name="Titre 2">
            <a:extLst>
              <a:ext uri="{FF2B5EF4-FFF2-40B4-BE49-F238E27FC236}">
                <a16:creationId xmlns:a16="http://schemas.microsoft.com/office/drawing/2014/main" id="{9274327A-EC43-3830-A293-6EB7A98F7923}"/>
              </a:ext>
            </a:extLst>
          </p:cNvPr>
          <p:cNvSpPr txBox="1">
            <a:spLocks/>
          </p:cNvSpPr>
          <p:nvPr/>
        </p:nvSpPr>
        <p:spPr bwMode="gray">
          <a:xfrm>
            <a:off x="3010626" y="2500817"/>
            <a:ext cx="5815385" cy="723600"/>
          </a:xfrm>
          <a:prstGeom prst="rect">
            <a:avLst/>
          </a:prstGeom>
        </p:spPr>
        <p:txBody>
          <a:bodyPr vert="horz" lIns="108000" tIns="108000" rIns="0" bIns="0" rtlCol="0" anchor="t" anchorCtr="0">
            <a:noAutofit/>
          </a:bodyPr>
          <a:lstStyle>
            <a:lvl1pPr algn="r" defTabSz="914400" rtl="0" eaLnBrk="1" latinLnBrk="0" hangingPunct="1">
              <a:lnSpc>
                <a:spcPts val="2200"/>
              </a:lnSpc>
              <a:spcBef>
                <a:spcPct val="0"/>
              </a:spcBef>
              <a:buNone/>
              <a:defRPr sz="1800" b="1" kern="1200" cap="none" baseline="0">
                <a:solidFill>
                  <a:schemeClr val="bg2"/>
                </a:solidFill>
                <a:latin typeface="+mj-lt"/>
                <a:ea typeface="+mj-ea"/>
                <a:cs typeface="+mj-cs"/>
              </a:defRPr>
            </a:lvl1pPr>
          </a:lstStyle>
          <a:p>
            <a:pPr algn="l" fontAlgn="auto">
              <a:spcAft>
                <a:spcPts val="0"/>
              </a:spcAft>
            </a:pPr>
            <a:r>
              <a:rPr lang="fr-FR" dirty="0">
                <a:solidFill>
                  <a:schemeClr val="bg1"/>
                </a:solidFill>
              </a:rPr>
              <a:t>Planning et phases de l’audit</a:t>
            </a:r>
          </a:p>
        </p:txBody>
      </p:sp>
    </p:spTree>
    <p:extLst>
      <p:ext uri="{BB962C8B-B14F-4D97-AF65-F5344CB8AC3E}">
        <p14:creationId xmlns:p14="http://schemas.microsoft.com/office/powerpoint/2010/main" val="7233235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P_AGENDA" val="TOC TOCShowsSubsections Dividers SectionNumber SlideNumber"/>
</p:tagLst>
</file>

<file path=ppt/tags/tag1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16310ab4-5a66-426e-be93-729b12c33937&quot; IsConsolidated=&quot;False&quot; IsTopLevel=&quot;False&quot; Layer=&quot;Harvey 1/8 [1]&quot; Source=&quot;1/8 Circle&quot; /&gt;"/>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0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3.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5.xml><?xml version="1.0" encoding="utf-8"?>
<p:tagLst xmlns:a="http://schemas.openxmlformats.org/drawingml/2006/main" xmlns:r="http://schemas.openxmlformats.org/officeDocument/2006/relationships" xmlns:p="http://schemas.openxmlformats.org/presentationml/2006/main">
  <p:tag name="SHAPENAME" val="5. Source"/>
</p:tagLst>
</file>

<file path=ppt/tags/tag10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25b8110b-6545-426d-a140-b756b563d293&quot; IsConsolidated=&quot;False&quot; IsTopLevel=&quot;False&quot; Layer=&quot;Harvey 4&quot; Source=&quot;Harvey 4&quot; /&gt;"/>
</p:tagLst>
</file>

<file path=ppt/tags/tag10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0/4 [0]&quot; /&gt;"/>
</p:tagLst>
</file>

<file path=ppt/tags/tag10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25b8110b-6545-426d-a140-b756b563d293&quot; IsConsolidated=&quot;False&quot; IsTopLevel=&quot;False&quot; Layer=&quot;Harvey 1/4 [1]&quot; Source=&quot;Harvey 4&quot; /&gt;"/>
</p:tagLst>
</file>

<file path=ppt/tags/tag10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2/4 [2]&quot; /&gt;"/>
</p:tagLst>
</file>

<file path=ppt/tags/tag1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16310ab4-5a66-426e-be93-729b12c33937&quot; IsConsolidated=&quot;False&quot; IsTopLevel=&quot;False&quot; Layer=&quot;Harvey 2/8 [2]&quot; Source=&quot;1/8 Circle&quot; /&gt;"/>
</p:tagLst>
</file>

<file path=ppt/tags/tag11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3/4 [3]&quot; /&gt;"/>
</p:tagLst>
</file>

<file path=ppt/tags/tag11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4/4 [4]&quot; /&gt;"/>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1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5.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7.xml><?xml version="1.0" encoding="utf-8"?>
<p:tagLst xmlns:a="http://schemas.openxmlformats.org/drawingml/2006/main" xmlns:r="http://schemas.openxmlformats.org/officeDocument/2006/relationships" xmlns:p="http://schemas.openxmlformats.org/presentationml/2006/main">
  <p:tag name="SHAPENAME" val="5. Source"/>
</p:tagLst>
</file>

<file path=ppt/tags/tag11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True&quot; Source=&quot;Group 4&quot; Layer=&quot;Group 4&quot; /&gt;"/>
</p:tagLst>
</file>

<file path=ppt/tags/tag11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True&quot; Source=&quot;Group 5&quot; Layer=&quot;Group 5&quot; /&gt;"/>
</p:tagLst>
</file>

<file path=ppt/tags/tag1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16310ab4-5a66-426e-be93-729b12c33937&quot; IsConsolidated=&quot;False&quot; IsTopLevel=&quot;False&quot; Layer=&quot;Harvey 3/8 [3]&quot; Source=&quot;1/8 Circle&quot; /&gt;"/>
</p:tagLst>
</file>

<file path=ppt/tags/tag12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True&quot; Source=&quot;Harvey 8&quot; Layer=&quot;Harvey 8&quot; /&gt;"/>
</p:tagLst>
</file>

<file path=ppt/tags/tag12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0/8 [0]&quot; /&gt;"/>
</p:tagLst>
</file>

<file path=ppt/tags/tag12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1/8 [1]&quot; /&gt;"/>
</p:tagLst>
</file>

<file path=ppt/tags/tag12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2/8 [2]&quot; /&gt;"/>
</p:tagLst>
</file>

<file path=ppt/tags/tag12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3/8 [3]&quot; /&gt;"/>
</p:tagLst>
</file>

<file path=ppt/tags/tag12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4/8 [4]&quot; /&gt;"/>
</p:tagLst>
</file>

<file path=ppt/tags/tag12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5/8 [5]&quot; /&gt;"/>
</p:tagLst>
</file>

<file path=ppt/tags/tag12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6/8 [6]&quot; /&gt;"/>
</p:tagLst>
</file>

<file path=ppt/tags/tag12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7/8 [7]&quot; /&gt;"/>
</p:tagLst>
</file>

<file path=ppt/tags/tag12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8/8 [8]&quot; /&gt;"/>
</p:tagLst>
</file>

<file path=ppt/tags/tag1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16310ab4-5a66-426e-be93-729b12c33937&quot; IsConsolidated=&quot;False&quot; IsTopLevel=&quot;False&quot; Layer=&quot;Harvey 4/8 [4]&quot; Source=&quot;1/8 Circle&quot; /&gt;"/>
</p:tagLst>
</file>

<file path=ppt/tags/tag13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0/4 [0]&quot; /&gt;"/>
</p:tagLst>
</file>

<file path=ppt/tags/tag13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1/4 [1]&quot; /&gt;"/>
</p:tagLst>
</file>

<file path=ppt/tags/tag13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2/4 [2]&quot; /&gt;"/>
</p:tagLst>
</file>

<file path=ppt/tags/tag13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3/4 [3]&quot; /&gt;"/>
</p:tagLst>
</file>

<file path=ppt/tags/tag13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4/4 [4]&quot; /&gt;"/>
</p:tagLst>
</file>

<file path=ppt/tags/tag13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0/3 [0]&quot; /&gt;"/>
</p:tagLst>
</file>

<file path=ppt/tags/tag13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1/3 [1]&quot; /&gt;"/>
</p:tagLst>
</file>

<file path=ppt/tags/tag13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2/3 [2]&quot; /&gt;"/>
</p:tagLst>
</file>

<file path=ppt/tags/tag13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3/3 [3]&quot; /&gt;"/>
</p:tagLst>
</file>

<file path=ppt/tags/tag13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25b8110b-6545-426d-a140-b756b563d293&quot; IsConsolidated=&quot;False&quot; IsTopLevel=&quot;False&quot; Layer=&quot;Harvey 4&quot; Source=&quot;Harvey 4&quot; /&gt;"/>
</p:tagLst>
</file>

<file path=ppt/tags/tag1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16310ab4-5a66-426e-be93-729b12c33937&quot; IsConsolidated=&quot;False&quot; IsTopLevel=&quot;False&quot; Layer=&quot;Harvey 5/8 [5]&quot; Source=&quot;1/8 Circle&quot; /&gt;"/>
</p:tagLst>
</file>

<file path=ppt/tags/tag14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0/4 [0]&quot; /&gt;"/>
</p:tagLst>
</file>

<file path=ppt/tags/tag14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25b8110b-6545-426d-a140-b756b563d293&quot; IsConsolidated=&quot;False&quot; IsTopLevel=&quot;False&quot; Layer=&quot;Harvey 1/4 [1]&quot; Source=&quot;Harvey 4&quot; /&gt;"/>
</p:tagLst>
</file>

<file path=ppt/tags/tag14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2/4 [2]&quot; /&gt;"/>
</p:tagLst>
</file>

<file path=ppt/tags/tag14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3/4 [3]&quot; /&gt;"/>
</p:tagLst>
</file>

<file path=ppt/tags/tag14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4/4 [4]&quot; /&gt;"/>
</p:tagLst>
</file>

<file path=ppt/tags/tag145.xml><?xml version="1.0" encoding="utf-8"?>
<p:tagLst xmlns:a="http://schemas.openxmlformats.org/drawingml/2006/main" xmlns:r="http://schemas.openxmlformats.org/officeDocument/2006/relationships" xmlns:p="http://schemas.openxmlformats.org/presentationml/2006/main">
  <p:tag name="CONTAINEDIMAGEPATH" val="C:\Users\adrien.leroy\AppData\Local\Temp\Templafy\PowerPointVsto\Assets\172b3f6d-7fe0-47e2-a35f-bd38f7d13465.jpeg"/>
</p:tagLst>
</file>

<file path=ppt/tags/tag14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31119890-c74c-419c-a0cb-4373dc75241d&quot; IsConsolidated=&quot;False&quot; IsTopLevel=&quot;True&quot; Layer=&quot;Group 10&quot; Source=&quot;Group 10&quot; /&gt;"/>
</p:tagLst>
</file>

<file path=ppt/tags/tag14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31119890-c74c-419c-a0cb-4373dc75241d&quot; IsConsolidated=&quot;False&quot; IsTopLevel=&quot;False&quot; Layer=&quot;Graphic 2 [2]&quot; Source=&quot;Group 10&quot; /&gt;"/>
</p:tagLst>
</file>

<file path=ppt/tags/tag14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31119890-c74c-419c-a0cb-4373dc75241d&quot; IsConsolidated=&quot;False&quot; IsTopLevel=&quot;False&quot; Layer=&quot;Graphic 4 [1]&quot; Source=&quot;Group 10&quot; /&gt;"/>
  <p:tag name="TEMPLAFYSLIDEID" val="637696491008280124"/>
</p:tagLst>
</file>

<file path=ppt/tags/tag14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31119890-c74c-419c-a0cb-4373dc75241d&quot; IsConsolidated=&quot;False&quot; IsTopLevel=&quot;False&quot; Layer=&quot;Graphic 7 [0]&quot; Source=&quot;Group 10&quot; /&gt;"/>
</p:tagLst>
</file>

<file path=ppt/tags/tag1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16310ab4-5a66-426e-be93-729b12c33937&quot; IsConsolidated=&quot;False&quot; IsTopLevel=&quot;False&quot; Layer=&quot;Harvey 6/8 [6]&quot; Source=&quot;1/8 Circle&quot; /&gt;"/>
</p:tagLst>
</file>

<file path=ppt/tags/tag15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31119890-c74c-419c-a0cb-4373dc75241d&quot; IsConsolidated=&quot;False&quot; IsTopLevel=&quot;False&quot; Layer=&quot;Graphic 9 [3]&quot; Source=&quot;Group 10&quot; /&gt;"/>
</p:tagLst>
</file>

<file path=ppt/tags/tag151.xml><?xml version="1.0" encoding="utf-8"?>
<p:tagLst xmlns:a="http://schemas.openxmlformats.org/drawingml/2006/main" xmlns:r="http://schemas.openxmlformats.org/officeDocument/2006/relationships" xmlns:p="http://schemas.openxmlformats.org/presentationml/2006/main">
  <p:tag name="CONTAINEDIMAGEPATH" val="C:\Users\adrien.leroy\AppData\Local\Temp\Templafy\PowerPointVsto\Assets\172b3f6d-7fe0-47e2-a35f-bd38f7d13465.jpeg"/>
</p:tagLst>
</file>

<file path=ppt/tags/tag152.xml><?xml version="1.0" encoding="utf-8"?>
<p:tagLst xmlns:a="http://schemas.openxmlformats.org/drawingml/2006/main" xmlns:r="http://schemas.openxmlformats.org/officeDocument/2006/relationships" xmlns:p="http://schemas.openxmlformats.org/presentationml/2006/main">
  <p:tag name="TEMPLAFYSLIDEID" val="637211689204518645"/>
</p:tagLst>
</file>

<file path=ppt/tags/tag153.xml><?xml version="1.0" encoding="utf-8"?>
<p:tagLst xmlns:a="http://schemas.openxmlformats.org/drawingml/2006/main" xmlns:r="http://schemas.openxmlformats.org/officeDocument/2006/relationships" xmlns:p="http://schemas.openxmlformats.org/presentationml/2006/main">
  <p:tag name="TEMPLAFYSLIDEID" val="637171125353748466"/>
</p:tagLst>
</file>

<file path=ppt/tags/tag15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2cdcb65e-d6ac-41d8-a807-885e3617e80e&quot; IsConsolidated=&quot;False&quot; IsTopLevel=&quot;False&quot; Layer=&quot;TextBox 16 [2]&quot; Source=&quot;Group 2&quot; /&gt;"/>
</p:tagLst>
</file>

<file path=ppt/tags/tag15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2cdcb65e-d6ac-41d8-a807-885e3617e80e&quot; IsConsolidated=&quot;False&quot; IsTopLevel=&quot;False&quot; Layer=&quot;TextBox 16 [2]&quot; Source=&quot;Group 2&quot; /&gt;"/>
</p:tagLst>
</file>

<file path=ppt/tags/tag156.xml><?xml version="1.0" encoding="utf-8"?>
<p:tagLst xmlns:a="http://schemas.openxmlformats.org/drawingml/2006/main" xmlns:r="http://schemas.openxmlformats.org/officeDocument/2006/relationships" xmlns:p="http://schemas.openxmlformats.org/presentationml/2006/main">
  <p:tag name="CONTAINEDIMAGEPATH" val="C:\Users\adrien.leroy\AppData\Local\Temp\Templafy\PowerPointVsto\Assets\172b3f6d-7fe0-47e2-a35f-bd38f7d13465.jpeg"/>
</p:tagLst>
</file>

<file path=ppt/tags/tag15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72fba0d1-5c02-4503-acc0-96a1143d0e28&quot; IsConsolidated=&quot;False&quot; IsTopLevel=&quot;True&quot; Layer=&quot;Group 15&quot; Source=&quot;Group 15&quot; /&gt;"/>
</p:tagLst>
</file>

<file path=ppt/tags/tag15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fdffacdb-4245-47c6-8a69-2f69abfe1478&quot; IsConsolidated=&quot;False&quot; IsTopLevel=&quot;True&quot; Layer=&quot;Group 15&quot; Source=&quot;Group 15&quot; /&gt;"/>
</p:tagLst>
</file>

<file path=ppt/tags/tag15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fdffacdb-4245-47c6-8a69-2f69abfe1478&quot; IsConsolidated=&quot;False&quot; IsTopLevel=&quot;True&quot; Layer=&quot;Group 15&quot; Source=&quot;Group 15&quot; /&gt;"/>
</p:tagLst>
</file>

<file path=ppt/tags/tag1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16310ab4-5a66-426e-be93-729b12c33937&quot; IsConsolidated=&quot;False&quot; IsTopLevel=&quot;False&quot; Layer=&quot;Harvey 7/8 [7]&quot; Source=&quot;1/8 Circle&quot; /&gt;"/>
</p:tagLst>
</file>

<file path=ppt/tags/tag16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fa84a2b1-a105-4cf0-b5ff-8706910236a8&quot; IsConsolidated=&quot;False&quot; IsTopLevel=&quot;False&quot; Layer=&quot;Graphic 4 [2]&quot; Source=&quot;Group 15&quot; /&gt;"/>
  <p:tag name="TEMPLAFYSLIDEID" val="637696491008123867"/>
</p:tagLst>
</file>

<file path=ppt/tags/tag16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fa84a2b1-a105-4cf0-b5ff-8706910236a8&quot; IsConsolidated=&quot;False&quot; IsTopLevel=&quot;False&quot; Layer=&quot;Graphic 8 [0]&quot; Source=&quot;Group 15&quot; /&gt;"/>
</p:tagLst>
</file>

<file path=ppt/tags/tag16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fa84a2b1-a105-4cf0-b5ff-8706910236a8&quot; IsConsolidated=&quot;False&quot; IsTopLevel=&quot;False&quot; Layer=&quot;Graphic 12 [1]&quot; Source=&quot;Group 15&quot; /&gt;"/>
</p:tagLst>
</file>

<file path=ppt/tags/tag16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f62c4d1b-1bb2-45eb-a2b4-d7c8cf7c6d4d&quot; IsConsolidated=&quot;False&quot; IsTopLevel=&quot;False&quot; Layer=&quot;Graphic 3 [3]&quot; Source=&quot;Group 15&quot; /&gt;"/>
</p:tagLst>
</file>

<file path=ppt/tags/tag16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f62c4d1b-1bb2-45eb-a2b4-d7c8cf7c6d4d&quot; IsConsolidated=&quot;False&quot; IsTopLevel=&quot;False&quot; Layer=&quot;Graphic 10 [2]&quot; Source=&quot;Group 15&quot; /&gt;"/>
  <p:tag name="TEMPLAFYSLIDEID" val="637696491010780189"/>
</p:tagLst>
</file>

<file path=ppt/tags/tag16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f62c4d1b-1bb2-45eb-a2b4-d7c8cf7c6d4d&quot; IsConsolidated=&quot;False&quot; IsTopLevel=&quot;False&quot; Layer=&quot;Graphic 12 [1]&quot; Source=&quot;Group 15&quot; /&gt;"/>
</p:tagLst>
</file>

<file path=ppt/tags/tag16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fdffacdb-4245-47c6-8a69-2f69abfe1478&quot; IsConsolidated=&quot;False&quot; IsTopLevel=&quot;True&quot; Layer=&quot;Group 15&quot; Source=&quot;Group 15&quot; /&gt;"/>
</p:tagLst>
</file>

<file path=ppt/tags/tag16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bbc211a4-57d0-410e-ab9c-a435733209c7&quot; IsConsolidated=&quot;False&quot; IsTopLevel=&quot;True&quot; Layer=&quot;Group 15&quot; Source=&quot;Group 15&quot; /&gt;"/>
</p:tagLst>
</file>

<file path=ppt/tags/tag16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03b25bc5-b0d1-4dca-adc4-2f1309b4197d&quot; IsConsolidated=&quot;False&quot; IsTopLevel=&quot;True&quot; Layer=&quot;Group 15&quot; Source=&quot;Group 15&quot; /&gt;"/>
</p:tagLst>
</file>

<file path=ppt/tags/tag16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bbc211a4-57d0-410e-ab9c-a435733209c7&quot; IsConsolidated=&quot;False&quot; IsTopLevel=&quot;True&quot; Layer=&quot;Group 15&quot; Source=&quot;Group 15&quot; /&gt;"/>
</p:tagLst>
</file>

<file path=ppt/tags/tag1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16310ab4-5a66-426e-be93-729b12c33937&quot; IsConsolidated=&quot;False&quot; IsTopLevel=&quot;False&quot; Layer=&quot;Harvey 8/8 [8]&quot; Source=&quot;1/8 Circle&quot; /&gt;"/>
</p:tagLst>
</file>

<file path=ppt/tags/tag17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03b25bc5-b0d1-4dca-adc4-2f1309b4197d&quot; IsConsolidated=&quot;False&quot; IsTopLevel=&quot;True&quot; Layer=&quot;Group 15&quot; Source=&quot;Group 15&quot; /&gt;"/>
</p:tagLst>
</file>

<file path=ppt/tags/tag17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31119890-c74c-419c-a0cb-4373dc75241d&quot; IsConsolidated=&quot;False&quot; IsTopLevel=&quot;True&quot; Layer=&quot;Group 10&quot; Source=&quot;Group 10&quot; /&gt;"/>
</p:tagLst>
</file>

<file path=ppt/tags/tag17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31119890-c74c-419c-a0cb-4373dc75241d&quot; IsConsolidated=&quot;False&quot; IsTopLevel=&quot;True&quot; Layer=&quot;Group 10&quot; Source=&quot;Group 10&quot; /&gt;"/>
</p:tagLst>
</file>

<file path=ppt/tags/tag17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1a3ac849-413f-4f18-a909-146e915ee7d9&quot; IsConsolidated=&quot;False&quot; IsTopLevel=&quot;True&quot; Layer=&quot;Group 15&quot; Source=&quot;Group 15&quot; /&gt;"/>
</p:tagLst>
</file>

<file path=ppt/tags/tag17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fa84a2b1-a105-4cf0-b5ff-8706910236a8&quot; IsConsolidated=&quot;False&quot; IsTopLevel=&quot;False&quot; Layer=&quot;Graphic 2 [3]&quot; Source=&quot;Group 15&quot; /&gt;"/>
</p:tagLst>
</file>

<file path=ppt/tags/tag17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34e849aa-ea87-44e8-9be9-07ed63ae87c4&quot; IsConsolidated=&quot;False&quot; IsTopLevel=&quot;True&quot; Layer=&quot;Group 15&quot; Source=&quot;Group 15&quot; /&gt;"/>
</p:tagLst>
</file>

<file path=ppt/tags/tag17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31119890-c74c-419c-a0cb-4373dc75241d&quot; IsConsolidated=&quot;False&quot; IsTopLevel=&quot;True&quot; Layer=&quot;Group 10&quot; Source=&quot;Group 10&quot; /&gt;"/>
</p:tagLst>
</file>

<file path=ppt/tags/tag17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03b25bc5-b0d1-4dca-adc4-2f1309b4197d&quot; IsConsolidated=&quot;False&quot; IsTopLevel=&quot;True&quot; Layer=&quot;Group 15&quot; Source=&quot;Group 15&quot; /&gt;"/>
</p:tagLst>
</file>

<file path=ppt/tags/tag17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c38c932c-e0a4-444d-ae09-e05adb326689&quot; IsConsolidated=&quot;False&quot; IsTopLevel=&quot;True&quot; Layer=&quot;Group 10&quot; Source=&quot;Group 10&quot; /&gt;"/>
</p:tagLst>
</file>

<file path=ppt/tags/tag17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c38c932c-e0a4-444d-ae09-e05adb326689&quot; IsConsolidated=&quot;False&quot; IsTopLevel=&quot;False&quot; Layer=&quot;Graphic 2 [2]&quot; Source=&quot;Group 10&quot; /&gt;"/>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c38c932c-e0a4-444d-ae09-e05adb326689&quot; IsConsolidated=&quot;False&quot; IsTopLevel=&quot;False&quot; Layer=&quot;Graphic 4 [1]&quot; Source=&quot;Group 10&quot; /&gt;"/>
  <p:tag name="TEMPLAFYSLIDEID" val="637696491009061396"/>
</p:tagLst>
</file>

<file path=ppt/tags/tag18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c38c932c-e0a4-444d-ae09-e05adb326689&quot; IsConsolidated=&quot;False&quot; IsTopLevel=&quot;False&quot; Layer=&quot;Graphic 7 [0]&quot; Source=&quot;Group 10&quot; /&gt;"/>
</p:tagLst>
</file>

<file path=ppt/tags/tag18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c38c932c-e0a4-444d-ae09-e05adb326689&quot; IsConsolidated=&quot;False&quot; IsTopLevel=&quot;False&quot; Layer=&quot;Graphic 9 [3]&quot; Source=&quot;Group 10&quot; /&gt;"/>
</p:tagLst>
</file>

<file path=ppt/tags/tag18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03b25bc5-b0d1-4dca-adc4-2f1309b4197d&quot; IsConsolidated=&quot;False&quot; IsTopLevel=&quot;False&quot; Layer=&quot;Graphic 2 [2]&quot; Source=&quot;Group 15&quot; /&gt;"/>
</p:tagLst>
</file>

<file path=ppt/tags/tag18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03b25bc5-b0d1-4dca-adc4-2f1309b4197d&quot; IsConsolidated=&quot;False&quot; IsTopLevel=&quot;False&quot; Layer=&quot;Graphic 4 [1]&quot; Source=&quot;Group 15&quot; /&gt;"/>
  <p:tag name="TEMPLAFYSLIDEID" val="637696491009530151"/>
</p:tagLst>
</file>

<file path=ppt/tags/tag18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03b25bc5-b0d1-4dca-adc4-2f1309b4197d&quot; IsConsolidated=&quot;False&quot; IsTopLevel=&quot;False&quot; Layer=&quot;Graphic 8 [0]&quot; Source=&quot;Group 15&quot; /&gt;"/>
</p:tagLst>
</file>

<file path=ppt/tags/tag18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03b25bc5-b0d1-4dca-adc4-2f1309b4197d&quot; IsConsolidated=&quot;False&quot; IsTopLevel=&quot;False&quot; Layer=&quot;Graphic 12 [3]&quot; Source=&quot;Group 15&quot; /&gt;"/>
</p:tagLst>
</file>

<file path=ppt/tags/tag18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31119890-c74c-419c-a0cb-4373dc75241d&quot; IsConsolidated=&quot;False&quot; IsTopLevel=&quot;False&quot; Layer=&quot;Graphic 2 [2]&quot; Source=&quot;Group 10&quot; /&gt;"/>
</p:tagLst>
</file>

<file path=ppt/tags/tag18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31119890-c74c-419c-a0cb-4373dc75241d&quot; IsConsolidated=&quot;False&quot; IsTopLevel=&quot;False&quot; Layer=&quot;Graphic 4 [1]&quot; Source=&quot;Group 10&quot; /&gt;"/>
  <p:tag name="TEMPLAFYSLIDEID" val="637696491008280124"/>
</p:tagLst>
</file>

<file path=ppt/tags/tag18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31119890-c74c-419c-a0cb-4373dc75241d&quot; IsConsolidated=&quot;False&quot; IsTopLevel=&quot;False&quot; Layer=&quot;Graphic 7 [0]&quot; Source=&quot;Group 10&quot; /&gt;"/>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19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31119890-c74c-419c-a0cb-4373dc75241d&quot; IsConsolidated=&quot;False&quot; IsTopLevel=&quot;False&quot; Layer=&quot;Graphic 9 [3]&quot; Source=&quot;Group 10&quot; /&gt;"/>
</p:tagLst>
</file>

<file path=ppt/tags/tag19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34e849aa-ea87-44e8-9be9-07ed63ae87c4&quot; IsConsolidated=&quot;False&quot; IsTopLevel=&quot;False&quot; Layer=&quot;Graphic 2 [2]&quot; Source=&quot;Group 15&quot; /&gt;"/>
</p:tagLst>
</file>

<file path=ppt/tags/tag19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34e849aa-ea87-44e8-9be9-07ed63ae87c4&quot; IsConsolidated=&quot;False&quot; IsTopLevel=&quot;False&quot; Layer=&quot;Graphic 4 [1]&quot; Source=&quot;Group 15&quot; /&gt;"/>
  <p:tag name="TEMPLAFYSLIDEID" val="637696491008436387"/>
</p:tagLst>
</file>

<file path=ppt/tags/tag19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34e849aa-ea87-44e8-9be9-07ed63ae87c4&quot; IsConsolidated=&quot;False&quot; IsTopLevel=&quot;False&quot; Layer=&quot;Graphic 8 [0]&quot; Source=&quot;Group 15&quot; /&gt;"/>
</p:tagLst>
</file>

<file path=ppt/tags/tag19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34e849aa-ea87-44e8-9be9-07ed63ae87c4&quot; IsConsolidated=&quot;False&quot; IsTopLevel=&quot;False&quot; Layer=&quot;Graphic 12 [3]&quot; Source=&quot;Group 15&quot; /&gt;"/>
</p:tagLst>
</file>

<file path=ppt/tags/tag19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1a3ac849-413f-4f18-a909-146e915ee7d9&quot; IsConsolidated=&quot;False&quot; IsTopLevel=&quot;False&quot; Layer=&quot;Graphic 2 [3]&quot; Source=&quot;Group 15&quot; /&gt;"/>
</p:tagLst>
</file>

<file path=ppt/tags/tag19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1a3ac849-413f-4f18-a909-146e915ee7d9&quot; IsConsolidated=&quot;False&quot; IsTopLevel=&quot;False&quot; Layer=&quot;Graphic 4 [2]&quot; Source=&quot;Group 15&quot; /&gt;"/>
  <p:tag name="TEMPLAFYSLIDEID" val="637696491008123868"/>
</p:tagLst>
</file>

<file path=ppt/tags/tag19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1a3ac849-413f-4f18-a909-146e915ee7d9&quot; IsConsolidated=&quot;False&quot; IsTopLevel=&quot;False&quot; Layer=&quot;Graphic 8 [1]&quot; Source=&quot;Group 15&quot; /&gt;"/>
</p:tagLst>
</file>

<file path=ppt/tags/tag19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1a3ac849-413f-4f18-a909-146e915ee7d9&quot; IsConsolidated=&quot;False&quot; IsTopLevel=&quot;False&quot; Layer=&quot;Graphic 12 [0]&quot; Source=&quot;Group 15&quot; /&gt;"/>
</p:tagLst>
</file>

<file path=ppt/tags/tag19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31119890-c74c-419c-a0cb-4373dc75241d&quot; IsConsolidated=&quot;False&quot; IsTopLevel=&quot;False&quot; Layer=&quot;Graphic 2 [2]&quot; Source=&quot;Group 10&quot; /&gt;"/>
</p:tagLst>
</file>

<file path=ppt/tags/tag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25b8110b-6545-426d-a140-b756b563d293&quot; IsConsolidated=&quot;False&quot; IsTopLevel=&quot;False&quot; Layer=&quot;Harvey 4&quot; Source=&quot;Harvey 4&quot; /&gt;"/>
</p:tagLst>
</file>

<file path=ppt/tags/tag20.xml><?xml version="1.0" encoding="utf-8"?>
<p:tagLst xmlns:a="http://schemas.openxmlformats.org/drawingml/2006/main" xmlns:r="http://schemas.openxmlformats.org/officeDocument/2006/relationships" xmlns:p="http://schemas.openxmlformats.org/presentationml/2006/main">
  <p:tag name="SHAPENAME" val="4. Footnote"/>
</p:tagLst>
</file>

<file path=ppt/tags/tag20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31119890-c74c-419c-a0cb-4373dc75241d&quot; IsConsolidated=&quot;False&quot; IsTopLevel=&quot;False&quot; Layer=&quot;Graphic 4 [1]&quot; Source=&quot;Group 10&quot; /&gt;"/>
  <p:tag name="TEMPLAFYSLIDEID" val="637696491008280124"/>
</p:tagLst>
</file>

<file path=ppt/tags/tag20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31119890-c74c-419c-a0cb-4373dc75241d&quot; IsConsolidated=&quot;False&quot; IsTopLevel=&quot;False&quot; Layer=&quot;Graphic 9 [3]&quot; Source=&quot;Group 10&quot; /&gt;"/>
</p:tagLst>
</file>

<file path=ppt/tags/tag20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31119890-c74c-419c-a0cb-4373dc75241d&quot; IsConsolidated=&quot;False&quot; IsTopLevel=&quot;False&quot; Layer=&quot;Graphic 2 [2]&quot; Source=&quot;Group 10&quot; /&gt;"/>
</p:tagLst>
</file>

<file path=ppt/tags/tag20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31119890-c74c-419c-a0cb-4373dc75241d&quot; IsConsolidated=&quot;False&quot; IsTopLevel=&quot;False&quot; Layer=&quot;Graphic 4 [1]&quot; Source=&quot;Group 10&quot; /&gt;"/>
  <p:tag name="TEMPLAFYSLIDEID" val="637696491008280124"/>
</p:tagLst>
</file>

<file path=ppt/tags/tag20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31119890-c74c-419c-a0cb-4373dc75241d&quot; IsConsolidated=&quot;False&quot; IsTopLevel=&quot;False&quot; Layer=&quot;Graphic 9 [3]&quot; Source=&quot;Group 10&quot; /&gt;"/>
</p:tagLst>
</file>

<file path=ppt/tags/tag20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03b25bc5-b0d1-4dca-adc4-2f1309b4197d&quot; IsConsolidated=&quot;False&quot; IsTopLevel=&quot;False&quot; Layer=&quot;Graphic 2 [2]&quot; Source=&quot;Group 15&quot; /&gt;"/>
</p:tagLst>
</file>

<file path=ppt/tags/tag20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03b25bc5-b0d1-4dca-adc4-2f1309b4197d&quot; IsConsolidated=&quot;False&quot; IsTopLevel=&quot;False&quot; Layer=&quot;Graphic 4 [1]&quot; Source=&quot;Group 15&quot; /&gt;"/>
  <p:tag name="TEMPLAFYSLIDEID" val="637696491009530151"/>
</p:tagLst>
</file>

<file path=ppt/tags/tag20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03b25bc5-b0d1-4dca-adc4-2f1309b4197d&quot; IsConsolidated=&quot;False&quot; IsTopLevel=&quot;False&quot; Layer=&quot;Graphic 12 [3]&quot; Source=&quot;Group 15&quot; /&gt;"/>
</p:tagLst>
</file>

<file path=ppt/tags/tag20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bbc211a4-57d0-410e-ab9c-a435733209c7&quot; IsConsolidated=&quot;False&quot; IsTopLevel=&quot;False&quot; Layer=&quot;Graphic 2 [2]&quot; Source=&quot;Group 15&quot; /&gt;"/>
</p:tagLst>
</file>

<file path=ppt/tags/tag20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bbc211a4-57d0-410e-ab9c-a435733209c7&quot; IsConsolidated=&quot;False&quot; IsTopLevel=&quot;False&quot; Layer=&quot;Graphic 8 [1]&quot; Source=&quot;Group 15&quot; /&gt;"/>
</p:tagLst>
</file>

<file path=ppt/tags/tag2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bbc211a4-57d0-410e-ab9c-a435733209c7&quot; IsConsolidated=&quot;False&quot; IsTopLevel=&quot;False&quot; Layer=&quot;Graphic 12 [3]&quot; Source=&quot;Group 15&quot; /&gt;"/>
</p:tagLst>
</file>

<file path=ppt/tags/tag21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03b25bc5-b0d1-4dca-adc4-2f1309b4197d&quot; IsConsolidated=&quot;False&quot; IsTopLevel=&quot;False&quot; Layer=&quot;Graphic 2 [2]&quot; Source=&quot;Group 15&quot; /&gt;"/>
</p:tagLst>
</file>

<file path=ppt/tags/tag21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03b25bc5-b0d1-4dca-adc4-2f1309b4197d&quot; IsConsolidated=&quot;False&quot; IsTopLevel=&quot;False&quot; Layer=&quot;Graphic 4 [1]&quot; Source=&quot;Group 15&quot; /&gt;"/>
  <p:tag name="TEMPLAFYSLIDEID" val="637696491009530151"/>
</p:tagLst>
</file>

<file path=ppt/tags/tag21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03b25bc5-b0d1-4dca-adc4-2f1309b4197d&quot; IsConsolidated=&quot;False&quot; IsTopLevel=&quot;False&quot; Layer=&quot;Graphic 12 [3]&quot; Source=&quot;Group 15&quot; /&gt;"/>
</p:tagLst>
</file>

<file path=ppt/tags/tag21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bbc211a4-57d0-410e-ab9c-a435733209c7&quot; IsConsolidated=&quot;False&quot; IsTopLevel=&quot;False&quot; Layer=&quot;Graphic 2 [2]&quot; Source=&quot;Group 15&quot; /&gt;"/>
</p:tagLst>
</file>

<file path=ppt/tags/tag21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bbc211a4-57d0-410e-ab9c-a435733209c7&quot; IsConsolidated=&quot;False&quot; IsTopLevel=&quot;False&quot; Layer=&quot;Graphic 8 [1]&quot; Source=&quot;Group 15&quot; /&gt;"/>
</p:tagLst>
</file>

<file path=ppt/tags/tag21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bbc211a4-57d0-410e-ab9c-a435733209c7&quot; IsConsolidated=&quot;False&quot; IsTopLevel=&quot;False&quot; Layer=&quot;Graphic 12 [3]&quot; Source=&quot;Group 15&quot; /&gt;"/>
</p:tagLst>
</file>

<file path=ppt/tags/tag21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fdffacdb-4245-47c6-8a69-2f69abfe1478&quot; IsConsolidated=&quot;False&quot; IsTopLevel=&quot;False&quot; Layer=&quot;Graphic 2 [2]&quot; Source=&quot;Group 15&quot; /&gt;"/>
</p:tagLst>
</file>

<file path=ppt/tags/tag21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fdffacdb-4245-47c6-8a69-2f69abfe1478&quot; IsConsolidated=&quot;False&quot; IsTopLevel=&quot;False&quot; Layer=&quot;Graphic 4 [1]&quot; Source=&quot;Group 15&quot; /&gt;"/>
  <p:tag name="TEMPLAFYSLIDEID" val="637696491007967608"/>
</p:tagLst>
</file>

<file path=ppt/tags/tag21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fdffacdb-4245-47c6-8a69-2f69abfe1478&quot; IsConsolidated=&quot;False&quot; IsTopLevel=&quot;False&quot; Layer=&quot;Graphic 6 [0]&quot; Source=&quot;Group 15&quot; /&gt;"/>
</p:tagLst>
</file>

<file path=ppt/tags/tag22.xml><?xml version="1.0" encoding="utf-8"?>
<p:tagLst xmlns:a="http://schemas.openxmlformats.org/drawingml/2006/main" xmlns:r="http://schemas.openxmlformats.org/officeDocument/2006/relationships" xmlns:p="http://schemas.openxmlformats.org/presentationml/2006/main">
  <p:tag name="NAME" val="ACET"/>
</p:tagLst>
</file>

<file path=ppt/tags/tag22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fdffacdb-4245-47c6-8a69-2f69abfe1478&quot; IsConsolidated=&quot;False&quot; IsTopLevel=&quot;False&quot; Layer=&quot;Graphic 12 [3]&quot; Source=&quot;Group 15&quot; /&gt;"/>
</p:tagLst>
</file>

<file path=ppt/tags/tag22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fdffacdb-4245-47c6-8a69-2f69abfe1478&quot; IsConsolidated=&quot;False&quot; IsTopLevel=&quot;False&quot; Layer=&quot;Graphic 2 [2]&quot; Source=&quot;Group 15&quot; /&gt;"/>
</p:tagLst>
</file>

<file path=ppt/tags/tag22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fdffacdb-4245-47c6-8a69-2f69abfe1478&quot; IsConsolidated=&quot;False&quot; IsTopLevel=&quot;False&quot; Layer=&quot;Graphic 4 [1]&quot; Source=&quot;Group 15&quot; /&gt;"/>
  <p:tag name="TEMPLAFYSLIDEID" val="637696491007967608"/>
</p:tagLst>
</file>

<file path=ppt/tags/tag22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fdffacdb-4245-47c6-8a69-2f69abfe1478&quot; IsConsolidated=&quot;False&quot; IsTopLevel=&quot;False&quot; Layer=&quot;Graphic 12 [3]&quot; Source=&quot;Group 15&quot; /&gt;"/>
</p:tagLst>
</file>

<file path=ppt/tags/tag22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fdffacdb-4245-47c6-8a69-2f69abfe1478&quot; IsConsolidated=&quot;False&quot; IsTopLevel=&quot;False&quot; Layer=&quot;Graphic 2 [2]&quot; Source=&quot;Group 15&quot; /&gt;"/>
</p:tagLst>
</file>

<file path=ppt/tags/tag22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fdffacdb-4245-47c6-8a69-2f69abfe1478&quot; IsConsolidated=&quot;False&quot; IsTopLevel=&quot;False&quot; Layer=&quot;Graphic 4 [1]&quot; Source=&quot;Group 15&quot; /&gt;"/>
  <p:tag name="TEMPLAFYSLIDEID" val="637696491007967608"/>
</p:tagLst>
</file>

<file path=ppt/tags/tag22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fdffacdb-4245-47c6-8a69-2f69abfe1478&quot; IsConsolidated=&quot;False&quot; IsTopLevel=&quot;False&quot; Layer=&quot;Graphic 12 [3]&quot; Source=&quot;Group 15&quot; /&gt;"/>
</p:tagLst>
</file>

<file path=ppt/tags/tag22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72fba0d1-5c02-4503-acc0-96a1143d0e28&quot; IsConsolidated=&quot;False&quot; IsTopLevel=&quot;False&quot; Layer=&quot;Graphic 2 [2]&quot; Source=&quot;Group 15&quot; /&gt;"/>
</p:tagLst>
</file>

<file path=ppt/tags/tag22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72fba0d1-5c02-4503-acc0-96a1143d0e28&quot; IsConsolidated=&quot;False&quot; IsTopLevel=&quot;False&quot; Layer=&quot;Graphic 6 [3]&quot; Source=&quot;Group 15&quot; /&gt;"/>
</p:tagLst>
</file>

<file path=ppt/tags/tag22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72fba0d1-5c02-4503-acc0-96a1143d0e28&quot; IsConsolidated=&quot;False&quot; IsTopLevel=&quot;False&quot; Layer=&quot;Graphic 12 [1]&quot; Source=&quot;Group 15&quot; /&gt;"/>
</p:tagLst>
</file>

<file path=ppt/tags/tag23.xml><?xml version="1.0" encoding="utf-8"?>
<p:tagLst xmlns:a="http://schemas.openxmlformats.org/drawingml/2006/main" xmlns:r="http://schemas.openxmlformats.org/officeDocument/2006/relationships" xmlns:p="http://schemas.openxmlformats.org/presentationml/2006/main">
  <p:tag name="NAME" val="Moon"/>
</p:tagLst>
</file>

<file path=ppt/tags/tag23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fa84a2b1-a105-4cf0-b5ff-8706910236a8&quot; IsConsolidated=&quot;False&quot; IsTopLevel=&quot;False&quot; Layer=&quot;Graphic 4 [2]&quot; Source=&quot;Group 15&quot; /&gt;"/>
  <p:tag name="TEMPLAFYSLIDEID" val="637696491008123867"/>
</p:tagLst>
</file>

<file path=ppt/tags/tag23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fa84a2b1-a105-4cf0-b5ff-8706910236a8&quot; IsConsolidated=&quot;False&quot; IsTopLevel=&quot;False&quot; Layer=&quot;Graphic 8 [0]&quot; Source=&quot;Group 15&quot; /&gt;"/>
</p:tagLst>
</file>

<file path=ppt/tags/tag23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fa84a2b1-a105-4cf0-b5ff-8706910236a8&quot; IsConsolidated=&quot;False&quot; IsTopLevel=&quot;False&quot; Layer=&quot;Graphic 12 [1]&quot; Source=&quot;Group 15&quot; /&gt;"/>
</p:tagLst>
</file>

<file path=ppt/tags/tag23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fa84a2b1-a105-4cf0-b5ff-8706910236a8&quot; IsConsolidated=&quot;False&quot; IsTopLevel=&quot;False&quot; Layer=&quot;Graphic 4 [2]&quot; Source=&quot;Group 15&quot; /&gt;"/>
  <p:tag name="TEMPLAFYSLIDEID" val="637696491008123867"/>
</p:tagLst>
</file>

<file path=ppt/tags/tag23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fa84a2b1-a105-4cf0-b5ff-8706910236a8&quot; IsConsolidated=&quot;False&quot; IsTopLevel=&quot;False&quot; Layer=&quot;Graphic 8 [0]&quot; Source=&quot;Group 15&quot; /&gt;"/>
</p:tagLst>
</file>

<file path=ppt/tags/tag23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fa84a2b1-a105-4cf0-b5ff-8706910236a8&quot; IsConsolidated=&quot;False&quot; IsTopLevel=&quot;False&quot; Layer=&quot;Graphic 12 [1]&quot; Source=&quot;Group 15&quot; /&gt;"/>
</p:tagLst>
</file>

<file path=ppt/tags/tag236.xml><?xml version="1.0" encoding="utf-8"?>
<p:tagLst xmlns:a="http://schemas.openxmlformats.org/drawingml/2006/main" xmlns:r="http://schemas.openxmlformats.org/officeDocument/2006/relationships" xmlns:p="http://schemas.openxmlformats.org/presentationml/2006/main">
  <p:tag name="CONTAINEDIMAGEPATH" val="C:\Users\adrien.leroy\AppData\Local\Temp\Templafy\PowerPointVsto\Assets\172b3f6d-7fe0-47e2-a35f-bd38f7d13465.jpeg"/>
</p:tagLst>
</file>

<file path=ppt/tags/tag237.xml><?xml version="1.0" encoding="utf-8"?>
<p:tagLst xmlns:a="http://schemas.openxmlformats.org/drawingml/2006/main" xmlns:r="http://schemas.openxmlformats.org/officeDocument/2006/relationships" xmlns:p="http://schemas.openxmlformats.org/presentationml/2006/main">
  <p:tag name="CONTAINEDIMAGEPATH" val="C:\Users\adrien.leroy\AppData\Local\Temp\Templafy\PowerPointVsto\Assets\172b3f6d-7fe0-47e2-a35f-bd38f7d13465.jpeg"/>
</p:tagLst>
</file>

<file path=ppt/tags/tag24.xml><?xml version="1.0" encoding="utf-8"?>
<p:tagLst xmlns:a="http://schemas.openxmlformats.org/drawingml/2006/main" xmlns:r="http://schemas.openxmlformats.org/officeDocument/2006/relationships" xmlns:p="http://schemas.openxmlformats.org/presentationml/2006/main">
  <p:tag name="NAME" val="Moon"/>
</p:tagLst>
</file>

<file path=ppt/tags/tag25.xml><?xml version="1.0" encoding="utf-8"?>
<p:tagLst xmlns:a="http://schemas.openxmlformats.org/drawingml/2006/main" xmlns:r="http://schemas.openxmlformats.org/officeDocument/2006/relationships" xmlns:p="http://schemas.openxmlformats.org/presentationml/2006/main">
  <p:tag name="NAME" val="Moon"/>
</p:tagLst>
</file>

<file path=ppt/tags/tag26.xml><?xml version="1.0" encoding="utf-8"?>
<p:tagLst xmlns:a="http://schemas.openxmlformats.org/drawingml/2006/main" xmlns:r="http://schemas.openxmlformats.org/officeDocument/2006/relationships" xmlns:p="http://schemas.openxmlformats.org/presentationml/2006/main">
  <p:tag name="NAME" val="Moon"/>
</p:tagLst>
</file>

<file path=ppt/tags/tag27.xml><?xml version="1.0" encoding="utf-8"?>
<p:tagLst xmlns:a="http://schemas.openxmlformats.org/drawingml/2006/main" xmlns:r="http://schemas.openxmlformats.org/officeDocument/2006/relationships" xmlns:p="http://schemas.openxmlformats.org/presentationml/2006/main">
  <p:tag name="NAME" val="Moon"/>
</p:tagLst>
</file>

<file path=ppt/tags/tag28.xml><?xml version="1.0" encoding="utf-8"?>
<p:tagLst xmlns:a="http://schemas.openxmlformats.org/drawingml/2006/main" xmlns:r="http://schemas.openxmlformats.org/officeDocument/2006/relationships" xmlns:p="http://schemas.openxmlformats.org/presentationml/2006/main">
  <p:tag name="ANGLE" val="5"/>
</p:tagLst>
</file>

<file path=ppt/tags/tag29.xml><?xml version="1.0" encoding="utf-8"?>
<p:tagLst xmlns:a="http://schemas.openxmlformats.org/drawingml/2006/main" xmlns:r="http://schemas.openxmlformats.org/officeDocument/2006/relationships" xmlns:p="http://schemas.openxmlformats.org/presentationml/2006/main">
  <p:tag name="ANGLE" val="5"/>
</p:tagLst>
</file>

<file path=ppt/tags/tag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0/4 [0]&quot; /&gt;"/>
</p:tagLst>
</file>

<file path=ppt/tags/tag30.xml><?xml version="1.0" encoding="utf-8"?>
<p:tagLst xmlns:a="http://schemas.openxmlformats.org/drawingml/2006/main" xmlns:r="http://schemas.openxmlformats.org/officeDocument/2006/relationships" xmlns:p="http://schemas.openxmlformats.org/presentationml/2006/main">
  <p:tag name="ANGLE" val="4"/>
</p:tagLst>
</file>

<file path=ppt/tags/tag31.xml><?xml version="1.0" encoding="utf-8"?>
<p:tagLst xmlns:a="http://schemas.openxmlformats.org/drawingml/2006/main" xmlns:r="http://schemas.openxmlformats.org/officeDocument/2006/relationships" xmlns:p="http://schemas.openxmlformats.org/presentationml/2006/main">
  <p:tag name="ANGLE" val="4"/>
</p:tagLst>
</file>

<file path=ppt/tags/tag32.xml><?xml version="1.0" encoding="utf-8"?>
<p:tagLst xmlns:a="http://schemas.openxmlformats.org/drawingml/2006/main" xmlns:r="http://schemas.openxmlformats.org/officeDocument/2006/relationships" xmlns:p="http://schemas.openxmlformats.org/presentationml/2006/main">
  <p:tag name="ANGLE" val="3"/>
</p:tagLst>
</file>

<file path=ppt/tags/tag33.xml><?xml version="1.0" encoding="utf-8"?>
<p:tagLst xmlns:a="http://schemas.openxmlformats.org/drawingml/2006/main" xmlns:r="http://schemas.openxmlformats.org/officeDocument/2006/relationships" xmlns:p="http://schemas.openxmlformats.org/presentationml/2006/main">
  <p:tag name="ANGLE" val="3"/>
</p:tagLst>
</file>

<file path=ppt/tags/tag34.xml><?xml version="1.0" encoding="utf-8"?>
<p:tagLst xmlns:a="http://schemas.openxmlformats.org/drawingml/2006/main" xmlns:r="http://schemas.openxmlformats.org/officeDocument/2006/relationships" xmlns:p="http://schemas.openxmlformats.org/presentationml/2006/main">
  <p:tag name="ANGLE" val="2"/>
</p:tagLst>
</file>

<file path=ppt/tags/tag35.xml><?xml version="1.0" encoding="utf-8"?>
<p:tagLst xmlns:a="http://schemas.openxmlformats.org/drawingml/2006/main" xmlns:r="http://schemas.openxmlformats.org/officeDocument/2006/relationships" xmlns:p="http://schemas.openxmlformats.org/presentationml/2006/main">
  <p:tag name="ANGLE" val="2"/>
</p:tagLst>
</file>

<file path=ppt/tags/tag36.xml><?xml version="1.0" encoding="utf-8"?>
<p:tagLst xmlns:a="http://schemas.openxmlformats.org/drawingml/2006/main" xmlns:r="http://schemas.openxmlformats.org/officeDocument/2006/relationships" xmlns:p="http://schemas.openxmlformats.org/presentationml/2006/main">
  <p:tag name="ANGLE" val="1"/>
</p:tagLst>
</file>

<file path=ppt/tags/tag37.xml><?xml version="1.0" encoding="utf-8"?>
<p:tagLst xmlns:a="http://schemas.openxmlformats.org/drawingml/2006/main" xmlns:r="http://schemas.openxmlformats.org/officeDocument/2006/relationships" xmlns:p="http://schemas.openxmlformats.org/presentationml/2006/main">
  <p:tag name="ANGLE" val="1"/>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25b8110b-6545-426d-a140-b756b563d293&quot; IsConsolidated=&quot;False&quot; IsTopLevel=&quot;False&quot; Layer=&quot;Harvey 1/4 [1]&quot; Source=&quot;Harvey 4&quot; /&gt;"/>
</p:tagLst>
</file>

<file path=ppt/tags/tag4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41.xml><?xml version="1.0" encoding="utf-8"?>
<p:tagLst xmlns:a="http://schemas.openxmlformats.org/drawingml/2006/main" xmlns:r="http://schemas.openxmlformats.org/officeDocument/2006/relationships" xmlns:p="http://schemas.openxmlformats.org/presentationml/2006/main">
  <p:tag name="SHAPENAME" val="Subtitle"/>
</p:tagLst>
</file>

<file path=ppt/tags/tag42.xml><?xml version="1.0" encoding="utf-8"?>
<p:tagLst xmlns:a="http://schemas.openxmlformats.org/drawingml/2006/main" xmlns:r="http://schemas.openxmlformats.org/officeDocument/2006/relationships" xmlns:p="http://schemas.openxmlformats.org/presentationml/2006/main">
  <p:tag name="SHAPENAME" val="Titl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6.xml><?xml version="1.0" encoding="utf-8"?>
<p:tagLst xmlns:a="http://schemas.openxmlformats.org/drawingml/2006/main" xmlns:r="http://schemas.openxmlformats.org/officeDocument/2006/relationships" xmlns:p="http://schemas.openxmlformats.org/presentationml/2006/main">
  <p:tag name="SHAPENAME" val="3. Subtitle"/>
</p:tagLst>
</file>

<file path=ppt/tags/tag4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8.xml><?xml version="1.0" encoding="utf-8"?>
<p:tagLst xmlns:a="http://schemas.openxmlformats.org/drawingml/2006/main" xmlns:r="http://schemas.openxmlformats.org/officeDocument/2006/relationships" xmlns:p="http://schemas.openxmlformats.org/presentationml/2006/main">
  <p:tag name="SHAPENAME" val="5. Sourc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2/4 [2]&quot; /&gt;"/>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2.xml><?xml version="1.0" encoding="utf-8"?>
<p:tagLst xmlns:a="http://schemas.openxmlformats.org/drawingml/2006/main" xmlns:r="http://schemas.openxmlformats.org/officeDocument/2006/relationships" xmlns:p="http://schemas.openxmlformats.org/presentationml/2006/main">
  <p:tag name="SHAPENAME" val="3. Subtitle"/>
</p:tagLst>
</file>

<file path=ppt/tags/tag5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4.xml><?xml version="1.0" encoding="utf-8"?>
<p:tagLst xmlns:a="http://schemas.openxmlformats.org/drawingml/2006/main" xmlns:r="http://schemas.openxmlformats.org/officeDocument/2006/relationships" xmlns:p="http://schemas.openxmlformats.org/presentationml/2006/main">
  <p:tag name="SHAPENAME" val="5. Sourc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5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8.xml><?xml version="1.0" encoding="utf-8"?>
<p:tagLst xmlns:a="http://schemas.openxmlformats.org/drawingml/2006/main" xmlns:r="http://schemas.openxmlformats.org/officeDocument/2006/relationships" xmlns:p="http://schemas.openxmlformats.org/presentationml/2006/main">
  <p:tag name="SHAPENAME" val="Subtitle"/>
</p:tagLst>
</file>

<file path=ppt/tags/tag59.xml><?xml version="1.0" encoding="utf-8"?>
<p:tagLst xmlns:a="http://schemas.openxmlformats.org/drawingml/2006/main" xmlns:r="http://schemas.openxmlformats.org/officeDocument/2006/relationships" xmlns:p="http://schemas.openxmlformats.org/presentationml/2006/main">
  <p:tag name="SHAPENAME" val="Title"/>
</p:tagLst>
</file>

<file path=ppt/tags/tag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3/4 [3]&quot; /&gt;"/>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6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3.xml><?xml version="1.0" encoding="utf-8"?>
<p:tagLst xmlns:a="http://schemas.openxmlformats.org/drawingml/2006/main" xmlns:r="http://schemas.openxmlformats.org/officeDocument/2006/relationships" xmlns:p="http://schemas.openxmlformats.org/presentationml/2006/main">
  <p:tag name="SHAPENAME" val="3. Subtitle"/>
</p:tagLst>
</file>

<file path=ppt/tags/tag6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5.xml><?xml version="1.0" encoding="utf-8"?>
<p:tagLst xmlns:a="http://schemas.openxmlformats.org/drawingml/2006/main" xmlns:r="http://schemas.openxmlformats.org/officeDocument/2006/relationships" xmlns:p="http://schemas.openxmlformats.org/presentationml/2006/main">
  <p:tag name="SHAPENAME" val="5. Sourc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6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9.xml><?xml version="1.0" encoding="utf-8"?>
<p:tagLst xmlns:a="http://schemas.openxmlformats.org/drawingml/2006/main" xmlns:r="http://schemas.openxmlformats.org/officeDocument/2006/relationships" xmlns:p="http://schemas.openxmlformats.org/presentationml/2006/main">
  <p:tag name="SHAPENAME" val="3. Subtitle"/>
</p:tagLst>
</file>

<file path=ppt/tags/tag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4/4 [4]&quot; /&gt;"/>
</p:tagLst>
</file>

<file path=ppt/tags/tag7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1.xml><?xml version="1.0" encoding="utf-8"?>
<p:tagLst xmlns:a="http://schemas.openxmlformats.org/drawingml/2006/main" xmlns:r="http://schemas.openxmlformats.org/officeDocument/2006/relationships" xmlns:p="http://schemas.openxmlformats.org/presentationml/2006/main">
  <p:tag name="SHAPENAME" val="5. Sourc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74.xml><?xml version="1.0" encoding="utf-8"?>
<p:tagLst xmlns:a="http://schemas.openxmlformats.org/drawingml/2006/main" xmlns:r="http://schemas.openxmlformats.org/officeDocument/2006/relationships" xmlns:p="http://schemas.openxmlformats.org/presentationml/2006/main">
  <p:tag name="SHAPENAME" val="5. Sourc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7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8.xml><?xml version="1.0" encoding="utf-8"?>
<p:tagLst xmlns:a="http://schemas.openxmlformats.org/drawingml/2006/main" xmlns:r="http://schemas.openxmlformats.org/officeDocument/2006/relationships" xmlns:p="http://schemas.openxmlformats.org/presentationml/2006/main">
  <p:tag name="SHAPENAME" val="3. Subtitle"/>
</p:tagLst>
</file>

<file path=ppt/tags/tag7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16310ab4-5a66-426e-be93-729b12c33937&quot; IsConsolidated=&quot;False&quot; IsTopLevel=&quot;False&quot; Layer=&quot;1/8 Circle&quot; Source=&quot;1/8 Circle&quot; /&gt;"/>
</p:tagLst>
</file>

<file path=ppt/tags/tag80.xml><?xml version="1.0" encoding="utf-8"?>
<p:tagLst xmlns:a="http://schemas.openxmlformats.org/drawingml/2006/main" xmlns:r="http://schemas.openxmlformats.org/officeDocument/2006/relationships" xmlns:p="http://schemas.openxmlformats.org/presentationml/2006/main">
  <p:tag name="SHAPENAME" val="5. Sourc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8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4.xml><?xml version="1.0" encoding="utf-8"?>
<p:tagLst xmlns:a="http://schemas.openxmlformats.org/drawingml/2006/main" xmlns:r="http://schemas.openxmlformats.org/officeDocument/2006/relationships" xmlns:p="http://schemas.openxmlformats.org/presentationml/2006/main">
  <p:tag name="SHAPENAME" val="5. Sourc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87.xml><?xml version="1.0" encoding="utf-8"?>
<p:tagLst xmlns:a="http://schemas.openxmlformats.org/drawingml/2006/main" xmlns:r="http://schemas.openxmlformats.org/officeDocument/2006/relationships" xmlns:p="http://schemas.openxmlformats.org/presentationml/2006/main">
  <p:tag name="SHAPENAME" val="5. Sourc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16310ab4-5a66-426e-be93-729b12c33937&quot; IsConsolidated=&quot;False&quot; IsTopLevel=&quot;False&quot; Layer=&quot;Harvey 0/8 [0]&quot; Source=&quot;1/8 Circle&quot; /&gt;"/>
</p:tagLst>
</file>

<file path=ppt/tags/tag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1.xml><?xml version="1.0" encoding="utf-8"?>
<p:tagLst xmlns:a="http://schemas.openxmlformats.org/drawingml/2006/main" xmlns:r="http://schemas.openxmlformats.org/officeDocument/2006/relationships" xmlns:p="http://schemas.openxmlformats.org/presentationml/2006/main">
  <p:tag name="SHAPENAME" val="3. Subtitle"/>
</p:tagLst>
</file>

<file path=ppt/tags/tag9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3.xml><?xml version="1.0" encoding="utf-8"?>
<p:tagLst xmlns:a="http://schemas.openxmlformats.org/drawingml/2006/main" xmlns:r="http://schemas.openxmlformats.org/officeDocument/2006/relationships" xmlns:p="http://schemas.openxmlformats.org/presentationml/2006/main">
  <p:tag name="SHAPENAME" val="5. Source"/>
</p:tagLst>
</file>

<file path=ppt/tags/tag9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25b8110b-6545-426d-a140-b756b563d293&quot; IsConsolidated=&quot;False&quot; IsTopLevel=&quot;False&quot; Layer=&quot;Harvey 4&quot; Source=&quot;Harvey 4&quot; /&gt;"/>
</p:tagLst>
</file>

<file path=ppt/tags/tag9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0/4 [0]&quot; /&gt;"/>
</p:tagLst>
</file>

<file path=ppt/tags/tag9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25b8110b-6545-426d-a140-b756b563d293&quot; IsConsolidated=&quot;False&quot; IsTopLevel=&quot;False&quot; Layer=&quot;Harvey 1/4 [1]&quot; Source=&quot;Harvey 4&quot; /&gt;"/>
</p:tagLst>
</file>

<file path=ppt/tags/tag9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2/4 [2]&quot; /&gt;"/>
</p:tagLst>
</file>

<file path=ppt/tags/tag9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3/4 [3]&quot; /&gt;"/>
</p:tagLst>
</file>

<file path=ppt/tags/tag9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4/4 [4]&quot; /&gt;"/>
</p:tagLst>
</file>

<file path=ppt/theme/theme1.xml><?xml version="1.0" encoding="utf-8"?>
<a:theme xmlns:a="http://schemas.openxmlformats.org/drawingml/2006/main" name="ANS_THEME STANDARD_V1.0">
  <a:themeElements>
    <a:clrScheme name="ASIP_COULEURS STANDARD_V1.0">
      <a:dk1>
        <a:sysClr val="windowText" lastClr="000000"/>
      </a:dk1>
      <a:lt1>
        <a:sysClr val="window" lastClr="FFFFFF"/>
      </a:lt1>
      <a:dk2>
        <a:srgbClr val="006AB2"/>
      </a:dk2>
      <a:lt2>
        <a:srgbClr val="C7C0BA"/>
      </a:lt2>
      <a:accent1>
        <a:srgbClr val="00A1E0"/>
      </a:accent1>
      <a:accent2>
        <a:srgbClr val="95C23D"/>
      </a:accent2>
      <a:accent3>
        <a:srgbClr val="F7D700"/>
      </a:accent3>
      <a:accent4>
        <a:srgbClr val="FF9900"/>
      </a:accent4>
      <a:accent5>
        <a:srgbClr val="E94190"/>
      </a:accent5>
      <a:accent6>
        <a:srgbClr val="B51621"/>
      </a:accent6>
      <a:hlink>
        <a:srgbClr val="00A1E0"/>
      </a:hlink>
      <a:folHlink>
        <a:srgbClr val="E2001A"/>
      </a:folHlink>
    </a:clrScheme>
    <a:fontScheme name="ASIP_POL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sz="18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108000" rIns="72000" bIns="108000" rtlCol="0" anchor="ctr" anchorCtr="0">
        <a:normAutofit/>
      </a:bodyPr>
      <a:lstStyle>
        <a:defPPr algn="ctr">
          <a:defRPr sz="1500" dirty="0" err="1" smtClean="0">
            <a:solidFill>
              <a:srgbClr val="575757"/>
            </a:solidFill>
          </a:defRPr>
        </a:defPPr>
      </a:lstStyle>
    </a:txDef>
  </a:objectDefaults>
  <a:extraClrSchemeLst/>
  <a:extLst>
    <a:ext uri="{05A4C25C-085E-4340-85A3-A5531E510DB2}">
      <thm15:themeFamily xmlns:thm15="http://schemas.microsoft.com/office/thememl/2012/main" name="ANS_MOD_STANDARD_POWERPOINT_V1.0.potx" id="{1D0B4528-888A-4F4B-A3C8-6EAC4B100E8E}" vid="{1774E66C-32F2-4469-890D-D4A16E5F2A1A}"/>
    </a:ext>
  </a:extLst>
</a:theme>
</file>

<file path=ppt/theme/theme10.xml><?xml version="1.0" encoding="utf-8"?>
<a:theme xmlns:a="http://schemas.openxmlformats.org/drawingml/2006/main" name="Deliverable-EN-USLetter-Landscape-201910">
  <a:themeElements>
    <a:clrScheme name="Ok palette">
      <a:dk1>
        <a:srgbClr val="5F5F5F"/>
      </a:dk1>
      <a:lt1>
        <a:srgbClr val="FFFFFF"/>
      </a:lt1>
      <a:dk2>
        <a:srgbClr val="F6F5F1"/>
      </a:dk2>
      <a:lt2>
        <a:srgbClr val="503078"/>
      </a:lt2>
      <a:accent1>
        <a:srgbClr val="546B8C"/>
      </a:accent1>
      <a:accent2>
        <a:srgbClr val="B0ADCC"/>
      </a:accent2>
      <a:accent3>
        <a:srgbClr val="CCADC7"/>
      </a:accent3>
      <a:accent4>
        <a:srgbClr val="B24669"/>
      </a:accent4>
      <a:accent5>
        <a:srgbClr val="FF6363"/>
      </a:accent5>
      <a:accent6>
        <a:srgbClr val="048B9A"/>
      </a:accent6>
      <a:hlink>
        <a:srgbClr val="C3E65C"/>
      </a:hlink>
      <a:folHlink>
        <a:srgbClr val="C3E65C"/>
      </a:folHlink>
    </a:clrScheme>
    <a:fontScheme name="Wavestone 2">
      <a:majorFont>
        <a:latin typeface="Tahoma"/>
        <a:ea typeface=""/>
        <a:cs typeface=""/>
      </a:majorFont>
      <a:minorFont>
        <a:latin typeface="Tahoma"/>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lgn="ctr">
          <a:defRPr dirty="0" smtClean="0">
            <a:solidFill>
              <a:schemeClr val="bg2"/>
            </a:solidFill>
            <a:ea typeface="+mj-ea"/>
            <a:cs typeface="+mj-cs"/>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08000" rIns="108000" rtlCol="0">
        <a:spAutoFit/>
      </a:bodyPr>
      <a:lstStyle>
        <a:defPPr>
          <a:defRPr sz="1400" dirty="0" smtClean="0"/>
        </a:defPPr>
      </a:lstStyle>
    </a:txDef>
  </a:objectDefaults>
  <a:extraClrSchemeLst/>
  <a:extLst>
    <a:ext uri="{05A4C25C-085E-4340-85A3-A5531E510DB2}">
      <thm15:themeFamily xmlns:thm15="http://schemas.microsoft.com/office/thememl/2012/main" name="USLetter-EN-Deliverable-Landscape-201910.potx" id="{08894750-F9DE-41C0-A770-767064F136A3}" vid="{5A1FC9DA-5E97-41D8-8C85-B14FF66A82C5}"/>
    </a:ext>
  </a:extLst>
</a:theme>
</file>

<file path=ppt/theme/theme11.xml><?xml version="1.0" encoding="utf-8"?>
<a:theme xmlns:a="http://schemas.openxmlformats.org/drawingml/2006/main" name="4_ANS_THEME STANDARD_V1.0">
  <a:themeElements>
    <a:clrScheme name="ASIP_COULEURS STANDARD_V1.0">
      <a:dk1>
        <a:sysClr val="windowText" lastClr="000000"/>
      </a:dk1>
      <a:lt1>
        <a:sysClr val="window" lastClr="FFFFFF"/>
      </a:lt1>
      <a:dk2>
        <a:srgbClr val="006AB2"/>
      </a:dk2>
      <a:lt2>
        <a:srgbClr val="C7C0BA"/>
      </a:lt2>
      <a:accent1>
        <a:srgbClr val="00A1E0"/>
      </a:accent1>
      <a:accent2>
        <a:srgbClr val="95C23D"/>
      </a:accent2>
      <a:accent3>
        <a:srgbClr val="F7D700"/>
      </a:accent3>
      <a:accent4>
        <a:srgbClr val="FF9900"/>
      </a:accent4>
      <a:accent5>
        <a:srgbClr val="E94190"/>
      </a:accent5>
      <a:accent6>
        <a:srgbClr val="B51621"/>
      </a:accent6>
      <a:hlink>
        <a:srgbClr val="00A1E0"/>
      </a:hlink>
      <a:folHlink>
        <a:srgbClr val="E2001A"/>
      </a:folHlink>
    </a:clrScheme>
    <a:fontScheme name="ASIP_POL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sz="18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108000" rIns="72000" bIns="108000" rtlCol="0" anchor="ctr" anchorCtr="0">
        <a:normAutofit/>
      </a:bodyPr>
      <a:lstStyle>
        <a:defPPr algn="ctr">
          <a:defRPr sz="1500" dirty="0" err="1" smtClean="0">
            <a:solidFill>
              <a:srgbClr val="575757"/>
            </a:solidFill>
          </a:defRPr>
        </a:defPPr>
      </a:lstStyle>
    </a:txDef>
  </a:objectDefaults>
  <a:extraClrSchemeLst/>
  <a:extLst>
    <a:ext uri="{05A4C25C-085E-4340-85A3-A5531E510DB2}">
      <thm15:themeFamily xmlns:thm15="http://schemas.microsoft.com/office/thememl/2012/main" name="ANS_MOD_STANDARD_POWERPOINT_V1.0.potx" id="{1D0B4528-888A-4F4B-A3C8-6EAC4B100E8E}" vid="{1774E66C-32F2-4469-890D-D4A16E5F2A1A}"/>
    </a:ext>
  </a:extLst>
</a:theme>
</file>

<file path=ppt/theme/theme1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RAFT-FR-A4-Deliverable-201619">
  <a:themeElements>
    <a:clrScheme name="Wavestone 2">
      <a:dk1>
        <a:srgbClr val="5F5F5F"/>
      </a:dk1>
      <a:lt1>
        <a:srgbClr val="FFFFFF"/>
      </a:lt1>
      <a:dk2>
        <a:srgbClr val="F4F3F0"/>
      </a:dk2>
      <a:lt2>
        <a:srgbClr val="503078"/>
      </a:lt2>
      <a:accent1>
        <a:srgbClr val="8C9B9C"/>
      </a:accent1>
      <a:accent2>
        <a:srgbClr val="CAC5B8"/>
      </a:accent2>
      <a:accent3>
        <a:srgbClr val="667E76"/>
      </a:accent3>
      <a:accent4>
        <a:srgbClr val="938481"/>
      </a:accent4>
      <a:accent5>
        <a:srgbClr val="048B9A"/>
      </a:accent5>
      <a:accent6>
        <a:srgbClr val="D1B4A6"/>
      </a:accent6>
      <a:hlink>
        <a:srgbClr val="048B9A"/>
      </a:hlink>
      <a:folHlink>
        <a:srgbClr val="048B9A"/>
      </a:folHlink>
    </a:clrScheme>
    <a:fontScheme name="Wavestone 2">
      <a:majorFont>
        <a:latin typeface="Tahoma"/>
        <a:ea typeface=""/>
        <a:cs typeface=""/>
      </a:majorFont>
      <a:minorFont>
        <a:latin typeface="Tahom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lgn="ctr">
          <a:defRPr dirty="0" smtClean="0">
            <a:solidFill>
              <a:schemeClr val="bg2"/>
            </a:solidFill>
            <a:ea typeface="+mj-ea"/>
            <a:cs typeface="+mj-cs"/>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08000" rIns="108000" rtlCol="0">
        <a:spAutoFit/>
      </a:bodyPr>
      <a:lstStyle>
        <a:defPPr>
          <a:defRPr sz="1400" dirty="0" smtClean="0"/>
        </a:defPPr>
      </a:lstStyle>
    </a:txDef>
  </a:objectDefaults>
  <a:extraClrSchemeLst/>
  <a:extLst>
    <a:ext uri="{05A4C25C-085E-4340-85A3-A5531E510DB2}">
      <thm15:themeFamily xmlns:thm15="http://schemas.microsoft.com/office/thememl/2012/main" name="DRAFT-FR-A4-Deliverable-201619.potx" id="{7BA29E06-6629-4775-857F-3E88B6CCFC97}" vid="{1B4B9C82-FFEF-400F-B15A-BCDC1ADCF466}"/>
    </a:ext>
  </a:extLst>
</a:theme>
</file>

<file path=ppt/theme/theme3.xml><?xml version="1.0" encoding="utf-8"?>
<a:theme xmlns:a="http://schemas.openxmlformats.org/drawingml/2006/main" name="EN US-A4-Deliverable-20160727">
  <a:themeElements>
    <a:clrScheme name="Wavestone 2">
      <a:dk1>
        <a:srgbClr val="5F5F5F"/>
      </a:dk1>
      <a:lt1>
        <a:srgbClr val="FFFFFF"/>
      </a:lt1>
      <a:dk2>
        <a:srgbClr val="F4F3F0"/>
      </a:dk2>
      <a:lt2>
        <a:srgbClr val="503078"/>
      </a:lt2>
      <a:accent1>
        <a:srgbClr val="8C9B9C"/>
      </a:accent1>
      <a:accent2>
        <a:srgbClr val="CAC5B8"/>
      </a:accent2>
      <a:accent3>
        <a:srgbClr val="667E76"/>
      </a:accent3>
      <a:accent4>
        <a:srgbClr val="938481"/>
      </a:accent4>
      <a:accent5>
        <a:srgbClr val="048B9A"/>
      </a:accent5>
      <a:accent6>
        <a:srgbClr val="D1B4A6"/>
      </a:accent6>
      <a:hlink>
        <a:srgbClr val="048B9A"/>
      </a:hlink>
      <a:folHlink>
        <a:srgbClr val="048B9A"/>
      </a:folHlink>
    </a:clrScheme>
    <a:fontScheme name="Wavestone 2">
      <a:majorFont>
        <a:latin typeface="Tahoma"/>
        <a:ea typeface=""/>
        <a:cs typeface=""/>
      </a:majorFont>
      <a:minorFont>
        <a:latin typeface="Tahom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lgn="ctr">
          <a:defRPr dirty="0" smtClean="0">
            <a:solidFill>
              <a:schemeClr val="bg2"/>
            </a:solidFill>
            <a:ea typeface="+mj-ea"/>
            <a:cs typeface="+mj-cs"/>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08000" rIns="108000" rtlCol="0">
        <a:spAutoFit/>
      </a:bodyPr>
      <a:lstStyle>
        <a:defPPr>
          <a:defRPr sz="1400" dirty="0" smtClean="0"/>
        </a:defPPr>
      </a:lstStyle>
    </a:txDef>
  </a:objectDefaults>
  <a:extraClrSchemeLst/>
  <a:extLst>
    <a:ext uri="{05A4C25C-085E-4340-85A3-A5531E510DB2}">
      <thm15:themeFamily xmlns:thm15="http://schemas.microsoft.com/office/thememl/2012/main" name="DRAFT-FR-A4-Deliverable-201619.potx" id="{7BA29E06-6629-4775-857F-3E88B6CCFC97}" vid="{1B4B9C82-FFEF-400F-B15A-BCDC1ADCF466}"/>
    </a:ext>
  </a:extLst>
</a:theme>
</file>

<file path=ppt/theme/theme4.xml><?xml version="1.0" encoding="utf-8"?>
<a:theme xmlns:a="http://schemas.openxmlformats.org/drawingml/2006/main" name="Livrable-FR-A4-Paysage-201609">
  <a:themeElements>
    <a:clrScheme name="Wavestone">
      <a:dk1>
        <a:srgbClr val="5F5F5F"/>
      </a:dk1>
      <a:lt1>
        <a:srgbClr val="FFFFFF"/>
      </a:lt1>
      <a:dk2>
        <a:srgbClr val="F6F6F6"/>
      </a:dk2>
      <a:lt2>
        <a:srgbClr val="503078"/>
      </a:lt2>
      <a:accent1>
        <a:srgbClr val="546B8C"/>
      </a:accent1>
      <a:accent2>
        <a:srgbClr val="B0ADCC"/>
      </a:accent2>
      <a:accent3>
        <a:srgbClr val="CCADC7"/>
      </a:accent3>
      <a:accent4>
        <a:srgbClr val="B24669"/>
      </a:accent4>
      <a:accent5>
        <a:srgbClr val="FF6363"/>
      </a:accent5>
      <a:accent6>
        <a:srgbClr val="21A6A6"/>
      </a:accent6>
      <a:hlink>
        <a:srgbClr val="503078"/>
      </a:hlink>
      <a:folHlink>
        <a:srgbClr val="503078"/>
      </a:folHlink>
    </a:clrScheme>
    <a:fontScheme name="Wavestone 2">
      <a:majorFont>
        <a:latin typeface="Tahoma"/>
        <a:ea typeface=""/>
        <a:cs typeface=""/>
      </a:majorFont>
      <a:minorFont>
        <a:latin typeface="Tahom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lgn="ctr">
          <a:defRPr dirty="0" smtClean="0">
            <a:solidFill>
              <a:schemeClr val="bg2"/>
            </a:solidFill>
            <a:ea typeface="+mj-ea"/>
            <a:cs typeface="+mj-cs"/>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08000" rIns="108000" rtlCol="0">
        <a:spAutoFit/>
      </a:bodyPr>
      <a:lstStyle>
        <a:defPPr>
          <a:defRPr sz="1400" dirty="0" smtClean="0"/>
        </a:defPPr>
      </a:lstStyle>
    </a:txDef>
  </a:objectDefaults>
  <a:extraClrSchemeLst/>
  <a:extLst>
    <a:ext uri="{05A4C25C-085E-4340-85A3-A5531E510DB2}">
      <thm15:themeFamily xmlns:thm15="http://schemas.microsoft.com/office/thememl/2012/main" name="A4-FR-Livrable-Paysage-201707" id="{21C9162D-F51C-465E-A77B-4F68835D30AE}" vid="{74CA22A3-1A7A-4F6C-9AC5-63D26C387687}"/>
    </a:ext>
  </a:extLst>
</a:theme>
</file>

<file path=ppt/theme/theme5.xml><?xml version="1.0" encoding="utf-8"?>
<a:theme xmlns:a="http://schemas.openxmlformats.org/drawingml/2006/main" name="Deliverable-EN-A4-Landscape-201609">
  <a:themeElements>
    <a:clrScheme name="Wavestone 2">
      <a:dk1>
        <a:srgbClr val="5F5F5F"/>
      </a:dk1>
      <a:lt1>
        <a:srgbClr val="FFFFFF"/>
      </a:lt1>
      <a:dk2>
        <a:srgbClr val="F4F3F0"/>
      </a:dk2>
      <a:lt2>
        <a:srgbClr val="503078"/>
      </a:lt2>
      <a:accent1>
        <a:srgbClr val="8C9B9C"/>
      </a:accent1>
      <a:accent2>
        <a:srgbClr val="CAC5B8"/>
      </a:accent2>
      <a:accent3>
        <a:srgbClr val="667E76"/>
      </a:accent3>
      <a:accent4>
        <a:srgbClr val="938481"/>
      </a:accent4>
      <a:accent5>
        <a:srgbClr val="048B9A"/>
      </a:accent5>
      <a:accent6>
        <a:srgbClr val="D1B4A6"/>
      </a:accent6>
      <a:hlink>
        <a:srgbClr val="048B9A"/>
      </a:hlink>
      <a:folHlink>
        <a:srgbClr val="048B9A"/>
      </a:folHlink>
    </a:clrScheme>
    <a:fontScheme name="Wavestone 2">
      <a:majorFont>
        <a:latin typeface="Tahoma"/>
        <a:ea typeface=""/>
        <a:cs typeface=""/>
      </a:majorFont>
      <a:minorFont>
        <a:latin typeface="Tahom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lgn="ctr">
          <a:defRPr dirty="0" smtClean="0">
            <a:solidFill>
              <a:schemeClr val="bg2"/>
            </a:solidFill>
            <a:ea typeface="+mj-ea"/>
            <a:cs typeface="+mj-cs"/>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08000" rIns="108000" rtlCol="0">
        <a:spAutoFit/>
      </a:bodyPr>
      <a:lstStyle>
        <a:defPPr>
          <a:defRPr sz="1400" dirty="0" smtClean="0"/>
        </a:defPPr>
      </a:lstStyle>
    </a:txDef>
  </a:objectDefaults>
  <a:extraClrSchemeLst/>
  <a:extLst>
    <a:ext uri="{05A4C25C-085E-4340-85A3-A5531E510DB2}">
      <thm15:themeFamily xmlns:thm15="http://schemas.microsoft.com/office/thememl/2012/main" name="A4-EN-Deliverable-Landscape-201707" id="{94CDC597-C8C6-4461-B68C-764968C7C80A}" vid="{FCFF7E09-1FFB-4736-AD3F-06DA8212E8BA}"/>
    </a:ext>
  </a:extLst>
</a:theme>
</file>

<file path=ppt/theme/theme6.xml><?xml version="1.0" encoding="utf-8"?>
<a:theme xmlns:a="http://schemas.openxmlformats.org/drawingml/2006/main" name="2_White_FR_PA7711_16x9_OF_v1">
  <a:themeElements>
    <a:clrScheme name="Scheme1">
      <a:dk1>
        <a:srgbClr val="000000"/>
      </a:dk1>
      <a:lt1>
        <a:srgbClr val="FFFFFF"/>
      </a:lt1>
      <a:dk2>
        <a:srgbClr val="FFFFFF"/>
      </a:dk2>
      <a:lt2>
        <a:srgbClr val="FFFFFF"/>
      </a:lt2>
      <a:accent1>
        <a:srgbClr val="23277E"/>
      </a:accent1>
      <a:accent2>
        <a:srgbClr val="EE1C26"/>
      </a:accent2>
      <a:accent3>
        <a:srgbClr val="006AB2"/>
      </a:accent3>
      <a:accent4>
        <a:srgbClr val="95C23D"/>
      </a:accent4>
      <a:accent5>
        <a:srgbClr val="F7D700"/>
      </a:accent5>
      <a:accent6>
        <a:srgbClr val="FF9900"/>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23277E"/>
        </a:accent1>
        <a:accent2>
          <a:srgbClr val="EE1C26"/>
        </a:accent2>
        <a:accent3>
          <a:srgbClr val="006AB2"/>
        </a:accent3>
        <a:accent4>
          <a:srgbClr val="95C23D"/>
        </a:accent4>
        <a:accent5>
          <a:srgbClr val="F7D700"/>
        </a:accent5>
        <a:accent6>
          <a:srgbClr val="FF9900"/>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Loght blue">
      <a:srgbClr val="00A1E0"/>
    </a:custClr>
    <a:custClr name="Pink">
      <a:srgbClr val="E94190"/>
    </a:custClr>
    <a:custClr name="Red">
      <a:srgbClr val="B51621"/>
    </a:custClr>
  </a:custClrLst>
  <a:extLst>
    <a:ext uri="{05A4C25C-085E-4340-85A3-A5531E510DB2}">
      <thm15:themeFamily xmlns:thm15="http://schemas.microsoft.com/office/thememl/2012/main" name="FR_PA7711_16x9_OF_v1.potx" id="{122F86BC-F0F6-4473-963E-2AE867F7885E}" vid="{2D961CD9-0486-4B2E-969B-87E8846C172B}"/>
    </a:ext>
  </a:extLst>
</a:theme>
</file>

<file path=ppt/theme/theme7.xml><?xml version="1.0" encoding="utf-8"?>
<a:theme xmlns:a="http://schemas.openxmlformats.org/drawingml/2006/main" name="1_ANS_THEME STANDARD_V1.0">
  <a:themeElements>
    <a:clrScheme name="ASIP_COULEURS STANDARD_V1.0">
      <a:dk1>
        <a:sysClr val="windowText" lastClr="000000"/>
      </a:dk1>
      <a:lt1>
        <a:sysClr val="window" lastClr="FFFFFF"/>
      </a:lt1>
      <a:dk2>
        <a:srgbClr val="006AB2"/>
      </a:dk2>
      <a:lt2>
        <a:srgbClr val="C7C0BA"/>
      </a:lt2>
      <a:accent1>
        <a:srgbClr val="00A1E0"/>
      </a:accent1>
      <a:accent2>
        <a:srgbClr val="95C23D"/>
      </a:accent2>
      <a:accent3>
        <a:srgbClr val="F7D700"/>
      </a:accent3>
      <a:accent4>
        <a:srgbClr val="FF9900"/>
      </a:accent4>
      <a:accent5>
        <a:srgbClr val="E94190"/>
      </a:accent5>
      <a:accent6>
        <a:srgbClr val="B51621"/>
      </a:accent6>
      <a:hlink>
        <a:srgbClr val="00A1E0"/>
      </a:hlink>
      <a:folHlink>
        <a:srgbClr val="E2001A"/>
      </a:folHlink>
    </a:clrScheme>
    <a:fontScheme name="ASIP_POL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sz="18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108000" rIns="72000" bIns="108000" rtlCol="0" anchor="ctr" anchorCtr="0">
        <a:normAutofit/>
      </a:bodyPr>
      <a:lstStyle>
        <a:defPPr algn="ctr">
          <a:defRPr sz="1500" dirty="0" err="1" smtClean="0">
            <a:solidFill>
              <a:srgbClr val="575757"/>
            </a:solidFill>
          </a:defRPr>
        </a:defPPr>
      </a:lstStyle>
    </a:txDef>
  </a:objectDefaults>
  <a:extraClrSchemeLst/>
  <a:extLst>
    <a:ext uri="{05A4C25C-085E-4340-85A3-A5531E510DB2}">
      <thm15:themeFamily xmlns:thm15="http://schemas.microsoft.com/office/thememl/2012/main" name="ANS_MOD_STANDARD_POWERPOINT_V1.0.potx" id="{1D0B4528-888A-4F4B-A3C8-6EAC4B100E8E}" vid="{1774E66C-32F2-4469-890D-D4A16E5F2A1A}"/>
    </a:ext>
  </a:extLst>
</a:theme>
</file>

<file path=ppt/theme/theme8.xml><?xml version="1.0" encoding="utf-8"?>
<a:theme xmlns:a="http://schemas.openxmlformats.org/drawingml/2006/main" name="2_ANS_THEME STANDARD_V1.0">
  <a:themeElements>
    <a:clrScheme name="ASIP_COULEURS STANDARD_V1.0">
      <a:dk1>
        <a:sysClr val="windowText" lastClr="000000"/>
      </a:dk1>
      <a:lt1>
        <a:sysClr val="window" lastClr="FFFFFF"/>
      </a:lt1>
      <a:dk2>
        <a:srgbClr val="006AB2"/>
      </a:dk2>
      <a:lt2>
        <a:srgbClr val="C7C0BA"/>
      </a:lt2>
      <a:accent1>
        <a:srgbClr val="00A1E0"/>
      </a:accent1>
      <a:accent2>
        <a:srgbClr val="95C23D"/>
      </a:accent2>
      <a:accent3>
        <a:srgbClr val="F7D700"/>
      </a:accent3>
      <a:accent4>
        <a:srgbClr val="FF9900"/>
      </a:accent4>
      <a:accent5>
        <a:srgbClr val="E94190"/>
      </a:accent5>
      <a:accent6>
        <a:srgbClr val="B51621"/>
      </a:accent6>
      <a:hlink>
        <a:srgbClr val="00A1E0"/>
      </a:hlink>
      <a:folHlink>
        <a:srgbClr val="E2001A"/>
      </a:folHlink>
    </a:clrScheme>
    <a:fontScheme name="ASIP_POL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sz="18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108000" rIns="72000" bIns="108000" rtlCol="0" anchor="ctr" anchorCtr="0">
        <a:normAutofit/>
      </a:bodyPr>
      <a:lstStyle>
        <a:defPPr algn="ctr">
          <a:defRPr sz="1500" dirty="0" err="1" smtClean="0">
            <a:solidFill>
              <a:srgbClr val="575757"/>
            </a:solidFill>
          </a:defRPr>
        </a:defPPr>
      </a:lstStyle>
    </a:txDef>
  </a:objectDefaults>
  <a:extraClrSchemeLst/>
  <a:extLst>
    <a:ext uri="{05A4C25C-085E-4340-85A3-A5531E510DB2}">
      <thm15:themeFamily xmlns:thm15="http://schemas.microsoft.com/office/thememl/2012/main" name="ANS_MOD_STANDARD_POWERPOINT_V1.0.potx" id="{1D0B4528-888A-4F4B-A3C8-6EAC4B100E8E}" vid="{1774E66C-32F2-4469-890D-D4A16E5F2A1A}"/>
    </a:ext>
  </a:extLst>
</a:theme>
</file>

<file path=ppt/theme/theme9.xml><?xml version="1.0" encoding="utf-8"?>
<a:theme xmlns:a="http://schemas.openxmlformats.org/drawingml/2006/main" name="3_ANS_THEME STANDARD_V1.0">
  <a:themeElements>
    <a:clrScheme name="ASIP_COULEURS STANDARD_V1.0">
      <a:dk1>
        <a:sysClr val="windowText" lastClr="000000"/>
      </a:dk1>
      <a:lt1>
        <a:sysClr val="window" lastClr="FFFFFF"/>
      </a:lt1>
      <a:dk2>
        <a:srgbClr val="006AB2"/>
      </a:dk2>
      <a:lt2>
        <a:srgbClr val="C7C0BA"/>
      </a:lt2>
      <a:accent1>
        <a:srgbClr val="00A1E0"/>
      </a:accent1>
      <a:accent2>
        <a:srgbClr val="95C23D"/>
      </a:accent2>
      <a:accent3>
        <a:srgbClr val="F7D700"/>
      </a:accent3>
      <a:accent4>
        <a:srgbClr val="FF9900"/>
      </a:accent4>
      <a:accent5>
        <a:srgbClr val="E94190"/>
      </a:accent5>
      <a:accent6>
        <a:srgbClr val="B51621"/>
      </a:accent6>
      <a:hlink>
        <a:srgbClr val="00A1E0"/>
      </a:hlink>
      <a:folHlink>
        <a:srgbClr val="E2001A"/>
      </a:folHlink>
    </a:clrScheme>
    <a:fontScheme name="ASIP_POL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sz="18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108000" rIns="72000" bIns="108000" rtlCol="0" anchor="ctr" anchorCtr="0">
        <a:normAutofit/>
      </a:bodyPr>
      <a:lstStyle>
        <a:defPPr algn="ctr">
          <a:defRPr sz="1500" dirty="0" err="1" smtClean="0">
            <a:solidFill>
              <a:srgbClr val="575757"/>
            </a:solidFill>
          </a:defRPr>
        </a:defPPr>
      </a:lstStyle>
    </a:txDef>
  </a:objectDefaults>
  <a:extraClrSchemeLst/>
  <a:extLst>
    <a:ext uri="{05A4C25C-085E-4340-85A3-A5531E510DB2}">
      <thm15:themeFamily xmlns:thm15="http://schemas.microsoft.com/office/thememl/2012/main" name="ANS_MOD_STANDARD_POWERPOINT_V1.0.potx" id="{1D0B4528-888A-4F4B-A3C8-6EAC4B100E8E}" vid="{1774E66C-32F2-4469-890D-D4A16E5F2A1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Groups X - Document" ma:contentTypeID="0x0101002FECBCFE27A94FA4A49D56DA0627A7A70042CA300D7897404C91F4CCD58ABEE02C" ma:contentTypeVersion="25" ma:contentTypeDescription="Content type used in default document library in Groups for external groups (no extra fields for metadata provided)" ma:contentTypeScope="" ma:versionID="5445c6d45aeca6fd9f3f1aa219919011">
  <xsd:schema xmlns:xsd="http://www.w3.org/2001/XMLSchema" xmlns:xs="http://www.w3.org/2001/XMLSchema" xmlns:p="http://schemas.microsoft.com/office/2006/metadata/properties" xmlns:ns1="http://schemas.microsoft.com/sharepoint/v3" xmlns:ns2="2b57ea28-9264-40e7-8ff8-606237f034b2" xmlns:ns3="eeaa061a-8b3e-4ec8-8807-90fede5be868" targetNamespace="http://schemas.microsoft.com/office/2006/metadata/properties" ma:root="true" ma:fieldsID="30bc4b5a5c99f75b56c2bb35b6408f60" ns1:_="" ns2:_="" ns3:_="">
    <xsd:import namespace="http://schemas.microsoft.com/sharepoint/v3"/>
    <xsd:import namespace="2b57ea28-9264-40e7-8ff8-606237f034b2"/>
    <xsd:import namespace="eeaa061a-8b3e-4ec8-8807-90fede5be868"/>
    <xsd:element name="properties">
      <xsd:complexType>
        <xsd:sequence>
          <xsd:element name="documentManagement">
            <xsd:complexType>
              <xsd:all>
                <xsd:element ref="ns1:Editor" minOccurs="0"/>
                <xsd:element ref="ns1:_UIVersionString" minOccurs="0"/>
                <xsd:element ref="ns2:WS_KM" minOccurs="0"/>
                <xsd:element ref="ns2:TaxKeywordTaxHTField" minOccurs="0"/>
                <xsd:element ref="ns2:TaxCatchAll" minOccurs="0"/>
                <xsd:element ref="ns2:TaxCatchAllLabel" minOccurs="0"/>
                <xsd:element ref="ns2:i51f003d86e044fa8787db0c1fd77971" minOccurs="0"/>
                <xsd:element ref="ns3:MediaServiceMetadata" minOccurs="0"/>
                <xsd:element ref="ns3:MediaServiceFastMetadata" minOccurs="0"/>
                <xsd:element ref="ns2:SharedWithUsers" minOccurs="0"/>
                <xsd:element ref="ns2:SharedWithDetails"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ditor" ma:index="1" nillable="true" ma:displayName="Modified By" ma:list="UserInfo" ma:internalName="Edit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UIVersionString" ma:index="2" nillable="true" ma:displayName="Version" ma:internalName="_UIVersionString"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57ea28-9264-40e7-8ff8-606237f034b2" elementFormDefault="qualified">
    <xsd:import namespace="http://schemas.microsoft.com/office/2006/documentManagement/types"/>
    <xsd:import namespace="http://schemas.microsoft.com/office/infopath/2007/PartnerControls"/>
    <xsd:element name="WS_KM" ma:index="3" nillable="true" ma:displayName="KM" ma:default="0" ma:description="" ma:internalName="WS_KM">
      <xsd:simpleType>
        <xsd:restriction base="dms:Boolean"/>
      </xsd:simpleType>
    </xsd:element>
    <xsd:element name="TaxKeywordTaxHTField" ma:index="8" nillable="true" ma:taxonomy="true" ma:internalName="TaxKeywordTaxHTField" ma:taxonomyFieldName="TaxKeyword" ma:displayName="Enterprise Keywords" ma:fieldId="{23f27201-bee3-471e-b2e7-b64fd8b7ca38}" ma:taxonomyMulti="true" ma:sspId="f9efb03f-e9de-4143-b61f-0d56fef76e3e"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bc49d67d-e880-4e58-8c2b-9c0760b46f91}" ma:internalName="TaxCatchAll" ma:showField="CatchAllData" ma:web="2b57ea28-9264-40e7-8ff8-606237f034b2">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bc49d67d-e880-4e58-8c2b-9c0760b46f91}" ma:internalName="TaxCatchAllLabel" ma:readOnly="true" ma:showField="CatchAllDataLabel" ma:web="2b57ea28-9264-40e7-8ff8-606237f034b2">
      <xsd:complexType>
        <xsd:complexContent>
          <xsd:extension base="dms:MultiChoiceLookup">
            <xsd:sequence>
              <xsd:element name="Value" type="dms:Lookup" maxOccurs="unbounded" minOccurs="0" nillable="true"/>
            </xsd:sequence>
          </xsd:extension>
        </xsd:complexContent>
      </xsd:complexType>
    </xsd:element>
    <xsd:element name="i51f003d86e044fa8787db0c1fd77971" ma:index="15" nillable="true" ma:taxonomy="true" ma:internalName="i51f003d86e044fa8787db0c1fd77971" ma:taxonomyFieldName="WSDocumentType" ma:displayName="Type de document" ma:fieldId="{251f003d-86e0-44fa-8787-db0c1fd77971}" ma:sspId="f9efb03f-e9de-4143-b61f-0d56fef76e3e" ma:termSetId="401140da-6a5d-431c-946b-19bb8ebb57bd" ma:anchorId="00000000-0000-0000-0000-000000000000" ma:open="false" ma:isKeyword="false">
      <xsd:complexType>
        <xsd:sequence>
          <xsd:element ref="pc:Terms" minOccurs="0" maxOccurs="1"/>
        </xsd:sequence>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eaa061a-8b3e-4ec8-8807-90fede5be868" elementFormDefault="qualified">
    <xsd:import namespace="http://schemas.microsoft.com/office/2006/documentManagement/types"/>
    <xsd:import namespace="http://schemas.microsoft.com/office/infopath/2007/PartnerControls"/>
    <xsd:element name="MediaServiceMetadata" ma:index="17" nillable="true" ma:displayName="MediaServiceMetadata" ma:hidden="true" ma:internalName="MediaServiceMetadata" ma:readOnly="true">
      <xsd:simpleType>
        <xsd:restriction base="dms:Note"/>
      </xsd:simpleType>
    </xsd:element>
    <xsd:element name="MediaServiceFastMetadata" ma:index="18" nillable="true" ma:displayName="MediaServiceFastMetadata" ma:hidden="true" ma:internalName="MediaServiceFastMetadata" ma:readOnly="true">
      <xsd:simpleType>
        <xsd:restriction base="dms:Note"/>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DateTaken" ma:index="23" nillable="true" ma:displayName="MediaServiceDateTaken" ma:hidden="true" ma:internalName="MediaServiceDateTake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AutoTags" ma:index="25" nillable="true" ma:displayName="Tags" ma:internalName="MediaServiceAutoTags" ma:readOnly="true">
      <xsd:simpleType>
        <xsd:restriction base="dms:Text"/>
      </xsd:simpleType>
    </xsd:element>
    <xsd:element name="MediaServiceOCR" ma:index="26" nillable="true" ma:displayName="Extracted Text" ma:internalName="MediaServiceOCR" ma:readOnly="true">
      <xsd:simpleType>
        <xsd:restriction base="dms:Note">
          <xsd:maxLength value="255"/>
        </xsd:restriction>
      </xsd:simpleType>
    </xsd:element>
    <xsd:element name="MediaServiceGenerationTime" ma:index="27" nillable="true" ma:displayName="MediaServiceGenerationTime" ma:hidden="true" ma:internalName="MediaServiceGenerationTime" ma:readOnly="true">
      <xsd:simpleType>
        <xsd:restriction base="dms:Text"/>
      </xsd:simpleType>
    </xsd:element>
    <xsd:element name="MediaServiceEventHashCode" ma:index="28" nillable="true" ma:displayName="MediaServiceEventHashCode" ma:hidden="true" ma:internalName="MediaServiceEventHashCode" ma:readOnly="true">
      <xsd:simpleType>
        <xsd:restriction base="dms:Text"/>
      </xsd:simple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6"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b57ea28-9264-40e7-8ff8-606237f034b2" xsi:nil="true"/>
    <TaxKeywordTaxHTField xmlns="2b57ea28-9264-40e7-8ff8-606237f034b2">
      <Terms xmlns="http://schemas.microsoft.com/office/infopath/2007/PartnerControls"/>
    </TaxKeywordTaxHTField>
    <i51f003d86e044fa8787db0c1fd77971 xmlns="2b57ea28-9264-40e7-8ff8-606237f034b2">
      <Terms xmlns="http://schemas.microsoft.com/office/infopath/2007/PartnerControls"/>
    </i51f003d86e044fa8787db0c1fd77971>
    <WS_KM xmlns="2b57ea28-9264-40e7-8ff8-606237f034b2">false</WS_KM>
  </documentManagement>
</p:properties>
</file>

<file path=customXml/itemProps1.xml><?xml version="1.0" encoding="utf-8"?>
<ds:datastoreItem xmlns:ds="http://schemas.openxmlformats.org/officeDocument/2006/customXml" ds:itemID="{47B6332A-7519-4ED2-8DF2-165593F241A1}">
  <ds:schemaRefs>
    <ds:schemaRef ds:uri="http://schemas.microsoft.com/sharepoint/v3/contenttype/forms"/>
  </ds:schemaRefs>
</ds:datastoreItem>
</file>

<file path=customXml/itemProps2.xml><?xml version="1.0" encoding="utf-8"?>
<ds:datastoreItem xmlns:ds="http://schemas.openxmlformats.org/officeDocument/2006/customXml" ds:itemID="{97864BB8-421E-4143-B3AD-D33111CE1F81}">
  <ds:schemaRefs>
    <ds:schemaRef ds:uri="2b57ea28-9264-40e7-8ff8-606237f034b2"/>
    <ds:schemaRef ds:uri="eeaa061a-8b3e-4ec8-8807-90fede5be86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7F9232D-A7FB-44BB-B2D4-E045C385299D}">
  <ds:schemaRefs>
    <ds:schemaRef ds:uri="2b57ea28-9264-40e7-8ff8-606237f034b2"/>
    <ds:schemaRef ds:uri="eeaa061a-8b3e-4ec8-8807-90fede5be86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ANS_MOD_STANDARD_POWERPOINT_V1.0</Template>
  <TotalTime>7831</TotalTime>
  <Words>2852</Words>
  <Application>Microsoft Office PowerPoint</Application>
  <PresentationFormat>Affichage à l'écran (16:9)</PresentationFormat>
  <Paragraphs>262</Paragraphs>
  <Slides>23</Slides>
  <Notes>9</Notes>
  <HiddenSlides>0</HiddenSlides>
  <MMClips>0</MMClips>
  <ScaleCrop>false</ScaleCrop>
  <HeadingPairs>
    <vt:vector size="8" baseType="variant">
      <vt:variant>
        <vt:lpstr>Polices utilisées</vt:lpstr>
      </vt:variant>
      <vt:variant>
        <vt:i4>11</vt:i4>
      </vt:variant>
      <vt:variant>
        <vt:lpstr>Thème</vt:lpstr>
      </vt:variant>
      <vt:variant>
        <vt:i4>11</vt:i4>
      </vt:variant>
      <vt:variant>
        <vt:lpstr>Serveurs OLE incorporés</vt:lpstr>
      </vt:variant>
      <vt:variant>
        <vt:i4>1</vt:i4>
      </vt:variant>
      <vt:variant>
        <vt:lpstr>Titres des diapositives</vt:lpstr>
      </vt:variant>
      <vt:variant>
        <vt:i4>23</vt:i4>
      </vt:variant>
    </vt:vector>
  </HeadingPairs>
  <TitlesOfParts>
    <vt:vector size="46" baseType="lpstr">
      <vt:lpstr>Arial</vt:lpstr>
      <vt:lpstr>Calibri</vt:lpstr>
      <vt:lpstr>Century Gothic</vt:lpstr>
      <vt:lpstr>Corbel</vt:lpstr>
      <vt:lpstr>Open Sans Light</vt:lpstr>
      <vt:lpstr>Segoe UI</vt:lpstr>
      <vt:lpstr>Tahoma</vt:lpstr>
      <vt:lpstr>Tempus Sans ITC</vt:lpstr>
      <vt:lpstr>Webdings</vt:lpstr>
      <vt:lpstr>Wingdings</vt:lpstr>
      <vt:lpstr>Wingdings 3</vt:lpstr>
      <vt:lpstr>ANS_THEME STANDARD_V1.0</vt:lpstr>
      <vt:lpstr>DRAFT-FR-A4-Deliverable-201619</vt:lpstr>
      <vt:lpstr>EN US-A4-Deliverable-20160727</vt:lpstr>
      <vt:lpstr>Livrable-FR-A4-Paysage-201609</vt:lpstr>
      <vt:lpstr>Deliverable-EN-A4-Landscape-201609</vt:lpstr>
      <vt:lpstr>2_White_FR_PA7711_16x9_OF_v1</vt:lpstr>
      <vt:lpstr>1_ANS_THEME STANDARD_V1.0</vt:lpstr>
      <vt:lpstr>2_ANS_THEME STANDARD_V1.0</vt:lpstr>
      <vt:lpstr>3_ANS_THEME STANDARD_V1.0</vt:lpstr>
      <vt:lpstr>Deliverable-EN-USLetter-Landscape-201910</vt:lpstr>
      <vt:lpstr>4_ANS_THEME STANDARD_V1.0</vt:lpstr>
      <vt:lpstr>Diapositive think-cell</vt:lpstr>
      <vt:lpstr>Présentation du test d’intrusion &amp; exigences SSI</vt:lpstr>
      <vt:lpstr>Test d’intrusion</vt:lpstr>
      <vt:lpstr>Contexte de réalisation</vt:lpstr>
      <vt:lpstr>Contexte de la réalisation du test d’intrusion</vt:lpstr>
      <vt:lpstr>Contenu et critères de validation du test d’intrusion</vt:lpstr>
      <vt:lpstr>Base de conception du test d’intrusion</vt:lpstr>
      <vt:lpstr> Catégorisation des applications</vt:lpstr>
      <vt:lpstr>Présentation PowerPoint</vt:lpstr>
      <vt:lpstr>Présentation PowerPoint</vt:lpstr>
      <vt:lpstr>Description des phases du processus de test d'intrusion</vt:lpstr>
      <vt:lpstr>Rôle de l’éditeur lors de la phase de cadrage (1/2)</vt:lpstr>
      <vt:lpstr>Rôle de l’éditeur lors de la phase de cadrage (2/2)</vt:lpstr>
      <vt:lpstr>Présentation PowerPoint</vt:lpstr>
      <vt:lpstr>Présentation PowerPoint</vt:lpstr>
      <vt:lpstr>Exigences SSI</vt:lpstr>
      <vt:lpstr>Périmètre d’applicabilité des exigences SSI</vt:lpstr>
      <vt:lpstr>Vague 2 – Synthèse des exigences SSI</vt:lpstr>
      <vt:lpstr>Synthèse des exigences SSI</vt:lpstr>
      <vt:lpstr>Synthèse des exigences du socle commun SSI</vt:lpstr>
      <vt:lpstr>Synthèse des exigences IAM</vt:lpstr>
      <vt:lpstr>Synthèse des exigences sur l’identification électronique (IE)</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LEROY Adrien</dc:creator>
  <cp:lastModifiedBy>Vincent CROISILE</cp:lastModifiedBy>
  <cp:revision>4</cp:revision>
  <cp:lastPrinted>2018-03-02T11:16:01Z</cp:lastPrinted>
  <dcterms:created xsi:type="dcterms:W3CDTF">2021-07-28T08:22:15Z</dcterms:created>
  <dcterms:modified xsi:type="dcterms:W3CDTF">2024-04-25T17:19:47Z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itre">
    <vt:lpwstr>Titre du document</vt:lpwstr>
  </property>
  <property fmtid="{D5CDD505-2E9C-101B-9397-08002B2CF9AE}" pid="3" name="_Sous-titre">
    <vt:lpwstr>Sous-titre</vt:lpwstr>
  </property>
  <property fmtid="{D5CDD505-2E9C-101B-9397-08002B2CF9AE}" pid="4" name="_Projet">
    <vt:lpwstr>Nom du projet</vt:lpwstr>
  </property>
  <property fmtid="{D5CDD505-2E9C-101B-9397-08002B2CF9AE}" pid="5" name="_Direction">
    <vt:lpwstr>Nom du pôle/direction</vt:lpwstr>
  </property>
  <property fmtid="{D5CDD505-2E9C-101B-9397-08002B2CF9AE}" pid="6" name="_Version">
    <vt:lpwstr>V0.1</vt:lpwstr>
  </property>
  <property fmtid="{D5CDD505-2E9C-101B-9397-08002B2CF9AE}" pid="7" name="_Statut">
    <vt:lpwstr>En cours</vt:lpwstr>
  </property>
  <property fmtid="{D5CDD505-2E9C-101B-9397-08002B2CF9AE}" pid="8" name="_Classification">
    <vt:lpwstr>Restreinte</vt:lpwstr>
  </property>
  <property fmtid="{D5CDD505-2E9C-101B-9397-08002B2CF9AE}" pid="9" name="*Choix Statut">
    <vt:lpwstr>En cours / En validation / Validé</vt:lpwstr>
  </property>
  <property fmtid="{D5CDD505-2E9C-101B-9397-08002B2CF9AE}" pid="10" name="*Choix classification">
    <vt:lpwstr>Publique / Interne / Restreinte / Confidentielle</vt:lpwstr>
  </property>
  <property fmtid="{D5CDD505-2E9C-101B-9397-08002B2CF9AE}" pid="11" name="TaxKeyword">
    <vt:lpwstr/>
  </property>
  <property fmtid="{D5CDD505-2E9C-101B-9397-08002B2CF9AE}" pid="12" name="WSDocumentType">
    <vt:lpwstr/>
  </property>
  <property fmtid="{D5CDD505-2E9C-101B-9397-08002B2CF9AE}" pid="13" name="ContentTypeId">
    <vt:lpwstr>0x0101002FECBCFE27A94FA4A49D56DA0627A7A70042CA300D7897404C91F4CCD58ABEE02C</vt:lpwstr>
  </property>
</Properties>
</file>