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</p:sldMasterIdLst>
  <p:notesMasterIdLst>
    <p:notesMasterId r:id="rId6"/>
  </p:notesMasterIdLst>
  <p:handoutMasterIdLst>
    <p:handoutMasterId r:id="rId7"/>
  </p:handoutMasterIdLst>
  <p:sldIdLst>
    <p:sldId id="378" r:id="rId5"/>
  </p:sldIdLst>
  <p:sldSz cx="9144000" cy="5143500" type="screen16x9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CREACH" initials="EC" lastIdx="4" clrIdx="5">
    <p:extLst>
      <p:ext uri="{19B8F6BF-5375-455C-9EA6-DF929625EA0E}">
        <p15:presenceInfo xmlns:p15="http://schemas.microsoft.com/office/powerpoint/2012/main" userId="S-1-5-21-3334185378-18229324-514618537-4309" providerId="AD"/>
      </p:ext>
    </p:extLst>
  </p:cmAuthor>
  <p:cmAuthor id="2" name="MILENKOVIC Nemanja" initials="MN" lastIdx="8" clrIdx="1">
    <p:extLst>
      <p:ext uri="{19B8F6BF-5375-455C-9EA6-DF929625EA0E}">
        <p15:presenceInfo xmlns:p15="http://schemas.microsoft.com/office/powerpoint/2012/main" userId="S-1-5-21-3334185378-18229324-514618537-4252" providerId="AD"/>
      </p:ext>
    </p:extLst>
  </p:cmAuthor>
  <p:cmAuthor id="3" name="Elodie CHAUDRON" initials="EC" lastIdx="7" clrIdx="2">
    <p:extLst>
      <p:ext uri="{19B8F6BF-5375-455C-9EA6-DF929625EA0E}">
        <p15:presenceInfo xmlns:p15="http://schemas.microsoft.com/office/powerpoint/2012/main" userId="S-1-5-21-3334185378-18229324-514618537-7773" providerId="AD"/>
      </p:ext>
    </p:extLst>
  </p:cmAuthor>
  <p:cmAuthor id="4" name="Elodie CHAUDRON" initials="EC [2]" lastIdx="2" clrIdx="3">
    <p:extLst>
      <p:ext uri="{19B8F6BF-5375-455C-9EA6-DF929625EA0E}">
        <p15:presenceInfo xmlns:p15="http://schemas.microsoft.com/office/powerpoint/2012/main" userId="S::elodie.chaudron@esante.gouv.fr::4b4ed41b-60be-42df-84d3-9daa412ab9b3" providerId="AD"/>
      </p:ext>
    </p:extLst>
  </p:cmAuthor>
  <p:cmAuthor id="5" name="Jean-Christophe TURBATTE" initials="JT" lastIdx="1" clrIdx="4">
    <p:extLst>
      <p:ext uri="{19B8F6BF-5375-455C-9EA6-DF929625EA0E}">
        <p15:presenceInfo xmlns:p15="http://schemas.microsoft.com/office/powerpoint/2012/main" userId="S-1-5-21-3334185378-18229324-514618537-78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66"/>
    <a:srgbClr val="006DBF"/>
    <a:srgbClr val="006AB2"/>
    <a:srgbClr val="003C6E"/>
    <a:srgbClr val="005AA0"/>
    <a:srgbClr val="006AB0"/>
    <a:srgbClr val="575757"/>
    <a:srgbClr val="2D325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9426B-728B-423F-8A39-60ABECABD3CC}" v="5" dt="2024-10-17T14:37:57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 snapToGrid="0">
      <p:cViewPr>
        <p:scale>
          <a:sx n="90" d="100"/>
          <a:sy n="90" d="100"/>
        </p:scale>
        <p:origin x="528" y="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FAURE" userId="48bf398f-4f33-4462-8799-8ad6cee988f4" providerId="ADAL" clId="{0DCDAA79-6A84-4519-B6F8-73B7A4823B74}"/>
    <pc:docChg chg="custSel modSld">
      <pc:chgData name="Julien FAURE" userId="48bf398f-4f33-4462-8799-8ad6cee988f4" providerId="ADAL" clId="{0DCDAA79-6A84-4519-B6F8-73B7A4823B74}" dt="2022-07-01T13:25:11.495" v="13" actId="14100"/>
      <pc:docMkLst>
        <pc:docMk/>
      </pc:docMkLst>
      <pc:sldChg chg="addSp delSp modSp mod">
        <pc:chgData name="Julien FAURE" userId="48bf398f-4f33-4462-8799-8ad6cee988f4" providerId="ADAL" clId="{0DCDAA79-6A84-4519-B6F8-73B7A4823B74}" dt="2022-07-01T13:25:11.495" v="13" actId="14100"/>
        <pc:sldMkLst>
          <pc:docMk/>
          <pc:sldMk cId="3614578030" sldId="378"/>
        </pc:sldMkLst>
        <pc:spChg chg="del">
          <ac:chgData name="Julien FAURE" userId="48bf398f-4f33-4462-8799-8ad6cee988f4" providerId="ADAL" clId="{0DCDAA79-6A84-4519-B6F8-73B7A4823B74}" dt="2022-07-01T13:24:43.280" v="6" actId="478"/>
          <ac:spMkLst>
            <pc:docMk/>
            <pc:sldMk cId="3614578030" sldId="378"/>
            <ac:spMk id="9" creationId="{00000000-0000-0000-0000-000000000000}"/>
          </ac:spMkLst>
        </pc:spChg>
        <pc:spChg chg="del">
          <ac:chgData name="Julien FAURE" userId="48bf398f-4f33-4462-8799-8ad6cee988f4" providerId="ADAL" clId="{0DCDAA79-6A84-4519-B6F8-73B7A4823B74}" dt="2022-07-01T13:24:37.546" v="4" actId="478"/>
          <ac:spMkLst>
            <pc:docMk/>
            <pc:sldMk cId="3614578030" sldId="378"/>
            <ac:spMk id="10" creationId="{00000000-0000-0000-0000-000000000000}"/>
          </ac:spMkLst>
        </pc:spChg>
        <pc:spChg chg="del">
          <ac:chgData name="Julien FAURE" userId="48bf398f-4f33-4462-8799-8ad6cee988f4" providerId="ADAL" clId="{0DCDAA79-6A84-4519-B6F8-73B7A4823B74}" dt="2022-07-01T13:24:43.280" v="6" actId="478"/>
          <ac:spMkLst>
            <pc:docMk/>
            <pc:sldMk cId="3614578030" sldId="378"/>
            <ac:spMk id="11" creationId="{00000000-0000-0000-0000-000000000000}"/>
          </ac:spMkLst>
        </pc:spChg>
        <pc:spChg chg="del">
          <ac:chgData name="Julien FAURE" userId="48bf398f-4f33-4462-8799-8ad6cee988f4" providerId="ADAL" clId="{0DCDAA79-6A84-4519-B6F8-73B7A4823B74}" dt="2022-07-01T13:24:43.280" v="6" actId="478"/>
          <ac:spMkLst>
            <pc:docMk/>
            <pc:sldMk cId="3614578030" sldId="378"/>
            <ac:spMk id="12" creationId="{00000000-0000-0000-0000-000000000000}"/>
          </ac:spMkLst>
        </pc:spChg>
        <pc:spChg chg="del">
          <ac:chgData name="Julien FAURE" userId="48bf398f-4f33-4462-8799-8ad6cee988f4" providerId="ADAL" clId="{0DCDAA79-6A84-4519-B6F8-73B7A4823B74}" dt="2022-07-01T13:25:06.848" v="12" actId="478"/>
          <ac:spMkLst>
            <pc:docMk/>
            <pc:sldMk cId="3614578030" sldId="378"/>
            <ac:spMk id="21" creationId="{00000000-0000-0000-0000-000000000000}"/>
          </ac:spMkLst>
        </pc:spChg>
        <pc:spChg chg="add del mod">
          <ac:chgData name="Julien FAURE" userId="48bf398f-4f33-4462-8799-8ad6cee988f4" providerId="ADAL" clId="{0DCDAA79-6A84-4519-B6F8-73B7A4823B74}" dt="2022-07-01T13:24:37.546" v="4" actId="478"/>
          <ac:spMkLst>
            <pc:docMk/>
            <pc:sldMk cId="3614578030" sldId="378"/>
            <ac:spMk id="22" creationId="{F052E52E-774F-40BA-8A40-190DBC0F7D00}"/>
          </ac:spMkLst>
        </pc:spChg>
        <pc:spChg chg="del">
          <ac:chgData name="Julien FAURE" userId="48bf398f-4f33-4462-8799-8ad6cee988f4" providerId="ADAL" clId="{0DCDAA79-6A84-4519-B6F8-73B7A4823B74}" dt="2022-07-01T13:24:37.546" v="4" actId="478"/>
          <ac:spMkLst>
            <pc:docMk/>
            <pc:sldMk cId="3614578030" sldId="378"/>
            <ac:spMk id="24" creationId="{00000000-0000-0000-0000-000000000000}"/>
          </ac:spMkLst>
        </pc:spChg>
        <pc:spChg chg="del">
          <ac:chgData name="Julien FAURE" userId="48bf398f-4f33-4462-8799-8ad6cee988f4" providerId="ADAL" clId="{0DCDAA79-6A84-4519-B6F8-73B7A4823B74}" dt="2022-07-01T12:38:21.915" v="1" actId="478"/>
          <ac:spMkLst>
            <pc:docMk/>
            <pc:sldMk cId="3614578030" sldId="378"/>
            <ac:spMk id="28" creationId="{00000000-0000-0000-0000-000000000000}"/>
          </ac:spMkLst>
        </pc:spChg>
        <pc:grpChg chg="del">
          <ac:chgData name="Julien FAURE" userId="48bf398f-4f33-4462-8799-8ad6cee988f4" providerId="ADAL" clId="{0DCDAA79-6A84-4519-B6F8-73B7A4823B74}" dt="2022-07-01T13:24:35.320" v="3" actId="478"/>
          <ac:grpSpMkLst>
            <pc:docMk/>
            <pc:sldMk cId="3614578030" sldId="378"/>
            <ac:grpSpMk id="6" creationId="{00000000-0000-0000-0000-000000000000}"/>
          </ac:grpSpMkLst>
        </pc:grpChg>
        <pc:picChg chg="add mod">
          <ac:chgData name="Julien FAURE" userId="48bf398f-4f33-4462-8799-8ad6cee988f4" providerId="ADAL" clId="{0DCDAA79-6A84-4519-B6F8-73B7A4823B74}" dt="2022-07-01T13:25:11.495" v="13" actId="14100"/>
          <ac:picMkLst>
            <pc:docMk/>
            <pc:sldMk cId="3614578030" sldId="378"/>
            <ac:picMk id="4" creationId="{151A9559-0DAA-4198-AF39-3DC0CF8B60A5}"/>
          </ac:picMkLst>
        </pc:picChg>
        <pc:picChg chg="del">
          <ac:chgData name="Julien FAURE" userId="48bf398f-4f33-4462-8799-8ad6cee988f4" providerId="ADAL" clId="{0DCDAA79-6A84-4519-B6F8-73B7A4823B74}" dt="2022-07-01T13:24:41.243" v="5" actId="478"/>
          <ac:picMkLst>
            <pc:docMk/>
            <pc:sldMk cId="3614578030" sldId="378"/>
            <ac:picMk id="5" creationId="{00000000-0000-0000-0000-000000000000}"/>
          </ac:picMkLst>
        </pc:picChg>
        <pc:picChg chg="add del mod">
          <ac:chgData name="Julien FAURE" userId="48bf398f-4f33-4462-8799-8ad6cee988f4" providerId="ADAL" clId="{0DCDAA79-6A84-4519-B6F8-73B7A4823B74}" dt="2022-07-01T13:24:37.546" v="4" actId="478"/>
          <ac:picMkLst>
            <pc:docMk/>
            <pc:sldMk cId="3614578030" sldId="378"/>
            <ac:picMk id="23" creationId="{6C0C5113-F3B8-46EC-A1AB-4B35790A5BDC}"/>
          </ac:picMkLst>
        </pc:picChg>
        <pc:picChg chg="del">
          <ac:chgData name="Julien FAURE" userId="48bf398f-4f33-4462-8799-8ad6cee988f4" providerId="ADAL" clId="{0DCDAA79-6A84-4519-B6F8-73B7A4823B74}" dt="2022-07-01T12:38:20.258" v="0" actId="478"/>
          <ac:picMkLst>
            <pc:docMk/>
            <pc:sldMk cId="3614578030" sldId="378"/>
            <ac:picMk id="27" creationId="{00000000-0000-0000-0000-000000000000}"/>
          </ac:picMkLst>
        </pc:picChg>
        <pc:picChg chg="del">
          <ac:chgData name="Julien FAURE" userId="48bf398f-4f33-4462-8799-8ad6cee988f4" providerId="ADAL" clId="{0DCDAA79-6A84-4519-B6F8-73B7A4823B74}" dt="2022-07-01T13:24:37.546" v="4" actId="478"/>
          <ac:picMkLst>
            <pc:docMk/>
            <pc:sldMk cId="3614578030" sldId="378"/>
            <ac:picMk id="44" creationId="{00000000-0000-0000-0000-000000000000}"/>
          </ac:picMkLst>
        </pc:picChg>
        <pc:picChg chg="del">
          <ac:chgData name="Julien FAURE" userId="48bf398f-4f33-4462-8799-8ad6cee988f4" providerId="ADAL" clId="{0DCDAA79-6A84-4519-B6F8-73B7A4823B74}" dt="2022-07-01T13:24:37.546" v="4" actId="478"/>
          <ac:picMkLst>
            <pc:docMk/>
            <pc:sldMk cId="3614578030" sldId="378"/>
            <ac:picMk id="45" creationId="{00000000-0000-0000-0000-000000000000}"/>
          </ac:picMkLst>
        </pc:picChg>
        <pc:picChg chg="del">
          <ac:chgData name="Julien FAURE" userId="48bf398f-4f33-4462-8799-8ad6cee988f4" providerId="ADAL" clId="{0DCDAA79-6A84-4519-B6F8-73B7A4823B74}" dt="2022-07-01T13:24:37.546" v="4" actId="478"/>
          <ac:picMkLst>
            <pc:docMk/>
            <pc:sldMk cId="3614578030" sldId="378"/>
            <ac:picMk id="46" creationId="{00000000-0000-0000-0000-000000000000}"/>
          </ac:picMkLst>
        </pc:picChg>
        <pc:picChg chg="del">
          <ac:chgData name="Julien FAURE" userId="48bf398f-4f33-4462-8799-8ad6cee988f4" providerId="ADAL" clId="{0DCDAA79-6A84-4519-B6F8-73B7A4823B74}" dt="2022-07-01T13:24:37.546" v="4" actId="478"/>
          <ac:picMkLst>
            <pc:docMk/>
            <pc:sldMk cId="3614578030" sldId="378"/>
            <ac:picMk id="47" creationId="{00000000-0000-0000-0000-000000000000}"/>
          </ac:picMkLst>
        </pc:picChg>
      </pc:sldChg>
    </pc:docChg>
  </pc:docChgLst>
  <pc:docChgLst>
    <pc:chgData name="Elsa CREACH" userId="e235d4eb-72ea-4b25-9670-f314bee4a675" providerId="ADAL" clId="{80E678FD-AF58-49CC-992C-AC7535DCC38E}"/>
    <pc:docChg chg="undo custSel modSld">
      <pc:chgData name="Elsa CREACH" userId="e235d4eb-72ea-4b25-9670-f314bee4a675" providerId="ADAL" clId="{80E678FD-AF58-49CC-992C-AC7535DCC38E}" dt="2024-02-07T13:00:07.065" v="35" actId="20577"/>
      <pc:docMkLst>
        <pc:docMk/>
      </pc:docMkLst>
      <pc:sldChg chg="addSp modSp mod">
        <pc:chgData name="Elsa CREACH" userId="e235d4eb-72ea-4b25-9670-f314bee4a675" providerId="ADAL" clId="{80E678FD-AF58-49CC-992C-AC7535DCC38E}" dt="2024-02-07T13:00:07.065" v="35" actId="20577"/>
        <pc:sldMkLst>
          <pc:docMk/>
          <pc:sldMk cId="3614578030" sldId="378"/>
        </pc:sldMkLst>
        <pc:spChg chg="mod">
          <ac:chgData name="Elsa CREACH" userId="e235d4eb-72ea-4b25-9670-f314bee4a675" providerId="ADAL" clId="{80E678FD-AF58-49CC-992C-AC7535DCC38E}" dt="2024-02-07T13:00:07.065" v="35" actId="20577"/>
          <ac:spMkLst>
            <pc:docMk/>
            <pc:sldMk cId="3614578030" sldId="378"/>
            <ac:spMk id="2" creationId="{00000000-0000-0000-0000-000000000000}"/>
          </ac:spMkLst>
        </pc:spChg>
        <pc:spChg chg="add mod">
          <ac:chgData name="Elsa CREACH" userId="e235d4eb-72ea-4b25-9670-f314bee4a675" providerId="ADAL" clId="{80E678FD-AF58-49CC-992C-AC7535DCC38E}" dt="2024-02-07T12:59:17.946" v="27" actId="1037"/>
          <ac:spMkLst>
            <pc:docMk/>
            <pc:sldMk cId="3614578030" sldId="378"/>
            <ac:spMk id="3" creationId="{E32AD42F-6F60-D5D7-A354-EC54AC3B6E2A}"/>
          </ac:spMkLst>
        </pc:spChg>
      </pc:sldChg>
    </pc:docChg>
  </pc:docChgLst>
  <pc:docChgLst>
    <pc:chgData name="Carine" userId="7a88f453-4290-4e9d-a90d-00c3068ab520" providerId="ADAL" clId="{89A30EF1-EA77-43A1-B6ED-C20C217EB887}"/>
    <pc:docChg chg="undo custSel addSld delSld modSld">
      <pc:chgData name="Carine" userId="7a88f453-4290-4e9d-a90d-00c3068ab520" providerId="ADAL" clId="{89A30EF1-EA77-43A1-B6ED-C20C217EB887}" dt="2023-09-08T15:05:36.954" v="633" actId="47"/>
      <pc:docMkLst>
        <pc:docMk/>
      </pc:docMkLst>
      <pc:sldChg chg="addSp delSp modSp add del mod">
        <pc:chgData name="Carine" userId="7a88f453-4290-4e9d-a90d-00c3068ab520" providerId="ADAL" clId="{89A30EF1-EA77-43A1-B6ED-C20C217EB887}" dt="2023-09-08T15:05:36.954" v="633" actId="47"/>
        <pc:sldMkLst>
          <pc:docMk/>
          <pc:sldMk cId="2419013831" sldId="381"/>
        </pc:sldMkLst>
        <pc:spChg chg="mod">
          <ac:chgData name="Carine" userId="7a88f453-4290-4e9d-a90d-00c3068ab520" providerId="ADAL" clId="{89A30EF1-EA77-43A1-B6ED-C20C217EB887}" dt="2023-09-08T14:31:46.041" v="105" actId="207"/>
          <ac:spMkLst>
            <pc:docMk/>
            <pc:sldMk cId="2419013831" sldId="381"/>
            <ac:spMk id="2" creationId="{00000000-0000-0000-0000-000000000000}"/>
          </ac:spMkLst>
        </pc:spChg>
        <pc:spChg chg="mod">
          <ac:chgData name="Carine" userId="7a88f453-4290-4e9d-a90d-00c3068ab520" providerId="ADAL" clId="{89A30EF1-EA77-43A1-B6ED-C20C217EB887}" dt="2023-09-08T14:52:47.749" v="313" actId="1036"/>
          <ac:spMkLst>
            <pc:docMk/>
            <pc:sldMk cId="2419013831" sldId="381"/>
            <ac:spMk id="20" creationId="{00000000-0000-0000-0000-000000000000}"/>
          </ac:spMkLst>
        </pc:spChg>
        <pc:spChg chg="add mod">
          <ac:chgData name="Carine" userId="7a88f453-4290-4e9d-a90d-00c3068ab520" providerId="ADAL" clId="{89A30EF1-EA77-43A1-B6ED-C20C217EB887}" dt="2023-09-08T14:52:58.334" v="358" actId="1037"/>
          <ac:spMkLst>
            <pc:docMk/>
            <pc:sldMk cId="2419013831" sldId="381"/>
            <ac:spMk id="27" creationId="{78319ED6-C8D8-EB73-2B3D-0F6881EEAA20}"/>
          </ac:spMkLst>
        </pc:spChg>
        <pc:spChg chg="add mod">
          <ac:chgData name="Carine" userId="7a88f453-4290-4e9d-a90d-00c3068ab520" providerId="ADAL" clId="{89A30EF1-EA77-43A1-B6ED-C20C217EB887}" dt="2023-09-08T14:52:58.334" v="358" actId="1037"/>
          <ac:spMkLst>
            <pc:docMk/>
            <pc:sldMk cId="2419013831" sldId="381"/>
            <ac:spMk id="28" creationId="{A2EB04A2-29F8-973D-304D-31A21BA59689}"/>
          </ac:spMkLst>
        </pc:spChg>
        <pc:spChg chg="add mod">
          <ac:chgData name="Carine" userId="7a88f453-4290-4e9d-a90d-00c3068ab520" providerId="ADAL" clId="{89A30EF1-EA77-43A1-B6ED-C20C217EB887}" dt="2023-09-08T14:52:58.334" v="358" actId="1037"/>
          <ac:spMkLst>
            <pc:docMk/>
            <pc:sldMk cId="2419013831" sldId="381"/>
            <ac:spMk id="29" creationId="{F20782F2-99C1-2787-0162-82EA5FFCD932}"/>
          </ac:spMkLst>
        </pc:spChg>
        <pc:spChg chg="add mod">
          <ac:chgData name="Carine" userId="7a88f453-4290-4e9d-a90d-00c3068ab520" providerId="ADAL" clId="{89A30EF1-EA77-43A1-B6ED-C20C217EB887}" dt="2023-09-08T14:52:58.334" v="358" actId="1037"/>
          <ac:spMkLst>
            <pc:docMk/>
            <pc:sldMk cId="2419013831" sldId="381"/>
            <ac:spMk id="30" creationId="{5BAAE8B0-E41C-096E-C44D-DC3EF709B796}"/>
          </ac:spMkLst>
        </pc:spChg>
        <pc:spChg chg="add mod">
          <ac:chgData name="Carine" userId="7a88f453-4290-4e9d-a90d-00c3068ab520" providerId="ADAL" clId="{89A30EF1-EA77-43A1-B6ED-C20C217EB887}" dt="2023-09-08T14:52:58.334" v="358" actId="1037"/>
          <ac:spMkLst>
            <pc:docMk/>
            <pc:sldMk cId="2419013831" sldId="381"/>
            <ac:spMk id="31" creationId="{B09D5BC7-A490-F0FC-CE95-671FDE16580B}"/>
          </ac:spMkLst>
        </pc:spChg>
        <pc:spChg chg="add mod">
          <ac:chgData name="Carine" userId="7a88f453-4290-4e9d-a90d-00c3068ab520" providerId="ADAL" clId="{89A30EF1-EA77-43A1-B6ED-C20C217EB887}" dt="2023-09-08T14:54:56.017" v="477" actId="552"/>
          <ac:spMkLst>
            <pc:docMk/>
            <pc:sldMk cId="2419013831" sldId="381"/>
            <ac:spMk id="32" creationId="{B0F50D6C-1FFE-C8AB-940E-67285D88C066}"/>
          </ac:spMkLst>
        </pc:spChg>
        <pc:spChg chg="add mod">
          <ac:chgData name="Carine" userId="7a88f453-4290-4e9d-a90d-00c3068ab520" providerId="ADAL" clId="{89A30EF1-EA77-43A1-B6ED-C20C217EB887}" dt="2023-09-08T14:55:32.523" v="480" actId="20577"/>
          <ac:spMkLst>
            <pc:docMk/>
            <pc:sldMk cId="2419013831" sldId="381"/>
            <ac:spMk id="33" creationId="{C0369971-283F-F3EE-49A5-9A16E3374CBB}"/>
          </ac:spMkLst>
        </pc:spChg>
        <pc:spChg chg="add mod">
          <ac:chgData name="Carine" userId="7a88f453-4290-4e9d-a90d-00c3068ab520" providerId="ADAL" clId="{89A30EF1-EA77-43A1-B6ED-C20C217EB887}" dt="2023-09-08T14:54:56.017" v="477" actId="552"/>
          <ac:spMkLst>
            <pc:docMk/>
            <pc:sldMk cId="2419013831" sldId="381"/>
            <ac:spMk id="34" creationId="{F6B6266F-D00E-4E49-5D50-94C60FE6236C}"/>
          </ac:spMkLst>
        </pc:spChg>
        <pc:spChg chg="add mod">
          <ac:chgData name="Carine" userId="7a88f453-4290-4e9d-a90d-00c3068ab520" providerId="ADAL" clId="{89A30EF1-EA77-43A1-B6ED-C20C217EB887}" dt="2023-09-08T14:56:09.174" v="502" actId="2085"/>
          <ac:spMkLst>
            <pc:docMk/>
            <pc:sldMk cId="2419013831" sldId="381"/>
            <ac:spMk id="35" creationId="{5885C9F9-5A84-FE4A-513F-D5A38814ADFD}"/>
          </ac:spMkLst>
        </pc:spChg>
        <pc:spChg chg="add mod">
          <ac:chgData name="Carine" userId="7a88f453-4290-4e9d-a90d-00c3068ab520" providerId="ADAL" clId="{89A30EF1-EA77-43A1-B6ED-C20C217EB887}" dt="2023-09-08T14:56:29.142" v="541" actId="207"/>
          <ac:spMkLst>
            <pc:docMk/>
            <pc:sldMk cId="2419013831" sldId="381"/>
            <ac:spMk id="36" creationId="{3D7772BF-496D-DBF8-16B2-52FE7BB982EC}"/>
          </ac:spMkLst>
        </pc:spChg>
        <pc:spChg chg="add mod">
          <ac:chgData name="Carine" userId="7a88f453-4290-4e9d-a90d-00c3068ab520" providerId="ADAL" clId="{89A30EF1-EA77-43A1-B6ED-C20C217EB887}" dt="2023-09-08T14:56:48.792" v="597" actId="207"/>
          <ac:spMkLst>
            <pc:docMk/>
            <pc:sldMk cId="2419013831" sldId="381"/>
            <ac:spMk id="37" creationId="{4D988107-DC4F-5B5A-2602-ABE0AE7C3CB4}"/>
          </ac:spMkLst>
        </pc:spChg>
        <pc:picChg chg="del mod">
          <ac:chgData name="Carine" userId="7a88f453-4290-4e9d-a90d-00c3068ab520" providerId="ADAL" clId="{89A30EF1-EA77-43A1-B6ED-C20C217EB887}" dt="2023-09-08T14:52:11.044" v="296" actId="478"/>
          <ac:picMkLst>
            <pc:docMk/>
            <pc:sldMk cId="2419013831" sldId="381"/>
            <ac:picMk id="4" creationId="{151A9559-0DAA-4198-AF39-3DC0CF8B60A5}"/>
          </ac:picMkLst>
        </pc:picChg>
        <pc:picChg chg="add del mod modCrop">
          <ac:chgData name="Carine" userId="7a88f453-4290-4e9d-a90d-00c3068ab520" providerId="ADAL" clId="{89A30EF1-EA77-43A1-B6ED-C20C217EB887}" dt="2023-09-08T14:24:18.720" v="8" actId="478"/>
          <ac:picMkLst>
            <pc:docMk/>
            <pc:sldMk cId="2419013831" sldId="381"/>
            <ac:picMk id="5" creationId="{9EE6FFC8-EEB3-5287-9840-014D19E2BB57}"/>
          </ac:picMkLst>
        </pc:picChg>
        <pc:picChg chg="add del mod">
          <ac:chgData name="Carine" userId="7a88f453-4290-4e9d-a90d-00c3068ab520" providerId="ADAL" clId="{89A30EF1-EA77-43A1-B6ED-C20C217EB887}" dt="2023-09-08T14:52:58.334" v="358" actId="1037"/>
          <ac:picMkLst>
            <pc:docMk/>
            <pc:sldMk cId="2419013831" sldId="381"/>
            <ac:picMk id="7" creationId="{2AF261DD-987E-31E2-4E26-99A9835D57A7}"/>
          </ac:picMkLst>
        </pc:picChg>
        <pc:picChg chg="add del mod">
          <ac:chgData name="Carine" userId="7a88f453-4290-4e9d-a90d-00c3068ab520" providerId="ADAL" clId="{89A30EF1-EA77-43A1-B6ED-C20C217EB887}" dt="2023-09-08T14:52:58.334" v="358" actId="1037"/>
          <ac:picMkLst>
            <pc:docMk/>
            <pc:sldMk cId="2419013831" sldId="381"/>
            <ac:picMk id="9" creationId="{D6B0C6B2-3200-7E19-2AB0-EE2A4C66F779}"/>
          </ac:picMkLst>
        </pc:picChg>
        <pc:picChg chg="add del mod">
          <ac:chgData name="Carine" userId="7a88f453-4290-4e9d-a90d-00c3068ab520" providerId="ADAL" clId="{89A30EF1-EA77-43A1-B6ED-C20C217EB887}" dt="2023-09-08T14:49:37.259" v="137" actId="478"/>
          <ac:picMkLst>
            <pc:docMk/>
            <pc:sldMk cId="2419013831" sldId="381"/>
            <ac:picMk id="11" creationId="{0F8EF057-8F72-7F22-0A9C-1E48635ECE6D}"/>
          </ac:picMkLst>
        </pc:picChg>
        <pc:picChg chg="add del mod">
          <ac:chgData name="Carine" userId="7a88f453-4290-4e9d-a90d-00c3068ab520" providerId="ADAL" clId="{89A30EF1-EA77-43A1-B6ED-C20C217EB887}" dt="2023-09-08T14:30:05.474" v="104" actId="478"/>
          <ac:picMkLst>
            <pc:docMk/>
            <pc:sldMk cId="2419013831" sldId="381"/>
            <ac:picMk id="13" creationId="{DE9BFF89-C4D8-905E-B5A1-721C2C113CDE}"/>
          </ac:picMkLst>
        </pc:picChg>
        <pc:picChg chg="add del mod">
          <ac:chgData name="Carine" userId="7a88f453-4290-4e9d-a90d-00c3068ab520" providerId="ADAL" clId="{89A30EF1-EA77-43A1-B6ED-C20C217EB887}" dt="2023-09-08T14:49:34.282" v="135" actId="478"/>
          <ac:picMkLst>
            <pc:docMk/>
            <pc:sldMk cId="2419013831" sldId="381"/>
            <ac:picMk id="15" creationId="{1F99B710-1274-0892-B936-3FAF067F8147}"/>
          </ac:picMkLst>
        </pc:picChg>
        <pc:picChg chg="add del mod">
          <ac:chgData name="Carine" userId="7a88f453-4290-4e9d-a90d-00c3068ab520" providerId="ADAL" clId="{89A30EF1-EA77-43A1-B6ED-C20C217EB887}" dt="2023-09-08T14:52:58.334" v="358" actId="1037"/>
          <ac:picMkLst>
            <pc:docMk/>
            <pc:sldMk cId="2419013831" sldId="381"/>
            <ac:picMk id="17" creationId="{1BE33665-9190-B0C8-C501-30D879E91461}"/>
          </ac:picMkLst>
        </pc:picChg>
        <pc:picChg chg="add del">
          <ac:chgData name="Carine" userId="7a88f453-4290-4e9d-a90d-00c3068ab520" providerId="ADAL" clId="{89A30EF1-EA77-43A1-B6ED-C20C217EB887}" dt="2023-09-08T14:43:10.537" v="124" actId="478"/>
          <ac:picMkLst>
            <pc:docMk/>
            <pc:sldMk cId="2419013831" sldId="381"/>
            <ac:picMk id="19" creationId="{85E828C9-FC17-C5E2-8E6E-F2747E990E76}"/>
          </ac:picMkLst>
        </pc:picChg>
        <pc:picChg chg="add mod">
          <ac:chgData name="Carine" userId="7a88f453-4290-4e9d-a90d-00c3068ab520" providerId="ADAL" clId="{89A30EF1-EA77-43A1-B6ED-C20C217EB887}" dt="2023-09-08T14:59:52.991" v="604" actId="1076"/>
          <ac:picMkLst>
            <pc:docMk/>
            <pc:sldMk cId="2419013831" sldId="381"/>
            <ac:picMk id="22" creationId="{6B08B8B6-DE7F-149F-1363-65C9B6748A79}"/>
          </ac:picMkLst>
        </pc:picChg>
        <pc:picChg chg="add del mod">
          <ac:chgData name="Carine" userId="7a88f453-4290-4e9d-a90d-00c3068ab520" providerId="ADAL" clId="{89A30EF1-EA77-43A1-B6ED-C20C217EB887}" dt="2023-09-08T14:52:58.334" v="358" actId="1037"/>
          <ac:picMkLst>
            <pc:docMk/>
            <pc:sldMk cId="2419013831" sldId="381"/>
            <ac:picMk id="24" creationId="{A7451E56-CC20-82F0-B1E2-FFD455482D38}"/>
          </ac:picMkLst>
        </pc:picChg>
        <pc:picChg chg="add del mod">
          <ac:chgData name="Carine" userId="7a88f453-4290-4e9d-a90d-00c3068ab520" providerId="ADAL" clId="{89A30EF1-EA77-43A1-B6ED-C20C217EB887}" dt="2023-09-08T14:52:58.334" v="358" actId="1037"/>
          <ac:picMkLst>
            <pc:docMk/>
            <pc:sldMk cId="2419013831" sldId="381"/>
            <ac:picMk id="26" creationId="{1337C615-7D1E-F0E9-A42E-62B033B9FD2B}"/>
          </ac:picMkLst>
        </pc:picChg>
        <pc:picChg chg="add del mod">
          <ac:chgData name="Carine" userId="7a88f453-4290-4e9d-a90d-00c3068ab520" providerId="ADAL" clId="{89A30EF1-EA77-43A1-B6ED-C20C217EB887}" dt="2023-09-08T15:03:41.644" v="629" actId="478"/>
          <ac:picMkLst>
            <pc:docMk/>
            <pc:sldMk cId="2419013831" sldId="381"/>
            <ac:picMk id="38" creationId="{3A76B597-62DE-5542-C187-33F662F05794}"/>
          </ac:picMkLst>
        </pc:picChg>
        <pc:picChg chg="add del mod">
          <ac:chgData name="Carine" userId="7a88f453-4290-4e9d-a90d-00c3068ab520" providerId="ADAL" clId="{89A30EF1-EA77-43A1-B6ED-C20C217EB887}" dt="2023-09-08T15:04:13.833" v="631" actId="478"/>
          <ac:picMkLst>
            <pc:docMk/>
            <pc:sldMk cId="2419013831" sldId="381"/>
            <ac:picMk id="39" creationId="{05BA41B5-8BEE-E0AD-277A-C270B1039EAF}"/>
          </ac:picMkLst>
        </pc:picChg>
        <pc:picChg chg="add del mod">
          <ac:chgData name="Carine" userId="7a88f453-4290-4e9d-a90d-00c3068ab520" providerId="ADAL" clId="{89A30EF1-EA77-43A1-B6ED-C20C217EB887}" dt="2023-09-08T15:04:14.723" v="632" actId="478"/>
          <ac:picMkLst>
            <pc:docMk/>
            <pc:sldMk cId="2419013831" sldId="381"/>
            <ac:picMk id="40" creationId="{4BED55C2-9323-509C-6FF6-D655FD620EA5}"/>
          </ac:picMkLst>
        </pc:picChg>
        <pc:picChg chg="add del mod">
          <ac:chgData name="Carine" userId="7a88f453-4290-4e9d-a90d-00c3068ab520" providerId="ADAL" clId="{89A30EF1-EA77-43A1-B6ED-C20C217EB887}" dt="2023-09-08T15:04:13.099" v="630" actId="478"/>
          <ac:picMkLst>
            <pc:docMk/>
            <pc:sldMk cId="2419013831" sldId="381"/>
            <ac:picMk id="41" creationId="{E1935530-F7EB-68FD-2C2C-1316B3FE4836}"/>
          </ac:picMkLst>
        </pc:picChg>
      </pc:sldChg>
    </pc:docChg>
  </pc:docChgLst>
  <pc:docChgLst>
    <pc:chgData name="Carine L'HOTE" userId="7a88f453-4290-4e9d-a90d-00c3068ab520" providerId="ADAL" clId="{6739426B-728B-423F-8A39-60ABECABD3CC}"/>
    <pc:docChg chg="custSel modSld">
      <pc:chgData name="Carine L'HOTE" userId="7a88f453-4290-4e9d-a90d-00c3068ab520" providerId="ADAL" clId="{6739426B-728B-423F-8A39-60ABECABD3CC}" dt="2024-10-17T14:38:41.102" v="299" actId="1036"/>
      <pc:docMkLst>
        <pc:docMk/>
      </pc:docMkLst>
      <pc:sldChg chg="addSp delSp modSp mod">
        <pc:chgData name="Carine L'HOTE" userId="7a88f453-4290-4e9d-a90d-00c3068ab520" providerId="ADAL" clId="{6739426B-728B-423F-8A39-60ABECABD3CC}" dt="2024-10-17T14:38:41.102" v="299" actId="1036"/>
        <pc:sldMkLst>
          <pc:docMk/>
          <pc:sldMk cId="3614578030" sldId="378"/>
        </pc:sldMkLst>
        <pc:spChg chg="add mod ord topLvl">
          <ac:chgData name="Carine L'HOTE" userId="7a88f453-4290-4e9d-a90d-00c3068ab520" providerId="ADAL" clId="{6739426B-728B-423F-8A39-60ABECABD3CC}" dt="2024-10-17T14:38:37.320" v="295" actId="1036"/>
          <ac:spMkLst>
            <pc:docMk/>
            <pc:sldMk cId="3614578030" sldId="378"/>
            <ac:spMk id="4" creationId="{CE42424A-EC69-A106-F8B0-6B5B2EDB8EBC}"/>
          </ac:spMkLst>
        </pc:spChg>
        <pc:spChg chg="add mod topLvl">
          <ac:chgData name="Carine L'HOTE" userId="7a88f453-4290-4e9d-a90d-00c3068ab520" providerId="ADAL" clId="{6739426B-728B-423F-8A39-60ABECABD3CC}" dt="2024-10-17T14:38:25.599" v="279" actId="1037"/>
          <ac:spMkLst>
            <pc:docMk/>
            <pc:sldMk cId="3614578030" sldId="378"/>
            <ac:spMk id="7" creationId="{7663E4BD-B760-4D2C-C104-C90DEC359052}"/>
          </ac:spMkLst>
        </pc:spChg>
        <pc:spChg chg="add mod topLvl">
          <ac:chgData name="Carine L'HOTE" userId="7a88f453-4290-4e9d-a90d-00c3068ab520" providerId="ADAL" clId="{6739426B-728B-423F-8A39-60ABECABD3CC}" dt="2024-10-17T14:38:41.102" v="299" actId="1036"/>
          <ac:spMkLst>
            <pc:docMk/>
            <pc:sldMk cId="3614578030" sldId="378"/>
            <ac:spMk id="8" creationId="{D2F3139C-AF4E-A055-2972-5FE9AD13817B}"/>
          </ac:spMkLst>
        </pc:spChg>
        <pc:grpChg chg="add del mod ord">
          <ac:chgData name="Carine L'HOTE" userId="7a88f453-4290-4e9d-a90d-00c3068ab520" providerId="ADAL" clId="{6739426B-728B-423F-8A39-60ABECABD3CC}" dt="2024-10-17T14:37:57.421" v="238" actId="165"/>
          <ac:grpSpMkLst>
            <pc:docMk/>
            <pc:sldMk cId="3614578030" sldId="378"/>
            <ac:grpSpMk id="9" creationId="{2FDF9A93-96FF-408C-32B0-BD0A95C79077}"/>
          </ac:grpSpMkLst>
        </pc:grpChg>
        <pc:picChg chg="add mod ord topLvl">
          <ac:chgData name="Carine L'HOTE" userId="7a88f453-4290-4e9d-a90d-00c3068ab520" providerId="ADAL" clId="{6739426B-728B-423F-8A39-60ABECABD3CC}" dt="2024-10-17T14:37:57.421" v="238" actId="165"/>
          <ac:picMkLst>
            <pc:docMk/>
            <pc:sldMk cId="3614578030" sldId="378"/>
            <ac:picMk id="6" creationId="{11ED9D1C-01A4-9587-AB5C-3820884D19D1}"/>
          </ac:picMkLst>
        </pc:picChg>
        <pc:picChg chg="mod ord modCrop">
          <ac:chgData name="Carine L'HOTE" userId="7a88f453-4290-4e9d-a90d-00c3068ab520" providerId="ADAL" clId="{6739426B-728B-423F-8A39-60ABECABD3CC}" dt="2024-10-17T14:37:16.114" v="207" actId="1035"/>
          <ac:picMkLst>
            <pc:docMk/>
            <pc:sldMk cId="3614578030" sldId="378"/>
            <ac:picMk id="60" creationId="{6C63A708-C8C3-82EF-68FA-CD1DA89F199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104ED-560C-4120-89D5-A40EBF371D29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C83D-2704-4EF9-9935-2CF956BF7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83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2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1"/>
            <a:ext cx="543941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2" y="9431599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599C48-8A9F-4257-828B-FB74267884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37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599C48-8A9F-4257-828B-FB74267884A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41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2046"/>
            <a:ext cx="9144000" cy="84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04" y="4749992"/>
            <a:ext cx="287338" cy="273844"/>
          </a:xfrm>
        </p:spPr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14" hasCustomPrompt="1"/>
          </p:nvPr>
        </p:nvSpPr>
        <p:spPr>
          <a:xfrm>
            <a:off x="4427538" y="1767822"/>
            <a:ext cx="2736304" cy="2160240"/>
          </a:xfrm>
        </p:spPr>
        <p:txBody>
          <a:bodyPr numCol="1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 lang="fr-FR" sz="1400" b="1" kern="1200" cap="none" baseline="0" smtClean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Chapitre 1</a:t>
            </a:r>
          </a:p>
          <a:p>
            <a:pPr lvl="0"/>
            <a:r>
              <a:rPr lang="fr-FR"/>
              <a:t>Chapitre 2</a:t>
            </a:r>
          </a:p>
          <a:p>
            <a:pPr lvl="0"/>
            <a:r>
              <a:rPr lang="fr-FR"/>
              <a:t>Chapitre 3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5"/>
          </p:nvPr>
        </p:nvSpPr>
        <p:spPr>
          <a:xfrm>
            <a:off x="408753" y="4749992"/>
            <a:ext cx="6926486" cy="273844"/>
          </a:xfrm>
        </p:spPr>
        <p:txBody>
          <a:bodyPr/>
          <a:lstStyle/>
          <a:p>
            <a:r>
              <a:rPr lang="fr-FR">
                <a:latin typeface="Arial"/>
                <a:ea typeface="+mn-ea"/>
              </a:rPr>
              <a:t>| Titre du document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427538" y="915566"/>
            <a:ext cx="3096790" cy="103249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ts val="0"/>
              </a:spcBef>
              <a:buNone/>
              <a:defRPr sz="2800" b="1" kern="1200" baseline="0">
                <a:solidFill>
                  <a:srgbClr val="006AB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/>
              <a:t>Sommaire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5" y="1960852"/>
            <a:ext cx="1384703" cy="122179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2046"/>
            <a:ext cx="9144000" cy="845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427538" y="915566"/>
            <a:ext cx="3096790" cy="103249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ts val="0"/>
              </a:spcBef>
              <a:buNone/>
              <a:defRPr sz="2800" b="1" kern="1200" baseline="0">
                <a:solidFill>
                  <a:srgbClr val="006AB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/>
              <a:t>Sommaire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5" y="1960852"/>
            <a:ext cx="1384703" cy="122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178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2046"/>
            <a:ext cx="9144000" cy="77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00" y="144016"/>
            <a:ext cx="1310181" cy="4803998"/>
          </a:xfrm>
          <a:prstGeom prst="rect">
            <a:avLst/>
          </a:prstGeom>
        </p:spPr>
      </p:pic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427538" y="1683271"/>
            <a:ext cx="4311972" cy="1032495"/>
          </a:xfrm>
        </p:spPr>
        <p:txBody>
          <a:bodyPr anchor="ctr" anchorCtr="0">
            <a:noAutofit/>
          </a:bodyPr>
          <a:lstStyle>
            <a:lvl1pPr algn="l">
              <a:lnSpc>
                <a:spcPts val="2700"/>
              </a:lnSpc>
              <a:spcBef>
                <a:spcPts val="0"/>
              </a:spcBef>
              <a:defRPr sz="2800" baseline="0">
                <a:solidFill>
                  <a:srgbClr val="006AB2"/>
                </a:solidFill>
              </a:defRPr>
            </a:lvl1pPr>
          </a:lstStyle>
          <a:p>
            <a:r>
              <a:rPr lang="fr-FR"/>
              <a:t>Titre du chapitre</a:t>
            </a:r>
          </a:p>
        </p:txBody>
      </p:sp>
      <p:sp>
        <p:nvSpPr>
          <p:cNvPr id="18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4427538" y="2815605"/>
            <a:ext cx="4311972" cy="664418"/>
          </a:xfrm>
        </p:spPr>
        <p:txBody>
          <a:bodyPr>
            <a:noAutofit/>
          </a:bodyPr>
          <a:lstStyle>
            <a:lvl1pPr algn="l">
              <a:defRPr sz="2000">
                <a:solidFill>
                  <a:srgbClr val="575757"/>
                </a:solidFill>
              </a:defRPr>
            </a:lvl1pPr>
          </a:lstStyle>
          <a:p>
            <a:pPr lvl="0"/>
            <a:r>
              <a:rPr lang="fr-FR"/>
              <a:t>Sous-titre éventuel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5" y="1960852"/>
            <a:ext cx="1384703" cy="122179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2046"/>
            <a:ext cx="9144000" cy="77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00" y="144016"/>
            <a:ext cx="1310181" cy="480399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5" y="1960852"/>
            <a:ext cx="1384703" cy="122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252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7534"/>
            <a:ext cx="9144000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Une image contenant personne, intérieur, tenant, alimentation&#10;&#10;Description générée automatiquement">
            <a:extLst>
              <a:ext uri="{FF2B5EF4-FFF2-40B4-BE49-F238E27FC236}">
                <a16:creationId xmlns:a16="http://schemas.microsoft.com/office/drawing/2014/main" id="{DCE54B6C-D7B7-064E-80CC-C434FFA6A4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889" y="2255"/>
            <a:ext cx="7522111" cy="5141246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4A0B2A-58BC-1D4D-8883-191DA713D2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8538" y="915988"/>
            <a:ext cx="2735510" cy="15113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200" kern="800" cap="none" baseline="0">
                <a:solidFill>
                  <a:schemeClr val="bg1"/>
                </a:solidFill>
              </a:defRPr>
            </a:lvl1pPr>
            <a:lvl2pPr marL="434250" indent="0">
              <a:lnSpc>
                <a:spcPct val="80000"/>
              </a:lnSpc>
              <a:buNone/>
              <a:defRPr sz="320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Titre principal de la slide</a:t>
            </a:r>
          </a:p>
          <a:p>
            <a:pPr lvl="1"/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5C05DFA-F720-FF4C-A4AA-91C4E66A31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68538" y="2427288"/>
            <a:ext cx="2951534" cy="187325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Texte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04" y="4749992"/>
            <a:ext cx="287338" cy="273844"/>
          </a:xfrm>
        </p:spPr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627534"/>
            <a:ext cx="9144000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personne, intérieur, tenant, alimentation&#10;&#10;Description générée automatiquement">
            <a:extLst>
              <a:ext uri="{FF2B5EF4-FFF2-40B4-BE49-F238E27FC236}">
                <a16:creationId xmlns:a16="http://schemas.microsoft.com/office/drawing/2014/main" id="{DCE54B6C-D7B7-064E-80CC-C434FFA6A4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889" y="2255"/>
            <a:ext cx="7522111" cy="514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798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personne, intérieur, homme, table&#10;&#10;Description générée automatiquement">
            <a:extLst>
              <a:ext uri="{FF2B5EF4-FFF2-40B4-BE49-F238E27FC236}">
                <a16:creationId xmlns:a16="http://schemas.microsoft.com/office/drawing/2014/main" id="{6FB58E74-65F0-5A41-B2A3-C683EB81BB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8208" y="-13947"/>
            <a:ext cx="9190183" cy="517139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F7A409D-321F-644F-957D-D88584B88E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9714"/>
            <a:ext cx="657373" cy="581836"/>
          </a:xfrm>
          <a:prstGeom prst="rect">
            <a:avLst/>
          </a:prstGeom>
        </p:spPr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0E49024-B637-B846-AD7A-074C32D97E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987425"/>
            <a:ext cx="2735957" cy="1871663"/>
          </a:xfrm>
          <a:prstGeom prst="rect">
            <a:avLst/>
          </a:prstGeom>
        </p:spPr>
        <p:txBody>
          <a:bodyPr/>
          <a:lstStyle>
            <a:lvl1pPr>
              <a:defRPr sz="2800" kern="800" cap="all" baseline="0"/>
            </a:lvl1pPr>
            <a:lvl2pPr marL="434250" indent="0">
              <a:buNone/>
              <a:defRPr sz="3200"/>
            </a:lvl2pPr>
          </a:lstStyle>
          <a:p>
            <a:pPr lvl="0"/>
            <a:r>
              <a:rPr lang="fr-FR"/>
              <a:t>Titre de la slide</a:t>
            </a:r>
          </a:p>
          <a:p>
            <a:pPr lvl="1"/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9933515-A54B-C648-9452-ED438F800E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04048" y="987425"/>
            <a:ext cx="3457575" cy="187166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sz="1400" b="0"/>
            </a:lvl1pPr>
          </a:lstStyle>
          <a:p>
            <a:pPr lvl="0"/>
            <a:r>
              <a:rPr lang="fr-FR"/>
              <a:t>Texte</a:t>
            </a:r>
          </a:p>
        </p:txBody>
      </p:sp>
      <p:pic>
        <p:nvPicPr>
          <p:cNvPr id="6" name="Image 5" descr="Une image contenant personne, intérieur, homme, table&#10;&#10;Description générée automatiquement">
            <a:extLst>
              <a:ext uri="{FF2B5EF4-FFF2-40B4-BE49-F238E27FC236}">
                <a16:creationId xmlns:a16="http://schemas.microsoft.com/office/drawing/2014/main" id="{6FB58E74-65F0-5A41-B2A3-C683EB81BB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8208" y="-13947"/>
            <a:ext cx="9190183" cy="517139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F7A409D-321F-644F-957D-D88584B88E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9714"/>
            <a:ext cx="657373" cy="58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129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fr-FR">
                <a:latin typeface="Arial"/>
                <a:ea typeface="+mn-ea"/>
              </a:rPr>
              <a:t>| Titre du document</a:t>
            </a:r>
          </a:p>
        </p:txBody>
      </p:sp>
    </p:spTree>
    <p:extLst>
      <p:ext uri="{BB962C8B-B14F-4D97-AF65-F5344CB8AC3E}">
        <p14:creationId xmlns:p14="http://schemas.microsoft.com/office/powerpoint/2010/main" val="408936792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fr-FR">
                <a:latin typeface="Arial"/>
                <a:ea typeface="+mn-ea"/>
              </a:rPr>
              <a:t>| Titre du document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idx="1"/>
          </p:nvPr>
        </p:nvSpPr>
        <p:spPr>
          <a:xfrm>
            <a:off x="827584" y="843558"/>
            <a:ext cx="8064896" cy="3744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08635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584" y="87474"/>
            <a:ext cx="8064092" cy="54000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6"/>
          </p:nvPr>
        </p:nvSpPr>
        <p:spPr>
          <a:xfrm>
            <a:off x="827584" y="843558"/>
            <a:ext cx="3889375" cy="3744416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 sz="1400">
                <a:solidFill>
                  <a:srgbClr val="575757"/>
                </a:solidFill>
              </a:defRPr>
            </a:lvl4pPr>
            <a:lvl5pPr>
              <a:defRPr sz="12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7"/>
          </p:nvPr>
        </p:nvSpPr>
        <p:spPr>
          <a:xfrm>
            <a:off x="5002301" y="843558"/>
            <a:ext cx="3889375" cy="3744416"/>
          </a:xfrm>
        </p:spPr>
        <p:txBody>
          <a:bodyPr/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 sz="1400">
                <a:solidFill>
                  <a:srgbClr val="575757"/>
                </a:solidFill>
              </a:defRPr>
            </a:lvl4pPr>
            <a:lvl5pPr>
              <a:defRPr sz="12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fr-FR">
                <a:latin typeface="Arial"/>
                <a:ea typeface="+mn-ea"/>
              </a:rPr>
              <a:t>| Titre du document</a:t>
            </a:r>
          </a:p>
        </p:txBody>
      </p:sp>
    </p:spTree>
    <p:extLst>
      <p:ext uri="{BB962C8B-B14F-4D97-AF65-F5344CB8AC3E}">
        <p14:creationId xmlns:p14="http://schemas.microsoft.com/office/powerpoint/2010/main" val="393523741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2046"/>
            <a:ext cx="9144000" cy="77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536" y="222405"/>
            <a:ext cx="1361391" cy="469869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5" y="1960852"/>
            <a:ext cx="1384703" cy="122179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-2046"/>
            <a:ext cx="9144000" cy="77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536" y="222405"/>
            <a:ext cx="1361391" cy="4698691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5" y="1960852"/>
            <a:ext cx="1384703" cy="1221797"/>
          </a:xfrm>
          <a:prstGeom prst="rect">
            <a:avLst/>
          </a:prstGeom>
        </p:spPr>
      </p:pic>
      <p:grpSp>
        <p:nvGrpSpPr>
          <p:cNvPr id="22" name="Groupe 21"/>
          <p:cNvGrpSpPr/>
          <p:nvPr userDrawn="1"/>
        </p:nvGrpSpPr>
        <p:grpSpPr>
          <a:xfrm>
            <a:off x="4804660" y="1261977"/>
            <a:ext cx="3353923" cy="2529366"/>
            <a:chOff x="4804660" y="1261977"/>
            <a:chExt cx="3353923" cy="2529366"/>
          </a:xfrm>
        </p:grpSpPr>
        <p:sp>
          <p:nvSpPr>
            <p:cNvPr id="23" name="ZoneTexte 22"/>
            <p:cNvSpPr txBox="1"/>
            <p:nvPr/>
          </p:nvSpPr>
          <p:spPr>
            <a:xfrm>
              <a:off x="4818086" y="1261977"/>
              <a:ext cx="3240360" cy="2529366"/>
            </a:xfrm>
            <a:prstGeom prst="rect">
              <a:avLst/>
            </a:prstGeom>
            <a:noFill/>
          </p:spPr>
          <p:txBody>
            <a:bodyPr wrap="square" lIns="72000" tIns="108000" rIns="72000" bIns="108000" rtlCol="0" anchor="t" anchorCtr="0">
              <a:normAutofit/>
            </a:bodyPr>
            <a:lstStyle/>
            <a:p>
              <a:pPr algn="l"/>
              <a:r>
                <a:rPr lang="fr-FR" sz="2000" b="1">
                  <a:solidFill>
                    <a:srgbClr val="575757"/>
                  </a:solidFill>
                </a:rPr>
                <a:t>esante.gouv.fr</a:t>
              </a:r>
            </a:p>
            <a:p>
              <a:pPr algn="l"/>
              <a:r>
                <a:rPr lang="fr-FR" sz="1500">
                  <a:solidFill>
                    <a:srgbClr val="575757"/>
                  </a:solidFill>
                </a:rPr>
                <a:t>Le portail</a:t>
              </a:r>
              <a:r>
                <a:rPr lang="fr-FR" sz="1500" baseline="0">
                  <a:solidFill>
                    <a:srgbClr val="575757"/>
                  </a:solidFill>
                </a:rPr>
                <a:t> pour accéder à l’ensemble des services et produits de l’agence du numérique en santé et s’informer sur l’actualité de la e-santé. </a:t>
              </a:r>
            </a:p>
            <a:p>
              <a:pPr algn="ctr"/>
              <a:endParaRPr lang="fr-FR" sz="1500" err="1">
                <a:solidFill>
                  <a:srgbClr val="575757"/>
                </a:solidFill>
              </a:endParaRPr>
            </a:p>
          </p:txBody>
        </p:sp>
        <p:pic>
          <p:nvPicPr>
            <p:cNvPr id="24" name="Picture 2" descr="Y:\Interne\Communication\Communication_2019\Crea_graphiques\Pictos\Picto_OK\Twitter_Logo_Blu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4660" y="2817758"/>
              <a:ext cx="422086" cy="42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Y:\Interne\Communication\Communication_2019\Crea_graphiques\Pictos\Picto_OK\LINKEDIN@2x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9703" y="3271808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Y:\Interne\Communication\Communication_2019\Crea_graphiques\Pictos\Picto_OK\Twitter_Logo_Blue.png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4660" y="2817758"/>
              <a:ext cx="422086" cy="42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Y:\Interne\Communication\Communication_2019\Crea_graphiques\Pictos\Picto_OK\LINKEDIN@2x.png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9703" y="3271808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ZoneTexte 27"/>
            <p:cNvSpPr txBox="1"/>
            <p:nvPr userDrawn="1"/>
          </p:nvSpPr>
          <p:spPr>
            <a:xfrm>
              <a:off x="5220072" y="2859782"/>
              <a:ext cx="2938511" cy="649472"/>
            </a:xfrm>
            <a:prstGeom prst="rect">
              <a:avLst/>
            </a:prstGeom>
            <a:noFill/>
          </p:spPr>
          <p:txBody>
            <a:bodyPr wrap="square" lIns="72000" tIns="108000" rIns="72000" bIns="108000" rtlCol="0" anchor="t" anchorCtr="0">
              <a:noAutofit/>
            </a:bodyPr>
            <a:lstStyle/>
            <a:p>
              <a:pPr algn="l">
                <a:spcAft>
                  <a:spcPts val="600"/>
                </a:spcAft>
              </a:pPr>
              <a:r>
                <a:rPr lang="fr-FR" sz="900" b="0">
                  <a:solidFill>
                    <a:srgbClr val="575757"/>
                  </a:solidFill>
                </a:rPr>
                <a:t>@esante_gouv_fr</a:t>
              </a:r>
            </a:p>
            <a:p>
              <a:pPr algn="l"/>
              <a:endParaRPr lang="fr-FR" sz="300" b="0">
                <a:solidFill>
                  <a:srgbClr val="575757"/>
                </a:solidFill>
              </a:endParaRPr>
            </a:p>
            <a:p>
              <a:pPr algn="l"/>
              <a:endParaRPr lang="fr-FR" sz="500" b="0">
                <a:solidFill>
                  <a:srgbClr val="575757"/>
                </a:solidFill>
              </a:endParaRPr>
            </a:p>
            <a:p>
              <a:pPr algn="l"/>
              <a:r>
                <a:rPr lang="fr-FR" sz="900" b="0">
                  <a:solidFill>
                    <a:srgbClr val="575757"/>
                  </a:solidFill>
                </a:rPr>
                <a:t>linkedin.com/company/agence-du-numerique-en-sante</a:t>
              </a:r>
              <a:endParaRPr lang="fr-FR" sz="800" b="0">
                <a:solidFill>
                  <a:srgbClr val="57575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78385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843558"/>
            <a:ext cx="8064896" cy="3744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marL="72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srgbClr val="006AB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08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440000" marR="0" lvl="3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1800000" marR="0" lvl="4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04" y="4749992"/>
            <a:ext cx="287338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lang="fr-FR" sz="800" i="1" kern="1200" smtClean="0">
                <a:solidFill>
                  <a:srgbClr val="575757"/>
                </a:solidFill>
                <a:latin typeface="Arial"/>
                <a:ea typeface="+mn-ea"/>
                <a:cs typeface="+mn-cs"/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8753" y="4749992"/>
            <a:ext cx="6926486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i="1">
                <a:solidFill>
                  <a:srgbClr val="575757"/>
                </a:solidFill>
              </a:defRPr>
            </a:lvl1pPr>
          </a:lstStyle>
          <a:p>
            <a:r>
              <a:rPr lang="fr-FR">
                <a:latin typeface="Arial"/>
                <a:ea typeface="+mn-ea"/>
              </a:rPr>
              <a:t>| Titre du document</a:t>
            </a: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87474"/>
            <a:ext cx="8064092" cy="54000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/>
              <a:t>Titre de la slide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146140" y="699542"/>
            <a:ext cx="8853302" cy="0"/>
          </a:xfrm>
          <a:prstGeom prst="line">
            <a:avLst/>
          </a:prstGeom>
          <a:ln w="3175">
            <a:solidFill>
              <a:srgbClr val="575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46140" y="699542"/>
            <a:ext cx="8853302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0" y="87474"/>
            <a:ext cx="536800" cy="4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transition>
    <p:fade/>
  </p:transition>
  <p:hf hdr="0" dt="0"/>
  <p:txStyles>
    <p:titleStyle>
      <a:lvl1pPr algn="l" defTabSz="914400" rtl="0" eaLnBrk="1" latinLnBrk="0" hangingPunct="1">
        <a:lnSpc>
          <a:spcPts val="2200"/>
        </a:lnSpc>
        <a:spcBef>
          <a:spcPct val="0"/>
        </a:spcBef>
        <a:buNone/>
        <a:defRPr sz="2000" b="1" kern="1200">
          <a:solidFill>
            <a:srgbClr val="006AB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 typeface="Wingdings" panose="05000000000000000000" pitchFamily="2" charset="2"/>
        <a:buNone/>
        <a:tabLst/>
        <a:defRPr sz="24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720000" marR="0" indent="-285750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006AB2"/>
        </a:buClr>
        <a:buSzPct val="100000"/>
        <a:buFont typeface="Wingdings 3" panose="05040102010807070707" pitchFamily="18" charset="2"/>
        <a:buChar char="u"/>
        <a:tabLst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80000" marR="0" indent="-252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Webdings" panose="05030102010509060703" pitchFamily="18" charset="2"/>
        <a:buChar char="&lt;"/>
        <a:tabLst/>
        <a:defRPr lang="fr-FR" sz="1600" kern="1200" baseline="0">
          <a:solidFill>
            <a:srgbClr val="575757"/>
          </a:solidFill>
          <a:latin typeface="+mn-lt"/>
          <a:ea typeface="+mn-ea"/>
          <a:cs typeface="+mn-cs"/>
        </a:defRPr>
      </a:lvl3pPr>
      <a:lvl4pPr marL="1440000" marR="0" indent="-21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Pct val="130000"/>
        <a:buFont typeface="Arial" panose="020B0604020202020204" pitchFamily="34" charset="0"/>
        <a:buChar char="•"/>
        <a:tabLst/>
        <a:defRPr lang="fr-FR" sz="1400" kern="1200">
          <a:solidFill>
            <a:srgbClr val="575757"/>
          </a:solidFill>
          <a:latin typeface="+mn-lt"/>
          <a:ea typeface="+mn-ea"/>
          <a:cs typeface="+mn-cs"/>
        </a:defRPr>
      </a:lvl4pPr>
      <a:lvl5pPr marL="1800000" marR="0" indent="-21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Pct val="110000"/>
        <a:buFont typeface="Arial" pitchFamily="34" charset="0"/>
        <a:buChar char="•"/>
        <a:tabLst/>
        <a:defRPr lang="fr-FR" sz="1200" kern="1200">
          <a:solidFill>
            <a:srgbClr val="5757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équipe dédiée aux régions</a:t>
            </a:r>
          </a:p>
        </p:txBody>
      </p:sp>
      <p:sp>
        <p:nvSpPr>
          <p:cNvPr id="20" name="Espace réservé du numéro de diapositive 2"/>
          <p:cNvSpPr txBox="1">
            <a:spLocks/>
          </p:cNvSpPr>
          <p:nvPr/>
        </p:nvSpPr>
        <p:spPr>
          <a:xfrm>
            <a:off x="132439" y="4809367"/>
            <a:ext cx="237469" cy="2738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  <a:defRPr sz="1200" b="0" kern="1200" cap="none" baseline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lang="fr-FR" sz="1600" kern="1200" baseline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lang="fr-FR" sz="12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6E7B68-C406-4B5C-B79D-A1CDE10CB85D}" type="slidenum">
              <a:rPr lang="fr-FR" sz="800" smtClean="0"/>
              <a:pPr/>
              <a:t>1</a:t>
            </a:fld>
            <a:endParaRPr lang="fr-FR" sz="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2AD42F-6F60-D5D7-A354-EC54AC3B6E2A}"/>
              </a:ext>
            </a:extLst>
          </p:cNvPr>
          <p:cNvSpPr txBox="1"/>
          <p:nvPr/>
        </p:nvSpPr>
        <p:spPr>
          <a:xfrm>
            <a:off x="1440612" y="2769079"/>
            <a:ext cx="914400" cy="612000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108000" rIns="72000" bIns="108000" rtlCol="0" anchor="ctr" anchorCtr="0">
            <a:normAutofit/>
          </a:bodyPr>
          <a:lstStyle/>
          <a:p>
            <a:r>
              <a:rPr lang="fr-FR" sz="800" b="1" dirty="0"/>
              <a:t>Guyane</a:t>
            </a: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6C63A708-C8C3-82EF-68FA-CD1DA89F199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8992"/>
          <a:stretch/>
        </p:blipFill>
        <p:spPr>
          <a:xfrm>
            <a:off x="345823" y="827613"/>
            <a:ext cx="6323213" cy="408323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1ED9D1C-01A4-9587-AB5C-3820884D19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672" y="672870"/>
            <a:ext cx="2343477" cy="355332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E42424A-EC69-A106-F8B0-6B5B2EDB8EBC}"/>
              </a:ext>
            </a:extLst>
          </p:cNvPr>
          <p:cNvSpPr txBox="1"/>
          <p:nvPr/>
        </p:nvSpPr>
        <p:spPr>
          <a:xfrm>
            <a:off x="6483744" y="1645031"/>
            <a:ext cx="2085109" cy="55418"/>
          </a:xfrm>
          <a:prstGeom prst="rect">
            <a:avLst/>
          </a:prstGeom>
          <a:noFill/>
        </p:spPr>
        <p:txBody>
          <a:bodyPr wrap="square" lIns="72000" tIns="108000" rIns="72000" bIns="108000" rtlCol="0" anchor="ctr" anchorCtr="0">
            <a:noAutofit/>
          </a:bodyPr>
          <a:lstStyle/>
          <a:p>
            <a:r>
              <a:rPr lang="fr-FR" sz="1200" dirty="0"/>
              <a:t>Elsa.creach@esante.gouv.fr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63E4BD-B760-4D2C-C104-C90DEC359052}"/>
              </a:ext>
            </a:extLst>
          </p:cNvPr>
          <p:cNvSpPr txBox="1"/>
          <p:nvPr/>
        </p:nvSpPr>
        <p:spPr>
          <a:xfrm>
            <a:off x="6483743" y="2820076"/>
            <a:ext cx="2773671" cy="178307"/>
          </a:xfrm>
          <a:prstGeom prst="rect">
            <a:avLst/>
          </a:prstGeom>
          <a:noFill/>
        </p:spPr>
        <p:txBody>
          <a:bodyPr wrap="square" lIns="72000" tIns="108000" rIns="72000" bIns="108000" rtlCol="0" anchor="ctr" anchorCtr="0">
            <a:noAutofit/>
          </a:bodyPr>
          <a:lstStyle/>
          <a:p>
            <a:r>
              <a:rPr lang="fr-FR" sz="1200" dirty="0"/>
              <a:t>Ines.ghouil-maaoui@esante.gouv.fr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F3139C-AF4E-A055-2972-5FE9AD13817B}"/>
              </a:ext>
            </a:extLst>
          </p:cNvPr>
          <p:cNvSpPr txBox="1"/>
          <p:nvPr/>
        </p:nvSpPr>
        <p:spPr>
          <a:xfrm>
            <a:off x="6462478" y="4009448"/>
            <a:ext cx="2773671" cy="178307"/>
          </a:xfrm>
          <a:prstGeom prst="rect">
            <a:avLst/>
          </a:prstGeom>
          <a:noFill/>
        </p:spPr>
        <p:txBody>
          <a:bodyPr wrap="square" lIns="72000" tIns="108000" rIns="72000" bIns="108000" rtlCol="0" anchor="ctr" anchorCtr="0">
            <a:noAutofit/>
          </a:bodyPr>
          <a:lstStyle/>
          <a:p>
            <a:r>
              <a:rPr lang="fr-FR" sz="1200" dirty="0"/>
              <a:t>Carine.lhote@esante.gouv.fr</a:t>
            </a:r>
          </a:p>
        </p:txBody>
      </p:sp>
    </p:spTree>
    <p:extLst>
      <p:ext uri="{BB962C8B-B14F-4D97-AF65-F5344CB8AC3E}">
        <p14:creationId xmlns:p14="http://schemas.microsoft.com/office/powerpoint/2010/main" val="361457803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NS_THEME STANDARD_V1.0">
  <a:themeElements>
    <a:clrScheme name="ASIP_COULEURS STANDARD_V1.0">
      <a:dk1>
        <a:sysClr val="windowText" lastClr="000000"/>
      </a:dk1>
      <a:lt1>
        <a:sysClr val="window" lastClr="FFFFFF"/>
      </a:lt1>
      <a:dk2>
        <a:srgbClr val="006AB2"/>
      </a:dk2>
      <a:lt2>
        <a:srgbClr val="C7C0BA"/>
      </a:lt2>
      <a:accent1>
        <a:srgbClr val="00A1E0"/>
      </a:accent1>
      <a:accent2>
        <a:srgbClr val="95C23D"/>
      </a:accent2>
      <a:accent3>
        <a:srgbClr val="F7D700"/>
      </a:accent3>
      <a:accent4>
        <a:srgbClr val="FF9900"/>
      </a:accent4>
      <a:accent5>
        <a:srgbClr val="E94190"/>
      </a:accent5>
      <a:accent6>
        <a:srgbClr val="B51621"/>
      </a:accent6>
      <a:hlink>
        <a:srgbClr val="00A1E0"/>
      </a:hlink>
      <a:folHlink>
        <a:srgbClr val="E2001A"/>
      </a:folHlink>
    </a:clrScheme>
    <a:fontScheme name="ASIP_POL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72000" tIns="108000" rIns="72000" bIns="108000" rtlCol="0" anchor="ctr" anchorCtr="0">
        <a:norm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NS_MOD_STANDARD_POWERPOINT_V1.0.potx" id="{1D0B4528-888A-4F4B-A3C8-6EAC4B100E8E}" vid="{1774E66C-32F2-4469-890D-D4A16E5F2A1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5D53B62006F14AA489117163D5F7C9" ma:contentTypeVersion="17" ma:contentTypeDescription="Crée un document." ma:contentTypeScope="" ma:versionID="ee0259d5d0a950c03e85c5191efe3dad">
  <xsd:schema xmlns:xsd="http://www.w3.org/2001/XMLSchema" xmlns:xs="http://www.w3.org/2001/XMLSchema" xmlns:p="http://schemas.microsoft.com/office/2006/metadata/properties" xmlns:ns2="a51124eb-197a-4091-8a96-610158ab1272" xmlns:ns3="95576555-4b81-43b9-84da-68596e16ad61" targetNamespace="http://schemas.microsoft.com/office/2006/metadata/properties" ma:root="true" ma:fieldsID="f32370eee01c14569a8ab2fb823ba747" ns2:_="" ns3:_="">
    <xsd:import namespace="a51124eb-197a-4091-8a96-610158ab1272"/>
    <xsd:import namespace="95576555-4b81-43b9-84da-68596e16ad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124eb-197a-4091-8a96-610158ab1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c4480557-28ee-4200-b705-f4b4ceb9c1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76555-4b81-43b9-84da-68596e16a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17ba147-7641-41fb-be71-fff91eab05e9}" ma:internalName="TaxCatchAll" ma:showField="CatchAllData" ma:web="95576555-4b81-43b9-84da-68596e16a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576555-4b81-43b9-84da-68596e16ad61" xsi:nil="true"/>
    <lcf76f155ced4ddcb4097134ff3c332f xmlns="a51124eb-197a-4091-8a96-610158ab12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1AAE72-A0F9-47AF-BE65-51986CF67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1124eb-197a-4091-8a96-610158ab1272"/>
    <ds:schemaRef ds:uri="95576555-4b81-43b9-84da-68596e16ad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511AC0-DF37-4165-96BC-F9881DEFF3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A7AB2E-88A6-4F03-BA07-DE685AE404D8}">
  <ds:schemaRefs>
    <ds:schemaRef ds:uri="http://schemas.microsoft.com/office/infopath/2007/PartnerControls"/>
    <ds:schemaRef ds:uri="a51124eb-197a-4091-8a96-610158ab1272"/>
    <ds:schemaRef ds:uri="http://purl.org/dc/elements/1.1/"/>
    <ds:schemaRef ds:uri="http://schemas.microsoft.com/office/2006/documentManagement/types"/>
    <ds:schemaRef ds:uri="http://purl.org/dc/dcmitype/"/>
    <ds:schemaRef ds:uri="95576555-4b81-43b9-84da-68596e16ad61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ANS_MOD_STANDARD_POWERPOINT_V1.0</Template>
  <TotalTime>5394</TotalTime>
  <Words>35</Words>
  <Application>Microsoft Office PowerPoint</Application>
  <PresentationFormat>Affichage à l'écran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Webdings</vt:lpstr>
      <vt:lpstr>Wingdings</vt:lpstr>
      <vt:lpstr>Wingdings 3</vt:lpstr>
      <vt:lpstr>ANS_THEME STANDARD_V1.0</vt:lpstr>
      <vt:lpstr>Une équipe dédiée aux régions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MILENKOVIC Nemanja</dc:creator>
  <cp:lastModifiedBy>Carine L'HOTE</cp:lastModifiedBy>
  <cp:revision>474</cp:revision>
  <cp:lastPrinted>2018-03-02T11:16:01Z</cp:lastPrinted>
  <dcterms:created xsi:type="dcterms:W3CDTF">2020-10-27T11:26:12Z</dcterms:created>
  <dcterms:modified xsi:type="dcterms:W3CDTF">2024-10-17T14:38:45Z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itre">
    <vt:lpwstr>Titre du document</vt:lpwstr>
  </property>
  <property fmtid="{D5CDD505-2E9C-101B-9397-08002B2CF9AE}" pid="3" name="_Sous-titre">
    <vt:lpwstr>Sous-titre</vt:lpwstr>
  </property>
  <property fmtid="{D5CDD505-2E9C-101B-9397-08002B2CF9AE}" pid="4" name="_Projet">
    <vt:lpwstr>Nom du projet</vt:lpwstr>
  </property>
  <property fmtid="{D5CDD505-2E9C-101B-9397-08002B2CF9AE}" pid="5" name="_Direction">
    <vt:lpwstr>Nom du pôle/direction</vt:lpwstr>
  </property>
  <property fmtid="{D5CDD505-2E9C-101B-9397-08002B2CF9AE}" pid="6" name="_Version">
    <vt:lpwstr>V0.1</vt:lpwstr>
  </property>
  <property fmtid="{D5CDD505-2E9C-101B-9397-08002B2CF9AE}" pid="7" name="_Statut">
    <vt:lpwstr>En cours</vt:lpwstr>
  </property>
  <property fmtid="{D5CDD505-2E9C-101B-9397-08002B2CF9AE}" pid="8" name="_Classification">
    <vt:lpwstr>Restreinte</vt:lpwstr>
  </property>
  <property fmtid="{D5CDD505-2E9C-101B-9397-08002B2CF9AE}" pid="9" name="*Choix Statut">
    <vt:lpwstr>En cours / En validation / Validé</vt:lpwstr>
  </property>
  <property fmtid="{D5CDD505-2E9C-101B-9397-08002B2CF9AE}" pid="10" name="*Choix classification">
    <vt:lpwstr>Publique / Interne / Restreinte / Confidentielle</vt:lpwstr>
  </property>
  <property fmtid="{D5CDD505-2E9C-101B-9397-08002B2CF9AE}" pid="11" name="ContentTypeId">
    <vt:lpwstr>0x010100995D53B62006F14AA489117163D5F7C9</vt:lpwstr>
  </property>
  <property fmtid="{D5CDD505-2E9C-101B-9397-08002B2CF9AE}" pid="12" name="MediaServiceImageTags">
    <vt:lpwstr/>
  </property>
</Properties>
</file>