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tags/tag45.xml" ContentType="application/vnd.openxmlformats-officedocument.presentationml.tags+xml"/>
  <Override PartName="/ppt/notesSlides/notesSlide9.xml" ContentType="application/vnd.openxmlformats-officedocument.presentationml.notesSlide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notesSlides/notesSlide13.xml" ContentType="application/vnd.openxmlformats-officedocument.presentationml.notesSlide+xml"/>
  <Override PartName="/ppt/tags/tag50.xml" ContentType="application/vnd.openxmlformats-officedocument.presentationml.tags+xml"/>
  <Override PartName="/ppt/notesSlides/notesSlide14.xml" ContentType="application/vnd.openxmlformats-officedocument.presentationml.notesSlide+xml"/>
  <Override PartName="/ppt/tags/tag51.xml" ContentType="application/vnd.openxmlformats-officedocument.presentationml.tags+xml"/>
  <Override PartName="/ppt/notesSlides/notesSlide15.xml" ContentType="application/vnd.openxmlformats-officedocument.presentationml.notesSlide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648" r:id="rId5"/>
  </p:sldMasterIdLst>
  <p:notesMasterIdLst>
    <p:notesMasterId r:id="rId30"/>
  </p:notesMasterIdLst>
  <p:handoutMasterIdLst>
    <p:handoutMasterId r:id="rId31"/>
  </p:handoutMasterIdLst>
  <p:sldIdLst>
    <p:sldId id="256" r:id="rId6"/>
    <p:sldId id="2088197592" r:id="rId7"/>
    <p:sldId id="2088197512" r:id="rId8"/>
    <p:sldId id="2088197482" r:id="rId9"/>
    <p:sldId id="2088197569" r:id="rId10"/>
    <p:sldId id="2088197585" r:id="rId11"/>
    <p:sldId id="2088197492" r:id="rId12"/>
    <p:sldId id="2088197588" r:id="rId13"/>
    <p:sldId id="2088197599" r:id="rId14"/>
    <p:sldId id="2088197600" r:id="rId15"/>
    <p:sldId id="2088197598" r:id="rId16"/>
    <p:sldId id="2088197590" r:id="rId17"/>
    <p:sldId id="2088197473" r:id="rId18"/>
    <p:sldId id="2088197570" r:id="rId19"/>
    <p:sldId id="2088197586" r:id="rId20"/>
    <p:sldId id="2088197591" r:id="rId21"/>
    <p:sldId id="2088197596" r:id="rId22"/>
    <p:sldId id="2088197594" r:id="rId23"/>
    <p:sldId id="2088197595" r:id="rId24"/>
    <p:sldId id="2088197593" r:id="rId25"/>
    <p:sldId id="2088197572" r:id="rId26"/>
    <p:sldId id="2088197578" r:id="rId27"/>
    <p:sldId id="2088197579" r:id="rId28"/>
    <p:sldId id="2088197582" r:id="rId29"/>
  </p:sldIdLst>
  <p:sldSz cx="12192000" cy="6858000"/>
  <p:notesSz cx="6858000" cy="9144000"/>
  <p:custDataLst>
    <p:tags r:id="rId3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9499AAF-20C6-430C-AB6B-0CC179627021}">
          <p14:sldIdLst>
            <p14:sldId id="256"/>
            <p14:sldId id="2088197592"/>
            <p14:sldId id="2088197512"/>
            <p14:sldId id="2088197482"/>
            <p14:sldId id="2088197569"/>
            <p14:sldId id="2088197585"/>
            <p14:sldId id="2088197492"/>
            <p14:sldId id="2088197588"/>
            <p14:sldId id="2088197599"/>
            <p14:sldId id="2088197600"/>
            <p14:sldId id="2088197598"/>
            <p14:sldId id="2088197590"/>
            <p14:sldId id="2088197473"/>
            <p14:sldId id="2088197570"/>
            <p14:sldId id="2088197586"/>
            <p14:sldId id="2088197591"/>
            <p14:sldId id="2088197596"/>
            <p14:sldId id="2088197594"/>
            <p14:sldId id="2088197595"/>
            <p14:sldId id="2088197593"/>
            <p14:sldId id="2088197572"/>
            <p14:sldId id="2088197578"/>
            <p14:sldId id="2088197579"/>
            <p14:sldId id="20881975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37A638-FF90-0B54-AC3A-7408E8ED2B7B}" name="Anne BERTAUD" initials="AB" userId="S::Anne.BERTAUD@esante.gouv.fr::0831039a-573c-4e3e-a01e-770ec6d2cd22" providerId="AD"/>
  <p188:author id="{5CD135B1-3582-FC65-D967-4C8F192E01A0}" name="Beatrice CHABANCE" initials="BC" userId="S::beatrice.chabance@esante.gouv.fr::8dcbebe2-22a3-48e7-b3af-3bdc933c40c1" providerId="AD"/>
  <p188:author id="{9E4DD2B6-ACA1-B493-9258-7A8C5D0FBD2A}" name="Beatrice CHABANCE" initials="BC" userId="S::Beatrice.CHABANCE@esante.gouv.fr::8dcbebe2-22a3-48e7-b3af-3bdc933c40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6ECEE4"/>
    <a:srgbClr val="47B9DD"/>
    <a:srgbClr val="7DCEE7"/>
    <a:srgbClr val="CC0099"/>
    <a:srgbClr val="CC00FF"/>
    <a:srgbClr val="FFFF00"/>
    <a:srgbClr val="EAEAEE"/>
    <a:srgbClr val="47D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F5BE3-526F-433E-8BB4-41BE2C281A14}" v="72" dt="2026-02-05T17:40:53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66" y="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15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BERTAUD" userId="0831039a-573c-4e3e-a01e-770ec6d2cd22" providerId="ADAL" clId="{679FBF52-A150-4D58-A7C4-15685C5BAE1A}"/>
    <pc:docChg chg="undo custSel addSld delSld modSld sldOrd modSection">
      <pc:chgData name="Anne BERTAUD" userId="0831039a-573c-4e3e-a01e-770ec6d2cd22" providerId="ADAL" clId="{679FBF52-A150-4D58-A7C4-15685C5BAE1A}" dt="2026-02-09T08:13:17.686" v="3348" actId="47"/>
      <pc:docMkLst>
        <pc:docMk/>
      </pc:docMkLst>
      <pc:sldChg chg="addSp delSp modSp mod">
        <pc:chgData name="Anne BERTAUD" userId="0831039a-573c-4e3e-a01e-770ec6d2cd22" providerId="ADAL" clId="{679FBF52-A150-4D58-A7C4-15685C5BAE1A}" dt="2026-02-04T17:10:54.873" v="1987" actId="14100"/>
        <pc:sldMkLst>
          <pc:docMk/>
          <pc:sldMk cId="3784089036" sldId="256"/>
        </pc:sldMkLst>
        <pc:spChg chg="mod">
          <ac:chgData name="Anne BERTAUD" userId="0831039a-573c-4e3e-a01e-770ec6d2cd22" providerId="ADAL" clId="{679FBF52-A150-4D58-A7C4-15685C5BAE1A}" dt="2026-02-03T12:43:46.195" v="159" actId="13926"/>
          <ac:spMkLst>
            <pc:docMk/>
            <pc:sldMk cId="3784089036" sldId="256"/>
            <ac:spMk id="3" creationId="{00000000-0000-0000-0000-000000000000}"/>
          </ac:spMkLst>
        </pc:spChg>
        <pc:spChg chg="add mod">
          <ac:chgData name="Anne BERTAUD" userId="0831039a-573c-4e3e-a01e-770ec6d2cd22" providerId="ADAL" clId="{679FBF52-A150-4D58-A7C4-15685C5BAE1A}" dt="2026-02-04T17:10:54.873" v="1987" actId="14100"/>
          <ac:spMkLst>
            <pc:docMk/>
            <pc:sldMk cId="3784089036" sldId="256"/>
            <ac:spMk id="8" creationId="{45452982-BE90-74C6-A554-98A7D2122638}"/>
          </ac:spMkLst>
        </pc:spChg>
        <pc:spChg chg="add mod ord">
          <ac:chgData name="Anne BERTAUD" userId="0831039a-573c-4e3e-a01e-770ec6d2cd22" providerId="ADAL" clId="{679FBF52-A150-4D58-A7C4-15685C5BAE1A}" dt="2026-02-03T12:43:17.532" v="114" actId="2085"/>
          <ac:spMkLst>
            <pc:docMk/>
            <pc:sldMk cId="3784089036" sldId="256"/>
            <ac:spMk id="9" creationId="{BCAC3450-0D1A-9DC9-865E-632EBDB173D1}"/>
          </ac:spMkLst>
        </pc:spChg>
        <pc:spChg chg="mod">
          <ac:chgData name="Anne BERTAUD" userId="0831039a-573c-4e3e-a01e-770ec6d2cd22" providerId="ADAL" clId="{679FBF52-A150-4D58-A7C4-15685C5BAE1A}" dt="2026-02-03T12:39:12.202" v="42" actId="20577"/>
          <ac:spMkLst>
            <pc:docMk/>
            <pc:sldMk cId="3784089036" sldId="256"/>
            <ac:spMk id="16" creationId="{07EBFAF1-7739-BBBB-A4EE-3FF62A58E72C}"/>
          </ac:spMkLst>
        </pc:spChg>
        <pc:picChg chg="add mod">
          <ac:chgData name="Anne BERTAUD" userId="0831039a-573c-4e3e-a01e-770ec6d2cd22" providerId="ADAL" clId="{679FBF52-A150-4D58-A7C4-15685C5BAE1A}" dt="2026-02-04T17:10:30.632" v="1983" actId="1076"/>
          <ac:picMkLst>
            <pc:docMk/>
            <pc:sldMk cId="3784089036" sldId="256"/>
            <ac:picMk id="10" creationId="{450B4116-F603-70FE-582C-50C2A9E117D9}"/>
          </ac:picMkLst>
        </pc:picChg>
      </pc:sldChg>
      <pc:sldChg chg="addSp modSp mod">
        <pc:chgData name="Anne BERTAUD" userId="0831039a-573c-4e3e-a01e-770ec6d2cd22" providerId="ADAL" clId="{679FBF52-A150-4D58-A7C4-15685C5BAE1A}" dt="2026-02-05T08:29:02.924" v="2117" actId="1076"/>
        <pc:sldMkLst>
          <pc:docMk/>
          <pc:sldMk cId="3291957225" sldId="2088197569"/>
        </pc:sldMkLst>
        <pc:spChg chg="add mod">
          <ac:chgData name="Anne BERTAUD" userId="0831039a-573c-4e3e-a01e-770ec6d2cd22" providerId="ADAL" clId="{679FBF52-A150-4D58-A7C4-15685C5BAE1A}" dt="2026-02-05T08:24:37.322" v="2105" actId="1076"/>
          <ac:spMkLst>
            <pc:docMk/>
            <pc:sldMk cId="3291957225" sldId="2088197569"/>
            <ac:spMk id="2" creationId="{6D707884-284C-2D27-C0A1-156F6B9EA042}"/>
          </ac:spMkLst>
        </pc:spChg>
        <pc:spChg chg="mod">
          <ac:chgData name="Anne BERTAUD" userId="0831039a-573c-4e3e-a01e-770ec6d2cd22" providerId="ADAL" clId="{679FBF52-A150-4D58-A7C4-15685C5BAE1A}" dt="2026-02-05T08:18:21.522" v="2077" actId="20577"/>
          <ac:spMkLst>
            <pc:docMk/>
            <pc:sldMk cId="3291957225" sldId="2088197569"/>
            <ac:spMk id="9" creationId="{14235948-F414-53B8-1F13-B8DAC96D5161}"/>
          </ac:spMkLst>
        </pc:spChg>
        <pc:picChg chg="add mod">
          <ac:chgData name="Anne BERTAUD" userId="0831039a-573c-4e3e-a01e-770ec6d2cd22" providerId="ADAL" clId="{679FBF52-A150-4D58-A7C4-15685C5BAE1A}" dt="2026-02-05T08:29:02.924" v="2117" actId="1076"/>
          <ac:picMkLst>
            <pc:docMk/>
            <pc:sldMk cId="3291957225" sldId="2088197569"/>
            <ac:picMk id="16" creationId="{4F85A31C-1509-A237-5671-0314DCDB9919}"/>
          </ac:picMkLst>
        </pc:picChg>
        <pc:cxnChg chg="add mod">
          <ac:chgData name="Anne BERTAUD" userId="0831039a-573c-4e3e-a01e-770ec6d2cd22" providerId="ADAL" clId="{679FBF52-A150-4D58-A7C4-15685C5BAE1A}" dt="2026-02-05T08:24:46.041" v="2108" actId="14100"/>
          <ac:cxnSpMkLst>
            <pc:docMk/>
            <pc:sldMk cId="3291957225" sldId="2088197569"/>
            <ac:cxnSpMk id="4" creationId="{A96536D4-E7E1-2800-0D05-DA9E25B52E2B}"/>
          </ac:cxnSpMkLst>
        </pc:cxnChg>
        <pc:cxnChg chg="add mod">
          <ac:chgData name="Anne BERTAUD" userId="0831039a-573c-4e3e-a01e-770ec6d2cd22" providerId="ADAL" clId="{679FBF52-A150-4D58-A7C4-15685C5BAE1A}" dt="2026-02-05T08:24:48.617" v="2109" actId="14100"/>
          <ac:cxnSpMkLst>
            <pc:docMk/>
            <pc:sldMk cId="3291957225" sldId="2088197569"/>
            <ac:cxnSpMk id="7" creationId="{0E03F04D-A2A2-F80F-B88A-328A1AC15C57}"/>
          </ac:cxnSpMkLst>
        </pc:cxnChg>
      </pc:sldChg>
      <pc:sldChg chg="modSp mod">
        <pc:chgData name="Anne BERTAUD" userId="0831039a-573c-4e3e-a01e-770ec6d2cd22" providerId="ADAL" clId="{679FBF52-A150-4D58-A7C4-15685C5BAE1A}" dt="2026-02-04T14:45:40.210" v="658" actId="20577"/>
        <pc:sldMkLst>
          <pc:docMk/>
          <pc:sldMk cId="3888460092" sldId="2088197578"/>
        </pc:sldMkLst>
        <pc:spChg chg="mod">
          <ac:chgData name="Anne BERTAUD" userId="0831039a-573c-4e3e-a01e-770ec6d2cd22" providerId="ADAL" clId="{679FBF52-A150-4D58-A7C4-15685C5BAE1A}" dt="2026-02-04T14:45:40.210" v="658" actId="20577"/>
          <ac:spMkLst>
            <pc:docMk/>
            <pc:sldMk cId="3888460092" sldId="2088197578"/>
            <ac:spMk id="3" creationId="{89F1E9EB-1EAB-1C7E-91BC-875206544C9F}"/>
          </ac:spMkLst>
        </pc:spChg>
        <pc:spChg chg="mod">
          <ac:chgData name="Anne BERTAUD" userId="0831039a-573c-4e3e-a01e-770ec6d2cd22" providerId="ADAL" clId="{679FBF52-A150-4D58-A7C4-15685C5BAE1A}" dt="2026-02-04T14:45:23.821" v="645" actId="20577"/>
          <ac:spMkLst>
            <pc:docMk/>
            <pc:sldMk cId="3888460092" sldId="2088197578"/>
            <ac:spMk id="4" creationId="{11664D76-6931-1BA4-4F57-09F4874CEF31}"/>
          </ac:spMkLst>
        </pc:spChg>
      </pc:sldChg>
      <pc:sldChg chg="addSp delSp modSp mod">
        <pc:chgData name="Anne BERTAUD" userId="0831039a-573c-4e3e-a01e-770ec6d2cd22" providerId="ADAL" clId="{679FBF52-A150-4D58-A7C4-15685C5BAE1A}" dt="2026-02-05T15:35:32.559" v="3237" actId="1076"/>
        <pc:sldMkLst>
          <pc:docMk/>
          <pc:sldMk cId="957549114" sldId="2088197582"/>
        </pc:sldMkLst>
        <pc:spChg chg="add mod ord">
          <ac:chgData name="Anne BERTAUD" userId="0831039a-573c-4e3e-a01e-770ec6d2cd22" providerId="ADAL" clId="{679FBF52-A150-4D58-A7C4-15685C5BAE1A}" dt="2026-02-05T15:35:26.993" v="3235" actId="14100"/>
          <ac:spMkLst>
            <pc:docMk/>
            <pc:sldMk cId="957549114" sldId="2088197582"/>
            <ac:spMk id="6" creationId="{539D4FB0-B1F2-AFC0-9DDD-4499DD167900}"/>
          </ac:spMkLst>
        </pc:spChg>
        <pc:spChg chg="add mod">
          <ac:chgData name="Anne BERTAUD" userId="0831039a-573c-4e3e-a01e-770ec6d2cd22" providerId="ADAL" clId="{679FBF52-A150-4D58-A7C4-15685C5BAE1A}" dt="2026-02-05T15:35:32.559" v="3237" actId="1076"/>
          <ac:spMkLst>
            <pc:docMk/>
            <pc:sldMk cId="957549114" sldId="2088197582"/>
            <ac:spMk id="8" creationId="{E475044F-C07C-DB29-8A32-A4AD7335D6DA}"/>
          </ac:spMkLst>
        </pc:spChg>
        <pc:picChg chg="add mod">
          <ac:chgData name="Anne BERTAUD" userId="0831039a-573c-4e3e-a01e-770ec6d2cd22" providerId="ADAL" clId="{679FBF52-A150-4D58-A7C4-15685C5BAE1A}" dt="2026-02-05T15:35:29.087" v="3236" actId="1076"/>
          <ac:picMkLst>
            <pc:docMk/>
            <pc:sldMk cId="957549114" sldId="2088197582"/>
            <ac:picMk id="4" creationId="{0B69346B-112F-6204-7095-C033F67058E3}"/>
          </ac:picMkLst>
        </pc:picChg>
        <pc:picChg chg="mod">
          <ac:chgData name="Anne BERTAUD" userId="0831039a-573c-4e3e-a01e-770ec6d2cd22" providerId="ADAL" clId="{679FBF52-A150-4D58-A7C4-15685C5BAE1A}" dt="2026-02-05T15:35:11.862" v="3232" actId="1076"/>
          <ac:picMkLst>
            <pc:docMk/>
            <pc:sldMk cId="957549114" sldId="2088197582"/>
            <ac:picMk id="5" creationId="{8ACD29F0-B910-16CD-4B1A-08FE6E2B3BF8}"/>
          </ac:picMkLst>
        </pc:picChg>
      </pc:sldChg>
      <pc:sldChg chg="addSp delSp modSp add mod">
        <pc:chgData name="Anne BERTAUD" userId="0831039a-573c-4e3e-a01e-770ec6d2cd22" providerId="ADAL" clId="{679FBF52-A150-4D58-A7C4-15685C5BAE1A}" dt="2026-02-04T14:57:19.891" v="880" actId="1076"/>
        <pc:sldMkLst>
          <pc:docMk/>
          <pc:sldMk cId="1391513542" sldId="2088197585"/>
        </pc:sldMkLst>
        <pc:spChg chg="mod">
          <ac:chgData name="Anne BERTAUD" userId="0831039a-573c-4e3e-a01e-770ec6d2cd22" providerId="ADAL" clId="{679FBF52-A150-4D58-A7C4-15685C5BAE1A}" dt="2026-02-04T14:54:18.774" v="847" actId="20577"/>
          <ac:spMkLst>
            <pc:docMk/>
            <pc:sldMk cId="1391513542" sldId="2088197585"/>
            <ac:spMk id="2" creationId="{3D8390FF-D91F-84AE-1694-8F4A96E5ED44}"/>
          </ac:spMkLst>
        </pc:spChg>
        <pc:spChg chg="add mod">
          <ac:chgData name="Anne BERTAUD" userId="0831039a-573c-4e3e-a01e-770ec6d2cd22" providerId="ADAL" clId="{679FBF52-A150-4D58-A7C4-15685C5BAE1A}" dt="2026-02-04T14:50:23.452" v="822" actId="164"/>
          <ac:spMkLst>
            <pc:docMk/>
            <pc:sldMk cId="1391513542" sldId="2088197585"/>
            <ac:spMk id="3" creationId="{1F6E1FB3-9FA5-2815-35FE-4CCE416EEBD8}"/>
          </ac:spMkLst>
        </pc:spChg>
        <pc:spChg chg="add mod">
          <ac:chgData name="Anne BERTAUD" userId="0831039a-573c-4e3e-a01e-770ec6d2cd22" providerId="ADAL" clId="{679FBF52-A150-4D58-A7C4-15685C5BAE1A}" dt="2026-02-04T14:54:12.793" v="839" actId="20577"/>
          <ac:spMkLst>
            <pc:docMk/>
            <pc:sldMk cId="1391513542" sldId="2088197585"/>
            <ac:spMk id="4" creationId="{D4C1A5DD-587A-0E72-1930-B6C4142483E4}"/>
          </ac:spMkLst>
        </pc:spChg>
        <pc:spChg chg="add mod">
          <ac:chgData name="Anne BERTAUD" userId="0831039a-573c-4e3e-a01e-770ec6d2cd22" providerId="ADAL" clId="{679FBF52-A150-4D58-A7C4-15685C5BAE1A}" dt="2026-02-04T14:50:23.452" v="822" actId="164"/>
          <ac:spMkLst>
            <pc:docMk/>
            <pc:sldMk cId="1391513542" sldId="2088197585"/>
            <ac:spMk id="7" creationId="{2256E37A-719C-DF1A-0053-B7B857CDE1C5}"/>
          </ac:spMkLst>
        </pc:spChg>
        <pc:spChg chg="mod">
          <ac:chgData name="Anne BERTAUD" userId="0831039a-573c-4e3e-a01e-770ec6d2cd22" providerId="ADAL" clId="{679FBF52-A150-4D58-A7C4-15685C5BAE1A}" dt="2026-02-04T14:51:09.064" v="833" actId="20577"/>
          <ac:spMkLst>
            <pc:docMk/>
            <pc:sldMk cId="1391513542" sldId="2088197585"/>
            <ac:spMk id="9" creationId="{4754FEB0-79DF-7A85-51FF-9162689AB488}"/>
          </ac:spMkLst>
        </pc:spChg>
        <pc:spChg chg="add mod">
          <ac:chgData name="Anne BERTAUD" userId="0831039a-573c-4e3e-a01e-770ec6d2cd22" providerId="ADAL" clId="{679FBF52-A150-4D58-A7C4-15685C5BAE1A}" dt="2026-02-04T14:50:23.452" v="822" actId="164"/>
          <ac:spMkLst>
            <pc:docMk/>
            <pc:sldMk cId="1391513542" sldId="2088197585"/>
            <ac:spMk id="11" creationId="{F730A67B-4DAD-1C2C-EEBF-192CA795CE71}"/>
          </ac:spMkLst>
        </pc:spChg>
        <pc:spChg chg="add mod">
          <ac:chgData name="Anne BERTAUD" userId="0831039a-573c-4e3e-a01e-770ec6d2cd22" providerId="ADAL" clId="{679FBF52-A150-4D58-A7C4-15685C5BAE1A}" dt="2026-02-04T14:50:23.452" v="822" actId="164"/>
          <ac:spMkLst>
            <pc:docMk/>
            <pc:sldMk cId="1391513542" sldId="2088197585"/>
            <ac:spMk id="15" creationId="{DC557553-2B0E-0360-AAA7-BB63440A5864}"/>
          </ac:spMkLst>
        </pc:spChg>
        <pc:spChg chg="add mod">
          <ac:chgData name="Anne BERTAUD" userId="0831039a-573c-4e3e-a01e-770ec6d2cd22" providerId="ADAL" clId="{679FBF52-A150-4D58-A7C4-15685C5BAE1A}" dt="2026-02-04T14:50:23.452" v="822" actId="164"/>
          <ac:spMkLst>
            <pc:docMk/>
            <pc:sldMk cId="1391513542" sldId="2088197585"/>
            <ac:spMk id="16" creationId="{DA324B01-F5D2-2223-F6A5-8EEE90DEF8DD}"/>
          </ac:spMkLst>
        </pc:spChg>
        <pc:spChg chg="add mod">
          <ac:chgData name="Anne BERTAUD" userId="0831039a-573c-4e3e-a01e-770ec6d2cd22" providerId="ADAL" clId="{679FBF52-A150-4D58-A7C4-15685C5BAE1A}" dt="2026-02-04T14:50:23.452" v="822" actId="164"/>
          <ac:spMkLst>
            <pc:docMk/>
            <pc:sldMk cId="1391513542" sldId="2088197585"/>
            <ac:spMk id="17" creationId="{DBF3B67C-1B87-DA17-6173-E9C53CD98CE0}"/>
          </ac:spMkLst>
        </pc:spChg>
        <pc:spChg chg="add mod">
          <ac:chgData name="Anne BERTAUD" userId="0831039a-573c-4e3e-a01e-770ec6d2cd22" providerId="ADAL" clId="{679FBF52-A150-4D58-A7C4-15685C5BAE1A}" dt="2026-02-04T14:50:23.452" v="822" actId="164"/>
          <ac:spMkLst>
            <pc:docMk/>
            <pc:sldMk cId="1391513542" sldId="2088197585"/>
            <ac:spMk id="18" creationId="{9DBBFF05-3A68-D91E-F222-37C315C23A3D}"/>
          </ac:spMkLst>
        </pc:spChg>
        <pc:spChg chg="add mod">
          <ac:chgData name="Anne BERTAUD" userId="0831039a-573c-4e3e-a01e-770ec6d2cd22" providerId="ADAL" clId="{679FBF52-A150-4D58-A7C4-15685C5BAE1A}" dt="2026-02-04T14:50:23.452" v="822" actId="164"/>
          <ac:spMkLst>
            <pc:docMk/>
            <pc:sldMk cId="1391513542" sldId="2088197585"/>
            <ac:spMk id="21" creationId="{820924C6-AD10-FC34-15D2-C5210FB47E34}"/>
          </ac:spMkLst>
        </pc:spChg>
        <pc:spChg chg="mod">
          <ac:chgData name="Anne BERTAUD" userId="0831039a-573c-4e3e-a01e-770ec6d2cd22" providerId="ADAL" clId="{679FBF52-A150-4D58-A7C4-15685C5BAE1A}" dt="2026-02-04T14:51:02.343" v="831" actId="1076"/>
          <ac:spMkLst>
            <pc:docMk/>
            <pc:sldMk cId="1391513542" sldId="2088197585"/>
            <ac:spMk id="23" creationId="{03637D9C-0081-C624-BA1E-1BAD38E06741}"/>
          </ac:spMkLst>
        </pc:spChg>
        <pc:spChg chg="add mod">
          <ac:chgData name="Anne BERTAUD" userId="0831039a-573c-4e3e-a01e-770ec6d2cd22" providerId="ADAL" clId="{679FBF52-A150-4D58-A7C4-15685C5BAE1A}" dt="2026-02-04T14:49:59.252" v="803" actId="1076"/>
          <ac:spMkLst>
            <pc:docMk/>
            <pc:sldMk cId="1391513542" sldId="2088197585"/>
            <ac:spMk id="24" creationId="{393B2C32-F95C-F275-45C0-FEA4C0FF6F42}"/>
          </ac:spMkLst>
        </pc:spChg>
        <pc:spChg chg="mod">
          <ac:chgData name="Anne BERTAUD" userId="0831039a-573c-4e3e-a01e-770ec6d2cd22" providerId="ADAL" clId="{679FBF52-A150-4D58-A7C4-15685C5BAE1A}" dt="2026-02-04T14:50:14.285" v="821" actId="20577"/>
          <ac:spMkLst>
            <pc:docMk/>
            <pc:sldMk cId="1391513542" sldId="2088197585"/>
            <ac:spMk id="26" creationId="{91D55831-F591-5944-9A85-473D583226CA}"/>
          </ac:spMkLst>
        </pc:spChg>
        <pc:spChg chg="add mod">
          <ac:chgData name="Anne BERTAUD" userId="0831039a-573c-4e3e-a01e-770ec6d2cd22" providerId="ADAL" clId="{679FBF52-A150-4D58-A7C4-15685C5BAE1A}" dt="2026-02-04T14:50:49.966" v="829" actId="1076"/>
          <ac:spMkLst>
            <pc:docMk/>
            <pc:sldMk cId="1391513542" sldId="2088197585"/>
            <ac:spMk id="29" creationId="{3F3541BA-6271-7524-9BF4-2DC42F763BC7}"/>
          </ac:spMkLst>
        </pc:spChg>
        <pc:spChg chg="add mod">
          <ac:chgData name="Anne BERTAUD" userId="0831039a-573c-4e3e-a01e-770ec6d2cd22" providerId="ADAL" clId="{679FBF52-A150-4D58-A7C4-15685C5BAE1A}" dt="2026-02-04T14:50:40.582" v="827" actId="1076"/>
          <ac:spMkLst>
            <pc:docMk/>
            <pc:sldMk cId="1391513542" sldId="2088197585"/>
            <ac:spMk id="30" creationId="{4905C3BB-5D77-4D5B-008A-8E65B9B78BBD}"/>
          </ac:spMkLst>
        </pc:spChg>
        <pc:spChg chg="add mod">
          <ac:chgData name="Anne BERTAUD" userId="0831039a-573c-4e3e-a01e-770ec6d2cd22" providerId="ADAL" clId="{679FBF52-A150-4D58-A7C4-15685C5BAE1A}" dt="2026-02-04T14:57:19.891" v="880" actId="1076"/>
          <ac:spMkLst>
            <pc:docMk/>
            <pc:sldMk cId="1391513542" sldId="2088197585"/>
            <ac:spMk id="36" creationId="{4A089286-1CC7-6412-5E6B-AF1144002CBE}"/>
          </ac:spMkLst>
        </pc:spChg>
        <pc:spChg chg="add mod">
          <ac:chgData name="Anne BERTAUD" userId="0831039a-573c-4e3e-a01e-770ec6d2cd22" providerId="ADAL" clId="{679FBF52-A150-4D58-A7C4-15685C5BAE1A}" dt="2026-02-04T14:57:05.307" v="877" actId="207"/>
          <ac:spMkLst>
            <pc:docMk/>
            <pc:sldMk cId="1391513542" sldId="2088197585"/>
            <ac:spMk id="37" creationId="{4CE8BE00-A403-0558-B3D2-26DE85233A28}"/>
          </ac:spMkLst>
        </pc:spChg>
        <pc:grpChg chg="mod">
          <ac:chgData name="Anne BERTAUD" userId="0831039a-573c-4e3e-a01e-770ec6d2cd22" providerId="ADAL" clId="{679FBF52-A150-4D58-A7C4-15685C5BAE1A}" dt="2026-02-04T14:50:25.600" v="823" actId="1076"/>
          <ac:grpSpMkLst>
            <pc:docMk/>
            <pc:sldMk cId="1391513542" sldId="2088197585"/>
            <ac:grpSpMk id="27" creationId="{DAEADA66-A506-7CF4-16E5-916A3E25A3B4}"/>
          </ac:grpSpMkLst>
        </pc:grpChg>
        <pc:picChg chg="add mod">
          <ac:chgData name="Anne BERTAUD" userId="0831039a-573c-4e3e-a01e-770ec6d2cd22" providerId="ADAL" clId="{679FBF52-A150-4D58-A7C4-15685C5BAE1A}" dt="2026-02-04T14:53:20.347" v="837" actId="1076"/>
          <ac:picMkLst>
            <pc:docMk/>
            <pc:sldMk cId="1391513542" sldId="2088197585"/>
            <ac:picMk id="35" creationId="{B3948379-D883-1372-7260-DDD9DE326107}"/>
          </ac:picMkLst>
        </pc:picChg>
        <pc:cxnChg chg="add mod">
          <ac:chgData name="Anne BERTAUD" userId="0831039a-573c-4e3e-a01e-770ec6d2cd22" providerId="ADAL" clId="{679FBF52-A150-4D58-A7C4-15685C5BAE1A}" dt="2026-02-04T14:50:53.076" v="830" actId="14100"/>
          <ac:cxnSpMkLst>
            <pc:docMk/>
            <pc:sldMk cId="1391513542" sldId="2088197585"/>
            <ac:cxnSpMk id="28" creationId="{1CCC586D-3380-BB0F-48C3-926CBEA84D3D}"/>
          </ac:cxnSpMkLst>
        </pc:cxnChg>
      </pc:sldChg>
      <pc:sldChg chg="delSp modSp add mod">
        <pc:chgData name="Anne BERTAUD" userId="0831039a-573c-4e3e-a01e-770ec6d2cd22" providerId="ADAL" clId="{679FBF52-A150-4D58-A7C4-15685C5BAE1A}" dt="2026-02-04T16:10:20.219" v="1657" actId="207"/>
        <pc:sldMkLst>
          <pc:docMk/>
          <pc:sldMk cId="1510347106" sldId="2088197586"/>
        </pc:sldMkLst>
        <pc:spChg chg="mod">
          <ac:chgData name="Anne BERTAUD" userId="0831039a-573c-4e3e-a01e-770ec6d2cd22" providerId="ADAL" clId="{679FBF52-A150-4D58-A7C4-15685C5BAE1A}" dt="2026-02-04T16:10:20.219" v="1657" actId="207"/>
          <ac:spMkLst>
            <pc:docMk/>
            <pc:sldMk cId="1510347106" sldId="2088197586"/>
            <ac:spMk id="19" creationId="{1BA35AD1-52F3-8B7E-2284-1EF0B4079380}"/>
          </ac:spMkLst>
        </pc:spChg>
        <pc:picChg chg="mod">
          <ac:chgData name="Anne BERTAUD" userId="0831039a-573c-4e3e-a01e-770ec6d2cd22" providerId="ADAL" clId="{679FBF52-A150-4D58-A7C4-15685C5BAE1A}" dt="2026-02-04T16:10:13.482" v="1655" actId="1076"/>
          <ac:picMkLst>
            <pc:docMk/>
            <pc:sldMk cId="1510347106" sldId="2088197586"/>
            <ac:picMk id="2" creationId="{C3542766-B838-83F3-8272-CB85ACC1D366}"/>
          </ac:picMkLst>
        </pc:picChg>
        <pc:picChg chg="mod">
          <ac:chgData name="Anne BERTAUD" userId="0831039a-573c-4e3e-a01e-770ec6d2cd22" providerId="ADAL" clId="{679FBF52-A150-4D58-A7C4-15685C5BAE1A}" dt="2026-02-04T16:10:14.862" v="1656" actId="1076"/>
          <ac:picMkLst>
            <pc:docMk/>
            <pc:sldMk cId="1510347106" sldId="2088197586"/>
            <ac:picMk id="3" creationId="{54E80F17-B059-4828-8995-437D75D07C12}"/>
          </ac:picMkLst>
        </pc:picChg>
        <pc:picChg chg="mod">
          <ac:chgData name="Anne BERTAUD" userId="0831039a-573c-4e3e-a01e-770ec6d2cd22" providerId="ADAL" clId="{679FBF52-A150-4D58-A7C4-15685C5BAE1A}" dt="2026-02-04T16:10:11.217" v="1654" actId="1076"/>
          <ac:picMkLst>
            <pc:docMk/>
            <pc:sldMk cId="1510347106" sldId="2088197586"/>
            <ac:picMk id="13" creationId="{3260D8A5-F0B0-C638-9FE3-AC0DE936645F}"/>
          </ac:picMkLst>
        </pc:picChg>
      </pc:sldChg>
      <pc:sldChg chg="addSp delSp modSp add mod">
        <pc:chgData name="Anne BERTAUD" userId="0831039a-573c-4e3e-a01e-770ec6d2cd22" providerId="ADAL" clId="{679FBF52-A150-4D58-A7C4-15685C5BAE1A}" dt="2026-02-05T15:04:47.227" v="3119" actId="14100"/>
        <pc:sldMkLst>
          <pc:docMk/>
          <pc:sldMk cId="1451047964" sldId="2088197588"/>
        </pc:sldMkLst>
        <pc:spChg chg="add mod">
          <ac:chgData name="Anne BERTAUD" userId="0831039a-573c-4e3e-a01e-770ec6d2cd22" providerId="ADAL" clId="{679FBF52-A150-4D58-A7C4-15685C5BAE1A}" dt="2026-02-05T15:03:03.842" v="3099" actId="1037"/>
          <ac:spMkLst>
            <pc:docMk/>
            <pc:sldMk cId="1451047964" sldId="2088197588"/>
            <ac:spMk id="2" creationId="{50B648DD-C84A-4120-21BD-E36C10497566}"/>
          </ac:spMkLst>
        </pc:spChg>
        <pc:spChg chg="add mod">
          <ac:chgData name="Anne BERTAUD" userId="0831039a-573c-4e3e-a01e-770ec6d2cd22" providerId="ADAL" clId="{679FBF52-A150-4D58-A7C4-15685C5BAE1A}" dt="2026-02-05T15:04:29.530" v="3115" actId="14100"/>
          <ac:spMkLst>
            <pc:docMk/>
            <pc:sldMk cId="1451047964" sldId="2088197588"/>
            <ac:spMk id="3" creationId="{8D4F6E79-9492-C81A-7FEB-FDB1E0E09448}"/>
          </ac:spMkLst>
        </pc:spChg>
        <pc:spChg chg="add mod">
          <ac:chgData name="Anne BERTAUD" userId="0831039a-573c-4e3e-a01e-770ec6d2cd22" providerId="ADAL" clId="{679FBF52-A150-4D58-A7C4-15685C5BAE1A}" dt="2026-02-05T15:03:45.161" v="3107" actId="1037"/>
          <ac:spMkLst>
            <pc:docMk/>
            <pc:sldMk cId="1451047964" sldId="2088197588"/>
            <ac:spMk id="6" creationId="{815FA500-0622-518C-895B-3F51FB45A93F}"/>
          </ac:spMkLst>
        </pc:spChg>
        <pc:spChg chg="add mod">
          <ac:chgData name="Anne BERTAUD" userId="0831039a-573c-4e3e-a01e-770ec6d2cd22" providerId="ADAL" clId="{679FBF52-A150-4D58-A7C4-15685C5BAE1A}" dt="2026-02-05T15:04:15.706" v="3111" actId="1076"/>
          <ac:spMkLst>
            <pc:docMk/>
            <pc:sldMk cId="1451047964" sldId="2088197588"/>
            <ac:spMk id="8" creationId="{B0D5888D-9104-6C06-A566-273293B1FF15}"/>
          </ac:spMkLst>
        </pc:spChg>
        <pc:spChg chg="mod">
          <ac:chgData name="Anne BERTAUD" userId="0831039a-573c-4e3e-a01e-770ec6d2cd22" providerId="ADAL" clId="{679FBF52-A150-4D58-A7C4-15685C5BAE1A}" dt="2026-02-04T15:06:47.396" v="1075" actId="20577"/>
          <ac:spMkLst>
            <pc:docMk/>
            <pc:sldMk cId="1451047964" sldId="2088197588"/>
            <ac:spMk id="9" creationId="{A001D1B7-FE02-F3B4-486E-77418CE1EDA6}"/>
          </ac:spMkLst>
        </pc:spChg>
        <pc:spChg chg="add mod">
          <ac:chgData name="Anne BERTAUD" userId="0831039a-573c-4e3e-a01e-770ec6d2cd22" providerId="ADAL" clId="{679FBF52-A150-4D58-A7C4-15685C5BAE1A}" dt="2026-02-05T15:04:41.747" v="3118" actId="14100"/>
          <ac:spMkLst>
            <pc:docMk/>
            <pc:sldMk cId="1451047964" sldId="2088197588"/>
            <ac:spMk id="22" creationId="{1DAC9D26-A209-31B9-6480-2A814E443941}"/>
          </ac:spMkLst>
        </pc:spChg>
        <pc:spChg chg="add mod">
          <ac:chgData name="Anne BERTAUD" userId="0831039a-573c-4e3e-a01e-770ec6d2cd22" providerId="ADAL" clId="{679FBF52-A150-4D58-A7C4-15685C5BAE1A}" dt="2026-02-05T15:04:47.227" v="3119" actId="14100"/>
          <ac:spMkLst>
            <pc:docMk/>
            <pc:sldMk cId="1451047964" sldId="2088197588"/>
            <ac:spMk id="29" creationId="{3884C854-3DBD-5E1B-4CFB-79B5295AFEBA}"/>
          </ac:spMkLst>
        </pc:spChg>
        <pc:spChg chg="add mod">
          <ac:chgData name="Anne BERTAUD" userId="0831039a-573c-4e3e-a01e-770ec6d2cd22" providerId="ADAL" clId="{679FBF52-A150-4D58-A7C4-15685C5BAE1A}" dt="2026-02-05T15:04:22.845" v="3113" actId="14100"/>
          <ac:spMkLst>
            <pc:docMk/>
            <pc:sldMk cId="1451047964" sldId="2088197588"/>
            <ac:spMk id="30" creationId="{2AEA77D8-2E90-B81D-38E3-F961F0FF6BC2}"/>
          </ac:spMkLst>
        </pc:spChg>
        <pc:spChg chg="add mod">
          <ac:chgData name="Anne BERTAUD" userId="0831039a-573c-4e3e-a01e-770ec6d2cd22" providerId="ADAL" clId="{679FBF52-A150-4D58-A7C4-15685C5BAE1A}" dt="2026-02-05T15:04:19.191" v="3112" actId="14100"/>
          <ac:spMkLst>
            <pc:docMk/>
            <pc:sldMk cId="1451047964" sldId="2088197588"/>
            <ac:spMk id="31" creationId="{905273B2-6549-9E53-BB76-E6501B16B006}"/>
          </ac:spMkLst>
        </pc:spChg>
        <pc:spChg chg="add mod">
          <ac:chgData name="Anne BERTAUD" userId="0831039a-573c-4e3e-a01e-770ec6d2cd22" providerId="ADAL" clId="{679FBF52-A150-4D58-A7C4-15685C5BAE1A}" dt="2026-02-05T15:04:36.742" v="3117" actId="14100"/>
          <ac:spMkLst>
            <pc:docMk/>
            <pc:sldMk cId="1451047964" sldId="2088197588"/>
            <ac:spMk id="34" creationId="{6DE0953C-FA44-0F6B-B5BD-962D8E0DCAD8}"/>
          </ac:spMkLst>
        </pc:spChg>
        <pc:spChg chg="add mod">
          <ac:chgData name="Anne BERTAUD" userId="0831039a-573c-4e3e-a01e-770ec6d2cd22" providerId="ADAL" clId="{679FBF52-A150-4D58-A7C4-15685C5BAE1A}" dt="2026-02-05T15:04:26.218" v="3114" actId="14100"/>
          <ac:spMkLst>
            <pc:docMk/>
            <pc:sldMk cId="1451047964" sldId="2088197588"/>
            <ac:spMk id="37" creationId="{3C3B362F-B651-1D4A-8D50-D52E17E3C328}"/>
          </ac:spMkLst>
        </pc:spChg>
        <pc:spChg chg="add mod">
          <ac:chgData name="Anne BERTAUD" userId="0831039a-573c-4e3e-a01e-770ec6d2cd22" providerId="ADAL" clId="{679FBF52-A150-4D58-A7C4-15685C5BAE1A}" dt="2026-02-05T15:04:33.680" v="3116" actId="14100"/>
          <ac:spMkLst>
            <pc:docMk/>
            <pc:sldMk cId="1451047964" sldId="2088197588"/>
            <ac:spMk id="38" creationId="{1083705E-0BB6-929E-92DB-5F1CC974773F}"/>
          </ac:spMkLst>
        </pc:spChg>
        <pc:grpChg chg="add mod ord">
          <ac:chgData name="Anne BERTAUD" userId="0831039a-573c-4e3e-a01e-770ec6d2cd22" providerId="ADAL" clId="{679FBF52-A150-4D58-A7C4-15685C5BAE1A}" dt="2026-02-05T15:03:51.093" v="3109" actId="167"/>
          <ac:grpSpMkLst>
            <pc:docMk/>
            <pc:sldMk cId="1451047964" sldId="2088197588"/>
            <ac:grpSpMk id="7" creationId="{98E722D0-0C72-945C-EA38-0F83C6592C7B}"/>
          </ac:grpSpMkLst>
        </pc:grpChg>
        <pc:picChg chg="add mod ord">
          <ac:chgData name="Anne BERTAUD" userId="0831039a-573c-4e3e-a01e-770ec6d2cd22" providerId="ADAL" clId="{679FBF52-A150-4D58-A7C4-15685C5BAE1A}" dt="2026-02-05T15:03:49.249" v="3108" actId="164"/>
          <ac:picMkLst>
            <pc:docMk/>
            <pc:sldMk cId="1451047964" sldId="2088197588"/>
            <ac:picMk id="5" creationId="{A94FE9CE-BE91-2BDB-D983-D27535E9F832}"/>
          </ac:picMkLst>
        </pc:picChg>
        <pc:picChg chg="add mod topLvl">
          <ac:chgData name="Anne BERTAUD" userId="0831039a-573c-4e3e-a01e-770ec6d2cd22" providerId="ADAL" clId="{679FBF52-A150-4D58-A7C4-15685C5BAE1A}" dt="2026-02-05T15:03:49.249" v="3108" actId="164"/>
          <ac:picMkLst>
            <pc:docMk/>
            <pc:sldMk cId="1451047964" sldId="2088197588"/>
            <ac:picMk id="12" creationId="{EE9F5785-3C35-B123-3AC2-B848BA41C6AF}"/>
          </ac:picMkLst>
        </pc:picChg>
        <pc:picChg chg="add mod topLvl">
          <ac:chgData name="Anne BERTAUD" userId="0831039a-573c-4e3e-a01e-770ec6d2cd22" providerId="ADAL" clId="{679FBF52-A150-4D58-A7C4-15685C5BAE1A}" dt="2026-02-05T15:03:49.249" v="3108" actId="164"/>
          <ac:picMkLst>
            <pc:docMk/>
            <pc:sldMk cId="1451047964" sldId="2088197588"/>
            <ac:picMk id="18" creationId="{7AA10FC0-0B4A-06B9-95F0-61D2EB358583}"/>
          </ac:picMkLst>
        </pc:picChg>
      </pc:sldChg>
      <pc:sldChg chg="addSp delSp modSp add mod">
        <pc:chgData name="Anne BERTAUD" userId="0831039a-573c-4e3e-a01e-770ec6d2cd22" providerId="ADAL" clId="{679FBF52-A150-4D58-A7C4-15685C5BAE1A}" dt="2026-02-04T16:00:16.370" v="1210" actId="404"/>
        <pc:sldMkLst>
          <pc:docMk/>
          <pc:sldMk cId="106964047" sldId="2088197590"/>
        </pc:sldMkLst>
        <pc:spChg chg="add mod">
          <ac:chgData name="Anne BERTAUD" userId="0831039a-573c-4e3e-a01e-770ec6d2cd22" providerId="ADAL" clId="{679FBF52-A150-4D58-A7C4-15685C5BAE1A}" dt="2026-02-04T15:56:28.941" v="1186" actId="113"/>
          <ac:spMkLst>
            <pc:docMk/>
            <pc:sldMk cId="106964047" sldId="2088197590"/>
            <ac:spMk id="2" creationId="{9EDE96CB-EF21-A7FC-BB7A-DB21C2E10AD9}"/>
          </ac:spMkLst>
        </pc:spChg>
        <pc:spChg chg="add mod">
          <ac:chgData name="Anne BERTAUD" userId="0831039a-573c-4e3e-a01e-770ec6d2cd22" providerId="ADAL" clId="{679FBF52-A150-4D58-A7C4-15685C5BAE1A}" dt="2026-02-04T16:00:16.370" v="1210" actId="404"/>
          <ac:spMkLst>
            <pc:docMk/>
            <pc:sldMk cId="106964047" sldId="2088197590"/>
            <ac:spMk id="6" creationId="{726A65D3-5DE5-74F2-41B0-2D77B2831261}"/>
          </ac:spMkLst>
        </pc:spChg>
        <pc:spChg chg="mod">
          <ac:chgData name="Anne BERTAUD" userId="0831039a-573c-4e3e-a01e-770ec6d2cd22" providerId="ADAL" clId="{679FBF52-A150-4D58-A7C4-15685C5BAE1A}" dt="2026-02-04T15:55:04.096" v="1091" actId="20577"/>
          <ac:spMkLst>
            <pc:docMk/>
            <pc:sldMk cId="106964047" sldId="2088197590"/>
            <ac:spMk id="9" creationId="{0F2ECEE3-052E-42AA-9B3C-7E16B0335365}"/>
          </ac:spMkLst>
        </pc:spChg>
        <pc:picChg chg="add mod">
          <ac:chgData name="Anne BERTAUD" userId="0831039a-573c-4e3e-a01e-770ec6d2cd22" providerId="ADAL" clId="{679FBF52-A150-4D58-A7C4-15685C5BAE1A}" dt="2026-02-04T15:57:04.792" v="1193" actId="14100"/>
          <ac:picMkLst>
            <pc:docMk/>
            <pc:sldMk cId="106964047" sldId="2088197590"/>
            <ac:picMk id="4" creationId="{342659BF-C02C-4786-F66A-8F40DB671606}"/>
          </ac:picMkLst>
        </pc:picChg>
        <pc:picChg chg="add mod">
          <ac:chgData name="Anne BERTAUD" userId="0831039a-573c-4e3e-a01e-770ec6d2cd22" providerId="ADAL" clId="{679FBF52-A150-4D58-A7C4-15685C5BAE1A}" dt="2026-02-04T16:00:05.936" v="1206" actId="1076"/>
          <ac:picMkLst>
            <pc:docMk/>
            <pc:sldMk cId="106964047" sldId="2088197590"/>
            <ac:picMk id="13" creationId="{C4F5D526-7460-0334-232A-82E4F22DF37E}"/>
          </ac:picMkLst>
        </pc:picChg>
      </pc:sldChg>
      <pc:sldChg chg="addSp delSp modSp add mod ord">
        <pc:chgData name="Anne BERTAUD" userId="0831039a-573c-4e3e-a01e-770ec6d2cd22" providerId="ADAL" clId="{679FBF52-A150-4D58-A7C4-15685C5BAE1A}" dt="2026-02-04T16:09:50.091" v="1650" actId="20577"/>
        <pc:sldMkLst>
          <pc:docMk/>
          <pc:sldMk cId="3368928768" sldId="2088197591"/>
        </pc:sldMkLst>
        <pc:spChg chg="mod">
          <ac:chgData name="Anne BERTAUD" userId="0831039a-573c-4e3e-a01e-770ec6d2cd22" providerId="ADAL" clId="{679FBF52-A150-4D58-A7C4-15685C5BAE1A}" dt="2026-02-04T16:00:51.342" v="1231" actId="20577"/>
          <ac:spMkLst>
            <pc:docMk/>
            <pc:sldMk cId="3368928768" sldId="2088197591"/>
            <ac:spMk id="9" creationId="{A9ACAF26-6792-47D7-80A1-ABAF5153A8FA}"/>
          </ac:spMkLst>
        </pc:spChg>
        <pc:spChg chg="add del mod">
          <ac:chgData name="Anne BERTAUD" userId="0831039a-573c-4e3e-a01e-770ec6d2cd22" providerId="ADAL" clId="{679FBF52-A150-4D58-A7C4-15685C5BAE1A}" dt="2026-02-04T16:09:22.445" v="1601" actId="113"/>
          <ac:spMkLst>
            <pc:docMk/>
            <pc:sldMk cId="3368928768" sldId="2088197591"/>
            <ac:spMk id="30" creationId="{DBB0AD3B-8559-0E28-113E-3D05E32B995B}"/>
          </ac:spMkLst>
        </pc:spChg>
        <pc:spChg chg="add mod">
          <ac:chgData name="Anne BERTAUD" userId="0831039a-573c-4e3e-a01e-770ec6d2cd22" providerId="ADAL" clId="{679FBF52-A150-4D58-A7C4-15685C5BAE1A}" dt="2026-02-04T16:09:25.582" v="1602" actId="113"/>
          <ac:spMkLst>
            <pc:docMk/>
            <pc:sldMk cId="3368928768" sldId="2088197591"/>
            <ac:spMk id="31" creationId="{F7ED3DC5-E9CB-6889-42ED-DC25F17CFD94}"/>
          </ac:spMkLst>
        </pc:spChg>
        <pc:spChg chg="add mod">
          <ac:chgData name="Anne BERTAUD" userId="0831039a-573c-4e3e-a01e-770ec6d2cd22" providerId="ADAL" clId="{679FBF52-A150-4D58-A7C4-15685C5BAE1A}" dt="2026-02-04T16:09:50.091" v="1650" actId="20577"/>
          <ac:spMkLst>
            <pc:docMk/>
            <pc:sldMk cId="3368928768" sldId="2088197591"/>
            <ac:spMk id="33" creationId="{C7D07AD5-47E2-FDD2-EEB9-94E5B6A4D65B}"/>
          </ac:spMkLst>
        </pc:spChg>
        <pc:grpChg chg="add mod">
          <ac:chgData name="Anne BERTAUD" userId="0831039a-573c-4e3e-a01e-770ec6d2cd22" providerId="ADAL" clId="{679FBF52-A150-4D58-A7C4-15685C5BAE1A}" dt="2026-02-04T16:05:25.083" v="1267" actId="1076"/>
          <ac:grpSpMkLst>
            <pc:docMk/>
            <pc:sldMk cId="3368928768" sldId="2088197591"/>
            <ac:grpSpMk id="28" creationId="{627A0D9E-FB2E-0D33-0B66-5D2983FCE575}"/>
          </ac:grpSpMkLst>
        </pc:grpChg>
        <pc:picChg chg="add mod">
          <ac:chgData name="Anne BERTAUD" userId="0831039a-573c-4e3e-a01e-770ec6d2cd22" providerId="ADAL" clId="{679FBF52-A150-4D58-A7C4-15685C5BAE1A}" dt="2026-02-04T16:01:49.276" v="1240" actId="1076"/>
          <ac:picMkLst>
            <pc:docMk/>
            <pc:sldMk cId="3368928768" sldId="2088197591"/>
            <ac:picMk id="3" creationId="{52FF354E-2039-B56D-E234-63EED7F6D619}"/>
          </ac:picMkLst>
        </pc:picChg>
        <pc:picChg chg="add mod">
          <ac:chgData name="Anne BERTAUD" userId="0831039a-573c-4e3e-a01e-770ec6d2cd22" providerId="ADAL" clId="{679FBF52-A150-4D58-A7C4-15685C5BAE1A}" dt="2026-02-04T16:05:23.267" v="1266" actId="164"/>
          <ac:picMkLst>
            <pc:docMk/>
            <pc:sldMk cId="3368928768" sldId="2088197591"/>
            <ac:picMk id="6" creationId="{54B69F24-1D23-0BFC-9A66-AF5F29FD8A46}"/>
          </ac:picMkLst>
        </pc:picChg>
        <pc:picChg chg="add mod ord">
          <ac:chgData name="Anne BERTAUD" userId="0831039a-573c-4e3e-a01e-770ec6d2cd22" providerId="ADAL" clId="{679FBF52-A150-4D58-A7C4-15685C5BAE1A}" dt="2026-02-04T16:05:23.267" v="1266" actId="164"/>
          <ac:picMkLst>
            <pc:docMk/>
            <pc:sldMk cId="3368928768" sldId="2088197591"/>
            <ac:picMk id="20" creationId="{91C1B818-CB17-9AEF-33E9-7B75B14F5F63}"/>
          </ac:picMkLst>
        </pc:picChg>
        <pc:picChg chg="add mod">
          <ac:chgData name="Anne BERTAUD" userId="0831039a-573c-4e3e-a01e-770ec6d2cd22" providerId="ADAL" clId="{679FBF52-A150-4D58-A7C4-15685C5BAE1A}" dt="2026-02-04T16:05:35.336" v="1268" actId="1076"/>
          <ac:picMkLst>
            <pc:docMk/>
            <pc:sldMk cId="3368928768" sldId="2088197591"/>
            <ac:picMk id="25" creationId="{262CC2C0-8ED3-84D8-8475-4FB4308AACDC}"/>
          </ac:picMkLst>
        </pc:picChg>
      </pc:sldChg>
      <pc:sldChg chg="modSp add mod">
        <pc:chgData name="Anne BERTAUD" userId="0831039a-573c-4e3e-a01e-770ec6d2cd22" providerId="ADAL" clId="{679FBF52-A150-4D58-A7C4-15685C5BAE1A}" dt="2026-02-04T16:10:45.635" v="1662" actId="207"/>
        <pc:sldMkLst>
          <pc:docMk/>
          <pc:sldMk cId="2158368756" sldId="2088197592"/>
        </pc:sldMkLst>
        <pc:spChg chg="mod">
          <ac:chgData name="Anne BERTAUD" userId="0831039a-573c-4e3e-a01e-770ec6d2cd22" providerId="ADAL" clId="{679FBF52-A150-4D58-A7C4-15685C5BAE1A}" dt="2026-02-04T16:10:45.635" v="1662" actId="207"/>
          <ac:spMkLst>
            <pc:docMk/>
            <pc:sldMk cId="2158368756" sldId="2088197592"/>
            <ac:spMk id="19" creationId="{0952ED1E-D98F-BF44-C84F-5243C4AFAEB0}"/>
          </ac:spMkLst>
        </pc:spChg>
      </pc:sldChg>
      <pc:sldChg chg="modSp add mod ord">
        <pc:chgData name="Anne BERTAUD" userId="0831039a-573c-4e3e-a01e-770ec6d2cd22" providerId="ADAL" clId="{679FBF52-A150-4D58-A7C4-15685C5BAE1A}" dt="2026-02-04T16:11:11.084" v="1669" actId="207"/>
        <pc:sldMkLst>
          <pc:docMk/>
          <pc:sldMk cId="330832650" sldId="2088197593"/>
        </pc:sldMkLst>
        <pc:spChg chg="mod">
          <ac:chgData name="Anne BERTAUD" userId="0831039a-573c-4e3e-a01e-770ec6d2cd22" providerId="ADAL" clId="{679FBF52-A150-4D58-A7C4-15685C5BAE1A}" dt="2026-02-04T16:11:11.084" v="1669" actId="207"/>
          <ac:spMkLst>
            <pc:docMk/>
            <pc:sldMk cId="330832650" sldId="2088197593"/>
            <ac:spMk id="19" creationId="{F0D18834-DC5F-6DB4-57C5-18606F39C101}"/>
          </ac:spMkLst>
        </pc:spChg>
      </pc:sldChg>
      <pc:sldChg chg="addSp delSp modSp add mod">
        <pc:chgData name="Anne BERTAUD" userId="0831039a-573c-4e3e-a01e-770ec6d2cd22" providerId="ADAL" clId="{679FBF52-A150-4D58-A7C4-15685C5BAE1A}" dt="2026-02-05T14:57:29.166" v="2870" actId="20577"/>
        <pc:sldMkLst>
          <pc:docMk/>
          <pc:sldMk cId="2903687708" sldId="2088197594"/>
        </pc:sldMkLst>
        <pc:spChg chg="mod">
          <ac:chgData name="Anne BERTAUD" userId="0831039a-573c-4e3e-a01e-770ec6d2cd22" providerId="ADAL" clId="{679FBF52-A150-4D58-A7C4-15685C5BAE1A}" dt="2026-02-04T16:28:01.833" v="1738" actId="1076"/>
          <ac:spMkLst>
            <pc:docMk/>
            <pc:sldMk cId="2903687708" sldId="2088197594"/>
            <ac:spMk id="9" creationId="{8B2AD510-E46D-D347-0858-B37788805187}"/>
          </ac:spMkLst>
        </pc:spChg>
        <pc:spChg chg="add mod">
          <ac:chgData name="Anne BERTAUD" userId="0831039a-573c-4e3e-a01e-770ec6d2cd22" providerId="ADAL" clId="{679FBF52-A150-4D58-A7C4-15685C5BAE1A}" dt="2026-02-04T17:01:13.790" v="1825" actId="555"/>
          <ac:spMkLst>
            <pc:docMk/>
            <pc:sldMk cId="2903687708" sldId="2088197594"/>
            <ac:spMk id="11" creationId="{B03BE4C1-2EB9-0A74-7A3C-ED0409E004A5}"/>
          </ac:spMkLst>
        </pc:spChg>
        <pc:spChg chg="add mod">
          <ac:chgData name="Anne BERTAUD" userId="0831039a-573c-4e3e-a01e-770ec6d2cd22" providerId="ADAL" clId="{679FBF52-A150-4D58-A7C4-15685C5BAE1A}" dt="2026-02-04T17:03:17.630" v="1901" actId="1076"/>
          <ac:spMkLst>
            <pc:docMk/>
            <pc:sldMk cId="2903687708" sldId="2088197594"/>
            <ac:spMk id="14" creationId="{4A1D387B-EAC8-6228-C8D8-139981DD6D47}"/>
          </ac:spMkLst>
        </pc:spChg>
        <pc:spChg chg="add mod">
          <ac:chgData name="Anne BERTAUD" userId="0831039a-573c-4e3e-a01e-770ec6d2cd22" providerId="ADAL" clId="{679FBF52-A150-4D58-A7C4-15685C5BAE1A}" dt="2026-02-05T14:57:29.166" v="2870" actId="20577"/>
          <ac:spMkLst>
            <pc:docMk/>
            <pc:sldMk cId="2903687708" sldId="2088197594"/>
            <ac:spMk id="22" creationId="{A6830086-A34E-63D5-DE1E-C211128A5D14}"/>
          </ac:spMkLst>
        </pc:spChg>
        <pc:spChg chg="add mod">
          <ac:chgData name="Anne BERTAUD" userId="0831039a-573c-4e3e-a01e-770ec6d2cd22" providerId="ADAL" clId="{679FBF52-A150-4D58-A7C4-15685C5BAE1A}" dt="2026-02-04T17:03:19.749" v="1902" actId="1076"/>
          <ac:spMkLst>
            <pc:docMk/>
            <pc:sldMk cId="2903687708" sldId="2088197594"/>
            <ac:spMk id="23" creationId="{0B7252D1-1C51-0180-428D-8C7521538646}"/>
          </ac:spMkLst>
        </pc:spChg>
        <pc:spChg chg="add mod">
          <ac:chgData name="Anne BERTAUD" userId="0831039a-573c-4e3e-a01e-770ec6d2cd22" providerId="ADAL" clId="{679FBF52-A150-4D58-A7C4-15685C5BAE1A}" dt="2026-02-04T17:06:18.295" v="1920" actId="2085"/>
          <ac:spMkLst>
            <pc:docMk/>
            <pc:sldMk cId="2903687708" sldId="2088197594"/>
            <ac:spMk id="24" creationId="{AB46B325-638B-43F1-DC39-1AA793171065}"/>
          </ac:spMkLst>
        </pc:spChg>
        <pc:spChg chg="add mod">
          <ac:chgData name="Anne BERTAUD" userId="0831039a-573c-4e3e-a01e-770ec6d2cd22" providerId="ADAL" clId="{679FBF52-A150-4D58-A7C4-15685C5BAE1A}" dt="2026-02-04T17:06:38.454" v="1970" actId="1076"/>
          <ac:spMkLst>
            <pc:docMk/>
            <pc:sldMk cId="2903687708" sldId="2088197594"/>
            <ac:spMk id="26" creationId="{BEB898B9-85F3-B3EB-056F-13B883558529}"/>
          </ac:spMkLst>
        </pc:spChg>
        <pc:picChg chg="add mod">
          <ac:chgData name="Anne BERTAUD" userId="0831039a-573c-4e3e-a01e-770ec6d2cd22" providerId="ADAL" clId="{679FBF52-A150-4D58-A7C4-15685C5BAE1A}" dt="2026-02-04T17:03:14.783" v="1900" actId="14100"/>
          <ac:picMkLst>
            <pc:docMk/>
            <pc:sldMk cId="2903687708" sldId="2088197594"/>
            <ac:picMk id="7" creationId="{F40E6E0B-550E-D3EA-335A-58269A37356F}"/>
          </ac:picMkLst>
        </pc:picChg>
        <pc:picChg chg="add mod">
          <ac:chgData name="Anne BERTAUD" userId="0831039a-573c-4e3e-a01e-770ec6d2cd22" providerId="ADAL" clId="{679FBF52-A150-4D58-A7C4-15685C5BAE1A}" dt="2026-02-04T17:03:12.120" v="1899" actId="14100"/>
          <ac:picMkLst>
            <pc:docMk/>
            <pc:sldMk cId="2903687708" sldId="2088197594"/>
            <ac:picMk id="10" creationId="{16B0F76C-67A6-C456-CDAC-A32CAB9E4FB3}"/>
          </ac:picMkLst>
        </pc:picChg>
        <pc:picChg chg="add mod ord">
          <ac:chgData name="Anne BERTAUD" userId="0831039a-573c-4e3e-a01e-770ec6d2cd22" providerId="ADAL" clId="{679FBF52-A150-4D58-A7C4-15685C5BAE1A}" dt="2026-02-04T17:05:39.278" v="1917" actId="167"/>
          <ac:picMkLst>
            <pc:docMk/>
            <pc:sldMk cId="2903687708" sldId="2088197594"/>
            <ac:picMk id="29" creationId="{D9C53B80-1FCA-F2ED-DD1F-18CBA9B942B7}"/>
          </ac:picMkLst>
        </pc:picChg>
        <pc:picChg chg="add mod">
          <ac:chgData name="Anne BERTAUD" userId="0831039a-573c-4e3e-a01e-770ec6d2cd22" providerId="ADAL" clId="{679FBF52-A150-4D58-A7C4-15685C5BAE1A}" dt="2026-02-04T17:40:02.969" v="1994" actId="208"/>
          <ac:picMkLst>
            <pc:docMk/>
            <pc:sldMk cId="2903687708" sldId="2088197594"/>
            <ac:picMk id="34" creationId="{032D5318-2E55-6347-D066-F913CB076495}"/>
          </ac:picMkLst>
        </pc:picChg>
      </pc:sldChg>
      <pc:sldChg chg="add ord">
        <pc:chgData name="Anne BERTAUD" userId="0831039a-573c-4e3e-a01e-770ec6d2cd22" providerId="ADAL" clId="{679FBF52-A150-4D58-A7C4-15685C5BAE1A}" dt="2026-02-04T17:06:58.305" v="1973"/>
        <pc:sldMkLst>
          <pc:docMk/>
          <pc:sldMk cId="2560296723" sldId="2088197595"/>
        </pc:sldMkLst>
      </pc:sldChg>
      <pc:sldChg chg="addSp delSp modSp add mod">
        <pc:chgData name="Anne BERTAUD" userId="0831039a-573c-4e3e-a01e-770ec6d2cd22" providerId="ADAL" clId="{679FBF52-A150-4D58-A7C4-15685C5BAE1A}" dt="2026-02-05T15:18:10.227" v="3199" actId="167"/>
        <pc:sldMkLst>
          <pc:docMk/>
          <pc:sldMk cId="3524729513" sldId="2088197596"/>
        </pc:sldMkLst>
        <pc:spChg chg="mod">
          <ac:chgData name="Anne BERTAUD" userId="0831039a-573c-4e3e-a01e-770ec6d2cd22" providerId="ADAL" clId="{679FBF52-A150-4D58-A7C4-15685C5BAE1A}" dt="2026-02-05T14:50:12.348" v="2178"/>
          <ac:spMkLst>
            <pc:docMk/>
            <pc:sldMk cId="3524729513" sldId="2088197596"/>
            <ac:spMk id="4" creationId="{C5BDDA80-BC00-9AFC-211A-5FF35DB0245E}"/>
          </ac:spMkLst>
        </pc:spChg>
        <pc:spChg chg="mod">
          <ac:chgData name="Anne BERTAUD" userId="0831039a-573c-4e3e-a01e-770ec6d2cd22" providerId="ADAL" clId="{679FBF52-A150-4D58-A7C4-15685C5BAE1A}" dt="2026-02-05T14:52:01.199" v="2236" actId="20577"/>
          <ac:spMkLst>
            <pc:docMk/>
            <pc:sldMk cId="3524729513" sldId="2088197596"/>
            <ac:spMk id="5" creationId="{7112E878-6570-2509-FA82-2B4F019DCFFC}"/>
          </ac:spMkLst>
        </pc:spChg>
        <pc:spChg chg="add mod">
          <ac:chgData name="Anne BERTAUD" userId="0831039a-573c-4e3e-a01e-770ec6d2cd22" providerId="ADAL" clId="{679FBF52-A150-4D58-A7C4-15685C5BAE1A}" dt="2026-02-05T14:58:26.463" v="3013" actId="552"/>
          <ac:spMkLst>
            <pc:docMk/>
            <pc:sldMk cId="3524729513" sldId="2088197596"/>
            <ac:spMk id="7" creationId="{B47B8F0A-C8CB-AF29-CD58-A5F281EB3882}"/>
          </ac:spMkLst>
        </pc:spChg>
        <pc:spChg chg="mod">
          <ac:chgData name="Anne BERTAUD" userId="0831039a-573c-4e3e-a01e-770ec6d2cd22" providerId="ADAL" clId="{679FBF52-A150-4D58-A7C4-15685C5BAE1A}" dt="2026-02-05T14:55:01.961" v="2523" actId="14100"/>
          <ac:spMkLst>
            <pc:docMk/>
            <pc:sldMk cId="3524729513" sldId="2088197596"/>
            <ac:spMk id="9" creationId="{E296B14B-46C1-459F-6D11-AF98E5C9B95B}"/>
          </ac:spMkLst>
        </pc:spChg>
        <pc:spChg chg="mod">
          <ac:chgData name="Anne BERTAUD" userId="0831039a-573c-4e3e-a01e-770ec6d2cd22" providerId="ADAL" clId="{679FBF52-A150-4D58-A7C4-15685C5BAE1A}" dt="2026-02-05T14:52:50.985" v="2355"/>
          <ac:spMkLst>
            <pc:docMk/>
            <pc:sldMk cId="3524729513" sldId="2088197596"/>
            <ac:spMk id="10" creationId="{F32F5443-4C35-D432-4BC6-F3D991056939}"/>
          </ac:spMkLst>
        </pc:spChg>
        <pc:spChg chg="mod">
          <ac:chgData name="Anne BERTAUD" userId="0831039a-573c-4e3e-a01e-770ec6d2cd22" providerId="ADAL" clId="{679FBF52-A150-4D58-A7C4-15685C5BAE1A}" dt="2026-02-05T14:56:15.951" v="2730" actId="20577"/>
          <ac:spMkLst>
            <pc:docMk/>
            <pc:sldMk cId="3524729513" sldId="2088197596"/>
            <ac:spMk id="11" creationId="{6DCE4F81-AFB2-FD63-3227-1ABC799BDDA7}"/>
          </ac:spMkLst>
        </pc:spChg>
        <pc:spChg chg="add mod">
          <ac:chgData name="Anne BERTAUD" userId="0831039a-573c-4e3e-a01e-770ec6d2cd22" providerId="ADAL" clId="{679FBF52-A150-4D58-A7C4-15685C5BAE1A}" dt="2026-02-05T14:58:26.463" v="3013" actId="552"/>
          <ac:spMkLst>
            <pc:docMk/>
            <pc:sldMk cId="3524729513" sldId="2088197596"/>
            <ac:spMk id="12" creationId="{58CC08B8-FFC8-00A5-1FAC-D81400531B5E}"/>
          </ac:spMkLst>
        </pc:spChg>
        <pc:spChg chg="mod">
          <ac:chgData name="Anne BERTAUD" userId="0831039a-573c-4e3e-a01e-770ec6d2cd22" providerId="ADAL" clId="{679FBF52-A150-4D58-A7C4-15685C5BAE1A}" dt="2026-02-05T14:56:33.157" v="2734"/>
          <ac:spMkLst>
            <pc:docMk/>
            <pc:sldMk cId="3524729513" sldId="2088197596"/>
            <ac:spMk id="15" creationId="{674FA510-70FD-D01F-B9A4-BD3F790B2E93}"/>
          </ac:spMkLst>
        </pc:spChg>
        <pc:spChg chg="mod">
          <ac:chgData name="Anne BERTAUD" userId="0831039a-573c-4e3e-a01e-770ec6d2cd22" providerId="ADAL" clId="{679FBF52-A150-4D58-A7C4-15685C5BAE1A}" dt="2026-02-05T14:56:51.649" v="2786" actId="20577"/>
          <ac:spMkLst>
            <pc:docMk/>
            <pc:sldMk cId="3524729513" sldId="2088197596"/>
            <ac:spMk id="22" creationId="{8450793A-A773-D6C8-F301-E8F8B13951B8}"/>
          </ac:spMkLst>
        </pc:spChg>
        <pc:spChg chg="add mod">
          <ac:chgData name="Anne BERTAUD" userId="0831039a-573c-4e3e-a01e-770ec6d2cd22" providerId="ADAL" clId="{679FBF52-A150-4D58-A7C4-15685C5BAE1A}" dt="2026-02-05T14:58:56.893" v="3084" actId="113"/>
          <ac:spMkLst>
            <pc:docMk/>
            <pc:sldMk cId="3524729513" sldId="2088197596"/>
            <ac:spMk id="23" creationId="{19EF8991-8342-7AB5-9927-0727DC752D98}"/>
          </ac:spMkLst>
        </pc:spChg>
        <pc:spChg chg="add mod">
          <ac:chgData name="Anne BERTAUD" userId="0831039a-573c-4e3e-a01e-770ec6d2cd22" providerId="ADAL" clId="{679FBF52-A150-4D58-A7C4-15685C5BAE1A}" dt="2026-02-05T15:18:05.743" v="3197" actId="14100"/>
          <ac:spMkLst>
            <pc:docMk/>
            <pc:sldMk cId="3524729513" sldId="2088197596"/>
            <ac:spMk id="24" creationId="{8EB6032A-9094-6913-8F38-D64869ADBC6D}"/>
          </ac:spMkLst>
        </pc:spChg>
        <pc:grpChg chg="add mod">
          <ac:chgData name="Anne BERTAUD" userId="0831039a-573c-4e3e-a01e-770ec6d2cd22" providerId="ADAL" clId="{679FBF52-A150-4D58-A7C4-15685C5BAE1A}" dt="2026-02-05T14:58:31.804" v="3014" actId="552"/>
          <ac:grpSpMkLst>
            <pc:docMk/>
            <pc:sldMk cId="3524729513" sldId="2088197596"/>
            <ac:grpSpMk id="2" creationId="{90D27FDD-EEF6-86B7-C2A3-13EA3EE7A3FF}"/>
          </ac:grpSpMkLst>
        </pc:grpChg>
        <pc:grpChg chg="add mod">
          <ac:chgData name="Anne BERTAUD" userId="0831039a-573c-4e3e-a01e-770ec6d2cd22" providerId="ADAL" clId="{679FBF52-A150-4D58-A7C4-15685C5BAE1A}" dt="2026-02-05T14:58:31.804" v="3014" actId="552"/>
          <ac:grpSpMkLst>
            <pc:docMk/>
            <pc:sldMk cId="3524729513" sldId="2088197596"/>
            <ac:grpSpMk id="8" creationId="{F8AD676B-1E25-38F6-CE02-3D0D481A5198}"/>
          </ac:grpSpMkLst>
        </pc:grpChg>
        <pc:grpChg chg="add mod">
          <ac:chgData name="Anne BERTAUD" userId="0831039a-573c-4e3e-a01e-770ec6d2cd22" providerId="ADAL" clId="{679FBF52-A150-4D58-A7C4-15685C5BAE1A}" dt="2026-02-05T14:58:31.804" v="3014" actId="552"/>
          <ac:grpSpMkLst>
            <pc:docMk/>
            <pc:sldMk cId="3524729513" sldId="2088197596"/>
            <ac:grpSpMk id="14" creationId="{596308C3-28FB-DD5B-7AC4-01AE58FCFD36}"/>
          </ac:grpSpMkLst>
        </pc:grpChg>
        <pc:grpChg chg="mod">
          <ac:chgData name="Anne BERTAUD" userId="0831039a-573c-4e3e-a01e-770ec6d2cd22" providerId="ADAL" clId="{679FBF52-A150-4D58-A7C4-15685C5BAE1A}" dt="2026-02-05T14:49:17.061" v="2173" actId="1076"/>
          <ac:grpSpMkLst>
            <pc:docMk/>
            <pc:sldMk cId="3524729513" sldId="2088197596"/>
            <ac:grpSpMk id="28" creationId="{98B45EB1-6056-26F1-9918-9C5A371A76B2}"/>
          </ac:grpSpMkLst>
        </pc:grpChg>
        <pc:picChg chg="add mod">
          <ac:chgData name="Anne BERTAUD" userId="0831039a-573c-4e3e-a01e-770ec6d2cd22" providerId="ADAL" clId="{679FBF52-A150-4D58-A7C4-15685C5BAE1A}" dt="2026-02-05T15:18:10.227" v="3199" actId="167"/>
          <ac:picMkLst>
            <pc:docMk/>
            <pc:sldMk cId="3524729513" sldId="2088197596"/>
            <ac:picMk id="1026" creationId="{4BF947E0-A3CE-03B1-E342-6E8E4989DF68}"/>
          </ac:picMkLst>
        </pc:picChg>
      </pc:sldChg>
      <pc:sldChg chg="delSp modSp add del mod">
        <pc:chgData name="Anne BERTAUD" userId="0831039a-573c-4e3e-a01e-770ec6d2cd22" providerId="ADAL" clId="{679FBF52-A150-4D58-A7C4-15685C5BAE1A}" dt="2026-02-09T08:13:17.686" v="3348" actId="47"/>
        <pc:sldMkLst>
          <pc:docMk/>
          <pc:sldMk cId="1754181563" sldId="2088197597"/>
        </pc:sldMkLst>
        <pc:spChg chg="mod">
          <ac:chgData name="Anne BERTAUD" userId="0831039a-573c-4e3e-a01e-770ec6d2cd22" providerId="ADAL" clId="{679FBF52-A150-4D58-A7C4-15685C5BAE1A}" dt="2026-02-05T15:05:11.492" v="3129" actId="13926"/>
          <ac:spMkLst>
            <pc:docMk/>
            <pc:sldMk cId="1754181563" sldId="2088197597"/>
            <ac:spMk id="2" creationId="{CDEC76FE-7FFA-6443-779F-EA65231B32E1}"/>
          </ac:spMkLst>
        </pc:spChg>
      </pc:sldChg>
      <pc:sldChg chg="addSp delSp modSp add mod ord">
        <pc:chgData name="Anne BERTAUD" userId="0831039a-573c-4e3e-a01e-770ec6d2cd22" providerId="ADAL" clId="{679FBF52-A150-4D58-A7C4-15685C5BAE1A}" dt="2026-02-09T08:13:13.505" v="3347"/>
        <pc:sldMkLst>
          <pc:docMk/>
          <pc:sldMk cId="4228143940" sldId="2088197598"/>
        </pc:sldMkLst>
        <pc:picChg chg="add mod">
          <ac:chgData name="Anne BERTAUD" userId="0831039a-573c-4e3e-a01e-770ec6d2cd22" providerId="ADAL" clId="{679FBF52-A150-4D58-A7C4-15685C5BAE1A}" dt="2026-02-05T15:15:07.949" v="3136" actId="1076"/>
          <ac:picMkLst>
            <pc:docMk/>
            <pc:sldMk cId="4228143940" sldId="2088197598"/>
            <ac:picMk id="4" creationId="{3659FA4D-B320-1406-036C-011B4086A9A9}"/>
          </ac:picMkLst>
        </pc:picChg>
        <pc:picChg chg="add mod">
          <ac:chgData name="Anne BERTAUD" userId="0831039a-573c-4e3e-a01e-770ec6d2cd22" providerId="ADAL" clId="{679FBF52-A150-4D58-A7C4-15685C5BAE1A}" dt="2026-02-05T15:15:48.505" v="3140" actId="1076"/>
          <ac:picMkLst>
            <pc:docMk/>
            <pc:sldMk cId="4228143940" sldId="2088197598"/>
            <ac:picMk id="6" creationId="{0EE19F45-9A84-124B-1E0D-00F818668B98}"/>
          </ac:picMkLst>
        </pc:picChg>
      </pc:sldChg>
      <pc:sldChg chg="addSp delSp modSp add mod">
        <pc:chgData name="Anne BERTAUD" userId="0831039a-573c-4e3e-a01e-770ec6d2cd22" providerId="ADAL" clId="{679FBF52-A150-4D58-A7C4-15685C5BAE1A}" dt="2026-02-05T17:37:24.178" v="3314" actId="166"/>
        <pc:sldMkLst>
          <pc:docMk/>
          <pc:sldMk cId="2562520494" sldId="2088197599"/>
        </pc:sldMkLst>
        <pc:spChg chg="mod">
          <ac:chgData name="Anne BERTAUD" userId="0831039a-573c-4e3e-a01e-770ec6d2cd22" providerId="ADAL" clId="{679FBF52-A150-4D58-A7C4-15685C5BAE1A}" dt="2026-02-05T17:34:44.603" v="3284" actId="6549"/>
          <ac:spMkLst>
            <pc:docMk/>
            <pc:sldMk cId="2562520494" sldId="2088197599"/>
            <ac:spMk id="9" creationId="{DFF5A39F-D771-2DE3-EADA-14104127FE86}"/>
          </ac:spMkLst>
        </pc:spChg>
        <pc:picChg chg="add mod ord">
          <ac:chgData name="Anne BERTAUD" userId="0831039a-573c-4e3e-a01e-770ec6d2cd22" providerId="ADAL" clId="{679FBF52-A150-4D58-A7C4-15685C5BAE1A}" dt="2026-02-05T17:37:24.178" v="3314" actId="166"/>
          <ac:picMkLst>
            <pc:docMk/>
            <pc:sldMk cId="2562520494" sldId="2088197599"/>
            <ac:picMk id="11" creationId="{8AA18FA0-6145-2682-ADB6-76CD1675D0F4}"/>
          </ac:picMkLst>
        </pc:picChg>
        <pc:picChg chg="add mod">
          <ac:chgData name="Anne BERTAUD" userId="0831039a-573c-4e3e-a01e-770ec6d2cd22" providerId="ADAL" clId="{679FBF52-A150-4D58-A7C4-15685C5BAE1A}" dt="2026-02-05T17:37:17.829" v="3312" actId="1076"/>
          <ac:picMkLst>
            <pc:docMk/>
            <pc:sldMk cId="2562520494" sldId="2088197599"/>
            <ac:picMk id="14" creationId="{9D5E0C70-5906-6E36-2454-19138DA73374}"/>
          </ac:picMkLst>
        </pc:picChg>
        <pc:picChg chg="add mod">
          <ac:chgData name="Anne BERTAUD" userId="0831039a-573c-4e3e-a01e-770ec6d2cd22" providerId="ADAL" clId="{679FBF52-A150-4D58-A7C4-15685C5BAE1A}" dt="2026-02-05T17:36:55.670" v="3307" actId="14100"/>
          <ac:picMkLst>
            <pc:docMk/>
            <pc:sldMk cId="2562520494" sldId="2088197599"/>
            <ac:picMk id="16" creationId="{A83C4FDA-6E55-CD79-32BA-04A03988807A}"/>
          </ac:picMkLst>
        </pc:picChg>
        <pc:picChg chg="add mod">
          <ac:chgData name="Anne BERTAUD" userId="0831039a-573c-4e3e-a01e-770ec6d2cd22" providerId="ADAL" clId="{679FBF52-A150-4D58-A7C4-15685C5BAE1A}" dt="2026-02-05T17:37:15.717" v="3311" actId="1076"/>
          <ac:picMkLst>
            <pc:docMk/>
            <pc:sldMk cId="2562520494" sldId="2088197599"/>
            <ac:picMk id="19" creationId="{39C25A87-14DF-7FF3-9DE6-08C5DD6591D3}"/>
          </ac:picMkLst>
        </pc:picChg>
      </pc:sldChg>
      <pc:sldChg chg="addSp delSp modSp add mod">
        <pc:chgData name="Anne BERTAUD" userId="0831039a-573c-4e3e-a01e-770ec6d2cd22" providerId="ADAL" clId="{679FBF52-A150-4D58-A7C4-15685C5BAE1A}" dt="2026-02-05T17:41:02.713" v="3345" actId="1076"/>
        <pc:sldMkLst>
          <pc:docMk/>
          <pc:sldMk cId="1336711804" sldId="2088197600"/>
        </pc:sldMkLst>
        <pc:spChg chg="mod">
          <ac:chgData name="Anne BERTAUD" userId="0831039a-573c-4e3e-a01e-770ec6d2cd22" providerId="ADAL" clId="{679FBF52-A150-4D58-A7C4-15685C5BAE1A}" dt="2026-02-05T17:37:43.015" v="3320" actId="20577"/>
          <ac:spMkLst>
            <pc:docMk/>
            <pc:sldMk cId="1336711804" sldId="2088197600"/>
            <ac:spMk id="9" creationId="{60C98740-4EB3-233A-1776-D98353F325E8}"/>
          </ac:spMkLst>
        </pc:spChg>
        <pc:picChg chg="add mod">
          <ac:chgData name="Anne BERTAUD" userId="0831039a-573c-4e3e-a01e-770ec6d2cd22" providerId="ADAL" clId="{679FBF52-A150-4D58-A7C4-15685C5BAE1A}" dt="2026-02-05T17:41:02.713" v="3345" actId="1076"/>
          <ac:picMkLst>
            <pc:docMk/>
            <pc:sldMk cId="1336711804" sldId="2088197600"/>
            <ac:picMk id="3" creationId="{F2BE5D90-95C9-5C2F-8197-4F521493005C}"/>
          </ac:picMkLst>
        </pc:picChg>
        <pc:picChg chg="add mod">
          <ac:chgData name="Anne BERTAUD" userId="0831039a-573c-4e3e-a01e-770ec6d2cd22" providerId="ADAL" clId="{679FBF52-A150-4D58-A7C4-15685C5BAE1A}" dt="2026-02-05T17:41:02.713" v="3345" actId="1076"/>
          <ac:picMkLst>
            <pc:docMk/>
            <pc:sldMk cId="1336711804" sldId="2088197600"/>
            <ac:picMk id="5" creationId="{625CD03F-B484-692E-A8FE-D8FD85A313EB}"/>
          </ac:picMkLst>
        </pc:picChg>
        <pc:picChg chg="add mod">
          <ac:chgData name="Anne BERTAUD" userId="0831039a-573c-4e3e-a01e-770ec6d2cd22" providerId="ADAL" clId="{679FBF52-A150-4D58-A7C4-15685C5BAE1A}" dt="2026-02-05T17:41:02.713" v="3345" actId="1076"/>
          <ac:picMkLst>
            <pc:docMk/>
            <pc:sldMk cId="1336711804" sldId="2088197600"/>
            <ac:picMk id="7" creationId="{6CACFE0D-F718-7349-A651-99B41F95C02C}"/>
          </ac:picMkLst>
        </pc:picChg>
        <pc:picChg chg="add mod">
          <ac:chgData name="Anne BERTAUD" userId="0831039a-573c-4e3e-a01e-770ec6d2cd22" providerId="ADAL" clId="{679FBF52-A150-4D58-A7C4-15685C5BAE1A}" dt="2026-02-05T17:41:02.713" v="3345" actId="1076"/>
          <ac:picMkLst>
            <pc:docMk/>
            <pc:sldMk cId="1336711804" sldId="2088197600"/>
            <ac:picMk id="12" creationId="{1CFD423F-D075-561C-76F4-996005243953}"/>
          </ac:picMkLst>
        </pc:picChg>
        <pc:picChg chg="add mod">
          <ac:chgData name="Anne BERTAUD" userId="0831039a-573c-4e3e-a01e-770ec6d2cd22" providerId="ADAL" clId="{679FBF52-A150-4D58-A7C4-15685C5BAE1A}" dt="2026-02-05T17:40:59.364" v="3344" actId="1076"/>
          <ac:picMkLst>
            <pc:docMk/>
            <pc:sldMk cId="1336711804" sldId="2088197600"/>
            <ac:picMk id="15" creationId="{EE8FAB98-5A9A-C4EB-02CA-AB9B8C85B22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FAF43C7-93AF-6D0A-1174-8B5C318F95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223131-3B77-9AC0-1FE8-1F77DC7756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41C9F-F61C-48E8-B4B7-CF4A81555411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D00E19-445D-50FF-9BC8-7D3D43308D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419CA1-691F-B3F5-1505-DDE1FF1E9C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F5B6C-D455-417B-95C3-36512B9E2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1011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189EE-E1D8-4982-ACDF-AB0CE7B4F108}" type="datetimeFigureOut">
              <a:rPr lang="fr-FR" smtClean="0"/>
              <a:t>09/02/2026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090A3-1221-48A6-8615-1B8FE3408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0967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2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939FC-DEB7-F035-ADD4-5324199BB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BEACC13-4D6B-F831-0542-096768635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5FBFA4B-6E62-FAE4-EA85-923C91B9D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Anne</a:t>
            </a:r>
          </a:p>
        </p:txBody>
      </p:sp>
    </p:spTree>
    <p:extLst>
      <p:ext uri="{BB962C8B-B14F-4D97-AF65-F5344CB8AC3E}">
        <p14:creationId xmlns:p14="http://schemas.microsoft.com/office/powerpoint/2010/main" val="2999385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3AC39-B285-65DC-E14F-84D3F61EE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9DC0FB0-DA63-5088-8833-BB648143C2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792DA4-C744-B9CB-2C53-2ABF13126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549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34398-070E-DD96-8056-4553B9C26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AC7EB43-19B0-DD35-24AA-74BF9A01C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556A7F-6F58-3928-ABBF-3B3878B06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013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3FF61-9DCF-7502-BD44-760D4249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3D27CA-6528-5539-8C37-585A4AAF9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BF81B7C-D76B-22E4-526A-E130385CB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556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5FE57-3D13-6504-E9CA-A0B4E5A0F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5642B2E-63DE-37A7-E6FF-12528CCF2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1F68255-21AA-BF2A-03C4-7A4F660CB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177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F634-44CD-3AE6-3DEA-0FB954686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E03BCE2-271F-6FCC-D996-07D1E28EB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FC3075A-354F-EDFE-692A-3D07C6661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158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FF58A-5E17-3FC9-4712-67C2CAD8F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2FD886-0263-0400-1233-AF8793ED16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C2DBB15-D188-1F24-49DB-ED1FF2927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85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BCFE8-6585-0753-9B8A-3AC7AAB92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5094FF4-61E4-E77E-B174-04C6ED981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BBC8D93-A1F1-D521-7215-E54FA9E28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68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196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7B81A-7999-F268-6A4C-9676CA93B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3B68E9-4014-1693-0839-154F1CBDA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7E0661-55C5-3B77-437C-D58EF03DE0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8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Anne</a:t>
            </a:r>
          </a:p>
        </p:txBody>
      </p:sp>
    </p:spTree>
    <p:extLst>
      <p:ext uri="{BB962C8B-B14F-4D97-AF65-F5344CB8AC3E}">
        <p14:creationId xmlns:p14="http://schemas.microsoft.com/office/powerpoint/2010/main" val="83510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22A49-78CD-BC2A-ADBD-29543C1D8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CBCA619-EE42-BBB7-6A3F-69271162B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5CDE701-1D86-1BC3-7AD7-AD46FA79E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947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2C1F5-431E-87BC-B77A-178D599FD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B9905E2-1E39-EB2F-DD1A-888F42D1D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D4A0643-9D96-A7B7-BC76-D896AA6C0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652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862F0-911F-5359-B2B4-E9AAE9D07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0B5F5A5-8C30-CC47-2331-08355A45F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E73236B-CEDF-4A86-116A-3AD3FEDCA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Anne</a:t>
            </a:r>
          </a:p>
        </p:txBody>
      </p:sp>
    </p:spTree>
    <p:extLst>
      <p:ext uri="{BB962C8B-B14F-4D97-AF65-F5344CB8AC3E}">
        <p14:creationId xmlns:p14="http://schemas.microsoft.com/office/powerpoint/2010/main" val="3949193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8458F-A2F6-8BE1-E218-C09BBCF41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8B7EAEF-D4AD-66B7-6D63-F3343843C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55F189-F2FD-1E1D-CE64-0836B86F0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Anne</a:t>
            </a:r>
          </a:p>
        </p:txBody>
      </p:sp>
    </p:spTree>
    <p:extLst>
      <p:ext uri="{BB962C8B-B14F-4D97-AF65-F5344CB8AC3E}">
        <p14:creationId xmlns:p14="http://schemas.microsoft.com/office/powerpoint/2010/main" val="194475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9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0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728"/>
            <a:ext cx="12192000" cy="1127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615948" y="2244363"/>
            <a:ext cx="6036733" cy="13766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5615948" y="3754141"/>
            <a:ext cx="6036733" cy="88589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Cliquer pour ajouter un sous-titre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15" y="981412"/>
            <a:ext cx="1194608" cy="412305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15948" y="5219763"/>
            <a:ext cx="6036733" cy="513493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Date | Emetteur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5" y="2614472"/>
            <a:ext cx="1272685" cy="1122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1721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15" y="296542"/>
            <a:ext cx="1815188" cy="626492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15" y="296542"/>
            <a:ext cx="1815188" cy="626492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  <p:grpSp>
        <p:nvGrpSpPr>
          <p:cNvPr id="22" name="Groupe 21"/>
          <p:cNvGrpSpPr/>
          <p:nvPr userDrawn="1"/>
        </p:nvGrpSpPr>
        <p:grpSpPr>
          <a:xfrm>
            <a:off x="6406216" y="1682636"/>
            <a:ext cx="4471897" cy="3372488"/>
            <a:chOff x="4804660" y="1261977"/>
            <a:chExt cx="3353923" cy="2529366"/>
          </a:xfrm>
        </p:grpSpPr>
        <p:sp>
          <p:nvSpPr>
            <p:cNvPr id="23" name="ZoneTexte 22"/>
            <p:cNvSpPr txBox="1"/>
            <p:nvPr/>
          </p:nvSpPr>
          <p:spPr>
            <a:xfrm>
              <a:off x="4818086" y="1261977"/>
              <a:ext cx="3240360" cy="2529366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rmAutofit/>
            </a:bodyPr>
            <a:lstStyle/>
            <a:p>
              <a:pPr algn="l"/>
              <a:r>
                <a:rPr lang="fr-FR" sz="2667" b="1">
                  <a:solidFill>
                    <a:srgbClr val="575757"/>
                  </a:solidFill>
                </a:rPr>
                <a:t>esante.gouv.fr</a:t>
              </a:r>
            </a:p>
            <a:p>
              <a:pPr algn="l"/>
              <a:r>
                <a:rPr lang="fr-FR" sz="2000">
                  <a:solidFill>
                    <a:srgbClr val="575757"/>
                  </a:solidFill>
                </a:rPr>
                <a:t>Le portail</a:t>
              </a:r>
              <a:r>
                <a:rPr lang="fr-FR" sz="2000" baseline="0">
                  <a:solidFill>
                    <a:srgbClr val="575757"/>
                  </a:solidFill>
                </a:rPr>
                <a:t> pour accéder à l’ensemble des services et produits de l’agence du numérique en santé et s’informer sur l’actualité de la e-santé. </a:t>
              </a:r>
            </a:p>
            <a:p>
              <a:pPr algn="ctr"/>
              <a:endParaRPr lang="fr-FR" sz="2000" err="1">
                <a:solidFill>
                  <a:srgbClr val="575757"/>
                </a:solidFill>
              </a:endParaRPr>
            </a:p>
          </p:txBody>
        </p:sp>
        <p:pic>
          <p:nvPicPr>
            <p:cNvPr id="24" name="Picture 2" descr="Y:\Interne\Communication\Communication_2019\Crea_graphiques\Pictos\Picto_OK\Twitter_Logo_Blu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Y:\Interne\Communication\Communication_2019\Crea_graphiques\Pictos\Picto_OK\LINKEDIN@2x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Y:\Interne\Communication\Communication_2019\Crea_graphiques\Pictos\Picto_OK\Twitter_Logo_Blue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60" y="2817758"/>
              <a:ext cx="422086" cy="42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Y:\Interne\Communication\Communication_2019\Crea_graphiques\Pictos\Picto_OK\LINKEDIN@2x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703" y="327180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ZoneTexte 27"/>
            <p:cNvSpPr txBox="1"/>
            <p:nvPr userDrawn="1"/>
          </p:nvSpPr>
          <p:spPr>
            <a:xfrm>
              <a:off x="5220072" y="2859782"/>
              <a:ext cx="2938511" cy="649472"/>
            </a:xfrm>
            <a:prstGeom prst="rect">
              <a:avLst/>
            </a:prstGeom>
            <a:noFill/>
          </p:spPr>
          <p:txBody>
            <a:bodyPr wrap="square" lIns="72000" tIns="108000" rIns="72000" bIns="108000" rtlCol="0" anchor="t" anchorCtr="0">
              <a:noAutofit/>
            </a:bodyPr>
            <a:lstStyle/>
            <a:p>
              <a:pPr algn="l">
                <a:spcAft>
                  <a:spcPts val="800"/>
                </a:spcAft>
              </a:pPr>
              <a:r>
                <a:rPr lang="fr-FR" sz="1200" b="0">
                  <a:solidFill>
                    <a:srgbClr val="575757"/>
                  </a:solidFill>
                </a:rPr>
                <a:t>@esante_gouv_fr</a:t>
              </a:r>
            </a:p>
            <a:p>
              <a:pPr algn="l"/>
              <a:endParaRPr lang="fr-FR" sz="400" b="0">
                <a:solidFill>
                  <a:srgbClr val="575757"/>
                </a:solidFill>
              </a:endParaRPr>
            </a:p>
            <a:p>
              <a:pPr algn="l"/>
              <a:endParaRPr lang="fr-FR" sz="667" b="0">
                <a:solidFill>
                  <a:srgbClr val="575757"/>
                </a:solidFill>
              </a:endParaRPr>
            </a:p>
            <a:p>
              <a:pPr algn="l"/>
              <a:r>
                <a:rPr lang="fr-FR" sz="1200" b="0">
                  <a:solidFill>
                    <a:srgbClr val="575757"/>
                  </a:solidFill>
                </a:rPr>
                <a:t>linkedin.com/company/agence-du-numerique-en-sante</a:t>
              </a:r>
              <a:endParaRPr lang="fr-FR" sz="1067" b="0">
                <a:solidFill>
                  <a:srgbClr val="575757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562293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F0FA443-899E-1A41-B058-131D33D76019}"/>
              </a:ext>
            </a:extLst>
          </p:cNvPr>
          <p:cNvSpPr txBox="1"/>
          <p:nvPr userDrawn="1"/>
        </p:nvSpPr>
        <p:spPr>
          <a:xfrm>
            <a:off x="6988628" y="4310743"/>
            <a:ext cx="0" cy="0"/>
          </a:xfrm>
          <a:prstGeom prst="rect">
            <a:avLst/>
          </a:prstGeom>
          <a:noFill/>
        </p:spPr>
        <p:txBody>
          <a:bodyPr wrap="none" lIns="96000" tIns="144000" rIns="96000" bIns="144000" rtlCol="0" anchor="ctr" anchorCtr="0">
            <a:normAutofit fontScale="25000" lnSpcReduction="20000"/>
          </a:bodyPr>
          <a:lstStyle/>
          <a:p>
            <a:pPr algn="ctr"/>
            <a:endParaRPr lang="fr-FR" sz="2000" err="1">
              <a:solidFill>
                <a:srgbClr val="575757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00C8B8-5284-884E-A68D-6CC949DC8515}"/>
              </a:ext>
            </a:extLst>
          </p:cNvPr>
          <p:cNvSpPr txBox="1"/>
          <p:nvPr userDrawn="1"/>
        </p:nvSpPr>
        <p:spPr>
          <a:xfrm>
            <a:off x="7620000" y="4811485"/>
            <a:ext cx="0" cy="0"/>
          </a:xfrm>
          <a:prstGeom prst="rect">
            <a:avLst/>
          </a:prstGeom>
          <a:noFill/>
        </p:spPr>
        <p:txBody>
          <a:bodyPr wrap="none" lIns="96000" tIns="144000" rIns="96000" bIns="144000" rtlCol="0" anchor="ctr" anchorCtr="0">
            <a:normAutofit fontScale="25000" lnSpcReduction="20000"/>
          </a:bodyPr>
          <a:lstStyle/>
          <a:p>
            <a:pPr algn="ctr"/>
            <a:endParaRPr lang="fr-FR" sz="2000" err="1">
              <a:solidFill>
                <a:srgbClr val="575757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A3A60AB-D0ED-CB4D-B68A-C367EFD601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68" y="164637"/>
            <a:ext cx="10561173" cy="1032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3733" kern="800" cap="all" baseline="0"/>
            </a:lvl1pPr>
          </a:lstStyle>
          <a:p>
            <a:pPr lvl="0"/>
            <a:r>
              <a:rPr lang="fr-FR"/>
              <a:t>TITRE PRINCIPAL DE LA SLIDE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381FC5D-77C5-6C4D-89C7-08B4C2D2F0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5468" y="1412776"/>
            <a:ext cx="10561173" cy="508856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67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4177" y="6583175"/>
            <a:ext cx="3311691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7551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2819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3CF81-9CF6-4348-35F0-5C347ACFB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ADBF99-E165-E979-41C1-8F0150258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C41C15-B11C-C692-2F99-FAC52168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442D9A-42E7-DD3A-51D4-162BDB56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B79051-FF60-8158-A732-0F39974D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02F-E661-4CA9-8934-4987CC3A818E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766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1A4CE-E7E8-6EBD-0925-F5EE1285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C156F-C02D-0E57-819F-31871D6DC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188118-9C81-97EE-37F6-7D3160C6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0A227A-AA11-4869-984C-10317F00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4A65D6-4A1D-B18D-80C8-0C4AC6B8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02F-E661-4CA9-8934-4987CC3A818E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65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C1EED1-47C9-11FF-5D41-2D782FC0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8FED30-1D1A-4082-0FD8-9614ED82C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52AFDC-D1BD-68F3-900F-E18C39DD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54980E-FB18-D7AF-A3D5-363C0B200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97C20C-4F13-35E9-E2A5-042F15D1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02F-E661-4CA9-8934-4987CC3A818E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32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4004E-5182-8E44-1B21-430071CE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03C2D7-93DB-9282-4D3C-4D6733FC0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B3AC8F-C615-CC64-9286-0AF5A50A2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B5A84F-B1D4-BA4C-DA76-421F0F5B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8A9226-696A-FD07-4C47-2240973D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C76818-BB71-5C59-DBDE-40C70275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02F-E661-4CA9-8934-4987CC3A818E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627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BD9AF-74F8-5302-9693-279651AC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86B53F-6058-E556-EB6E-18E961D5A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B05CFB-4EE2-DA13-0D22-FF1A885FA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5AE573-0CC2-AB5A-77F4-65DC361AA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933BF0B-25B1-EA61-E990-73F6AF806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96BC83-2DA7-9351-564E-57C86CF5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E70507-8971-BFEF-47E6-B1A1D124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42A01A-8121-3571-04C2-02083F5D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02F-E661-4CA9-8934-4987CC3A818E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88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63F86-2383-2906-EB83-DD919161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F9278C-AFD9-AA5A-BB8C-A700732F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54978F-690B-1148-29C6-7C1953C4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CE51A6-3A3A-6A91-E8EC-AAC1542E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02F-E661-4CA9-8934-4987CC3A818E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089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631681-36B3-38DA-C7A6-70F2EC75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1E4997-99B7-538F-AA5D-B9E9B058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3319A6-8B45-5877-0B5E-AB260DA7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02F-E661-4CA9-8934-4987CC3A818E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4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728"/>
            <a:ext cx="12192000" cy="947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40" y="6333324"/>
            <a:ext cx="383117" cy="365125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 hasCustomPrompt="1"/>
          </p:nvPr>
        </p:nvSpPr>
        <p:spPr>
          <a:xfrm>
            <a:off x="5903384" y="2357096"/>
            <a:ext cx="3648405" cy="2880320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l" defTabSz="1219140" rtl="0" eaLnBrk="1" latinLnBrk="0" hangingPunct="1">
              <a:lnSpc>
                <a:spcPct val="150000"/>
              </a:lnSpc>
              <a:spcBef>
                <a:spcPts val="267"/>
              </a:spcBef>
              <a:spcAft>
                <a:spcPts val="0"/>
              </a:spcAft>
              <a:buFontTx/>
              <a:buNone/>
              <a:defRPr lang="fr-FR" sz="1867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Chapitre 1</a:t>
            </a:r>
          </a:p>
          <a:p>
            <a:pPr lvl="0"/>
            <a:r>
              <a:rPr lang="fr-FR"/>
              <a:t>Chapitre 2</a:t>
            </a:r>
          </a:p>
          <a:p>
            <a:pPr lvl="0"/>
            <a:r>
              <a:rPr lang="fr-FR"/>
              <a:t>Chapitre 3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545005" y="6333324"/>
            <a:ext cx="9235315" cy="365125"/>
          </a:xfrm>
          <a:prstGeom prst="rect">
            <a:avLst/>
          </a:prstGeom>
        </p:spPr>
        <p:txBody>
          <a:bodyPr/>
          <a:lstStyle/>
          <a:p>
            <a:endParaRPr lang="fr-FR">
              <a:latin typeface="Arial"/>
              <a:ea typeface="+mn-ea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101213" y="116517"/>
            <a:ext cx="10432026" cy="137666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733"/>
              <a:t>La plateforme de formation : </a:t>
            </a:r>
            <a:r>
              <a:rPr lang="fr-FR" sz="3733" err="1"/>
              <a:t>esanté</a:t>
            </a:r>
            <a:r>
              <a:rPr lang="fr-FR" sz="3733"/>
              <a:t>-formation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5" y="2614471"/>
            <a:ext cx="1846271" cy="1629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714079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D7E4A-C9A5-7992-9090-F1B0C677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21024B-DC61-F3E4-0898-E6BEF8EF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8C4BC4-0E21-7A5A-3FE3-C35B641FF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88C0BB-346F-3356-E133-471AE880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7C8DAD-1BD8-1454-29A3-6802E540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B14F89-3A6D-6310-0109-BB07CDCA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02F-E661-4CA9-8934-4987CC3A818E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246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B746A-4B85-BCF0-ABCB-8D47887E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4B1D0D-8606-22B9-A4A4-E50DB6496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4B5E9A-5930-A1AE-5613-A8D034F3E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76E4B4-B39D-78C7-FE16-2E8976C3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CBE1E7-8642-C72B-A39B-3DA92D88C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7CB5D4-7D02-0573-F253-5C7B3323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02F-E661-4CA9-8934-4987CC3A818E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376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ADE1C-3DC2-5EF0-E7F8-680D39EB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ACD44D-6BBC-93C3-19AE-5F5050A85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55F082-5807-13B3-FC23-B10C3AC2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C04214-8917-2844-4470-226F5150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7734BE-B610-0D64-2C20-D09A072D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02F-E661-4CA9-8934-4987CC3A818E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134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26342E5-08AE-92FD-5747-8366C67E0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37F0F0-B21F-1B35-EF0C-4BCDE53FD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42C4E0-A2F5-50FA-F3E0-F28278DA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A2CBEA-0D52-7932-7F4C-8FAA17E2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A256CA-0135-0D93-8185-2C8E4F26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302F-E661-4CA9-8934-4987CC3A818E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12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CA10F6-3E96-6540-9DE6-E2EBE1084A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563CFB-9621-6148-851E-1B8C0CB3DE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56" y="519322"/>
            <a:ext cx="2641495" cy="7933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EF446ED-4511-A742-BE50-4E198690D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434" b="23036"/>
          <a:stretch/>
        </p:blipFill>
        <p:spPr>
          <a:xfrm>
            <a:off x="7335293" y="860157"/>
            <a:ext cx="4856708" cy="599784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5209781F-2CF8-3246-A11F-87B28488C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831" y="2285599"/>
            <a:ext cx="6332521" cy="1462781"/>
          </a:xfr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PARTIE</a:t>
            </a:r>
            <a:br>
              <a:rPr lang="fr-FR"/>
            </a:br>
            <a:r>
              <a:rPr lang="fr-FR"/>
              <a:t>(INTERCALAIRE)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4AD1FD0-4665-9D43-A14E-72B3BA3DDD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3828" y="3998745"/>
            <a:ext cx="4294640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Sous-titre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777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77CEFF-C9A5-B44E-8097-C6D8CE6F29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6B67394-3F03-0B41-9F23-F1019F8790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56" y="519322"/>
            <a:ext cx="2641495" cy="7933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8E3CCD0-EF97-8346-B301-6960F00C3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99" r="9083" b="12517"/>
          <a:stretch/>
        </p:blipFill>
        <p:spPr>
          <a:xfrm>
            <a:off x="9994391" y="0"/>
            <a:ext cx="2197609" cy="68580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0415C11F-44AC-C24D-9D2F-6897A4020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831" y="2285599"/>
            <a:ext cx="6332521" cy="1462781"/>
          </a:xfr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PARTIE</a:t>
            </a:r>
            <a:br>
              <a:rPr lang="fr-FR"/>
            </a:br>
            <a:r>
              <a:rPr lang="fr-FR"/>
              <a:t>(INTERCALAIRE)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9ECA64F-AF84-DC4F-8A30-80E2309F5E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3828" y="3998745"/>
            <a:ext cx="4294640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Sous-titre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04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40" y="6333324"/>
            <a:ext cx="383117" cy="365125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5903384" y="2244363"/>
            <a:ext cx="5749296" cy="137666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ts val="3600"/>
              </a:lnSpc>
              <a:spcBef>
                <a:spcPts val="0"/>
              </a:spcBef>
              <a:defRPr sz="3733" baseline="0">
                <a:solidFill>
                  <a:srgbClr val="006AB2"/>
                </a:solidFill>
              </a:defRPr>
            </a:lvl1pPr>
          </a:lstStyle>
          <a:p>
            <a:r>
              <a:rPr lang="fr-FR"/>
              <a:t>Titre du chapitre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384" y="3754141"/>
            <a:ext cx="5749296" cy="88589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>
                <a:solidFill>
                  <a:srgbClr val="575757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2728"/>
            <a:ext cx="12192000" cy="1031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2" y="192021"/>
            <a:ext cx="1435608" cy="52638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1" y="1938489"/>
            <a:ext cx="1689245" cy="14905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53520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836712"/>
            <a:ext cx="12192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5" name="Image 4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21" y="3008"/>
            <a:ext cx="10029481" cy="685499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4A0B2A-58BC-1D4D-8883-191DA713D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4717" y="1221317"/>
            <a:ext cx="3647347" cy="20150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267" kern="800" cap="none" baseline="0">
                <a:solidFill>
                  <a:schemeClr val="bg1"/>
                </a:solidFill>
              </a:defRPr>
            </a:lvl1pPr>
            <a:lvl2pPr marL="578972" indent="0">
              <a:lnSpc>
                <a:spcPct val="80000"/>
              </a:lnSpc>
              <a:buNone/>
              <a:defRPr sz="4267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Titre principal de la slide</a:t>
            </a:r>
          </a:p>
          <a:p>
            <a:pPr lvl="1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5C05DFA-F720-FF4C-A4AA-91C4E66A3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4717" y="3236385"/>
            <a:ext cx="3935379" cy="2497667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8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40" y="6333324"/>
            <a:ext cx="383117" cy="365125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836712"/>
            <a:ext cx="12192000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" name="Image 9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521" y="3008"/>
            <a:ext cx="10029481" cy="6854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2314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5F036-681F-4B8C-9A43-0580EBFD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45" y="116632"/>
            <a:ext cx="10752123" cy="72000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3BF1A9B-E1C9-4F07-B7B6-546226CD4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3340" y="6333324"/>
            <a:ext cx="383117" cy="365125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A311FD-66BC-494B-89D3-26BC8E5F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005" y="6333324"/>
            <a:ext cx="9235315" cy="365125"/>
          </a:xfrm>
          <a:prstGeom prst="rect">
            <a:avLst/>
          </a:prstGeom>
        </p:spPr>
        <p:txBody>
          <a:bodyPr/>
          <a:lstStyle/>
          <a:p>
            <a:endParaRPr lang="fr-FR">
              <a:latin typeface="Arial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3245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E49024-B637-B846-AD7A-074C32D97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2102" y="1316569"/>
            <a:ext cx="3647943" cy="2495551"/>
          </a:xfrm>
          <a:prstGeom prst="rect">
            <a:avLst/>
          </a:prstGeom>
        </p:spPr>
        <p:txBody>
          <a:bodyPr/>
          <a:lstStyle>
            <a:lvl1pPr>
              <a:defRPr sz="3733" kern="800" cap="all" baseline="0"/>
            </a:lvl1pPr>
            <a:lvl2pPr marL="578972" indent="0">
              <a:buNone/>
              <a:defRPr sz="4267"/>
            </a:lvl2pPr>
          </a:lstStyle>
          <a:p>
            <a:pPr lvl="0"/>
            <a:r>
              <a:rPr lang="fr-FR"/>
              <a:t>Titre de la slide</a:t>
            </a:r>
          </a:p>
          <a:p>
            <a:pPr lvl="1"/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933515-A54B-C648-9452-ED438F800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2066" y="1316569"/>
            <a:ext cx="4610100" cy="249555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867" b="0"/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8E190C-5C3E-4E91-A222-7EE20355C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445" y="116632"/>
            <a:ext cx="10752123" cy="72000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50443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03445" y="116632"/>
            <a:ext cx="10752123" cy="7200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40" y="6333324"/>
            <a:ext cx="38311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545005" y="6333324"/>
            <a:ext cx="9235315" cy="365125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fr-FR">
              <a:latin typeface="Arial"/>
              <a:ea typeface="+mn-ea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71A425-F001-E340-8B3A-66F870419814}"/>
              </a:ext>
            </a:extLst>
          </p:cNvPr>
          <p:cNvSpPr txBox="1"/>
          <p:nvPr userDrawn="1"/>
        </p:nvSpPr>
        <p:spPr>
          <a:xfrm>
            <a:off x="652703" y="418715"/>
            <a:ext cx="0" cy="0"/>
          </a:xfrm>
          <a:prstGeom prst="rect">
            <a:avLst/>
          </a:prstGeom>
          <a:noFill/>
        </p:spPr>
        <p:txBody>
          <a:bodyPr wrap="none" lIns="96000" tIns="144000" rIns="96000" bIns="144000" rtlCol="0" anchor="ctr" anchorCtr="0">
            <a:normAutofit fontScale="25000" lnSpcReduction="20000"/>
          </a:bodyPr>
          <a:lstStyle/>
          <a:p>
            <a:pPr algn="ctr"/>
            <a:endParaRPr lang="fr-FR" sz="2000" err="1">
              <a:solidFill>
                <a:srgbClr val="57575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57709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03445" y="116632"/>
            <a:ext cx="10752123" cy="7200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340" y="6333324"/>
            <a:ext cx="38311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545005" y="6333324"/>
            <a:ext cx="9235315" cy="365125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fr-FR">
              <a:latin typeface="Arial"/>
              <a:ea typeface="+mn-ea"/>
            </a:endParaRPr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1103445" y="1124745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4pPr>
              <a:defRPr sz="1867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9110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03445" y="116632"/>
            <a:ext cx="10752123" cy="7200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43340" y="6333324"/>
            <a:ext cx="383117" cy="365125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1103448" y="1124745"/>
            <a:ext cx="5185833" cy="49925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7"/>
          </p:nvPr>
        </p:nvSpPr>
        <p:spPr>
          <a:xfrm>
            <a:off x="6669737" y="1124745"/>
            <a:ext cx="5185833" cy="4992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 sz="1867">
                <a:solidFill>
                  <a:srgbClr val="575757"/>
                </a:solidFill>
              </a:defRPr>
            </a:lvl4pPr>
            <a:lvl5pPr>
              <a:defRPr sz="160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8"/>
          </p:nvPr>
        </p:nvSpPr>
        <p:spPr>
          <a:xfrm>
            <a:off x="545005" y="6333324"/>
            <a:ext cx="9235315" cy="365125"/>
          </a:xfrm>
          <a:prstGeom prst="rect">
            <a:avLst/>
          </a:prstGeom>
        </p:spPr>
        <p:txBody>
          <a:bodyPr/>
          <a:lstStyle>
            <a:lvl1pPr>
              <a:defRPr sz="1067"/>
            </a:lvl1pPr>
          </a:lstStyle>
          <a:p>
            <a:endParaRPr lang="fr-FR">
              <a:latin typeface="Arial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61724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15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E88D748-3920-97B4-0CB9-F9F6DBBB44B6}"/>
              </a:ext>
            </a:extLst>
          </p:cNvPr>
          <p:cNvGrpSpPr/>
          <p:nvPr userDrawn="1"/>
        </p:nvGrpSpPr>
        <p:grpSpPr>
          <a:xfrm>
            <a:off x="255682" y="1015064"/>
            <a:ext cx="3780081" cy="108000"/>
            <a:chOff x="-378163" y="753341"/>
            <a:chExt cx="3780081" cy="10800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7157E444-01F4-DEF0-D070-4AD28F90B2FC}"/>
                </a:ext>
              </a:extLst>
            </p:cNvPr>
            <p:cNvCxnSpPr>
              <a:cxnSpLocks/>
            </p:cNvCxnSpPr>
            <p:nvPr/>
          </p:nvCxnSpPr>
          <p:spPr>
            <a:xfrm>
              <a:off x="-378163" y="807341"/>
              <a:ext cx="377599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769EF3E3-A554-FFF8-80C7-E42D54688BFD}"/>
                </a:ext>
              </a:extLst>
            </p:cNvPr>
            <p:cNvSpPr/>
            <p:nvPr/>
          </p:nvSpPr>
          <p:spPr>
            <a:xfrm>
              <a:off x="3293918" y="753341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5" name="Image 4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03B28E30-3E11-1F9E-8C53-6610C6D122F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2" y="223525"/>
            <a:ext cx="3818896" cy="632782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369245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7" r:id="rId12"/>
  </p:sldLayoutIdLst>
  <p:transition>
    <p:fade/>
  </p:transition>
  <p:hf hdr="0" ftr="0" dt="0"/>
  <p:txStyles>
    <p:titleStyle>
      <a:lvl1pPr algn="l" defTabSz="1219140" rtl="0" eaLnBrk="1" latinLnBrk="0" hangingPunct="1">
        <a:lnSpc>
          <a:spcPts val="2933"/>
        </a:lnSpc>
        <a:spcBef>
          <a:spcPct val="0"/>
        </a:spcBef>
        <a:buNone/>
        <a:defRPr sz="2667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1219140" rtl="0" eaLnBrk="1" fontAlgn="auto" latinLnBrk="0" hangingPunct="1">
        <a:lnSpc>
          <a:spcPct val="100000"/>
        </a:lnSpc>
        <a:spcBef>
          <a:spcPts val="24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32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959952" marR="0" indent="-380981" algn="l" defTabSz="121914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24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439928" marR="0" indent="-335984" algn="l" defTabSz="1219140" rtl="0" eaLnBrk="1" fontAlgn="auto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2133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919904" marR="0" indent="-287986" algn="l" defTabSz="1219140" rtl="0" eaLnBrk="1" fontAlgn="auto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867" kern="1200">
          <a:solidFill>
            <a:srgbClr val="575757"/>
          </a:solidFill>
          <a:latin typeface="+mn-lt"/>
          <a:ea typeface="+mn-ea"/>
          <a:cs typeface="+mn-cs"/>
        </a:defRPr>
      </a:lvl4pPr>
      <a:lvl5pPr marL="2399880" marR="0" indent="-287986" algn="l" defTabSz="1219140" rtl="0" eaLnBrk="1" fontAlgn="auto" latinLnBrk="0" hangingPunct="1">
        <a:lnSpc>
          <a:spcPct val="100000"/>
        </a:lnSpc>
        <a:spcBef>
          <a:spcPts val="267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600" kern="1200">
          <a:solidFill>
            <a:srgbClr val="575757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D64FA2-46A0-FA87-877F-6D27CCDE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8A015F-FE41-14DE-81B5-0EE9BF6D7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F87AB2-D44D-F38B-8927-9DC27A939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18334E-8C8B-7CC7-3616-A97AAAF86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238317-6275-2167-EC4E-4C82CD818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302F-E661-4CA9-8934-4987CC3A818E}" type="slidenum">
              <a:rPr lang="fr-FR" smtClean="0"/>
              <a:t>‹N°›</a:t>
            </a:fld>
            <a:endParaRPr lang="fr-FR"/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342063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hyperlink" Target="mailto:anne.bertaud@esante.gouv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rpacademy.com/ans-formation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Relationship Id="rId6" Type="http://schemas.openxmlformats.org/officeDocument/2006/relationships/image" Target="../media/image39.png"/><Relationship Id="rId5" Type="http://schemas.openxmlformats.org/officeDocument/2006/relationships/hyperlink" Target="https://ans-formation.coorpacademy.com/pages/page-accueil" TargetMode="Externa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1.xml"/><Relationship Id="rId5" Type="http://schemas.openxmlformats.org/officeDocument/2006/relationships/image" Target="../media/image40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jp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4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4.jp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5.xml"/><Relationship Id="rId6" Type="http://schemas.openxmlformats.org/officeDocument/2006/relationships/image" Target="../media/image43.png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6.xml"/><Relationship Id="rId6" Type="http://schemas.openxmlformats.org/officeDocument/2006/relationships/image" Target="../media/image48.png"/><Relationship Id="rId5" Type="http://schemas.openxmlformats.org/officeDocument/2006/relationships/image" Target="../media/image1.png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8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hyperlink" Target="https://esante.gouv.fr/foire-aux-questions/se-former-la-e-sante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9.xml"/><Relationship Id="rId6" Type="http://schemas.openxmlformats.org/officeDocument/2006/relationships/hyperlink" Target="https://esante.gouv.fr/se-former-a-la-e-sante/formateurs" TargetMode="External"/><Relationship Id="rId5" Type="http://schemas.openxmlformats.org/officeDocument/2006/relationships/hyperlink" Target="https://esante.gouv.fr/se-former-a-la-e-sante" TargetMode="Externa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0.xml"/><Relationship Id="rId6" Type="http://schemas.openxmlformats.org/officeDocument/2006/relationships/image" Target="../media/image51.png"/><Relationship Id="rId5" Type="http://schemas.openxmlformats.org/officeDocument/2006/relationships/image" Target="../media/image52.png"/><Relationship Id="rId4" Type="http://schemas.openxmlformats.org/officeDocument/2006/relationships/hyperlink" Target="mailto:ANS-formation@esante.gouv.f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1.xml"/><Relationship Id="rId6" Type="http://schemas.openxmlformats.org/officeDocument/2006/relationships/image" Target="../media/image51.png"/><Relationship Id="rId5" Type="http://schemas.openxmlformats.org/officeDocument/2006/relationships/hyperlink" Target="https://www.coorpacademy.com/ans-privacy/" TargetMode="Externa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2.xml"/><Relationship Id="rId5" Type="http://schemas.openxmlformats.org/officeDocument/2006/relationships/image" Target="../media/image54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ns-formation.coorpacademy.com/" TargetMode="Externa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AC3450-0D1A-9DC9-865E-632EBDB173D1}"/>
              </a:ext>
            </a:extLst>
          </p:cNvPr>
          <p:cNvSpPr/>
          <p:nvPr/>
        </p:nvSpPr>
        <p:spPr>
          <a:xfrm>
            <a:off x="153086" y="3833091"/>
            <a:ext cx="2516223" cy="26693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body" sz="quarter" idx="10"/>
          </p:nvPr>
        </p:nvSpPr>
        <p:spPr>
          <a:xfrm>
            <a:off x="4879527" y="5476676"/>
            <a:ext cx="7159387" cy="1338828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r">
              <a:spcBef>
                <a:spcPts val="600"/>
              </a:spcBef>
            </a:pPr>
            <a:r>
              <a:rPr lang="fr-FR" sz="1400" b="0" dirty="0">
                <a:solidFill>
                  <a:schemeClr val="tx1"/>
                </a:solidFill>
                <a:cs typeface="Calibri"/>
              </a:rPr>
              <a:t>11/02/2026</a:t>
            </a:r>
          </a:p>
          <a:p>
            <a:pPr algn="r">
              <a:spcBef>
                <a:spcPts val="600"/>
              </a:spcBef>
            </a:pPr>
            <a:r>
              <a:rPr lang="fr-FR" sz="1400" b="0" dirty="0">
                <a:solidFill>
                  <a:schemeClr val="tx1"/>
                </a:solidFill>
                <a:cs typeface="Calibri"/>
              </a:rPr>
              <a:t>Anne Bertaud : Responsable programme Formation – ANS</a:t>
            </a:r>
          </a:p>
          <a:p>
            <a:pPr algn="r">
              <a:spcBef>
                <a:spcPts val="600"/>
              </a:spcBef>
            </a:pPr>
            <a:r>
              <a:rPr lang="fr-FR" sz="1400" b="0" dirty="0">
                <a:solidFill>
                  <a:schemeClr val="tx1"/>
                </a:solidFill>
                <a:cs typeface="Calibri"/>
                <a:hlinkClick r:id="rId4"/>
              </a:rPr>
              <a:t>anne.bertaud@esante.gouv.fr</a:t>
            </a:r>
            <a:endParaRPr lang="fr-FR" sz="1400" b="0" dirty="0">
              <a:solidFill>
                <a:schemeClr val="tx1"/>
              </a:solidFill>
              <a:cs typeface="Calibri"/>
            </a:endParaRPr>
          </a:p>
          <a:p>
            <a:pPr algn="r">
              <a:spcBef>
                <a:spcPts val="600"/>
              </a:spcBef>
            </a:pPr>
            <a:r>
              <a:rPr lang="fr-FR" sz="2400" b="0" dirty="0">
                <a:solidFill>
                  <a:schemeClr val="tx1"/>
                </a:solidFill>
                <a:cs typeface="Calibri"/>
              </a:rPr>
              <a:t>ans-formation@esante.gouv.fr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E35EF8-8061-93AD-3AAF-A6BFA5CC4E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/>
          <a:p>
            <a:fld id="{646E7B68-C406-4B5C-B79D-A1CDE10CB85D}" type="slidenum">
              <a:rPr lang="fr-FR" sz="1400" smtClean="0"/>
              <a:pPr/>
              <a:t>1</a:t>
            </a:fld>
            <a:endParaRPr lang="fr-FR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00C78-1CC5-4CBF-B4E8-88FD59E8C0AE}"/>
              </a:ext>
            </a:extLst>
          </p:cNvPr>
          <p:cNvSpPr/>
          <p:nvPr/>
        </p:nvSpPr>
        <p:spPr>
          <a:xfrm>
            <a:off x="477981" y="462116"/>
            <a:ext cx="965251" cy="457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7B6D98E-202D-4A62-EA35-8F24252A8C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29" y="255930"/>
            <a:ext cx="5247876" cy="86956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D76712B-926E-A890-B712-647C8F40A72C}"/>
              </a:ext>
            </a:extLst>
          </p:cNvPr>
          <p:cNvSpPr txBox="1"/>
          <p:nvPr/>
        </p:nvSpPr>
        <p:spPr>
          <a:xfrm>
            <a:off x="7434943" y="3233057"/>
            <a:ext cx="914400" cy="91440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/>
          </a:bodyPr>
          <a:lstStyle/>
          <a:p>
            <a:pPr algn="ctr"/>
            <a:endParaRPr lang="fr-FR" sz="1500" err="1">
              <a:solidFill>
                <a:srgbClr val="575757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7EBFAF1-7739-BBBB-A4EE-3FF62A58E72C}"/>
              </a:ext>
            </a:extLst>
          </p:cNvPr>
          <p:cNvSpPr txBox="1"/>
          <p:nvPr/>
        </p:nvSpPr>
        <p:spPr>
          <a:xfrm>
            <a:off x="5007967" y="2539226"/>
            <a:ext cx="6902505" cy="1387660"/>
          </a:xfrm>
          <a:prstGeom prst="rect">
            <a:avLst/>
          </a:prstGeom>
          <a:noFill/>
        </p:spPr>
        <p:txBody>
          <a:bodyPr wrap="square" lIns="72000" tIns="108000" rIns="72000" bIns="108000" rtlCol="0" anchor="ctr" anchorCtr="0">
            <a:spAutoFit/>
          </a:bodyPr>
          <a:lstStyle/>
          <a:p>
            <a:pPr algn="r"/>
            <a:r>
              <a:rPr lang="fr-FR" sz="2800" b="1" dirty="0">
                <a:solidFill>
                  <a:srgbClr val="0070C0"/>
                </a:solidFill>
                <a:cs typeface="Calibri Light"/>
              </a:rPr>
              <a:t>Formation Santé Numérique</a:t>
            </a:r>
          </a:p>
          <a:p>
            <a:pPr algn="r"/>
            <a:r>
              <a:rPr lang="fr-FR" sz="2400" b="0" dirty="0">
                <a:solidFill>
                  <a:srgbClr val="0070C0"/>
                </a:solidFill>
                <a:cs typeface="Calibri Light"/>
              </a:rPr>
              <a:t>L’offre ANS-Formation pour vous aider à construire vos propres dispositifs de formation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452982-BE90-74C6-A554-98A7D2122638}"/>
              </a:ext>
            </a:extLst>
          </p:cNvPr>
          <p:cNvSpPr txBox="1"/>
          <p:nvPr/>
        </p:nvSpPr>
        <p:spPr>
          <a:xfrm>
            <a:off x="2669308" y="5217511"/>
            <a:ext cx="3426691" cy="1449216"/>
          </a:xfrm>
          <a:prstGeom prst="rect">
            <a:avLst/>
          </a:prstGeom>
          <a:solidFill>
            <a:srgbClr val="FFFF00"/>
          </a:solidFill>
        </p:spPr>
        <p:txBody>
          <a:bodyPr wrap="square" lIns="72000" tIns="108000" rIns="72000" bIns="108000" rtlCol="0" anchor="ctr" anchorCtr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cs typeface="Calibri Light"/>
              </a:rPr>
              <a:t>En attendant de démarrer, merci de répondre à 2 questions en flashant le QR code</a:t>
            </a:r>
          </a:p>
          <a:p>
            <a:r>
              <a:rPr lang="fr-FR" sz="1600" b="1" dirty="0">
                <a:solidFill>
                  <a:srgbClr val="0070C0"/>
                </a:solidFill>
                <a:cs typeface="Calibri Light"/>
              </a:rPr>
              <a:t> https://go.klaxoon.com/BVWF6EY</a:t>
            </a:r>
            <a:endParaRPr lang="fr-FR" sz="1400" b="0" dirty="0">
              <a:solidFill>
                <a:srgbClr val="0070C0"/>
              </a:solidFill>
              <a:cs typeface="Calibri Light"/>
            </a:endParaRPr>
          </a:p>
        </p:txBody>
      </p:sp>
      <p:pic>
        <p:nvPicPr>
          <p:cNvPr id="10" name="Image 9" descr="Une image contenant motif, carré,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450B4116-F603-70FE-582C-50C2A9E11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571" y="4065361"/>
            <a:ext cx="2013252" cy="2303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90E94-785F-2224-AD86-197DFBE39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60C98740-4EB3-233A-1776-D98353F325E8}"/>
              </a:ext>
            </a:extLst>
          </p:cNvPr>
          <p:cNvSpPr txBox="1"/>
          <p:nvPr/>
        </p:nvSpPr>
        <p:spPr>
          <a:xfrm>
            <a:off x="4271204" y="836870"/>
            <a:ext cx="799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Zoom :  exemple de la thématique DMP</a:t>
            </a:r>
          </a:p>
        </p:txBody>
      </p:sp>
      <p:pic>
        <p:nvPicPr>
          <p:cNvPr id="3" name="Image 2" descr="Une image contenant texte, capture d’écran, gadget, multimédia&#10;&#10;Le contenu généré par l’IA peut être incorrect.">
            <a:extLst>
              <a:ext uri="{FF2B5EF4-FFF2-40B4-BE49-F238E27FC236}">
                <a16:creationId xmlns:a16="http://schemas.microsoft.com/office/drawing/2014/main" id="{F2BE5D90-95C9-5C2F-8197-4F5214930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10" y="3763354"/>
            <a:ext cx="2400635" cy="2810267"/>
          </a:xfrm>
          <a:prstGeom prst="rect">
            <a:avLst/>
          </a:prstGeom>
        </p:spPr>
      </p:pic>
      <p:pic>
        <p:nvPicPr>
          <p:cNvPr id="5" name="Image 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625CD03F-B484-692E-A8FE-D8FD85A31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338" y="3763354"/>
            <a:ext cx="2353003" cy="2753109"/>
          </a:xfrm>
          <a:prstGeom prst="rect">
            <a:avLst/>
          </a:prstGeom>
        </p:spPr>
      </p:pic>
      <p:pic>
        <p:nvPicPr>
          <p:cNvPr id="7" name="Image 6" descr="Une image contenant texte, multimédia, capture d’écran, gadget&#10;&#10;Le contenu généré par l’IA peut être incorrect.">
            <a:extLst>
              <a:ext uri="{FF2B5EF4-FFF2-40B4-BE49-F238E27FC236}">
                <a16:creationId xmlns:a16="http://schemas.microsoft.com/office/drawing/2014/main" id="{6CACFE0D-F718-7349-A651-99B41F95C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534" y="3763354"/>
            <a:ext cx="2295845" cy="2667372"/>
          </a:xfrm>
          <a:prstGeom prst="rect">
            <a:avLst/>
          </a:prstGeom>
        </p:spPr>
      </p:pic>
      <p:pic>
        <p:nvPicPr>
          <p:cNvPr id="12" name="Image 11" descr="Une image contenant texte, capture d’écran, Téléphone mobile&#10;&#10;Le contenu généré par l’IA peut être incorrect.">
            <a:extLst>
              <a:ext uri="{FF2B5EF4-FFF2-40B4-BE49-F238E27FC236}">
                <a16:creationId xmlns:a16="http://schemas.microsoft.com/office/drawing/2014/main" id="{1CFD423F-D075-561C-76F4-996005243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6572" y="3763354"/>
            <a:ext cx="2343477" cy="2753109"/>
          </a:xfrm>
          <a:prstGeom prst="rect">
            <a:avLst/>
          </a:prstGeom>
        </p:spPr>
      </p:pic>
      <p:pic>
        <p:nvPicPr>
          <p:cNvPr id="15" name="Image 14" descr="Une image contenant texte, Polic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EE8FAB98-5A9A-C4EB-02CA-AB9B8C85B2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0" y="1288258"/>
            <a:ext cx="4100858" cy="2115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67118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269A8-FB4E-558C-2E7D-166526D3F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6A57005A-DCE5-9022-EC40-26B5730939C9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11</a:t>
            </a:fld>
            <a:endParaRPr lang="fr-FR" sz="1400"/>
          </a:p>
        </p:txBody>
      </p:sp>
      <p:pic>
        <p:nvPicPr>
          <p:cNvPr id="4" name="Image 3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3659FA4D-B320-1406-036C-011B4086A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841" y="231838"/>
            <a:ext cx="2519450" cy="1194190"/>
          </a:xfrm>
          <a:prstGeom prst="rect">
            <a:avLst/>
          </a:prstGeom>
        </p:spPr>
      </p:pic>
      <p:pic>
        <p:nvPicPr>
          <p:cNvPr id="6" name="Image 5" descr="Une image contenant texte, capture d’écran, Police, Parallèle&#10;&#10;Le contenu généré par l’IA peut être incorrect.">
            <a:extLst>
              <a:ext uri="{FF2B5EF4-FFF2-40B4-BE49-F238E27FC236}">
                <a16:creationId xmlns:a16="http://schemas.microsoft.com/office/drawing/2014/main" id="{0EE19F45-9A84-124B-1E0D-00F818668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48" y="1634629"/>
            <a:ext cx="10882303" cy="4991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14394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32B26-779E-BCF3-B499-C2B25569A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F2ECEE3-052E-42AA-9B3C-7E16B0335365}"/>
              </a:ext>
            </a:extLst>
          </p:cNvPr>
          <p:cNvSpPr txBox="1"/>
          <p:nvPr/>
        </p:nvSpPr>
        <p:spPr>
          <a:xfrm>
            <a:off x="4271204" y="836870"/>
            <a:ext cx="799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Démo</a:t>
            </a: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F62B6AA5-80A5-2F33-46E6-94FFEDB17C36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12</a:t>
            </a:fld>
            <a:endParaRPr lang="fr-FR" sz="14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DE96CB-EF21-A7FC-BB7A-DB21C2E10AD9}"/>
              </a:ext>
            </a:extLst>
          </p:cNvPr>
          <p:cNvSpPr txBox="1"/>
          <p:nvPr/>
        </p:nvSpPr>
        <p:spPr>
          <a:xfrm>
            <a:off x="277091" y="1236980"/>
            <a:ext cx="914400" cy="914400"/>
          </a:xfrm>
          <a:prstGeom prst="rect">
            <a:avLst/>
          </a:prstGeom>
          <a:noFill/>
        </p:spPr>
        <p:txBody>
          <a:bodyPr wrap="none" lIns="72000" tIns="108000" rIns="72000" bIns="108000" rtlCol="0" anchor="ctr" anchorCtr="0">
            <a:normAutofit/>
          </a:bodyPr>
          <a:lstStyle/>
          <a:p>
            <a:r>
              <a:rPr lang="fr-FR" sz="2000" b="1" dirty="0" err="1">
                <a:solidFill>
                  <a:srgbClr val="575757"/>
                </a:solidFill>
              </a:rPr>
              <a:t>Pré-requis</a:t>
            </a:r>
            <a:r>
              <a:rPr lang="fr-FR" sz="2000" dirty="0">
                <a:solidFill>
                  <a:srgbClr val="575757"/>
                </a:solidFill>
              </a:rPr>
              <a:t> : créer votre compte individuel : </a:t>
            </a:r>
            <a:r>
              <a:rPr lang="fr-FR" sz="2000" dirty="0">
                <a:solidFill>
                  <a:srgbClr val="575757"/>
                </a:solidFill>
                <a:hlinkClick r:id="rId3"/>
              </a:rPr>
              <a:t>Formulaire d’inscription</a:t>
            </a:r>
            <a:endParaRPr lang="fr-FR" sz="2000" dirty="0">
              <a:solidFill>
                <a:srgbClr val="575757"/>
              </a:solidFill>
            </a:endParaRPr>
          </a:p>
        </p:txBody>
      </p:sp>
      <p:pic>
        <p:nvPicPr>
          <p:cNvPr id="4" name="Image 3" descr="Une image contenant texte, capture d’écran, logo, Police&#10;&#10;Le contenu généré par l’IA peut être incorrect.">
            <a:extLst>
              <a:ext uri="{FF2B5EF4-FFF2-40B4-BE49-F238E27FC236}">
                <a16:creationId xmlns:a16="http://schemas.microsoft.com/office/drawing/2014/main" id="{342659BF-C02C-4786-F66A-8F40DB671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73" y="2151381"/>
            <a:ext cx="5168936" cy="3658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26A65D3-5DE5-74F2-41B0-2D77B2831261}"/>
              </a:ext>
            </a:extLst>
          </p:cNvPr>
          <p:cNvSpPr txBox="1"/>
          <p:nvPr/>
        </p:nvSpPr>
        <p:spPr>
          <a:xfrm>
            <a:off x="277091" y="5904997"/>
            <a:ext cx="64100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hlinkClick r:id="rId5"/>
              </a:rPr>
              <a:t>https://ans-formation.coorpacademy.com/pages/page-accueil</a:t>
            </a:r>
            <a:r>
              <a:rPr lang="fr-FR" sz="1600" dirty="0"/>
              <a:t> </a:t>
            </a:r>
          </a:p>
        </p:txBody>
      </p:sp>
      <p:pic>
        <p:nvPicPr>
          <p:cNvPr id="13" name="Image 12" descr="Une image contenant capture d’écran, Graphique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C4F5D526-7460-0334-232A-82E4F22DF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470" y="3170221"/>
            <a:ext cx="2639878" cy="2639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96404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4D954-BCA1-4C8B-E855-0E74FF1B4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0E0F6AE-AC13-ACCF-2CDB-15C23FC22645}"/>
              </a:ext>
            </a:extLst>
          </p:cNvPr>
          <p:cNvSpPr txBox="1"/>
          <p:nvPr/>
        </p:nvSpPr>
        <p:spPr>
          <a:xfrm>
            <a:off x="4199121" y="856533"/>
            <a:ext cx="692335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choisir les cours ?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ED5C2CB-D1C1-A62D-1FB3-D3E01D9E6625}"/>
              </a:ext>
            </a:extLst>
          </p:cNvPr>
          <p:cNvSpPr txBox="1"/>
          <p:nvPr/>
        </p:nvSpPr>
        <p:spPr>
          <a:xfrm>
            <a:off x="486911" y="3874003"/>
            <a:ext cx="578656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b="1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/>
              <a:t>Vous n’avez pas construit de dispositif, vous ne savez pas exactement quels modules choisir….</a:t>
            </a:r>
          </a:p>
          <a:p>
            <a:endParaRPr lang="fr-FR" sz="16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/>
              <a:t>ANS-Formation propose une </a:t>
            </a:r>
            <a:r>
              <a:rPr lang="fr-FR" sz="1600" b="1"/>
              <a:t>sélection de cours par filière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/>
              <a:t>Le parcours donne lieu à </a:t>
            </a:r>
            <a:r>
              <a:rPr lang="fr-FR" sz="1600" b="1"/>
              <a:t>une attestation de suivi individuelle </a:t>
            </a:r>
            <a:r>
              <a:rPr lang="fr-FR" sz="1600"/>
              <a:t>si l’apprenant suit l’intégralité du parcours.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/>
              <a:t>L’ANS fournit un suivi statistiques agrégées.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9F88CB45-F427-A8BE-23C6-43E787A08EEE}"/>
              </a:ext>
            </a:extLst>
          </p:cNvPr>
          <p:cNvGrpSpPr/>
          <p:nvPr/>
        </p:nvGrpSpPr>
        <p:grpSpPr>
          <a:xfrm>
            <a:off x="787106" y="3409211"/>
            <a:ext cx="2495468" cy="797365"/>
            <a:chOff x="231107" y="1488074"/>
            <a:chExt cx="2495468" cy="797365"/>
          </a:xfrm>
        </p:grpSpPr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751679BF-97B4-0D3B-D9A7-137B41A13FB9}"/>
                </a:ext>
              </a:extLst>
            </p:cNvPr>
            <p:cNvSpPr/>
            <p:nvPr/>
          </p:nvSpPr>
          <p:spPr>
            <a:xfrm>
              <a:off x="231107" y="1488074"/>
              <a:ext cx="2495468" cy="7973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6E8A50F-1B06-049C-31A8-213BA8212EC3}"/>
                </a:ext>
              </a:extLst>
            </p:cNvPr>
            <p:cNvSpPr txBox="1"/>
            <p:nvPr/>
          </p:nvSpPr>
          <p:spPr>
            <a:xfrm>
              <a:off x="231107" y="1655923"/>
              <a:ext cx="2495468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FR" sz="1600">
                  <a:ea typeface="Calibri"/>
                  <a:cs typeface="Calibri"/>
                </a:rPr>
                <a:t>Approche </a:t>
              </a:r>
              <a:r>
                <a:rPr lang="fr-FR" sz="2400" b="1">
                  <a:ea typeface="Calibri"/>
                  <a:cs typeface="Calibri"/>
                </a:rPr>
                <a:t>PACKAGEE</a:t>
              </a:r>
              <a:endParaRPr lang="fr-FR" sz="2800" b="1">
                <a:ea typeface="Calibri"/>
                <a:cs typeface="Calibri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B999F11-A907-6E79-E95E-61811F63520E}"/>
              </a:ext>
            </a:extLst>
          </p:cNvPr>
          <p:cNvGrpSpPr/>
          <p:nvPr/>
        </p:nvGrpSpPr>
        <p:grpSpPr>
          <a:xfrm>
            <a:off x="255682" y="1015064"/>
            <a:ext cx="3780081" cy="108000"/>
            <a:chOff x="-378163" y="753341"/>
            <a:chExt cx="3780081" cy="108000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42B67A2-75A2-D77A-061B-FF2E648698D7}"/>
                </a:ext>
              </a:extLst>
            </p:cNvPr>
            <p:cNvCxnSpPr>
              <a:cxnSpLocks/>
            </p:cNvCxnSpPr>
            <p:nvPr/>
          </p:nvCxnSpPr>
          <p:spPr>
            <a:xfrm>
              <a:off x="-378163" y="807341"/>
              <a:ext cx="377599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F1DAD2B0-E6E4-F9C5-CB8B-4DD8580017C3}"/>
                </a:ext>
              </a:extLst>
            </p:cNvPr>
            <p:cNvSpPr/>
            <p:nvPr/>
          </p:nvSpPr>
          <p:spPr>
            <a:xfrm>
              <a:off x="3293918" y="753341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19" name="Image 1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E236B09E-93B6-5646-D5C6-6626DB4C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2" y="223525"/>
            <a:ext cx="3818896" cy="632782"/>
          </a:xfrm>
          <a:prstGeom prst="rect">
            <a:avLst/>
          </a:prstGeom>
        </p:spPr>
      </p:pic>
      <p:pic>
        <p:nvPicPr>
          <p:cNvPr id="4" name="Image 3" descr="Une image contenant Graphique, conception, cercle, logo&#10;&#10;Description générée automatiquement">
            <a:extLst>
              <a:ext uri="{FF2B5EF4-FFF2-40B4-BE49-F238E27FC236}">
                <a16:creationId xmlns:a16="http://schemas.microsoft.com/office/drawing/2014/main" id="{6B4EEE32-AA11-8576-A4DD-DB6B73D891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86" y="1211302"/>
            <a:ext cx="2214843" cy="1698926"/>
          </a:xfrm>
          <a:prstGeom prst="rect">
            <a:avLst/>
          </a:prstGeom>
        </p:spPr>
      </p:pic>
      <p:cxnSp>
        <p:nvCxnSpPr>
          <p:cNvPr id="7" name="Connecteur : en angle 6">
            <a:extLst>
              <a:ext uri="{FF2B5EF4-FFF2-40B4-BE49-F238E27FC236}">
                <a16:creationId xmlns:a16="http://schemas.microsoft.com/office/drawing/2014/main" id="{43C13704-FABC-80D0-2C05-3AA2125C9FDF}"/>
              </a:ext>
            </a:extLst>
          </p:cNvPr>
          <p:cNvCxnSpPr>
            <a:cxnSpLocks/>
          </p:cNvCxnSpPr>
          <p:nvPr/>
        </p:nvCxnSpPr>
        <p:spPr>
          <a:xfrm rot="5400000">
            <a:off x="3511980" y="943203"/>
            <a:ext cx="498983" cy="4197468"/>
          </a:xfrm>
          <a:prstGeom prst="bentConnector3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 : en angle 7">
            <a:extLst>
              <a:ext uri="{FF2B5EF4-FFF2-40B4-BE49-F238E27FC236}">
                <a16:creationId xmlns:a16="http://schemas.microsoft.com/office/drawing/2014/main" id="{EA6C5FD5-8613-8A7F-4050-065DA9AC29C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38371" y="962113"/>
            <a:ext cx="498983" cy="4197468"/>
          </a:xfrm>
          <a:prstGeom prst="bentConnector3">
            <a:avLst/>
          </a:prstGeom>
          <a:ln w="38100">
            <a:solidFill>
              <a:srgbClr val="DA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0F99493-BCE1-4FA3-E417-FDB6F79AEEDE}"/>
              </a:ext>
            </a:extLst>
          </p:cNvPr>
          <p:cNvSpPr txBox="1"/>
          <p:nvPr/>
        </p:nvSpPr>
        <p:spPr>
          <a:xfrm>
            <a:off x="6792686" y="3874003"/>
            <a:ext cx="5159827" cy="2308324"/>
          </a:xfrm>
          <a:prstGeom prst="rect">
            <a:avLst/>
          </a:prstGeom>
          <a:solidFill>
            <a:srgbClr val="FBB3CD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/>
              <a:t>Vous avez conçu un dispositif pédagogique et voulez </a:t>
            </a:r>
            <a:r>
              <a:rPr lang="fr-FR" sz="1600" b="1"/>
              <a:t>intégrer certains cours de ANS-Formation </a:t>
            </a:r>
            <a:r>
              <a:rPr lang="fr-FR" sz="1600"/>
              <a:t>« à la carte ».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/>
              <a:t>Choisissez les cours qui vous intéressent pour les inclure dans vos propres programmes pédagogiques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/>
              <a:t>Vous êtes autonome dans le choix de vos cours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FCF7B4A-4FC7-986A-B295-109FE5CEFB8A}"/>
              </a:ext>
            </a:extLst>
          </p:cNvPr>
          <p:cNvGrpSpPr/>
          <p:nvPr/>
        </p:nvGrpSpPr>
        <p:grpSpPr>
          <a:xfrm>
            <a:off x="8714987" y="3409211"/>
            <a:ext cx="2868024" cy="797365"/>
            <a:chOff x="231107" y="1488074"/>
            <a:chExt cx="2495468" cy="797365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BEC966F8-66B5-0358-2101-FA7C4C4BD99D}"/>
                </a:ext>
              </a:extLst>
            </p:cNvPr>
            <p:cNvSpPr/>
            <p:nvPr/>
          </p:nvSpPr>
          <p:spPr>
            <a:xfrm>
              <a:off x="231107" y="1488074"/>
              <a:ext cx="2495468" cy="7973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DA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B384F29-3BAD-9C26-B6FC-5D2A2350E7AF}"/>
                </a:ext>
              </a:extLst>
            </p:cNvPr>
            <p:cNvSpPr txBox="1"/>
            <p:nvPr/>
          </p:nvSpPr>
          <p:spPr>
            <a:xfrm>
              <a:off x="231107" y="1655923"/>
              <a:ext cx="2495468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FR" sz="1600">
                  <a:ea typeface="Calibri"/>
                  <a:cs typeface="Calibri"/>
                </a:rPr>
                <a:t>Approche </a:t>
              </a:r>
              <a:r>
                <a:rPr lang="fr-FR" sz="2400" b="1">
                  <a:ea typeface="Calibri"/>
                  <a:cs typeface="Calibri"/>
                </a:rPr>
                <a:t>A LA CARTE</a:t>
              </a:r>
              <a:endParaRPr lang="fr-FR" sz="2800" b="1">
                <a:ea typeface="Calibri"/>
                <a:cs typeface="Calibri"/>
              </a:endParaRP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1315B410-4F6B-9E74-8348-D19C258188EE}"/>
              </a:ext>
            </a:extLst>
          </p:cNvPr>
          <p:cNvSpPr txBox="1"/>
          <p:nvPr/>
        </p:nvSpPr>
        <p:spPr>
          <a:xfrm>
            <a:off x="345173" y="1470546"/>
            <a:ext cx="346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>
                <a:solidFill>
                  <a:schemeClr val="tx1">
                    <a:lumMod val="65000"/>
                    <a:lumOff val="35000"/>
                  </a:schemeClr>
                </a:solidFill>
              </a:rPr>
              <a:t>Deux approches, selon votre profil</a:t>
            </a:r>
          </a:p>
        </p:txBody>
      </p:sp>
      <p:sp>
        <p:nvSpPr>
          <p:cNvPr id="21" name="Espace réservé du numéro de diapositive 3">
            <a:extLst>
              <a:ext uri="{FF2B5EF4-FFF2-40B4-BE49-F238E27FC236}">
                <a16:creationId xmlns:a16="http://schemas.microsoft.com/office/drawing/2014/main" id="{72E88742-F8EF-4C44-B224-CF0740C72ADB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>
                <a:solidFill>
                  <a:schemeClr val="tx1"/>
                </a:solidFill>
              </a:rPr>
              <a:pPr/>
              <a:t>13</a:t>
            </a:fld>
            <a:endParaRPr lang="fr-FR" sz="14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484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0BB81-DBE5-97D6-5C9B-65C7B9076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FEB32A97-CF6D-6854-706A-26D55799A636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14</a:t>
            </a:fld>
            <a:endParaRPr lang="fr-FR" sz="1400"/>
          </a:p>
        </p:txBody>
      </p:sp>
      <p:pic>
        <p:nvPicPr>
          <p:cNvPr id="5" name="Image 4" descr="Une image contenant Graphique, cercl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62E023DE-46B6-0B75-7F91-94C6F3BA9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69" y="1349327"/>
            <a:ext cx="4333517" cy="4333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37070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14009-D430-76CA-6B08-80E1E99EF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1BA35AD1-52F3-8B7E-2284-1EF0B4079380}"/>
              </a:ext>
            </a:extLst>
          </p:cNvPr>
          <p:cNvSpPr txBox="1"/>
          <p:nvPr/>
        </p:nvSpPr>
        <p:spPr>
          <a:xfrm>
            <a:off x="1124050" y="1776484"/>
            <a:ext cx="9943899" cy="4526981"/>
          </a:xfrm>
          <a:prstGeom prst="rect">
            <a:avLst/>
          </a:prstGeom>
          <a:noFill/>
        </p:spPr>
        <p:txBody>
          <a:bodyPr wrap="square" lIns="72000" tIns="108000" rIns="72000" bIns="108000" rtlCol="0" anchor="ctr" anchorCtr="0">
            <a:spAutoFit/>
          </a:bodyPr>
          <a:lstStyle/>
          <a:p>
            <a:pPr marL="457200" indent="-457200">
              <a:buAutoNum type="arabicPeriod"/>
            </a:pPr>
            <a:r>
              <a:rPr lang="fr-FR" sz="2800" dirty="0"/>
              <a:t>L’offre ANS-Formation : une offre disponible pour tous</a:t>
            </a:r>
          </a:p>
          <a:p>
            <a:pPr marL="457200" indent="-457200">
              <a:buAutoNum type="arabicPeriod"/>
            </a:pPr>
            <a:endParaRPr lang="fr-FR" sz="2800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endParaRPr lang="fr-FR" sz="2800" dirty="0">
              <a:solidFill>
                <a:srgbClr val="0070C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fr-FR" sz="2800" dirty="0">
                <a:solidFill>
                  <a:schemeClr val="tx2"/>
                </a:solidFill>
              </a:rPr>
              <a:t>Exemples d’utilisation, quels usages pour vous ?</a:t>
            </a:r>
          </a:p>
          <a:p>
            <a:pPr marL="457200" indent="-457200">
              <a:buFontTx/>
              <a:buAutoNum type="arabicPeriod"/>
            </a:pPr>
            <a:r>
              <a:rPr lang="fr-FR" sz="2800" dirty="0">
                <a:solidFill>
                  <a:srgbClr val="0070C0"/>
                </a:solidFill>
              </a:rPr>
              <a:t>Une activité en perpétuel enrichissement</a:t>
            </a:r>
            <a:br>
              <a:rPr lang="fr-FR" sz="2800" dirty="0">
                <a:solidFill>
                  <a:srgbClr val="0070C0"/>
                </a:solidFill>
              </a:rPr>
            </a:br>
            <a:endParaRPr lang="fr-FR" sz="2800" dirty="0">
              <a:solidFill>
                <a:srgbClr val="0070C0"/>
              </a:solidFill>
            </a:endParaRPr>
          </a:p>
          <a:p>
            <a:pPr marL="457200" indent="-457200">
              <a:buFontTx/>
              <a:buAutoNum type="arabicPeriod"/>
            </a:pPr>
            <a:endParaRPr lang="fr-FR" sz="2800" dirty="0"/>
          </a:p>
          <a:p>
            <a:pPr marL="457200" indent="-457200">
              <a:buFontTx/>
              <a:buAutoNum type="arabicPeriod"/>
            </a:pPr>
            <a:r>
              <a:rPr lang="fr-FR" sz="2800" dirty="0"/>
              <a:t>La boite à outils pour vous accompagner</a:t>
            </a:r>
          </a:p>
          <a:p>
            <a:pPr marL="457200" indent="-457200">
              <a:buFontTx/>
              <a:buAutoNum type="arabicPeriod"/>
            </a:pPr>
            <a:endParaRPr lang="fr-FR" sz="2800" dirty="0"/>
          </a:p>
          <a:p>
            <a:pPr marL="457200" indent="-457200">
              <a:buFontTx/>
              <a:buAutoNum type="arabicPeriod"/>
            </a:pPr>
            <a:endParaRPr lang="fr-FR" sz="2800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653381B-9793-AE20-6423-AC8548A8EE7D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15</a:t>
            </a:fld>
            <a:endParaRPr lang="fr-FR" sz="1400"/>
          </a:p>
        </p:txBody>
      </p:sp>
      <p:pic>
        <p:nvPicPr>
          <p:cNvPr id="13" name="Image 12" descr="Une image contenant Graphique, cercl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3260D8A5-F0B0-C638-9FE3-AC0DE9366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89" y="2424417"/>
            <a:ext cx="773388" cy="773388"/>
          </a:xfrm>
          <a:prstGeom prst="rect">
            <a:avLst/>
          </a:prstGeom>
        </p:spPr>
      </p:pic>
      <p:pic>
        <p:nvPicPr>
          <p:cNvPr id="2" name="Image 1" descr="Une image contenant Graphique, cercl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C3542766-B838-83F3-8272-CB85ACC1D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89" y="4039974"/>
            <a:ext cx="773388" cy="773388"/>
          </a:xfrm>
          <a:prstGeom prst="rect">
            <a:avLst/>
          </a:prstGeom>
        </p:spPr>
      </p:pic>
      <p:pic>
        <p:nvPicPr>
          <p:cNvPr id="3" name="Image 2" descr="Une image contenant Graphique, cercl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54E80F17-B059-4828-8995-437D75D07C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89" y="5595840"/>
            <a:ext cx="773388" cy="773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034710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5165B-3407-40CA-C79A-069361676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9ACAF26-6792-47D7-80A1-ABAF5153A8FA}"/>
              </a:ext>
            </a:extLst>
          </p:cNvPr>
          <p:cNvSpPr txBox="1"/>
          <p:nvPr/>
        </p:nvSpPr>
        <p:spPr>
          <a:xfrm>
            <a:off x="4199121" y="856533"/>
            <a:ext cx="692335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d’usages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19FE010-CDFA-08EC-2B20-FAB5447E6F68}"/>
              </a:ext>
            </a:extLst>
          </p:cNvPr>
          <p:cNvGrpSpPr/>
          <p:nvPr/>
        </p:nvGrpSpPr>
        <p:grpSpPr>
          <a:xfrm>
            <a:off x="255682" y="1015064"/>
            <a:ext cx="3780081" cy="108000"/>
            <a:chOff x="-378163" y="753341"/>
            <a:chExt cx="3780081" cy="108000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C0DB63C9-D361-CD82-C5BB-8D676330EA60}"/>
                </a:ext>
              </a:extLst>
            </p:cNvPr>
            <p:cNvCxnSpPr>
              <a:cxnSpLocks/>
            </p:cNvCxnSpPr>
            <p:nvPr/>
          </p:nvCxnSpPr>
          <p:spPr>
            <a:xfrm>
              <a:off x="-378163" y="807341"/>
              <a:ext cx="377599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37590194-7E36-E2BB-8FDD-299886716634}"/>
                </a:ext>
              </a:extLst>
            </p:cNvPr>
            <p:cNvSpPr/>
            <p:nvPr/>
          </p:nvSpPr>
          <p:spPr>
            <a:xfrm>
              <a:off x="3293918" y="753341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19" name="Image 1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582EE180-BDFB-AAF9-E9FF-5C2271A79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2" y="223525"/>
            <a:ext cx="3818896" cy="632782"/>
          </a:xfrm>
          <a:prstGeom prst="rect">
            <a:avLst/>
          </a:prstGeom>
        </p:spPr>
      </p:pic>
      <p:sp>
        <p:nvSpPr>
          <p:cNvPr id="21" name="Espace réservé du numéro de diapositive 3">
            <a:extLst>
              <a:ext uri="{FF2B5EF4-FFF2-40B4-BE49-F238E27FC236}">
                <a16:creationId xmlns:a16="http://schemas.microsoft.com/office/drawing/2014/main" id="{3B64FC3E-AC68-9F37-B868-53B608A207E0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>
                <a:solidFill>
                  <a:schemeClr val="tx1"/>
                </a:solidFill>
              </a:rPr>
              <a:pPr/>
              <a:t>16</a:t>
            </a:fld>
            <a:endParaRPr lang="fr-FR" sz="1400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croquis, dessin, Dessin d’enfant, Dessin au trait&#10;&#10;Le contenu généré par l’IA peut être incorrect.">
            <a:extLst>
              <a:ext uri="{FF2B5EF4-FFF2-40B4-BE49-F238E27FC236}">
                <a16:creationId xmlns:a16="http://schemas.microsoft.com/office/drawing/2014/main" id="{52FF354E-2039-B56D-E234-63EED7F6D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7" y="1549894"/>
            <a:ext cx="3818896" cy="2062874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627A0D9E-FB2E-0D33-0B66-5D2983FCE575}"/>
              </a:ext>
            </a:extLst>
          </p:cNvPr>
          <p:cNvGrpSpPr/>
          <p:nvPr/>
        </p:nvGrpSpPr>
        <p:grpSpPr>
          <a:xfrm>
            <a:off x="6714429" y="856307"/>
            <a:ext cx="4862588" cy="2940083"/>
            <a:chOff x="2798211" y="3917917"/>
            <a:chExt cx="4862588" cy="2940083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1C1B818-CB17-9AEF-33E9-7B75B14F5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211" y="4480683"/>
              <a:ext cx="1485900" cy="1485900"/>
            </a:xfrm>
            <a:prstGeom prst="rect">
              <a:avLst/>
            </a:prstGeom>
          </p:spPr>
        </p:pic>
        <p:pic>
          <p:nvPicPr>
            <p:cNvPr id="6" name="Image 5" descr="Une image contenant croquis, dessin humoristique, Dessin au trait, clipart&#10;&#10;Le contenu généré par l’IA peut être incorrect.">
              <a:extLst>
                <a:ext uri="{FF2B5EF4-FFF2-40B4-BE49-F238E27FC236}">
                  <a16:creationId xmlns:a16="http://schemas.microsoft.com/office/drawing/2014/main" id="{54B69F24-1D23-0BFC-9A66-AF5F29FD8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810" y="3917917"/>
              <a:ext cx="3775989" cy="2940083"/>
            </a:xfrm>
            <a:prstGeom prst="rect">
              <a:avLst/>
            </a:prstGeom>
          </p:spPr>
        </p:pic>
      </p:grpSp>
      <p:pic>
        <p:nvPicPr>
          <p:cNvPr id="25" name="Image 24" descr="Une image contenant dessin, croquis, Dessin d’enfant, illustration&#10;&#10;Le contenu généré par l’IA peut être incorrect.">
            <a:extLst>
              <a:ext uri="{FF2B5EF4-FFF2-40B4-BE49-F238E27FC236}">
                <a16:creationId xmlns:a16="http://schemas.microsoft.com/office/drawing/2014/main" id="{262CC2C0-8ED3-84D8-8475-4FB4308AAC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34" y="4194355"/>
            <a:ext cx="2753613" cy="195047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BB0AD3B-8559-0E28-113E-3D05E32B995B}"/>
              </a:ext>
            </a:extLst>
          </p:cNvPr>
          <p:cNvSpPr txBox="1"/>
          <p:nvPr/>
        </p:nvSpPr>
        <p:spPr>
          <a:xfrm>
            <a:off x="224619" y="3706190"/>
            <a:ext cx="3587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6"/>
              </a:buClr>
              <a:buSzPct val="2000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Former vos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collaborateurs</a:t>
            </a:r>
          </a:p>
          <a:p>
            <a:pPr marL="285750" indent="-285750">
              <a:buClr>
                <a:schemeClr val="accent6"/>
              </a:buClr>
              <a:buSzPct val="2000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Les basiques de la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esanté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: 360°</a:t>
            </a:r>
          </a:p>
          <a:p>
            <a:pPr marL="285750" indent="-285750">
              <a:buClr>
                <a:schemeClr val="accent6"/>
              </a:buClr>
              <a:buSzPct val="2000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Quiz</a:t>
            </a:r>
          </a:p>
          <a:p>
            <a:pPr marL="285750" indent="-285750">
              <a:buClr>
                <a:schemeClr val="accent6"/>
              </a:buClr>
              <a:buSzPct val="2000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Parcours avec attestation de suivi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7ED3DC5-E9CB-6889-42ED-DC25F17CFD94}"/>
              </a:ext>
            </a:extLst>
          </p:cNvPr>
          <p:cNvSpPr txBox="1"/>
          <p:nvPr/>
        </p:nvSpPr>
        <p:spPr>
          <a:xfrm>
            <a:off x="7660799" y="3059859"/>
            <a:ext cx="44080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2000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Enrichir les dispositifs de formation de vos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clients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2000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Formation aux Référentiels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Formation à vos solutions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7D07AD5-47E2-FDD2-EEB9-94E5B6A4D65B}"/>
              </a:ext>
            </a:extLst>
          </p:cNvPr>
          <p:cNvSpPr txBox="1"/>
          <p:nvPr/>
        </p:nvSpPr>
        <p:spPr>
          <a:xfrm>
            <a:off x="7039847" y="5353611"/>
            <a:ext cx="440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2000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Former vos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formateurs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2000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S’inspirer des contenus pour élaborer vos propres contenus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200000"/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Quiz et 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92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62E49-D5AE-8369-5F98-52E6AF403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df Télécharger vecteur icône. Facile plat pictogramme pour ...">
            <a:extLst>
              <a:ext uri="{FF2B5EF4-FFF2-40B4-BE49-F238E27FC236}">
                <a16:creationId xmlns:a16="http://schemas.microsoft.com/office/drawing/2014/main" id="{4BF947E0-A3CE-03B1-E342-6E8E4989D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71" y="5098961"/>
            <a:ext cx="16764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296B14B-46C1-459F-6D11-AF98E5C9B95B}"/>
              </a:ext>
            </a:extLst>
          </p:cNvPr>
          <p:cNvSpPr txBox="1"/>
          <p:nvPr/>
        </p:nvSpPr>
        <p:spPr>
          <a:xfrm>
            <a:off x="4188804" y="532641"/>
            <a:ext cx="477014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sur la formation et le Programme Ségur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9D258FE-8FDB-9C42-A0A5-4AA8286324E7}"/>
              </a:ext>
            </a:extLst>
          </p:cNvPr>
          <p:cNvGrpSpPr/>
          <p:nvPr/>
        </p:nvGrpSpPr>
        <p:grpSpPr>
          <a:xfrm>
            <a:off x="255682" y="1015064"/>
            <a:ext cx="3780081" cy="108000"/>
            <a:chOff x="-378163" y="753341"/>
            <a:chExt cx="3780081" cy="108000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2A7B1DE8-AEEF-8EAC-7E64-742D77B853CA}"/>
                </a:ext>
              </a:extLst>
            </p:cNvPr>
            <p:cNvCxnSpPr>
              <a:cxnSpLocks/>
            </p:cNvCxnSpPr>
            <p:nvPr/>
          </p:nvCxnSpPr>
          <p:spPr>
            <a:xfrm>
              <a:off x="-378163" y="807341"/>
              <a:ext cx="377599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A68E86F5-E30E-8EE1-5243-0D044B94F020}"/>
                </a:ext>
              </a:extLst>
            </p:cNvPr>
            <p:cNvSpPr/>
            <p:nvPr/>
          </p:nvSpPr>
          <p:spPr>
            <a:xfrm>
              <a:off x="3293918" y="753341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19" name="Image 1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0F62BC7-FA6A-3CAD-1BEE-9D60288F44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2" y="223525"/>
            <a:ext cx="3818896" cy="632782"/>
          </a:xfrm>
          <a:prstGeom prst="rect">
            <a:avLst/>
          </a:prstGeom>
        </p:spPr>
      </p:pic>
      <p:sp>
        <p:nvSpPr>
          <p:cNvPr id="21" name="Espace réservé du numéro de diapositive 3">
            <a:extLst>
              <a:ext uri="{FF2B5EF4-FFF2-40B4-BE49-F238E27FC236}">
                <a16:creationId xmlns:a16="http://schemas.microsoft.com/office/drawing/2014/main" id="{45876753-CAF6-D4A3-88DA-0B1BB4A7E992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>
                <a:solidFill>
                  <a:schemeClr val="tx1"/>
                </a:solidFill>
              </a:rPr>
              <a:pPr/>
              <a:t>17</a:t>
            </a:fld>
            <a:endParaRPr lang="fr-FR" sz="1400">
              <a:solidFill>
                <a:schemeClr val="tx1"/>
              </a:solidFill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8B45EB1-6056-26F1-9918-9C5A371A76B2}"/>
              </a:ext>
            </a:extLst>
          </p:cNvPr>
          <p:cNvGrpSpPr/>
          <p:nvPr/>
        </p:nvGrpSpPr>
        <p:grpSpPr>
          <a:xfrm>
            <a:off x="9329129" y="130575"/>
            <a:ext cx="2607189" cy="1451464"/>
            <a:chOff x="2798211" y="3917917"/>
            <a:chExt cx="4862588" cy="2940083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6E617E1A-84E0-AB60-30BA-02E780B4F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211" y="4480683"/>
              <a:ext cx="1485900" cy="1485900"/>
            </a:xfrm>
            <a:prstGeom prst="rect">
              <a:avLst/>
            </a:prstGeom>
          </p:spPr>
        </p:pic>
        <p:pic>
          <p:nvPicPr>
            <p:cNvPr id="6" name="Image 5" descr="Une image contenant croquis, dessin humoristique, Dessin au trait, clipart&#10;&#10;Le contenu généré par l’IA peut être incorrect.">
              <a:extLst>
                <a:ext uri="{FF2B5EF4-FFF2-40B4-BE49-F238E27FC236}">
                  <a16:creationId xmlns:a16="http://schemas.microsoft.com/office/drawing/2014/main" id="{53BBFACB-3FA8-EAC5-3AE0-5F9DC5A07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810" y="3917917"/>
              <a:ext cx="3775989" cy="2940083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0D27FDD-EEF6-86B7-C2A3-13EA3EE7A3FF}"/>
              </a:ext>
            </a:extLst>
          </p:cNvPr>
          <p:cNvGrpSpPr/>
          <p:nvPr/>
        </p:nvGrpSpPr>
        <p:grpSpPr>
          <a:xfrm>
            <a:off x="255682" y="1491601"/>
            <a:ext cx="3399513" cy="797365"/>
            <a:chOff x="345173" y="1651639"/>
            <a:chExt cx="3399513" cy="797365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C5BDDA80-BC00-9AFC-211A-5FF35DB0245E}"/>
                </a:ext>
              </a:extLst>
            </p:cNvPr>
            <p:cNvSpPr/>
            <p:nvPr/>
          </p:nvSpPr>
          <p:spPr>
            <a:xfrm>
              <a:off x="345173" y="1651639"/>
              <a:ext cx="3399513" cy="7973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112E878-6570-2509-FA82-2B4F019DCFFC}"/>
                </a:ext>
              </a:extLst>
            </p:cNvPr>
            <p:cNvSpPr txBox="1"/>
            <p:nvPr/>
          </p:nvSpPr>
          <p:spPr>
            <a:xfrm>
              <a:off x="546961" y="1696378"/>
              <a:ext cx="3088867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FR" sz="2000" dirty="0">
                  <a:ea typeface="Calibri"/>
                  <a:cs typeface="Calibri"/>
                </a:rPr>
                <a:t>Puis-je télécharger les modules e-learning ?</a:t>
              </a:r>
              <a:endParaRPr lang="fr-FR" sz="3600" b="1" dirty="0">
                <a:ea typeface="Calibri"/>
                <a:cs typeface="Calibri"/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B47B8F0A-C8CB-AF29-CD58-A5F281EB3882}"/>
              </a:ext>
            </a:extLst>
          </p:cNvPr>
          <p:cNvSpPr txBox="1"/>
          <p:nvPr/>
        </p:nvSpPr>
        <p:spPr>
          <a:xfrm>
            <a:off x="3748125" y="1567118"/>
            <a:ext cx="549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i="1" dirty="0"/>
              <a:t>Non, à l’exception des cas d’usage qui sont accessibles également sur la chaine YouTube ANS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8AD676B-1E25-38F6-CE02-3D0D481A5198}"/>
              </a:ext>
            </a:extLst>
          </p:cNvPr>
          <p:cNvGrpSpPr/>
          <p:nvPr/>
        </p:nvGrpSpPr>
        <p:grpSpPr>
          <a:xfrm>
            <a:off x="255682" y="2856319"/>
            <a:ext cx="3399513" cy="797365"/>
            <a:chOff x="345173" y="1651639"/>
            <a:chExt cx="3399513" cy="797365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F32F5443-4C35-D432-4BC6-F3D991056939}"/>
                </a:ext>
              </a:extLst>
            </p:cNvPr>
            <p:cNvSpPr/>
            <p:nvPr/>
          </p:nvSpPr>
          <p:spPr>
            <a:xfrm>
              <a:off x="345173" y="1651639"/>
              <a:ext cx="3399513" cy="7973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DCE4F81-AFB2-FD63-3227-1ABC799BDDA7}"/>
                </a:ext>
              </a:extLst>
            </p:cNvPr>
            <p:cNvSpPr txBox="1"/>
            <p:nvPr/>
          </p:nvSpPr>
          <p:spPr>
            <a:xfrm>
              <a:off x="546961" y="1696378"/>
              <a:ext cx="3088867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FR" sz="2000" dirty="0">
                  <a:ea typeface="Calibri"/>
                  <a:cs typeface="Calibri"/>
                </a:rPr>
                <a:t>Comment créer un lien vers les cours sélectionnés</a:t>
              </a:r>
              <a:endParaRPr lang="fr-FR" sz="3600" b="1" dirty="0">
                <a:ea typeface="Calibri"/>
                <a:cs typeface="Calibri"/>
              </a:endParaRP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58CC08B8-FFC8-00A5-1FAC-D81400531B5E}"/>
              </a:ext>
            </a:extLst>
          </p:cNvPr>
          <p:cNvSpPr txBox="1"/>
          <p:nvPr/>
        </p:nvSpPr>
        <p:spPr>
          <a:xfrm>
            <a:off x="3748125" y="2654837"/>
            <a:ext cx="7785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i="1" dirty="0"/>
              <a:t>Chaque cours dispose d’une url spécifique que vous pouvez intégrer dans vos supports </a:t>
            </a:r>
            <a:r>
              <a:rPr lang="fr-FR" i="1" dirty="0" err="1"/>
              <a:t>ppt</a:t>
            </a:r>
            <a:r>
              <a:rPr lang="fr-FR" i="1" dirty="0"/>
              <a:t>, </a:t>
            </a:r>
            <a:r>
              <a:rPr lang="fr-FR" i="1" dirty="0" err="1"/>
              <a:t>pdf</a:t>
            </a:r>
            <a:r>
              <a:rPr lang="fr-FR" i="1" dirty="0"/>
              <a:t> ou plateforme e-learning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i="1" dirty="0"/>
              <a:t>Il existe des parcours complets fléchés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i="1" dirty="0">
                <a:solidFill>
                  <a:srgbClr val="0070C0"/>
                </a:solidFill>
              </a:rPr>
              <a:t>Quel serait le parcours SEGUR idéal ?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96308C3-28FB-DD5B-7AC4-01AE58FCFD36}"/>
              </a:ext>
            </a:extLst>
          </p:cNvPr>
          <p:cNvGrpSpPr/>
          <p:nvPr/>
        </p:nvGrpSpPr>
        <p:grpSpPr>
          <a:xfrm>
            <a:off x="255682" y="4296554"/>
            <a:ext cx="3399513" cy="797365"/>
            <a:chOff x="345173" y="1651639"/>
            <a:chExt cx="3399513" cy="797365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674FA510-70FD-D01F-B9A4-BD3F790B2E93}"/>
                </a:ext>
              </a:extLst>
            </p:cNvPr>
            <p:cNvSpPr/>
            <p:nvPr/>
          </p:nvSpPr>
          <p:spPr>
            <a:xfrm>
              <a:off x="345173" y="1651639"/>
              <a:ext cx="3399513" cy="79736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450793A-A773-D6C8-F301-E8F8B13951B8}"/>
                </a:ext>
              </a:extLst>
            </p:cNvPr>
            <p:cNvSpPr txBox="1"/>
            <p:nvPr/>
          </p:nvSpPr>
          <p:spPr>
            <a:xfrm>
              <a:off x="546961" y="1696378"/>
              <a:ext cx="3088867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FR" sz="2000" dirty="0">
                  <a:ea typeface="Calibri"/>
                  <a:cs typeface="Calibri"/>
                </a:rPr>
                <a:t>Quelle preuve de suivi de formation puis-je avoir ?</a:t>
              </a:r>
              <a:endParaRPr lang="fr-FR" sz="3600" b="1" dirty="0">
                <a:ea typeface="Calibri"/>
                <a:cs typeface="Calibri"/>
              </a:endParaRP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19EF8991-8342-7AB5-9927-0727DC752D98}"/>
              </a:ext>
            </a:extLst>
          </p:cNvPr>
          <p:cNvSpPr txBox="1"/>
          <p:nvPr/>
        </p:nvSpPr>
        <p:spPr>
          <a:xfrm>
            <a:off x="3748125" y="4167711"/>
            <a:ext cx="751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i="1" dirty="0"/>
              <a:t>Les données d’apprentissage sont personnelles et uniquement accessible à l’apprenant (RGPD)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i="1" dirty="0"/>
              <a:t> Des données statistiques agrégées peuvent être fournies sur un ensemble d’apprenants (Cohortes)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i="1" dirty="0"/>
              <a:t>Des attestations de suivi sont délivrées dans le cadre de </a:t>
            </a:r>
            <a:r>
              <a:rPr lang="fr-FR" b="1" i="1" dirty="0"/>
              <a:t>parcours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EB6032A-9094-6913-8F38-D64869ADBC6D}"/>
              </a:ext>
            </a:extLst>
          </p:cNvPr>
          <p:cNvSpPr txBox="1"/>
          <p:nvPr/>
        </p:nvSpPr>
        <p:spPr>
          <a:xfrm>
            <a:off x="932734" y="6265143"/>
            <a:ext cx="174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Catalogue des cours en ligne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72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72670-697C-EBBC-9F9D-F98693ABC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capture d’écran, Animation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id="{D9C53B80-1FCA-F2ED-DD1F-18CBA9B94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14" y="5091076"/>
            <a:ext cx="3206992" cy="146237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B2AD510-E46D-D347-0858-B37788805187}"/>
              </a:ext>
            </a:extLst>
          </p:cNvPr>
          <p:cNvSpPr txBox="1"/>
          <p:nvPr/>
        </p:nvSpPr>
        <p:spPr>
          <a:xfrm>
            <a:off x="4242074" y="735744"/>
            <a:ext cx="692335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activité en perpétuel enrichissement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162322E-2096-4A8B-F302-AC61873F456D}"/>
              </a:ext>
            </a:extLst>
          </p:cNvPr>
          <p:cNvGrpSpPr/>
          <p:nvPr/>
        </p:nvGrpSpPr>
        <p:grpSpPr>
          <a:xfrm>
            <a:off x="255682" y="1015064"/>
            <a:ext cx="3780081" cy="108000"/>
            <a:chOff x="-378163" y="753341"/>
            <a:chExt cx="3780081" cy="108000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D6FDFD87-F163-E0BC-DDEE-2D38622E1490}"/>
                </a:ext>
              </a:extLst>
            </p:cNvPr>
            <p:cNvCxnSpPr>
              <a:cxnSpLocks/>
            </p:cNvCxnSpPr>
            <p:nvPr/>
          </p:nvCxnSpPr>
          <p:spPr>
            <a:xfrm>
              <a:off x="-378163" y="807341"/>
              <a:ext cx="377599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17E769A4-D426-302C-229A-8FFDD126C47E}"/>
                </a:ext>
              </a:extLst>
            </p:cNvPr>
            <p:cNvSpPr/>
            <p:nvPr/>
          </p:nvSpPr>
          <p:spPr>
            <a:xfrm>
              <a:off x="3293918" y="753341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19" name="Image 1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0791287-ABEB-AF40-90E6-B9D8971621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2" y="223525"/>
            <a:ext cx="3818896" cy="632782"/>
          </a:xfrm>
          <a:prstGeom prst="rect">
            <a:avLst/>
          </a:prstGeom>
        </p:spPr>
      </p:pic>
      <p:sp>
        <p:nvSpPr>
          <p:cNvPr id="21" name="Espace réservé du numéro de diapositive 3">
            <a:extLst>
              <a:ext uri="{FF2B5EF4-FFF2-40B4-BE49-F238E27FC236}">
                <a16:creationId xmlns:a16="http://schemas.microsoft.com/office/drawing/2014/main" id="{999AEB38-07EA-9559-D463-1D1E01903D5E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>
                <a:solidFill>
                  <a:schemeClr val="tx1"/>
                </a:solidFill>
              </a:rPr>
              <a:pPr/>
              <a:t>18</a:t>
            </a:fld>
            <a:endParaRPr lang="fr-FR" sz="1400">
              <a:solidFill>
                <a:schemeClr val="tx1"/>
              </a:solidFill>
            </a:endParaRPr>
          </a:p>
        </p:txBody>
      </p:sp>
      <p:pic>
        <p:nvPicPr>
          <p:cNvPr id="7" name="Image 6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40E6E0B-550E-D3EA-335A-58269A373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4657" y="1445745"/>
            <a:ext cx="3521660" cy="174742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6B0F76C-67A6-C456-CDAC-A32CAB9E4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683" y="1415401"/>
            <a:ext cx="3996928" cy="2071324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B03BE4C1-2EB9-0A74-7A3C-ED0409E004A5}"/>
              </a:ext>
            </a:extLst>
          </p:cNvPr>
          <p:cNvSpPr>
            <a:spLocks noChangeAspect="1"/>
          </p:cNvSpPr>
          <p:nvPr/>
        </p:nvSpPr>
        <p:spPr>
          <a:xfrm>
            <a:off x="3578751" y="2401798"/>
            <a:ext cx="1646392" cy="164639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108000" rIns="324000" bIns="108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solidFill>
                  <a:prstClr val="white"/>
                </a:solidFill>
                <a:latin typeface="Calibri" panose="020F0502020204030204"/>
              </a:rPr>
              <a:t>Cours ?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A1D387B-EAC8-6228-C8D8-139981DD6D47}"/>
              </a:ext>
            </a:extLst>
          </p:cNvPr>
          <p:cNvSpPr>
            <a:spLocks noChangeAspect="1"/>
          </p:cNvSpPr>
          <p:nvPr/>
        </p:nvSpPr>
        <p:spPr>
          <a:xfrm>
            <a:off x="7195396" y="2290269"/>
            <a:ext cx="1646392" cy="164639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108000" rIns="324000" bIns="108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solidFill>
                  <a:prstClr val="white"/>
                </a:solidFill>
                <a:latin typeface="Calibri" panose="020F0502020204030204"/>
              </a:rPr>
              <a:t>Cas ?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6830086-A34E-63D5-DE1E-C211128A5D14}"/>
              </a:ext>
            </a:extLst>
          </p:cNvPr>
          <p:cNvSpPr txBox="1"/>
          <p:nvPr/>
        </p:nvSpPr>
        <p:spPr>
          <a:xfrm>
            <a:off x="3095115" y="4114228"/>
            <a:ext cx="2652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SzPct val="200000"/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C00000"/>
                </a:solidFill>
              </a:rPr>
              <a:t>Nouvelle thématique ?</a:t>
            </a:r>
          </a:p>
          <a:p>
            <a:pPr marL="285750" indent="-285750">
              <a:buClr>
                <a:srgbClr val="C00000"/>
              </a:buClr>
              <a:buSzPct val="200000"/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C00000"/>
                </a:solidFill>
              </a:rPr>
              <a:t>Parcours </a:t>
            </a:r>
            <a:r>
              <a:rPr lang="fr-FR" b="1" dirty="0" err="1">
                <a:solidFill>
                  <a:srgbClr val="C00000"/>
                </a:solidFill>
              </a:rPr>
              <a:t>Segur</a:t>
            </a:r>
            <a:r>
              <a:rPr lang="fr-FR" b="1" dirty="0">
                <a:solidFill>
                  <a:srgbClr val="C00000"/>
                </a:solidFill>
              </a:rPr>
              <a:t> ?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B7252D1-1C51-0180-428D-8C7521538646}"/>
              </a:ext>
            </a:extLst>
          </p:cNvPr>
          <p:cNvSpPr txBox="1"/>
          <p:nvPr/>
        </p:nvSpPr>
        <p:spPr>
          <a:xfrm>
            <a:off x="6961762" y="4048190"/>
            <a:ext cx="22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SzPct val="200000"/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70C0"/>
                </a:solidFill>
              </a:rPr>
              <a:t>Situations métier ?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B46B325-638B-43F1-DC39-1AA793171065}"/>
              </a:ext>
            </a:extLst>
          </p:cNvPr>
          <p:cNvSpPr>
            <a:spLocks noChangeAspect="1"/>
          </p:cNvSpPr>
          <p:nvPr/>
        </p:nvSpPr>
        <p:spPr>
          <a:xfrm>
            <a:off x="5014455" y="4716253"/>
            <a:ext cx="1766650" cy="1766650"/>
          </a:xfrm>
          <a:prstGeom prst="ellipse">
            <a:avLst/>
          </a:prstGeom>
          <a:solidFill>
            <a:srgbClr val="6EC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108000" rIns="324000" bIns="108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prstClr val="white"/>
                </a:solidFill>
                <a:latin typeface="Calibri" panose="020F0502020204030204"/>
              </a:rPr>
              <a:t>Secteur?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EB898B9-85F3-B3EB-056F-13B883558529}"/>
              </a:ext>
            </a:extLst>
          </p:cNvPr>
          <p:cNvSpPr txBox="1"/>
          <p:nvPr/>
        </p:nvSpPr>
        <p:spPr>
          <a:xfrm>
            <a:off x="2984361" y="6369228"/>
            <a:ext cx="259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47B9DD"/>
              </a:buClr>
              <a:buSzPct val="200000"/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47B9DD"/>
                </a:solidFill>
              </a:rPr>
              <a:t>Approche sectorielle ?</a:t>
            </a:r>
          </a:p>
        </p:txBody>
      </p:sp>
      <p:pic>
        <p:nvPicPr>
          <p:cNvPr id="34" name="Image 33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032D5318-2E55-6347-D066-F913CB0764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1" y="3574559"/>
            <a:ext cx="2159139" cy="134566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68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D8420-0D82-C4E0-636A-563CD9FA8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ABB4CB81-2D7E-A079-E433-774EDD125C47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19</a:t>
            </a:fld>
            <a:endParaRPr lang="fr-FR" sz="1400"/>
          </a:p>
        </p:txBody>
      </p:sp>
      <p:pic>
        <p:nvPicPr>
          <p:cNvPr id="5" name="Image 4" descr="Une image contenant Graphique, cercl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26FC01CF-522A-6752-A899-597233780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69" y="1349327"/>
            <a:ext cx="4333517" cy="4333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2967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8B006-AC17-C7B0-C9BF-883C98994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0952ED1E-D98F-BF44-C84F-5243C4AFAEB0}"/>
              </a:ext>
            </a:extLst>
          </p:cNvPr>
          <p:cNvSpPr txBox="1"/>
          <p:nvPr/>
        </p:nvSpPr>
        <p:spPr>
          <a:xfrm>
            <a:off x="1124050" y="1776484"/>
            <a:ext cx="9943899" cy="4526981"/>
          </a:xfrm>
          <a:prstGeom prst="rect">
            <a:avLst/>
          </a:prstGeom>
          <a:noFill/>
        </p:spPr>
        <p:txBody>
          <a:bodyPr wrap="square" lIns="72000" tIns="108000" rIns="72000" bIns="108000" rtlCol="0" anchor="ctr" anchorCtr="0">
            <a:spAutoFit/>
          </a:bodyPr>
          <a:lstStyle/>
          <a:p>
            <a:pPr marL="457200" indent="-457200">
              <a:buAutoNum type="arabicPeriod"/>
            </a:pPr>
            <a:r>
              <a:rPr lang="fr-FR" sz="2800" dirty="0">
                <a:solidFill>
                  <a:srgbClr val="0070C0"/>
                </a:solidFill>
              </a:rPr>
              <a:t>L’offre ANS-Formation : une offre disponible pour tous</a:t>
            </a:r>
          </a:p>
          <a:p>
            <a:pPr marL="457200" indent="-457200">
              <a:buAutoNum type="arabicPeriod"/>
            </a:pPr>
            <a:endParaRPr lang="fr-FR" sz="2800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endParaRPr lang="fr-FR" sz="2800" dirty="0">
              <a:solidFill>
                <a:srgbClr val="0070C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fr-FR" sz="2800" dirty="0"/>
              <a:t>Exemples d’utilisation, quels usages pour vous ?</a:t>
            </a:r>
          </a:p>
          <a:p>
            <a:pPr marL="457200" indent="-457200">
              <a:buFontTx/>
              <a:buAutoNum type="arabicPeriod"/>
            </a:pPr>
            <a:r>
              <a:rPr lang="fr-FR" sz="2800" dirty="0"/>
              <a:t>Une activité en perpétuel enrichissement</a:t>
            </a:r>
            <a:br>
              <a:rPr lang="fr-FR" sz="2800" dirty="0"/>
            </a:br>
            <a:endParaRPr lang="fr-FR" sz="2800" dirty="0"/>
          </a:p>
          <a:p>
            <a:pPr marL="457200" indent="-457200">
              <a:buFontTx/>
              <a:buAutoNum type="arabicPeriod"/>
            </a:pPr>
            <a:endParaRPr lang="fr-FR" sz="2800" dirty="0"/>
          </a:p>
          <a:p>
            <a:pPr marL="457200" indent="-457200">
              <a:buFontTx/>
              <a:buAutoNum type="arabicPeriod"/>
            </a:pPr>
            <a:r>
              <a:rPr lang="fr-FR" sz="2800" dirty="0"/>
              <a:t>La boite à outils pour vous accompagner</a:t>
            </a:r>
          </a:p>
          <a:p>
            <a:pPr marL="457200" indent="-457200">
              <a:buFontTx/>
              <a:buAutoNum type="arabicPeriod"/>
            </a:pPr>
            <a:endParaRPr lang="fr-FR" sz="2800" dirty="0"/>
          </a:p>
          <a:p>
            <a:pPr marL="457200" indent="-457200">
              <a:buFontTx/>
              <a:buAutoNum type="arabicPeriod"/>
            </a:pPr>
            <a:endParaRPr lang="fr-FR" sz="2800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6F73E98E-6AF3-6E4B-2E94-48C3D13672E8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2</a:t>
            </a:fld>
            <a:endParaRPr lang="fr-FR" sz="1400"/>
          </a:p>
        </p:txBody>
      </p:sp>
      <p:pic>
        <p:nvPicPr>
          <p:cNvPr id="13" name="Image 12" descr="Une image contenant Graphique, cercl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DD08E9FA-2DE3-0731-A06E-05B35D3466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89" y="2424417"/>
            <a:ext cx="773388" cy="773388"/>
          </a:xfrm>
          <a:prstGeom prst="rect">
            <a:avLst/>
          </a:prstGeom>
        </p:spPr>
      </p:pic>
      <p:pic>
        <p:nvPicPr>
          <p:cNvPr id="2" name="Image 1" descr="Une image contenant Graphique, cercl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E36BB001-B0A2-7FF5-336E-7EDB671AD6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89" y="4039974"/>
            <a:ext cx="773388" cy="773388"/>
          </a:xfrm>
          <a:prstGeom prst="rect">
            <a:avLst/>
          </a:prstGeom>
        </p:spPr>
      </p:pic>
      <p:pic>
        <p:nvPicPr>
          <p:cNvPr id="3" name="Image 2" descr="Une image contenant Graphique, cercl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85452318-9D5D-87F2-2474-E6D9A6D9F7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89" y="5595840"/>
            <a:ext cx="773388" cy="773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36875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A74CD-6BB4-1DBF-18BD-170435E20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F0D18834-DC5F-6DB4-57C5-18606F39C101}"/>
              </a:ext>
            </a:extLst>
          </p:cNvPr>
          <p:cNvSpPr txBox="1"/>
          <p:nvPr/>
        </p:nvSpPr>
        <p:spPr>
          <a:xfrm>
            <a:off x="1124050" y="1776484"/>
            <a:ext cx="9943899" cy="4526981"/>
          </a:xfrm>
          <a:prstGeom prst="rect">
            <a:avLst/>
          </a:prstGeom>
          <a:noFill/>
        </p:spPr>
        <p:txBody>
          <a:bodyPr wrap="square" lIns="72000" tIns="108000" rIns="72000" bIns="108000" rtlCol="0" anchor="ctr" anchorCtr="0">
            <a:spAutoFit/>
          </a:bodyPr>
          <a:lstStyle/>
          <a:p>
            <a:pPr marL="457200" indent="-457200">
              <a:buAutoNum type="arabicPeriod"/>
            </a:pPr>
            <a:r>
              <a:rPr lang="fr-FR" sz="2800" dirty="0"/>
              <a:t>L’offre ANS-Formation : une offre disponible pour tous</a:t>
            </a:r>
          </a:p>
          <a:p>
            <a:pPr marL="457200" indent="-457200">
              <a:buAutoNum type="arabicPeriod"/>
            </a:pPr>
            <a:endParaRPr lang="fr-FR" sz="2800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endParaRPr lang="fr-FR" sz="2800" dirty="0">
              <a:solidFill>
                <a:srgbClr val="0070C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fr-FR" sz="2800" dirty="0"/>
              <a:t>Exemples d’utilisation, quels usages pour vous ?</a:t>
            </a:r>
          </a:p>
          <a:p>
            <a:pPr marL="457200" indent="-457200">
              <a:buFontTx/>
              <a:buAutoNum type="arabicPeriod"/>
            </a:pPr>
            <a:r>
              <a:rPr lang="fr-FR" sz="2800" dirty="0"/>
              <a:t>Une activité en perpétuel enrichissement</a:t>
            </a:r>
            <a:br>
              <a:rPr lang="fr-FR" sz="2800" dirty="0"/>
            </a:br>
            <a:endParaRPr lang="fr-FR" sz="2800" dirty="0"/>
          </a:p>
          <a:p>
            <a:pPr marL="457200" indent="-457200">
              <a:buFontTx/>
              <a:buAutoNum type="arabicPeriod"/>
            </a:pPr>
            <a:endParaRPr lang="fr-FR" sz="2800" dirty="0"/>
          </a:p>
          <a:p>
            <a:pPr marL="457200" indent="-457200">
              <a:buFontTx/>
              <a:buAutoNum type="arabicPeriod"/>
            </a:pPr>
            <a:r>
              <a:rPr lang="fr-FR" sz="2800" dirty="0">
                <a:solidFill>
                  <a:srgbClr val="0070C0"/>
                </a:solidFill>
              </a:rPr>
              <a:t>La boite à outils pour vous accompagner</a:t>
            </a:r>
          </a:p>
          <a:p>
            <a:pPr marL="457200" indent="-457200">
              <a:buFontTx/>
              <a:buAutoNum type="arabicPeriod"/>
            </a:pPr>
            <a:endParaRPr lang="fr-FR" sz="2800" dirty="0"/>
          </a:p>
          <a:p>
            <a:pPr marL="457200" indent="-457200">
              <a:buFontTx/>
              <a:buAutoNum type="arabicPeriod"/>
            </a:pPr>
            <a:endParaRPr lang="fr-FR" sz="2800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28874BBD-BB31-E38D-FE36-28773A6609EF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20</a:t>
            </a:fld>
            <a:endParaRPr lang="fr-FR" sz="1400"/>
          </a:p>
        </p:txBody>
      </p:sp>
      <p:pic>
        <p:nvPicPr>
          <p:cNvPr id="13" name="Image 12" descr="Une image contenant Graphique, cercl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3DD614BE-6944-D7B9-D8D7-55942A916E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89" y="2424417"/>
            <a:ext cx="773388" cy="773388"/>
          </a:xfrm>
          <a:prstGeom prst="rect">
            <a:avLst/>
          </a:prstGeom>
        </p:spPr>
      </p:pic>
      <p:pic>
        <p:nvPicPr>
          <p:cNvPr id="2" name="Image 1" descr="Une image contenant Graphique, cercl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087DC79E-79D3-FC9D-24FD-F828C5FD16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89" y="4039974"/>
            <a:ext cx="773388" cy="773388"/>
          </a:xfrm>
          <a:prstGeom prst="rect">
            <a:avLst/>
          </a:prstGeom>
        </p:spPr>
      </p:pic>
      <p:pic>
        <p:nvPicPr>
          <p:cNvPr id="3" name="Image 2" descr="Une image contenant Graphique, cercl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84F75EDA-A04F-F163-7D02-27AB367D9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89" y="5595840"/>
            <a:ext cx="773388" cy="773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83265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5B201-2C25-2589-C18C-5E588F143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0363BB2-6694-A1BE-239F-F3D7DDE5FF1F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21</a:t>
            </a:fld>
            <a:endParaRPr lang="fr-FR" sz="14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615627D-0D87-C3AA-4AA8-33DA1F44F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062" y="0"/>
            <a:ext cx="4848938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8D4D953-F079-9627-216A-2189416DC85B}"/>
              </a:ext>
            </a:extLst>
          </p:cNvPr>
          <p:cNvSpPr txBox="1"/>
          <p:nvPr/>
        </p:nvSpPr>
        <p:spPr>
          <a:xfrm>
            <a:off x="4199121" y="856533"/>
            <a:ext cx="692335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boite à outils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6A6463-A1FF-2C69-372B-03E5EDF29B6A}"/>
              </a:ext>
            </a:extLst>
          </p:cNvPr>
          <p:cNvSpPr txBox="1"/>
          <p:nvPr/>
        </p:nvSpPr>
        <p:spPr>
          <a:xfrm>
            <a:off x="245162" y="1491263"/>
            <a:ext cx="6308037" cy="424731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C00000"/>
                </a:solidFill>
              </a:rPr>
              <a:t>Mieux comprendre ce qu’il faut faire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C00000"/>
                </a:solidFill>
              </a:rPr>
              <a:t>Vous rendre plus autonomes</a:t>
            </a:r>
          </a:p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742950" lvl="1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dirty="0"/>
              <a:t>Des pages e-sante.gouv.fr accessibles pour tous</a:t>
            </a:r>
          </a:p>
          <a:p>
            <a:pPr>
              <a:buClr>
                <a:srgbClr val="0070C0"/>
              </a:buClr>
            </a:pPr>
            <a:r>
              <a:rPr lang="fr-FR" dirty="0">
                <a:hlinkClick r:id="rId5"/>
              </a:rPr>
              <a:t>https://esante.gouv.fr/se-former-a-la-e-sante</a:t>
            </a:r>
            <a:r>
              <a:rPr lang="fr-FR" dirty="0"/>
              <a:t> </a:t>
            </a:r>
          </a:p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742950" lvl="1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dirty="0"/>
              <a:t>Des fiches pédagogiques pour vous accompagner tout au long de votre réflexion de construction</a:t>
            </a:r>
          </a:p>
          <a:p>
            <a:pPr>
              <a:buClr>
                <a:srgbClr val="0070C0"/>
              </a:buClr>
            </a:pPr>
            <a:r>
              <a:rPr lang="fr-FR" dirty="0">
                <a:hlinkClick r:id="rId6"/>
              </a:rPr>
              <a:t>https://esante.gouv.fr/se-former-a-la-e-sante/formateurs</a:t>
            </a:r>
            <a:endParaRPr lang="fr-FR" dirty="0"/>
          </a:p>
          <a:p>
            <a:pPr marL="285750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pPr marL="742950" lvl="1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dirty="0"/>
              <a:t>Des outils pour vous (nous) faire gagner du temps</a:t>
            </a:r>
          </a:p>
          <a:p>
            <a:pPr marL="742950" lvl="1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fr-FR" dirty="0"/>
              <a:t>Et page FAQ</a:t>
            </a:r>
          </a:p>
          <a:p>
            <a:pPr marL="0" lvl="1">
              <a:buClr>
                <a:srgbClr val="0070C0"/>
              </a:buClr>
            </a:pPr>
            <a:r>
              <a:rPr lang="fr-FR" dirty="0">
                <a:hlinkClick r:id="rId7"/>
              </a:rPr>
              <a:t>https://esante.gouv.fr/foire-aux-questions/se-former-la-e-sante</a:t>
            </a:r>
            <a:r>
              <a:rPr lang="fr-FR" dirty="0"/>
              <a:t>  </a:t>
            </a:r>
          </a:p>
          <a:p>
            <a:pPr marL="742950" lvl="1" indent="-285750">
              <a:buClr>
                <a:srgbClr val="0070C0"/>
              </a:buClr>
              <a:buFont typeface="Courier New" panose="02070309020205020404" pitchFamily="49" charset="0"/>
              <a:buChar char="o"/>
            </a:pP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33283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206EC-C0BA-D4EC-62F8-0564B10B7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C5356A10-12AA-F820-ECD7-94644995958B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22</a:t>
            </a:fld>
            <a:endParaRPr lang="fr-FR" sz="140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F1E9EB-1EAB-1C7E-91BC-875206544C9F}"/>
              </a:ext>
            </a:extLst>
          </p:cNvPr>
          <p:cNvSpPr txBox="1"/>
          <p:nvPr/>
        </p:nvSpPr>
        <p:spPr>
          <a:xfrm>
            <a:off x="4303203" y="745014"/>
            <a:ext cx="6692766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 dirty="0">
                <a:solidFill>
                  <a:srgbClr val="D3185A"/>
                </a:solidFill>
                <a:latin typeface="Calibri"/>
                <a:cs typeface="Arial"/>
              </a:rPr>
              <a:t>Création des comptes apprenants / </a:t>
            </a:r>
          </a:p>
          <a:p>
            <a:r>
              <a:rPr lang="fr-FR" b="1" dirty="0">
                <a:solidFill>
                  <a:srgbClr val="D3185A"/>
                </a:solidFill>
                <a:latin typeface="Calibri"/>
                <a:cs typeface="Arial"/>
              </a:rPr>
              <a:t>Zoom sur création de compte automatique</a:t>
            </a:r>
            <a:endParaRPr lang="en-US" b="1" dirty="0">
              <a:solidFill>
                <a:srgbClr val="D3185A"/>
              </a:solidFill>
              <a:latin typeface="Calibri"/>
              <a:cs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664D76-6931-1BA4-4F57-09F4874CEF31}"/>
              </a:ext>
            </a:extLst>
          </p:cNvPr>
          <p:cNvSpPr txBox="1"/>
          <p:nvPr/>
        </p:nvSpPr>
        <p:spPr>
          <a:xfrm>
            <a:off x="369766" y="2419667"/>
            <a:ext cx="11747778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 dirty="0">
                <a:solidFill>
                  <a:srgbClr val="D30651"/>
                </a:solidFill>
              </a:rPr>
              <a:t>Prérequis : </a:t>
            </a:r>
          </a:p>
          <a:p>
            <a:r>
              <a:rPr lang="fr-FR" dirty="0"/>
              <a:t>Votre structure utilise déjà une plateforme e-learning (par exemple Moodle)</a:t>
            </a:r>
          </a:p>
          <a:p>
            <a:endParaRPr lang="fr-FR" b="1" dirty="0">
              <a:solidFill>
                <a:srgbClr val="D30651"/>
              </a:solidFill>
            </a:endParaRPr>
          </a:p>
          <a:p>
            <a:r>
              <a:rPr lang="fr-FR" b="1" dirty="0">
                <a:solidFill>
                  <a:srgbClr val="D30651"/>
                </a:solidFill>
              </a:rPr>
              <a:t>Principe : </a:t>
            </a:r>
          </a:p>
          <a:p>
            <a:r>
              <a:rPr lang="fr-FR" dirty="0"/>
              <a:t>Il est possible d’activer une API entre votre plateforme et ANS-Formation, ce qui permet la </a:t>
            </a:r>
            <a:r>
              <a:rPr lang="fr-FR" dirty="0">
                <a:solidFill>
                  <a:srgbClr val="C00000"/>
                </a:solidFill>
              </a:rPr>
              <a:t>c</a:t>
            </a:r>
            <a:r>
              <a:rPr lang="fr-FR" dirty="0">
                <a:solidFill>
                  <a:srgbClr val="D30651"/>
                </a:solidFill>
              </a:rPr>
              <a:t>réation automatique du compte individuel sur ANS-Formation </a:t>
            </a:r>
            <a:r>
              <a:rPr lang="fr-FR" dirty="0"/>
              <a:t>en récupérant les identifiants du compte individuel de votre plateforme</a:t>
            </a:r>
            <a:endParaRPr lang="fr-FR" b="1" dirty="0">
              <a:solidFill>
                <a:srgbClr val="D3065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Création automatique du compte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Identification d’un cohorte propre à votre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Intégration plus fluide de contenus ANS-Formation (ressources externes) dans vos propres parcours pédagogiques</a:t>
            </a:r>
          </a:p>
          <a:p>
            <a:endParaRPr lang="fr-FR" b="1" dirty="0">
              <a:solidFill>
                <a:srgbClr val="D30651"/>
              </a:solidFill>
            </a:endParaRPr>
          </a:p>
          <a:p>
            <a:r>
              <a:rPr lang="fr-FR" b="1" dirty="0">
                <a:solidFill>
                  <a:srgbClr val="D30651"/>
                </a:solidFill>
              </a:rPr>
              <a:t>Comment faire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Demander à l’administrateur Moodle (ou plateforme) de faire un test de faisabilité technique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demander à l’ANS (</a:t>
            </a:r>
            <a:r>
              <a:rPr lang="fr-FR" dirty="0">
                <a:hlinkClick r:id="rId4"/>
              </a:rPr>
              <a:t>ANS-formation@esante.gouv.fr</a:t>
            </a:r>
            <a:r>
              <a:rPr lang="fr-FR" dirty="0"/>
              <a:t>) l’envoi d’un module de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Si celui-ci est concluant, demander la création d’un package complet à l’ANS (</a:t>
            </a:r>
            <a:r>
              <a:rPr lang="fr-FR" dirty="0">
                <a:hlinkClick r:id="rId4"/>
              </a:rPr>
              <a:t>ANS-formation@esante.gouv.fr</a:t>
            </a:r>
            <a:r>
              <a:rPr lang="fr-FR" dirty="0"/>
              <a:t> 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FBA3EE-1071-9483-F435-92FBE3FDC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66" y="1068180"/>
            <a:ext cx="2514594" cy="10218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C7242D-71C2-7B44-63AB-560140828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0364" y="4905"/>
            <a:ext cx="1431636" cy="2024806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FEC108A-8364-0FCD-2498-81752F66E708}"/>
              </a:ext>
            </a:extLst>
          </p:cNvPr>
          <p:cNvSpPr/>
          <p:nvPr/>
        </p:nvSpPr>
        <p:spPr>
          <a:xfrm>
            <a:off x="10899140" y="1122680"/>
            <a:ext cx="563880" cy="203200"/>
          </a:xfrm>
          <a:prstGeom prst="roundRect">
            <a:avLst/>
          </a:prstGeom>
          <a:solidFill>
            <a:srgbClr val="FFFF00">
              <a:alpha val="3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46009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1B386-04F6-12FB-B369-4C13E8B7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0FABD1BB-9016-0CA1-71E1-8F648D2B2E55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23</a:t>
            </a:fld>
            <a:endParaRPr lang="fr-FR" sz="14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CDE6A4-3695-D933-6070-66F4649BE370}"/>
              </a:ext>
            </a:extLst>
          </p:cNvPr>
          <p:cNvSpPr txBox="1"/>
          <p:nvPr/>
        </p:nvSpPr>
        <p:spPr>
          <a:xfrm>
            <a:off x="4113701" y="897434"/>
            <a:ext cx="669276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solidFill>
                  <a:srgbClr val="D3185A"/>
                </a:solidFill>
                <a:latin typeface="Calibri"/>
                <a:cs typeface="Arial"/>
              </a:rPr>
              <a:t>ZOOM sur La gestion des données personnelles et le RGPD</a:t>
            </a:r>
            <a:endParaRPr lang="en-US" b="1">
              <a:solidFill>
                <a:srgbClr val="D3185A"/>
              </a:solidFill>
              <a:latin typeface="Calibri"/>
              <a:cs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CB4C48-2113-1F84-6006-9CF5AE17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47" y="1082100"/>
            <a:ext cx="2816353" cy="11784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D2B9046-1400-BCB5-E9CF-68A3BB6B626E}"/>
              </a:ext>
            </a:extLst>
          </p:cNvPr>
          <p:cNvSpPr txBox="1"/>
          <p:nvPr/>
        </p:nvSpPr>
        <p:spPr>
          <a:xfrm>
            <a:off x="140818" y="2398999"/>
            <a:ext cx="117477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D30651"/>
                </a:solidFill>
              </a:rPr>
              <a:t>Données personnelles : </a:t>
            </a:r>
          </a:p>
          <a:p>
            <a:r>
              <a:rPr lang="fr-FR"/>
              <a:t>La plateforme gère des données personnelles provenant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Des données d’identification du compte individuel (nom, prénom…)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Des données de comportement de l’apprenant (cours suivis, temps passé etc…)</a:t>
            </a:r>
          </a:p>
          <a:p>
            <a:endParaRPr lang="fr-FR" b="1">
              <a:solidFill>
                <a:srgbClr val="D30651"/>
              </a:solidFill>
            </a:endParaRPr>
          </a:p>
          <a:p>
            <a:r>
              <a:rPr lang="fr-FR" b="1">
                <a:solidFill>
                  <a:srgbClr val="D30651"/>
                </a:solidFill>
              </a:rPr>
              <a:t>Ces données ne sont accessibles qu’à l’ANS et à l’équipe Support </a:t>
            </a:r>
            <a:r>
              <a:rPr lang="fr-FR"/>
              <a:t>et ne peuvent être communiquées à un tiers (formateur, direction d’école…).</a:t>
            </a:r>
          </a:p>
          <a:p>
            <a:endParaRPr lang="fr-FR"/>
          </a:p>
          <a:p>
            <a:r>
              <a:rPr lang="fr-FR"/>
              <a:t>La </a:t>
            </a:r>
            <a:r>
              <a:rPr lang="fr-FR">
                <a:hlinkClick r:id="rId5"/>
              </a:rPr>
              <a:t>politique de confidentialité </a:t>
            </a:r>
            <a:r>
              <a:rPr lang="fr-FR"/>
              <a:t>est accessible en ligne.</a:t>
            </a:r>
          </a:p>
          <a:p>
            <a:r>
              <a:rPr lang="fr-FR">
                <a:hlinkClick r:id="rId5"/>
              </a:rPr>
              <a:t>L’annexe de sous-traitance </a:t>
            </a:r>
            <a:r>
              <a:rPr lang="fr-FR"/>
              <a:t>complète la gestion des données personnelles dans le cas où l’école « sous-traite » à l’ANS la création de comptes individuels (via la création par cohorte ou la création automatique)</a:t>
            </a:r>
          </a:p>
          <a:p>
            <a:endParaRPr lang="fr-FR"/>
          </a:p>
          <a:p>
            <a:r>
              <a:rPr lang="fr-FR"/>
              <a:t>L’utilisation de cours ANS-Formation ne requiert pas de signer une convention avec l’ANS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7D80DC-8DEF-8147-8AF7-B456CD829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504" y="47391"/>
            <a:ext cx="1431636" cy="2024806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F749A3D-FFB2-B724-85C1-6989FF9DB166}"/>
              </a:ext>
            </a:extLst>
          </p:cNvPr>
          <p:cNvSpPr/>
          <p:nvPr/>
        </p:nvSpPr>
        <p:spPr>
          <a:xfrm>
            <a:off x="11465560" y="1165166"/>
            <a:ext cx="584200" cy="203200"/>
          </a:xfrm>
          <a:prstGeom prst="roundRect">
            <a:avLst/>
          </a:prstGeom>
          <a:solidFill>
            <a:srgbClr val="FFFF00">
              <a:alpha val="34118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25039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8933C-A190-4F93-1D88-1562C007F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9D4FB0-B1F2-AFC0-9DDD-4499DD167900}"/>
              </a:ext>
            </a:extLst>
          </p:cNvPr>
          <p:cNvSpPr/>
          <p:nvPr/>
        </p:nvSpPr>
        <p:spPr>
          <a:xfrm>
            <a:off x="7355936" y="1194953"/>
            <a:ext cx="4357093" cy="43335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BAA7CF82-E6C1-0287-7A4E-2748DEAE693B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24</a:t>
            </a:fld>
            <a:endParaRPr lang="fr-FR" sz="1400"/>
          </a:p>
        </p:txBody>
      </p:sp>
      <p:pic>
        <p:nvPicPr>
          <p:cNvPr id="5" name="Image 4" descr="Une image contenant Graphique, cercle, graphisme, clipart&#10;&#10;Le contenu généré par l’IA peut être incorrect.">
            <a:extLst>
              <a:ext uri="{FF2B5EF4-FFF2-40B4-BE49-F238E27FC236}">
                <a16:creationId xmlns:a16="http://schemas.microsoft.com/office/drawing/2014/main" id="{8ACD29F0-B910-16CD-4B1A-08FE6E2B3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9" y="1409525"/>
            <a:ext cx="4333517" cy="4333517"/>
          </a:xfrm>
          <a:prstGeom prst="rect">
            <a:avLst/>
          </a:prstGeom>
        </p:spPr>
      </p:pic>
      <p:pic>
        <p:nvPicPr>
          <p:cNvPr id="4" name="Image 3" descr="Une image contenant carré, motif, Rectang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B69346B-112F-6204-7095-C033F6705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903" y="1342236"/>
            <a:ext cx="3673158" cy="40389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475044F-C07C-DB29-8A32-A4AD7335D6DA}"/>
              </a:ext>
            </a:extLst>
          </p:cNvPr>
          <p:cNvSpPr txBox="1"/>
          <p:nvPr/>
        </p:nvSpPr>
        <p:spPr>
          <a:xfrm>
            <a:off x="7355936" y="5743042"/>
            <a:ext cx="3426691" cy="956773"/>
          </a:xfrm>
          <a:prstGeom prst="rect">
            <a:avLst/>
          </a:prstGeom>
          <a:solidFill>
            <a:srgbClr val="FFFF00"/>
          </a:solidFill>
        </p:spPr>
        <p:txBody>
          <a:bodyPr wrap="square" lIns="72000" tIns="108000" rIns="72000" bIns="108000" rtlCol="0" anchor="ctr" anchorCtr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cs typeface="Calibri Light"/>
              </a:rPr>
              <a:t>Vos retours à chaud</a:t>
            </a:r>
          </a:p>
          <a:p>
            <a:endParaRPr lang="fr-FR" sz="1600" b="1" dirty="0">
              <a:solidFill>
                <a:srgbClr val="0070C0"/>
              </a:solidFill>
              <a:cs typeface="Calibri Light"/>
            </a:endParaRPr>
          </a:p>
          <a:p>
            <a:r>
              <a:rPr lang="fr-FR" sz="1600" b="1" dirty="0">
                <a:solidFill>
                  <a:srgbClr val="0070C0"/>
                </a:solidFill>
                <a:cs typeface="Calibri Light"/>
              </a:rPr>
              <a:t>https://go.klaxoon.com/476KBTW</a:t>
            </a:r>
            <a:endParaRPr lang="fr-FR" sz="1400" b="0" dirty="0">
              <a:solidFill>
                <a:srgbClr val="0070C0"/>
              </a:solidFill>
              <a:cs typeface="Calibri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5491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90983DA5-F4C6-0018-2309-529EA6AB5512}"/>
              </a:ext>
            </a:extLst>
          </p:cNvPr>
          <p:cNvSpPr/>
          <p:nvPr/>
        </p:nvSpPr>
        <p:spPr>
          <a:xfrm>
            <a:off x="9120161" y="2319384"/>
            <a:ext cx="1428041" cy="1428041"/>
          </a:xfrm>
          <a:prstGeom prst="ellipse">
            <a:avLst/>
          </a:prstGeom>
          <a:solidFill>
            <a:schemeClr val="bg1"/>
          </a:solidFill>
          <a:ln>
            <a:solidFill>
              <a:srgbClr val="417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68016F-D847-5BDD-82B4-AC02E01C0611}"/>
              </a:ext>
            </a:extLst>
          </p:cNvPr>
          <p:cNvSpPr txBox="1"/>
          <p:nvPr/>
        </p:nvSpPr>
        <p:spPr>
          <a:xfrm>
            <a:off x="875269" y="4168852"/>
            <a:ext cx="2660350" cy="1777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fr-FR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RÔLE DE RÉGULATEUR</a:t>
            </a:r>
          </a:p>
          <a:p>
            <a:pPr algn="ctr">
              <a:lnSpc>
                <a:spcPts val="2000"/>
              </a:lnSpc>
            </a:pPr>
            <a:endParaRPr lang="fr-FR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Nous améliorons la performance numérique grâce à des règles communes de régulation et d’échanges.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E90D76-8A6D-96B4-CB78-D829BF6ECC1B}"/>
              </a:ext>
            </a:extLst>
          </p:cNvPr>
          <p:cNvSpPr txBox="1"/>
          <p:nvPr/>
        </p:nvSpPr>
        <p:spPr>
          <a:xfrm>
            <a:off x="4672064" y="4164962"/>
            <a:ext cx="2635764" cy="1521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fr-FR" b="1">
                <a:solidFill>
                  <a:srgbClr val="D2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RÔLE D’OPÉRATEUR</a:t>
            </a:r>
          </a:p>
          <a:p>
            <a:pPr algn="ctr">
              <a:lnSpc>
                <a:spcPts val="2000"/>
              </a:lnSpc>
            </a:pPr>
            <a:endParaRPr lang="fr-FR" b="1">
              <a:solidFill>
                <a:srgbClr val="D20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Nous concevons de grands e-programmes nationaux pour un service public de santé efficace et solidaire.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2B25DC-C773-8ED7-CEA9-8F036C2281D2}"/>
              </a:ext>
            </a:extLst>
          </p:cNvPr>
          <p:cNvSpPr txBox="1"/>
          <p:nvPr/>
        </p:nvSpPr>
        <p:spPr>
          <a:xfrm>
            <a:off x="8470979" y="4155344"/>
            <a:ext cx="2700790" cy="1777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fr-FR" b="1">
                <a:solidFill>
                  <a:srgbClr val="41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RÔLE DE PROMOTEUR </a:t>
            </a:r>
          </a:p>
          <a:p>
            <a:pPr algn="ctr">
              <a:lnSpc>
                <a:spcPts val="2000"/>
              </a:lnSpc>
            </a:pPr>
            <a:r>
              <a:rPr lang="fr-FR" b="1">
                <a:solidFill>
                  <a:srgbClr val="417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VALORISATEUR</a:t>
            </a:r>
          </a:p>
          <a:p>
            <a:pPr algn="ctr">
              <a:lnSpc>
                <a:spcPts val="2000"/>
              </a:lnSpc>
            </a:pPr>
            <a:endParaRPr lang="fr-FR" b="1">
              <a:solidFill>
                <a:srgbClr val="4171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Nous stimulons, accompagnons et évaluons toutes les initiatives de </a:t>
            </a:r>
          </a:p>
          <a:p>
            <a:pPr algn="ctr">
              <a:lnSpc>
                <a:spcPts val="2000"/>
              </a:lnSpc>
            </a:pP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e-santé pour les faire grandir.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8109622-2B32-F385-E781-C27A5B07DF8A}"/>
              </a:ext>
            </a:extLst>
          </p:cNvPr>
          <p:cNvSpPr/>
          <p:nvPr/>
        </p:nvSpPr>
        <p:spPr>
          <a:xfrm>
            <a:off x="5360941" y="2405250"/>
            <a:ext cx="1256306" cy="1259975"/>
          </a:xfrm>
          <a:prstGeom prst="ellipse">
            <a:avLst/>
          </a:prstGeom>
          <a:solidFill>
            <a:srgbClr val="D100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7ED3A05-96A8-28E9-A7D9-D8EB5ED9B854}"/>
              </a:ext>
            </a:extLst>
          </p:cNvPr>
          <p:cNvSpPr/>
          <p:nvPr/>
        </p:nvSpPr>
        <p:spPr>
          <a:xfrm>
            <a:off x="5276996" y="2321306"/>
            <a:ext cx="1428041" cy="1428041"/>
          </a:xfrm>
          <a:prstGeom prst="ellipse">
            <a:avLst/>
          </a:prstGeom>
          <a:noFill/>
          <a:ln>
            <a:solidFill>
              <a:srgbClr val="D10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B88932D-37F5-389B-6C30-6E3361259B76}"/>
              </a:ext>
            </a:extLst>
          </p:cNvPr>
          <p:cNvSpPr/>
          <p:nvPr/>
        </p:nvSpPr>
        <p:spPr>
          <a:xfrm>
            <a:off x="9204106" y="2403328"/>
            <a:ext cx="1256306" cy="1259975"/>
          </a:xfrm>
          <a:prstGeom prst="ellipse">
            <a:avLst/>
          </a:prstGeom>
          <a:solidFill>
            <a:srgbClr val="41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5BB2074-8B37-AA91-38C9-DA69A0446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548" y="2477138"/>
            <a:ext cx="895552" cy="1098229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73D2A1FA-B4F1-D1BA-56BB-8367B8824647}"/>
              </a:ext>
            </a:extLst>
          </p:cNvPr>
          <p:cNvSpPr/>
          <p:nvPr/>
        </p:nvSpPr>
        <p:spPr>
          <a:xfrm>
            <a:off x="1567717" y="2403329"/>
            <a:ext cx="1256306" cy="1256306"/>
          </a:xfrm>
          <a:prstGeom prst="ellipse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29D16D4-E22B-2B7E-F99D-03CA5279AFFE}"/>
              </a:ext>
            </a:extLst>
          </p:cNvPr>
          <p:cNvSpPr/>
          <p:nvPr/>
        </p:nvSpPr>
        <p:spPr>
          <a:xfrm>
            <a:off x="1483772" y="2319384"/>
            <a:ext cx="1428041" cy="1428041"/>
          </a:xfrm>
          <a:prstGeom prst="ellipse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18C78548-1DE7-475E-C1C7-C7903309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23630" y="2496187"/>
            <a:ext cx="931893" cy="1047749"/>
          </a:xfrm>
          <a:prstGeom prst="rect">
            <a:avLst/>
          </a:prstGeom>
          <a:noFill/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27B4E85B-9134-FD4E-CB08-A32103DB1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27081" y="2572387"/>
            <a:ext cx="1183636" cy="113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341C4CF-8D5A-A45A-FBFA-9AE36BA9C61E}"/>
              </a:ext>
            </a:extLst>
          </p:cNvPr>
          <p:cNvSpPr txBox="1"/>
          <p:nvPr/>
        </p:nvSpPr>
        <p:spPr>
          <a:xfrm>
            <a:off x="4452202" y="53910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>
                <a:solidFill>
                  <a:srgbClr val="C00000"/>
                </a:solidFill>
              </a:rPr>
              <a:t>L’Agence du Numérique en Santé : </a:t>
            </a:r>
            <a:br>
              <a:rPr lang="fr-FR" sz="2000">
                <a:solidFill>
                  <a:srgbClr val="C00000"/>
                </a:solidFill>
              </a:rPr>
            </a:br>
            <a:r>
              <a:rPr lang="fr-FR" sz="2000">
                <a:solidFill>
                  <a:srgbClr val="C00000"/>
                </a:solidFill>
              </a:rPr>
              <a:t>accélérer la transition du numérique en santé</a:t>
            </a:r>
          </a:p>
        </p:txBody>
      </p:sp>
      <p:sp>
        <p:nvSpPr>
          <p:cNvPr id="17" name="Espace réservé du numéro de diapositive 3">
            <a:extLst>
              <a:ext uri="{FF2B5EF4-FFF2-40B4-BE49-F238E27FC236}">
                <a16:creationId xmlns:a16="http://schemas.microsoft.com/office/drawing/2014/main" id="{1B159ADB-199B-45D5-830A-2D82FC6B5B71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3</a:t>
            </a:fld>
            <a:endParaRPr lang="fr-FR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8658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6F067-8A1C-2A79-9CFE-CA523A266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C212E36-336A-4881-C3D5-97A529881788}"/>
              </a:ext>
            </a:extLst>
          </p:cNvPr>
          <p:cNvSpPr txBox="1"/>
          <p:nvPr/>
        </p:nvSpPr>
        <p:spPr>
          <a:xfrm>
            <a:off x="4344679" y="506742"/>
            <a:ext cx="7644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ANS-Formation : 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https://ans-formation.coorpacademy.com/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00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plateforme e-learning sur les fondamentaux de la e-santé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E7BD569-51CF-10B5-995D-48EDA625C53B}"/>
              </a:ext>
            </a:extLst>
          </p:cNvPr>
          <p:cNvGrpSpPr/>
          <p:nvPr/>
        </p:nvGrpSpPr>
        <p:grpSpPr>
          <a:xfrm>
            <a:off x="255682" y="1015064"/>
            <a:ext cx="3780081" cy="108000"/>
            <a:chOff x="-378163" y="753341"/>
            <a:chExt cx="3780081" cy="108000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BA0EA670-BCA4-570A-50A9-0E20EFB2BC00}"/>
                </a:ext>
              </a:extLst>
            </p:cNvPr>
            <p:cNvCxnSpPr>
              <a:cxnSpLocks/>
            </p:cNvCxnSpPr>
            <p:nvPr/>
          </p:nvCxnSpPr>
          <p:spPr>
            <a:xfrm>
              <a:off x="-378163" y="807341"/>
              <a:ext cx="377599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C2F5ACB-EBA2-A5E8-0134-4B788C511FF5}"/>
                </a:ext>
              </a:extLst>
            </p:cNvPr>
            <p:cNvSpPr/>
            <p:nvPr/>
          </p:nvSpPr>
          <p:spPr>
            <a:xfrm>
              <a:off x="3293918" y="753341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33C6733-AEDF-F24D-87D7-4BFFC79B0E5E}"/>
              </a:ext>
            </a:extLst>
          </p:cNvPr>
          <p:cNvSpPr txBox="1">
            <a:spLocks/>
          </p:cNvSpPr>
          <p:nvPr/>
        </p:nvSpPr>
        <p:spPr>
          <a:xfrm>
            <a:off x="4626645" y="2439127"/>
            <a:ext cx="3451999" cy="1015663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  <a:defRPr sz="1600"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None/>
            </a:pPr>
            <a:r>
              <a:rPr lang="fr-FR" sz="2000" b="1"/>
              <a:t>Une bibliothèque de ressources pédagogiques à votre disposition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1AD4017-0734-6E99-3580-C35D32F3D7EE}"/>
              </a:ext>
            </a:extLst>
          </p:cNvPr>
          <p:cNvSpPr txBox="1"/>
          <p:nvPr/>
        </p:nvSpPr>
        <p:spPr>
          <a:xfrm>
            <a:off x="256049" y="1894035"/>
            <a:ext cx="3069774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1600"/>
              <a:t>Contenus pédagogiques interactifs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1600"/>
              <a:t>Formats courts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1600"/>
              <a:t>Catalogue qui s’enrichit au fil des mois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F21B4D-4F39-6882-77CA-FD973670496F}"/>
              </a:ext>
            </a:extLst>
          </p:cNvPr>
          <p:cNvSpPr txBox="1"/>
          <p:nvPr/>
        </p:nvSpPr>
        <p:spPr>
          <a:xfrm>
            <a:off x="3948074" y="6024792"/>
            <a:ext cx="4058570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  <a:defRPr sz="1600"/>
            </a:lvl1pPr>
          </a:lstStyle>
          <a:p>
            <a:pPr>
              <a:buClr>
                <a:srgbClr val="C00000"/>
              </a:buClr>
            </a:pPr>
            <a:r>
              <a:rPr lang="fr-FR"/>
              <a:t>Création de cohortes</a:t>
            </a:r>
          </a:p>
          <a:p>
            <a:pPr>
              <a:buClr>
                <a:srgbClr val="C00000"/>
              </a:buClr>
            </a:pPr>
            <a:r>
              <a:rPr lang="fr-FR"/>
              <a:t>Fournitures de données statistiques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71EA6E-DB2A-FDD5-57FE-B9E844388537}"/>
              </a:ext>
            </a:extLst>
          </p:cNvPr>
          <p:cNvSpPr txBox="1"/>
          <p:nvPr/>
        </p:nvSpPr>
        <p:spPr>
          <a:xfrm>
            <a:off x="4894637" y="5176684"/>
            <a:ext cx="2899955" cy="584775"/>
          </a:xfrm>
          <a:prstGeom prst="rect">
            <a:avLst/>
          </a:prstGeom>
          <a:noFill/>
          <a:ln w="28575">
            <a:solidFill>
              <a:srgbClr val="D20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D20050"/>
              </a:buClr>
              <a:buFont typeface="Wingdings" panose="05000000000000000000" pitchFamily="2" charset="2"/>
              <a:buChar char="ü"/>
            </a:pPr>
            <a:r>
              <a:rPr lang="fr-FR" sz="1600"/>
              <a:t>Un service public </a:t>
            </a:r>
            <a:r>
              <a:rPr lang="fr-FR" sz="1600" b="1"/>
              <a:t>gratuit</a:t>
            </a:r>
          </a:p>
          <a:p>
            <a:pPr marL="285750" indent="-285750">
              <a:buClr>
                <a:srgbClr val="D20050"/>
              </a:buClr>
              <a:buFont typeface="Wingdings" panose="05000000000000000000" pitchFamily="2" charset="2"/>
              <a:buChar char="ü"/>
            </a:pPr>
            <a:r>
              <a:rPr lang="fr-FR" sz="1600" b="1"/>
              <a:t>Ouvert à tous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0D2EBD-03A0-0769-E63B-BA131146796E}"/>
              </a:ext>
            </a:extLst>
          </p:cNvPr>
          <p:cNvSpPr txBox="1"/>
          <p:nvPr/>
        </p:nvSpPr>
        <p:spPr>
          <a:xfrm>
            <a:off x="9981366" y="2061323"/>
            <a:ext cx="2116285" cy="107721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/>
              <a:t>Tous sujets e-santé, au-delà des sujets cœur, portés par l’ANS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B9C06214-0C7F-6ED1-F8BA-E398CB54CD0F}"/>
              </a:ext>
            </a:extLst>
          </p:cNvPr>
          <p:cNvGrpSpPr/>
          <p:nvPr/>
        </p:nvGrpSpPr>
        <p:grpSpPr>
          <a:xfrm>
            <a:off x="1747392" y="3435123"/>
            <a:ext cx="4677448" cy="997979"/>
            <a:chOff x="1747392" y="3435123"/>
            <a:chExt cx="4677448" cy="997979"/>
          </a:xfrm>
        </p:grpSpPr>
        <p:cxnSp>
          <p:nvCxnSpPr>
            <p:cNvPr id="10" name="Connecteur : en angle 9">
              <a:extLst>
                <a:ext uri="{FF2B5EF4-FFF2-40B4-BE49-F238E27FC236}">
                  <a16:creationId xmlns:a16="http://schemas.microsoft.com/office/drawing/2014/main" id="{DDEE5357-3F49-C241-D3B4-BA2840B185E2}"/>
                </a:ext>
              </a:extLst>
            </p:cNvPr>
            <p:cNvCxnSpPr>
              <a:cxnSpLocks/>
              <a:stCxn id="2" idx="2"/>
              <a:endCxn id="31" idx="0"/>
            </p:cNvCxnSpPr>
            <p:nvPr/>
          </p:nvCxnSpPr>
          <p:spPr>
            <a:xfrm rot="5400000">
              <a:off x="3604911" y="1679496"/>
              <a:ext cx="972441" cy="452302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FD5AD279-74C5-AC32-2FB9-F6745F097E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47392" y="4289102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5F2CA095-7E2C-2650-E4C7-93DCCEF307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0840" y="3435123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338DB7E3-423B-1B66-64EB-F6BDB56CAFA6}"/>
              </a:ext>
            </a:extLst>
          </p:cNvPr>
          <p:cNvGrpSpPr/>
          <p:nvPr/>
        </p:nvGrpSpPr>
        <p:grpSpPr>
          <a:xfrm>
            <a:off x="3325822" y="2483754"/>
            <a:ext cx="1324181" cy="537070"/>
            <a:chOff x="3325822" y="2483754"/>
            <a:chExt cx="1324181" cy="537070"/>
          </a:xfrm>
        </p:grpSpPr>
        <p:cxnSp>
          <p:nvCxnSpPr>
            <p:cNvPr id="8" name="Connecteur : en angle 7">
              <a:extLst>
                <a:ext uri="{FF2B5EF4-FFF2-40B4-BE49-F238E27FC236}">
                  <a16:creationId xmlns:a16="http://schemas.microsoft.com/office/drawing/2014/main" id="{D0E270A2-72C0-7004-3B4A-5DFA80E46E24}"/>
                </a:ext>
              </a:extLst>
            </p:cNvPr>
            <p:cNvCxnSpPr>
              <a:cxnSpLocks/>
              <a:stCxn id="2" idx="1"/>
              <a:endCxn id="3" idx="3"/>
            </p:cNvCxnSpPr>
            <p:nvPr/>
          </p:nvCxnSpPr>
          <p:spPr>
            <a:xfrm rot="10800000">
              <a:off x="3325823" y="2555755"/>
              <a:ext cx="1300822" cy="39120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5B70DB88-6C9A-858E-1BE1-4C1102BB68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5822" y="2483754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E1964FFC-0D24-3D8D-AF5F-B5D76D6B9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6003" y="2876824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945CC910-F1D9-060E-8F86-B449CFDD22B2}"/>
              </a:ext>
            </a:extLst>
          </p:cNvPr>
          <p:cNvGrpSpPr/>
          <p:nvPr/>
        </p:nvGrpSpPr>
        <p:grpSpPr>
          <a:xfrm>
            <a:off x="4754035" y="3429000"/>
            <a:ext cx="1276257" cy="2109492"/>
            <a:chOff x="4754035" y="3429000"/>
            <a:chExt cx="1276257" cy="2109492"/>
          </a:xfrm>
        </p:grpSpPr>
        <p:cxnSp>
          <p:nvCxnSpPr>
            <p:cNvPr id="20" name="Connecteur : en angle 19">
              <a:extLst>
                <a:ext uri="{FF2B5EF4-FFF2-40B4-BE49-F238E27FC236}">
                  <a16:creationId xmlns:a16="http://schemas.microsoft.com/office/drawing/2014/main" id="{A981BF2C-C1AC-D6EE-99C6-C7FC11116ECE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rot="10800000" flipH="1">
              <a:off x="4894636" y="3429000"/>
              <a:ext cx="1064275" cy="2040072"/>
            </a:xfrm>
            <a:prstGeom prst="bentConnector4">
              <a:avLst>
                <a:gd name="adj1" fmla="val -21479"/>
                <a:gd name="adj2" fmla="val 57166"/>
              </a:avLst>
            </a:prstGeom>
            <a:ln w="19050">
              <a:solidFill>
                <a:srgbClr val="D2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C02CB8CB-0660-5809-C014-7A2AFEE01C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6292" y="3429717"/>
              <a:ext cx="144000" cy="144000"/>
            </a:xfrm>
            <a:prstGeom prst="ellipse">
              <a:avLst/>
            </a:prstGeom>
            <a:solidFill>
              <a:srgbClr val="D20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71DF172-00DD-B4C9-5AB2-C5A88D965A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54035" y="5394492"/>
              <a:ext cx="144000" cy="144000"/>
            </a:xfrm>
            <a:prstGeom prst="ellipse">
              <a:avLst/>
            </a:prstGeom>
            <a:solidFill>
              <a:srgbClr val="D20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0BA1CA31-32C0-668C-1BB3-0A3D3687ABF2}"/>
              </a:ext>
            </a:extLst>
          </p:cNvPr>
          <p:cNvSpPr txBox="1"/>
          <p:nvPr/>
        </p:nvSpPr>
        <p:spPr>
          <a:xfrm>
            <a:off x="9034819" y="4051973"/>
            <a:ext cx="3012378" cy="132343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/>
              <a:t>Contenus de référence construits avec les experts institutionnels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 err="1"/>
              <a:t>Co-construits</a:t>
            </a:r>
            <a:r>
              <a:rPr lang="fr-FR" sz="1600"/>
              <a:t> avec les acteurs légitimes 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6DE977F8-D12E-16A9-A403-A2152DB873C9}"/>
              </a:ext>
            </a:extLst>
          </p:cNvPr>
          <p:cNvGrpSpPr/>
          <p:nvPr/>
        </p:nvGrpSpPr>
        <p:grpSpPr>
          <a:xfrm>
            <a:off x="8071960" y="2893620"/>
            <a:ext cx="976719" cy="1887290"/>
            <a:chOff x="8071960" y="2893620"/>
            <a:chExt cx="976719" cy="1887290"/>
          </a:xfrm>
        </p:grpSpPr>
        <p:cxnSp>
          <p:nvCxnSpPr>
            <p:cNvPr id="24" name="Connecteur : en angle 23">
              <a:extLst>
                <a:ext uri="{FF2B5EF4-FFF2-40B4-BE49-F238E27FC236}">
                  <a16:creationId xmlns:a16="http://schemas.microsoft.com/office/drawing/2014/main" id="{918D9900-604E-2A05-B031-32D6344E553F}"/>
                </a:ext>
              </a:extLst>
            </p:cNvPr>
            <p:cNvCxnSpPr>
              <a:cxnSpLocks/>
              <a:stCxn id="23" idx="1"/>
              <a:endCxn id="2" idx="3"/>
            </p:cNvCxnSpPr>
            <p:nvPr/>
          </p:nvCxnSpPr>
          <p:spPr>
            <a:xfrm rot="10800000">
              <a:off x="8078645" y="2946959"/>
              <a:ext cx="956175" cy="176673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6C83036-E0FE-92AB-C5ED-48AE9757DC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1960" y="2893620"/>
              <a:ext cx="144000" cy="14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3DEE1402-F094-CDDB-4FAB-D38AE23E86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4679" y="4636910"/>
              <a:ext cx="144000" cy="14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AE397F1F-5465-D6B4-7CE3-17FF54F124FE}"/>
              </a:ext>
            </a:extLst>
          </p:cNvPr>
          <p:cNvGrpSpPr/>
          <p:nvPr/>
        </p:nvGrpSpPr>
        <p:grpSpPr>
          <a:xfrm>
            <a:off x="6280840" y="2311804"/>
            <a:ext cx="3700527" cy="360127"/>
            <a:chOff x="6280840" y="2311804"/>
            <a:chExt cx="3700527" cy="360127"/>
          </a:xfrm>
        </p:grpSpPr>
        <p:cxnSp>
          <p:nvCxnSpPr>
            <p:cNvPr id="27" name="Connecteur : en angle 26">
              <a:extLst>
                <a:ext uri="{FF2B5EF4-FFF2-40B4-BE49-F238E27FC236}">
                  <a16:creationId xmlns:a16="http://schemas.microsoft.com/office/drawing/2014/main" id="{341B32AB-A7BE-75BF-7B47-8E5836E90B41}"/>
                </a:ext>
              </a:extLst>
            </p:cNvPr>
            <p:cNvCxnSpPr>
              <a:cxnSpLocks/>
              <a:stCxn id="6" idx="1"/>
              <a:endCxn id="2" idx="0"/>
            </p:cNvCxnSpPr>
            <p:nvPr/>
          </p:nvCxnSpPr>
          <p:spPr>
            <a:xfrm rot="10800000">
              <a:off x="6352646" y="2439128"/>
              <a:ext cx="3628721" cy="160805"/>
            </a:xfrm>
            <a:prstGeom prst="bentConnector4">
              <a:avLst>
                <a:gd name="adj1" fmla="val 26218"/>
                <a:gd name="adj2" fmla="val 242160"/>
              </a:avLst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9CD2A98-7E7A-AE80-54A9-2D2EF1FF6F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0840" y="2311804"/>
              <a:ext cx="144000" cy="14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B536FBB7-1109-6585-18CF-C05E6A432C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8964" y="2527931"/>
              <a:ext cx="144000" cy="14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7704BEB8-ABA7-8635-0B9A-D7DAE682CF18}"/>
              </a:ext>
            </a:extLst>
          </p:cNvPr>
          <p:cNvSpPr txBox="1"/>
          <p:nvPr/>
        </p:nvSpPr>
        <p:spPr>
          <a:xfrm>
            <a:off x="338260" y="4427231"/>
            <a:ext cx="2982712" cy="15696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  <a:defRPr sz="1600"/>
            </a:lvl1pPr>
          </a:lstStyle>
          <a:p>
            <a:r>
              <a:rPr lang="fr-FR"/>
              <a:t>Cours « théoriques »</a:t>
            </a:r>
          </a:p>
          <a:p>
            <a:r>
              <a:rPr lang="fr-FR"/>
              <a:t>Cas d’usages métier</a:t>
            </a:r>
          </a:p>
          <a:p>
            <a:r>
              <a:rPr lang="fr-FR"/>
              <a:t>Témoignages de professionnels</a:t>
            </a:r>
          </a:p>
          <a:p>
            <a:r>
              <a:rPr lang="fr-FR"/>
              <a:t>Quiz d’autoévaluation</a:t>
            </a:r>
          </a:p>
          <a:p>
            <a:r>
              <a:rPr lang="fr-FR"/>
              <a:t>Parcours prédéfinis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AB197D48-5188-F313-B2FF-716ED8B1C158}"/>
              </a:ext>
            </a:extLst>
          </p:cNvPr>
          <p:cNvGrpSpPr/>
          <p:nvPr/>
        </p:nvGrpSpPr>
        <p:grpSpPr>
          <a:xfrm>
            <a:off x="7532574" y="3442254"/>
            <a:ext cx="619724" cy="2941000"/>
            <a:chOff x="7532574" y="3442254"/>
            <a:chExt cx="619724" cy="2941000"/>
          </a:xfrm>
        </p:grpSpPr>
        <p:cxnSp>
          <p:nvCxnSpPr>
            <p:cNvPr id="45" name="Connecteur : en angle 44">
              <a:extLst>
                <a:ext uri="{FF2B5EF4-FFF2-40B4-BE49-F238E27FC236}">
                  <a16:creationId xmlns:a16="http://schemas.microsoft.com/office/drawing/2014/main" id="{3837F777-4AB6-12CE-594F-FC656A867034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H="1" flipV="1">
              <a:off x="7592873" y="3444957"/>
              <a:ext cx="413771" cy="2872223"/>
            </a:xfrm>
            <a:prstGeom prst="bentConnector4">
              <a:avLst>
                <a:gd name="adj1" fmla="val -55248"/>
                <a:gd name="adj2" fmla="val 55090"/>
              </a:avLst>
            </a:prstGeom>
            <a:ln w="19050">
              <a:solidFill>
                <a:srgbClr val="D20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8B6EAE4A-49FF-3CD9-4AB7-7B21EF8B4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2574" y="3442254"/>
              <a:ext cx="144000" cy="144000"/>
            </a:xfrm>
            <a:prstGeom prst="ellipse">
              <a:avLst/>
            </a:prstGeom>
            <a:solidFill>
              <a:srgbClr val="D20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D39D8671-7AF7-6C91-DC33-E75A1E5CBC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8298" y="6239254"/>
              <a:ext cx="144000" cy="144000"/>
            </a:xfrm>
            <a:prstGeom prst="ellipse">
              <a:avLst/>
            </a:prstGeom>
            <a:solidFill>
              <a:srgbClr val="D20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 descr="Une image contenant texte, Police, Danse, Graphique&#10;&#10;Description générée automatiquement">
            <a:extLst>
              <a:ext uri="{FF2B5EF4-FFF2-40B4-BE49-F238E27FC236}">
                <a16:creationId xmlns:a16="http://schemas.microsoft.com/office/drawing/2014/main" id="{5FED4C5E-E9DB-8E2B-2CFA-292636B0F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679" y="5573434"/>
            <a:ext cx="1306825" cy="438069"/>
          </a:xfrm>
          <a:prstGeom prst="rect">
            <a:avLst/>
          </a:prstGeom>
        </p:spPr>
      </p:pic>
      <p:pic>
        <p:nvPicPr>
          <p:cNvPr id="17" name="Image 16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85FF4E7C-9A28-0F4A-1FB8-B7C28E6885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98" y="6113507"/>
            <a:ext cx="1214184" cy="466363"/>
          </a:xfrm>
          <a:prstGeom prst="rect">
            <a:avLst/>
          </a:prstGeom>
        </p:spPr>
      </p:pic>
      <p:pic>
        <p:nvPicPr>
          <p:cNvPr id="30" name="Image 2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9B54046-4649-406F-6D47-B20DAD2ADA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504" y="5573434"/>
            <a:ext cx="812933" cy="423457"/>
          </a:xfrm>
          <a:prstGeom prst="rect">
            <a:avLst/>
          </a:prstGeom>
        </p:spPr>
      </p:pic>
      <p:pic>
        <p:nvPicPr>
          <p:cNvPr id="32" name="Image 3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1BB161D7-096E-FE07-376B-F8DAD3CB6B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077" y="5996891"/>
            <a:ext cx="618575" cy="547077"/>
          </a:xfrm>
          <a:prstGeom prst="rect">
            <a:avLst/>
          </a:prstGeom>
        </p:spPr>
      </p:pic>
      <p:sp>
        <p:nvSpPr>
          <p:cNvPr id="41" name="Espace réservé du numéro de diapositive 3">
            <a:extLst>
              <a:ext uri="{FF2B5EF4-FFF2-40B4-BE49-F238E27FC236}">
                <a16:creationId xmlns:a16="http://schemas.microsoft.com/office/drawing/2014/main" id="{F39EFF2F-DE49-4B92-8BDA-BFF9BC3FBE1A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4</a:t>
            </a:fld>
            <a:endParaRPr lang="fr-FR" sz="1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55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C4487-A37E-9AAA-CA3C-45D79DDA8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F429099-FD01-E800-C36B-C74F60C2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81" y="1570869"/>
            <a:ext cx="10891322" cy="51599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4235948-F414-53B8-1F13-B8DAC96D5161}"/>
              </a:ext>
            </a:extLst>
          </p:cNvPr>
          <p:cNvSpPr txBox="1"/>
          <p:nvPr/>
        </p:nvSpPr>
        <p:spPr>
          <a:xfrm>
            <a:off x="4195004" y="553842"/>
            <a:ext cx="799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Le catalogue : Donner une globale de la e-santé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D49127D-F92C-3DF9-8A1E-E45E8B9F01FE}"/>
              </a:ext>
            </a:extLst>
          </p:cNvPr>
          <p:cNvGrpSpPr/>
          <p:nvPr/>
        </p:nvGrpSpPr>
        <p:grpSpPr>
          <a:xfrm>
            <a:off x="129672" y="1113669"/>
            <a:ext cx="6122348" cy="914400"/>
            <a:chOff x="1447797" y="1045087"/>
            <a:chExt cx="6122348" cy="9144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0E1F560-59A5-B24B-D1D7-F869FC99FE98}"/>
                </a:ext>
              </a:extLst>
            </p:cNvPr>
            <p:cNvSpPr/>
            <p:nvPr/>
          </p:nvSpPr>
          <p:spPr>
            <a:xfrm>
              <a:off x="1447797" y="1045087"/>
              <a:ext cx="1648327" cy="914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3200" b="1" dirty="0">
                  <a:cs typeface="Arial"/>
                </a:rPr>
                <a:t>&gt;100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2E39872-71A6-A8FD-ACEF-AFA3AF95897D}"/>
                </a:ext>
              </a:extLst>
            </p:cNvPr>
            <p:cNvSpPr txBox="1"/>
            <p:nvPr/>
          </p:nvSpPr>
          <p:spPr>
            <a:xfrm>
              <a:off x="2833902" y="1341204"/>
              <a:ext cx="4736243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cours déjà en ligne, à votre disposition</a:t>
              </a:r>
            </a:p>
          </p:txBody>
        </p:sp>
      </p:grp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9FF41C5F-7A85-CCD3-3C5B-1DFBB5A70C4D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5</a:t>
            </a:fld>
            <a:endParaRPr lang="fr-FR" sz="140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D707884-284C-2D27-C0A1-156F6B9EA042}"/>
              </a:ext>
            </a:extLst>
          </p:cNvPr>
          <p:cNvSpPr/>
          <p:nvPr/>
        </p:nvSpPr>
        <p:spPr>
          <a:xfrm>
            <a:off x="9686564" y="5989064"/>
            <a:ext cx="144000" cy="144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96536D4-E7E1-2800-0D05-DA9E25B52E2B}"/>
              </a:ext>
            </a:extLst>
          </p:cNvPr>
          <p:cNvCxnSpPr>
            <a:cxnSpLocks/>
          </p:cNvCxnSpPr>
          <p:nvPr/>
        </p:nvCxnSpPr>
        <p:spPr>
          <a:xfrm>
            <a:off x="9374878" y="5774998"/>
            <a:ext cx="0" cy="286066"/>
          </a:xfrm>
          <a:prstGeom prst="line">
            <a:avLst/>
          </a:prstGeom>
          <a:ln w="63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E03F04D-A2A2-F80F-B88A-328A1AC15C57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9374878" y="6061064"/>
            <a:ext cx="311686" cy="0"/>
          </a:xfrm>
          <a:prstGeom prst="line">
            <a:avLst/>
          </a:prstGeom>
          <a:ln w="63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symbole, logo, Carmin, drapeau&#10;&#10;Le contenu généré par l’IA peut être incorrect.">
            <a:extLst>
              <a:ext uri="{FF2B5EF4-FFF2-40B4-BE49-F238E27FC236}">
                <a16:creationId xmlns:a16="http://schemas.microsoft.com/office/drawing/2014/main" id="{4F85A31C-1509-A237-5671-0314DCDB9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40" y="5918031"/>
            <a:ext cx="353972" cy="308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19572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F10CA-3FE2-C7C6-7818-33B395ECF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754FEB0-79DF-7A85-51FF-9162689AB488}"/>
              </a:ext>
            </a:extLst>
          </p:cNvPr>
          <p:cNvSpPr txBox="1"/>
          <p:nvPr/>
        </p:nvSpPr>
        <p:spPr>
          <a:xfrm>
            <a:off x="4277769" y="553842"/>
            <a:ext cx="557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Une plateforme qui a fait ses preuves </a:t>
            </a:r>
          </a:p>
          <a:p>
            <a:r>
              <a:rPr lang="fr-FR" sz="2000" dirty="0">
                <a:solidFill>
                  <a:srgbClr val="C00000"/>
                </a:solidFill>
              </a:rPr>
              <a:t>depuis son ouverture en fév. 2023</a:t>
            </a: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B6150519-E466-9D4D-643C-6CC077896556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6</a:t>
            </a:fld>
            <a:endParaRPr lang="fr-FR" sz="140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AEADA66-A506-7CF4-16E5-916A3E25A3B4}"/>
              </a:ext>
            </a:extLst>
          </p:cNvPr>
          <p:cNvGrpSpPr/>
          <p:nvPr/>
        </p:nvGrpSpPr>
        <p:grpSpPr>
          <a:xfrm>
            <a:off x="345173" y="1261728"/>
            <a:ext cx="3831914" cy="3361287"/>
            <a:chOff x="578490" y="1920385"/>
            <a:chExt cx="3831914" cy="3361287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3D8390FF-D91F-84AE-1694-8F4A96E5ED44}"/>
                </a:ext>
              </a:extLst>
            </p:cNvPr>
            <p:cNvSpPr txBox="1"/>
            <p:nvPr/>
          </p:nvSpPr>
          <p:spPr>
            <a:xfrm>
              <a:off x="3199816" y="3361304"/>
              <a:ext cx="12105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comptes</a:t>
              </a:r>
            </a:p>
            <a:p>
              <a:r>
                <a:rPr lang="fr-FR" sz="1600" dirty="0"/>
                <a:t>apprenants</a:t>
              </a:r>
            </a:p>
          </p:txBody>
        </p: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1F6E1FB3-9FA5-2815-35FE-4CCE416EEBD8}"/>
                </a:ext>
              </a:extLst>
            </p:cNvPr>
            <p:cNvSpPr/>
            <p:nvPr/>
          </p:nvSpPr>
          <p:spPr>
            <a:xfrm>
              <a:off x="923311" y="2296692"/>
              <a:ext cx="720000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D4C1A5DD-587A-0E72-1930-B6C4142483E4}"/>
                </a:ext>
              </a:extLst>
            </p:cNvPr>
            <p:cNvSpPr/>
            <p:nvPr/>
          </p:nvSpPr>
          <p:spPr>
            <a:xfrm>
              <a:off x="2523763" y="1920385"/>
              <a:ext cx="1404000" cy="1404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  <a:r>
                <a:rPr lang="fr-FR" sz="3200" b="1" dirty="0">
                  <a:solidFill>
                    <a:schemeClr val="tx1"/>
                  </a:solidFill>
                  <a:latin typeface="Calibri" panose="020F0502020204030204"/>
                </a:rPr>
                <a:t>8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.000</a:t>
              </a:r>
              <a:endPara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256E37A-719C-DF1A-0053-B7B857CDE1C5}"/>
                </a:ext>
              </a:extLst>
            </p:cNvPr>
            <p:cNvSpPr/>
            <p:nvPr/>
          </p:nvSpPr>
          <p:spPr>
            <a:xfrm>
              <a:off x="1643311" y="3841308"/>
              <a:ext cx="1152000" cy="115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103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730A67B-4DAD-1C2C-EEBF-192CA795CE71}"/>
                </a:ext>
              </a:extLst>
            </p:cNvPr>
            <p:cNvSpPr/>
            <p:nvPr/>
          </p:nvSpPr>
          <p:spPr>
            <a:xfrm>
              <a:off x="1282108" y="2915230"/>
              <a:ext cx="197632" cy="2029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126C5DB4-50E0-8BC2-D107-F11AF8C9E3AA}"/>
                </a:ext>
              </a:extLst>
            </p:cNvPr>
            <p:cNvCxnSpPr>
              <a:cxnSpLocks/>
              <a:stCxn id="17" idx="7"/>
              <a:endCxn id="18" idx="3"/>
            </p:cNvCxnSpPr>
            <p:nvPr/>
          </p:nvCxnSpPr>
          <p:spPr>
            <a:xfrm flipV="1">
              <a:off x="2766368" y="3433048"/>
              <a:ext cx="270503" cy="638065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1620581-E99D-9A9D-8F4F-E12CCEB3E3F6}"/>
                </a:ext>
              </a:extLst>
            </p:cNvPr>
            <p:cNvSpPr/>
            <p:nvPr/>
          </p:nvSpPr>
          <p:spPr>
            <a:xfrm>
              <a:off x="1702655" y="3913450"/>
              <a:ext cx="197632" cy="2029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DC557553-2B0E-0360-AAA7-BB63440A5864}"/>
                </a:ext>
              </a:extLst>
            </p:cNvPr>
            <p:cNvSpPr/>
            <p:nvPr/>
          </p:nvSpPr>
          <p:spPr>
            <a:xfrm>
              <a:off x="2411761" y="2528896"/>
              <a:ext cx="197632" cy="2029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A324B01-F5D2-2223-F6A5-8EEE90DEF8DD}"/>
                </a:ext>
              </a:extLst>
            </p:cNvPr>
            <p:cNvSpPr/>
            <p:nvPr/>
          </p:nvSpPr>
          <p:spPr>
            <a:xfrm>
              <a:off x="1557681" y="2520923"/>
              <a:ext cx="197632" cy="2029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BF3B67C-1B87-DA17-6173-E9C53CD98CE0}"/>
                </a:ext>
              </a:extLst>
            </p:cNvPr>
            <p:cNvSpPr/>
            <p:nvPr/>
          </p:nvSpPr>
          <p:spPr>
            <a:xfrm>
              <a:off x="2597679" y="4041395"/>
              <a:ext cx="197632" cy="2029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DBBFF05-3A68-D91E-F222-37C315C23A3D}"/>
                </a:ext>
              </a:extLst>
            </p:cNvPr>
            <p:cNvSpPr/>
            <p:nvPr/>
          </p:nvSpPr>
          <p:spPr>
            <a:xfrm>
              <a:off x="3007928" y="3259842"/>
              <a:ext cx="197632" cy="2029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7B2760FC-037A-0DCD-2EDB-D988095B1C12}"/>
                </a:ext>
              </a:extLst>
            </p:cNvPr>
            <p:cNvCxnSpPr>
              <a:cxnSpLocks/>
              <a:stCxn id="13" idx="1"/>
              <a:endCxn id="11" idx="4"/>
            </p:cNvCxnSpPr>
            <p:nvPr/>
          </p:nvCxnSpPr>
          <p:spPr>
            <a:xfrm flipH="1" flipV="1">
              <a:off x="1380924" y="3118154"/>
              <a:ext cx="350674" cy="825014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609837BC-9932-3CA7-7E86-38BE573476B0}"/>
                </a:ext>
              </a:extLst>
            </p:cNvPr>
            <p:cNvCxnSpPr>
              <a:cxnSpLocks/>
              <a:stCxn id="16" idx="6"/>
              <a:endCxn id="15" idx="2"/>
            </p:cNvCxnSpPr>
            <p:nvPr/>
          </p:nvCxnSpPr>
          <p:spPr>
            <a:xfrm>
              <a:off x="1755313" y="2622385"/>
              <a:ext cx="656448" cy="7973"/>
            </a:xfrm>
            <a:prstGeom prst="line">
              <a:avLst/>
            </a:prstGeom>
            <a:ln w="95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20924C6-AD10-FC34-15D2-C5210FB47E34}"/>
                </a:ext>
              </a:extLst>
            </p:cNvPr>
            <p:cNvSpPr txBox="1"/>
            <p:nvPr/>
          </p:nvSpPr>
          <p:spPr>
            <a:xfrm>
              <a:off x="578490" y="2847415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/>
                <a:t>mois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281EC8C-BF83-17A9-BE9B-83EDAE373928}"/>
                </a:ext>
              </a:extLst>
            </p:cNvPr>
            <p:cNvSpPr txBox="1"/>
            <p:nvPr/>
          </p:nvSpPr>
          <p:spPr>
            <a:xfrm>
              <a:off x="1675578" y="4943118"/>
              <a:ext cx="9589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modules</a:t>
              </a:r>
            </a:p>
          </p:txBody>
        </p:sp>
      </p:grpSp>
      <p:sp>
        <p:nvSpPr>
          <p:cNvPr id="23" name="Est égal à 22">
            <a:extLst>
              <a:ext uri="{FF2B5EF4-FFF2-40B4-BE49-F238E27FC236}">
                <a16:creationId xmlns:a16="http://schemas.microsoft.com/office/drawing/2014/main" id="{03637D9C-0081-C624-BA1E-1BAD38E06741}"/>
              </a:ext>
            </a:extLst>
          </p:cNvPr>
          <p:cNvSpPr/>
          <p:nvPr/>
        </p:nvSpPr>
        <p:spPr>
          <a:xfrm>
            <a:off x="3908792" y="1686785"/>
            <a:ext cx="1066800" cy="914400"/>
          </a:xfrm>
          <a:prstGeom prst="mathEqual">
            <a:avLst>
              <a:gd name="adj1" fmla="val 19949"/>
              <a:gd name="adj2" fmla="val 1176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ysClr val="windowText" lastClr="000000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93B2C32-F95C-F275-45C0-FEA4C0FF6F42}"/>
              </a:ext>
            </a:extLst>
          </p:cNvPr>
          <p:cNvSpPr>
            <a:spLocks noChangeAspect="1"/>
          </p:cNvSpPr>
          <p:nvPr/>
        </p:nvSpPr>
        <p:spPr>
          <a:xfrm>
            <a:off x="5113636" y="1476177"/>
            <a:ext cx="2054404" cy="20544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108000" rIns="324000" bIns="108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solidFill>
                  <a:prstClr val="white"/>
                </a:solidFill>
                <a:latin typeface="Calibri" panose="020F0502020204030204"/>
              </a:rPr>
              <a:t>560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prstClr val="white"/>
                </a:solidFill>
                <a:latin typeface="Calibri" panose="020F0502020204030204"/>
              </a:rPr>
              <a:t>h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eures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prstClr val="white"/>
                </a:solidFill>
                <a:latin typeface="Calibri" panose="020F0502020204030204"/>
              </a:rPr>
              <a:t>d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formation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1D55831-F591-5944-9A85-473D583226CA}"/>
              </a:ext>
            </a:extLst>
          </p:cNvPr>
          <p:cNvSpPr>
            <a:spLocks noChangeAspect="1"/>
          </p:cNvSpPr>
          <p:nvPr/>
        </p:nvSpPr>
        <p:spPr>
          <a:xfrm>
            <a:off x="8061906" y="1340914"/>
            <a:ext cx="2903405" cy="29034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24000" tIns="108000" rIns="324000" bIns="10800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dirty="0">
                <a:solidFill>
                  <a:prstClr val="white"/>
                </a:solidFill>
                <a:latin typeface="Calibri" panose="020F0502020204030204"/>
              </a:rPr>
              <a:t>1 030 000</a:t>
            </a:r>
          </a:p>
          <a:p>
            <a:pPr algn="ctr"/>
            <a:r>
              <a:rPr lang="fr-FR" b="1" dirty="0">
                <a:solidFill>
                  <a:prstClr val="white"/>
                </a:solidFill>
                <a:latin typeface="Calibri" panose="020F0502020204030204"/>
              </a:rPr>
              <a:t>Cours suivis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CCC586D-3380-BB0F-48C3-926CBEA84D3D}"/>
              </a:ext>
            </a:extLst>
          </p:cNvPr>
          <p:cNvCxnSpPr>
            <a:cxnSpLocks/>
            <a:stCxn id="29" idx="2"/>
            <a:endCxn id="30" idx="6"/>
          </p:cNvCxnSpPr>
          <p:nvPr/>
        </p:nvCxnSpPr>
        <p:spPr>
          <a:xfrm flipH="1" flipV="1">
            <a:off x="7304901" y="2774391"/>
            <a:ext cx="556938" cy="13118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3F3541BA-6271-7524-9BF4-2DC42F763BC7}"/>
              </a:ext>
            </a:extLst>
          </p:cNvPr>
          <p:cNvSpPr/>
          <p:nvPr/>
        </p:nvSpPr>
        <p:spPr>
          <a:xfrm>
            <a:off x="7861839" y="2804109"/>
            <a:ext cx="197632" cy="2029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905C3BB-5D77-4D5B-008A-8E65B9B78BBD}"/>
              </a:ext>
            </a:extLst>
          </p:cNvPr>
          <p:cNvSpPr/>
          <p:nvPr/>
        </p:nvSpPr>
        <p:spPr>
          <a:xfrm>
            <a:off x="7107269" y="2672929"/>
            <a:ext cx="197632" cy="2029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B3948379-D883-1372-7260-DDD9DE326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381" y="4447952"/>
            <a:ext cx="8854619" cy="2312061"/>
          </a:xfrm>
          <a:prstGeom prst="rect">
            <a:avLst/>
          </a:prstGeom>
        </p:spPr>
      </p:pic>
      <p:sp>
        <p:nvSpPr>
          <p:cNvPr id="36" name="Ellipse 35">
            <a:extLst>
              <a:ext uri="{FF2B5EF4-FFF2-40B4-BE49-F238E27FC236}">
                <a16:creationId xmlns:a16="http://schemas.microsoft.com/office/drawing/2014/main" id="{4A089286-1CC7-6412-5E6B-AF1144002CBE}"/>
              </a:ext>
            </a:extLst>
          </p:cNvPr>
          <p:cNvSpPr/>
          <p:nvPr/>
        </p:nvSpPr>
        <p:spPr>
          <a:xfrm>
            <a:off x="2364362" y="5518396"/>
            <a:ext cx="624934" cy="63806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1%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CE8BE00-A403-0558-B3D2-26DE85233A28}"/>
              </a:ext>
            </a:extLst>
          </p:cNvPr>
          <p:cNvSpPr txBox="1"/>
          <p:nvPr/>
        </p:nvSpPr>
        <p:spPr>
          <a:xfrm>
            <a:off x="2007582" y="6156461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CC0099"/>
                </a:solidFill>
              </a:rPr>
              <a:t>industriel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5135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C212E36-336A-4881-C3D5-97A529881788}"/>
              </a:ext>
            </a:extLst>
          </p:cNvPr>
          <p:cNvSpPr txBox="1"/>
          <p:nvPr/>
        </p:nvSpPr>
        <p:spPr>
          <a:xfrm>
            <a:off x="4271204" y="836870"/>
            <a:ext cx="799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>
                <a:solidFill>
                  <a:srgbClr val="C00000"/>
                </a:solidFill>
              </a:rPr>
              <a:t>3 types de contenus</a:t>
            </a: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1C0A73D3-1241-47C7-AF7D-C1F40F55CE1A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7</a:t>
            </a:fld>
            <a:endParaRPr lang="fr-FR" sz="14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A96CD0-4255-F099-7FC5-1E574E877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657" y="1446281"/>
            <a:ext cx="6576630" cy="49229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B43E754-44CB-9075-0D4D-CCD6F2F90B8E}"/>
              </a:ext>
            </a:extLst>
          </p:cNvPr>
          <p:cNvSpPr txBox="1"/>
          <p:nvPr/>
        </p:nvSpPr>
        <p:spPr>
          <a:xfrm>
            <a:off x="184050" y="2938417"/>
            <a:ext cx="2606894" cy="5847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fr-FR" sz="1600"/>
              <a:t>Cas pratiques « situations de vie »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0BCF37A5-72FB-B4E3-96C6-0E38361ED3D4}"/>
              </a:ext>
            </a:extLst>
          </p:cNvPr>
          <p:cNvGrpSpPr/>
          <p:nvPr/>
        </p:nvGrpSpPr>
        <p:grpSpPr>
          <a:xfrm>
            <a:off x="2790944" y="3230804"/>
            <a:ext cx="1186437" cy="144000"/>
            <a:chOff x="2756556" y="3156323"/>
            <a:chExt cx="1186437" cy="14400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9B6263E-C74F-C9E1-F5DD-BFCECA1F6A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56556" y="3156323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9B1BC32-71EA-E209-5DA1-5EB3E58374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8993" y="3156323"/>
              <a:ext cx="144000" cy="144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AEA5F16C-510C-C433-6D72-7F3FBCC152BC}"/>
              </a:ext>
            </a:extLst>
          </p:cNvPr>
          <p:cNvSpPr txBox="1"/>
          <p:nvPr/>
        </p:nvSpPr>
        <p:spPr>
          <a:xfrm>
            <a:off x="256048" y="4053955"/>
            <a:ext cx="2606894" cy="3385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fr-FR" sz="1600"/>
              <a:t>Quiz « autoévaluation »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B1B5F55C-F67F-37BE-E619-501F282A3DA6}"/>
              </a:ext>
            </a:extLst>
          </p:cNvPr>
          <p:cNvGrpSpPr/>
          <p:nvPr/>
        </p:nvGrpSpPr>
        <p:grpSpPr>
          <a:xfrm>
            <a:off x="2880645" y="4151232"/>
            <a:ext cx="3282601" cy="145366"/>
            <a:chOff x="2880648" y="1560050"/>
            <a:chExt cx="3282601" cy="145366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AF9E8F78-9DDB-8E2F-61EA-8DA01CC2F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0648" y="1561416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7FD351E5-3635-D179-C276-DF9B7D10B7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19249" y="1560050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E2BB1F44-82A9-8334-EBB0-EB36642C9C83}"/>
              </a:ext>
            </a:extLst>
          </p:cNvPr>
          <p:cNvSpPr txBox="1"/>
          <p:nvPr/>
        </p:nvSpPr>
        <p:spPr>
          <a:xfrm>
            <a:off x="308587" y="5368174"/>
            <a:ext cx="2606894" cy="830997"/>
          </a:xfrm>
          <a:prstGeom prst="rect">
            <a:avLst/>
          </a:prstGeom>
          <a:noFill/>
          <a:ln w="38100" cmpd="thickThin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B1FC56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Cours / Parcours étudiants « référentiels »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C71B90F1-6006-7C90-0381-746A268D8B0C}"/>
              </a:ext>
            </a:extLst>
          </p:cNvPr>
          <p:cNvGrpSpPr/>
          <p:nvPr/>
        </p:nvGrpSpPr>
        <p:grpSpPr>
          <a:xfrm>
            <a:off x="2908949" y="5536181"/>
            <a:ext cx="1138841" cy="156573"/>
            <a:chOff x="2880648" y="1548843"/>
            <a:chExt cx="1138841" cy="156573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048056D-ED62-33A7-4B37-CBEE573DB4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0648" y="1561416"/>
              <a:ext cx="144000" cy="144000"/>
            </a:xfrm>
            <a:prstGeom prst="ellipse">
              <a:avLst/>
            </a:prstGeom>
            <a:solidFill>
              <a:srgbClr val="B1FC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7C65E653-3947-D3FF-BF26-9E01B7E88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5489" y="1548843"/>
              <a:ext cx="144000" cy="144000"/>
            </a:xfrm>
            <a:prstGeom prst="ellipse">
              <a:avLst/>
            </a:prstGeom>
            <a:solidFill>
              <a:srgbClr val="B1FC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7A4E748-0CEC-4CCC-0976-5DC82C1169F7}"/>
              </a:ext>
            </a:extLst>
          </p:cNvPr>
          <p:cNvCxnSpPr>
            <a:stCxn id="13" idx="6"/>
          </p:cNvCxnSpPr>
          <p:nvPr/>
        </p:nvCxnSpPr>
        <p:spPr>
          <a:xfrm>
            <a:off x="2934944" y="3302804"/>
            <a:ext cx="90263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B913687A-64C1-D2A2-6AC3-2045DFACBAD4}"/>
              </a:ext>
            </a:extLst>
          </p:cNvPr>
          <p:cNvCxnSpPr>
            <a:cxnSpLocks/>
          </p:cNvCxnSpPr>
          <p:nvPr/>
        </p:nvCxnSpPr>
        <p:spPr>
          <a:xfrm>
            <a:off x="2952645" y="4223232"/>
            <a:ext cx="306660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1599BD1-27FD-2D55-881F-B5EAEED2CD2C}"/>
              </a:ext>
            </a:extLst>
          </p:cNvPr>
          <p:cNvCxnSpPr/>
          <p:nvPr/>
        </p:nvCxnSpPr>
        <p:spPr>
          <a:xfrm>
            <a:off x="3052949" y="5620754"/>
            <a:ext cx="902635" cy="0"/>
          </a:xfrm>
          <a:prstGeom prst="line">
            <a:avLst/>
          </a:prstGeom>
          <a:ln w="28575">
            <a:solidFill>
              <a:srgbClr val="B1FC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20BC5FB-CB96-5801-35E7-0AAB08D131E0}"/>
              </a:ext>
            </a:extLst>
          </p:cNvPr>
          <p:cNvSpPr txBox="1"/>
          <p:nvPr/>
        </p:nvSpPr>
        <p:spPr>
          <a:xfrm>
            <a:off x="10359000" y="3010416"/>
            <a:ext cx="1605148" cy="584775"/>
          </a:xfrm>
          <a:prstGeom prst="rect">
            <a:avLst/>
          </a:prstGeom>
          <a:noFill/>
          <a:ln w="38100" cmpd="thickThin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B1FC56"/>
              </a:buClr>
              <a:buFont typeface="Wingdings" panose="05000000000000000000" pitchFamily="2" charset="2"/>
              <a:buChar char="ü"/>
            </a:pPr>
            <a:r>
              <a:rPr lang="fr-FR" sz="1600" dirty="0"/>
              <a:t>Cours / Catalogue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39C77BC-3F80-C3F2-D28C-C19B2EB0DEFF}"/>
              </a:ext>
            </a:extLst>
          </p:cNvPr>
          <p:cNvGrpSpPr/>
          <p:nvPr/>
        </p:nvGrpSpPr>
        <p:grpSpPr>
          <a:xfrm>
            <a:off x="9244437" y="3228411"/>
            <a:ext cx="1138841" cy="156573"/>
            <a:chOff x="2880648" y="1548843"/>
            <a:chExt cx="1138841" cy="156573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6DFF0023-ACA0-403C-04BE-25AFA97836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0648" y="1561416"/>
              <a:ext cx="144000" cy="144000"/>
            </a:xfrm>
            <a:prstGeom prst="ellipse">
              <a:avLst/>
            </a:prstGeom>
            <a:solidFill>
              <a:srgbClr val="B1FC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13B64909-9F77-ABFA-DBE5-1C842E8C80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5489" y="1548843"/>
              <a:ext cx="144000" cy="144000"/>
            </a:xfrm>
            <a:prstGeom prst="ellipse">
              <a:avLst/>
            </a:prstGeom>
            <a:solidFill>
              <a:srgbClr val="B1FC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D7C54FA-7990-BCE6-1FD9-5A77499F8219}"/>
              </a:ext>
            </a:extLst>
          </p:cNvPr>
          <p:cNvCxnSpPr/>
          <p:nvPr/>
        </p:nvCxnSpPr>
        <p:spPr>
          <a:xfrm>
            <a:off x="9388437" y="3312984"/>
            <a:ext cx="902635" cy="0"/>
          </a:xfrm>
          <a:prstGeom prst="line">
            <a:avLst/>
          </a:prstGeom>
          <a:ln w="28575">
            <a:solidFill>
              <a:srgbClr val="B1FC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45485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40A6A-F167-7FD7-DD5C-F03EB538D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98E722D0-0C72-945C-EA38-0F83C6592C7B}"/>
              </a:ext>
            </a:extLst>
          </p:cNvPr>
          <p:cNvGrpSpPr/>
          <p:nvPr/>
        </p:nvGrpSpPr>
        <p:grpSpPr>
          <a:xfrm>
            <a:off x="-32658" y="1360627"/>
            <a:ext cx="12192000" cy="5497373"/>
            <a:chOff x="-32658" y="1360627"/>
            <a:chExt cx="12192000" cy="5497373"/>
          </a:xfrm>
        </p:grpSpPr>
        <p:pic>
          <p:nvPicPr>
            <p:cNvPr id="5" name="Image 4" descr="Une image contenant texte, capture d’écran, Police, conception&#10;&#10;Le contenu généré par l’IA peut être incorrect.">
              <a:extLst>
                <a:ext uri="{FF2B5EF4-FFF2-40B4-BE49-F238E27FC236}">
                  <a16:creationId xmlns:a16="http://schemas.microsoft.com/office/drawing/2014/main" id="{A94FE9CE-BE91-2BDB-D983-D27535E9F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1192" y="1662737"/>
              <a:ext cx="6268150" cy="3983308"/>
            </a:xfrm>
            <a:prstGeom prst="rect">
              <a:avLst/>
            </a:prstGeom>
          </p:spPr>
        </p:pic>
        <p:pic>
          <p:nvPicPr>
            <p:cNvPr id="12" name="Image 11" descr="Une image contenant texte, capture d’écran, Police, conception&#10;&#10;Le contenu généré par l’IA peut être incorrect.">
              <a:extLst>
                <a:ext uri="{FF2B5EF4-FFF2-40B4-BE49-F238E27FC236}">
                  <a16:creationId xmlns:a16="http://schemas.microsoft.com/office/drawing/2014/main" id="{EE9F5785-3C35-B123-3AC2-B848BA41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658" y="1360627"/>
              <a:ext cx="6096000" cy="4211887"/>
            </a:xfrm>
            <a:prstGeom prst="rect">
              <a:avLst/>
            </a:prstGeom>
          </p:spPr>
        </p:pic>
        <p:pic>
          <p:nvPicPr>
            <p:cNvPr id="18" name="Image 17" descr="Une image contenant texte, capture d’écran, Police, conception&#10;&#10;Le contenu généré par l’IA peut être incorrect.">
              <a:extLst>
                <a:ext uri="{FF2B5EF4-FFF2-40B4-BE49-F238E27FC236}">
                  <a16:creationId xmlns:a16="http://schemas.microsoft.com/office/drawing/2014/main" id="{7AA10FC0-0B4A-06B9-95F0-61D2EB358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98005" y="5706710"/>
              <a:ext cx="1486555" cy="1151290"/>
            </a:xfrm>
            <a:prstGeom prst="rect">
              <a:avLst/>
            </a:prstGeom>
          </p:spPr>
        </p:pic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A001D1B7-FE02-F3B4-486E-77418CE1EDA6}"/>
              </a:ext>
            </a:extLst>
          </p:cNvPr>
          <p:cNvSpPr txBox="1"/>
          <p:nvPr/>
        </p:nvSpPr>
        <p:spPr>
          <a:xfrm>
            <a:off x="4271204" y="836870"/>
            <a:ext cx="799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Zoom sur le catalogue et sur des thématiques qui vous concernent</a:t>
            </a: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28C657EB-8F98-108C-95B6-E0BF6F02D8D2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8</a:t>
            </a:fld>
            <a:endParaRPr lang="fr-FR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AC9D26-A209-31B9-6480-2A814E443941}"/>
              </a:ext>
            </a:extLst>
          </p:cNvPr>
          <p:cNvSpPr/>
          <p:nvPr/>
        </p:nvSpPr>
        <p:spPr>
          <a:xfrm>
            <a:off x="1546760" y="1662737"/>
            <a:ext cx="1489353" cy="11174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84C854-3DBD-5E1B-4CFB-79B5295AFEBA}"/>
              </a:ext>
            </a:extLst>
          </p:cNvPr>
          <p:cNvSpPr/>
          <p:nvPr/>
        </p:nvSpPr>
        <p:spPr>
          <a:xfrm>
            <a:off x="1546760" y="4294761"/>
            <a:ext cx="1489353" cy="11174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EA77D8-2E90-B81D-38E3-F961F0FF6BC2}"/>
              </a:ext>
            </a:extLst>
          </p:cNvPr>
          <p:cNvSpPr/>
          <p:nvPr/>
        </p:nvSpPr>
        <p:spPr>
          <a:xfrm>
            <a:off x="5980214" y="1741246"/>
            <a:ext cx="1493991" cy="111740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5273B2-6549-9E53-BB76-E6501B16B006}"/>
              </a:ext>
            </a:extLst>
          </p:cNvPr>
          <p:cNvSpPr/>
          <p:nvPr/>
        </p:nvSpPr>
        <p:spPr>
          <a:xfrm>
            <a:off x="7564251" y="1741245"/>
            <a:ext cx="1477818" cy="111740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E0953C-FA44-0F6B-B5BD-962D8E0DCAD8}"/>
              </a:ext>
            </a:extLst>
          </p:cNvPr>
          <p:cNvSpPr/>
          <p:nvPr/>
        </p:nvSpPr>
        <p:spPr>
          <a:xfrm>
            <a:off x="3079998" y="3031451"/>
            <a:ext cx="1489353" cy="11174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C3B362F-B651-1D4A-8D50-D52E17E3C328}"/>
              </a:ext>
            </a:extLst>
          </p:cNvPr>
          <p:cNvSpPr/>
          <p:nvPr/>
        </p:nvSpPr>
        <p:spPr>
          <a:xfrm>
            <a:off x="10626106" y="1741245"/>
            <a:ext cx="1436272" cy="11174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83705E-0BB6-929E-92DB-5F1CC974773F}"/>
              </a:ext>
            </a:extLst>
          </p:cNvPr>
          <p:cNvSpPr/>
          <p:nvPr/>
        </p:nvSpPr>
        <p:spPr>
          <a:xfrm>
            <a:off x="5980214" y="3031451"/>
            <a:ext cx="1468930" cy="11174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B648DD-C84A-4120-21BD-E36C10497566}"/>
              </a:ext>
            </a:extLst>
          </p:cNvPr>
          <p:cNvSpPr/>
          <p:nvPr/>
        </p:nvSpPr>
        <p:spPr>
          <a:xfrm>
            <a:off x="9056271" y="5658590"/>
            <a:ext cx="1560946" cy="11174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4F6E79-9492-C81A-7FEB-FDB1E0E09448}"/>
              </a:ext>
            </a:extLst>
          </p:cNvPr>
          <p:cNvSpPr/>
          <p:nvPr/>
        </p:nvSpPr>
        <p:spPr>
          <a:xfrm>
            <a:off x="7564251" y="3031450"/>
            <a:ext cx="1436272" cy="1117407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5FA500-0622-518C-895B-3F51FB45A93F}"/>
              </a:ext>
            </a:extLst>
          </p:cNvPr>
          <p:cNvSpPr/>
          <p:nvPr/>
        </p:nvSpPr>
        <p:spPr>
          <a:xfrm>
            <a:off x="9115630" y="3031450"/>
            <a:ext cx="1436272" cy="111740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D5888D-9104-6C06-A566-273293B1FF15}"/>
              </a:ext>
            </a:extLst>
          </p:cNvPr>
          <p:cNvSpPr/>
          <p:nvPr/>
        </p:nvSpPr>
        <p:spPr>
          <a:xfrm>
            <a:off x="9132115" y="1741244"/>
            <a:ext cx="1436272" cy="111740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0479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FFC15-30A0-3ED6-7CE1-D591E9BDC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DFF5A39F-D771-2DE3-EADA-14104127FE86}"/>
              </a:ext>
            </a:extLst>
          </p:cNvPr>
          <p:cNvSpPr txBox="1"/>
          <p:nvPr/>
        </p:nvSpPr>
        <p:spPr>
          <a:xfrm>
            <a:off x="4271204" y="836870"/>
            <a:ext cx="799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Zoom :  exemple de la thématique Identité patient</a:t>
            </a: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4E12D257-9FB4-85EE-4291-0507FDF4819F}"/>
              </a:ext>
            </a:extLst>
          </p:cNvPr>
          <p:cNvSpPr txBox="1">
            <a:spLocks/>
          </p:cNvSpPr>
          <p:nvPr/>
        </p:nvSpPr>
        <p:spPr>
          <a:xfrm>
            <a:off x="153086" y="6369228"/>
            <a:ext cx="38417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E7B68-C406-4B5C-B79D-A1CDE10CB85D}" type="slidenum">
              <a:rPr lang="fr-FR" sz="1400" smtClean="0"/>
              <a:pPr/>
              <a:t>9</a:t>
            </a:fld>
            <a:endParaRPr lang="fr-FR" sz="1400"/>
          </a:p>
        </p:txBody>
      </p:sp>
      <p:pic>
        <p:nvPicPr>
          <p:cNvPr id="14" name="Image 13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9D5E0C70-5906-6E36-2454-19138DA73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308835"/>
            <a:ext cx="1401747" cy="1375498"/>
          </a:xfrm>
          <a:prstGeom prst="rect">
            <a:avLst/>
          </a:prstGeom>
        </p:spPr>
      </p:pic>
      <p:pic>
        <p:nvPicPr>
          <p:cNvPr id="16" name="Image 15" descr="Une image contenant texte, capture d’écran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A83C4FDA-6E55-CD79-32BA-04A039888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86" y="2807980"/>
            <a:ext cx="6487200" cy="4050020"/>
          </a:xfrm>
          <a:prstGeom prst="rect">
            <a:avLst/>
          </a:prstGeom>
        </p:spPr>
      </p:pic>
      <p:pic>
        <p:nvPicPr>
          <p:cNvPr id="19" name="Image 18" descr="Une image contenant texte, capture d’écran, Police, multimédia&#10;&#10;Le contenu généré par l’IA peut être incorrect.">
            <a:extLst>
              <a:ext uri="{FF2B5EF4-FFF2-40B4-BE49-F238E27FC236}">
                <a16:creationId xmlns:a16="http://schemas.microsoft.com/office/drawing/2014/main" id="{39C25A87-14DF-7FF3-9DE6-08C5DD659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2939288"/>
            <a:ext cx="4216779" cy="1784979"/>
          </a:xfrm>
          <a:prstGeom prst="rect">
            <a:avLst/>
          </a:prstGeom>
        </p:spPr>
      </p:pic>
      <p:pic>
        <p:nvPicPr>
          <p:cNvPr id="11" name="Image 10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8AA18FA0-6145-2682-ADB6-76CD1675D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86" y="1383171"/>
            <a:ext cx="1610400" cy="15561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252049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HÈME OFFICE" val="E0Xrqvf0"/>
  <p:tag name="ARTICULATE_DESIGN_ID_1_ANS_THEME STANDARD_V1.0" val="obHS4oza"/>
  <p:tag name="ARTICULATE_SLIDE_THUMBNAIL_REFRESH" val="1"/>
  <p:tag name="ARTICULATE_PROJECT_OPEN" val="0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108000" rIns="72000" bIns="108000" rtlCol="0" anchor="ctr" anchorCtr="0">
        <a:normAutofit/>
      </a:bodyPr>
      <a:lstStyle>
        <a:defPPr algn="ctr">
          <a:defRPr sz="1500" dirty="0" err="1" smtClean="0">
            <a:solidFill>
              <a:srgbClr val="5757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1.0.potx" id="{1D0B4528-888A-4F4B-A3C8-6EAC4B100E8E}" vid="{1774E66C-32F2-4469-890D-D4A16E5F2A1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ca01e7-bd19-41f1-999c-e032ef5104c3">
      <Value>62</Value>
      <Value>219</Value>
      <Value>918</Value>
    </TaxCatchAll>
    <ModificateurAlfresco xmlns="f6ca01e7-bd19-41f1-999c-e032ef5104c3" xsi:nil="true"/>
    <f8b6baa267c0456bbf6a8d18c49a130b xmlns="f6ca01e7-bd19-41f1-999c-e032ef5104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7ff1e179-49b5-40db-9751-fabcc821e913</TermId>
        </TermInfo>
      </Terms>
    </f8b6baa267c0456bbf6a8d18c49a130b>
    <eef0f6fc4ed046399a9d01fd3a7d6a6a xmlns="f6ca01e7-bd19-41f1-999c-e032ef5104c3">
      <Terms xmlns="http://schemas.microsoft.com/office/infopath/2007/PartnerControls"/>
    </eef0f6fc4ed046399a9d01fd3a7d6a6a>
    <Référence_x0020_Bon_x0020_de_x0020_Commande xmlns="f6ca01e7-bd19-41f1-999c-e032ef5104c3" xsi:nil="true"/>
    <Référence_x0020_Documentaire xmlns="f6ca01e7-bd19-41f1-999c-e032ef5104c3" xsi:nil="true"/>
    <Chantier xmlns="f6ca01e7-bd19-41f1-999c-e032ef5104c3" xsi:nil="true"/>
    <p671c8df16a44846939d278d4958f62c xmlns="f6ca01e7-bd19-41f1-999c-e032ef5104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Direction Territoires et Expérience Clients (DTEX)</TermName>
          <TermId xmlns="http://schemas.microsoft.com/office/infopath/2007/PartnerControls">98d6903b-8b1d-4f8a-88d7-db4cddd6d3bc</TermId>
        </TermInfo>
      </Terms>
    </p671c8df16a44846939d278d4958f62c>
    <Durée_x0020_d_x0027_Utilité_x0020_Administrative_x0020__x0028_DUA_x0029_ xmlns="f6ca01e7-bd19-41f1-999c-e032ef5104c3" xsi:nil="true"/>
    <b2804ef99be44b9e8166e80a6c2eb9f1 xmlns="f6ca01e7-bd19-41f1-999c-e032ef5104c3">
      <Terms xmlns="http://schemas.microsoft.com/office/infopath/2007/PartnerControls"/>
    </b2804ef99be44b9e8166e80a6c2eb9f1>
    <_ExtendedDescription xmlns="http://schemas.microsoft.com/sharepoint/v3" xsi:nil="true"/>
    <mc4aa6e782e045f6bb87dab01c971b56 xmlns="f6ca01e7-bd19-41f1-999c-e032ef5104c3">
      <Terms xmlns="http://schemas.microsoft.com/office/infopath/2007/PartnerControls"/>
    </mc4aa6e782e045f6bb87dab01c971b56>
    <m312bc62cb0243b6a873cbbf4dace6b2 xmlns="f6ca01e7-bd19-41f1-999c-e032ef5104c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ANS Formation</TermName>
          <TermId xmlns="http://schemas.microsoft.com/office/infopath/2007/PartnerControls">02bc5b42-8fe1-432b-8913-89ee4433d75a</TermId>
        </TermInfo>
      </Terms>
    </m312bc62cb0243b6a873cbbf4dace6b2>
    <b084a4cb34a444d7969136255594d2f3 xmlns="f6ca01e7-bd19-41f1-999c-e032ef5104c3">
      <Terms xmlns="http://schemas.microsoft.com/office/infopath/2007/PartnerControls"/>
    </b084a4cb34a444d7969136255594d2f3>
    <CreateurAlfresco xmlns="f6ca01e7-bd19-41f1-999c-e032ef5104c3" xsi:nil="true"/>
    <g30fb2d8061a4d40b63138f91c1a832e xmlns="f6ca01e7-bd19-41f1-999c-e032ef5104c3">
      <Terms xmlns="http://schemas.microsoft.com/office/infopath/2007/PartnerControls"/>
    </g30fb2d8061a4d40b63138f91c1a832e>
    <m9a76db3058146ae844db6599c9d7036 xmlns="f6ca01e7-bd19-41f1-999c-e032ef5104c3">
      <Terms xmlns="http://schemas.microsoft.com/office/infopath/2007/PartnerControls"/>
    </m9a76db3058146ae844db6599c9d7036>
    <l0a6b4600f484920bbceae0813174244 xmlns="f6ca01e7-bd19-41f1-999c-e032ef5104c3">
      <Terms xmlns="http://schemas.microsoft.com/office/infopath/2007/PartnerControls"/>
    </l0a6b4600f484920bbceae0813174244>
    <_ip_UnifiedCompliancePolicyUIAction xmlns="http://schemas.microsoft.com/sharepoint/v3" xsi:nil="true"/>
    <lcf76f155ced4ddcb4097134ff3c332f xmlns="7a10c8ac-1b25-4e60-9186-12e33d57840f">
      <Terms xmlns="http://schemas.microsoft.com/office/infopath/2007/PartnerControls"/>
    </lcf76f155ced4ddcb4097134ff3c332f>
    <_ip_UnifiedCompliancePolicyProperties xmlns="http://schemas.microsoft.com/sharepoint/v3" xsi:nil="true"/>
    <Environnement xmlns="f6ca01e7-bd19-41f1-999c-e032ef5104c3" xsi:nil="true"/>
    <Ticket_x0020_Changement xmlns="f6ca01e7-bd19-41f1-999c-e032ef5104c3" xsi:nil="true"/>
    <SharedWithUsers xmlns="f6ca01e7-bd19-41f1-999c-e032ef5104c3">
      <UserInfo>
        <DisplayName/>
        <AccountId xsi:nil="true"/>
        <AccountType/>
      </UserInfo>
    </SharedWithUsers>
    <TaxCatchAllLabel xmlns="f6ca01e7-bd19-41f1-999c-e032ef5104c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- Suivi de projet" ma:contentTypeID="0x010100333226B5D6902549BFE4A72F45A4400B0100D5F8FC0D42EE514DA1B739FD9428CF38" ma:contentTypeVersion="76" ma:contentTypeDescription="Type de contenu - Documentation de suivi de projet" ma:contentTypeScope="" ma:versionID="af3e8b3a675272cc2926ae74e00500b9">
  <xsd:schema xmlns:xsd="http://www.w3.org/2001/XMLSchema" xmlns:xs="http://www.w3.org/2001/XMLSchema" xmlns:p="http://schemas.microsoft.com/office/2006/metadata/properties" xmlns:ns1="http://schemas.microsoft.com/sharepoint/v3" xmlns:ns2="f6ca01e7-bd19-41f1-999c-e032ef5104c3" xmlns:ns3="7a10c8ac-1b25-4e60-9186-12e33d57840f" targetNamespace="http://schemas.microsoft.com/office/2006/metadata/properties" ma:root="true" ma:fieldsID="783bbd6f133bd55c9fbc8ecad293c3fe" ns1:_="" ns2:_="" ns3:_="">
    <xsd:import namespace="http://schemas.microsoft.com/sharepoint/v3"/>
    <xsd:import namespace="f6ca01e7-bd19-41f1-999c-e032ef5104c3"/>
    <xsd:import namespace="7a10c8ac-1b25-4e60-9186-12e33d57840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CreateurAlfresco" minOccurs="0"/>
                <xsd:element ref="ns2:ModificateurAlfresco" minOccurs="0"/>
                <xsd:element ref="ns2:Durée_x0020_d_x0027_Utilité_x0020_Administrative_x0020__x0028_DUA_x0029_" minOccurs="0"/>
                <xsd:element ref="ns2:Référence_x0020_Bon_x0020_de_x0020_Commande" minOccurs="0"/>
                <xsd:element ref="ns1:_ExtendedDescription" minOccurs="0"/>
                <xsd:element ref="ns2:Référence_x0020_Documentaire" minOccurs="0"/>
                <xsd:element ref="ns2:Chantie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2:SharedWithUsers" minOccurs="0"/>
                <xsd:element ref="ns2:SharedWithDetails" minOccurs="0"/>
                <xsd:element ref="ns2:Ticket_x0020_Changement" minOccurs="0"/>
                <xsd:element ref="ns2:Environnement" minOccurs="0"/>
                <xsd:element ref="ns3:MediaServiceObjectDetectorVersions" minOccurs="0"/>
                <xsd:element ref="ns3:MediaServiceSearchProperties" minOccurs="0"/>
                <xsd:element ref="ns2:TaxCatchAllLabel" minOccurs="0"/>
                <xsd:element ref="ns2:m312bc62cb0243b6a873cbbf4dace6b2" minOccurs="0"/>
                <xsd:element ref="ns2:p671c8df16a44846939d278d4958f62c" minOccurs="0"/>
                <xsd:element ref="ns2:b084a4cb34a444d7969136255594d2f3" minOccurs="0"/>
                <xsd:element ref="ns2:m9a76db3058146ae844db6599c9d7036" minOccurs="0"/>
                <xsd:element ref="ns2:f8b6baa267c0456bbf6a8d18c49a130b" minOccurs="0"/>
                <xsd:element ref="ns2:l0a6b4600f484920bbceae0813174244" minOccurs="0"/>
                <xsd:element ref="ns2:b2804ef99be44b9e8166e80a6c2eb9f1" minOccurs="0"/>
                <xsd:element ref="ns2:eef0f6fc4ed046399a9d01fd3a7d6a6a" minOccurs="0"/>
                <xsd:element ref="ns2:mc4aa6e782e045f6bb87dab01c971b56" minOccurs="0"/>
                <xsd:element ref="ns2:g30fb2d8061a4d40b63138f91c1a832e" minOccurs="0"/>
                <xsd:element ref="ns3:lcf76f155ced4ddcb4097134ff3c332f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21" nillable="true" ma:displayName="Description" ma:internalName="_ExtendedDescription">
      <xsd:simpleType>
        <xsd:restriction base="dms:Note">
          <xsd:maxLength value="255"/>
        </xsd:restriction>
      </xsd:simpleType>
    </xsd:element>
    <xsd:element name="_ip_UnifiedCompliancePolicyProperties" ma:index="34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35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a01e7-bd19-41f1-999c-e032ef5104c3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hidden="true" ma:list="{61f3ec5f-5a67-40e0-b5e0-e23b6b588f8b}" ma:internalName="TaxCatchAll" ma:readOnly="false" ma:showField="CatchAllData" ma:web="f6ca01e7-bd19-41f1-999c-e032ef5104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reateurAlfresco" ma:index="13" nillable="true" ma:displayName="CreateurAlfresco" ma:default="" ma:internalName="CreateurAlfresco">
      <xsd:simpleType>
        <xsd:restriction base="dms:Text">
          <xsd:maxLength value="255"/>
        </xsd:restriction>
      </xsd:simpleType>
    </xsd:element>
    <xsd:element name="ModificateurAlfresco" ma:index="14" nillable="true" ma:displayName="ModificateurAlfresco" ma:default="" ma:internalName="ModificateurAlfresco">
      <xsd:simpleType>
        <xsd:restriction base="dms:Text">
          <xsd:maxLength value="255"/>
        </xsd:restriction>
      </xsd:simpleType>
    </xsd:element>
    <xsd:element name="Durée_x0020_d_x0027_Utilité_x0020_Administrative_x0020__x0028_DUA_x0029_" ma:index="19" nillable="true" ma:displayName="Durée d'Utilité Administrative (DUA)" ma:internalName="Dur_x00e9_e_x0020_d_x0027_Utilit_x00e9__x0020_Administrative_x0020__x0028_DUA_x0029_" ma:percentage="FALSE">
      <xsd:simpleType>
        <xsd:restriction base="dms:Number"/>
      </xsd:simpleType>
    </xsd:element>
    <xsd:element name="Référence_x0020_Bon_x0020_de_x0020_Commande" ma:index="20" nillable="true" ma:displayName="Référence Bon de Commande" ma:indexed="true" ma:internalName="R_x00e9_f_x00e9_rence_x0020_Bon_x0020_de_x0020_Commande">
      <xsd:simpleType>
        <xsd:restriction base="dms:Text">
          <xsd:maxLength value="255"/>
        </xsd:restriction>
      </xsd:simpleType>
    </xsd:element>
    <xsd:element name="Référence_x0020_Documentaire" ma:index="22" nillable="true" ma:displayName="Référence Documentaire" ma:default="" ma:internalName="R_x00e9_f_x00e9_rence_x0020_Documentaire">
      <xsd:simpleType>
        <xsd:restriction base="dms:Text">
          <xsd:maxLength value="255"/>
        </xsd:restriction>
      </xsd:simpleType>
    </xsd:element>
    <xsd:element name="Chantier" ma:index="23" nillable="true" ma:displayName="Chantier" ma:default="" ma:internalName="Chantier">
      <xsd:simpleType>
        <xsd:restriction base="dms:Text">
          <xsd:maxLength value="255"/>
        </xsd:restriction>
      </xsd:simpleType>
    </xsd:element>
    <xsd:element name="SharedWithUsers" ma:index="3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icket_x0020_Changement" ma:index="38" nillable="true" ma:displayName="Ticket Changement" ma:default="" ma:internalName="Ticket_x0020_Changement">
      <xsd:simpleType>
        <xsd:restriction base="dms:Text">
          <xsd:maxLength value="255"/>
        </xsd:restriction>
      </xsd:simpleType>
    </xsd:element>
    <xsd:element name="Environnement" ma:index="39" nillable="true" ma:displayName="Environnement" ma:default="" ma:internalName="Environnement">
      <xsd:simpleType>
        <xsd:restriction base="dms:Text">
          <xsd:maxLength value="255"/>
        </xsd:restriction>
      </xsd:simpleType>
    </xsd:element>
    <xsd:element name="TaxCatchAllLabel" ma:index="42" nillable="true" ma:displayName="Taxonomy Catch All Column1" ma:hidden="true" ma:list="{61f3ec5f-5a67-40e0-b5e0-e23b6b588f8b}" ma:internalName="TaxCatchAllLabel" ma:readOnly="false" ma:showField="CatchAllDataLabel" ma:web="f6ca01e7-bd19-41f1-999c-e032ef5104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312bc62cb0243b6a873cbbf4dace6b2" ma:index="43" nillable="true" ma:taxonomy="true" ma:internalName="m312bc62cb0243b6a873cbbf4dace6b2" ma:taxonomyFieldName="Projet" ma:displayName="Projet" ma:readOnly="false" ma:fieldId="{6312bc62-cb02-43b6-a873-cbbf4dace6b2}" ma:sspId="c4480557-28ee-4200-b705-f4b4ceb9c11a" ma:termSetId="207e172a-6847-42a8-b45e-d0bbb1e23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671c8df16a44846939d278d4958f62c" ma:index="44" nillable="true" ma:taxonomy="true" ma:internalName="p671c8df16a44846939d278d4958f62c" ma:taxonomyFieldName="Direction_x0020__x002F__x0020_Service" ma:displayName="Direction / Service" ma:readOnly="false" ma:fieldId="{9671c8df-16a4-4846-939d-278d4958f62c}" ma:taxonomyMulti="true" ma:sspId="c4480557-28ee-4200-b705-f4b4ceb9c11a" ma:termSetId="06452e41-1966-4633-9fe1-38f9847c7d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84a4cb34a444d7969136255594d2f3" ma:index="45" nillable="true" ma:taxonomy="true" ma:internalName="b084a4cb34a444d7969136255594d2f3" ma:taxonomyFieldName="Type_x0020_de_x0020_document_x0020_ANS" ma:displayName="Type de document ANS" ma:indexed="true" ma:readOnly="false" ma:default="" ma:fieldId="{b084a4cb-34a4-44d7-9691-36255594d2f3}" ma:sspId="c4480557-28ee-4200-b705-f4b4ceb9c11a" ma:termSetId="1275da89-553e-403a-abbb-5d47ef2897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9a76db3058146ae844db6599c9d7036" ma:index="46" nillable="true" ma:taxonomy="true" ma:internalName="m9a76db3058146ae844db6599c9d7036" ma:taxonomyFieldName="Classification" ma:displayName="Classification" ma:readOnly="false" ma:fieldId="{69a76db3-0581-46ae-844d-b6599c9d7036}" ma:sspId="c4480557-28ee-4200-b705-f4b4ceb9c11a" ma:termSetId="8feb0b63-8672-4f69-8e69-5df4ee99fa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b6baa267c0456bbf6a8d18c49a130b" ma:index="47" nillable="true" ma:taxonomy="true" ma:internalName="f8b6baa267c0456bbf6a8d18c49a130b" ma:taxonomyFieldName="Cat_x00e9_gorie_x0020_Documentaire" ma:displayName="Catégorie Documentaire" ma:readOnly="false" ma:fieldId="{f8b6baa2-67c0-456b-bf6a-8d18c49a130b}" ma:sspId="c4480557-28ee-4200-b705-f4b4ceb9c11a" ma:termSetId="5548a444-67a9-4fed-ab61-d9aae03cf8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0a6b4600f484920bbceae0813174244" ma:index="48" nillable="true" ma:taxonomy="true" ma:internalName="l0a6b4600f484920bbceae0813174244" ma:taxonomyFieldName="Prestataire_x0028_s_x0029_" ma:displayName="Prestataire(s)" ma:readOnly="false" ma:fieldId="{50a6b460-0f48-4920-bbce-ae0813174244}" ma:taxonomyMulti="true" ma:sspId="c4480557-28ee-4200-b705-f4b4ceb9c11a" ma:termSetId="46ab08c7-aeb3-4684-9e81-fb4503d529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804ef99be44b9e8166e80a6c2eb9f1" ma:index="49" nillable="true" ma:taxonomy="true" ma:internalName="b2804ef99be44b9e8166e80a6c2eb9f1" ma:taxonomyFieldName="Statut_x0020_du_x0020_document" ma:displayName="Statut du document" ma:readOnly="false" ma:default="" ma:fieldId="{b2804ef9-9be4-4b9e-8166-e80a6c2eb9f1}" ma:sspId="c4480557-28ee-4200-b705-f4b4ceb9c11a" ma:termSetId="57d84b5c-8637-4a53-9541-e98f138eeb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f0f6fc4ed046399a9d01fd3a7d6a6a" ma:index="50" nillable="true" ma:taxonomy="true" ma:internalName="eef0f6fc4ed046399a9d01fd3a7d6a6a" ma:taxonomyFieldName="Sort_x0020_Final_x0020__x0028_Archivage_x0029_1" ma:displayName="Sort Final (Archivage)" ma:indexed="true" ma:readOnly="false" ma:fieldId="{eef0f6fc-4ed0-4639-9a9d-01fd3a7d6a6a}" ma:sspId="c4480557-28ee-4200-b705-f4b4ceb9c11a" ma:termSetId="894a0867-9216-43ab-99c5-e7b2cbb034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4aa6e782e045f6bb87dab01c971b56" ma:index="51" nillable="true" ma:taxonomy="true" ma:internalName="mc4aa6e782e045f6bb87dab01c971b56" ma:taxonomyFieldName="Version_x0020_Applicative" ma:displayName="Version Applicative" ma:readOnly="false" ma:default="" ma:fieldId="{6c4aa6e7-82e0-45f6-bb87-dab01c971b56}" ma:taxonomyMulti="true" ma:sspId="c4480557-28ee-4200-b705-f4b4ceb9c11a" ma:termSetId="3d1661bf-2cce-4a88-b69a-0a25d82a55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30fb2d8061a4d40b63138f91c1a832e" ma:index="52" nillable="true" ma:taxonomy="true" ma:internalName="g30fb2d8061a4d40b63138f91c1a832e" ma:taxonomyFieldName="March_x00e9_" ma:displayName="Marché" ma:readOnly="false" ma:fieldId="{030fb2d8-061a-4d40-b631-38f91c1a832e}" ma:sspId="c4480557-28ee-4200-b705-f4b4ceb9c11a" ma:termSetId="e41f313d-41ce-4da8-b34e-2b840364225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0c8ac-1b25-4e60-9186-12e33d5784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53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5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5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61F7B246-8AB3-4842-9A19-4A3627DA174A}">
  <ds:schemaRefs>
    <ds:schemaRef ds:uri="http://purl.org/dc/dcmitype/"/>
    <ds:schemaRef ds:uri="http://schemas.openxmlformats.org/package/2006/metadata/core-properties"/>
    <ds:schemaRef ds:uri="http://schemas.microsoft.com/sharepoint/v3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7a10c8ac-1b25-4e60-9186-12e33d57840f"/>
    <ds:schemaRef ds:uri="f6ca01e7-bd19-41f1-999c-e032ef5104c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D6FD9BD-8169-4766-9BA0-A344ED852E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ca01e7-bd19-41f1-999c-e032ef5104c3"/>
    <ds:schemaRef ds:uri="7a10c8ac-1b25-4e60-9186-12e33d5784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B594BE-E8F7-4EBB-A4C2-5289582515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1135</Words>
  <Application>Microsoft Office PowerPoint</Application>
  <PresentationFormat>Grand écran</PresentationFormat>
  <Paragraphs>207</Paragraphs>
  <Slides>24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Courier New</vt:lpstr>
      <vt:lpstr>Webdings</vt:lpstr>
      <vt:lpstr>Wingdings</vt:lpstr>
      <vt:lpstr>Wingdings 3</vt:lpstr>
      <vt:lpstr>1_ANS_THEME STANDARD_V1.0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BERTAUD</dc:creator>
  <cp:lastModifiedBy>Anne BERTAUD</cp:lastModifiedBy>
  <cp:revision>3</cp:revision>
  <dcterms:created xsi:type="dcterms:W3CDTF">2022-07-18T14:05:03Z</dcterms:created>
  <dcterms:modified xsi:type="dcterms:W3CDTF">2026-02-09T08:13:22Z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0x010100333226B5D6902549BFE4A72F45A4400B0100D5F8FC0D42EE514DA1B739FD9428CF38</vt:lpwstr>
  </property>
  <property fmtid="{D5CDD505-2E9C-101B-9397-08002B2CF9AE}" pid="3" name="MediaServiceImageTags">
    <vt:lpwstr/>
  </property>
  <property fmtid="{D5CDD505-2E9C-101B-9397-08002B2CF9AE}" pid="4" name="ArticulateGUID">
    <vt:lpwstr>B7C2E698-EAC8-42B3-9734-4EEE3A29E298</vt:lpwstr>
  </property>
  <property fmtid="{D5CDD505-2E9C-101B-9397-08002B2CF9AE}" pid="5" name="ArticulatePath">
    <vt:lpwstr>https://esantegouv.sharepoint.com/sites/GRP-ANS-Acadmie/Documents partages/General/05 - Communication/PRESENTATIONS/eSante-Formation-PTF-prezgenerique-Oct2022</vt:lpwstr>
  </property>
  <property fmtid="{D5CDD505-2E9C-101B-9397-08002B2CF9AE}" pid="6" name="Catégorie Documentaire">
    <vt:lpwstr>62;#Communication|7ff1e179-49b5-40db-9751-fabcc821e913</vt:lpwstr>
  </property>
  <property fmtid="{D5CDD505-2E9C-101B-9397-08002B2CF9AE}" pid="7" name="Order">
    <vt:r8>100</vt:r8>
  </property>
  <property fmtid="{D5CDD505-2E9C-101B-9397-08002B2CF9AE}" pid="8" name="Marché">
    <vt:lpwstr/>
  </property>
  <property fmtid="{D5CDD505-2E9C-101B-9397-08002B2CF9AE}" pid="9" name="Projet">
    <vt:lpwstr>918;#ANS Formation|02bc5b42-8fe1-432b-8913-89ee4433d75a</vt:lpwstr>
  </property>
  <property fmtid="{D5CDD505-2E9C-101B-9397-08002B2CF9AE}" pid="10" name="Type de document ANS">
    <vt:lpwstr/>
  </property>
  <property fmtid="{D5CDD505-2E9C-101B-9397-08002B2CF9AE}" pid="11" name="Sort Final (Archivage)1">
    <vt:lpwstr/>
  </property>
  <property fmtid="{D5CDD505-2E9C-101B-9397-08002B2CF9AE}" pid="12" name="Direction / Service">
    <vt:lpwstr>219;#Direction Territoires et Expérience Clients (DTEX)|98d6903b-8b1d-4f8a-88d7-db4cddd6d3bc</vt:lpwstr>
  </property>
  <property fmtid="{D5CDD505-2E9C-101B-9397-08002B2CF9AE}" pid="13" name="Version Applicative">
    <vt:lpwstr/>
  </property>
  <property fmtid="{D5CDD505-2E9C-101B-9397-08002B2CF9AE}" pid="14" name="Statut du document">
    <vt:lpwstr/>
  </property>
  <property fmtid="{D5CDD505-2E9C-101B-9397-08002B2CF9AE}" pid="15" name="Prestataire(s)">
    <vt:lpwstr/>
  </property>
  <property fmtid="{D5CDD505-2E9C-101B-9397-08002B2CF9AE}" pid="16" name="Classification">
    <vt:lpwstr/>
  </property>
  <property fmtid="{D5CDD505-2E9C-101B-9397-08002B2CF9AE}" pid="17" name="Sort_x0020_Final_x0020__x0028_Archivage_x0029_1">
    <vt:lpwstr/>
  </property>
  <property fmtid="{D5CDD505-2E9C-101B-9397-08002B2CF9AE}" pid="18" name="Prestataire_x0028_s_x0029_">
    <vt:lpwstr/>
  </property>
  <property fmtid="{D5CDD505-2E9C-101B-9397-08002B2CF9AE}" pid="19" name="Statut_x0020_du_x0020_document">
    <vt:lpwstr/>
  </property>
  <property fmtid="{D5CDD505-2E9C-101B-9397-08002B2CF9AE}" pid="20" name="Version_x0020_Applicative">
    <vt:lpwstr/>
  </property>
  <property fmtid="{D5CDD505-2E9C-101B-9397-08002B2CF9AE}" pid="21" name="Cat_x00e9_gorie_x0020_Documentaire">
    <vt:lpwstr>62;#Communication|7ff1e179-49b5-40db-9751-fabcc821e913</vt:lpwstr>
  </property>
  <property fmtid="{D5CDD505-2E9C-101B-9397-08002B2CF9AE}" pid="22" name="March_x00e9_">
    <vt:lpwstr/>
  </property>
  <property fmtid="{D5CDD505-2E9C-101B-9397-08002B2CF9AE}" pid="23" name="Direction_x0020__x002F__x0020_Service">
    <vt:lpwstr>219;#Direction Territoires et Expérience Clients (DTEX)|98d6903b-8b1d-4f8a-88d7-db4cddd6d3bc</vt:lpwstr>
  </property>
  <property fmtid="{D5CDD505-2E9C-101B-9397-08002B2CF9AE}" pid="24" name="Type_x0020_de_x0020_document_x0020_ANS">
    <vt:lpwstr/>
  </property>
</Properties>
</file>