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4258" r:id="rId4"/>
  </p:sldMasterIdLst>
  <p:notesMasterIdLst>
    <p:notesMasterId r:id="rId6"/>
  </p:notesMasterIdLst>
  <p:handoutMasterIdLst>
    <p:handoutMasterId r:id="rId7"/>
  </p:handoutMasterIdLst>
  <p:sldIdLst>
    <p:sldId id="1247" r:id="rId5"/>
  </p:sldIdLst>
  <p:sldSz cx="12192000" cy="6858000"/>
  <p:notesSz cx="6797675" cy="9926638"/>
  <p:defaultTextStyle>
    <a:defPPr>
      <a:defRPr lang="fr-FR"/>
    </a:defPPr>
    <a:lvl1pPr marL="0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9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9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8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98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96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96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95" algn="l" defTabSz="9141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4191" userDrawn="1">
          <p15:clr>
            <a:srgbClr val="A4A3A4"/>
          </p15:clr>
        </p15:guide>
        <p15:guide id="5" orient="horz" pos="2387" userDrawn="1">
          <p15:clr>
            <a:srgbClr val="A4A3A4"/>
          </p15:clr>
        </p15:guide>
        <p15:guide id="6" orient="horz" pos="287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7227" userDrawn="1">
          <p15:clr>
            <a:srgbClr val="A4A3A4"/>
          </p15:clr>
        </p15:guide>
        <p15:guide id="9" pos="459" userDrawn="1">
          <p15:clr>
            <a:srgbClr val="A4A3A4"/>
          </p15:clr>
        </p15:guide>
        <p15:guide id="10" pos="26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ansman" initials="jlansman" lastIdx="4" clrIdx="0"/>
  <p:cmAuthor id="7" name="Margaux Buguet" initials="MB" lastIdx="87" clrIdx="7"/>
  <p:cmAuthor id="1" name="COHEN Michael" initials="CM" lastIdx="5" clrIdx="1"/>
  <p:cmAuthor id="8" name="ecreach" initials="ecr" lastIdx="73" clrIdx="8"/>
  <p:cmAuthor id="2" name="MULLER Benoit" initials="MB" lastIdx="75" clrIdx="2"/>
  <p:cmAuthor id="9" name="Emma Ros" initials="ER" lastIdx="9" clrIdx="9"/>
  <p:cmAuthor id="3" name="MULLER Benoit" initials="MB [2]" lastIdx="93" clrIdx="3"/>
  <p:cmAuthor id="4" name="sreyarles" initials="sre" lastIdx="4" clrIdx="4"/>
  <p:cmAuthor id="5" name="Christelle Boulin" initials="" lastIdx="14" clrIdx="5"/>
  <p:cmAuthor id="6" name="CHABROUX, Julie (DSSIS)" initials="CJ" lastIdx="1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66"/>
    <a:srgbClr val="739BB9"/>
    <a:srgbClr val="72B6D8"/>
    <a:srgbClr val="026290"/>
    <a:srgbClr val="73B7D8"/>
    <a:srgbClr val="A9557D"/>
    <a:srgbClr val="CA95AE"/>
    <a:srgbClr val="B55475"/>
    <a:srgbClr val="64AFD4"/>
    <a:srgbClr val="E7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D04CF-71B1-417B-9D07-C2658171F237}" v="2" dt="2020-12-10T07:46:21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3817" autoAdjust="0"/>
  </p:normalViewPr>
  <p:slideViewPr>
    <p:cSldViewPr showGuides="1">
      <p:cViewPr varScale="1">
        <p:scale>
          <a:sx n="67" d="100"/>
          <a:sy n="67" d="100"/>
        </p:scale>
        <p:origin x="780" y="44"/>
      </p:cViewPr>
      <p:guideLst>
        <p:guide orient="horz" pos="2160"/>
        <p:guide orient="horz" pos="3884"/>
        <p:guide orient="horz" pos="935"/>
        <p:guide orient="horz" pos="4191"/>
        <p:guide orient="horz" pos="2387"/>
        <p:guide orient="horz" pos="287"/>
        <p:guide pos="3840"/>
        <p:guide pos="7227"/>
        <p:guide pos="459"/>
        <p:guide pos="26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2792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ux Buguet" userId="74922053-cbe8-4ba8-8604-fd689a4c4859" providerId="ADAL" clId="{CD3D04CF-71B1-417B-9D07-C2658171F237}"/>
    <pc:docChg chg="modSld">
      <pc:chgData name="Margaux Buguet" userId="74922053-cbe8-4ba8-8604-fd689a4c4859" providerId="ADAL" clId="{CD3D04CF-71B1-417B-9D07-C2658171F237}" dt="2020-12-10T07:46:21.497" v="1"/>
      <pc:docMkLst>
        <pc:docMk/>
      </pc:docMkLst>
      <pc:sldChg chg="modSp">
        <pc:chgData name="Margaux Buguet" userId="74922053-cbe8-4ba8-8604-fd689a4c4859" providerId="ADAL" clId="{CD3D04CF-71B1-417B-9D07-C2658171F237}" dt="2020-12-10T07:46:21.497" v="1"/>
        <pc:sldMkLst>
          <pc:docMk/>
          <pc:sldMk cId="3845398084" sldId="1247"/>
        </pc:sldMkLst>
        <pc:spChg chg="mod">
          <ac:chgData name="Margaux Buguet" userId="74922053-cbe8-4ba8-8604-fd689a4c4859" providerId="ADAL" clId="{CD3D04CF-71B1-417B-9D07-C2658171F237}" dt="2020-12-10T07:45:39.484" v="0"/>
          <ac:spMkLst>
            <pc:docMk/>
            <pc:sldMk cId="3845398084" sldId="1247"/>
            <ac:spMk id="26" creationId="{C3029ED3-3DE2-4A56-B62B-8098B698E801}"/>
          </ac:spMkLst>
        </pc:spChg>
        <pc:spChg chg="mod">
          <ac:chgData name="Margaux Buguet" userId="74922053-cbe8-4ba8-8604-fd689a4c4859" providerId="ADAL" clId="{CD3D04CF-71B1-417B-9D07-C2658171F237}" dt="2020-12-10T07:46:21.497" v="1"/>
          <ac:spMkLst>
            <pc:docMk/>
            <pc:sldMk cId="3845398084" sldId="1247"/>
            <ac:spMk id="52" creationId="{ED8CEC88-FE37-42AE-A419-EB40C83DA1F1}"/>
          </ac:spMkLst>
        </pc:spChg>
      </pc:sldChg>
    </pc:docChg>
  </pc:docChgLst>
  <pc:docChgLst>
    <pc:chgData name="Margaux Buguet" userId="74922053-cbe8-4ba8-8604-fd689a4c4859" providerId="ADAL" clId="{4469E246-3E5B-424A-883D-2CB488C853AE}"/>
    <pc:docChg chg="undo custSel modSld">
      <pc:chgData name="Margaux Buguet" userId="74922053-cbe8-4ba8-8604-fd689a4c4859" providerId="ADAL" clId="{4469E246-3E5B-424A-883D-2CB488C853AE}" dt="2020-11-06T09:59:29.192" v="615"/>
      <pc:docMkLst>
        <pc:docMk/>
      </pc:docMkLst>
      <pc:sldChg chg="addSp delSp modSp">
        <pc:chgData name="Margaux Buguet" userId="74922053-cbe8-4ba8-8604-fd689a4c4859" providerId="ADAL" clId="{4469E246-3E5B-424A-883D-2CB488C853AE}" dt="2020-11-06T09:59:29.192" v="615"/>
        <pc:sldMkLst>
          <pc:docMk/>
          <pc:sldMk cId="3845398084" sldId="1247"/>
        </pc:sldMkLst>
        <pc:spChg chg="mod">
          <ac:chgData name="Margaux Buguet" userId="74922053-cbe8-4ba8-8604-fd689a4c4859" providerId="ADAL" clId="{4469E246-3E5B-424A-883D-2CB488C853AE}" dt="2020-11-05T09:12:21.446" v="363" actId="1076"/>
          <ac:spMkLst>
            <pc:docMk/>
            <pc:sldMk cId="3845398084" sldId="1247"/>
            <ac:spMk id="7" creationId="{D570E1F7-4F25-4907-A416-6D8CA2F7E897}"/>
          </ac:spMkLst>
        </pc:spChg>
        <pc:spChg chg="mod">
          <ac:chgData name="Margaux Buguet" userId="74922053-cbe8-4ba8-8604-fd689a4c4859" providerId="ADAL" clId="{4469E246-3E5B-424A-883D-2CB488C853AE}" dt="2020-11-04T13:09:08" v="355"/>
          <ac:spMkLst>
            <pc:docMk/>
            <pc:sldMk cId="3845398084" sldId="1247"/>
            <ac:spMk id="26" creationId="{C3029ED3-3DE2-4A56-B62B-8098B698E801}"/>
          </ac:spMkLst>
        </pc:spChg>
        <pc:spChg chg="mod">
          <ac:chgData name="Margaux Buguet" userId="74922053-cbe8-4ba8-8604-fd689a4c4859" providerId="ADAL" clId="{4469E246-3E5B-424A-883D-2CB488C853AE}" dt="2020-11-05T09:10:50.454" v="356"/>
          <ac:spMkLst>
            <pc:docMk/>
            <pc:sldMk cId="3845398084" sldId="1247"/>
            <ac:spMk id="29" creationId="{84517C81-D40A-4047-98D4-566975603E97}"/>
          </ac:spMkLst>
        </pc:spChg>
        <pc:spChg chg="mod">
          <ac:chgData name="Margaux Buguet" userId="74922053-cbe8-4ba8-8604-fd689a4c4859" providerId="ADAL" clId="{4469E246-3E5B-424A-883D-2CB488C853AE}" dt="2020-10-14T14:37:58.534" v="290" actId="1076"/>
          <ac:spMkLst>
            <pc:docMk/>
            <pc:sldMk cId="3845398084" sldId="1247"/>
            <ac:spMk id="35" creationId="{4E4E850D-E835-41A2-BBAF-DCC5D2730295}"/>
          </ac:spMkLst>
        </pc:spChg>
        <pc:spChg chg="mod">
          <ac:chgData name="Margaux Buguet" userId="74922053-cbe8-4ba8-8604-fd689a4c4859" providerId="ADAL" clId="{4469E246-3E5B-424A-883D-2CB488C853AE}" dt="2020-11-06T09:59:06.648" v="613"/>
          <ac:spMkLst>
            <pc:docMk/>
            <pc:sldMk cId="3845398084" sldId="1247"/>
            <ac:spMk id="42" creationId="{6232A8F1-34EC-4387-9218-6D0DF5E8506C}"/>
          </ac:spMkLst>
        </pc:spChg>
        <pc:spChg chg="mod">
          <ac:chgData name="Margaux Buguet" userId="74922053-cbe8-4ba8-8604-fd689a4c4859" providerId="ADAL" clId="{4469E246-3E5B-424A-883D-2CB488C853AE}" dt="2020-11-06T09:59:29.192" v="615"/>
          <ac:spMkLst>
            <pc:docMk/>
            <pc:sldMk cId="3845398084" sldId="1247"/>
            <ac:spMk id="43" creationId="{B8E1C05B-FA79-4ACE-9CDC-D51F61F61379}"/>
          </ac:spMkLst>
        </pc:spChg>
        <pc:spChg chg="mod">
          <ac:chgData name="Margaux Buguet" userId="74922053-cbe8-4ba8-8604-fd689a4c4859" providerId="ADAL" clId="{4469E246-3E5B-424A-883D-2CB488C853AE}" dt="2020-11-06T09:59:15.423" v="614"/>
          <ac:spMkLst>
            <pc:docMk/>
            <pc:sldMk cId="3845398084" sldId="1247"/>
            <ac:spMk id="44" creationId="{0E521E1E-6F38-454A-993C-6B9A1B23B761}"/>
          </ac:spMkLst>
        </pc:spChg>
        <pc:spChg chg="mod">
          <ac:chgData name="Margaux Buguet" userId="74922053-cbe8-4ba8-8604-fd689a4c4859" providerId="ADAL" clId="{4469E246-3E5B-424A-883D-2CB488C853AE}" dt="2020-11-05T09:12:21.446" v="363" actId="1076"/>
          <ac:spMkLst>
            <pc:docMk/>
            <pc:sldMk cId="3845398084" sldId="1247"/>
            <ac:spMk id="48" creationId="{A45F37C3-B1B3-4EBB-B384-0ADB4000B19D}"/>
          </ac:spMkLst>
        </pc:spChg>
        <pc:spChg chg="mod">
          <ac:chgData name="Margaux Buguet" userId="74922053-cbe8-4ba8-8604-fd689a4c4859" providerId="ADAL" clId="{4469E246-3E5B-424A-883D-2CB488C853AE}" dt="2020-10-14T14:36:28.670" v="281" actId="114"/>
          <ac:spMkLst>
            <pc:docMk/>
            <pc:sldMk cId="3845398084" sldId="1247"/>
            <ac:spMk id="54" creationId="{90E43B12-780B-457F-9705-BA935CC589BF}"/>
          </ac:spMkLst>
        </pc:spChg>
        <pc:spChg chg="mod">
          <ac:chgData name="Margaux Buguet" userId="74922053-cbe8-4ba8-8604-fd689a4c4859" providerId="ADAL" clId="{4469E246-3E5B-424A-883D-2CB488C853AE}" dt="2020-10-14T14:37:54.771" v="289" actId="1076"/>
          <ac:spMkLst>
            <pc:docMk/>
            <pc:sldMk cId="3845398084" sldId="1247"/>
            <ac:spMk id="69" creationId="{A6A217E8-726C-4D7C-BBCD-FDAA4FF632B2}"/>
          </ac:spMkLst>
        </pc:spChg>
        <pc:spChg chg="mod">
          <ac:chgData name="Margaux Buguet" userId="74922053-cbe8-4ba8-8604-fd689a4c4859" providerId="ADAL" clId="{4469E246-3E5B-424A-883D-2CB488C853AE}" dt="2020-10-14T14:37:54.771" v="289" actId="1076"/>
          <ac:spMkLst>
            <pc:docMk/>
            <pc:sldMk cId="3845398084" sldId="1247"/>
            <ac:spMk id="70" creationId="{7D191140-C4E2-404D-831F-0E4111EA7ED4}"/>
          </ac:spMkLst>
        </pc:spChg>
        <pc:spChg chg="mod">
          <ac:chgData name="Margaux Buguet" userId="74922053-cbe8-4ba8-8604-fd689a4c4859" providerId="ADAL" clId="{4469E246-3E5B-424A-883D-2CB488C853AE}" dt="2020-10-14T14:39:32.541" v="318" actId="1076"/>
          <ac:spMkLst>
            <pc:docMk/>
            <pc:sldMk cId="3845398084" sldId="1247"/>
            <ac:spMk id="75" creationId="{8F22F639-2491-4699-A371-AF146BDCE2DB}"/>
          </ac:spMkLst>
        </pc:spChg>
        <pc:spChg chg="mod">
          <ac:chgData name="Margaux Buguet" userId="74922053-cbe8-4ba8-8604-fd689a4c4859" providerId="ADAL" clId="{4469E246-3E5B-424A-883D-2CB488C853AE}" dt="2020-10-14T14:39:24.697" v="317" actId="20577"/>
          <ac:spMkLst>
            <pc:docMk/>
            <pc:sldMk cId="3845398084" sldId="1247"/>
            <ac:spMk id="77" creationId="{80AAC33E-6E20-410C-9142-F95612AAFD70}"/>
          </ac:spMkLst>
        </pc:spChg>
        <pc:spChg chg="add del">
          <ac:chgData name="Margaux Buguet" userId="74922053-cbe8-4ba8-8604-fd689a4c4859" providerId="ADAL" clId="{4469E246-3E5B-424A-883D-2CB488C853AE}" dt="2020-10-14T14:33:37.762" v="2"/>
          <ac:spMkLst>
            <pc:docMk/>
            <pc:sldMk cId="3845398084" sldId="1247"/>
            <ac:spMk id="78" creationId="{AC49566A-6F61-4F3F-B97B-C81C4287C532}"/>
          </ac:spMkLst>
        </pc:spChg>
        <pc:spChg chg="add mod">
          <ac:chgData name="Margaux Buguet" userId="74922053-cbe8-4ba8-8604-fd689a4c4859" providerId="ADAL" clId="{4469E246-3E5B-424A-883D-2CB488C853AE}" dt="2020-10-14T14:41:42.566" v="353" actId="404"/>
          <ac:spMkLst>
            <pc:docMk/>
            <pc:sldMk cId="3845398084" sldId="1247"/>
            <ac:spMk id="79" creationId="{09480D64-DE08-4441-9B08-6E4EB28EEAD5}"/>
          </ac:spMkLst>
        </pc:spChg>
        <pc:spChg chg="mod">
          <ac:chgData name="Margaux Buguet" userId="74922053-cbe8-4ba8-8604-fd689a4c4859" providerId="ADAL" clId="{4469E246-3E5B-424A-883D-2CB488C853AE}" dt="2020-11-05T09:12:10.559" v="360" actId="1076"/>
          <ac:spMkLst>
            <pc:docMk/>
            <pc:sldMk cId="3845398084" sldId="1247"/>
            <ac:spMk id="81" creationId="{8270EEDB-6F02-45B2-9557-B48B159B5F02}"/>
          </ac:spMkLst>
        </pc:spChg>
        <pc:spChg chg="add mod">
          <ac:chgData name="Margaux Buguet" userId="74922053-cbe8-4ba8-8604-fd689a4c4859" providerId="ADAL" clId="{4469E246-3E5B-424A-883D-2CB488C853AE}" dt="2020-11-05T09:16:33.174" v="610" actId="1076"/>
          <ac:spMkLst>
            <pc:docMk/>
            <pc:sldMk cId="3845398084" sldId="1247"/>
            <ac:spMk id="83" creationId="{E7A0DC48-858A-42E0-AB37-3B4B71C69DC2}"/>
          </ac:spMkLst>
        </pc:spChg>
        <pc:spChg chg="add mod">
          <ac:chgData name="Margaux Buguet" userId="74922053-cbe8-4ba8-8604-fd689a4c4859" providerId="ADAL" clId="{4469E246-3E5B-424A-883D-2CB488C853AE}" dt="2020-11-05T09:15:12.730" v="600" actId="113"/>
          <ac:spMkLst>
            <pc:docMk/>
            <pc:sldMk cId="3845398084" sldId="1247"/>
            <ac:spMk id="84" creationId="{981A2223-0A10-4CAE-9F52-F3613CC0E4CE}"/>
          </ac:spMkLst>
        </pc:spChg>
        <pc:spChg chg="mod">
          <ac:chgData name="Margaux Buguet" userId="74922053-cbe8-4ba8-8604-fd689a4c4859" providerId="ADAL" clId="{4469E246-3E5B-424A-883D-2CB488C853AE}" dt="2020-11-05T09:15:05.589" v="598" actId="1076"/>
          <ac:spMkLst>
            <pc:docMk/>
            <pc:sldMk cId="3845398084" sldId="1247"/>
            <ac:spMk id="85" creationId="{11FDA59C-C713-41C9-8A2C-1B283F50201A}"/>
          </ac:spMkLst>
        </pc:spChg>
        <pc:spChg chg="mod">
          <ac:chgData name="Margaux Buguet" userId="74922053-cbe8-4ba8-8604-fd689a4c4859" providerId="ADAL" clId="{4469E246-3E5B-424A-883D-2CB488C853AE}" dt="2020-11-05T09:15:05.589" v="598" actId="1076"/>
          <ac:spMkLst>
            <pc:docMk/>
            <pc:sldMk cId="3845398084" sldId="1247"/>
            <ac:spMk id="86" creationId="{DDCC50A6-5B53-4347-9A71-FF424DED8B9F}"/>
          </ac:spMkLst>
        </pc:spChg>
        <pc:spChg chg="mod">
          <ac:chgData name="Margaux Buguet" userId="74922053-cbe8-4ba8-8604-fd689a4c4859" providerId="ADAL" clId="{4469E246-3E5B-424A-883D-2CB488C853AE}" dt="2020-10-14T14:39:10.501" v="304" actId="1076"/>
          <ac:spMkLst>
            <pc:docMk/>
            <pc:sldMk cId="3845398084" sldId="1247"/>
            <ac:spMk id="97" creationId="{8F22F639-2491-4699-A371-AF146BDCE2DB}"/>
          </ac:spMkLst>
        </pc:spChg>
        <pc:spChg chg="mod">
          <ac:chgData name="Margaux Buguet" userId="74922053-cbe8-4ba8-8604-fd689a4c4859" providerId="ADAL" clId="{4469E246-3E5B-424A-883D-2CB488C853AE}" dt="2020-10-14T14:39:07.028" v="303" actId="1076"/>
          <ac:spMkLst>
            <pc:docMk/>
            <pc:sldMk cId="3845398084" sldId="1247"/>
            <ac:spMk id="98" creationId="{80AAC33E-6E20-410C-9142-F95612AAFD70}"/>
          </ac:spMkLst>
        </pc:spChg>
        <pc:picChg chg="add mod">
          <ac:chgData name="Margaux Buguet" userId="74922053-cbe8-4ba8-8604-fd689a4c4859" providerId="ADAL" clId="{4469E246-3E5B-424A-883D-2CB488C853AE}" dt="2020-10-14T14:41:45.034" v="354" actId="1076"/>
          <ac:picMkLst>
            <pc:docMk/>
            <pc:sldMk cId="3845398084" sldId="1247"/>
            <ac:picMk id="4" creationId="{B8454D99-B716-46F4-9A94-6DF1AA06A0DF}"/>
          </ac:picMkLst>
        </pc:picChg>
        <pc:picChg chg="add mod modCrop">
          <ac:chgData name="Margaux Buguet" userId="74922053-cbe8-4ba8-8604-fd689a4c4859" providerId="ADAL" clId="{4469E246-3E5B-424A-883D-2CB488C853AE}" dt="2020-11-05T09:16:35.182" v="611" actId="1076"/>
          <ac:picMkLst>
            <pc:docMk/>
            <pc:sldMk cId="3845398084" sldId="1247"/>
            <ac:picMk id="5" creationId="{88F0A37E-CCC3-407C-86F0-34D74190E28A}"/>
          </ac:picMkLst>
        </pc:picChg>
        <pc:picChg chg="mod">
          <ac:chgData name="Margaux Buguet" userId="74922053-cbe8-4ba8-8604-fd689a4c4859" providerId="ADAL" clId="{4469E246-3E5B-424A-883D-2CB488C853AE}" dt="2020-10-14T14:37:54.771" v="289" actId="1076"/>
          <ac:picMkLst>
            <pc:docMk/>
            <pc:sldMk cId="3845398084" sldId="1247"/>
            <ac:picMk id="61" creationId="{1CFE7821-B4E8-414A-B389-446D7A64A1EC}"/>
          </ac:picMkLst>
        </pc:picChg>
        <pc:picChg chg="mod">
          <ac:chgData name="Margaux Buguet" userId="74922053-cbe8-4ba8-8604-fd689a4c4859" providerId="ADAL" clId="{4469E246-3E5B-424A-883D-2CB488C853AE}" dt="2020-11-05T09:12:05.934" v="359" actId="1076"/>
          <ac:picMkLst>
            <pc:docMk/>
            <pc:sldMk cId="3845398084" sldId="1247"/>
            <ac:picMk id="87" creationId="{2F4494B7-C979-4AD0-B731-96E5146B58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0095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" y="0"/>
            <a:ext cx="3256087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DC9CCA8-1771-49FC-824D-3C9B0AE50AB6}" type="datetime1">
              <a:rPr lang="fr-FR" smtClean="0"/>
              <a:t>10/12/2020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878557" y="4715153"/>
            <a:ext cx="504056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858376"/>
            <a:ext cx="6797675" cy="68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4"/>
          </p:nvPr>
        </p:nvSpPr>
        <p:spPr>
          <a:xfrm>
            <a:off x="543853" y="9485352"/>
            <a:ext cx="4853473" cy="277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GB" sz="1100" dirty="0"/>
              <a:t>Titre de la présentation</a:t>
            </a:r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xfrm>
            <a:off x="1" y="9485352"/>
            <a:ext cx="543854" cy="277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305287CA-3E72-4A91-B59B-B69F40801570}" type="slidenum">
              <a:rPr lang="en-GB" sz="1100" smtClean="0"/>
              <a:pPr/>
              <a:t>‹N°›</a:t>
            </a:fld>
            <a:endParaRPr lang="en-GB" sz="11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26791" y="9584396"/>
            <a:ext cx="0" cy="107206"/>
          </a:xfrm>
          <a:prstGeom prst="line">
            <a:avLst/>
          </a:prstGeom>
          <a:ln w="28575">
            <a:solidFill>
              <a:srgbClr val="CF0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73390" y="9524515"/>
            <a:ext cx="298235" cy="2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9309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88900" indent="-88900" algn="l" defTabSz="626913" rtl="0" eaLnBrk="1" latinLnBrk="0" hangingPunct="1">
      <a:buClr>
        <a:schemeClr val="accent1"/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177800" indent="-80963" algn="l" defTabSz="626913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260350" indent="-85725" algn="l" defTabSz="626913" rtl="0" eaLnBrk="1" latinLnBrk="0" hangingPunct="1">
      <a:buClr>
        <a:schemeClr val="bg1">
          <a:lumMod val="75000"/>
        </a:schemeClr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349250" indent="-82550" algn="l" defTabSz="626913" rtl="0" eaLnBrk="1" latinLnBrk="0" hangingPunct="1">
      <a:buClr>
        <a:schemeClr val="bg1">
          <a:lumMod val="75000"/>
        </a:schemeClr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444500" indent="-80963" algn="l" defTabSz="626913" rtl="0" eaLnBrk="1" latinLnBrk="0" hangingPunct="1">
      <a:buClr>
        <a:schemeClr val="bg1">
          <a:lumMod val="75000"/>
        </a:schemeClr>
      </a:buClr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67282" algn="l" defTabSz="62691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80738" algn="l" defTabSz="62691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94194" algn="l" defTabSz="62691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07651" algn="l" defTabSz="62691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93FF6D0-1449-4C8B-8932-975437CE5F4E}" type="datetime1">
              <a:rPr lang="fr-FR" smtClean="0"/>
              <a:t>10/12/2020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/>
              <a:t>Titre de la présentation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9850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omme, regardant, tenant, portant&#10;&#10;Description générée automatiquement">
            <a:extLst>
              <a:ext uri="{FF2B5EF4-FFF2-40B4-BE49-F238E27FC236}">
                <a16:creationId xmlns:a16="http://schemas.microsoft.com/office/drawing/2014/main" id="{E5DDB03C-1CFD-E443-AF98-820FC6C54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46" y="0"/>
            <a:ext cx="12294834" cy="6858000"/>
          </a:xfrm>
          <a:prstGeom prst="rect">
            <a:avLst/>
          </a:prstGeom>
        </p:spPr>
      </p:pic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47162F87-1A35-3040-84B2-06785C8A0949}"/>
              </a:ext>
            </a:extLst>
          </p:cNvPr>
          <p:cNvSpPr txBox="1">
            <a:spLocks/>
          </p:cNvSpPr>
          <p:nvPr userDrawn="1"/>
        </p:nvSpPr>
        <p:spPr>
          <a:xfrm>
            <a:off x="2351584" y="1184275"/>
            <a:ext cx="7056747" cy="2244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26290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26290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26290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26290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26290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Module de montée en compétence du réseau de pairs de l’ANAP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532060-5E40-411C-B394-F17BE064CDC0}"/>
              </a:ext>
            </a:extLst>
          </p:cNvPr>
          <p:cNvSpPr/>
          <p:nvPr userDrawn="1"/>
        </p:nvSpPr>
        <p:spPr>
          <a:xfrm>
            <a:off x="191344" y="6021288"/>
            <a:ext cx="2664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26290"/>
                </a:solidFill>
              </a:rPr>
              <a:t>23/06/2020</a:t>
            </a:r>
          </a:p>
        </p:txBody>
      </p:sp>
    </p:spTree>
    <p:extLst>
      <p:ext uri="{BB962C8B-B14F-4D97-AF65-F5344CB8AC3E}">
        <p14:creationId xmlns:p14="http://schemas.microsoft.com/office/powerpoint/2010/main" val="7307491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8896" y="2852938"/>
            <a:ext cx="13104000" cy="389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-2728"/>
            <a:ext cx="12192000" cy="90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2543606" y="1556792"/>
            <a:ext cx="3648405" cy="288032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Chapitre 1</a:t>
            </a:r>
          </a:p>
          <a:p>
            <a:pPr lvl="0"/>
            <a:r>
              <a:rPr lang="fr-FR" dirty="0"/>
              <a:t>Chapitre 2</a:t>
            </a:r>
          </a:p>
          <a:p>
            <a:pPr lvl="0"/>
            <a:r>
              <a:rPr lang="fr-FR" dirty="0"/>
              <a:t>Chapitre 3</a:t>
            </a:r>
          </a:p>
        </p:txBody>
      </p:sp>
      <p:sp>
        <p:nvSpPr>
          <p:cNvPr id="34" name="Titre 1"/>
          <p:cNvSpPr>
            <a:spLocks noGrp="1"/>
          </p:cNvSpPr>
          <p:nvPr>
            <p:ph type="ctrTitle" hasCustomPrompt="1"/>
          </p:nvPr>
        </p:nvSpPr>
        <p:spPr>
          <a:xfrm>
            <a:off x="2063080" y="548681"/>
            <a:ext cx="7200000" cy="672063"/>
          </a:xfrm>
        </p:spPr>
        <p:txBody>
          <a:bodyPr anchor="ctr" anchorCtr="0">
            <a:normAutofit/>
          </a:bodyPr>
          <a:lstStyle>
            <a:lvl1pPr>
              <a:lnSpc>
                <a:spcPts val="2700"/>
              </a:lnSpc>
              <a:defRPr sz="250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1775520" y="548744"/>
            <a:ext cx="0" cy="6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44063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8896" y="2852938"/>
            <a:ext cx="13104000" cy="389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-2728"/>
            <a:ext cx="12192000" cy="90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6" name="Titre 1"/>
          <p:cNvSpPr>
            <a:spLocks noGrp="1"/>
          </p:cNvSpPr>
          <p:nvPr>
            <p:ph type="ctrTitle" hasCustomPrompt="1"/>
          </p:nvPr>
        </p:nvSpPr>
        <p:spPr>
          <a:xfrm>
            <a:off x="4657514" y="908720"/>
            <a:ext cx="6278321" cy="1296000"/>
          </a:xfrm>
        </p:spPr>
        <p:txBody>
          <a:bodyPr anchor="ctr" anchorCtr="0">
            <a:noAutofit/>
          </a:bodyPr>
          <a:lstStyle>
            <a:lvl1pPr>
              <a:lnSpc>
                <a:spcPts val="2700"/>
              </a:lnSpc>
              <a:defRPr sz="25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0" y="766103"/>
            <a:ext cx="1467000" cy="1521287"/>
          </a:xfrm>
          <a:prstGeom prst="rect">
            <a:avLst/>
          </a:prstGeom>
          <a:ln>
            <a:solidFill>
              <a:srgbClr val="8E8E8D"/>
            </a:solidFill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14970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2305" y="116632"/>
            <a:ext cx="10946308" cy="7200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sz="900" i="1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0988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621600" y="1414800"/>
            <a:ext cx="10948800" cy="4536000"/>
          </a:xfrm>
        </p:spPr>
        <p:txBody>
          <a:bodyPr>
            <a:noAutofit/>
          </a:bodyPr>
          <a:lstStyle>
            <a:lvl1pPr marL="0" indent="0">
              <a:buSzPct val="140000"/>
              <a:buFont typeface="Wingdings" panose="05000000000000000000" pitchFamily="2" charset="2"/>
              <a:buNone/>
              <a:defRPr sz="2400"/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aseline="0">
                <a:solidFill>
                  <a:schemeClr val="tx2"/>
                </a:solidFill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sz="1600">
                <a:solidFill>
                  <a:srgbClr val="575757"/>
                </a:solidFill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1400">
                <a:solidFill>
                  <a:srgbClr val="575757"/>
                </a:solidFill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sz="14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 sz="900" i="1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78421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2305" y="116632"/>
            <a:ext cx="10946308" cy="7200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622305" y="1412877"/>
            <a:ext cx="5185833" cy="45370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>
                <a:solidFill>
                  <a:srgbClr val="575757"/>
                </a:solidFill>
              </a:defRPr>
            </a:lvl4pPr>
            <a:lvl5pPr>
              <a:defRPr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383873" y="1412877"/>
            <a:ext cx="5185833" cy="45370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>
                <a:solidFill>
                  <a:srgbClr val="575757"/>
                </a:solidFill>
              </a:defRPr>
            </a:lvl4pPr>
            <a:lvl5pPr>
              <a:defRPr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sz="900" i="1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82962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0_Espace_Interne_DSTRAT\1_Travaux PMO_Qualité\2_MANAGEMENT_QUALITE\01-SMQ\03-GESTION DOCUMENTAIRE\04-CHANTIER GESTION DOC\Documentatation COM\PDG PPT\Page de fin_Standar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79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2301" y="1412876"/>
            <a:ext cx="10947400" cy="4537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3721" y="6310363"/>
            <a:ext cx="9235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i="1">
                <a:solidFill>
                  <a:srgbClr val="575757"/>
                </a:solidFill>
              </a:defRPr>
            </a:lvl1pPr>
          </a:lstStyle>
          <a:p>
            <a:endParaRPr lang="fr-FR" dirty="0">
              <a:latin typeface="Arial"/>
              <a:ea typeface="+mn-ea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2305" y="116632"/>
            <a:ext cx="10946308" cy="72000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4AA5AC0-F2F9-443F-B393-6B407380A4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9336" y="6671724"/>
            <a:ext cx="721171" cy="103805"/>
          </a:xfrm>
          <a:prstGeom prst="rect">
            <a:avLst/>
          </a:prstGeom>
        </p:spPr>
      </p:pic>
      <p:pic>
        <p:nvPicPr>
          <p:cNvPr id="8" name="Image 7" descr="Une image contenant capture d’écran, dessin&#10;&#10;Description générée automatiquement">
            <a:extLst>
              <a:ext uri="{FF2B5EF4-FFF2-40B4-BE49-F238E27FC236}">
                <a16:creationId xmlns:a16="http://schemas.microsoft.com/office/drawing/2014/main" id="{AA5B8ADE-EBF4-4F51-8A19-865138EB74C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48114" y="6490031"/>
            <a:ext cx="924550" cy="29601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1874CDB-06F6-4264-BD0E-60C55C49BC7D}"/>
              </a:ext>
            </a:extLst>
          </p:cNvPr>
          <p:cNvCxnSpPr/>
          <p:nvPr userDrawn="1"/>
        </p:nvCxnSpPr>
        <p:spPr>
          <a:xfrm>
            <a:off x="622301" y="836640"/>
            <a:ext cx="6664036" cy="0"/>
          </a:xfrm>
          <a:prstGeom prst="line">
            <a:avLst/>
          </a:prstGeom>
          <a:ln>
            <a:solidFill>
              <a:srgbClr val="0D5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6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</p:sldLayoutIdLst>
  <p:transition>
    <p:fade/>
  </p:transition>
  <p:hf sldNum="0" hdr="0" ftr="0" dt="0"/>
  <p:txStyles>
    <p:titleStyle>
      <a:lvl1pPr marL="0" algn="l" defTabSz="914400" rtl="0" eaLnBrk="1" latinLnBrk="0" hangingPunct="1">
        <a:lnSpc>
          <a:spcPts val="2200"/>
        </a:lnSpc>
        <a:spcBef>
          <a:spcPct val="0"/>
        </a:spcBef>
        <a:buNone/>
        <a:defRPr lang="fr-FR" sz="2400" b="1" i="0" kern="1200" dirty="0">
          <a:solidFill>
            <a:srgbClr val="0D5689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hyperlink" Target="https://esante.gouv.fr/sites/default/files/media_entity/documents/ASIP_R&#233;f&#233;rentiel_Identifiant_National_de_Sant&#233;_v1.pdf" TargetMode="External"/><Relationship Id="rId26" Type="http://schemas.openxmlformats.org/officeDocument/2006/relationships/hyperlink" Target="https://esante.gouv.fr/sites/default/files/media_entity/documents/ans_guide-ins-en-quelques-mots.pdf" TargetMode="External"/><Relationship Id="rId39" Type="http://schemas.microsoft.com/office/2007/relationships/hdphoto" Target="../media/hdphoto3.wdp"/><Relationship Id="rId3" Type="http://schemas.openxmlformats.org/officeDocument/2006/relationships/image" Target="../media/image8.png"/><Relationship Id="rId21" Type="http://schemas.openxmlformats.org/officeDocument/2006/relationships/hyperlink" Target="https://esante.gouv.fr/sites/default/files/media_entity/documents/ANS_Comprendre_INS-2.pdf" TargetMode="External"/><Relationship Id="rId34" Type="http://schemas.openxmlformats.org/officeDocument/2006/relationships/hyperlink" Target="https://esante.gouv.fr/sites/default/files/media_entity/documents/asip_referentiel_identifiant_national_sante-liste-des-oid-des-autorites-d-affectation-des-ins_v0.1.pdf" TargetMode="External"/><Relationship Id="rId7" Type="http://schemas.microsoft.com/office/2007/relationships/hdphoto" Target="../media/hdphoto1.wdp"/><Relationship Id="rId12" Type="http://schemas.openxmlformats.org/officeDocument/2006/relationships/hyperlink" Target="https://esante.gouv.fr/sites/default/files/media_entity/documents/INS_Guide%20implementation_V1_0.pdf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hyperlink" Target="https://solidarites-sante.gouv.fr/soins-et-maladies/qualite-des-soins-et-pratiques/securite/securite-des-soins-securite-des-patients/article/identitovigilance" TargetMode="External"/><Relationship Id="rId24" Type="http://schemas.openxmlformats.org/officeDocument/2006/relationships/hyperlink" Target="https://www.sesam-vitale.fr/web/sesam-vitale/insi3" TargetMode="External"/><Relationship Id="rId32" Type="http://schemas.openxmlformats.org/officeDocument/2006/relationships/hyperlink" Target="https://esante.gouv.fr/ans/webinaires" TargetMode="External"/><Relationship Id="rId37" Type="http://schemas.openxmlformats.org/officeDocument/2006/relationships/hyperlink" Target="https://sesam-vitale.fr/documents/20182/75606/publication_questionnaire_INS.pdf" TargetMode="External"/><Relationship Id="rId40" Type="http://schemas.openxmlformats.org/officeDocument/2006/relationships/image" Target="../media/image26.png"/><Relationship Id="rId5" Type="http://schemas.openxmlformats.org/officeDocument/2006/relationships/image" Target="../media/image10.svg"/><Relationship Id="rId15" Type="http://schemas.openxmlformats.org/officeDocument/2006/relationships/image" Target="../media/image15.png"/><Relationship Id="rId23" Type="http://schemas.openxmlformats.org/officeDocument/2006/relationships/hyperlink" Target="https://esante.gouv.fr/annexe-prise-en-charge-de-lins-dans-les-volets-du-ci-sis" TargetMode="External"/><Relationship Id="rId28" Type="http://schemas.openxmlformats.org/officeDocument/2006/relationships/image" Target="../media/image21.png"/><Relationship Id="rId36" Type="http://schemas.openxmlformats.org/officeDocument/2006/relationships/hyperlink" Target="https://industriels.sesam-vitale.fr/cas/login?service=https://industriels.sesam-vitale.fr/c/portal/login?redirect%3D%2F%26p_l_id%3D933970" TargetMode="External"/><Relationship Id="rId10" Type="http://schemas.openxmlformats.org/officeDocument/2006/relationships/image" Target="../media/image13.png"/><Relationship Id="rId19" Type="http://schemas.openxmlformats.org/officeDocument/2006/relationships/hyperlink" Target="https://www.legifrance.gouv.fr/affichTexte.do?cidTexte=JORFTEXT000039196419&amp;categorieLien=id" TargetMode="External"/><Relationship Id="rId31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hyperlink" Target="http://www.interopsante.org/412_p_15688/documents-publics-de-reference.html" TargetMode="External"/><Relationship Id="rId22" Type="http://schemas.openxmlformats.org/officeDocument/2006/relationships/image" Target="../media/image19.png"/><Relationship Id="rId27" Type="http://schemas.openxmlformats.org/officeDocument/2006/relationships/hyperlink" Target="https://esante.gouv.fr/sites/default/files/media_entity/documents/ans_mettre-en-oeuvre-ins_vf.pdf" TargetMode="External"/><Relationship Id="rId30" Type="http://schemas.openxmlformats.org/officeDocument/2006/relationships/hyperlink" Target="https://cnda.ameli.fr/" TargetMode="External"/><Relationship Id="rId35" Type="http://schemas.openxmlformats.org/officeDocument/2006/relationships/hyperlink" Target="https://esante.gouv.fr/sites/default/files/media_entity/documents/Flyer%20IN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8F372A51-9583-44A9-9293-5A69B167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600" y="1493756"/>
            <a:ext cx="792725" cy="302145"/>
          </a:xfrm>
          <a:prstGeom prst="rect">
            <a:avLst/>
          </a:prstGeom>
        </p:spPr>
      </p:pic>
      <p:sp>
        <p:nvSpPr>
          <p:cNvPr id="76" name="Titre 2">
            <a:extLst>
              <a:ext uri="{FF2B5EF4-FFF2-40B4-BE49-F238E27FC236}">
                <a16:creationId xmlns:a16="http://schemas.microsoft.com/office/drawing/2014/main" id="{E109E8B4-EC71-4DD7-8CEB-58E76118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15888"/>
            <a:ext cx="10730284" cy="720725"/>
          </a:xfrm>
        </p:spPr>
        <p:txBody>
          <a:bodyPr>
            <a:normAutofit/>
          </a:bodyPr>
          <a:lstStyle/>
          <a:p>
            <a:r>
              <a:rPr lang="fr-FR" dirty="0"/>
              <a:t>La documentation à votre disposition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570E1F7-4F25-4907-A416-6D8CA2F7E897}"/>
              </a:ext>
            </a:extLst>
          </p:cNvPr>
          <p:cNvSpPr/>
          <p:nvPr/>
        </p:nvSpPr>
        <p:spPr>
          <a:xfrm>
            <a:off x="557756" y="6341321"/>
            <a:ext cx="3435208" cy="400738"/>
          </a:xfrm>
          <a:prstGeom prst="roundRect">
            <a:avLst/>
          </a:prstGeom>
          <a:solidFill>
            <a:srgbClr val="739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endParaRPr lang="fr-FR" sz="1200" b="1" dirty="0">
              <a:solidFill>
                <a:schemeClr val="bg1"/>
              </a:solidFill>
              <a:ea typeface="Bodoni 72 Oldstyle Book"/>
              <a:cs typeface="Bodoni 72 Oldstyle Boo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9E21E3-98A4-47E7-8E8B-CA65004E0976}"/>
              </a:ext>
            </a:extLst>
          </p:cNvPr>
          <p:cNvSpPr/>
          <p:nvPr/>
        </p:nvSpPr>
        <p:spPr>
          <a:xfrm>
            <a:off x="589520" y="770645"/>
            <a:ext cx="3892865" cy="504056"/>
          </a:xfrm>
          <a:prstGeom prst="rect">
            <a:avLst/>
          </a:prstGeom>
          <a:solidFill>
            <a:srgbClr val="739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Organisation et identitovigilance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4921698-B986-43BD-9811-025C0F2A96C9}"/>
              </a:ext>
            </a:extLst>
          </p:cNvPr>
          <p:cNvSpPr/>
          <p:nvPr/>
        </p:nvSpPr>
        <p:spPr>
          <a:xfrm>
            <a:off x="-50950" y="675009"/>
            <a:ext cx="760900" cy="720008"/>
          </a:xfrm>
          <a:prstGeom prst="ellipse">
            <a:avLst/>
          </a:prstGeom>
          <a:solidFill>
            <a:schemeClr val="bg1"/>
          </a:solidFill>
          <a:ln>
            <a:solidFill>
              <a:srgbClr val="739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62FAFD-4B0B-4B71-A3C8-01EDEE0B76CA}"/>
              </a:ext>
            </a:extLst>
          </p:cNvPr>
          <p:cNvSpPr/>
          <p:nvPr/>
        </p:nvSpPr>
        <p:spPr>
          <a:xfrm>
            <a:off x="8380721" y="770645"/>
            <a:ext cx="3421963" cy="504056"/>
          </a:xfrm>
          <a:prstGeom prst="rect">
            <a:avLst/>
          </a:prstGeom>
          <a:solidFill>
            <a:srgbClr val="CA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Juridique / sécurité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F1374-9A75-441B-9CD2-FE94571D4DED}"/>
              </a:ext>
            </a:extLst>
          </p:cNvPr>
          <p:cNvSpPr/>
          <p:nvPr/>
        </p:nvSpPr>
        <p:spPr>
          <a:xfrm>
            <a:off x="4238398" y="770645"/>
            <a:ext cx="4279080" cy="504056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Système d’information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0BA13A4-AEF4-4272-8867-91EE3556200A}"/>
              </a:ext>
            </a:extLst>
          </p:cNvPr>
          <p:cNvSpPr/>
          <p:nvPr/>
        </p:nvSpPr>
        <p:spPr>
          <a:xfrm>
            <a:off x="58458" y="782985"/>
            <a:ext cx="542084" cy="504056"/>
          </a:xfrm>
          <a:prstGeom prst="ellipse">
            <a:avLst/>
          </a:prstGeom>
          <a:solidFill>
            <a:srgbClr val="739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7D1D798-046B-4DBA-A0D7-153F375470F5}"/>
              </a:ext>
            </a:extLst>
          </p:cNvPr>
          <p:cNvCxnSpPr>
            <a:cxnSpLocks/>
          </p:cNvCxnSpPr>
          <p:nvPr/>
        </p:nvCxnSpPr>
        <p:spPr>
          <a:xfrm>
            <a:off x="335360" y="1389153"/>
            <a:ext cx="0" cy="5352959"/>
          </a:xfrm>
          <a:prstGeom prst="line">
            <a:avLst/>
          </a:prstGeom>
          <a:ln w="38100">
            <a:solidFill>
              <a:srgbClr val="739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E4A1EC6-9A9A-4768-8F21-9D68608E1F5B}"/>
              </a:ext>
            </a:extLst>
          </p:cNvPr>
          <p:cNvSpPr/>
          <p:nvPr/>
        </p:nvSpPr>
        <p:spPr>
          <a:xfrm>
            <a:off x="4062167" y="681950"/>
            <a:ext cx="760900" cy="720008"/>
          </a:xfrm>
          <a:prstGeom prst="ellipse">
            <a:avLst/>
          </a:prstGeom>
          <a:solidFill>
            <a:schemeClr val="bg1"/>
          </a:solidFill>
          <a:ln>
            <a:solidFill>
              <a:srgbClr val="FFB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7E2DD8C-63F1-4AF0-8A98-EC4C7494BF41}"/>
              </a:ext>
            </a:extLst>
          </p:cNvPr>
          <p:cNvSpPr/>
          <p:nvPr/>
        </p:nvSpPr>
        <p:spPr>
          <a:xfrm>
            <a:off x="4171575" y="789926"/>
            <a:ext cx="542084" cy="504056"/>
          </a:xfrm>
          <a:prstGeom prst="ellipse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1D1B5D4-243D-4AFF-BD79-A9EAEC47E6EC}"/>
              </a:ext>
            </a:extLst>
          </p:cNvPr>
          <p:cNvCxnSpPr>
            <a:cxnSpLocks/>
          </p:cNvCxnSpPr>
          <p:nvPr/>
        </p:nvCxnSpPr>
        <p:spPr>
          <a:xfrm>
            <a:off x="4422714" y="1416455"/>
            <a:ext cx="0" cy="5325657"/>
          </a:xfrm>
          <a:prstGeom prst="line">
            <a:avLst/>
          </a:prstGeom>
          <a:ln w="38100">
            <a:solidFill>
              <a:srgbClr val="FFB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16093B9F-92B0-437E-BF93-75B602B37B00}"/>
              </a:ext>
            </a:extLst>
          </p:cNvPr>
          <p:cNvSpPr/>
          <p:nvPr/>
        </p:nvSpPr>
        <p:spPr>
          <a:xfrm>
            <a:off x="8137028" y="627724"/>
            <a:ext cx="760900" cy="720008"/>
          </a:xfrm>
          <a:prstGeom prst="ellipse">
            <a:avLst/>
          </a:prstGeom>
          <a:solidFill>
            <a:schemeClr val="bg1"/>
          </a:solidFill>
          <a:ln>
            <a:solidFill>
              <a:srgbClr val="CA9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A9D5201-E193-4AAD-93E1-1A7298628C00}"/>
              </a:ext>
            </a:extLst>
          </p:cNvPr>
          <p:cNvSpPr/>
          <p:nvPr/>
        </p:nvSpPr>
        <p:spPr>
          <a:xfrm>
            <a:off x="8246436" y="735700"/>
            <a:ext cx="542084" cy="504056"/>
          </a:xfrm>
          <a:prstGeom prst="ellipse">
            <a:avLst/>
          </a:prstGeom>
          <a:solidFill>
            <a:srgbClr val="CA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563550B-CB5D-489B-A6F2-387D76637723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8517478" y="1347732"/>
            <a:ext cx="9977" cy="5394380"/>
          </a:xfrm>
          <a:prstGeom prst="line">
            <a:avLst/>
          </a:prstGeom>
          <a:ln w="38100">
            <a:solidFill>
              <a:srgbClr val="CA95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que 20">
            <a:extLst>
              <a:ext uri="{FF2B5EF4-FFF2-40B4-BE49-F238E27FC236}">
                <a16:creationId xmlns:a16="http://schemas.microsoft.com/office/drawing/2014/main" id="{7CE54731-9B72-46F4-8292-8E7C68481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2597" y="868109"/>
            <a:ext cx="360040" cy="3600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86DB5A0-D0E8-457A-A25D-85171BFBC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286" l="4018" r="97321">
                        <a14:foregroundMark x1="11161" y1="37946" x2="11161" y2="37946"/>
                        <a14:foregroundMark x1="9375" y1="41964" x2="9375" y2="41964"/>
                        <a14:foregroundMark x1="7589" y1="45536" x2="7589" y2="45536"/>
                        <a14:foregroundMark x1="22321" y1="37054" x2="22321" y2="37054"/>
                        <a14:foregroundMark x1="21875" y1="34375" x2="21875" y2="34375"/>
                        <a14:foregroundMark x1="26339" y1="45536" x2="26339" y2="45536"/>
                        <a14:foregroundMark x1="24107" y1="59375" x2="24107" y2="59375"/>
                        <a14:foregroundMark x1="24107" y1="56696" x2="24107" y2="56696"/>
                        <a14:foregroundMark x1="12946" y1="36161" x2="12946" y2="36161"/>
                        <a14:foregroundMark x1="4018" y1="55357" x2="4018" y2="55357"/>
                        <a14:foregroundMark x1="90179" y1="62946" x2="90179" y2="62946"/>
                        <a14:foregroundMark x1="97321" y1="56696" x2="97321" y2="56696"/>
                        <a14:backgroundMark x1="25000" y1="8482" x2="25000" y2="8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4527" y="774227"/>
            <a:ext cx="404863" cy="40486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331ED00-3E60-4324-B256-427EB2552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11" b="92411" l="3125" r="99107">
                        <a14:foregroundMark x1="8929" y1="26786" x2="8929" y2="26786"/>
                        <a14:foregroundMark x1="19643" y1="39732" x2="19643" y2="39732"/>
                        <a14:foregroundMark x1="56696" y1="55357" x2="56696" y2="55357"/>
                        <a14:foregroundMark x1="46429" y1="45536" x2="46429" y2="45536"/>
                        <a14:foregroundMark x1="7589" y1="50446" x2="7589" y2="50446"/>
                        <a14:foregroundMark x1="11607" y1="74554" x2="11607" y2="74554"/>
                        <a14:foregroundMark x1="43304" y1="92857" x2="43304" y2="92857"/>
                        <a14:foregroundMark x1="37500" y1="69643" x2="37500" y2="69643"/>
                        <a14:foregroundMark x1="24107" y1="69643" x2="24107" y2="69643"/>
                        <a14:foregroundMark x1="33929" y1="48214" x2="33929" y2="48214"/>
                        <a14:foregroundMark x1="45982" y1="54018" x2="45982" y2="54018"/>
                        <a14:foregroundMark x1="59375" y1="91964" x2="59375" y2="91964"/>
                        <a14:foregroundMark x1="71875" y1="90179" x2="71875" y2="90179"/>
                        <a14:foregroundMark x1="31250" y1="42857" x2="31250" y2="42857"/>
                        <a14:foregroundMark x1="68304" y1="75446" x2="68304" y2="75446"/>
                        <a14:foregroundMark x1="71429" y1="56696" x2="71429" y2="56696"/>
                        <a14:foregroundMark x1="71429" y1="40625" x2="71429" y2="40625"/>
                        <a14:foregroundMark x1="56696" y1="21875" x2="56696" y2="21875"/>
                        <a14:foregroundMark x1="52232" y1="7589" x2="52232" y2="7589"/>
                        <a14:foregroundMark x1="16071" y1="4911" x2="16071" y2="4911"/>
                        <a14:foregroundMark x1="20982" y1="28571" x2="20982" y2="28571"/>
                        <a14:foregroundMark x1="42857" y1="33036" x2="42857" y2="33036"/>
                        <a14:foregroundMark x1="42857" y1="33036" x2="42857" y2="33036"/>
                        <a14:foregroundMark x1="80804" y1="30357" x2="80804" y2="30357"/>
                        <a14:foregroundMark x1="80804" y1="30357" x2="80804" y2="30357"/>
                        <a14:foregroundMark x1="91964" y1="41518" x2="91964" y2="41518"/>
                        <a14:foregroundMark x1="91964" y1="41518" x2="91964" y2="41518"/>
                        <a14:foregroundMark x1="45089" y1="45982" x2="45089" y2="45982"/>
                        <a14:foregroundMark x1="45089" y1="45982" x2="45089" y2="45982"/>
                        <a14:foregroundMark x1="12500" y1="53571" x2="12500" y2="53571"/>
                        <a14:foregroundMark x1="12500" y1="53571" x2="12500" y2="53571"/>
                        <a14:foregroundMark x1="5357" y1="68750" x2="5357" y2="68750"/>
                        <a14:foregroundMark x1="5357" y1="68750" x2="5357" y2="68750"/>
                        <a14:foregroundMark x1="39732" y1="86161" x2="39732" y2="86161"/>
                        <a14:foregroundMark x1="39732" y1="86161" x2="39732" y2="86161"/>
                        <a14:foregroundMark x1="59821" y1="84375" x2="59821" y2="84375"/>
                        <a14:foregroundMark x1="59821" y1="84375" x2="59821" y2="84375"/>
                        <a14:foregroundMark x1="52679" y1="61161" x2="52679" y2="61161"/>
                        <a14:foregroundMark x1="52679" y1="61161" x2="52679" y2="61161"/>
                        <a14:foregroundMark x1="52232" y1="55804" x2="52232" y2="55804"/>
                        <a14:foregroundMark x1="52232" y1="55804" x2="52232" y2="55804"/>
                        <a14:foregroundMark x1="49107" y1="50893" x2="49107" y2="50893"/>
                        <a14:foregroundMark x1="59821" y1="50000" x2="59821" y2="50000"/>
                        <a14:foregroundMark x1="59821" y1="50000" x2="59821" y2="50000"/>
                        <a14:foregroundMark x1="51786" y1="44196" x2="51786" y2="44196"/>
                        <a14:foregroundMark x1="51786" y1="44196" x2="51786" y2="44196"/>
                        <a14:foregroundMark x1="47768" y1="44196" x2="47768" y2="44196"/>
                        <a14:foregroundMark x1="47768" y1="44196" x2="47768" y2="44196"/>
                        <a14:foregroundMark x1="41071" y1="60714" x2="41071" y2="60714"/>
                        <a14:foregroundMark x1="41071" y1="60714" x2="41071" y2="60714"/>
                        <a14:foregroundMark x1="54911" y1="60714" x2="54911" y2="60714"/>
                        <a14:foregroundMark x1="54911" y1="60714" x2="54911" y2="60714"/>
                        <a14:foregroundMark x1="54018" y1="69643" x2="54018" y2="69643"/>
                        <a14:foregroundMark x1="54018" y1="69643" x2="54018" y2="69643"/>
                        <a14:foregroundMark x1="67411" y1="70536" x2="67411" y2="70536"/>
                        <a14:foregroundMark x1="67411" y1="70536" x2="67411" y2="70536"/>
                        <a14:foregroundMark x1="54911" y1="65625" x2="54911" y2="65625"/>
                        <a14:foregroundMark x1="54911" y1="65625" x2="54911" y2="65625"/>
                        <a14:foregroundMark x1="87500" y1="50000" x2="87500" y2="50000"/>
                        <a14:foregroundMark x1="87500" y1="50000" x2="87500" y2="50000"/>
                        <a14:foregroundMark x1="87500" y1="50000" x2="87500" y2="50000"/>
                        <a14:foregroundMark x1="87500" y1="50000" x2="87500" y2="50000"/>
                        <a14:foregroundMark x1="91071" y1="61607" x2="91071" y2="61607"/>
                        <a14:foregroundMark x1="91071" y1="78571" x2="91071" y2="78571"/>
                        <a14:foregroundMark x1="91071" y1="78571" x2="91071" y2="78571"/>
                        <a14:foregroundMark x1="91071" y1="78571" x2="91071" y2="78571"/>
                        <a14:foregroundMark x1="87054" y1="88839" x2="25000" y2="79018"/>
                        <a14:foregroundMark x1="25000" y1="79018" x2="12500" y2="85714"/>
                        <a14:foregroundMark x1="8036" y1="33036" x2="50893" y2="36161"/>
                        <a14:foregroundMark x1="50893" y1="36161" x2="70089" y2="34821"/>
                        <a14:foregroundMark x1="70089" y1="34821" x2="80804" y2="19643"/>
                        <a14:foregroundMark x1="80804" y1="19643" x2="88839" y2="35714"/>
                        <a14:foregroundMark x1="88839" y1="35714" x2="91964" y2="53125"/>
                        <a14:foregroundMark x1="91964" y1="53125" x2="77679" y2="50893"/>
                        <a14:foregroundMark x1="9821" y1="34821" x2="4464" y2="52232"/>
                        <a14:foregroundMark x1="4464" y1="52232" x2="16071" y2="69196"/>
                        <a14:foregroundMark x1="16071" y1="69196" x2="44643" y2="80804"/>
                        <a14:foregroundMark x1="44643" y1="80804" x2="87500" y2="83036"/>
                        <a14:foregroundMark x1="87500" y1="83036" x2="48214" y2="72321"/>
                        <a14:foregroundMark x1="48214" y1="72321" x2="25000" y2="44643"/>
                        <a14:foregroundMark x1="25000" y1="44643" x2="8482" y2="36607"/>
                        <a14:foregroundMark x1="8482" y1="36607" x2="8036" y2="35714"/>
                        <a14:foregroundMark x1="8036" y1="24107" x2="893" y2="39286"/>
                        <a14:foregroundMark x1="893" y1="39286" x2="3571" y2="78571"/>
                        <a14:foregroundMark x1="3571" y1="78571" x2="12500" y2="68750"/>
                        <a14:foregroundMark x1="91964" y1="86161" x2="95536" y2="51339"/>
                        <a14:foregroundMark x1="95536" y1="51339" x2="92857" y2="34821"/>
                        <a14:foregroundMark x1="92857" y1="34821" x2="95982" y2="58482"/>
                        <a14:foregroundMark x1="95982" y1="58482" x2="83482" y2="71429"/>
                        <a14:foregroundMark x1="83482" y1="71429" x2="92411" y2="71875"/>
                        <a14:foregroundMark x1="87054" y1="23214" x2="99107" y2="36161"/>
                        <a14:foregroundMark x1="99107" y1="36161" x2="93750" y2="88839"/>
                        <a14:foregroundMark x1="93750" y1="88839" x2="93750" y2="89732"/>
                        <a14:foregroundMark x1="96875" y1="28571" x2="94643" y2="83482"/>
                        <a14:foregroundMark x1="94643" y1="83482" x2="99107" y2="30357"/>
                        <a14:foregroundMark x1="99107" y1="30357" x2="98214" y2="25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06" y="828368"/>
            <a:ext cx="344565" cy="344565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4E4108B-2227-49DB-AF9B-36870C1995E0}"/>
              </a:ext>
            </a:extLst>
          </p:cNvPr>
          <p:cNvSpPr txBox="1">
            <a:spLocks/>
          </p:cNvSpPr>
          <p:nvPr/>
        </p:nvSpPr>
        <p:spPr>
          <a:xfrm flipH="1">
            <a:off x="708825" y="1647650"/>
            <a:ext cx="3638711" cy="3046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Prenez connaissances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des règles d’identitovigilance opposables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à tout acteur de santé et à respecter au niveau local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A0ACF5C-D4D8-42A8-839F-3EA3EA8A4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885" y="1325561"/>
            <a:ext cx="332467" cy="40354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 Placeholder 3">
            <a:hlinkClick r:id="rId11"/>
            <a:extLst>
              <a:ext uri="{FF2B5EF4-FFF2-40B4-BE49-F238E27FC236}">
                <a16:creationId xmlns:a16="http://schemas.microsoft.com/office/drawing/2014/main" id="{C3029ED3-3DE2-4A56-B62B-8098B698E801}"/>
              </a:ext>
            </a:extLst>
          </p:cNvPr>
          <p:cNvSpPr txBox="1">
            <a:spLocks/>
          </p:cNvSpPr>
          <p:nvPr/>
        </p:nvSpPr>
        <p:spPr>
          <a:xfrm flipH="1">
            <a:off x="1146918" y="1414052"/>
            <a:ext cx="2973816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i="0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Référentiel national d’identitovigilance (RNIV) 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98E0C17-3CAC-4314-A230-6C0E3450550D}"/>
              </a:ext>
            </a:extLst>
          </p:cNvPr>
          <p:cNvSpPr txBox="1">
            <a:spLocks/>
          </p:cNvSpPr>
          <p:nvPr/>
        </p:nvSpPr>
        <p:spPr>
          <a:xfrm flipH="1">
            <a:off x="5006172" y="3113195"/>
            <a:ext cx="3348407" cy="3046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Consultez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règles de gestion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implémenter au mieux l’identité INS dans les logiciels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Text Placeholder 3">
            <a:hlinkClick r:id="rId12"/>
            <a:extLst>
              <a:ext uri="{FF2B5EF4-FFF2-40B4-BE49-F238E27FC236}">
                <a16:creationId xmlns:a16="http://schemas.microsoft.com/office/drawing/2014/main" id="{84517C81-D40A-4047-98D4-566975603E97}"/>
              </a:ext>
            </a:extLst>
          </p:cNvPr>
          <p:cNvSpPr txBox="1">
            <a:spLocks/>
          </p:cNvSpPr>
          <p:nvPr/>
        </p:nvSpPr>
        <p:spPr>
          <a:xfrm flipH="1">
            <a:off x="5377049" y="2880365"/>
            <a:ext cx="2376683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i="0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Guide d’implémentation identité INS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20E66B9-662B-4BEB-9FCB-377EEBC23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8687" y="2933211"/>
            <a:ext cx="336598" cy="39990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43AE509-69F1-4E62-848B-952B6FFB0A23}"/>
              </a:ext>
            </a:extLst>
          </p:cNvPr>
          <p:cNvSpPr txBox="1">
            <a:spLocks/>
          </p:cNvSpPr>
          <p:nvPr/>
        </p:nvSpPr>
        <p:spPr>
          <a:xfrm flipH="1">
            <a:off x="5079617" y="3749859"/>
            <a:ext cx="2910851" cy="3046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Mettez à jour vos logiciels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conformément aux évolutions des standards d’interopérabilité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3" name="Text Placeholder 3">
            <a:hlinkClick r:id="rId14"/>
            <a:extLst>
              <a:ext uri="{FF2B5EF4-FFF2-40B4-BE49-F238E27FC236}">
                <a16:creationId xmlns:a16="http://schemas.microsoft.com/office/drawing/2014/main" id="{89ACF3AD-26C0-4D21-97BD-213A02BB99C0}"/>
              </a:ext>
            </a:extLst>
          </p:cNvPr>
          <p:cNvSpPr txBox="1">
            <a:spLocks/>
          </p:cNvSpPr>
          <p:nvPr/>
        </p:nvSpPr>
        <p:spPr>
          <a:xfrm flipH="1">
            <a:off x="4532451" y="3525007"/>
            <a:ext cx="228235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Change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Proposal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IHE – PAM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FFA725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E4E850D-E835-41A2-BBAF-DCC5D2730295}"/>
              </a:ext>
            </a:extLst>
          </p:cNvPr>
          <p:cNvSpPr/>
          <p:nvPr/>
        </p:nvSpPr>
        <p:spPr>
          <a:xfrm>
            <a:off x="4781945" y="5018799"/>
            <a:ext cx="3435208" cy="304699"/>
          </a:xfrm>
          <a:prstGeom prst="roundRect">
            <a:avLst/>
          </a:prstGeom>
          <a:solidFill>
            <a:srgbClr val="FF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fr-FR" sz="1200" b="1" dirty="0">
                <a:solidFill>
                  <a:schemeClr val="bg1"/>
                </a:solidFill>
                <a:ea typeface="Bodoni 72 Oldstyle Book"/>
                <a:cs typeface="Bodoni 72 Oldstyle Book"/>
              </a:rPr>
              <a:t>A destination des éditeurs de logiciels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39960C8-6BF6-48B2-9B99-A02701C0B0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6061" y="3730580"/>
            <a:ext cx="260439" cy="29622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1B1BC52-BF72-4513-8D18-38724831E5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1545" y="3570664"/>
            <a:ext cx="321132" cy="344293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3CB9BA2-F1AD-46FC-AB0A-E1A8ACF476A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906"/>
          <a:stretch/>
        </p:blipFill>
        <p:spPr>
          <a:xfrm>
            <a:off x="8810108" y="1592978"/>
            <a:ext cx="329035" cy="426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 Placeholder 3">
            <a:hlinkClick r:id="rId18"/>
            <a:extLst>
              <a:ext uri="{FF2B5EF4-FFF2-40B4-BE49-F238E27FC236}">
                <a16:creationId xmlns:a16="http://schemas.microsoft.com/office/drawing/2014/main" id="{1B19FD9A-A610-49EA-821C-77B841C6277B}"/>
              </a:ext>
            </a:extLst>
          </p:cNvPr>
          <p:cNvSpPr txBox="1">
            <a:spLocks/>
          </p:cNvSpPr>
          <p:nvPr/>
        </p:nvSpPr>
        <p:spPr>
          <a:xfrm flipH="1">
            <a:off x="8715616" y="1528168"/>
            <a:ext cx="3130000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A95A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Référentiel INS</a:t>
            </a:r>
            <a:endParaRPr kumimoji="0" lang="fr-FR" sz="1200" i="0" strike="noStrike" kern="1200" cap="none" spc="0" normalizeH="0" baseline="0" noProof="0" dirty="0">
              <a:ln>
                <a:noFill/>
              </a:ln>
              <a:solidFill>
                <a:srgbClr val="CA95A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F27854B-B728-49D2-9856-3302C2A96F99}"/>
              </a:ext>
            </a:extLst>
          </p:cNvPr>
          <p:cNvSpPr txBox="1">
            <a:spLocks/>
          </p:cNvSpPr>
          <p:nvPr/>
        </p:nvSpPr>
        <p:spPr>
          <a:xfrm flipH="1">
            <a:off x="9234167" y="1716905"/>
            <a:ext cx="2526559" cy="6093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Prenez connaissance de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l’ensemble des mesures de sécurité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qui encadrent le référencement des données de santé avec l’identité INS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124A99E2-333F-4D38-987C-9D30A027212A}"/>
              </a:ext>
            </a:extLst>
          </p:cNvPr>
          <p:cNvSpPr/>
          <p:nvPr/>
        </p:nvSpPr>
        <p:spPr>
          <a:xfrm>
            <a:off x="9074594" y="2495902"/>
            <a:ext cx="2486348" cy="416714"/>
          </a:xfrm>
          <a:prstGeom prst="roundRect">
            <a:avLst/>
          </a:prstGeom>
          <a:solidFill>
            <a:srgbClr val="CA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fr-FR" sz="1200" b="1" dirty="0">
                <a:solidFill>
                  <a:schemeClr val="bg1"/>
                </a:solidFill>
                <a:ea typeface="Bodoni 72 Oldstyle Book"/>
                <a:cs typeface="Bodoni 72 Oldstyle Book"/>
              </a:rPr>
              <a:t>A destination de tous</a:t>
            </a:r>
          </a:p>
        </p:txBody>
      </p:sp>
      <p:sp>
        <p:nvSpPr>
          <p:cNvPr id="42" name="Text Placeholder 3">
            <a:hlinkClick r:id="rId19"/>
            <a:extLst>
              <a:ext uri="{FF2B5EF4-FFF2-40B4-BE49-F238E27FC236}">
                <a16:creationId xmlns:a16="http://schemas.microsoft.com/office/drawing/2014/main" id="{6232A8F1-34EC-4387-9218-6D0DF5E8506C}"/>
              </a:ext>
            </a:extLst>
          </p:cNvPr>
          <p:cNvSpPr txBox="1">
            <a:spLocks/>
          </p:cNvSpPr>
          <p:nvPr/>
        </p:nvSpPr>
        <p:spPr>
          <a:xfrm flipH="1">
            <a:off x="8932446" y="3440107"/>
            <a:ext cx="3130000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200" dirty="0">
                <a:solidFill>
                  <a:srgbClr val="CA95AE"/>
                </a:solidFill>
                <a:latin typeface="+mn-lt"/>
              </a:rPr>
              <a:t>Décret n° 2019-1036 du 8 octobre 2019 </a:t>
            </a:r>
            <a:endParaRPr kumimoji="0" lang="fr-FR" sz="1200" i="0" strike="noStrike" kern="1200" cap="none" spc="0" normalizeH="0" baseline="0" noProof="0" dirty="0">
              <a:ln>
                <a:noFill/>
              </a:ln>
              <a:solidFill>
                <a:srgbClr val="CA95A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8E1C05B-FA79-4ACE-9CDC-D51F61F61379}"/>
              </a:ext>
            </a:extLst>
          </p:cNvPr>
          <p:cNvSpPr txBox="1">
            <a:spLocks/>
          </p:cNvSpPr>
          <p:nvPr/>
        </p:nvSpPr>
        <p:spPr>
          <a:xfrm flipH="1">
            <a:off x="9314703" y="3760756"/>
            <a:ext cx="2605409" cy="4570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Prenez connaissance du décret relatif à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l'utilisation du numéro d'inscription au RNIPP comme matricule INS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0E521E1E-6F38-454A-993C-6B9A1B23B761}"/>
              </a:ext>
            </a:extLst>
          </p:cNvPr>
          <p:cNvSpPr/>
          <p:nvPr/>
        </p:nvSpPr>
        <p:spPr>
          <a:xfrm>
            <a:off x="9069511" y="4439095"/>
            <a:ext cx="2486348" cy="438521"/>
          </a:xfrm>
          <a:prstGeom prst="roundRect">
            <a:avLst/>
          </a:prstGeom>
          <a:solidFill>
            <a:srgbClr val="CA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fr-FR" sz="1200" b="1" dirty="0">
                <a:solidFill>
                  <a:schemeClr val="bg1"/>
                </a:solidFill>
                <a:ea typeface="Bodoni 72 Oldstyle Book"/>
                <a:cs typeface="Bodoni 72 Oldstyle Book"/>
              </a:rPr>
              <a:t>A destination des structures / professionnels de santé (PS)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91865813-5454-49FE-B22A-69A6DD2949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7577" y="3737826"/>
            <a:ext cx="534921" cy="36344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5C18AAD-FDD8-4E44-A274-50A784A79AB7}"/>
              </a:ext>
            </a:extLst>
          </p:cNvPr>
          <p:cNvSpPr txBox="1">
            <a:spLocks/>
          </p:cNvSpPr>
          <p:nvPr/>
        </p:nvSpPr>
        <p:spPr>
          <a:xfrm flipH="1">
            <a:off x="1158949" y="2481308"/>
            <a:ext cx="2667655" cy="3046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Trois supports pour découvrir l’identité INS et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approfondir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vos connaissances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sur le projet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Placeholder 3">
            <a:hlinkClick r:id="rId21"/>
            <a:extLst>
              <a:ext uri="{FF2B5EF4-FFF2-40B4-BE49-F238E27FC236}">
                <a16:creationId xmlns:a16="http://schemas.microsoft.com/office/drawing/2014/main" id="{8597019C-9464-47C6-BF7E-1DA2FD3037B9}"/>
              </a:ext>
            </a:extLst>
          </p:cNvPr>
          <p:cNvSpPr txBox="1">
            <a:spLocks/>
          </p:cNvSpPr>
          <p:nvPr/>
        </p:nvSpPr>
        <p:spPr>
          <a:xfrm flipH="1">
            <a:off x="2798107" y="2193341"/>
            <a:ext cx="1613629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« </a:t>
            </a:r>
            <a:r>
              <a:rPr kumimoji="0" lang="fr-FR" sz="1200" i="0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Comprendre l’INS »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A45F37C3-B1B3-4EBB-B384-0ADB4000B19D}"/>
              </a:ext>
            </a:extLst>
          </p:cNvPr>
          <p:cNvSpPr/>
          <p:nvPr/>
        </p:nvSpPr>
        <p:spPr>
          <a:xfrm>
            <a:off x="656193" y="6341321"/>
            <a:ext cx="3276355" cy="416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fr-FR" sz="1100" b="1" dirty="0">
                <a:solidFill>
                  <a:schemeClr val="bg1"/>
                </a:solidFill>
                <a:ea typeface="Bodoni 72 Oldstyle Book"/>
                <a:cs typeface="Bodoni 72 Oldstyle Book"/>
              </a:rPr>
              <a:t>A destination des acteurs du sanitaire, du médico-social et du libéral, et des relais d’accompagnement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E50584F9-7925-453E-B0F5-987E54F688D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2380" t="11868"/>
          <a:stretch/>
        </p:blipFill>
        <p:spPr>
          <a:xfrm>
            <a:off x="518193" y="2465911"/>
            <a:ext cx="511315" cy="324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 Placeholder 3">
            <a:hlinkClick r:id="rId23"/>
            <a:extLst>
              <a:ext uri="{FF2B5EF4-FFF2-40B4-BE49-F238E27FC236}">
                <a16:creationId xmlns:a16="http://schemas.microsoft.com/office/drawing/2014/main" id="{ED8CEC88-FE37-42AE-A419-EB40C83DA1F1}"/>
              </a:ext>
            </a:extLst>
          </p:cNvPr>
          <p:cNvSpPr txBox="1">
            <a:spLocks/>
          </p:cNvSpPr>
          <p:nvPr/>
        </p:nvSpPr>
        <p:spPr>
          <a:xfrm flipH="1">
            <a:off x="6530688" y="3497646"/>
            <a:ext cx="1465671" cy="17122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>
                <a:solidFill>
                  <a:srgbClr val="FFA725"/>
                </a:solidFill>
                <a:latin typeface="+mn-lt"/>
              </a:rPr>
              <a:t>A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nnexe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du CI-SIS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FFA725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728376F-A468-46DD-98D6-EFBD8660416A}"/>
              </a:ext>
            </a:extLst>
          </p:cNvPr>
          <p:cNvSpPr txBox="1">
            <a:spLocks/>
          </p:cNvSpPr>
          <p:nvPr/>
        </p:nvSpPr>
        <p:spPr>
          <a:xfrm flipH="1">
            <a:off x="4958359" y="1623769"/>
            <a:ext cx="1438287" cy="4570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Consultez les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modalités d’intégration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téléservice </a:t>
            </a:r>
            <a:r>
              <a:rPr lang="fr-FR" sz="1100" b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INSi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1" name="Text Placeholder 3">
            <a:hlinkClick r:id="rId24"/>
            <a:extLst>
              <a:ext uri="{FF2B5EF4-FFF2-40B4-BE49-F238E27FC236}">
                <a16:creationId xmlns:a16="http://schemas.microsoft.com/office/drawing/2014/main" id="{0A1C45E3-52CB-4EE2-814C-1A024E3CD15D}"/>
              </a:ext>
            </a:extLst>
          </p:cNvPr>
          <p:cNvSpPr txBox="1">
            <a:spLocks/>
          </p:cNvSpPr>
          <p:nvPr/>
        </p:nvSpPr>
        <p:spPr>
          <a:xfrm flipH="1">
            <a:off x="3883889" y="1391222"/>
            <a:ext cx="3130000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dirty="0">
                <a:solidFill>
                  <a:srgbClr val="FFA725"/>
                </a:solidFill>
                <a:latin typeface="+mn-lt"/>
              </a:rPr>
              <a:t> Guide d’intégration </a:t>
            </a:r>
            <a:r>
              <a:rPr lang="fr-FR" sz="1200" dirty="0" err="1">
                <a:solidFill>
                  <a:srgbClr val="FFA725"/>
                </a:solidFill>
                <a:latin typeface="+mn-lt"/>
              </a:rPr>
              <a:t>INSi</a:t>
            </a:r>
            <a:endParaRPr lang="fr-FR" sz="1200" dirty="0">
              <a:solidFill>
                <a:srgbClr val="FFA725"/>
              </a:solidFill>
              <a:latin typeface="+mn-lt"/>
            </a:endParaRPr>
          </a:p>
        </p:txBody>
      </p:sp>
      <p:pic>
        <p:nvPicPr>
          <p:cNvPr id="102" name="Picture 2">
            <a:extLst>
              <a:ext uri="{FF2B5EF4-FFF2-40B4-BE49-F238E27FC236}">
                <a16:creationId xmlns:a16="http://schemas.microsoft.com/office/drawing/2014/main" id="{88B4F802-F9B3-4C9D-986B-3AAE7276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81" y="1606656"/>
            <a:ext cx="337276" cy="4766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Text Placeholder 3">
            <a:hlinkClick r:id="rId26"/>
            <a:extLst>
              <a:ext uri="{FF2B5EF4-FFF2-40B4-BE49-F238E27FC236}">
                <a16:creationId xmlns:a16="http://schemas.microsoft.com/office/drawing/2014/main" id="{0C835D97-5535-446B-B1F5-C42A1BE6F3F5}"/>
              </a:ext>
            </a:extLst>
          </p:cNvPr>
          <p:cNvSpPr txBox="1">
            <a:spLocks/>
          </p:cNvSpPr>
          <p:nvPr/>
        </p:nvSpPr>
        <p:spPr>
          <a:xfrm flipH="1">
            <a:off x="875218" y="2193342"/>
            <a:ext cx="2126921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« </a:t>
            </a:r>
            <a:r>
              <a:rPr kumimoji="0" lang="fr-FR" sz="1200" i="0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L’INS en quelques mots »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216A3503-6EF9-4AB0-874A-F1E59FDC2B47}"/>
              </a:ext>
            </a:extLst>
          </p:cNvPr>
          <p:cNvSpPr txBox="1">
            <a:spLocks/>
          </p:cNvSpPr>
          <p:nvPr/>
        </p:nvSpPr>
        <p:spPr>
          <a:xfrm flipH="1">
            <a:off x="365385" y="3338400"/>
            <a:ext cx="2826690" cy="3046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Découvrez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les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premières actions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à mettre en place dès à présent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 Placeholder 3">
            <a:hlinkClick r:id="rId27"/>
            <a:extLst>
              <a:ext uri="{FF2B5EF4-FFF2-40B4-BE49-F238E27FC236}">
                <a16:creationId xmlns:a16="http://schemas.microsoft.com/office/drawing/2014/main" id="{5917EB97-41D2-49BE-9EEB-08097EE66FA8}"/>
              </a:ext>
            </a:extLst>
          </p:cNvPr>
          <p:cNvSpPr txBox="1">
            <a:spLocks/>
          </p:cNvSpPr>
          <p:nvPr/>
        </p:nvSpPr>
        <p:spPr>
          <a:xfrm flipH="1">
            <a:off x="531616" y="2970470"/>
            <a:ext cx="3638709" cy="3323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fr-FR" sz="1200" b="1" u="none" dirty="0">
                <a:solidFill>
                  <a:srgbClr val="739BB9"/>
                </a:solidFill>
                <a:latin typeface="+mn-lt"/>
              </a:rPr>
              <a:t>G</a:t>
            </a:r>
            <a:r>
              <a:rPr kumimoji="0" lang="fr-FR" sz="1200" i="0" strike="noStrike" kern="1200" cap="none" spc="0" normalizeH="0" baseline="0" noProof="0" dirty="0" err="1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uide</a:t>
            </a:r>
            <a:r>
              <a:rPr kumimoji="0" lang="fr-FR" sz="1200" i="0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d’accompagnement à la mise en œuvre de l’identité INS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EA0922-CFB2-47BE-AC8D-DEC66D21B278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4126"/>
          <a:stretch/>
        </p:blipFill>
        <p:spPr>
          <a:xfrm>
            <a:off x="3227943" y="3327385"/>
            <a:ext cx="704605" cy="365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90E43B12-780B-457F-9705-BA935CC589BF}"/>
              </a:ext>
            </a:extLst>
          </p:cNvPr>
          <p:cNvSpPr txBox="1">
            <a:spLocks/>
          </p:cNvSpPr>
          <p:nvPr/>
        </p:nvSpPr>
        <p:spPr>
          <a:xfrm flipH="1">
            <a:off x="362528" y="4079190"/>
            <a:ext cx="3790583" cy="4570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Réalisez votre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état des lieux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en matière d’identitovigilance, d’organisation et de SI, et obtenez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votre plan d’actions personnalisé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(à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télécharger directement sur la page INS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EED49C8C-F405-4051-9981-A089BF8EDC99}"/>
              </a:ext>
            </a:extLst>
          </p:cNvPr>
          <p:cNvSpPr txBox="1">
            <a:spLocks/>
          </p:cNvSpPr>
          <p:nvPr/>
        </p:nvSpPr>
        <p:spPr>
          <a:xfrm flipH="1">
            <a:off x="598410" y="3818664"/>
            <a:ext cx="3638709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Questionnaire d’autoévaluation</a:t>
            </a:r>
            <a:endParaRPr kumimoji="0" lang="fr-FR" sz="1200" i="0" strike="noStrike" kern="1200" cap="none" spc="0" normalizeH="0" baseline="0" noProof="0" dirty="0">
              <a:ln>
                <a:noFill/>
              </a:ln>
              <a:solidFill>
                <a:srgbClr val="739BB9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8F09E7-E4D3-45AC-A169-81291C0EA70C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10964"/>
          <a:stretch/>
        </p:blipFill>
        <p:spPr>
          <a:xfrm>
            <a:off x="506764" y="3804573"/>
            <a:ext cx="439943" cy="246900"/>
          </a:xfrm>
          <a:prstGeom prst="rect">
            <a:avLst/>
          </a:prstGeom>
        </p:spPr>
      </p:pic>
      <p:sp>
        <p:nvSpPr>
          <p:cNvPr id="63" name="Text Placeholder 3">
            <a:hlinkClick r:id="rId24"/>
            <a:extLst>
              <a:ext uri="{FF2B5EF4-FFF2-40B4-BE49-F238E27FC236}">
                <a16:creationId xmlns:a16="http://schemas.microsoft.com/office/drawing/2014/main" id="{00BDFAB1-0B06-4C90-9E03-453E48AFED99}"/>
              </a:ext>
            </a:extLst>
          </p:cNvPr>
          <p:cNvSpPr txBox="1">
            <a:spLocks/>
          </p:cNvSpPr>
          <p:nvPr/>
        </p:nvSpPr>
        <p:spPr>
          <a:xfrm flipH="1">
            <a:off x="6402732" y="1374696"/>
            <a:ext cx="1951691" cy="3323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dirty="0">
                <a:solidFill>
                  <a:srgbClr val="FFA725"/>
                </a:solidFill>
                <a:latin typeface="+mn-lt"/>
              </a:rPr>
              <a:t>CI TLSI AMO, WSDL et flux exemples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8EB8F7EC-D971-4B1D-A79D-143E74A2F791}"/>
              </a:ext>
            </a:extLst>
          </p:cNvPr>
          <p:cNvSpPr txBox="1">
            <a:spLocks/>
          </p:cNvSpPr>
          <p:nvPr/>
        </p:nvSpPr>
        <p:spPr>
          <a:xfrm flipH="1">
            <a:off x="6473371" y="1775777"/>
            <a:ext cx="1912579" cy="3046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Rendez-vous sur le site du GIE SESAM-Vitale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8B91719F-CD41-46B3-A510-A4A76158BEB5}"/>
              </a:ext>
            </a:extLst>
          </p:cNvPr>
          <p:cNvSpPr txBox="1">
            <a:spLocks/>
          </p:cNvSpPr>
          <p:nvPr/>
        </p:nvSpPr>
        <p:spPr>
          <a:xfrm flipH="1">
            <a:off x="4543567" y="2469084"/>
            <a:ext cx="1667901" cy="3046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Accédez à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la plateforme de test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aux cahiers de tests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Placeholder 3">
            <a:hlinkClick r:id="rId30"/>
            <a:extLst>
              <a:ext uri="{FF2B5EF4-FFF2-40B4-BE49-F238E27FC236}">
                <a16:creationId xmlns:a16="http://schemas.microsoft.com/office/drawing/2014/main" id="{07A3BD07-D87B-4EE0-9A33-90C806206898}"/>
              </a:ext>
            </a:extLst>
          </p:cNvPr>
          <p:cNvSpPr txBox="1">
            <a:spLocks/>
          </p:cNvSpPr>
          <p:nvPr/>
        </p:nvSpPr>
        <p:spPr>
          <a:xfrm flipH="1">
            <a:off x="4629926" y="2233831"/>
            <a:ext cx="1032911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CNDA</a:t>
            </a:r>
            <a:endParaRPr kumimoji="0" lang="fr-FR" sz="1200" i="0" strike="noStrike" kern="1200" cap="none" spc="0" normalizeH="0" baseline="0" noProof="0" dirty="0">
              <a:ln>
                <a:noFill/>
              </a:ln>
              <a:solidFill>
                <a:srgbClr val="FFA725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1ABF079C-73FD-41D4-9DD1-414FC709B939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6940" b="29404"/>
          <a:stretch/>
        </p:blipFill>
        <p:spPr>
          <a:xfrm>
            <a:off x="5509123" y="2186364"/>
            <a:ext cx="420006" cy="219008"/>
          </a:xfrm>
          <a:prstGeom prst="rect">
            <a:avLst/>
          </a:prstGeom>
        </p:spPr>
      </p:pic>
      <p:sp>
        <p:nvSpPr>
          <p:cNvPr id="69" name="Text Placeholder 3">
            <a:hlinkClick r:id="rId32"/>
            <a:extLst>
              <a:ext uri="{FF2B5EF4-FFF2-40B4-BE49-F238E27FC236}">
                <a16:creationId xmlns:a16="http://schemas.microsoft.com/office/drawing/2014/main" id="{A6A217E8-726C-4D7C-BBCD-FDAA4FF632B2}"/>
              </a:ext>
            </a:extLst>
          </p:cNvPr>
          <p:cNvSpPr txBox="1">
            <a:spLocks/>
          </p:cNvSpPr>
          <p:nvPr/>
        </p:nvSpPr>
        <p:spPr>
          <a:xfrm flipH="1">
            <a:off x="4657106" y="4237139"/>
            <a:ext cx="228235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Webinaire éditeurs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FFA725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7D191140-C4E2-404D-831F-0E4111EA7ED4}"/>
              </a:ext>
            </a:extLst>
          </p:cNvPr>
          <p:cNvSpPr txBox="1">
            <a:spLocks/>
          </p:cNvSpPr>
          <p:nvPr/>
        </p:nvSpPr>
        <p:spPr>
          <a:xfrm flipH="1">
            <a:off x="4546812" y="4468117"/>
            <a:ext cx="1844175" cy="4570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Inscrivez-vous aux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webinaires éditeurs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et accédez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 replay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précédentes sessions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1CFE7821-B4E8-414A-B389-446D7A64A1E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527571" y="4187210"/>
            <a:ext cx="528129" cy="215145"/>
          </a:xfrm>
          <a:prstGeom prst="rect">
            <a:avLst/>
          </a:prstGeom>
        </p:spPr>
      </p:pic>
      <p:sp>
        <p:nvSpPr>
          <p:cNvPr id="73" name="Text Placeholder 3">
            <a:hlinkClick r:id="rId34"/>
            <a:extLst>
              <a:ext uri="{FF2B5EF4-FFF2-40B4-BE49-F238E27FC236}">
                <a16:creationId xmlns:a16="http://schemas.microsoft.com/office/drawing/2014/main" id="{6C70652A-A496-4EB4-85B6-9D713A95D75E}"/>
              </a:ext>
            </a:extLst>
          </p:cNvPr>
          <p:cNvSpPr txBox="1">
            <a:spLocks/>
          </p:cNvSpPr>
          <p:nvPr/>
        </p:nvSpPr>
        <p:spPr>
          <a:xfrm flipH="1">
            <a:off x="6828822" y="2232065"/>
            <a:ext cx="1032911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Liste des OID</a:t>
            </a:r>
            <a:endParaRPr kumimoji="0" lang="fr-FR" sz="1200" i="0" strike="noStrike" kern="1200" cap="none" spc="0" normalizeH="0" baseline="0" noProof="0" dirty="0">
              <a:ln>
                <a:noFill/>
              </a:ln>
              <a:solidFill>
                <a:srgbClr val="FFA725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1D04D620-0FCD-4570-8142-D85CB1B7AF61}"/>
              </a:ext>
            </a:extLst>
          </p:cNvPr>
          <p:cNvSpPr txBox="1">
            <a:spLocks/>
          </p:cNvSpPr>
          <p:nvPr/>
        </p:nvSpPr>
        <p:spPr>
          <a:xfrm flipH="1">
            <a:off x="6327758" y="2420760"/>
            <a:ext cx="2122972" cy="3046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Consultez la liste des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OID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autorités d’affectation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0" name="Text Placeholder 3">
            <a:hlinkClick r:id="rId32"/>
            <a:extLst>
              <a:ext uri="{FF2B5EF4-FFF2-40B4-BE49-F238E27FC236}">
                <a16:creationId xmlns:a16="http://schemas.microsoft.com/office/drawing/2014/main" id="{F8F7F015-034F-4FD2-9543-CB6E588F5814}"/>
              </a:ext>
            </a:extLst>
          </p:cNvPr>
          <p:cNvSpPr txBox="1">
            <a:spLocks/>
          </p:cNvSpPr>
          <p:nvPr/>
        </p:nvSpPr>
        <p:spPr>
          <a:xfrm flipH="1">
            <a:off x="356967" y="4763423"/>
            <a:ext cx="228235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Webinaire structures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739BB9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8270EEDB-6F02-45B2-9557-B48B159B5F02}"/>
              </a:ext>
            </a:extLst>
          </p:cNvPr>
          <p:cNvSpPr txBox="1">
            <a:spLocks/>
          </p:cNvSpPr>
          <p:nvPr/>
        </p:nvSpPr>
        <p:spPr>
          <a:xfrm flipH="1">
            <a:off x="437258" y="4963716"/>
            <a:ext cx="1796889" cy="6093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Inscrivez-vous aux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webinaires structures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et accédez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 replay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précédentes sessions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2" name="Text Placeholder 3">
            <a:hlinkClick r:id="rId35"/>
            <a:extLst>
              <a:ext uri="{FF2B5EF4-FFF2-40B4-BE49-F238E27FC236}">
                <a16:creationId xmlns:a16="http://schemas.microsoft.com/office/drawing/2014/main" id="{C6A690AA-DA02-4AD7-B833-7A52B2B8314F}"/>
              </a:ext>
            </a:extLst>
          </p:cNvPr>
          <p:cNvSpPr txBox="1">
            <a:spLocks/>
          </p:cNvSpPr>
          <p:nvPr/>
        </p:nvSpPr>
        <p:spPr>
          <a:xfrm flipH="1">
            <a:off x="226180" y="2195106"/>
            <a:ext cx="1019500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Flyer INS,</a:t>
            </a:r>
            <a:endParaRPr kumimoji="0" lang="fr-FR" sz="1200" i="0" strike="noStrike" kern="1200" cap="none" spc="0" normalizeH="0" baseline="0" noProof="0" dirty="0">
              <a:ln>
                <a:noFill/>
              </a:ln>
              <a:solidFill>
                <a:srgbClr val="739BB9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11FDA59C-C713-41C9-8A2C-1B283F50201A}"/>
              </a:ext>
            </a:extLst>
          </p:cNvPr>
          <p:cNvSpPr txBox="1">
            <a:spLocks/>
          </p:cNvSpPr>
          <p:nvPr/>
        </p:nvSpPr>
        <p:spPr>
          <a:xfrm flipH="1">
            <a:off x="2488969" y="4606441"/>
            <a:ext cx="1814717" cy="3323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Liste des référents régionaux identitovigilance</a:t>
            </a:r>
            <a:endParaRPr kumimoji="0" lang="fr-FR" sz="1200" i="0" strike="noStrike" kern="1200" cap="none" spc="0" normalizeH="0" baseline="0" noProof="0" dirty="0">
              <a:ln>
                <a:noFill/>
              </a:ln>
              <a:solidFill>
                <a:srgbClr val="739BB9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DDCC50A6-5B53-4347-9A71-FF424DED8B9F}"/>
              </a:ext>
            </a:extLst>
          </p:cNvPr>
          <p:cNvSpPr txBox="1">
            <a:spLocks/>
          </p:cNvSpPr>
          <p:nvPr/>
        </p:nvSpPr>
        <p:spPr>
          <a:xfrm flipH="1">
            <a:off x="2412446" y="4965440"/>
            <a:ext cx="1851055" cy="5955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Contactez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votre référent régional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toute question sur l’identitovigilance </a:t>
            </a:r>
            <a:r>
              <a:rPr lang="fr-FR" sz="1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à télécharger directement sur la page INS</a:t>
            </a:r>
            <a:r>
              <a:rPr lang="fr-FR" sz="1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fr-FR" sz="11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7" name="Image 86">
            <a:extLst>
              <a:ext uri="{FF2B5EF4-FFF2-40B4-BE49-F238E27FC236}">
                <a16:creationId xmlns:a16="http://schemas.microsoft.com/office/drawing/2014/main" id="{2F4494B7-C979-4AD0-B731-96E5146B588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56969" y="4760290"/>
            <a:ext cx="322989" cy="141965"/>
          </a:xfrm>
          <a:prstGeom prst="rect">
            <a:avLst/>
          </a:prstGeom>
        </p:spPr>
      </p:pic>
      <p:sp>
        <p:nvSpPr>
          <p:cNvPr id="89" name="Text Placeholder 3">
            <a:hlinkClick r:id="rId36"/>
            <a:extLst>
              <a:ext uri="{FF2B5EF4-FFF2-40B4-BE49-F238E27FC236}">
                <a16:creationId xmlns:a16="http://schemas.microsoft.com/office/drawing/2014/main" id="{7EFF0BC0-7142-415F-8B1B-5D5BFC82E570}"/>
              </a:ext>
            </a:extLst>
          </p:cNvPr>
          <p:cNvSpPr txBox="1">
            <a:spLocks/>
          </p:cNvSpPr>
          <p:nvPr/>
        </p:nvSpPr>
        <p:spPr>
          <a:xfrm flipH="1">
            <a:off x="6388077" y="4263545"/>
            <a:ext cx="228235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  <a:lvl2pPr marL="457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9pPr>
          </a:lstStyle>
          <a:p>
            <a:r>
              <a:rPr lang="fr-FR" dirty="0"/>
              <a:t>Enquête éditeurs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D1817702-EAE4-4B33-AE68-3BAA44EBB34E}"/>
              </a:ext>
            </a:extLst>
          </p:cNvPr>
          <p:cNvSpPr txBox="1">
            <a:spLocks/>
          </p:cNvSpPr>
          <p:nvPr/>
        </p:nvSpPr>
        <p:spPr>
          <a:xfrm flipH="1">
            <a:off x="6458507" y="4488445"/>
            <a:ext cx="2011829" cy="4570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Renseignez vos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prévisions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 développement et de déploiement de l’identité INS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7" name="Text Placeholder 3">
            <a:hlinkClick r:id="rId37"/>
            <a:extLst>
              <a:ext uri="{FF2B5EF4-FFF2-40B4-BE49-F238E27FC236}">
                <a16:creationId xmlns:a16="http://schemas.microsoft.com/office/drawing/2014/main" id="{8F22F639-2491-4699-A371-AF146BDCE2DB}"/>
              </a:ext>
            </a:extLst>
          </p:cNvPr>
          <p:cNvSpPr txBox="1">
            <a:spLocks/>
          </p:cNvSpPr>
          <p:nvPr/>
        </p:nvSpPr>
        <p:spPr>
          <a:xfrm flipH="1">
            <a:off x="6350805" y="5510268"/>
            <a:ext cx="228235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  <a:lvl2pPr marL="457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9pPr>
          </a:lstStyle>
          <a:p>
            <a:r>
              <a:rPr lang="fr-FR" dirty="0"/>
              <a:t>Roadmap des éditeurs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80AAC33E-6E20-410C-9142-F95612AAFD70}"/>
              </a:ext>
            </a:extLst>
          </p:cNvPr>
          <p:cNvSpPr txBox="1">
            <a:spLocks/>
          </p:cNvSpPr>
          <p:nvPr/>
        </p:nvSpPr>
        <p:spPr>
          <a:xfrm flipH="1">
            <a:off x="6530688" y="5773228"/>
            <a:ext cx="1943614" cy="45704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Consultez les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prévisions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 développement et de déploiement des éditeurs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9" name="Rectangle : coins arrondis 98">
            <a:extLst>
              <a:ext uri="{FF2B5EF4-FFF2-40B4-BE49-F238E27FC236}">
                <a16:creationId xmlns:a16="http://schemas.microsoft.com/office/drawing/2014/main" id="{92FE72EC-9C38-4FE9-BFB3-543492EDDCF7}"/>
              </a:ext>
            </a:extLst>
          </p:cNvPr>
          <p:cNvSpPr/>
          <p:nvPr/>
        </p:nvSpPr>
        <p:spPr>
          <a:xfrm>
            <a:off x="4749022" y="6453336"/>
            <a:ext cx="3435208" cy="304699"/>
          </a:xfrm>
          <a:prstGeom prst="roundRect">
            <a:avLst/>
          </a:prstGeom>
          <a:solidFill>
            <a:srgbClr val="FF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fr-FR" sz="1200" b="1" dirty="0">
                <a:solidFill>
                  <a:schemeClr val="bg1"/>
                </a:solidFill>
                <a:ea typeface="Bodoni 72 Oldstyle Book"/>
                <a:cs typeface="Bodoni 72 Oldstyle Book"/>
              </a:rPr>
              <a:t>A destination de tous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8F22F639-2491-4699-A371-AF146BDCE2DB}"/>
              </a:ext>
            </a:extLst>
          </p:cNvPr>
          <p:cNvSpPr txBox="1">
            <a:spLocks/>
          </p:cNvSpPr>
          <p:nvPr/>
        </p:nvSpPr>
        <p:spPr>
          <a:xfrm flipH="1">
            <a:off x="4419951" y="5435767"/>
            <a:ext cx="228235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 marR="0" lvl="0" indent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A725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  <a:lvl2pPr marL="457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>
                <a:solidFill>
                  <a:srgbClr val="0D5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/>
            </a:lvl9pPr>
          </a:lstStyle>
          <a:p>
            <a:r>
              <a:rPr lang="fr-FR" dirty="0"/>
              <a:t>Scénarios de tests métier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80AAC33E-6E20-410C-9142-F95612AAFD70}"/>
              </a:ext>
            </a:extLst>
          </p:cNvPr>
          <p:cNvSpPr txBox="1">
            <a:spLocks/>
          </p:cNvSpPr>
          <p:nvPr/>
        </p:nvSpPr>
        <p:spPr>
          <a:xfrm flipH="1">
            <a:off x="4500538" y="5636457"/>
            <a:ext cx="2109854" cy="74789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Effectuez l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 tests d’implémentation de l’identité INS </a:t>
            </a: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qui s’appuient sur les règles du guide d’implémentation INS et le RNIV</a:t>
            </a:r>
            <a:r>
              <a:rPr lang="fr-FR" sz="10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</a:t>
            </a: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à télécharger directement sur la page INS</a:t>
            </a:r>
            <a:r>
              <a:rPr lang="fr-FR" sz="10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09480D64-DE08-4441-9B08-6E4EB28EEAD5}"/>
              </a:ext>
            </a:extLst>
          </p:cNvPr>
          <p:cNvSpPr txBox="1">
            <a:spLocks/>
          </p:cNvSpPr>
          <p:nvPr/>
        </p:nvSpPr>
        <p:spPr>
          <a:xfrm flipH="1">
            <a:off x="9227836" y="222319"/>
            <a:ext cx="2349798" cy="3323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Pour télécharger un document, cliquez sur son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54D99-B716-46F4-9A94-6DF1AA06A0D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172" b="99023" l="3711" r="97461">
                        <a14:foregroundMark x1="84375" y1="95508" x2="84375" y2="95508"/>
                        <a14:foregroundMark x1="84375" y1="95508" x2="84375" y2="95508"/>
                        <a14:foregroundMark x1="91992" y1="81055" x2="91992" y2="81055"/>
                        <a14:foregroundMark x1="97461" y1="84180" x2="97461" y2="84180"/>
                        <a14:foregroundMark x1="97461" y1="84180" x2="97461" y2="84180"/>
                        <a14:foregroundMark x1="97461" y1="84180" x2="97461" y2="84180"/>
                        <a14:foregroundMark x1="97461" y1="84180" x2="97461" y2="84180"/>
                        <a14:foregroundMark x1="97461" y1="84180" x2="97461" y2="84180"/>
                        <a14:foregroundMark x1="38477" y1="4297" x2="38477" y2="4297"/>
                        <a14:foregroundMark x1="38477" y1="4297" x2="38477" y2="4297"/>
                        <a14:foregroundMark x1="15820" y1="38477" x2="15820" y2="38477"/>
                        <a14:foregroundMark x1="3906" y1="39258" x2="3906" y2="39258"/>
                        <a14:foregroundMark x1="3906" y1="39258" x2="3906" y2="39258"/>
                        <a14:foregroundMark x1="3906" y1="39258" x2="20313" y2="39648"/>
                        <a14:foregroundMark x1="12891" y1="61133" x2="21680" y2="55859"/>
                        <a14:foregroundMark x1="21680" y1="55859" x2="25000" y2="51367"/>
                        <a14:foregroundMark x1="13672" y1="12891" x2="19922" y2="21289"/>
                        <a14:foregroundMark x1="19922" y1="21289" x2="24023" y2="24219"/>
                        <a14:foregroundMark x1="38086" y1="1172" x2="38086" y2="1172"/>
                        <a14:foregroundMark x1="85742" y1="99023" x2="85742" y2="99023"/>
                        <a14:foregroundMark x1="38086" y1="3906" x2="38867" y2="20313"/>
                        <a14:foregroundMark x1="50000" y1="25781" x2="63281" y2="13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1907" y="222319"/>
            <a:ext cx="372796" cy="372796"/>
          </a:xfrm>
          <a:prstGeom prst="rect">
            <a:avLst/>
          </a:prstGeom>
        </p:spPr>
      </p:pic>
      <p:sp>
        <p:nvSpPr>
          <p:cNvPr id="83" name="Text Placeholder 3">
            <a:extLst>
              <a:ext uri="{FF2B5EF4-FFF2-40B4-BE49-F238E27FC236}">
                <a16:creationId xmlns:a16="http://schemas.microsoft.com/office/drawing/2014/main" id="{E7A0DC48-858A-42E0-AB37-3B4B71C69DC2}"/>
              </a:ext>
            </a:extLst>
          </p:cNvPr>
          <p:cNvSpPr txBox="1">
            <a:spLocks/>
          </p:cNvSpPr>
          <p:nvPr/>
        </p:nvSpPr>
        <p:spPr>
          <a:xfrm flipH="1">
            <a:off x="1097617" y="5642510"/>
            <a:ext cx="2815459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39BB9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Fiches com et fiches pratiques INS – 3RIV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739BB9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981A2223-0A10-4CAE-9F52-F3613CC0E4CE}"/>
              </a:ext>
            </a:extLst>
          </p:cNvPr>
          <p:cNvSpPr txBox="1">
            <a:spLocks/>
          </p:cNvSpPr>
          <p:nvPr/>
        </p:nvSpPr>
        <p:spPr>
          <a:xfrm flipH="1">
            <a:off x="402360" y="5853416"/>
            <a:ext cx="3896257" cy="4431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rgbClr val="0D56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11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Appuyez-vous sur les fiches produites par le 3RIV pour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sensibiliser et communiquer sur l’INS et l’identitovigilance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à télécharger directement sur la page INS</a:t>
            </a:r>
            <a:r>
              <a:rPr lang="fr-FR" sz="10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F0A37E-CCC3-407C-86F0-34D74190E28A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5437" t="5116" b="32364"/>
          <a:stretch/>
        </p:blipFill>
        <p:spPr>
          <a:xfrm>
            <a:off x="591989" y="5635741"/>
            <a:ext cx="521276" cy="1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80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SIP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Sopra">
      <a:dk1>
        <a:srgbClr val="505050"/>
      </a:dk1>
      <a:lt1>
        <a:sysClr val="window" lastClr="FFFFFF"/>
      </a:lt1>
      <a:dk2>
        <a:srgbClr val="000000"/>
      </a:dk2>
      <a:lt2>
        <a:srgbClr val="DCDCDC"/>
      </a:lt2>
      <a:accent1>
        <a:srgbClr val="CF032B"/>
      </a:accent1>
      <a:accent2>
        <a:srgbClr val="EE1D23"/>
      </a:accent2>
      <a:accent3>
        <a:srgbClr val="F15929"/>
      </a:accent3>
      <a:accent4>
        <a:srgbClr val="FD8B1D"/>
      </a:accent4>
      <a:accent5>
        <a:srgbClr val="FAAA0A"/>
      </a:accent5>
      <a:accent6>
        <a:srgbClr val="C00000"/>
      </a:accent6>
      <a:hlink>
        <a:srgbClr val="0000FF"/>
      </a:hlink>
      <a:folHlink>
        <a:srgbClr val="800080"/>
      </a:folHlink>
    </a:clrScheme>
    <a:fontScheme name="Personnalisé 1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opra">
      <a:dk1>
        <a:srgbClr val="505050"/>
      </a:dk1>
      <a:lt1>
        <a:sysClr val="window" lastClr="FFFFFF"/>
      </a:lt1>
      <a:dk2>
        <a:srgbClr val="000000"/>
      </a:dk2>
      <a:lt2>
        <a:srgbClr val="DCDCDC"/>
      </a:lt2>
      <a:accent1>
        <a:srgbClr val="CF032B"/>
      </a:accent1>
      <a:accent2>
        <a:srgbClr val="EE1D23"/>
      </a:accent2>
      <a:accent3>
        <a:srgbClr val="F15929"/>
      </a:accent3>
      <a:accent4>
        <a:srgbClr val="FD8B1D"/>
      </a:accent4>
      <a:accent5>
        <a:srgbClr val="FAAA0A"/>
      </a:accent5>
      <a:accent6>
        <a:srgbClr val="C00000"/>
      </a:accent6>
      <a:hlink>
        <a:srgbClr val="0000FF"/>
      </a:hlink>
      <a:folHlink>
        <a:srgbClr val="800080"/>
      </a:folHlink>
    </a:clrScheme>
    <a:fontScheme name="Personnalisé 10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89FD5E5DC8D40871A0D20D13AB196" ma:contentTypeVersion="13" ma:contentTypeDescription="Create a new document." ma:contentTypeScope="" ma:versionID="0c33cd9d1ed19aa828aefc7fcc7284ae">
  <xsd:schema xmlns:xsd="http://www.w3.org/2001/XMLSchema" xmlns:xs="http://www.w3.org/2001/XMLSchema" xmlns:p="http://schemas.microsoft.com/office/2006/metadata/properties" xmlns:ns3="81a2e30b-2fd3-4b1b-a87e-cd24e06cc25f" xmlns:ns4="5bf02971-aff0-486c-9f06-5ad91544ecc3" targetNamespace="http://schemas.microsoft.com/office/2006/metadata/properties" ma:root="true" ma:fieldsID="c8f93f3f4186dcd33c192f0a8877c4c1" ns3:_="" ns4:_="">
    <xsd:import namespace="81a2e30b-2fd3-4b1b-a87e-cd24e06cc25f"/>
    <xsd:import namespace="5bf02971-aff0-486c-9f06-5ad91544ec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2e30b-2fd3-4b1b-a87e-cd24e06cc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02971-aff0-486c-9f06-5ad91544ec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f02971-aff0-486c-9f06-5ad91544ecc3">
      <UserInfo>
        <DisplayName>Margaux Buguet</DisplayName>
        <AccountId>175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5EDD3A-6194-486A-99CC-204FBB931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034DE-B10D-4294-8448-7E44C1739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a2e30b-2fd3-4b1b-a87e-cd24e06cc25f"/>
    <ds:schemaRef ds:uri="5bf02971-aff0-486c-9f06-5ad91544ec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6A43B-3226-4661-A377-A3D8607611EE}">
  <ds:schemaRefs>
    <ds:schemaRef ds:uri="http://schemas.microsoft.com/office/2006/metadata/properties"/>
    <ds:schemaRef ds:uri="http://schemas.microsoft.com/office/infopath/2007/PartnerControls"/>
    <ds:schemaRef ds:uri="5bf02971-aff0-486c-9f06-5ad91544ec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FR_Template_SopraSteria_Consulting_SopraHR</Template>
  <TotalTime>80078</TotalTime>
  <Words>448</Words>
  <Application>Microsoft Office PowerPoint</Application>
  <PresentationFormat>Grand écran</PresentationFormat>
  <Paragraphs>53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Webdings</vt:lpstr>
      <vt:lpstr>Wingdings</vt:lpstr>
      <vt:lpstr>Wingdings 3</vt:lpstr>
      <vt:lpstr>ASIP_THEME STANDARD_V1.0</vt:lpstr>
      <vt:lpstr>La documentation à votre disposition </vt:lpstr>
    </vt:vector>
  </TitlesOfParts>
  <Company>Sopra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</dc:title>
  <dc:creator>mladril</dc:creator>
  <cp:lastModifiedBy>Margaux Buguet</cp:lastModifiedBy>
  <cp:revision>4907</cp:revision>
  <cp:lastPrinted>2014-12-11T13:29:41Z</cp:lastPrinted>
  <dcterms:created xsi:type="dcterms:W3CDTF">2016-05-13T14:24:55Z</dcterms:created>
  <dcterms:modified xsi:type="dcterms:W3CDTF">2020-12-10T07:46:32Z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0x01010015489FD5E5DC8D40871A0D20D13AB196</vt:lpwstr>
  </property>
  <property fmtid="{D5CDD505-2E9C-101B-9397-08002B2CF9AE}" pid="3" name="Source F2F">
    <vt:lpwstr>65;#Corp / Identité visuelle (DCOM)|ef95a2a1-6382-42b5-8db1-a32e0b92c190</vt:lpwstr>
  </property>
  <property fmtid="{D5CDD505-2E9C-101B-9397-08002B2CF9AE}" pid="4" name="jc82b7512bbf4ac681d1c9d7dd17faba">
    <vt:lpwstr/>
  </property>
  <property fmtid="{D5CDD505-2E9C-101B-9397-08002B2CF9AE}" pid="5" name="Type d'application">
    <vt:lpwstr/>
  </property>
  <property fmtid="{D5CDD505-2E9C-101B-9397-08002B2CF9AE}" pid="6" name="SOP-LangueDuContenu">
    <vt:lpwstr>5;#Anglais|2d40f1a4-5911-4b26-9306-aa16e6c41576</vt:lpwstr>
  </property>
  <property fmtid="{D5CDD505-2E9C-101B-9397-08002B2CF9AE}" pid="7" name="Métier">
    <vt:lpwstr/>
  </property>
  <property fmtid="{D5CDD505-2E9C-101B-9397-08002B2CF9AE}" pid="8" name="SOP_x002d_TypeDeDocument">
    <vt:lpwstr/>
  </property>
  <property fmtid="{D5CDD505-2E9C-101B-9397-08002B2CF9AE}" pid="9" name="SOP-SecteurDActivite">
    <vt:lpwstr/>
  </property>
  <property fmtid="{D5CDD505-2E9C-101B-9397-08002B2CF9AE}" pid="10" name="SOP_x002d_PerimetreEntite">
    <vt:lpwstr/>
  </property>
  <property fmtid="{D5CDD505-2E9C-101B-9397-08002B2CF9AE}" pid="11" name="SOP-PerimetreEntite">
    <vt:lpwstr/>
  </property>
  <property fmtid="{D5CDD505-2E9C-101B-9397-08002B2CF9AE}" pid="12" name="SOP-TypeDeDocument">
    <vt:lpwstr/>
  </property>
  <property fmtid="{D5CDD505-2E9C-101B-9397-08002B2CF9AE}" pid="13" name="GeographicApplicability">
    <vt:lpwstr>5;#France|03c18c7c-deda-4f8c-ba8f-59529484d7dd</vt:lpwstr>
  </property>
  <property fmtid="{D5CDD505-2E9C-101B-9397-08002B2CF9AE}" pid="14" name="i14ea8bbd518495ea0e20ac1ad18c527">
    <vt:lpwstr>Proposals|0e2859f4-0935-4a11-8663-d55fd756d7a4</vt:lpwstr>
  </property>
  <property fmtid="{D5CDD505-2E9C-101B-9397-08002B2CF9AE}" pid="15" name="Sector">
    <vt:lpwstr/>
  </property>
  <property fmtid="{D5CDD505-2E9C-101B-9397-08002B2CF9AE}" pid="16" name="e0e024ccac5240e69ae9c38a41bfa7a5">
    <vt:lpwstr/>
  </property>
  <property fmtid="{D5CDD505-2E9C-101B-9397-08002B2CF9AE}" pid="17" name="b4187e12891e46deb4d240a4b28bdb90">
    <vt:lpwstr>French|48a98dc6-9a41-4231-8894-3c3b6faea7f8</vt:lpwstr>
  </property>
  <property fmtid="{D5CDD505-2E9C-101B-9397-08002B2CF9AE}" pid="18" name="TaxCatchAll">
    <vt:lpwstr>5;#France|03c18c7c-deda-4f8c-ba8f-59529484d7dd;#4;#French|48a98dc6-9a41-4231-8894-3c3b6faea7f8;#9;#Proposals|0e2859f4-0935-4a11-8663-d55fd756d7a4;#2;#Advisory|05f56918-abb4-4fc6-b748-1264d80bab20</vt:lpwstr>
  </property>
  <property fmtid="{D5CDD505-2E9C-101B-9397-08002B2CF9AE}" pid="19" name="ContentLanguage">
    <vt:lpwstr>4;#French|48a98dc6-9a41-4231-8894-3c3b6faea7f8</vt:lpwstr>
  </property>
  <property fmtid="{D5CDD505-2E9C-101B-9397-08002B2CF9AE}" pid="20" name="k8128b1c45734e36a24fce652bc7ffb7">
    <vt:lpwstr>Advisory|05f56918-abb4-4fc6-b748-1264d80bab20</vt:lpwstr>
  </property>
  <property fmtid="{D5CDD505-2E9C-101B-9397-08002B2CF9AE}" pid="21" name="ServiceLineFunction">
    <vt:lpwstr>2;#Advisory|05f56918-abb4-4fc6-b748-1264d80bab20</vt:lpwstr>
  </property>
  <property fmtid="{D5CDD505-2E9C-101B-9397-08002B2CF9AE}" pid="22" name="EYContentType">
    <vt:lpwstr>9;#Proposals|0e2859f4-0935-4a11-8663-d55fd756d7a4</vt:lpwstr>
  </property>
  <property fmtid="{D5CDD505-2E9C-101B-9397-08002B2CF9AE}" pid="23" name="jc981bd8ab5b47fd91abb7684c0f405b">
    <vt:lpwstr>France|03c18c7c-deda-4f8c-ba8f-59529484d7dd</vt:lpwstr>
  </property>
  <property fmtid="{D5CDD505-2E9C-101B-9397-08002B2CF9AE}" pid="24" name="_dlc_DocIdItemGuid">
    <vt:lpwstr>2558888a-e75a-45e1-8134-61ce6be236ee</vt:lpwstr>
  </property>
</Properties>
</file>