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4258" r:id="rId5"/>
  </p:sldMasterIdLst>
  <p:notesMasterIdLst>
    <p:notesMasterId r:id="rId7"/>
  </p:notesMasterIdLst>
  <p:handoutMasterIdLst>
    <p:handoutMasterId r:id="rId8"/>
  </p:handoutMasterIdLst>
  <p:sldIdLst>
    <p:sldId id="1247" r:id="rId6"/>
  </p:sldIdLst>
  <p:sldSz cx="12192000" cy="6858000"/>
  <p:notesSz cx="6797675" cy="9926638"/>
  <p:defaultTextStyle>
    <a:defPPr>
      <a:defRPr lang="fr-FR"/>
    </a:defPPr>
    <a:lvl1pPr marL="0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0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9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9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8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8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6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96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95" algn="l" defTabSz="9141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84" userDrawn="1">
          <p15:clr>
            <a:srgbClr val="A4A3A4"/>
          </p15:clr>
        </p15:guide>
        <p15:guide id="3" orient="horz" pos="935" userDrawn="1">
          <p15:clr>
            <a:srgbClr val="A4A3A4"/>
          </p15:clr>
        </p15:guide>
        <p15:guide id="4" orient="horz" pos="4191" userDrawn="1">
          <p15:clr>
            <a:srgbClr val="A4A3A4"/>
          </p15:clr>
        </p15:guide>
        <p15:guide id="5" orient="horz" pos="2387" userDrawn="1">
          <p15:clr>
            <a:srgbClr val="A4A3A4"/>
          </p15:clr>
        </p15:guide>
        <p15:guide id="6" orient="horz" pos="287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7227" userDrawn="1">
          <p15:clr>
            <a:srgbClr val="A4A3A4"/>
          </p15:clr>
        </p15:guide>
        <p15:guide id="9" pos="459" userDrawn="1">
          <p15:clr>
            <a:srgbClr val="A4A3A4"/>
          </p15:clr>
        </p15:guide>
        <p15:guide id="10" pos="26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ansman" initials="jlansman" lastIdx="4" clrIdx="0"/>
  <p:cmAuthor id="7" name="Margaux Buguet" initials="MB" lastIdx="87" clrIdx="7"/>
  <p:cmAuthor id="1" name="COHEN Michael" initials="CM" lastIdx="5" clrIdx="1"/>
  <p:cmAuthor id="8" name="ecreach" initials="ecr" lastIdx="73" clrIdx="8"/>
  <p:cmAuthor id="2" name="MULLER Benoit" initials="MB" lastIdx="75" clrIdx="2"/>
  <p:cmAuthor id="9" name="Emma Ros" initials="ER" lastIdx="9" clrIdx="9"/>
  <p:cmAuthor id="3" name="MULLER Benoit" initials="MB [2]" lastIdx="93" clrIdx="3"/>
  <p:cmAuthor id="4" name="sreyarles" initials="sre" lastIdx="4" clrIdx="4"/>
  <p:cmAuthor id="5" name="Christelle Boulin" initials="" lastIdx="14" clrIdx="5"/>
  <p:cmAuthor id="6" name="CHABROUX, Julie (DSSIS)" initials="CJ" lastIdx="19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5AE"/>
    <a:srgbClr val="A9557D"/>
    <a:srgbClr val="FFC266"/>
    <a:srgbClr val="739BB9"/>
    <a:srgbClr val="72B6D8"/>
    <a:srgbClr val="026290"/>
    <a:srgbClr val="73B7D8"/>
    <a:srgbClr val="B55475"/>
    <a:srgbClr val="64AFD4"/>
    <a:srgbClr val="E7B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9FB20-425B-42A2-9817-850009F9A251}" v="23" dt="2020-12-02T17:04:28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3817" autoAdjust="0"/>
  </p:normalViewPr>
  <p:slideViewPr>
    <p:cSldViewPr showGuides="1">
      <p:cViewPr varScale="1">
        <p:scale>
          <a:sx n="67" d="100"/>
          <a:sy n="67" d="100"/>
        </p:scale>
        <p:origin x="780" y="44"/>
      </p:cViewPr>
      <p:guideLst>
        <p:guide orient="horz" pos="2160"/>
        <p:guide orient="horz" pos="3884"/>
        <p:guide orient="horz" pos="935"/>
        <p:guide orient="horz" pos="4191"/>
        <p:guide orient="horz" pos="2387"/>
        <p:guide orient="horz" pos="287"/>
        <p:guide pos="3840"/>
        <p:guide pos="7227"/>
        <p:guide pos="459"/>
        <p:guide pos="26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2792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ux Buguet" userId="74922053-cbe8-4ba8-8604-fd689a4c4859" providerId="ADAL" clId="{2A4E6F93-872F-43B7-9D3B-D1FA99292B7D}"/>
    <pc:docChg chg="undo custSel delSld modSld">
      <pc:chgData name="Margaux Buguet" userId="74922053-cbe8-4ba8-8604-fd689a4c4859" providerId="ADAL" clId="{2A4E6F93-872F-43B7-9D3B-D1FA99292B7D}" dt="2020-10-02T09:53:05.195" v="3010" actId="14100"/>
      <pc:docMkLst>
        <pc:docMk/>
      </pc:docMkLst>
      <pc:sldChg chg="del">
        <pc:chgData name="Margaux Buguet" userId="74922053-cbe8-4ba8-8604-fd689a4c4859" providerId="ADAL" clId="{2A4E6F93-872F-43B7-9D3B-D1FA99292B7D}" dt="2020-09-30T17:16:12.792" v="39" actId="2696"/>
        <pc:sldMkLst>
          <pc:docMk/>
          <pc:sldMk cId="3577563929" sldId="275"/>
        </pc:sldMkLst>
      </pc:sldChg>
      <pc:sldChg chg="del">
        <pc:chgData name="Margaux Buguet" userId="74922053-cbe8-4ba8-8604-fd689a4c4859" providerId="ADAL" clId="{2A4E6F93-872F-43B7-9D3B-D1FA99292B7D}" dt="2020-09-30T17:16:19.877" v="68" actId="2696"/>
        <pc:sldMkLst>
          <pc:docMk/>
          <pc:sldMk cId="346296518" sldId="302"/>
        </pc:sldMkLst>
      </pc:sldChg>
      <pc:sldChg chg="del">
        <pc:chgData name="Margaux Buguet" userId="74922053-cbe8-4ba8-8604-fd689a4c4859" providerId="ADAL" clId="{2A4E6F93-872F-43B7-9D3B-D1FA99292B7D}" dt="2020-09-30T17:16:19.918" v="69" actId="2696"/>
        <pc:sldMkLst>
          <pc:docMk/>
          <pc:sldMk cId="3174148690" sldId="303"/>
        </pc:sldMkLst>
      </pc:sldChg>
      <pc:sldChg chg="del">
        <pc:chgData name="Margaux Buguet" userId="74922053-cbe8-4ba8-8604-fd689a4c4859" providerId="ADAL" clId="{2A4E6F93-872F-43B7-9D3B-D1FA99292B7D}" dt="2020-09-30T17:16:19.940" v="70" actId="2696"/>
        <pc:sldMkLst>
          <pc:docMk/>
          <pc:sldMk cId="2092153218" sldId="304"/>
        </pc:sldMkLst>
      </pc:sldChg>
      <pc:sldChg chg="del">
        <pc:chgData name="Margaux Buguet" userId="74922053-cbe8-4ba8-8604-fd689a4c4859" providerId="ADAL" clId="{2A4E6F93-872F-43B7-9D3B-D1FA99292B7D}" dt="2020-09-30T17:16:19.961" v="71" actId="2696"/>
        <pc:sldMkLst>
          <pc:docMk/>
          <pc:sldMk cId="2966088755" sldId="305"/>
        </pc:sldMkLst>
      </pc:sldChg>
      <pc:sldChg chg="del">
        <pc:chgData name="Margaux Buguet" userId="74922053-cbe8-4ba8-8604-fd689a4c4859" providerId="ADAL" clId="{2A4E6F93-872F-43B7-9D3B-D1FA99292B7D}" dt="2020-09-30T17:16:19.975" v="72" actId="2696"/>
        <pc:sldMkLst>
          <pc:docMk/>
          <pc:sldMk cId="4203185369" sldId="306"/>
        </pc:sldMkLst>
      </pc:sldChg>
      <pc:sldChg chg="del">
        <pc:chgData name="Margaux Buguet" userId="74922053-cbe8-4ba8-8604-fd689a4c4859" providerId="ADAL" clId="{2A4E6F93-872F-43B7-9D3B-D1FA99292B7D}" dt="2020-09-30T17:16:20.003" v="74" actId="2696"/>
        <pc:sldMkLst>
          <pc:docMk/>
          <pc:sldMk cId="3917134213" sldId="307"/>
        </pc:sldMkLst>
      </pc:sldChg>
      <pc:sldChg chg="del">
        <pc:chgData name="Margaux Buguet" userId="74922053-cbe8-4ba8-8604-fd689a4c4859" providerId="ADAL" clId="{2A4E6F93-872F-43B7-9D3B-D1FA99292B7D}" dt="2020-09-30T17:16:19.989" v="73" actId="2696"/>
        <pc:sldMkLst>
          <pc:docMk/>
          <pc:sldMk cId="2981640115" sldId="308"/>
        </pc:sldMkLst>
      </pc:sldChg>
      <pc:sldChg chg="del">
        <pc:chgData name="Margaux Buguet" userId="74922053-cbe8-4ba8-8604-fd689a4c4859" providerId="ADAL" clId="{2A4E6F93-872F-43B7-9D3B-D1FA99292B7D}" dt="2020-09-30T17:16:20.044" v="75" actId="2696"/>
        <pc:sldMkLst>
          <pc:docMk/>
          <pc:sldMk cId="1862771066" sldId="309"/>
        </pc:sldMkLst>
      </pc:sldChg>
      <pc:sldChg chg="del">
        <pc:chgData name="Margaux Buguet" userId="74922053-cbe8-4ba8-8604-fd689a4c4859" providerId="ADAL" clId="{2A4E6F93-872F-43B7-9D3B-D1FA99292B7D}" dt="2020-09-30T17:16:20.066" v="76" actId="2696"/>
        <pc:sldMkLst>
          <pc:docMk/>
          <pc:sldMk cId="1220662814" sldId="310"/>
        </pc:sldMkLst>
      </pc:sldChg>
      <pc:sldChg chg="del">
        <pc:chgData name="Margaux Buguet" userId="74922053-cbe8-4ba8-8604-fd689a4c4859" providerId="ADAL" clId="{2A4E6F93-872F-43B7-9D3B-D1FA99292B7D}" dt="2020-09-30T17:16:20.084" v="77" actId="2696"/>
        <pc:sldMkLst>
          <pc:docMk/>
          <pc:sldMk cId="916946692" sldId="312"/>
        </pc:sldMkLst>
      </pc:sldChg>
      <pc:sldChg chg="del">
        <pc:chgData name="Margaux Buguet" userId="74922053-cbe8-4ba8-8604-fd689a4c4859" providerId="ADAL" clId="{2A4E6F93-872F-43B7-9D3B-D1FA99292B7D}" dt="2020-09-30T17:16:20.107" v="78" actId="2696"/>
        <pc:sldMkLst>
          <pc:docMk/>
          <pc:sldMk cId="276751983" sldId="313"/>
        </pc:sldMkLst>
      </pc:sldChg>
      <pc:sldChg chg="del">
        <pc:chgData name="Margaux Buguet" userId="74922053-cbe8-4ba8-8604-fd689a4c4859" providerId="ADAL" clId="{2A4E6F93-872F-43B7-9D3B-D1FA99292B7D}" dt="2020-09-30T17:16:20.116" v="79" actId="2696"/>
        <pc:sldMkLst>
          <pc:docMk/>
          <pc:sldMk cId="2637240702" sldId="314"/>
        </pc:sldMkLst>
      </pc:sldChg>
      <pc:sldChg chg="del">
        <pc:chgData name="Margaux Buguet" userId="74922053-cbe8-4ba8-8604-fd689a4c4859" providerId="ADAL" clId="{2A4E6F93-872F-43B7-9D3B-D1FA99292B7D}" dt="2020-09-30T17:16:20.146" v="81" actId="2696"/>
        <pc:sldMkLst>
          <pc:docMk/>
          <pc:sldMk cId="3402055237" sldId="474"/>
        </pc:sldMkLst>
      </pc:sldChg>
      <pc:sldChg chg="del">
        <pc:chgData name="Margaux Buguet" userId="74922053-cbe8-4ba8-8604-fd689a4c4859" providerId="ADAL" clId="{2A4E6F93-872F-43B7-9D3B-D1FA99292B7D}" dt="2020-09-30T17:16:12.070" v="0" actId="2696"/>
        <pc:sldMkLst>
          <pc:docMk/>
          <pc:sldMk cId="91000230" sldId="1163"/>
        </pc:sldMkLst>
      </pc:sldChg>
      <pc:sldChg chg="del">
        <pc:chgData name="Margaux Buguet" userId="74922053-cbe8-4ba8-8604-fd689a4c4859" providerId="ADAL" clId="{2A4E6F93-872F-43B7-9D3B-D1FA99292B7D}" dt="2020-09-30T17:16:13.256" v="50" actId="2696"/>
        <pc:sldMkLst>
          <pc:docMk/>
          <pc:sldMk cId="4152713317" sldId="1180"/>
        </pc:sldMkLst>
      </pc:sldChg>
      <pc:sldChg chg="del">
        <pc:chgData name="Margaux Buguet" userId="74922053-cbe8-4ba8-8604-fd689a4c4859" providerId="ADAL" clId="{2A4E6F93-872F-43B7-9D3B-D1FA99292B7D}" dt="2020-09-30T17:16:13.315" v="51" actId="2696"/>
        <pc:sldMkLst>
          <pc:docMk/>
          <pc:sldMk cId="2754595199" sldId="1181"/>
        </pc:sldMkLst>
      </pc:sldChg>
      <pc:sldChg chg="del">
        <pc:chgData name="Margaux Buguet" userId="74922053-cbe8-4ba8-8604-fd689a4c4859" providerId="ADAL" clId="{2A4E6F93-872F-43B7-9D3B-D1FA99292B7D}" dt="2020-09-30T17:16:13.441" v="54" actId="2696"/>
        <pc:sldMkLst>
          <pc:docMk/>
          <pc:sldMk cId="4135269196" sldId="1182"/>
        </pc:sldMkLst>
      </pc:sldChg>
      <pc:sldChg chg="del">
        <pc:chgData name="Margaux Buguet" userId="74922053-cbe8-4ba8-8604-fd689a4c4859" providerId="ADAL" clId="{2A4E6F93-872F-43B7-9D3B-D1FA99292B7D}" dt="2020-09-30T17:16:13.482" v="55" actId="2696"/>
        <pc:sldMkLst>
          <pc:docMk/>
          <pc:sldMk cId="1365366373" sldId="1183"/>
        </pc:sldMkLst>
      </pc:sldChg>
      <pc:sldChg chg="del">
        <pc:chgData name="Margaux Buguet" userId="74922053-cbe8-4ba8-8604-fd689a4c4859" providerId="ADAL" clId="{2A4E6F93-872F-43B7-9D3B-D1FA99292B7D}" dt="2020-09-30T17:16:13.552" v="57" actId="2696"/>
        <pc:sldMkLst>
          <pc:docMk/>
          <pc:sldMk cId="3337477304" sldId="1184"/>
        </pc:sldMkLst>
      </pc:sldChg>
      <pc:sldChg chg="del">
        <pc:chgData name="Margaux Buguet" userId="74922053-cbe8-4ba8-8604-fd689a4c4859" providerId="ADAL" clId="{2A4E6F93-872F-43B7-9D3B-D1FA99292B7D}" dt="2020-09-30T17:16:13.664" v="59" actId="2696"/>
        <pc:sldMkLst>
          <pc:docMk/>
          <pc:sldMk cId="2182253412" sldId="1185"/>
        </pc:sldMkLst>
      </pc:sldChg>
      <pc:sldChg chg="del">
        <pc:chgData name="Margaux Buguet" userId="74922053-cbe8-4ba8-8604-fd689a4c4859" providerId="ADAL" clId="{2A4E6F93-872F-43B7-9D3B-D1FA99292B7D}" dt="2020-09-30T17:16:13.725" v="60" actId="2696"/>
        <pc:sldMkLst>
          <pc:docMk/>
          <pc:sldMk cId="88234831" sldId="1186"/>
        </pc:sldMkLst>
      </pc:sldChg>
      <pc:sldChg chg="del">
        <pc:chgData name="Margaux Buguet" userId="74922053-cbe8-4ba8-8604-fd689a4c4859" providerId="ADAL" clId="{2A4E6F93-872F-43B7-9D3B-D1FA99292B7D}" dt="2020-09-30T17:16:13.753" v="61" actId="2696"/>
        <pc:sldMkLst>
          <pc:docMk/>
          <pc:sldMk cId="993207872" sldId="1187"/>
        </pc:sldMkLst>
      </pc:sldChg>
      <pc:sldChg chg="del">
        <pc:chgData name="Margaux Buguet" userId="74922053-cbe8-4ba8-8604-fd689a4c4859" providerId="ADAL" clId="{2A4E6F93-872F-43B7-9D3B-D1FA99292B7D}" dt="2020-09-30T17:16:13.792" v="62" actId="2696"/>
        <pc:sldMkLst>
          <pc:docMk/>
          <pc:sldMk cId="3492488461" sldId="1188"/>
        </pc:sldMkLst>
      </pc:sldChg>
      <pc:sldChg chg="del">
        <pc:chgData name="Margaux Buguet" userId="74922053-cbe8-4ba8-8604-fd689a4c4859" providerId="ADAL" clId="{2A4E6F93-872F-43B7-9D3B-D1FA99292B7D}" dt="2020-09-30T17:16:12.939" v="44" actId="2696"/>
        <pc:sldMkLst>
          <pc:docMk/>
          <pc:sldMk cId="1703034953" sldId="1189"/>
        </pc:sldMkLst>
      </pc:sldChg>
      <pc:sldChg chg="del">
        <pc:chgData name="Margaux Buguet" userId="74922053-cbe8-4ba8-8604-fd689a4c4859" providerId="ADAL" clId="{2A4E6F93-872F-43B7-9D3B-D1FA99292B7D}" dt="2020-09-30T17:16:13.208" v="49" actId="2696"/>
        <pc:sldMkLst>
          <pc:docMk/>
          <pc:sldMk cId="1417560802" sldId="1190"/>
        </pc:sldMkLst>
      </pc:sldChg>
      <pc:sldChg chg="del">
        <pc:chgData name="Margaux Buguet" userId="74922053-cbe8-4ba8-8604-fd689a4c4859" providerId="ADAL" clId="{2A4E6F93-872F-43B7-9D3B-D1FA99292B7D}" dt="2020-09-30T17:16:13.511" v="56" actId="2696"/>
        <pc:sldMkLst>
          <pc:docMk/>
          <pc:sldMk cId="2109223190" sldId="1192"/>
        </pc:sldMkLst>
      </pc:sldChg>
      <pc:sldChg chg="del">
        <pc:chgData name="Margaux Buguet" userId="74922053-cbe8-4ba8-8604-fd689a4c4859" providerId="ADAL" clId="{2A4E6F93-872F-43B7-9D3B-D1FA99292B7D}" dt="2020-09-30T17:16:13.613" v="58" actId="2696"/>
        <pc:sldMkLst>
          <pc:docMk/>
          <pc:sldMk cId="4150293455" sldId="1193"/>
        </pc:sldMkLst>
      </pc:sldChg>
      <pc:sldChg chg="del">
        <pc:chgData name="Margaux Buguet" userId="74922053-cbe8-4ba8-8604-fd689a4c4859" providerId="ADAL" clId="{2A4E6F93-872F-43B7-9D3B-D1FA99292B7D}" dt="2020-09-30T17:16:13.348" v="52" actId="2696"/>
        <pc:sldMkLst>
          <pc:docMk/>
          <pc:sldMk cId="1080964968" sldId="1194"/>
        </pc:sldMkLst>
      </pc:sldChg>
      <pc:sldChg chg="del">
        <pc:chgData name="Margaux Buguet" userId="74922053-cbe8-4ba8-8604-fd689a4c4859" providerId="ADAL" clId="{2A4E6F93-872F-43B7-9D3B-D1FA99292B7D}" dt="2020-09-30T17:16:12.111" v="3" actId="2696"/>
        <pc:sldMkLst>
          <pc:docMk/>
          <pc:sldMk cId="831839953" sldId="1196"/>
        </pc:sldMkLst>
      </pc:sldChg>
      <pc:sldChg chg="del">
        <pc:chgData name="Margaux Buguet" userId="74922053-cbe8-4ba8-8604-fd689a4c4859" providerId="ADAL" clId="{2A4E6F93-872F-43B7-9D3B-D1FA99292B7D}" dt="2020-09-30T17:16:12.837" v="42" actId="2696"/>
        <pc:sldMkLst>
          <pc:docMk/>
          <pc:sldMk cId="1927079632" sldId="1199"/>
        </pc:sldMkLst>
      </pc:sldChg>
      <pc:sldChg chg="del">
        <pc:chgData name="Margaux Buguet" userId="74922053-cbe8-4ba8-8604-fd689a4c4859" providerId="ADAL" clId="{2A4E6F93-872F-43B7-9D3B-D1FA99292B7D}" dt="2020-09-30T17:16:13.154" v="48" actId="2696"/>
        <pc:sldMkLst>
          <pc:docMk/>
          <pc:sldMk cId="2294444884" sldId="1201"/>
        </pc:sldMkLst>
      </pc:sldChg>
      <pc:sldChg chg="del">
        <pc:chgData name="Margaux Buguet" userId="74922053-cbe8-4ba8-8604-fd689a4c4859" providerId="ADAL" clId="{2A4E6F93-872F-43B7-9D3B-D1FA99292B7D}" dt="2020-09-30T17:16:13.005" v="45" actId="2696"/>
        <pc:sldMkLst>
          <pc:docMk/>
          <pc:sldMk cId="1922313253" sldId="1203"/>
        </pc:sldMkLst>
      </pc:sldChg>
      <pc:sldChg chg="del">
        <pc:chgData name="Margaux Buguet" userId="74922053-cbe8-4ba8-8604-fd689a4c4859" providerId="ADAL" clId="{2A4E6F93-872F-43B7-9D3B-D1FA99292B7D}" dt="2020-09-30T17:16:13.073" v="46" actId="2696"/>
        <pc:sldMkLst>
          <pc:docMk/>
          <pc:sldMk cId="159777573" sldId="1204"/>
        </pc:sldMkLst>
      </pc:sldChg>
      <pc:sldChg chg="del">
        <pc:chgData name="Margaux Buguet" userId="74922053-cbe8-4ba8-8604-fd689a4c4859" providerId="ADAL" clId="{2A4E6F93-872F-43B7-9D3B-D1FA99292B7D}" dt="2020-09-30T17:16:13.815" v="64" actId="2696"/>
        <pc:sldMkLst>
          <pc:docMk/>
          <pc:sldMk cId="2786501777" sldId="1206"/>
        </pc:sldMkLst>
      </pc:sldChg>
      <pc:sldChg chg="del">
        <pc:chgData name="Margaux Buguet" userId="74922053-cbe8-4ba8-8604-fd689a4c4859" providerId="ADAL" clId="{2A4E6F93-872F-43B7-9D3B-D1FA99292B7D}" dt="2020-09-30T17:16:13.401" v="53" actId="2696"/>
        <pc:sldMkLst>
          <pc:docMk/>
          <pc:sldMk cId="707921777" sldId="1208"/>
        </pc:sldMkLst>
      </pc:sldChg>
      <pc:sldChg chg="del">
        <pc:chgData name="Margaux Buguet" userId="74922053-cbe8-4ba8-8604-fd689a4c4859" providerId="ADAL" clId="{2A4E6F93-872F-43B7-9D3B-D1FA99292B7D}" dt="2020-09-30T17:16:13.834" v="66" actId="2696"/>
        <pc:sldMkLst>
          <pc:docMk/>
          <pc:sldMk cId="2948008267" sldId="1209"/>
        </pc:sldMkLst>
      </pc:sldChg>
      <pc:sldChg chg="del">
        <pc:chgData name="Margaux Buguet" userId="74922053-cbe8-4ba8-8604-fd689a4c4859" providerId="ADAL" clId="{2A4E6F93-872F-43B7-9D3B-D1FA99292B7D}" dt="2020-09-30T17:16:13.856" v="67" actId="2696"/>
        <pc:sldMkLst>
          <pc:docMk/>
          <pc:sldMk cId="231547043" sldId="1210"/>
        </pc:sldMkLst>
      </pc:sldChg>
      <pc:sldChg chg="del">
        <pc:chgData name="Margaux Buguet" userId="74922053-cbe8-4ba8-8604-fd689a4c4859" providerId="ADAL" clId="{2A4E6F93-872F-43B7-9D3B-D1FA99292B7D}" dt="2020-09-30T17:16:12.190" v="8" actId="2696"/>
        <pc:sldMkLst>
          <pc:docMk/>
          <pc:sldMk cId="2597815683" sldId="1213"/>
        </pc:sldMkLst>
      </pc:sldChg>
      <pc:sldChg chg="del">
        <pc:chgData name="Margaux Buguet" userId="74922053-cbe8-4ba8-8604-fd689a4c4859" providerId="ADAL" clId="{2A4E6F93-872F-43B7-9D3B-D1FA99292B7D}" dt="2020-09-30T17:16:12.229" v="11" actId="2696"/>
        <pc:sldMkLst>
          <pc:docMk/>
          <pc:sldMk cId="2543840923" sldId="1215"/>
        </pc:sldMkLst>
      </pc:sldChg>
      <pc:sldChg chg="del">
        <pc:chgData name="Margaux Buguet" userId="74922053-cbe8-4ba8-8604-fd689a4c4859" providerId="ADAL" clId="{2A4E6F93-872F-43B7-9D3B-D1FA99292B7D}" dt="2020-09-30T17:16:12.281" v="14" actId="2696"/>
        <pc:sldMkLst>
          <pc:docMk/>
          <pc:sldMk cId="37203073" sldId="1216"/>
        </pc:sldMkLst>
      </pc:sldChg>
      <pc:sldChg chg="del">
        <pc:chgData name="Margaux Buguet" userId="74922053-cbe8-4ba8-8604-fd689a4c4859" providerId="ADAL" clId="{2A4E6F93-872F-43B7-9D3B-D1FA99292B7D}" dt="2020-09-30T17:16:12.337" v="16" actId="2696"/>
        <pc:sldMkLst>
          <pc:docMk/>
          <pc:sldMk cId="3641098259" sldId="1217"/>
        </pc:sldMkLst>
      </pc:sldChg>
      <pc:sldChg chg="del">
        <pc:chgData name="Margaux Buguet" userId="74922053-cbe8-4ba8-8604-fd689a4c4859" providerId="ADAL" clId="{2A4E6F93-872F-43B7-9D3B-D1FA99292B7D}" dt="2020-09-30T17:16:12.363" v="18" actId="2696"/>
        <pc:sldMkLst>
          <pc:docMk/>
          <pc:sldMk cId="485157370" sldId="1218"/>
        </pc:sldMkLst>
      </pc:sldChg>
      <pc:sldChg chg="del">
        <pc:chgData name="Margaux Buguet" userId="74922053-cbe8-4ba8-8604-fd689a4c4859" providerId="ADAL" clId="{2A4E6F93-872F-43B7-9D3B-D1FA99292B7D}" dt="2020-09-30T17:16:12.386" v="20" actId="2696"/>
        <pc:sldMkLst>
          <pc:docMk/>
          <pc:sldMk cId="4238119761" sldId="1219"/>
        </pc:sldMkLst>
      </pc:sldChg>
      <pc:sldChg chg="del">
        <pc:chgData name="Margaux Buguet" userId="74922053-cbe8-4ba8-8604-fd689a4c4859" providerId="ADAL" clId="{2A4E6F93-872F-43B7-9D3B-D1FA99292B7D}" dt="2020-09-30T17:16:12.459" v="24" actId="2696"/>
        <pc:sldMkLst>
          <pc:docMk/>
          <pc:sldMk cId="4223580937" sldId="1220"/>
        </pc:sldMkLst>
      </pc:sldChg>
      <pc:sldChg chg="del">
        <pc:chgData name="Margaux Buguet" userId="74922053-cbe8-4ba8-8604-fd689a4c4859" providerId="ADAL" clId="{2A4E6F93-872F-43B7-9D3B-D1FA99292B7D}" dt="2020-09-30T17:16:12.490" v="26" actId="2696"/>
        <pc:sldMkLst>
          <pc:docMk/>
          <pc:sldMk cId="340434" sldId="1222"/>
        </pc:sldMkLst>
      </pc:sldChg>
      <pc:sldChg chg="del">
        <pc:chgData name="Margaux Buguet" userId="74922053-cbe8-4ba8-8604-fd689a4c4859" providerId="ADAL" clId="{2A4E6F93-872F-43B7-9D3B-D1FA99292B7D}" dt="2020-09-30T17:16:12.199" v="9" actId="2696"/>
        <pc:sldMkLst>
          <pc:docMk/>
          <pc:sldMk cId="3657086984" sldId="1223"/>
        </pc:sldMkLst>
      </pc:sldChg>
      <pc:sldChg chg="del">
        <pc:chgData name="Margaux Buguet" userId="74922053-cbe8-4ba8-8604-fd689a4c4859" providerId="ADAL" clId="{2A4E6F93-872F-43B7-9D3B-D1FA99292B7D}" dt="2020-09-30T17:16:12.109" v="2" actId="2696"/>
        <pc:sldMkLst>
          <pc:docMk/>
          <pc:sldMk cId="1174487228" sldId="1245"/>
        </pc:sldMkLst>
      </pc:sldChg>
      <pc:sldChg chg="del">
        <pc:chgData name="Margaux Buguet" userId="74922053-cbe8-4ba8-8604-fd689a4c4859" providerId="ADAL" clId="{2A4E6F93-872F-43B7-9D3B-D1FA99292B7D}" dt="2020-09-30T17:16:12.086" v="1" actId="2696"/>
        <pc:sldMkLst>
          <pc:docMk/>
          <pc:sldMk cId="2725417230" sldId="1246"/>
        </pc:sldMkLst>
      </pc:sldChg>
      <pc:sldChg chg="addSp delSp modSp">
        <pc:chgData name="Margaux Buguet" userId="74922053-cbe8-4ba8-8604-fd689a4c4859" providerId="ADAL" clId="{2A4E6F93-872F-43B7-9D3B-D1FA99292B7D}" dt="2020-10-02T09:53:05.195" v="3010" actId="14100"/>
        <pc:sldMkLst>
          <pc:docMk/>
          <pc:sldMk cId="3845398084" sldId="1247"/>
        </pc:sldMkLst>
        <pc:spChg chg="mod">
          <ac:chgData name="Margaux Buguet" userId="74922053-cbe8-4ba8-8604-fd689a4c4859" providerId="ADAL" clId="{2A4E6F93-872F-43B7-9D3B-D1FA99292B7D}" dt="2020-10-02T09:23:34.894" v="2885" actId="1076"/>
          <ac:spMkLst>
            <pc:docMk/>
            <pc:sldMk cId="3845398084" sldId="1247"/>
            <ac:spMk id="7" creationId="{D570E1F7-4F25-4907-A416-6D8CA2F7E897}"/>
          </ac:spMkLst>
        </pc:spChg>
        <pc:spChg chg="mod">
          <ac:chgData name="Margaux Buguet" userId="74922053-cbe8-4ba8-8604-fd689a4c4859" providerId="ADAL" clId="{2A4E6F93-872F-43B7-9D3B-D1FA99292B7D}" dt="2020-10-02T08:26:42.899" v="2605" actId="14100"/>
          <ac:spMkLst>
            <pc:docMk/>
            <pc:sldMk cId="3845398084" sldId="1247"/>
            <ac:spMk id="8" creationId="{DD9E21E3-98A4-47E7-8E8B-CA65004E0976}"/>
          </ac:spMkLst>
        </pc:spChg>
        <pc:spChg chg="mod">
          <ac:chgData name="Margaux Buguet" userId="74922053-cbe8-4ba8-8604-fd689a4c4859" providerId="ADAL" clId="{2A4E6F93-872F-43B7-9D3B-D1FA99292B7D}" dt="2020-10-02T07:22:51.177" v="1179" actId="1076"/>
          <ac:spMkLst>
            <pc:docMk/>
            <pc:sldMk cId="3845398084" sldId="1247"/>
            <ac:spMk id="9" creationId="{B4921698-B986-43BD-9811-025C0F2A96C9}"/>
          </ac:spMkLst>
        </pc:spChg>
        <pc:spChg chg="mod">
          <ac:chgData name="Margaux Buguet" userId="74922053-cbe8-4ba8-8604-fd689a4c4859" providerId="ADAL" clId="{2A4E6F93-872F-43B7-9D3B-D1FA99292B7D}" dt="2020-10-02T07:22:40.728" v="1178" actId="554"/>
          <ac:spMkLst>
            <pc:docMk/>
            <pc:sldMk cId="3845398084" sldId="1247"/>
            <ac:spMk id="10" creationId="{E562FAFD-4B0B-4B71-A3C8-01EDEE0B76CA}"/>
          </ac:spMkLst>
        </pc:spChg>
        <pc:spChg chg="mod">
          <ac:chgData name="Margaux Buguet" userId="74922053-cbe8-4ba8-8604-fd689a4c4859" providerId="ADAL" clId="{2A4E6F93-872F-43B7-9D3B-D1FA99292B7D}" dt="2020-10-02T08:24:05.148" v="2587" actId="14100"/>
          <ac:spMkLst>
            <pc:docMk/>
            <pc:sldMk cId="3845398084" sldId="1247"/>
            <ac:spMk id="11" creationId="{D63F1374-9A75-441B-9CD2-FE94571D4DED}"/>
          </ac:spMkLst>
        </pc:spChg>
        <pc:spChg chg="mod">
          <ac:chgData name="Margaux Buguet" userId="74922053-cbe8-4ba8-8604-fd689a4c4859" providerId="ADAL" clId="{2A4E6F93-872F-43B7-9D3B-D1FA99292B7D}" dt="2020-10-02T07:22:51.177" v="1179" actId="1076"/>
          <ac:spMkLst>
            <pc:docMk/>
            <pc:sldMk cId="3845398084" sldId="1247"/>
            <ac:spMk id="12" creationId="{40BA13A4-AEF4-4272-8867-91EE3556200A}"/>
          </ac:spMkLst>
        </pc:spChg>
        <pc:spChg chg="mod">
          <ac:chgData name="Margaux Buguet" userId="74922053-cbe8-4ba8-8604-fd689a4c4859" providerId="ADAL" clId="{2A4E6F93-872F-43B7-9D3B-D1FA99292B7D}" dt="2020-10-02T08:26:39.050" v="2604" actId="1076"/>
          <ac:spMkLst>
            <pc:docMk/>
            <pc:sldMk cId="3845398084" sldId="1247"/>
            <ac:spMk id="14" creationId="{1E4A1EC6-9A9A-4768-8F21-9D68608E1F5B}"/>
          </ac:spMkLst>
        </pc:spChg>
        <pc:spChg chg="mod">
          <ac:chgData name="Margaux Buguet" userId="74922053-cbe8-4ba8-8604-fd689a4c4859" providerId="ADAL" clId="{2A4E6F93-872F-43B7-9D3B-D1FA99292B7D}" dt="2020-10-02T08:26:39.050" v="2604" actId="1076"/>
          <ac:spMkLst>
            <pc:docMk/>
            <pc:sldMk cId="3845398084" sldId="1247"/>
            <ac:spMk id="15" creationId="{A7E2DD8C-63F1-4AF0-8A98-EC4C7494BF41}"/>
          </ac:spMkLst>
        </pc:spChg>
        <pc:spChg chg="mod">
          <ac:chgData name="Margaux Buguet" userId="74922053-cbe8-4ba8-8604-fd689a4c4859" providerId="ADAL" clId="{2A4E6F93-872F-43B7-9D3B-D1FA99292B7D}" dt="2020-10-02T08:23:25.698" v="2576" actId="1076"/>
          <ac:spMkLst>
            <pc:docMk/>
            <pc:sldMk cId="3845398084" sldId="1247"/>
            <ac:spMk id="17" creationId="{16093B9F-92B0-437E-BF93-75B602B37B00}"/>
          </ac:spMkLst>
        </pc:spChg>
        <pc:spChg chg="mod">
          <ac:chgData name="Margaux Buguet" userId="74922053-cbe8-4ba8-8604-fd689a4c4859" providerId="ADAL" clId="{2A4E6F93-872F-43B7-9D3B-D1FA99292B7D}" dt="2020-10-02T08:23:25.698" v="2576" actId="1076"/>
          <ac:spMkLst>
            <pc:docMk/>
            <pc:sldMk cId="3845398084" sldId="1247"/>
            <ac:spMk id="18" creationId="{AA9D5201-E193-4AAD-93E1-1A7298628C00}"/>
          </ac:spMkLst>
        </pc:spChg>
        <pc:spChg chg="mod">
          <ac:chgData name="Margaux Buguet" userId="74922053-cbe8-4ba8-8604-fd689a4c4859" providerId="ADAL" clId="{2A4E6F93-872F-43B7-9D3B-D1FA99292B7D}" dt="2020-10-02T09:00:03.104" v="2831" actId="14100"/>
          <ac:spMkLst>
            <pc:docMk/>
            <pc:sldMk cId="3845398084" sldId="1247"/>
            <ac:spMk id="24" creationId="{24E4108B-2227-49DB-AF9B-36870C1995E0}"/>
          </ac:spMkLst>
        </pc:spChg>
        <pc:spChg chg="mod">
          <ac:chgData name="Margaux Buguet" userId="74922053-cbe8-4ba8-8604-fd689a4c4859" providerId="ADAL" clId="{2A4E6F93-872F-43B7-9D3B-D1FA99292B7D}" dt="2020-10-02T08:59:56.157" v="2829" actId="1076"/>
          <ac:spMkLst>
            <pc:docMk/>
            <pc:sldMk cId="3845398084" sldId="1247"/>
            <ac:spMk id="26" creationId="{C3029ED3-3DE2-4A56-B62B-8098B698E801}"/>
          </ac:spMkLst>
        </pc:spChg>
        <pc:spChg chg="add del mod">
          <ac:chgData name="Margaux Buguet" userId="74922053-cbe8-4ba8-8604-fd689a4c4859" providerId="ADAL" clId="{2A4E6F93-872F-43B7-9D3B-D1FA99292B7D}" dt="2020-10-02T08:15:16.576" v="2340" actId="478"/>
          <ac:spMkLst>
            <pc:docMk/>
            <pc:sldMk cId="3845398084" sldId="1247"/>
            <ac:spMk id="27" creationId="{0A9D7DB5-DD5B-460A-B82E-CAF7F924CEBC}"/>
          </ac:spMkLst>
        </pc:spChg>
        <pc:spChg chg="del mod">
          <ac:chgData name="Margaux Buguet" userId="74922053-cbe8-4ba8-8604-fd689a4c4859" providerId="ADAL" clId="{2A4E6F93-872F-43B7-9D3B-D1FA99292B7D}" dt="2020-09-30T17:38:57.866" v="319" actId="478"/>
          <ac:spMkLst>
            <pc:docMk/>
            <pc:sldMk cId="3845398084" sldId="1247"/>
            <ac:spMk id="27" creationId="{0F8B24DC-4FE0-4389-A9A8-D471A69985A8}"/>
          </ac:spMkLst>
        </pc:spChg>
        <pc:spChg chg="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28" creationId="{398E0C17-3CAC-4314-A230-6C0E3450550D}"/>
          </ac:spMkLst>
        </pc:spChg>
        <pc:spChg chg="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29" creationId="{84517C81-D40A-4047-98D4-566975603E97}"/>
          </ac:spMkLst>
        </pc:spChg>
        <pc:spChg chg="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32" creationId="{143AE509-69F1-4E62-848B-952B6FFB0A23}"/>
          </ac:spMkLst>
        </pc:spChg>
        <pc:spChg chg="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33" creationId="{89ACF3AD-26C0-4D21-97BD-213A02BB99C0}"/>
          </ac:spMkLst>
        </pc:spChg>
        <pc:spChg chg="del mod">
          <ac:chgData name="Margaux Buguet" userId="74922053-cbe8-4ba8-8604-fd689a4c4859" providerId="ADAL" clId="{2A4E6F93-872F-43B7-9D3B-D1FA99292B7D}" dt="2020-10-02T08:23:12.135" v="2572" actId="478"/>
          <ac:spMkLst>
            <pc:docMk/>
            <pc:sldMk cId="3845398084" sldId="1247"/>
            <ac:spMk id="34" creationId="{27B3FCCE-B46E-4A1A-926E-5BBEE22024AC}"/>
          </ac:spMkLst>
        </pc:spChg>
        <pc:spChg chg="mod">
          <ac:chgData name="Margaux Buguet" userId="74922053-cbe8-4ba8-8604-fd689a4c4859" providerId="ADAL" clId="{2A4E6F93-872F-43B7-9D3B-D1FA99292B7D}" dt="2020-10-02T09:23:27.181" v="2884" actId="14100"/>
          <ac:spMkLst>
            <pc:docMk/>
            <pc:sldMk cId="3845398084" sldId="1247"/>
            <ac:spMk id="35" creationId="{4E4E850D-E835-41A2-BBAF-DCC5D2730295}"/>
          </ac:spMkLst>
        </pc:spChg>
        <pc:spChg chg="mod">
          <ac:chgData name="Margaux Buguet" userId="74922053-cbe8-4ba8-8604-fd689a4c4859" providerId="ADAL" clId="{2A4E6F93-872F-43B7-9D3B-D1FA99292B7D}" dt="2020-10-02T08:23:42.490" v="2580" actId="1076"/>
          <ac:spMkLst>
            <pc:docMk/>
            <pc:sldMk cId="3845398084" sldId="1247"/>
            <ac:spMk id="39" creationId="{1B19FD9A-A610-49EA-821C-77B841C6277B}"/>
          </ac:spMkLst>
        </pc:spChg>
        <pc:spChg chg="mod">
          <ac:chgData name="Margaux Buguet" userId="74922053-cbe8-4ba8-8604-fd689a4c4859" providerId="ADAL" clId="{2A4E6F93-872F-43B7-9D3B-D1FA99292B7D}" dt="2020-10-02T08:23:45.417" v="2581" actId="1076"/>
          <ac:spMkLst>
            <pc:docMk/>
            <pc:sldMk cId="3845398084" sldId="1247"/>
            <ac:spMk id="40" creationId="{7F27854B-B728-49D2-9856-3302C2A96F99}"/>
          </ac:spMkLst>
        </pc:spChg>
        <pc:spChg chg="mod">
          <ac:chgData name="Margaux Buguet" userId="74922053-cbe8-4ba8-8604-fd689a4c4859" providerId="ADAL" clId="{2A4E6F93-872F-43B7-9D3B-D1FA99292B7D}" dt="2020-10-02T08:23:30.233" v="2577" actId="1076"/>
          <ac:spMkLst>
            <pc:docMk/>
            <pc:sldMk cId="3845398084" sldId="1247"/>
            <ac:spMk id="41" creationId="{124A99E2-333F-4D38-987C-9D30A027212A}"/>
          </ac:spMkLst>
        </pc:spChg>
        <pc:spChg chg="mod">
          <ac:chgData name="Margaux Buguet" userId="74922053-cbe8-4ba8-8604-fd689a4c4859" providerId="ADAL" clId="{2A4E6F93-872F-43B7-9D3B-D1FA99292B7D}" dt="2020-10-02T08:23:51.636" v="2583" actId="1076"/>
          <ac:spMkLst>
            <pc:docMk/>
            <pc:sldMk cId="3845398084" sldId="1247"/>
            <ac:spMk id="42" creationId="{6232A8F1-34EC-4387-9218-6D0DF5E8506C}"/>
          </ac:spMkLst>
        </pc:spChg>
        <pc:spChg chg="mod">
          <ac:chgData name="Margaux Buguet" userId="74922053-cbe8-4ba8-8604-fd689a4c4859" providerId="ADAL" clId="{2A4E6F93-872F-43B7-9D3B-D1FA99292B7D}" dt="2020-10-02T08:23:56.048" v="2585" actId="1076"/>
          <ac:spMkLst>
            <pc:docMk/>
            <pc:sldMk cId="3845398084" sldId="1247"/>
            <ac:spMk id="43" creationId="{B8E1C05B-FA79-4ACE-9CDC-D51F61F61379}"/>
          </ac:spMkLst>
        </pc:spChg>
        <pc:spChg chg="mod">
          <ac:chgData name="Margaux Buguet" userId="74922053-cbe8-4ba8-8604-fd689a4c4859" providerId="ADAL" clId="{2A4E6F93-872F-43B7-9D3B-D1FA99292B7D}" dt="2020-10-02T08:24:00.536" v="2586" actId="1076"/>
          <ac:spMkLst>
            <pc:docMk/>
            <pc:sldMk cId="3845398084" sldId="1247"/>
            <ac:spMk id="44" creationId="{0E521E1E-6F38-454A-993C-6B9A1B23B761}"/>
          </ac:spMkLst>
        </pc:spChg>
        <pc:spChg chg="mod">
          <ac:chgData name="Margaux Buguet" userId="74922053-cbe8-4ba8-8604-fd689a4c4859" providerId="ADAL" clId="{2A4E6F93-872F-43B7-9D3B-D1FA99292B7D}" dt="2020-10-02T09:01:36.953" v="2852" actId="1076"/>
          <ac:spMkLst>
            <pc:docMk/>
            <pc:sldMk cId="3845398084" sldId="1247"/>
            <ac:spMk id="46" creationId="{55C18AAD-FDD8-4E44-A274-50A784A79AB7}"/>
          </ac:spMkLst>
        </pc:spChg>
        <pc:spChg chg="mod">
          <ac:chgData name="Margaux Buguet" userId="74922053-cbe8-4ba8-8604-fd689a4c4859" providerId="ADAL" clId="{2A4E6F93-872F-43B7-9D3B-D1FA99292B7D}" dt="2020-10-02T09:52:05.996" v="2993" actId="1037"/>
          <ac:spMkLst>
            <pc:docMk/>
            <pc:sldMk cId="3845398084" sldId="1247"/>
            <ac:spMk id="47" creationId="{8597019C-9464-47C6-BF7E-1DA2FD3037B9}"/>
          </ac:spMkLst>
        </pc:spChg>
        <pc:spChg chg="mod">
          <ac:chgData name="Margaux Buguet" userId="74922053-cbe8-4ba8-8604-fd689a4c4859" providerId="ADAL" clId="{2A4E6F93-872F-43B7-9D3B-D1FA99292B7D}" dt="2020-10-02T08:21:30.541" v="2547" actId="1076"/>
          <ac:spMkLst>
            <pc:docMk/>
            <pc:sldMk cId="3845398084" sldId="1247"/>
            <ac:spMk id="48" creationId="{A45F37C3-B1B3-4EBB-B384-0ADB4000B19D}"/>
          </ac:spMkLst>
        </pc:spChg>
        <pc:spChg chg="add mod">
          <ac:chgData name="Margaux Buguet" userId="74922053-cbe8-4ba8-8604-fd689a4c4859" providerId="ADAL" clId="{2A4E6F93-872F-43B7-9D3B-D1FA99292B7D}" dt="2020-10-02T09:52:05.996" v="2993" actId="1037"/>
          <ac:spMkLst>
            <pc:docMk/>
            <pc:sldMk cId="3845398084" sldId="1247"/>
            <ac:spMk id="50" creationId="{0C835D97-5535-446B-B1F5-C42A1BE6F3F5}"/>
          </ac:spMkLst>
        </pc:spChg>
        <pc:spChg chg="add mod">
          <ac:chgData name="Margaux Buguet" userId="74922053-cbe8-4ba8-8604-fd689a4c4859" providerId="ADAL" clId="{2A4E6F93-872F-43B7-9D3B-D1FA99292B7D}" dt="2020-10-02T09:01:26.509" v="2851" actId="1076"/>
          <ac:spMkLst>
            <pc:docMk/>
            <pc:sldMk cId="3845398084" sldId="1247"/>
            <ac:spMk id="51" creationId="{216A3503-6EF9-4AB0-874A-F1E59FDC2B47}"/>
          </ac:spMkLst>
        </pc:spChg>
        <pc:spChg chg="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52" creationId="{ED8CEC88-FE37-42AE-A419-EB40C83DA1F1}"/>
          </ac:spMkLst>
        </pc:spChg>
        <pc:spChg chg="add mod">
          <ac:chgData name="Margaux Buguet" userId="74922053-cbe8-4ba8-8604-fd689a4c4859" providerId="ADAL" clId="{2A4E6F93-872F-43B7-9D3B-D1FA99292B7D}" dt="2020-10-02T09:01:26.509" v="2851" actId="1076"/>
          <ac:spMkLst>
            <pc:docMk/>
            <pc:sldMk cId="3845398084" sldId="1247"/>
            <ac:spMk id="53" creationId="{5917EB97-41D2-49BE-9EEB-08097EE66FA8}"/>
          </ac:spMkLst>
        </pc:spChg>
        <pc:spChg chg="add mod">
          <ac:chgData name="Margaux Buguet" userId="74922053-cbe8-4ba8-8604-fd689a4c4859" providerId="ADAL" clId="{2A4E6F93-872F-43B7-9D3B-D1FA99292B7D}" dt="2020-10-02T09:01:26.509" v="2851" actId="1076"/>
          <ac:spMkLst>
            <pc:docMk/>
            <pc:sldMk cId="3845398084" sldId="1247"/>
            <ac:spMk id="54" creationId="{90E43B12-780B-457F-9705-BA935CC589BF}"/>
          </ac:spMkLst>
        </pc:spChg>
        <pc:spChg chg="add mod">
          <ac:chgData name="Margaux Buguet" userId="74922053-cbe8-4ba8-8604-fd689a4c4859" providerId="ADAL" clId="{2A4E6F93-872F-43B7-9D3B-D1FA99292B7D}" dt="2020-10-02T09:01:26.509" v="2851" actId="1076"/>
          <ac:spMkLst>
            <pc:docMk/>
            <pc:sldMk cId="3845398084" sldId="1247"/>
            <ac:spMk id="55" creationId="{EED49C8C-F405-4051-9981-A089BF8EDC99}"/>
          </ac:spMkLst>
        </pc:spChg>
        <pc:spChg chg="add del mod">
          <ac:chgData name="Margaux Buguet" userId="74922053-cbe8-4ba8-8604-fd689a4c4859" providerId="ADAL" clId="{2A4E6F93-872F-43B7-9D3B-D1FA99292B7D}" dt="2020-10-02T07:31:36.276" v="1528" actId="478"/>
          <ac:spMkLst>
            <pc:docMk/>
            <pc:sldMk cId="3845398084" sldId="1247"/>
            <ac:spMk id="56" creationId="{826B4824-4204-4A52-B6E2-1117C4E8DDDB}"/>
          </ac:spMkLst>
        </pc:spChg>
        <pc:spChg chg="add del">
          <ac:chgData name="Margaux Buguet" userId="74922053-cbe8-4ba8-8604-fd689a4c4859" providerId="ADAL" clId="{2A4E6F93-872F-43B7-9D3B-D1FA99292B7D}" dt="2020-10-02T07:20:00.012" v="1127"/>
          <ac:spMkLst>
            <pc:docMk/>
            <pc:sldMk cId="3845398084" sldId="1247"/>
            <ac:spMk id="57" creationId="{3B36E6C3-FBE9-4D0C-9971-8FD35B7871D5}"/>
          </ac:spMkLst>
        </pc:spChg>
        <pc:spChg chg="add del mod">
          <ac:chgData name="Margaux Buguet" userId="74922053-cbe8-4ba8-8604-fd689a4c4859" providerId="ADAL" clId="{2A4E6F93-872F-43B7-9D3B-D1FA99292B7D}" dt="2020-10-02T07:34:54.239" v="1794" actId="478"/>
          <ac:spMkLst>
            <pc:docMk/>
            <pc:sldMk cId="3845398084" sldId="1247"/>
            <ac:spMk id="58" creationId="{46C2816C-F1FF-4164-9E91-0AA438ED824E}"/>
          </ac:spMkLst>
        </pc:spChg>
        <pc:spChg chg="add mod">
          <ac:chgData name="Margaux Buguet" userId="74922053-cbe8-4ba8-8604-fd689a4c4859" providerId="ADAL" clId="{2A4E6F93-872F-43B7-9D3B-D1FA99292B7D}" dt="2020-10-02T08:24:14.605" v="2588" actId="14100"/>
          <ac:spMkLst>
            <pc:docMk/>
            <pc:sldMk cId="3845398084" sldId="1247"/>
            <ac:spMk id="63" creationId="{00BDFAB1-0B06-4C90-9E03-453E48AFED99}"/>
          </ac:spMkLst>
        </pc:spChg>
        <pc:spChg chg="add mod">
          <ac:chgData name="Margaux Buguet" userId="74922053-cbe8-4ba8-8604-fd689a4c4859" providerId="ADAL" clId="{2A4E6F93-872F-43B7-9D3B-D1FA99292B7D}" dt="2020-10-02T08:24:42.606" v="2594" actId="1076"/>
          <ac:spMkLst>
            <pc:docMk/>
            <pc:sldMk cId="3845398084" sldId="1247"/>
            <ac:spMk id="64" creationId="{8EB8F7EC-D971-4B1D-A79D-143E74A2F791}"/>
          </ac:spMkLst>
        </pc:spChg>
        <pc:spChg chg="add mod">
          <ac:chgData name="Margaux Buguet" userId="74922053-cbe8-4ba8-8604-fd689a4c4859" providerId="ADAL" clId="{2A4E6F93-872F-43B7-9D3B-D1FA99292B7D}" dt="2020-10-02T09:23:09.412" v="2879" actId="1076"/>
          <ac:spMkLst>
            <pc:docMk/>
            <pc:sldMk cId="3845398084" sldId="1247"/>
            <ac:spMk id="65" creationId="{8B91719F-CD41-46B3-A510-A4A76158BEB5}"/>
          </ac:spMkLst>
        </pc:spChg>
        <pc:spChg chg="add mod">
          <ac:chgData name="Margaux Buguet" userId="74922053-cbe8-4ba8-8604-fd689a4c4859" providerId="ADAL" clId="{2A4E6F93-872F-43B7-9D3B-D1FA99292B7D}" dt="2020-10-02T09:23:06.076" v="2878" actId="1076"/>
          <ac:spMkLst>
            <pc:docMk/>
            <pc:sldMk cId="3845398084" sldId="1247"/>
            <ac:spMk id="66" creationId="{07A3BD07-D87B-4EE0-9A33-90C806206898}"/>
          </ac:spMkLst>
        </pc:spChg>
        <pc:spChg chg="add 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69" creationId="{A6A217E8-726C-4D7C-BBCD-FDAA4FF632B2}"/>
          </ac:spMkLst>
        </pc:spChg>
        <pc:spChg chg="add 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70" creationId="{7D191140-C4E2-404D-831F-0E4111EA7ED4}"/>
          </ac:spMkLst>
        </pc:spChg>
        <pc:spChg chg="add mod">
          <ac:chgData name="Margaux Buguet" userId="74922053-cbe8-4ba8-8604-fd689a4c4859" providerId="ADAL" clId="{2A4E6F93-872F-43B7-9D3B-D1FA99292B7D}" dt="2020-10-02T08:25:00.359" v="2601" actId="1076"/>
          <ac:spMkLst>
            <pc:docMk/>
            <pc:sldMk cId="3845398084" sldId="1247"/>
            <ac:spMk id="73" creationId="{6C70652A-A496-4EB4-85B6-9D713A95D75E}"/>
          </ac:spMkLst>
        </pc:spChg>
        <pc:spChg chg="add mod">
          <ac:chgData name="Margaux Buguet" userId="74922053-cbe8-4ba8-8604-fd689a4c4859" providerId="ADAL" clId="{2A4E6F93-872F-43B7-9D3B-D1FA99292B7D}" dt="2020-10-02T09:22:00.625" v="2863" actId="1076"/>
          <ac:spMkLst>
            <pc:docMk/>
            <pc:sldMk cId="3845398084" sldId="1247"/>
            <ac:spMk id="74" creationId="{1D04D620-0FCD-4570-8142-D85CB1B7AF61}"/>
          </ac:spMkLst>
        </pc:spChg>
        <pc:spChg chg="add 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75" creationId="{CA3715B7-CD3D-482E-8B03-88EB276BB5BF}"/>
          </ac:spMkLst>
        </pc:spChg>
        <pc:spChg chg="mod">
          <ac:chgData name="Margaux Buguet" userId="74922053-cbe8-4ba8-8604-fd689a4c4859" providerId="ADAL" clId="{2A4E6F93-872F-43B7-9D3B-D1FA99292B7D}" dt="2020-10-02T08:23:14.829" v="2574" actId="1076"/>
          <ac:spMkLst>
            <pc:docMk/>
            <pc:sldMk cId="3845398084" sldId="1247"/>
            <ac:spMk id="76" creationId="{E109E8B4-EC71-4DD7-8CEB-58E761188725}"/>
          </ac:spMkLst>
        </pc:spChg>
        <pc:spChg chg="add 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77" creationId="{D026BEB4-F8E5-419C-B7D0-562F23B0771C}"/>
          </ac:spMkLst>
        </pc:spChg>
        <pc:spChg chg="add del">
          <ac:chgData name="Margaux Buguet" userId="74922053-cbe8-4ba8-8604-fd689a4c4859" providerId="ADAL" clId="{2A4E6F93-872F-43B7-9D3B-D1FA99292B7D}" dt="2020-10-02T08:08:49.115" v="2200"/>
          <ac:spMkLst>
            <pc:docMk/>
            <pc:sldMk cId="3845398084" sldId="1247"/>
            <ac:spMk id="78" creationId="{3245A0C6-5598-40A3-B7A9-D835AD8C8438}"/>
          </ac:spMkLst>
        </pc:spChg>
        <pc:spChg chg="add del">
          <ac:chgData name="Margaux Buguet" userId="74922053-cbe8-4ba8-8604-fd689a4c4859" providerId="ADAL" clId="{2A4E6F93-872F-43B7-9D3B-D1FA99292B7D}" dt="2020-10-02T08:08:49.115" v="2200"/>
          <ac:spMkLst>
            <pc:docMk/>
            <pc:sldMk cId="3845398084" sldId="1247"/>
            <ac:spMk id="79" creationId="{A621258A-EEE0-4A20-B1EB-DFCB9FB769AB}"/>
          </ac:spMkLst>
        </pc:spChg>
        <pc:spChg chg="add mod">
          <ac:chgData name="Margaux Buguet" userId="74922053-cbe8-4ba8-8604-fd689a4c4859" providerId="ADAL" clId="{2A4E6F93-872F-43B7-9D3B-D1FA99292B7D}" dt="2020-10-02T09:01:16.135" v="2849" actId="1076"/>
          <ac:spMkLst>
            <pc:docMk/>
            <pc:sldMk cId="3845398084" sldId="1247"/>
            <ac:spMk id="80" creationId="{F8F7F015-034F-4FD2-9543-CB6E588F5814}"/>
          </ac:spMkLst>
        </pc:spChg>
        <pc:spChg chg="add mod">
          <ac:chgData name="Margaux Buguet" userId="74922053-cbe8-4ba8-8604-fd689a4c4859" providerId="ADAL" clId="{2A4E6F93-872F-43B7-9D3B-D1FA99292B7D}" dt="2020-10-02T09:01:16.135" v="2849" actId="1076"/>
          <ac:spMkLst>
            <pc:docMk/>
            <pc:sldMk cId="3845398084" sldId="1247"/>
            <ac:spMk id="81" creationId="{8270EEDB-6F02-45B2-9557-B48B159B5F02}"/>
          </ac:spMkLst>
        </pc:spChg>
        <pc:spChg chg="add mod">
          <ac:chgData name="Margaux Buguet" userId="74922053-cbe8-4ba8-8604-fd689a4c4859" providerId="ADAL" clId="{2A4E6F93-872F-43B7-9D3B-D1FA99292B7D}" dt="2020-10-02T09:01:36.953" v="2852" actId="1076"/>
          <ac:spMkLst>
            <pc:docMk/>
            <pc:sldMk cId="3845398084" sldId="1247"/>
            <ac:spMk id="82" creationId="{C6A690AA-DA02-4AD7-B833-7A52B2B8314F}"/>
          </ac:spMkLst>
        </pc:spChg>
        <pc:spChg chg="add mod">
          <ac:chgData name="Margaux Buguet" userId="74922053-cbe8-4ba8-8604-fd689a4c4859" providerId="ADAL" clId="{2A4E6F93-872F-43B7-9D3B-D1FA99292B7D}" dt="2020-10-02T09:52:17.977" v="2994" actId="1076"/>
          <ac:spMkLst>
            <pc:docMk/>
            <pc:sldMk cId="3845398084" sldId="1247"/>
            <ac:spMk id="85" creationId="{11FDA59C-C713-41C9-8A2C-1B283F50201A}"/>
          </ac:spMkLst>
        </pc:spChg>
        <pc:spChg chg="add mod">
          <ac:chgData name="Margaux Buguet" userId="74922053-cbe8-4ba8-8604-fd689a4c4859" providerId="ADAL" clId="{2A4E6F93-872F-43B7-9D3B-D1FA99292B7D}" dt="2020-10-02T09:52:17.977" v="2994" actId="1076"/>
          <ac:spMkLst>
            <pc:docMk/>
            <pc:sldMk cId="3845398084" sldId="1247"/>
            <ac:spMk id="86" creationId="{DDCC50A6-5B53-4347-9A71-FF424DED8B9F}"/>
          </ac:spMkLst>
        </pc:spChg>
        <pc:spChg chg="add mod">
          <ac:chgData name="Margaux Buguet" userId="74922053-cbe8-4ba8-8604-fd689a4c4859" providerId="ADAL" clId="{2A4E6F93-872F-43B7-9D3B-D1FA99292B7D}" dt="2020-10-02T09:23:18.183" v="2881" actId="1076"/>
          <ac:spMkLst>
            <pc:docMk/>
            <pc:sldMk cId="3845398084" sldId="1247"/>
            <ac:spMk id="89" creationId="{7EFF0BC0-7142-415F-8B1B-5D5BFC82E570}"/>
          </ac:spMkLst>
        </pc:spChg>
        <pc:spChg chg="add mod">
          <ac:chgData name="Margaux Buguet" userId="74922053-cbe8-4ba8-8604-fd689a4c4859" providerId="ADAL" clId="{2A4E6F93-872F-43B7-9D3B-D1FA99292B7D}" dt="2020-10-02T09:23:22.969" v="2882" actId="1076"/>
          <ac:spMkLst>
            <pc:docMk/>
            <pc:sldMk cId="3845398084" sldId="1247"/>
            <ac:spMk id="90" creationId="{D1817702-EAE4-4B33-AE68-3BAA44EBB34E}"/>
          </ac:spMkLst>
        </pc:spChg>
        <pc:spChg chg="add del mod">
          <ac:chgData name="Margaux Buguet" userId="74922053-cbe8-4ba8-8604-fd689a4c4859" providerId="ADAL" clId="{2A4E6F93-872F-43B7-9D3B-D1FA99292B7D}" dt="2020-10-02T09:01:05.799" v="2848" actId="478"/>
          <ac:spMkLst>
            <pc:docMk/>
            <pc:sldMk cId="3845398084" sldId="1247"/>
            <ac:spMk id="91" creationId="{18B02B2E-04B3-4B28-860F-CB7FF837135B}"/>
          </ac:spMkLst>
        </pc:spChg>
        <pc:spChg chg="add del mod">
          <ac:chgData name="Margaux Buguet" userId="74922053-cbe8-4ba8-8604-fd689a4c4859" providerId="ADAL" clId="{2A4E6F93-872F-43B7-9D3B-D1FA99292B7D}" dt="2020-10-02T09:01:05.799" v="2848" actId="478"/>
          <ac:spMkLst>
            <pc:docMk/>
            <pc:sldMk cId="3845398084" sldId="1247"/>
            <ac:spMk id="92" creationId="{79A420EE-8279-4616-89DA-50D5E98BF784}"/>
          </ac:spMkLst>
        </pc:spChg>
        <pc:spChg chg="add del mod">
          <ac:chgData name="Margaux Buguet" userId="74922053-cbe8-4ba8-8604-fd689a4c4859" providerId="ADAL" clId="{2A4E6F93-872F-43B7-9D3B-D1FA99292B7D}" dt="2020-10-02T09:20:20.977" v="2855" actId="478"/>
          <ac:spMkLst>
            <pc:docMk/>
            <pc:sldMk cId="3845398084" sldId="1247"/>
            <ac:spMk id="93" creationId="{A8C3C79F-08F3-4A16-809A-638C01B08B56}"/>
          </ac:spMkLst>
        </pc:spChg>
        <pc:spChg chg="add del mod">
          <ac:chgData name="Margaux Buguet" userId="74922053-cbe8-4ba8-8604-fd689a4c4859" providerId="ADAL" clId="{2A4E6F93-872F-43B7-9D3B-D1FA99292B7D}" dt="2020-10-02T09:20:20.977" v="2855" actId="478"/>
          <ac:spMkLst>
            <pc:docMk/>
            <pc:sldMk cId="3845398084" sldId="1247"/>
            <ac:spMk id="94" creationId="{DD7963BA-682E-4405-B939-ED1EF2937AA6}"/>
          </ac:spMkLst>
        </pc:spChg>
        <pc:spChg chg="add del mod">
          <ac:chgData name="Margaux Buguet" userId="74922053-cbe8-4ba8-8604-fd689a4c4859" providerId="ADAL" clId="{2A4E6F93-872F-43B7-9D3B-D1FA99292B7D}" dt="2020-10-02T09:20:20.977" v="2855" actId="478"/>
          <ac:spMkLst>
            <pc:docMk/>
            <pc:sldMk cId="3845398084" sldId="1247"/>
            <ac:spMk id="96" creationId="{3A5CA306-3612-4E94-936E-A90BE29D96E8}"/>
          </ac:spMkLst>
        </pc:spChg>
        <pc:spChg chg="add mod">
          <ac:chgData name="Margaux Buguet" userId="74922053-cbe8-4ba8-8604-fd689a4c4859" providerId="ADAL" clId="{2A4E6F93-872F-43B7-9D3B-D1FA99292B7D}" dt="2020-10-02T09:24:38.576" v="2978" actId="1076"/>
          <ac:spMkLst>
            <pc:docMk/>
            <pc:sldMk cId="3845398084" sldId="1247"/>
            <ac:spMk id="97" creationId="{8F22F639-2491-4699-A371-AF146BDCE2DB}"/>
          </ac:spMkLst>
        </pc:spChg>
        <pc:spChg chg="add mod">
          <ac:chgData name="Margaux Buguet" userId="74922053-cbe8-4ba8-8604-fd689a4c4859" providerId="ADAL" clId="{2A4E6F93-872F-43B7-9D3B-D1FA99292B7D}" dt="2020-10-02T09:51:36.310" v="2990" actId="1076"/>
          <ac:spMkLst>
            <pc:docMk/>
            <pc:sldMk cId="3845398084" sldId="1247"/>
            <ac:spMk id="98" creationId="{80AAC33E-6E20-410C-9142-F95612AAFD70}"/>
          </ac:spMkLst>
        </pc:spChg>
        <pc:spChg chg="add mod">
          <ac:chgData name="Margaux Buguet" userId="74922053-cbe8-4ba8-8604-fd689a4c4859" providerId="ADAL" clId="{2A4E6F93-872F-43B7-9D3B-D1FA99292B7D}" dt="2020-10-02T09:52:41.046" v="3007" actId="20577"/>
          <ac:spMkLst>
            <pc:docMk/>
            <pc:sldMk cId="3845398084" sldId="1247"/>
            <ac:spMk id="99" creationId="{92FE72EC-9C38-4FE9-BFB3-543492EDDCF7}"/>
          </ac:spMkLst>
        </pc:spChg>
        <pc:spChg chg="mod">
          <ac:chgData name="Margaux Buguet" userId="74922053-cbe8-4ba8-8604-fd689a4c4859" providerId="ADAL" clId="{2A4E6F93-872F-43B7-9D3B-D1FA99292B7D}" dt="2020-10-02T08:29:23.842" v="2609" actId="14100"/>
          <ac:spMkLst>
            <pc:docMk/>
            <pc:sldMk cId="3845398084" sldId="1247"/>
            <ac:spMk id="100" creationId="{9728376F-A468-46DD-98D6-EFBD8660416A}"/>
          </ac:spMkLst>
        </pc:spChg>
        <pc:spChg chg="mod">
          <ac:chgData name="Margaux Buguet" userId="74922053-cbe8-4ba8-8604-fd689a4c4859" providerId="ADAL" clId="{2A4E6F93-872F-43B7-9D3B-D1FA99292B7D}" dt="2020-10-02T08:29:21.288" v="2608" actId="1076"/>
          <ac:spMkLst>
            <pc:docMk/>
            <pc:sldMk cId="3845398084" sldId="1247"/>
            <ac:spMk id="101" creationId="{0A1C45E3-52CB-4EE2-814C-1A024E3CD15D}"/>
          </ac:spMkLst>
        </pc:spChg>
        <pc:picChg chg="add mod modCrop">
          <ac:chgData name="Margaux Buguet" userId="74922053-cbe8-4ba8-8604-fd689a4c4859" providerId="ADAL" clId="{2A4E6F93-872F-43B7-9D3B-D1FA99292B7D}" dt="2020-10-02T09:01:26.509" v="2851" actId="1076"/>
          <ac:picMkLst>
            <pc:docMk/>
            <pc:sldMk cId="3845398084" sldId="1247"/>
            <ac:picMk id="2" creationId="{9DEA0922-CFB2-47BE-AC8D-DEC66D21B278}"/>
          </ac:picMkLst>
        </pc:picChg>
        <pc:picChg chg="add mod modCrop">
          <ac:chgData name="Margaux Buguet" userId="74922053-cbe8-4ba8-8604-fd689a4c4859" providerId="ADAL" clId="{2A4E6F93-872F-43B7-9D3B-D1FA99292B7D}" dt="2020-10-02T09:01:26.509" v="2851" actId="1076"/>
          <ac:picMkLst>
            <pc:docMk/>
            <pc:sldMk cId="3845398084" sldId="1247"/>
            <ac:picMk id="3" creationId="{238F09E7-E4D3-45AC-A169-81291C0EA70C}"/>
          </ac:picMkLst>
        </pc:picChg>
        <pc:picChg chg="mod">
          <ac:chgData name="Margaux Buguet" userId="74922053-cbe8-4ba8-8604-fd689a4c4859" providerId="ADAL" clId="{2A4E6F93-872F-43B7-9D3B-D1FA99292B7D}" dt="2020-10-02T08:26:39.050" v="2604" actId="1076"/>
          <ac:picMkLst>
            <pc:docMk/>
            <pc:sldMk cId="3845398084" sldId="1247"/>
            <ac:picMk id="21" creationId="{7CE54731-9B72-46F4-8292-8E7C68481463}"/>
          </ac:picMkLst>
        </pc:picChg>
        <pc:picChg chg="mod">
          <ac:chgData name="Margaux Buguet" userId="74922053-cbe8-4ba8-8604-fd689a4c4859" providerId="ADAL" clId="{2A4E6F93-872F-43B7-9D3B-D1FA99292B7D}" dt="2020-10-02T08:23:25.698" v="2576" actId="1076"/>
          <ac:picMkLst>
            <pc:docMk/>
            <pc:sldMk cId="3845398084" sldId="1247"/>
            <ac:picMk id="22" creationId="{886DB5A0-D0E8-457A-A25D-85171BFBC619}"/>
          </ac:picMkLst>
        </pc:picChg>
        <pc:picChg chg="mod">
          <ac:chgData name="Margaux Buguet" userId="74922053-cbe8-4ba8-8604-fd689a4c4859" providerId="ADAL" clId="{2A4E6F93-872F-43B7-9D3B-D1FA99292B7D}" dt="2020-10-02T07:22:51.177" v="1179" actId="1076"/>
          <ac:picMkLst>
            <pc:docMk/>
            <pc:sldMk cId="3845398084" sldId="1247"/>
            <ac:picMk id="23" creationId="{B331ED00-3E60-4324-B256-427EB25524EC}"/>
          </ac:picMkLst>
        </pc:picChg>
        <pc:picChg chg="mod">
          <ac:chgData name="Margaux Buguet" userId="74922053-cbe8-4ba8-8604-fd689a4c4859" providerId="ADAL" clId="{2A4E6F93-872F-43B7-9D3B-D1FA99292B7D}" dt="2020-10-02T09:00:08.018" v="2834" actId="1076"/>
          <ac:picMkLst>
            <pc:docMk/>
            <pc:sldMk cId="3845398084" sldId="1247"/>
            <ac:picMk id="25" creationId="{2A0ACF5C-D4D8-42A8-839F-3EA3EA8A4572}"/>
          </ac:picMkLst>
        </pc:picChg>
        <pc:picChg chg="add mod ord">
          <ac:chgData name="Margaux Buguet" userId="74922053-cbe8-4ba8-8604-fd689a4c4859" providerId="ADAL" clId="{2A4E6F93-872F-43B7-9D3B-D1FA99292B7D}" dt="2020-10-02T08:24:39.669" v="2593" actId="1076"/>
          <ac:picMkLst>
            <pc:docMk/>
            <pc:sldMk cId="3845398084" sldId="1247"/>
            <ac:picMk id="30" creationId="{8F372A51-9583-44A9-9293-5A69B1673CAD}"/>
          </ac:picMkLst>
        </pc:picChg>
        <pc:picChg chg="mod">
          <ac:chgData name="Margaux Buguet" userId="74922053-cbe8-4ba8-8604-fd689a4c4859" providerId="ADAL" clId="{2A4E6F93-872F-43B7-9D3B-D1FA99292B7D}" dt="2020-10-02T09:23:18.183" v="2881" actId="1076"/>
          <ac:picMkLst>
            <pc:docMk/>
            <pc:sldMk cId="3845398084" sldId="1247"/>
            <ac:picMk id="31" creationId="{020E66B9-662B-4BEB-9FCB-377EEBC23666}"/>
          </ac:picMkLst>
        </pc:picChg>
        <pc:picChg chg="mod">
          <ac:chgData name="Margaux Buguet" userId="74922053-cbe8-4ba8-8604-fd689a4c4859" providerId="ADAL" clId="{2A4E6F93-872F-43B7-9D3B-D1FA99292B7D}" dt="2020-10-02T09:23:18.183" v="2881" actId="1076"/>
          <ac:picMkLst>
            <pc:docMk/>
            <pc:sldMk cId="3845398084" sldId="1247"/>
            <ac:picMk id="36" creationId="{A39960C8-6BF6-48B2-9B99-A02701C0B017}"/>
          </ac:picMkLst>
        </pc:picChg>
        <pc:picChg chg="mod">
          <ac:chgData name="Margaux Buguet" userId="74922053-cbe8-4ba8-8604-fd689a4c4859" providerId="ADAL" clId="{2A4E6F93-872F-43B7-9D3B-D1FA99292B7D}" dt="2020-10-02T09:23:18.183" v="2881" actId="1076"/>
          <ac:picMkLst>
            <pc:docMk/>
            <pc:sldMk cId="3845398084" sldId="1247"/>
            <ac:picMk id="37" creationId="{A1B1BC52-BF72-4513-8D18-38724831E565}"/>
          </ac:picMkLst>
        </pc:picChg>
        <pc:picChg chg="mod">
          <ac:chgData name="Margaux Buguet" userId="74922053-cbe8-4ba8-8604-fd689a4c4859" providerId="ADAL" clId="{2A4E6F93-872F-43B7-9D3B-D1FA99292B7D}" dt="2020-10-02T08:23:47.706" v="2582" actId="1076"/>
          <ac:picMkLst>
            <pc:docMk/>
            <pc:sldMk cId="3845398084" sldId="1247"/>
            <ac:picMk id="38" creationId="{63CB9BA2-F1AD-46FC-AB0A-E1A8ACF476A7}"/>
          </ac:picMkLst>
        </pc:picChg>
        <pc:picChg chg="mod">
          <ac:chgData name="Margaux Buguet" userId="74922053-cbe8-4ba8-8604-fd689a4c4859" providerId="ADAL" clId="{2A4E6F93-872F-43B7-9D3B-D1FA99292B7D}" dt="2020-10-02T08:23:52.876" v="2584" actId="1076"/>
          <ac:picMkLst>
            <pc:docMk/>
            <pc:sldMk cId="3845398084" sldId="1247"/>
            <ac:picMk id="45" creationId="{91865813-5454-49FE-B22A-69A6DD2949AF}"/>
          </ac:picMkLst>
        </pc:picChg>
        <pc:picChg chg="mod">
          <ac:chgData name="Margaux Buguet" userId="74922053-cbe8-4ba8-8604-fd689a4c4859" providerId="ADAL" clId="{2A4E6F93-872F-43B7-9D3B-D1FA99292B7D}" dt="2020-10-02T09:01:36.953" v="2852" actId="1076"/>
          <ac:picMkLst>
            <pc:docMk/>
            <pc:sldMk cId="3845398084" sldId="1247"/>
            <ac:picMk id="49" creationId="{E50584F9-7925-453E-B0F5-987E54F688DC}"/>
          </ac:picMkLst>
        </pc:picChg>
        <pc:picChg chg="add mod modCrop">
          <ac:chgData name="Margaux Buguet" userId="74922053-cbe8-4ba8-8604-fd689a4c4859" providerId="ADAL" clId="{2A4E6F93-872F-43B7-9D3B-D1FA99292B7D}" dt="2020-10-02T09:23:11.305" v="2880" actId="1076"/>
          <ac:picMkLst>
            <pc:docMk/>
            <pc:sldMk cId="3845398084" sldId="1247"/>
            <ac:picMk id="60" creationId="{1ABF079C-73FD-41D4-9DD1-414FC709B939}"/>
          </ac:picMkLst>
        </pc:picChg>
        <pc:picChg chg="add mod">
          <ac:chgData name="Margaux Buguet" userId="74922053-cbe8-4ba8-8604-fd689a4c4859" providerId="ADAL" clId="{2A4E6F93-872F-43B7-9D3B-D1FA99292B7D}" dt="2020-10-02T09:23:18.183" v="2881" actId="1076"/>
          <ac:picMkLst>
            <pc:docMk/>
            <pc:sldMk cId="3845398084" sldId="1247"/>
            <ac:picMk id="61" creationId="{1CFE7821-B4E8-414A-B389-446D7A64A1EC}"/>
          </ac:picMkLst>
        </pc:picChg>
        <pc:picChg chg="add del mod">
          <ac:chgData name="Margaux Buguet" userId="74922053-cbe8-4ba8-8604-fd689a4c4859" providerId="ADAL" clId="{2A4E6F93-872F-43B7-9D3B-D1FA99292B7D}" dt="2020-10-02T08:15:57.029" v="2353" actId="478"/>
          <ac:picMkLst>
            <pc:docMk/>
            <pc:sldMk cId="3845398084" sldId="1247"/>
            <ac:picMk id="83" creationId="{5C8DD6DA-1FA4-4CE8-BC2C-DAB02302C929}"/>
          </ac:picMkLst>
        </pc:picChg>
        <pc:picChg chg="add del">
          <ac:chgData name="Margaux Buguet" userId="74922053-cbe8-4ba8-8604-fd689a4c4859" providerId="ADAL" clId="{2A4E6F93-872F-43B7-9D3B-D1FA99292B7D}" dt="2020-10-02T08:15:29.635" v="2343" actId="478"/>
          <ac:picMkLst>
            <pc:docMk/>
            <pc:sldMk cId="3845398084" sldId="1247"/>
            <ac:picMk id="84" creationId="{6087248F-B9F3-401B-BA2C-3FF8D11098FA}"/>
          </ac:picMkLst>
        </pc:picChg>
        <pc:picChg chg="add mod">
          <ac:chgData name="Margaux Buguet" userId="74922053-cbe8-4ba8-8604-fd689a4c4859" providerId="ADAL" clId="{2A4E6F93-872F-43B7-9D3B-D1FA99292B7D}" dt="2020-10-02T09:01:16.135" v="2849" actId="1076"/>
          <ac:picMkLst>
            <pc:docMk/>
            <pc:sldMk cId="3845398084" sldId="1247"/>
            <ac:picMk id="87" creationId="{2F4494B7-C979-4AD0-B731-96E5146B588A}"/>
          </ac:picMkLst>
        </pc:picChg>
        <pc:picChg chg="mod">
          <ac:chgData name="Margaux Buguet" userId="74922053-cbe8-4ba8-8604-fd689a4c4859" providerId="ADAL" clId="{2A4E6F93-872F-43B7-9D3B-D1FA99292B7D}" dt="2020-10-02T08:26:39.050" v="2604" actId="1076"/>
          <ac:picMkLst>
            <pc:docMk/>
            <pc:sldMk cId="3845398084" sldId="1247"/>
            <ac:picMk id="102" creationId="{88B4F802-F9B3-4C9D-986B-3AAE727647D5}"/>
          </ac:picMkLst>
        </pc:picChg>
        <pc:picChg chg="add del">
          <ac:chgData name="Margaux Buguet" userId="74922053-cbe8-4ba8-8604-fd689a4c4859" providerId="ADAL" clId="{2A4E6F93-872F-43B7-9D3B-D1FA99292B7D}" dt="2020-10-02T07:39:32.386" v="1892" actId="478"/>
          <ac:picMkLst>
            <pc:docMk/>
            <pc:sldMk cId="3845398084" sldId="1247"/>
            <ac:picMk id="1026" creationId="{D2E507A2-B115-4788-9FA0-878E1DE0471E}"/>
          </ac:picMkLst>
        </pc:picChg>
        <pc:cxnChg chg="mod">
          <ac:chgData name="Margaux Buguet" userId="74922053-cbe8-4ba8-8604-fd689a4c4859" providerId="ADAL" clId="{2A4E6F93-872F-43B7-9D3B-D1FA99292B7D}" dt="2020-10-02T09:53:05.195" v="3010" actId="14100"/>
          <ac:cxnSpMkLst>
            <pc:docMk/>
            <pc:sldMk cId="3845398084" sldId="1247"/>
            <ac:cxnSpMk id="13" creationId="{17D1D798-046B-4DBA-A0D7-153F375470F5}"/>
          </ac:cxnSpMkLst>
        </pc:cxnChg>
        <pc:cxnChg chg="mod">
          <ac:chgData name="Margaux Buguet" userId="74922053-cbe8-4ba8-8604-fd689a4c4859" providerId="ADAL" clId="{2A4E6F93-872F-43B7-9D3B-D1FA99292B7D}" dt="2020-10-02T09:52:53.993" v="3009" actId="14100"/>
          <ac:cxnSpMkLst>
            <pc:docMk/>
            <pc:sldMk cId="3845398084" sldId="1247"/>
            <ac:cxnSpMk id="16" creationId="{61D1B5D4-243D-4AFF-BD79-A9EAEC47E6EC}"/>
          </ac:cxnSpMkLst>
        </pc:cxnChg>
        <pc:cxnChg chg="mod">
          <ac:chgData name="Margaux Buguet" userId="74922053-cbe8-4ba8-8604-fd689a4c4859" providerId="ADAL" clId="{2A4E6F93-872F-43B7-9D3B-D1FA99292B7D}" dt="2020-10-02T09:52:49.077" v="3008" actId="14100"/>
          <ac:cxnSpMkLst>
            <pc:docMk/>
            <pc:sldMk cId="3845398084" sldId="1247"/>
            <ac:cxnSpMk id="20" creationId="{3563550B-CB5D-489B-A6F2-387D76637723}"/>
          </ac:cxnSpMkLst>
        </pc:cxnChg>
        <pc:cxnChg chg="add del mod">
          <ac:chgData name="Margaux Buguet" userId="74922053-cbe8-4ba8-8604-fd689a4c4859" providerId="ADAL" clId="{2A4E6F93-872F-43B7-9D3B-D1FA99292B7D}" dt="2020-10-02T07:21:03.693" v="1171" actId="478"/>
          <ac:cxnSpMkLst>
            <pc:docMk/>
            <pc:sldMk cId="3845398084" sldId="1247"/>
            <ac:cxnSpMk id="59" creationId="{03BC9382-A264-4419-A7D1-BB40CAEC5D66}"/>
          </ac:cxnSpMkLst>
        </pc:cxnChg>
        <pc:cxnChg chg="add del mod">
          <ac:chgData name="Margaux Buguet" userId="74922053-cbe8-4ba8-8604-fd689a4c4859" providerId="ADAL" clId="{2A4E6F93-872F-43B7-9D3B-D1FA99292B7D}" dt="2020-10-02T09:20:20.977" v="2855" actId="478"/>
          <ac:cxnSpMkLst>
            <pc:docMk/>
            <pc:sldMk cId="3845398084" sldId="1247"/>
            <ac:cxnSpMk id="95" creationId="{D03D25AB-263B-45DF-9AAD-E001F9A778D3}"/>
          </ac:cxnSpMkLst>
        </pc:cxnChg>
      </pc:sldChg>
      <pc:sldChg chg="del">
        <pc:chgData name="Margaux Buguet" userId="74922053-cbe8-4ba8-8604-fd689a4c4859" providerId="ADAL" clId="{2A4E6F93-872F-43B7-9D3B-D1FA99292B7D}" dt="2020-09-30T17:16:12.547" v="29" actId="2696"/>
        <pc:sldMkLst>
          <pc:docMk/>
          <pc:sldMk cId="1261392729" sldId="1248"/>
        </pc:sldMkLst>
      </pc:sldChg>
      <pc:sldChg chg="del">
        <pc:chgData name="Margaux Buguet" userId="74922053-cbe8-4ba8-8604-fd689a4c4859" providerId="ADAL" clId="{2A4E6F93-872F-43B7-9D3B-D1FA99292B7D}" dt="2020-09-30T17:16:12.587" v="32" actId="2696"/>
        <pc:sldMkLst>
          <pc:docMk/>
          <pc:sldMk cId="2376446415" sldId="1250"/>
        </pc:sldMkLst>
      </pc:sldChg>
      <pc:sldChg chg="del">
        <pc:chgData name="Margaux Buguet" userId="74922053-cbe8-4ba8-8604-fd689a4c4859" providerId="ADAL" clId="{2A4E6F93-872F-43B7-9D3B-D1FA99292B7D}" dt="2020-09-30T17:16:12.650" v="33" actId="2696"/>
        <pc:sldMkLst>
          <pc:docMk/>
          <pc:sldMk cId="3131639982" sldId="1251"/>
        </pc:sldMkLst>
      </pc:sldChg>
      <pc:sldChg chg="del">
        <pc:chgData name="Margaux Buguet" userId="74922053-cbe8-4ba8-8604-fd689a4c4859" providerId="ADAL" clId="{2A4E6F93-872F-43B7-9D3B-D1FA99292B7D}" dt="2020-09-30T17:16:12.689" v="34" actId="2696"/>
        <pc:sldMkLst>
          <pc:docMk/>
          <pc:sldMk cId="226835965" sldId="1252"/>
        </pc:sldMkLst>
      </pc:sldChg>
      <pc:sldChg chg="del">
        <pc:chgData name="Margaux Buguet" userId="74922053-cbe8-4ba8-8604-fd689a4c4859" providerId="ADAL" clId="{2A4E6F93-872F-43B7-9D3B-D1FA99292B7D}" dt="2020-09-30T17:16:12.733" v="36" actId="2696"/>
        <pc:sldMkLst>
          <pc:docMk/>
          <pc:sldMk cId="2226513734" sldId="1253"/>
        </pc:sldMkLst>
      </pc:sldChg>
      <pc:sldChg chg="del">
        <pc:chgData name="Margaux Buguet" userId="74922053-cbe8-4ba8-8604-fd689a4c4859" providerId="ADAL" clId="{2A4E6F93-872F-43B7-9D3B-D1FA99292B7D}" dt="2020-09-30T17:16:12.771" v="37" actId="2696"/>
        <pc:sldMkLst>
          <pc:docMk/>
          <pc:sldMk cId="4115880239" sldId="1254"/>
        </pc:sldMkLst>
      </pc:sldChg>
      <pc:sldChg chg="del">
        <pc:chgData name="Margaux Buguet" userId="74922053-cbe8-4ba8-8604-fd689a4c4859" providerId="ADAL" clId="{2A4E6F93-872F-43B7-9D3B-D1FA99292B7D}" dt="2020-09-30T17:16:12.697" v="35" actId="2696"/>
        <pc:sldMkLst>
          <pc:docMk/>
          <pc:sldMk cId="3870479667" sldId="1255"/>
        </pc:sldMkLst>
      </pc:sldChg>
      <pc:sldChg chg="del">
        <pc:chgData name="Margaux Buguet" userId="74922053-cbe8-4ba8-8604-fd689a4c4859" providerId="ADAL" clId="{2A4E6F93-872F-43B7-9D3B-D1FA99292B7D}" dt="2020-09-30T17:16:12.776" v="38" actId="2696"/>
        <pc:sldMkLst>
          <pc:docMk/>
          <pc:sldMk cId="1143564482" sldId="1257"/>
        </pc:sldMkLst>
      </pc:sldChg>
      <pc:sldChg chg="del">
        <pc:chgData name="Margaux Buguet" userId="74922053-cbe8-4ba8-8604-fd689a4c4859" providerId="ADAL" clId="{2A4E6F93-872F-43B7-9D3B-D1FA99292B7D}" dt="2020-09-30T17:16:12.553" v="30" actId="2696"/>
        <pc:sldMkLst>
          <pc:docMk/>
          <pc:sldMk cId="2705945696" sldId="1259"/>
        </pc:sldMkLst>
      </pc:sldChg>
      <pc:sldChg chg="del">
        <pc:chgData name="Margaux Buguet" userId="74922053-cbe8-4ba8-8604-fd689a4c4859" providerId="ADAL" clId="{2A4E6F93-872F-43B7-9D3B-D1FA99292B7D}" dt="2020-09-30T17:16:12.804" v="40" actId="2696"/>
        <pc:sldMkLst>
          <pc:docMk/>
          <pc:sldMk cId="1008530683" sldId="1260"/>
        </pc:sldMkLst>
      </pc:sldChg>
      <pc:sldChg chg="del">
        <pc:chgData name="Margaux Buguet" userId="74922053-cbe8-4ba8-8604-fd689a4c4859" providerId="ADAL" clId="{2A4E6F93-872F-43B7-9D3B-D1FA99292B7D}" dt="2020-09-30T17:16:12.535" v="28" actId="2696"/>
        <pc:sldMkLst>
          <pc:docMk/>
          <pc:sldMk cId="1077934344" sldId="1261"/>
        </pc:sldMkLst>
      </pc:sldChg>
      <pc:sldChg chg="del">
        <pc:chgData name="Margaux Buguet" userId="74922053-cbe8-4ba8-8604-fd689a4c4859" providerId="ADAL" clId="{2A4E6F93-872F-43B7-9D3B-D1FA99292B7D}" dt="2020-09-30T17:16:12.146" v="5" actId="2696"/>
        <pc:sldMkLst>
          <pc:docMk/>
          <pc:sldMk cId="4000726376" sldId="1262"/>
        </pc:sldMkLst>
      </pc:sldChg>
      <pc:sldChg chg="del">
        <pc:chgData name="Margaux Buguet" userId="74922053-cbe8-4ba8-8604-fd689a4c4859" providerId="ADAL" clId="{2A4E6F93-872F-43B7-9D3B-D1FA99292B7D}" dt="2020-09-30T17:16:12.154" v="6" actId="2696"/>
        <pc:sldMkLst>
          <pc:docMk/>
          <pc:sldMk cId="4165495275" sldId="1263"/>
        </pc:sldMkLst>
      </pc:sldChg>
      <pc:sldChg chg="del">
        <pc:chgData name="Margaux Buguet" userId="74922053-cbe8-4ba8-8604-fd689a4c4859" providerId="ADAL" clId="{2A4E6F93-872F-43B7-9D3B-D1FA99292B7D}" dt="2020-09-30T17:16:12.210" v="10" actId="2696"/>
        <pc:sldMkLst>
          <pc:docMk/>
          <pc:sldMk cId="37618" sldId="1264"/>
        </pc:sldMkLst>
      </pc:sldChg>
      <pc:sldChg chg="del">
        <pc:chgData name="Margaux Buguet" userId="74922053-cbe8-4ba8-8604-fd689a4c4859" providerId="ADAL" clId="{2A4E6F93-872F-43B7-9D3B-D1FA99292B7D}" dt="2020-09-30T17:16:12.170" v="7" actId="2696"/>
        <pc:sldMkLst>
          <pc:docMk/>
          <pc:sldMk cId="386015242" sldId="1265"/>
        </pc:sldMkLst>
      </pc:sldChg>
      <pc:sldChg chg="del">
        <pc:chgData name="Margaux Buguet" userId="74922053-cbe8-4ba8-8604-fd689a4c4859" providerId="ADAL" clId="{2A4E6F93-872F-43B7-9D3B-D1FA99292B7D}" dt="2020-09-30T17:16:12.233" v="12" actId="2696"/>
        <pc:sldMkLst>
          <pc:docMk/>
          <pc:sldMk cId="944422951" sldId="1266"/>
        </pc:sldMkLst>
      </pc:sldChg>
      <pc:sldChg chg="del">
        <pc:chgData name="Margaux Buguet" userId="74922053-cbe8-4ba8-8604-fd689a4c4859" providerId="ADAL" clId="{2A4E6F93-872F-43B7-9D3B-D1FA99292B7D}" dt="2020-09-30T17:16:12.272" v="13" actId="2696"/>
        <pc:sldMkLst>
          <pc:docMk/>
          <pc:sldMk cId="1127687079" sldId="1267"/>
        </pc:sldMkLst>
      </pc:sldChg>
      <pc:sldChg chg="del">
        <pc:chgData name="Margaux Buguet" userId="74922053-cbe8-4ba8-8604-fd689a4c4859" providerId="ADAL" clId="{2A4E6F93-872F-43B7-9D3B-D1FA99292B7D}" dt="2020-09-30T17:16:12.315" v="15" actId="2696"/>
        <pc:sldMkLst>
          <pc:docMk/>
          <pc:sldMk cId="2753981614" sldId="1268"/>
        </pc:sldMkLst>
      </pc:sldChg>
      <pc:sldChg chg="del">
        <pc:chgData name="Margaux Buguet" userId="74922053-cbe8-4ba8-8604-fd689a4c4859" providerId="ADAL" clId="{2A4E6F93-872F-43B7-9D3B-D1FA99292B7D}" dt="2020-09-30T17:16:12.342" v="17" actId="2696"/>
        <pc:sldMkLst>
          <pc:docMk/>
          <pc:sldMk cId="3881593081" sldId="1269"/>
        </pc:sldMkLst>
      </pc:sldChg>
      <pc:sldChg chg="del">
        <pc:chgData name="Margaux Buguet" userId="74922053-cbe8-4ba8-8604-fd689a4c4859" providerId="ADAL" clId="{2A4E6F93-872F-43B7-9D3B-D1FA99292B7D}" dt="2020-09-30T17:16:12.378" v="19" actId="2696"/>
        <pc:sldMkLst>
          <pc:docMk/>
          <pc:sldMk cId="1193581133" sldId="1270"/>
        </pc:sldMkLst>
      </pc:sldChg>
      <pc:sldChg chg="del">
        <pc:chgData name="Margaux Buguet" userId="74922053-cbe8-4ba8-8604-fd689a4c4859" providerId="ADAL" clId="{2A4E6F93-872F-43B7-9D3B-D1FA99292B7D}" dt="2020-09-30T17:16:12.398" v="21" actId="2696"/>
        <pc:sldMkLst>
          <pc:docMk/>
          <pc:sldMk cId="3551277001" sldId="1271"/>
        </pc:sldMkLst>
      </pc:sldChg>
      <pc:sldChg chg="del">
        <pc:chgData name="Margaux Buguet" userId="74922053-cbe8-4ba8-8604-fd689a4c4859" providerId="ADAL" clId="{2A4E6F93-872F-43B7-9D3B-D1FA99292B7D}" dt="2020-09-30T17:16:12.418" v="22" actId="2696"/>
        <pc:sldMkLst>
          <pc:docMk/>
          <pc:sldMk cId="2064350073" sldId="1272"/>
        </pc:sldMkLst>
      </pc:sldChg>
      <pc:sldChg chg="del">
        <pc:chgData name="Margaux Buguet" userId="74922053-cbe8-4ba8-8604-fd689a4c4859" providerId="ADAL" clId="{2A4E6F93-872F-43B7-9D3B-D1FA99292B7D}" dt="2020-09-30T17:16:12.441" v="23" actId="2696"/>
        <pc:sldMkLst>
          <pc:docMk/>
          <pc:sldMk cId="1544981324" sldId="1273"/>
        </pc:sldMkLst>
      </pc:sldChg>
      <pc:sldChg chg="del">
        <pc:chgData name="Margaux Buguet" userId="74922053-cbe8-4ba8-8604-fd689a4c4859" providerId="ADAL" clId="{2A4E6F93-872F-43B7-9D3B-D1FA99292B7D}" dt="2020-09-30T17:16:12.482" v="25" actId="2696"/>
        <pc:sldMkLst>
          <pc:docMk/>
          <pc:sldMk cId="1473124884" sldId="1274"/>
        </pc:sldMkLst>
      </pc:sldChg>
      <pc:sldChg chg="del">
        <pc:chgData name="Margaux Buguet" userId="74922053-cbe8-4ba8-8604-fd689a4c4859" providerId="ADAL" clId="{2A4E6F93-872F-43B7-9D3B-D1FA99292B7D}" dt="2020-09-30T17:16:12.523" v="27" actId="2696"/>
        <pc:sldMkLst>
          <pc:docMk/>
          <pc:sldMk cId="369753342" sldId="1275"/>
        </pc:sldMkLst>
      </pc:sldChg>
      <pc:sldChg chg="del">
        <pc:chgData name="Margaux Buguet" userId="74922053-cbe8-4ba8-8604-fd689a4c4859" providerId="ADAL" clId="{2A4E6F93-872F-43B7-9D3B-D1FA99292B7D}" dt="2020-09-30T17:16:13.821" v="65" actId="2696"/>
        <pc:sldMkLst>
          <pc:docMk/>
          <pc:sldMk cId="167157966" sldId="1278"/>
        </pc:sldMkLst>
      </pc:sldChg>
      <pc:sldChg chg="del">
        <pc:chgData name="Margaux Buguet" userId="74922053-cbe8-4ba8-8604-fd689a4c4859" providerId="ADAL" clId="{2A4E6F93-872F-43B7-9D3B-D1FA99292B7D}" dt="2020-09-30T17:16:12.816" v="41" actId="2696"/>
        <pc:sldMkLst>
          <pc:docMk/>
          <pc:sldMk cId="3361814473" sldId="1279"/>
        </pc:sldMkLst>
      </pc:sldChg>
      <pc:sldChg chg="del">
        <pc:chgData name="Margaux Buguet" userId="74922053-cbe8-4ba8-8604-fd689a4c4859" providerId="ADAL" clId="{2A4E6F93-872F-43B7-9D3B-D1FA99292B7D}" dt="2020-09-30T17:16:12.571" v="31" actId="2696"/>
        <pc:sldMkLst>
          <pc:docMk/>
          <pc:sldMk cId="4219236901" sldId="1280"/>
        </pc:sldMkLst>
      </pc:sldChg>
      <pc:sldChg chg="del">
        <pc:chgData name="Margaux Buguet" userId="74922053-cbe8-4ba8-8604-fd689a4c4859" providerId="ADAL" clId="{2A4E6F93-872F-43B7-9D3B-D1FA99292B7D}" dt="2020-09-30T17:16:12.128" v="4" actId="2696"/>
        <pc:sldMkLst>
          <pc:docMk/>
          <pc:sldMk cId="2372576365" sldId="1281"/>
        </pc:sldMkLst>
      </pc:sldChg>
      <pc:sldChg chg="del">
        <pc:chgData name="Margaux Buguet" userId="74922053-cbe8-4ba8-8604-fd689a4c4859" providerId="ADAL" clId="{2A4E6F93-872F-43B7-9D3B-D1FA99292B7D}" dt="2020-09-30T17:16:13.093" v="47" actId="2696"/>
        <pc:sldMkLst>
          <pc:docMk/>
          <pc:sldMk cId="1794720384" sldId="1282"/>
        </pc:sldMkLst>
      </pc:sldChg>
      <pc:sldChg chg="del">
        <pc:chgData name="Margaux Buguet" userId="74922053-cbe8-4ba8-8604-fd689a4c4859" providerId="ADAL" clId="{2A4E6F93-872F-43B7-9D3B-D1FA99292B7D}" dt="2020-09-30T17:16:13.800" v="63" actId="2696"/>
        <pc:sldMkLst>
          <pc:docMk/>
          <pc:sldMk cId="4178908727" sldId="1283"/>
        </pc:sldMkLst>
      </pc:sldChg>
      <pc:sldChg chg="del">
        <pc:chgData name="Margaux Buguet" userId="74922053-cbe8-4ba8-8604-fd689a4c4859" providerId="ADAL" clId="{2A4E6F93-872F-43B7-9D3B-D1FA99292B7D}" dt="2020-09-30T17:16:12.870" v="43" actId="2696"/>
        <pc:sldMkLst>
          <pc:docMk/>
          <pc:sldMk cId="540384663" sldId="1284"/>
        </pc:sldMkLst>
      </pc:sldChg>
      <pc:sldMasterChg chg="delSldLayout">
        <pc:chgData name="Margaux Buguet" userId="74922053-cbe8-4ba8-8604-fd689a4c4859" providerId="ADAL" clId="{2A4E6F93-872F-43B7-9D3B-D1FA99292B7D}" dt="2020-09-30T17:16:20.151" v="82" actId="2696"/>
        <pc:sldMasterMkLst>
          <pc:docMk/>
          <pc:sldMasterMk cId="1786564733" sldId="2147484258"/>
        </pc:sldMasterMkLst>
        <pc:sldLayoutChg chg="del">
          <pc:chgData name="Margaux Buguet" userId="74922053-cbe8-4ba8-8604-fd689a4c4859" providerId="ADAL" clId="{2A4E6F93-872F-43B7-9D3B-D1FA99292B7D}" dt="2020-09-30T17:16:20.151" v="82" actId="2696"/>
          <pc:sldLayoutMkLst>
            <pc:docMk/>
            <pc:sldMasterMk cId="1786564733" sldId="2147484258"/>
            <pc:sldLayoutMk cId="3699322266" sldId="2147484299"/>
          </pc:sldLayoutMkLst>
        </pc:sldLayoutChg>
        <pc:sldLayoutChg chg="del">
          <pc:chgData name="Margaux Buguet" userId="74922053-cbe8-4ba8-8604-fd689a4c4859" providerId="ADAL" clId="{2A4E6F93-872F-43B7-9D3B-D1FA99292B7D}" dt="2020-09-30T17:16:20.121" v="80" actId="2696"/>
          <pc:sldLayoutMkLst>
            <pc:docMk/>
            <pc:sldMasterMk cId="1786564733" sldId="2147484258"/>
            <pc:sldLayoutMk cId="186342632" sldId="2147484300"/>
          </pc:sldLayoutMkLst>
        </pc:sldLayoutChg>
      </pc:sldMasterChg>
    </pc:docChg>
  </pc:docChgLst>
  <pc:docChgLst>
    <pc:chgData name="Margaux Buguet" userId="74922053-cbe8-4ba8-8604-fd689a4c4859" providerId="ADAL" clId="{BB69FB20-425B-42A2-9817-850009F9A251}"/>
    <pc:docChg chg="custSel addSld delSld modSld">
      <pc:chgData name="Margaux Buguet" userId="74922053-cbe8-4ba8-8604-fd689a4c4859" providerId="ADAL" clId="{BB69FB20-425B-42A2-9817-850009F9A251}" dt="2020-12-02T17:04:31.643" v="198" actId="14100"/>
      <pc:docMkLst>
        <pc:docMk/>
      </pc:docMkLst>
      <pc:sldChg chg="addSp modSp">
        <pc:chgData name="Margaux Buguet" userId="74922053-cbe8-4ba8-8604-fd689a4c4859" providerId="ADAL" clId="{BB69FB20-425B-42A2-9817-850009F9A251}" dt="2020-12-02T17:04:31.643" v="198" actId="14100"/>
        <pc:sldMkLst>
          <pc:docMk/>
          <pc:sldMk cId="3845398084" sldId="1247"/>
        </pc:sldMkLst>
        <pc:graphicFrameChg chg="mod modGraphic">
          <ac:chgData name="Margaux Buguet" userId="74922053-cbe8-4ba8-8604-fd689a4c4859" providerId="ADAL" clId="{BB69FB20-425B-42A2-9817-850009F9A251}" dt="2020-12-02T17:04:31.643" v="198" actId="14100"/>
          <ac:graphicFrameMkLst>
            <pc:docMk/>
            <pc:sldMk cId="3845398084" sldId="1247"/>
            <ac:graphicFrameMk id="5" creationId="{5DAC37B3-7E96-4A64-98A5-1BD469FC4BB3}"/>
          </ac:graphicFrameMkLst>
        </pc:graphicFrameChg>
        <pc:graphicFrameChg chg="add mod modGraphic">
          <ac:chgData name="Margaux Buguet" userId="74922053-cbe8-4ba8-8604-fd689a4c4859" providerId="ADAL" clId="{BB69FB20-425B-42A2-9817-850009F9A251}" dt="2020-12-02T17:04:28.039" v="197"/>
          <ac:graphicFrameMkLst>
            <pc:docMk/>
            <pc:sldMk cId="3845398084" sldId="1247"/>
            <ac:graphicFrameMk id="6" creationId="{F974D766-A0FE-4844-839D-990BEE60A35B}"/>
          </ac:graphicFrameMkLst>
        </pc:graphicFrameChg>
      </pc:sldChg>
      <pc:sldChg chg="add del">
        <pc:chgData name="Margaux Buguet" userId="74922053-cbe8-4ba8-8604-fd689a4c4859" providerId="ADAL" clId="{BB69FB20-425B-42A2-9817-850009F9A251}" dt="2020-11-25T08:21:28.378" v="67" actId="2696"/>
        <pc:sldMkLst>
          <pc:docMk/>
          <pc:sldMk cId="2724585370" sldId="1248"/>
        </pc:sldMkLst>
      </pc:sldChg>
    </pc:docChg>
  </pc:docChgLst>
  <pc:docChgLst>
    <pc:chgData name="Margaux Buguet" userId="74922053-cbe8-4ba8-8604-fd689a4c4859" providerId="ADAL" clId="{3329E7A4-8CE2-46DE-BC36-021DC2472028}"/>
    <pc:docChg chg="custSel modSld">
      <pc:chgData name="Margaux Buguet" userId="74922053-cbe8-4ba8-8604-fd689a4c4859" providerId="ADAL" clId="{3329E7A4-8CE2-46DE-BC36-021DC2472028}" dt="2020-10-02T10:07:07.275" v="236" actId="20577"/>
      <pc:docMkLst>
        <pc:docMk/>
      </pc:docMkLst>
      <pc:sldChg chg="addSp delSp modSp">
        <pc:chgData name="Margaux Buguet" userId="74922053-cbe8-4ba8-8604-fd689a4c4859" providerId="ADAL" clId="{3329E7A4-8CE2-46DE-BC36-021DC2472028}" dt="2020-10-02T10:07:07.275" v="236" actId="20577"/>
        <pc:sldMkLst>
          <pc:docMk/>
          <pc:sldMk cId="3845398084" sldId="1247"/>
        </pc:sldMkLst>
        <pc:spChg chg="add mod">
          <ac:chgData name="Margaux Buguet" userId="74922053-cbe8-4ba8-8604-fd689a4c4859" providerId="ADAL" clId="{3329E7A4-8CE2-46DE-BC36-021DC2472028}" dt="2020-10-02T10:03:05.434" v="175" actId="20577"/>
          <ac:spMkLst>
            <pc:docMk/>
            <pc:sldMk cId="3845398084" sldId="1247"/>
            <ac:spMk id="4" creationId="{1103D8BB-AF3D-4352-9B9C-F7CB137A6AB3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" creationId="{D570E1F7-4F25-4907-A416-6D8CA2F7E897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" creationId="{DD9E21E3-98A4-47E7-8E8B-CA65004E0976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9" creationId="{B4921698-B986-43BD-9811-025C0F2A96C9}"/>
          </ac:spMkLst>
        </pc:spChg>
        <pc:spChg chg="del mod">
          <ac:chgData name="Margaux Buguet" userId="74922053-cbe8-4ba8-8604-fd689a4c4859" providerId="ADAL" clId="{3329E7A4-8CE2-46DE-BC36-021DC2472028}" dt="2020-10-02T10:02:53.584" v="171" actId="478"/>
          <ac:spMkLst>
            <pc:docMk/>
            <pc:sldMk cId="3845398084" sldId="1247"/>
            <ac:spMk id="10" creationId="{E562FAFD-4B0B-4B71-A3C8-01EDEE0B76CA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1" creationId="{D63F1374-9A75-441B-9CD2-FE94571D4DED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2" creationId="{40BA13A4-AEF4-4272-8867-91EE3556200A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4" creationId="{1E4A1EC6-9A9A-4768-8F21-9D68608E1F5B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5" creationId="{A7E2DD8C-63F1-4AF0-8A98-EC4C7494BF41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7" creationId="{16093B9F-92B0-437E-BF93-75B602B37B00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8" creationId="{AA9D5201-E193-4AAD-93E1-1A7298628C00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24" creationId="{24E4108B-2227-49DB-AF9B-36870C1995E0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26" creationId="{C3029ED3-3DE2-4A56-B62B-8098B698E801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28" creationId="{398E0C17-3CAC-4314-A230-6C0E3450550D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29" creationId="{84517C81-D40A-4047-98D4-566975603E97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32" creationId="{143AE509-69F1-4E62-848B-952B6FFB0A23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33" creationId="{89ACF3AD-26C0-4D21-97BD-213A02BB99C0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35" creationId="{4E4E850D-E835-41A2-BBAF-DCC5D2730295}"/>
          </ac:spMkLst>
        </pc:spChg>
        <pc:spChg chg="del mod">
          <ac:chgData name="Margaux Buguet" userId="74922053-cbe8-4ba8-8604-fd689a4c4859" providerId="ADAL" clId="{3329E7A4-8CE2-46DE-BC36-021DC2472028}" dt="2020-10-02T10:02:53.584" v="171" actId="478"/>
          <ac:spMkLst>
            <pc:docMk/>
            <pc:sldMk cId="3845398084" sldId="1247"/>
            <ac:spMk id="39" creationId="{1B19FD9A-A610-49EA-821C-77B841C6277B}"/>
          </ac:spMkLst>
        </pc:spChg>
        <pc:spChg chg="del mod">
          <ac:chgData name="Margaux Buguet" userId="74922053-cbe8-4ba8-8604-fd689a4c4859" providerId="ADAL" clId="{3329E7A4-8CE2-46DE-BC36-021DC2472028}" dt="2020-10-02T10:02:53.584" v="171" actId="478"/>
          <ac:spMkLst>
            <pc:docMk/>
            <pc:sldMk cId="3845398084" sldId="1247"/>
            <ac:spMk id="40" creationId="{7F27854B-B728-49D2-9856-3302C2A96F99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41" creationId="{124A99E2-333F-4D38-987C-9D30A027212A}"/>
          </ac:spMkLst>
        </pc:spChg>
        <pc:spChg chg="del">
          <ac:chgData name="Margaux Buguet" userId="74922053-cbe8-4ba8-8604-fd689a4c4859" providerId="ADAL" clId="{3329E7A4-8CE2-46DE-BC36-021DC2472028}" dt="2020-10-02T10:02:53.584" v="171" actId="478"/>
          <ac:spMkLst>
            <pc:docMk/>
            <pc:sldMk cId="3845398084" sldId="1247"/>
            <ac:spMk id="42" creationId="{6232A8F1-34EC-4387-9218-6D0DF5E8506C}"/>
          </ac:spMkLst>
        </pc:spChg>
        <pc:spChg chg="del">
          <ac:chgData name="Margaux Buguet" userId="74922053-cbe8-4ba8-8604-fd689a4c4859" providerId="ADAL" clId="{3329E7A4-8CE2-46DE-BC36-021DC2472028}" dt="2020-10-02T10:02:53.584" v="171" actId="478"/>
          <ac:spMkLst>
            <pc:docMk/>
            <pc:sldMk cId="3845398084" sldId="1247"/>
            <ac:spMk id="43" creationId="{B8E1C05B-FA79-4ACE-9CDC-D51F61F61379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44" creationId="{0E521E1E-6F38-454A-993C-6B9A1B23B761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46" creationId="{55C18AAD-FDD8-4E44-A274-50A784A79AB7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47" creationId="{8597019C-9464-47C6-BF7E-1DA2FD3037B9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48" creationId="{A45F37C3-B1B3-4EBB-B384-0ADB4000B19D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0" creationId="{0C835D97-5535-446B-B1F5-C42A1BE6F3F5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1" creationId="{216A3503-6EF9-4AB0-874A-F1E59FDC2B47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2" creationId="{ED8CEC88-FE37-42AE-A419-EB40C83DA1F1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3" creationId="{5917EB97-41D2-49BE-9EEB-08097EE66FA8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4" creationId="{90E43B12-780B-457F-9705-BA935CC589BF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55" creationId="{EED49C8C-F405-4051-9981-A089BF8EDC99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63" creationId="{00BDFAB1-0B06-4C90-9E03-453E48AFED99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64" creationId="{8EB8F7EC-D971-4B1D-A79D-143E74A2F791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65" creationId="{8B91719F-CD41-46B3-A510-A4A76158BEB5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66" creationId="{07A3BD07-D87B-4EE0-9A33-90C806206898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69" creationId="{A6A217E8-726C-4D7C-BBCD-FDAA4FF632B2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0" creationId="{7D191140-C4E2-404D-831F-0E4111EA7ED4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3" creationId="{6C70652A-A496-4EB4-85B6-9D713A95D75E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4" creationId="{1D04D620-0FCD-4570-8142-D85CB1B7AF61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5" creationId="{CA3715B7-CD3D-482E-8B03-88EB276BB5BF}"/>
          </ac:spMkLst>
        </pc:spChg>
        <pc:spChg chg="mod">
          <ac:chgData name="Margaux Buguet" userId="74922053-cbe8-4ba8-8604-fd689a4c4859" providerId="ADAL" clId="{3329E7A4-8CE2-46DE-BC36-021DC2472028}" dt="2020-10-02T10:00:25.518" v="141" actId="20577"/>
          <ac:spMkLst>
            <pc:docMk/>
            <pc:sldMk cId="3845398084" sldId="1247"/>
            <ac:spMk id="76" creationId="{E109E8B4-EC71-4DD7-8CEB-58E761188725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77" creationId="{D026BEB4-F8E5-419C-B7D0-562F23B0771C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0" creationId="{F8F7F015-034F-4FD2-9543-CB6E588F5814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1" creationId="{8270EEDB-6F02-45B2-9557-B48B159B5F02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2" creationId="{C6A690AA-DA02-4AD7-B833-7A52B2B8314F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5" creationId="{11FDA59C-C713-41C9-8A2C-1B283F50201A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6" creationId="{DDCC50A6-5B53-4347-9A71-FF424DED8B9F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89" creationId="{7EFF0BC0-7142-415F-8B1B-5D5BFC82E570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90" creationId="{D1817702-EAE4-4B33-AE68-3BAA44EBB34E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97" creationId="{8F22F639-2491-4699-A371-AF146BDCE2DB}"/>
          </ac:spMkLst>
        </pc:spChg>
        <pc:spChg chg="del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98" creationId="{80AAC33E-6E20-410C-9142-F95612AAFD70}"/>
          </ac:spMkLst>
        </pc:spChg>
        <pc:spChg chg="del">
          <ac:chgData name="Margaux Buguet" userId="74922053-cbe8-4ba8-8604-fd689a4c4859" providerId="ADAL" clId="{3329E7A4-8CE2-46DE-BC36-021DC2472028}" dt="2020-10-02T10:02:49.719" v="170" actId="478"/>
          <ac:spMkLst>
            <pc:docMk/>
            <pc:sldMk cId="3845398084" sldId="1247"/>
            <ac:spMk id="99" creationId="{92FE72EC-9C38-4FE9-BFB3-543492EDDCF7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00" creationId="{9728376F-A468-46DD-98D6-EFBD8660416A}"/>
          </ac:spMkLst>
        </pc:spChg>
        <pc:spChg chg="del mod">
          <ac:chgData name="Margaux Buguet" userId="74922053-cbe8-4ba8-8604-fd689a4c4859" providerId="ADAL" clId="{3329E7A4-8CE2-46DE-BC36-021DC2472028}" dt="2020-10-02T10:02:41.939" v="168" actId="478"/>
          <ac:spMkLst>
            <pc:docMk/>
            <pc:sldMk cId="3845398084" sldId="1247"/>
            <ac:spMk id="101" creationId="{0A1C45E3-52CB-4EE2-814C-1A024E3CD15D}"/>
          </ac:spMkLst>
        </pc:spChg>
        <pc:graphicFrameChg chg="add mod modGraphic">
          <ac:chgData name="Margaux Buguet" userId="74922053-cbe8-4ba8-8604-fd689a4c4859" providerId="ADAL" clId="{3329E7A4-8CE2-46DE-BC36-021DC2472028}" dt="2020-10-02T10:07:07.275" v="236" actId="20577"/>
          <ac:graphicFrameMkLst>
            <pc:docMk/>
            <pc:sldMk cId="3845398084" sldId="1247"/>
            <ac:graphicFrameMk id="5" creationId="{5DAC37B3-7E96-4A64-98A5-1BD469FC4BB3}"/>
          </ac:graphicFrameMkLst>
        </pc:graphicFrame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2" creationId="{9DEA0922-CFB2-47BE-AC8D-DEC66D21B278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" creationId="{238F09E7-E4D3-45AC-A169-81291C0EA70C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21" creationId="{7CE54731-9B72-46F4-8292-8E7C68481463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22" creationId="{886DB5A0-D0E8-457A-A25D-85171BFBC619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23" creationId="{B331ED00-3E60-4324-B256-427EB25524EC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25" creationId="{2A0ACF5C-D4D8-42A8-839F-3EA3EA8A4572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0" creationId="{8F372A51-9583-44A9-9293-5A69B1673CAD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1" creationId="{020E66B9-662B-4BEB-9FCB-377EEBC23666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6" creationId="{A39960C8-6BF6-48B2-9B99-A02701C0B017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7" creationId="{A1B1BC52-BF72-4513-8D18-38724831E565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38" creationId="{63CB9BA2-F1AD-46FC-AB0A-E1A8ACF476A7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45" creationId="{91865813-5454-49FE-B22A-69A6DD2949AF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49" creationId="{E50584F9-7925-453E-B0F5-987E54F688DC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60" creationId="{1ABF079C-73FD-41D4-9DD1-414FC709B939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61" creationId="{1CFE7821-B4E8-414A-B389-446D7A64A1EC}"/>
          </ac:picMkLst>
        </pc:picChg>
        <pc:picChg chg="del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87" creationId="{2F4494B7-C979-4AD0-B731-96E5146B588A}"/>
          </ac:picMkLst>
        </pc:picChg>
        <pc:picChg chg="del mod">
          <ac:chgData name="Margaux Buguet" userId="74922053-cbe8-4ba8-8604-fd689a4c4859" providerId="ADAL" clId="{3329E7A4-8CE2-46DE-BC36-021DC2472028}" dt="2020-10-02T10:02:41.939" v="168" actId="478"/>
          <ac:picMkLst>
            <pc:docMk/>
            <pc:sldMk cId="3845398084" sldId="1247"/>
            <ac:picMk id="102" creationId="{88B4F802-F9B3-4C9D-986B-3AAE727647D5}"/>
          </ac:picMkLst>
        </pc:picChg>
        <pc:cxnChg chg="del">
          <ac:chgData name="Margaux Buguet" userId="74922053-cbe8-4ba8-8604-fd689a4c4859" providerId="ADAL" clId="{3329E7A4-8CE2-46DE-BC36-021DC2472028}" dt="2020-10-02T10:02:46.629" v="169" actId="478"/>
          <ac:cxnSpMkLst>
            <pc:docMk/>
            <pc:sldMk cId="3845398084" sldId="1247"/>
            <ac:cxnSpMk id="13" creationId="{17D1D798-046B-4DBA-A0D7-153F375470F5}"/>
          </ac:cxnSpMkLst>
        </pc:cxnChg>
        <pc:cxnChg chg="del">
          <ac:chgData name="Margaux Buguet" userId="74922053-cbe8-4ba8-8604-fd689a4c4859" providerId="ADAL" clId="{3329E7A4-8CE2-46DE-BC36-021DC2472028}" dt="2020-10-02T10:02:46.629" v="169" actId="478"/>
          <ac:cxnSpMkLst>
            <pc:docMk/>
            <pc:sldMk cId="3845398084" sldId="1247"/>
            <ac:cxnSpMk id="16" creationId="{61D1B5D4-243D-4AFF-BD79-A9EAEC47E6EC}"/>
          </ac:cxnSpMkLst>
        </pc:cxnChg>
        <pc:cxnChg chg="del mod">
          <ac:chgData name="Margaux Buguet" userId="74922053-cbe8-4ba8-8604-fd689a4c4859" providerId="ADAL" clId="{3329E7A4-8CE2-46DE-BC36-021DC2472028}" dt="2020-10-02T10:02:46.629" v="169" actId="478"/>
          <ac:cxnSpMkLst>
            <pc:docMk/>
            <pc:sldMk cId="3845398084" sldId="1247"/>
            <ac:cxnSpMk id="20" creationId="{3563550B-CB5D-489B-A6F2-387D7663772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00955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" y="0"/>
            <a:ext cx="3256087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DC9CCA8-1771-49FC-824D-3C9B0AE50AB6}" type="datetime1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878557" y="4715153"/>
            <a:ext cx="504056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9858376"/>
            <a:ext cx="6797675" cy="68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4"/>
          </p:nvPr>
        </p:nvSpPr>
        <p:spPr>
          <a:xfrm>
            <a:off x="543853" y="9485352"/>
            <a:ext cx="4853473" cy="277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GB" sz="1100" dirty="0"/>
              <a:t>Titre de la présentation</a:t>
            </a:r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1" y="9485352"/>
            <a:ext cx="543854" cy="277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305287CA-3E72-4A91-B59B-B69F40801570}" type="slidenum">
              <a:rPr lang="en-GB" sz="1100" smtClean="0"/>
              <a:pPr/>
              <a:t>‹N°›</a:t>
            </a:fld>
            <a:endParaRPr lang="en-GB" sz="11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526791" y="9584396"/>
            <a:ext cx="0" cy="107206"/>
          </a:xfrm>
          <a:prstGeom prst="line">
            <a:avLst/>
          </a:prstGeom>
          <a:ln w="28575">
            <a:solidFill>
              <a:srgbClr val="CF02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373390" y="9524515"/>
            <a:ext cx="298235" cy="21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9309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88900" indent="-88900" algn="l" defTabSz="626913" rtl="0" eaLnBrk="1" latinLnBrk="0" hangingPunct="1">
      <a:buClr>
        <a:schemeClr val="accent1"/>
      </a:buClr>
      <a:buFont typeface="Arial" panose="020B0604020202020204" pitchFamily="34" charset="0"/>
      <a:buChar char="•"/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177800" indent="-80963" algn="l" defTabSz="626913" rtl="0" eaLnBrk="1" latinLnBrk="0" hangingPunct="1">
      <a:buFont typeface="Arial" panose="020B0604020202020204" pitchFamily="34" charset="0"/>
      <a:buChar char="•"/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260350" indent="-85725" algn="l" defTabSz="626913" rtl="0" eaLnBrk="1" latinLnBrk="0" hangingPunct="1">
      <a:buClr>
        <a:schemeClr val="bg1">
          <a:lumMod val="75000"/>
        </a:schemeClr>
      </a:buClr>
      <a:buFont typeface="Arial" panose="020B0604020202020204" pitchFamily="34" charset="0"/>
      <a:buChar char="•"/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349250" indent="-82550" algn="l" defTabSz="626913" rtl="0" eaLnBrk="1" latinLnBrk="0" hangingPunct="1">
      <a:buClr>
        <a:schemeClr val="bg1">
          <a:lumMod val="75000"/>
        </a:schemeClr>
      </a:buClr>
      <a:buFont typeface="Arial" panose="020B0604020202020204" pitchFamily="34" charset="0"/>
      <a:buChar char="•"/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444500" indent="-80963" algn="l" defTabSz="626913" rtl="0" eaLnBrk="1" latinLnBrk="0" hangingPunct="1">
      <a:buClr>
        <a:schemeClr val="bg1">
          <a:lumMod val="75000"/>
        </a:schemeClr>
      </a:buClr>
      <a:buFont typeface="Arial" panose="020B0604020202020204" pitchFamily="34" charset="0"/>
      <a:buChar char="•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282" algn="l" defTabSz="6269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0738" algn="l" defTabSz="6269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194" algn="l" defTabSz="6269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7651" algn="l" defTabSz="62691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3FF6D0-1449-4C8B-8932-975437CE5F4E}" type="datetime1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100"/>
              <a:t>Titre de la présentation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9850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homme, regardant, tenant, portant&#10;&#10;Description générée automatiquement">
            <a:extLst>
              <a:ext uri="{FF2B5EF4-FFF2-40B4-BE49-F238E27FC236}">
                <a16:creationId xmlns:a16="http://schemas.microsoft.com/office/drawing/2014/main" id="{E5DDB03C-1CFD-E443-AF98-820FC6C54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146" y="0"/>
            <a:ext cx="12294834" cy="6858000"/>
          </a:xfrm>
          <a:prstGeom prst="rect">
            <a:avLst/>
          </a:prstGeom>
        </p:spPr>
      </p:pic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47162F87-1A35-3040-84B2-06785C8A0949}"/>
              </a:ext>
            </a:extLst>
          </p:cNvPr>
          <p:cNvSpPr txBox="1">
            <a:spLocks/>
          </p:cNvSpPr>
          <p:nvPr userDrawn="1"/>
        </p:nvSpPr>
        <p:spPr>
          <a:xfrm>
            <a:off x="2351584" y="1184275"/>
            <a:ext cx="7056747" cy="22447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26290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26290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26290"/>
                </a:solidFill>
                <a:latin typeface="Avenir Book" panose="0200050302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26290"/>
                </a:solidFill>
                <a:latin typeface="Avenir Book" panose="0200050302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26290"/>
                </a:solidFill>
                <a:latin typeface="Avenir Book" panose="0200050302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i="0" dirty="0">
                <a:latin typeface="Arial Black" panose="020B0604020202020204" pitchFamily="34" charset="0"/>
                <a:cs typeface="Arial Black" panose="020B0604020202020204" pitchFamily="34" charset="0"/>
              </a:rPr>
              <a:t>Module de montée en compétence du réseau de pairs de l’ANAP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532060-5E40-411C-B394-F17BE064CDC0}"/>
              </a:ext>
            </a:extLst>
          </p:cNvPr>
          <p:cNvSpPr/>
          <p:nvPr userDrawn="1"/>
        </p:nvSpPr>
        <p:spPr>
          <a:xfrm>
            <a:off x="191344" y="6021288"/>
            <a:ext cx="26642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026290"/>
                </a:solidFill>
              </a:rPr>
              <a:t>23/06/2020</a:t>
            </a:r>
          </a:p>
        </p:txBody>
      </p:sp>
    </p:spTree>
    <p:extLst>
      <p:ext uri="{BB962C8B-B14F-4D97-AF65-F5344CB8AC3E}">
        <p14:creationId xmlns:p14="http://schemas.microsoft.com/office/powerpoint/2010/main" val="7307491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38896" y="2852938"/>
            <a:ext cx="13104000" cy="389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-2728"/>
            <a:ext cx="12192000" cy="908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14" hasCustomPrompt="1"/>
          </p:nvPr>
        </p:nvSpPr>
        <p:spPr>
          <a:xfrm>
            <a:off x="2543606" y="1556792"/>
            <a:ext cx="3648405" cy="2880320"/>
          </a:xfrm>
        </p:spPr>
        <p:txBody>
          <a:bodyPr numCol="1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 lang="fr-FR" sz="1400" b="1" kern="1200" cap="none" baseline="0" smtClean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Chapitre 1</a:t>
            </a:r>
          </a:p>
          <a:p>
            <a:pPr lvl="0"/>
            <a:r>
              <a:rPr lang="fr-FR" dirty="0"/>
              <a:t>Chapitre 2</a:t>
            </a:r>
          </a:p>
          <a:p>
            <a:pPr lvl="0"/>
            <a:r>
              <a:rPr lang="fr-FR" dirty="0"/>
              <a:t>Chapitre 3</a:t>
            </a:r>
          </a:p>
        </p:txBody>
      </p:sp>
      <p:sp>
        <p:nvSpPr>
          <p:cNvPr id="34" name="Titre 1"/>
          <p:cNvSpPr>
            <a:spLocks noGrp="1"/>
          </p:cNvSpPr>
          <p:nvPr>
            <p:ph type="ctrTitle" hasCustomPrompt="1"/>
          </p:nvPr>
        </p:nvSpPr>
        <p:spPr>
          <a:xfrm>
            <a:off x="2063080" y="548681"/>
            <a:ext cx="7200000" cy="672063"/>
          </a:xfrm>
        </p:spPr>
        <p:txBody>
          <a:bodyPr anchor="ctr" anchorCtr="0">
            <a:normAutofit/>
          </a:bodyPr>
          <a:lstStyle>
            <a:lvl1pPr>
              <a:lnSpc>
                <a:spcPts val="2700"/>
              </a:lnSpc>
              <a:defRPr sz="2500">
                <a:solidFill>
                  <a:srgbClr val="006AB2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 flipV="1">
            <a:off x="1775520" y="548744"/>
            <a:ext cx="0" cy="67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pied de page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440633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38896" y="2852938"/>
            <a:ext cx="13104000" cy="389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-2728"/>
            <a:ext cx="12192000" cy="908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6" name="Titre 1"/>
          <p:cNvSpPr>
            <a:spLocks noGrp="1"/>
          </p:cNvSpPr>
          <p:nvPr>
            <p:ph type="ctrTitle" hasCustomPrompt="1"/>
          </p:nvPr>
        </p:nvSpPr>
        <p:spPr>
          <a:xfrm>
            <a:off x="4657514" y="908720"/>
            <a:ext cx="6278321" cy="1296000"/>
          </a:xfrm>
        </p:spPr>
        <p:txBody>
          <a:bodyPr anchor="ctr" anchorCtr="0">
            <a:noAutofit/>
          </a:bodyPr>
          <a:lstStyle>
            <a:lvl1pPr>
              <a:lnSpc>
                <a:spcPts val="2700"/>
              </a:lnSpc>
              <a:defRPr sz="25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5680" y="766103"/>
            <a:ext cx="1467000" cy="1521287"/>
          </a:xfrm>
          <a:prstGeom prst="rect">
            <a:avLst/>
          </a:prstGeom>
          <a:ln>
            <a:solidFill>
              <a:srgbClr val="8E8E8D"/>
            </a:solidFill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14970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2305" y="116632"/>
            <a:ext cx="10946308" cy="720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0988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8"/>
          </p:nvPr>
        </p:nvSpPr>
        <p:spPr>
          <a:xfrm>
            <a:off x="621600" y="1414800"/>
            <a:ext cx="10948800" cy="4536000"/>
          </a:xfrm>
        </p:spPr>
        <p:txBody>
          <a:bodyPr>
            <a:noAutofit/>
          </a:bodyPr>
          <a:lstStyle>
            <a:lvl1pPr marL="0" indent="0">
              <a:buSzPct val="140000"/>
              <a:buFont typeface="Wingdings" panose="05000000000000000000" pitchFamily="2" charset="2"/>
              <a:buNone/>
              <a:defRPr sz="2400"/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aseline="0">
                <a:solidFill>
                  <a:schemeClr val="tx2"/>
                </a:solidFill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sz="1600">
                <a:solidFill>
                  <a:srgbClr val="575757"/>
                </a:solidFill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78421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2305" y="116632"/>
            <a:ext cx="10946308" cy="720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6"/>
          </p:nvPr>
        </p:nvSpPr>
        <p:spPr>
          <a:xfrm>
            <a:off x="622305" y="1412877"/>
            <a:ext cx="5185833" cy="453707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7"/>
          </p:nvPr>
        </p:nvSpPr>
        <p:spPr>
          <a:xfrm>
            <a:off x="6383873" y="1412877"/>
            <a:ext cx="5185833" cy="4537075"/>
          </a:xfrm>
        </p:spPr>
        <p:txBody>
          <a:bodyPr/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82962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:\0_Espace_Interne_DSTRAT\1_Travaux PMO_Qualité\2_MANAGEMENT_QUALITE\01-SMQ\03-GESTION DOCUMENTAIRE\04-CHANTIER GESTION DOC\Documentatation COM\PDG PPT\Page de fin_Standar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79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2301" y="1412876"/>
            <a:ext cx="1094740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marL="72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6AB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08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440000" marR="0" lvl="3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1800000" marR="0" lvl="4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3721" y="6310363"/>
            <a:ext cx="9235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i="1">
                <a:solidFill>
                  <a:srgbClr val="575757"/>
                </a:solidFill>
              </a:defRPr>
            </a:lvl1pPr>
          </a:lstStyle>
          <a:p>
            <a:endParaRPr lang="fr-FR" dirty="0">
              <a:latin typeface="Arial"/>
              <a:ea typeface="+mn-ea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2305" y="116632"/>
            <a:ext cx="10946308" cy="720008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4AA5AC0-F2F9-443F-B393-6B407380A4E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9336" y="6671724"/>
            <a:ext cx="721171" cy="103805"/>
          </a:xfrm>
          <a:prstGeom prst="rect">
            <a:avLst/>
          </a:prstGeom>
        </p:spPr>
      </p:pic>
      <p:pic>
        <p:nvPicPr>
          <p:cNvPr id="8" name="Image 7" descr="Une image contenant capture d’écran, dessin&#10;&#10;Description générée automatiquement">
            <a:extLst>
              <a:ext uri="{FF2B5EF4-FFF2-40B4-BE49-F238E27FC236}">
                <a16:creationId xmlns:a16="http://schemas.microsoft.com/office/drawing/2014/main" id="{AA5B8ADE-EBF4-4F51-8A19-865138EB74C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148114" y="6490031"/>
            <a:ext cx="924550" cy="296018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1874CDB-06F6-4264-BD0E-60C55C49BC7D}"/>
              </a:ext>
            </a:extLst>
          </p:cNvPr>
          <p:cNvCxnSpPr/>
          <p:nvPr userDrawn="1"/>
        </p:nvCxnSpPr>
        <p:spPr>
          <a:xfrm>
            <a:off x="622301" y="836640"/>
            <a:ext cx="6664036" cy="0"/>
          </a:xfrm>
          <a:prstGeom prst="line">
            <a:avLst/>
          </a:prstGeom>
          <a:ln>
            <a:solidFill>
              <a:srgbClr val="0D56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56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</p:sldLayoutIdLst>
  <p:transition>
    <p:fade/>
  </p:transition>
  <p:hf sldNum="0" hdr="0" ftr="0" dt="0"/>
  <p:txStyles>
    <p:titleStyle>
      <a:lvl1pPr marL="0" algn="l" defTabSz="914400" rtl="0" eaLnBrk="1" latinLnBrk="0" hangingPunct="1">
        <a:lnSpc>
          <a:spcPts val="2200"/>
        </a:lnSpc>
        <a:spcBef>
          <a:spcPct val="0"/>
        </a:spcBef>
        <a:buNone/>
        <a:defRPr lang="fr-FR" sz="2400" b="1" i="0" kern="1200" dirty="0">
          <a:solidFill>
            <a:srgbClr val="0D5689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 typeface="Wingdings" panose="05000000000000000000" pitchFamily="2" charset="2"/>
        <a:buNone/>
        <a:tabLst/>
        <a:defRPr sz="24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720000" marR="0" indent="-285750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006AB2"/>
        </a:buClr>
        <a:buSzPct val="100000"/>
        <a:buFont typeface="Wingdings 3" panose="05040102010807070707" pitchFamily="18" charset="2"/>
        <a:buChar char="u"/>
        <a:tabLst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80000" marR="0" indent="-252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Webdings" panose="05030102010509060703" pitchFamily="18" charset="2"/>
        <a:buChar char="&lt;"/>
        <a:tabLst/>
        <a:defRPr lang="fr-FR" sz="1600" kern="1200" baseline="0">
          <a:solidFill>
            <a:srgbClr val="575757"/>
          </a:solidFill>
          <a:latin typeface="+mn-lt"/>
          <a:ea typeface="+mn-ea"/>
          <a:cs typeface="+mn-cs"/>
        </a:defRPr>
      </a:lvl3pPr>
      <a:lvl4pPr marL="1440000" marR="0" indent="-21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Pct val="130000"/>
        <a:buFont typeface="Arial" panose="020B0604020202020204" pitchFamily="34" charset="0"/>
        <a:buChar char="•"/>
        <a:tabLst/>
        <a:defRPr lang="fr-FR" sz="1600" kern="1200">
          <a:solidFill>
            <a:srgbClr val="575757"/>
          </a:solidFill>
          <a:latin typeface="+mn-lt"/>
          <a:ea typeface="+mn-ea"/>
          <a:cs typeface="+mn-cs"/>
        </a:defRPr>
      </a:lvl4pPr>
      <a:lvl5pPr marL="1800000" marR="0" indent="-21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Pct val="110000"/>
        <a:buFont typeface="Arial" pitchFamily="34" charset="0"/>
        <a:buChar char="•"/>
        <a:tabLst/>
        <a:defRPr lang="fr-FR" sz="1400" kern="1200">
          <a:solidFill>
            <a:srgbClr val="5757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re 2">
            <a:extLst>
              <a:ext uri="{FF2B5EF4-FFF2-40B4-BE49-F238E27FC236}">
                <a16:creationId xmlns:a16="http://schemas.microsoft.com/office/drawing/2014/main" id="{E109E8B4-EC71-4DD7-8CEB-58E76118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15888"/>
            <a:ext cx="10730284" cy="720725"/>
          </a:xfrm>
        </p:spPr>
        <p:txBody>
          <a:bodyPr>
            <a:normAutofit/>
          </a:bodyPr>
          <a:lstStyle/>
          <a:p>
            <a:r>
              <a:rPr lang="fr-FR" dirty="0"/>
              <a:t>Liste des référents régionaux d’identitovigilance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03D8BB-AF3D-4352-9B9C-F7CB137A6AB3}"/>
              </a:ext>
            </a:extLst>
          </p:cNvPr>
          <p:cNvSpPr/>
          <p:nvPr/>
        </p:nvSpPr>
        <p:spPr>
          <a:xfrm>
            <a:off x="454481" y="932424"/>
            <a:ext cx="114133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Des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référents régionaux d’identitovigilance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ont été identifiés dans certaines régions. Nous vous invitons à vous rapprocher d’eux afin qu’ils vous accompagnent dans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l’appropriation des nouvelles mesures d’identitovigilance prévues par le référentiel national d’identitovigilance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, ainsi que dans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la mise en œuvre de l’INS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. Vous trouverez ci-dessous leurs coordonnées.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DAC37B3-7E96-4A64-98A5-1BD469FC4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2389"/>
              </p:ext>
            </p:extLst>
          </p:nvPr>
        </p:nvGraphicFramePr>
        <p:xfrm>
          <a:off x="259026" y="1979196"/>
          <a:ext cx="5843831" cy="353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659">
                  <a:extLst>
                    <a:ext uri="{9D8B030D-6E8A-4147-A177-3AD203B41FA5}">
                      <a16:colId xmlns:a16="http://schemas.microsoft.com/office/drawing/2014/main" val="1592029326"/>
                    </a:ext>
                  </a:extLst>
                </a:gridCol>
                <a:gridCol w="1199823">
                  <a:extLst>
                    <a:ext uri="{9D8B030D-6E8A-4147-A177-3AD203B41FA5}">
                      <a16:colId xmlns:a16="http://schemas.microsoft.com/office/drawing/2014/main" val="3292563737"/>
                    </a:ext>
                  </a:extLst>
                </a:gridCol>
                <a:gridCol w="2002188">
                  <a:extLst>
                    <a:ext uri="{9D8B030D-6E8A-4147-A177-3AD203B41FA5}">
                      <a16:colId xmlns:a16="http://schemas.microsoft.com/office/drawing/2014/main" val="2281531809"/>
                    </a:ext>
                  </a:extLst>
                </a:gridCol>
                <a:gridCol w="1716161">
                  <a:extLst>
                    <a:ext uri="{9D8B030D-6E8A-4147-A177-3AD203B41FA5}">
                      <a16:colId xmlns:a16="http://schemas.microsoft.com/office/drawing/2014/main" val="2469258138"/>
                    </a:ext>
                  </a:extLst>
                </a:gridCol>
              </a:tblGrid>
              <a:tr h="337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>
                          <a:effectLst/>
                        </a:rPr>
                        <a:t>Région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>
                          <a:effectLst/>
                        </a:rPr>
                        <a:t>NOM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ORGANISME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ADRESSE MAIL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82803"/>
                  </a:ext>
                </a:extLst>
              </a:tr>
              <a:tr h="4237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Bourgogne Franche-Comte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GONZALEZ Armelle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BFC (e-santé Bourgogne Franche-Comté)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armelle.gonzalez@esante-bfc.fr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560518"/>
                  </a:ext>
                </a:extLst>
              </a:tr>
              <a:tr h="42379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DUCHENE Juliette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RéQua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(Réseau qualité en santé Bourgogne Franche-Comté)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juliette.duchene@requa.fr</a:t>
                      </a:r>
                      <a:endParaRPr lang="fr-FR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837183"/>
                  </a:ext>
                </a:extLst>
              </a:tr>
              <a:tr h="338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BRETAGNE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MAHE Laure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Bretagne (e-santé Bretagne)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laure.mahe@esante-bretagne.fr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745516"/>
                  </a:ext>
                </a:extLst>
              </a:tr>
              <a:tr h="418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 – VAL DE LOIRE</a:t>
                      </a: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LARDEAU Benoît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GIP e-Santé Centre-Val de Loire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blardeau@esante-centre.fr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163060"/>
                  </a:ext>
                </a:extLst>
              </a:tr>
              <a:tr h="345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EST</a:t>
                      </a: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BATTISTON Claire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GRADES Grand Est (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Pulsy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claire.battiston@pulsy.fr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818217"/>
                  </a:ext>
                </a:extLst>
              </a:tr>
              <a:tr h="3451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 err="1">
                          <a:effectLst/>
                        </a:rPr>
                        <a:t>hautS</a:t>
                      </a:r>
                      <a:r>
                        <a:rPr lang="fr-FR" sz="1000" cap="all" dirty="0">
                          <a:effectLst/>
                        </a:rPr>
                        <a:t>-de-</a:t>
                      </a:r>
                      <a:r>
                        <a:rPr lang="fr-FR" sz="1000" cap="all" dirty="0" err="1">
                          <a:effectLst/>
                        </a:rPr>
                        <a:t>france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ROSE Mylène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Hauts-de-France (Sant&amp; Numérique)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mylene.rose@esante-hdf.fr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602430"/>
                  </a:ext>
                </a:extLst>
              </a:tr>
              <a:tr h="34514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BOUDRY Zoé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Hauts-de-France (Sant&amp; Numérique)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zoe.boudry@esante-hdf.fr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05994"/>
                  </a:ext>
                </a:extLst>
              </a:tr>
              <a:tr h="280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ILE-de-france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PINEAU Bertrand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Ile-de-France (SESAN)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bertrand.pineau@sesan.fr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802680"/>
                  </a:ext>
                </a:extLst>
              </a:tr>
              <a:tr h="280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LA reunion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VOEGTLIN Charlotte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La Réunion (TESIS e-santé)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c.voegtlin@tesis.re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30308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974D766-A0FE-4844-839D-990BEE60A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2182"/>
              </p:ext>
            </p:extLst>
          </p:nvPr>
        </p:nvGraphicFramePr>
        <p:xfrm>
          <a:off x="6240016" y="1979197"/>
          <a:ext cx="5843831" cy="353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659">
                  <a:extLst>
                    <a:ext uri="{9D8B030D-6E8A-4147-A177-3AD203B41FA5}">
                      <a16:colId xmlns:a16="http://schemas.microsoft.com/office/drawing/2014/main" val="1592029326"/>
                    </a:ext>
                  </a:extLst>
                </a:gridCol>
                <a:gridCol w="1199823">
                  <a:extLst>
                    <a:ext uri="{9D8B030D-6E8A-4147-A177-3AD203B41FA5}">
                      <a16:colId xmlns:a16="http://schemas.microsoft.com/office/drawing/2014/main" val="3292563737"/>
                    </a:ext>
                  </a:extLst>
                </a:gridCol>
                <a:gridCol w="2002188">
                  <a:extLst>
                    <a:ext uri="{9D8B030D-6E8A-4147-A177-3AD203B41FA5}">
                      <a16:colId xmlns:a16="http://schemas.microsoft.com/office/drawing/2014/main" val="2281531809"/>
                    </a:ext>
                  </a:extLst>
                </a:gridCol>
                <a:gridCol w="1716161">
                  <a:extLst>
                    <a:ext uri="{9D8B030D-6E8A-4147-A177-3AD203B41FA5}">
                      <a16:colId xmlns:a16="http://schemas.microsoft.com/office/drawing/2014/main" val="2469258138"/>
                    </a:ext>
                  </a:extLst>
                </a:gridCol>
              </a:tblGrid>
              <a:tr h="317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>
                          <a:effectLst/>
                        </a:rPr>
                        <a:t>Région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>
                          <a:effectLst/>
                        </a:rPr>
                        <a:t>NOM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ORGANISME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ADRESSE MAIL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5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82803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MARTINIQUE</a:t>
                      </a: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MILIA Louisa 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 SIS Martinique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louisa.milia@gcssis-martinique.fr</a:t>
                      </a: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855857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normandie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MARECHAL Isabelle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CHU Rouen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isabelle.marechal@chu-rouen.fr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526"/>
                  </a:ext>
                </a:extLst>
              </a:tr>
              <a:tr h="26435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NOUVELLE-AQUITAINE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TABUTEAU Bernard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Nouvelle-Aquitaine (ESEA)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bernard.tabuteau@esea-na.fr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59119"/>
                  </a:ext>
                </a:extLst>
              </a:tr>
              <a:tr h="2643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DESCAMPS Céline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Nouvelle-Aquitaine (ESEA)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celine.descamps@sri-na.fr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658341"/>
                  </a:ext>
                </a:extLst>
              </a:tr>
              <a:tr h="2643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NOZIERE Christelle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Nouvelle-Aquitaine (ESEA)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christelle.noziere@esea-na.fr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763853"/>
                  </a:ext>
                </a:extLst>
              </a:tr>
              <a:tr h="26435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Occitanie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PANISSE Loïc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Occitanie (e-santé Occitanie)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loic.panisse@esante-occitanie.fr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781555"/>
                  </a:ext>
                </a:extLst>
              </a:tr>
              <a:tr h="2643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LECLERCQ Christine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Occitanie (e-santé Occitanie)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christine.leclercq@esante-occitanie.fr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955648"/>
                  </a:ext>
                </a:extLst>
              </a:tr>
              <a:tr h="2643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STACH Isabelle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Occitanie (e-santé Occitanie)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isabelle.stach@esante-occitanie.fr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713917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PACA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OLIVER Manuela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GRADeS PACA (</a:t>
                      </a:r>
                      <a:r>
                        <a:rPr lang="fr-FR" sz="1000" dirty="0" err="1">
                          <a:effectLst/>
                        </a:rPr>
                        <a:t>ieSS</a:t>
                      </a:r>
                      <a:r>
                        <a:rPr lang="fr-FR" sz="1000" dirty="0">
                          <a:effectLst/>
                        </a:rPr>
                        <a:t>) - GRIVES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moliver@ies-sud.fr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385794"/>
                  </a:ext>
                </a:extLst>
              </a:tr>
              <a:tr h="567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cap="all" dirty="0">
                          <a:effectLst/>
                        </a:rPr>
                        <a:t>Référente nationale IV EFS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95A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MIGOT Corinne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Etablissement Français du Sang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Corinne.Migot@efs.sante.fr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07" marR="6190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45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3980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SIP_THEME STANDARD_V1.0">
  <a:themeElements>
    <a:clrScheme name="ASIP_COULEURS STANDARD_V1.0">
      <a:dk1>
        <a:sysClr val="windowText" lastClr="000000"/>
      </a:dk1>
      <a:lt1>
        <a:sysClr val="window" lastClr="FFFFFF"/>
      </a:lt1>
      <a:dk2>
        <a:srgbClr val="006AB2"/>
      </a:dk2>
      <a:lt2>
        <a:srgbClr val="C7C0BA"/>
      </a:lt2>
      <a:accent1>
        <a:srgbClr val="00A1E0"/>
      </a:accent1>
      <a:accent2>
        <a:srgbClr val="95C23D"/>
      </a:accent2>
      <a:accent3>
        <a:srgbClr val="F7D700"/>
      </a:accent3>
      <a:accent4>
        <a:srgbClr val="FF9900"/>
      </a:accent4>
      <a:accent5>
        <a:srgbClr val="E94190"/>
      </a:accent5>
      <a:accent6>
        <a:srgbClr val="B51621"/>
      </a:accent6>
      <a:hlink>
        <a:srgbClr val="00A1E0"/>
      </a:hlink>
      <a:folHlink>
        <a:srgbClr val="E2001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108000" rIns="72000" bIns="108000" rtlCol="0" anchor="ctr" anchorCtr="0">
        <a:normAutofit/>
      </a:bodyPr>
      <a:lstStyle>
        <a:defPPr algn="ctr">
          <a:defRPr sz="1500" dirty="0" err="1" smtClean="0">
            <a:solidFill>
              <a:srgbClr val="57575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Sopra">
      <a:dk1>
        <a:srgbClr val="505050"/>
      </a:dk1>
      <a:lt1>
        <a:sysClr val="window" lastClr="FFFFFF"/>
      </a:lt1>
      <a:dk2>
        <a:srgbClr val="000000"/>
      </a:dk2>
      <a:lt2>
        <a:srgbClr val="DCDCDC"/>
      </a:lt2>
      <a:accent1>
        <a:srgbClr val="CF032B"/>
      </a:accent1>
      <a:accent2>
        <a:srgbClr val="EE1D23"/>
      </a:accent2>
      <a:accent3>
        <a:srgbClr val="F15929"/>
      </a:accent3>
      <a:accent4>
        <a:srgbClr val="FD8B1D"/>
      </a:accent4>
      <a:accent5>
        <a:srgbClr val="FAAA0A"/>
      </a:accent5>
      <a:accent6>
        <a:srgbClr val="C00000"/>
      </a:accent6>
      <a:hlink>
        <a:srgbClr val="0000FF"/>
      </a:hlink>
      <a:folHlink>
        <a:srgbClr val="800080"/>
      </a:folHlink>
    </a:clrScheme>
    <a:fontScheme name="Personnalisé 1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Sopra">
      <a:dk1>
        <a:srgbClr val="505050"/>
      </a:dk1>
      <a:lt1>
        <a:sysClr val="window" lastClr="FFFFFF"/>
      </a:lt1>
      <a:dk2>
        <a:srgbClr val="000000"/>
      </a:dk2>
      <a:lt2>
        <a:srgbClr val="DCDCDC"/>
      </a:lt2>
      <a:accent1>
        <a:srgbClr val="CF032B"/>
      </a:accent1>
      <a:accent2>
        <a:srgbClr val="EE1D23"/>
      </a:accent2>
      <a:accent3>
        <a:srgbClr val="F15929"/>
      </a:accent3>
      <a:accent4>
        <a:srgbClr val="FD8B1D"/>
      </a:accent4>
      <a:accent5>
        <a:srgbClr val="FAAA0A"/>
      </a:accent5>
      <a:accent6>
        <a:srgbClr val="C00000"/>
      </a:accent6>
      <a:hlink>
        <a:srgbClr val="0000FF"/>
      </a:hlink>
      <a:folHlink>
        <a:srgbClr val="800080"/>
      </a:folHlink>
    </a:clrScheme>
    <a:fontScheme name="Personnalisé 10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447C96AAE8F349BEDF9CF66C90AF61" ma:contentTypeVersion="147" ma:contentTypeDescription="Create a new document." ma:contentTypeScope="" ma:versionID="8eaaeab028a3ab7a7c763fd4dcb728c8">
  <xsd:schema xmlns:xsd="http://www.w3.org/2001/XMLSchema" xmlns:xs="http://www.w3.org/2001/XMLSchema" xmlns:p="http://schemas.microsoft.com/office/2006/metadata/properties" xmlns:ns2="c191adba-0e4c-4d02-be74-7e03287f9707" xmlns:ns3="35818088-e62d-4edf-bbb6-409430aef268" xmlns:ns4="1adda430-51fa-4caa-a636-147208462ab5" targetNamespace="http://schemas.microsoft.com/office/2006/metadata/properties" ma:root="true" ma:fieldsID="2edd5a6ab5acc2d0da28059aa7606e7d" ns2:_="" ns3:_="" ns4:_="">
    <xsd:import namespace="c191adba-0e4c-4d02-be74-7e03287f9707"/>
    <xsd:import namespace="35818088-e62d-4edf-bbb6-409430aef268"/>
    <xsd:import namespace="1adda430-51fa-4caa-a636-147208462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lassificationDataNoteField" minOccurs="0"/>
                <xsd:element ref="ns3:Classification_x0020_Status" minOccurs="0"/>
                <xsd:element ref="ns2:SharedWithUsers" minOccurs="0"/>
                <xsd:element ref="ns2:SharedWithDetail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1adba-0e4c-4d02-be74-7e03287f970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18088-e62d-4edf-bbb6-409430aef268" elementFormDefault="qualified">
    <xsd:import namespace="http://schemas.microsoft.com/office/2006/documentManagement/types"/>
    <xsd:import namespace="http://schemas.microsoft.com/office/infopath/2007/PartnerControls"/>
    <xsd:element name="ClassificationDataNoteField" ma:index="11" nillable="true" ma:displayName="ClassificationDataNoteField" ma:internalName="ClassificationDataNoteField" ma:readOnly="true">
      <xsd:simpleType>
        <xsd:restriction base="dms:Note"/>
      </xsd:simpleType>
    </xsd:element>
    <xsd:element name="Classification_x0020_Status" ma:index="12" nillable="true" ma:displayName="Classification Status" ma:internalName="Classification_x0020_Status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da430-51fa-4caa-a636-147208462ab5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on_x0020_Status xmlns="35818088-e62d-4edf-bbb6-409430aef268" xsi:nil="true"/>
    <_dlc_DocId xmlns="c191adba-0e4c-4d02-be74-7e03287f9707">QHPWDPP5U52X-1377214875-15953</_dlc_DocId>
    <_dlc_DocIdUrl xmlns="c191adba-0e4c-4d02-be74-7e03287f9707">
      <Url>https://sites.ey.com/sites/PS_SI_SANTE/_layouts/15/DocIdRedir.aspx?ID=QHPWDPP5U52X-1377214875-15953</Url>
      <Description>QHPWDPP5U52X-1377214875-15953</Description>
    </_dlc_DocIdUrl>
    <SharedWithUsers xmlns="c191adba-0e4c-4d02-be74-7e03287f9707">
      <UserInfo>
        <DisplayName>Margaux Buguet</DisplayName>
        <AccountId>175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62FDD0-7584-41D1-80D8-0E75E66C2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91adba-0e4c-4d02-be74-7e03287f9707"/>
    <ds:schemaRef ds:uri="35818088-e62d-4edf-bbb6-409430aef268"/>
    <ds:schemaRef ds:uri="1adda430-51fa-4caa-a636-147208462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366C57-6B90-4F35-9A85-6385A3F50568}">
  <ds:schemaRefs>
    <ds:schemaRef ds:uri="http://schemas.microsoft.com/sharepoint/events"/>
    <ds:schemaRef ds:uri=""/>
  </ds:schemaRefs>
</ds:datastoreItem>
</file>

<file path=customXml/itemProps3.xml><?xml version="1.0" encoding="utf-8"?>
<ds:datastoreItem xmlns:ds="http://schemas.openxmlformats.org/officeDocument/2006/customXml" ds:itemID="{7F5EDD3A-6194-486A-99CC-204FBB93104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A6A43B-3226-4661-A377-A3D8607611EE}">
  <ds:schemaRefs>
    <ds:schemaRef ds:uri="http://schemas.microsoft.com/office/2006/metadata/properties"/>
    <ds:schemaRef ds:uri="http://schemas.microsoft.com/office/infopath/2007/PartnerControls"/>
    <ds:schemaRef ds:uri="35818088-e62d-4edf-bbb6-409430aef268"/>
    <ds:schemaRef ds:uri="c191adba-0e4c-4d02-be74-7e03287f970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FR_Template_SopraSteria_Consulting_SopraHR</Template>
  <TotalTime>80148</TotalTime>
  <Words>371</Words>
  <Application>Microsoft Office PowerPoint</Application>
  <PresentationFormat>Grand écran</PresentationFormat>
  <Paragraphs>82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Webdings</vt:lpstr>
      <vt:lpstr>Wingdings</vt:lpstr>
      <vt:lpstr>Wingdings 3</vt:lpstr>
      <vt:lpstr>ASIP_THEME STANDARD_V1.0</vt:lpstr>
      <vt:lpstr>Liste des référents régionaux d’identitovigilance</vt:lpstr>
    </vt:vector>
  </TitlesOfParts>
  <Company>Sopra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Toolbox</dc:title>
  <dc:creator>mladril</dc:creator>
  <cp:lastModifiedBy>Margaux Buguet</cp:lastModifiedBy>
  <cp:revision>4905</cp:revision>
  <cp:lastPrinted>2014-12-11T13:29:41Z</cp:lastPrinted>
  <dcterms:created xsi:type="dcterms:W3CDTF">2016-05-13T14:24:55Z</dcterms:created>
  <dcterms:modified xsi:type="dcterms:W3CDTF">2020-12-02T17:04:36Z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0x010100C7447C96AAE8F349BEDF9CF66C90AF61</vt:lpwstr>
  </property>
  <property fmtid="{D5CDD505-2E9C-101B-9397-08002B2CF9AE}" pid="3" name="Source F2F">
    <vt:lpwstr>65;#Corp / Identité visuelle (DCOM)|ef95a2a1-6382-42b5-8db1-a32e0b92c190</vt:lpwstr>
  </property>
  <property fmtid="{D5CDD505-2E9C-101B-9397-08002B2CF9AE}" pid="4" name="jc82b7512bbf4ac681d1c9d7dd17faba">
    <vt:lpwstr/>
  </property>
  <property fmtid="{D5CDD505-2E9C-101B-9397-08002B2CF9AE}" pid="5" name="Type d'application">
    <vt:lpwstr/>
  </property>
  <property fmtid="{D5CDD505-2E9C-101B-9397-08002B2CF9AE}" pid="6" name="SOP-LangueDuContenu">
    <vt:lpwstr>5;#Anglais|2d40f1a4-5911-4b26-9306-aa16e6c41576</vt:lpwstr>
  </property>
  <property fmtid="{D5CDD505-2E9C-101B-9397-08002B2CF9AE}" pid="7" name="Métier">
    <vt:lpwstr/>
  </property>
  <property fmtid="{D5CDD505-2E9C-101B-9397-08002B2CF9AE}" pid="8" name="SOP_x002d_TypeDeDocument">
    <vt:lpwstr/>
  </property>
  <property fmtid="{D5CDD505-2E9C-101B-9397-08002B2CF9AE}" pid="9" name="SOP-SecteurDActivite">
    <vt:lpwstr/>
  </property>
  <property fmtid="{D5CDD505-2E9C-101B-9397-08002B2CF9AE}" pid="10" name="SOP_x002d_PerimetreEntite">
    <vt:lpwstr/>
  </property>
  <property fmtid="{D5CDD505-2E9C-101B-9397-08002B2CF9AE}" pid="11" name="SOP-PerimetreEntite">
    <vt:lpwstr/>
  </property>
  <property fmtid="{D5CDD505-2E9C-101B-9397-08002B2CF9AE}" pid="12" name="SOP-TypeDeDocument">
    <vt:lpwstr/>
  </property>
  <property fmtid="{D5CDD505-2E9C-101B-9397-08002B2CF9AE}" pid="13" name="GeographicApplicability">
    <vt:lpwstr>5;#France|03c18c7c-deda-4f8c-ba8f-59529484d7dd</vt:lpwstr>
  </property>
  <property fmtid="{D5CDD505-2E9C-101B-9397-08002B2CF9AE}" pid="14" name="i14ea8bbd518495ea0e20ac1ad18c527">
    <vt:lpwstr>Proposals|0e2859f4-0935-4a11-8663-d55fd756d7a4</vt:lpwstr>
  </property>
  <property fmtid="{D5CDD505-2E9C-101B-9397-08002B2CF9AE}" pid="15" name="Sector">
    <vt:lpwstr/>
  </property>
  <property fmtid="{D5CDD505-2E9C-101B-9397-08002B2CF9AE}" pid="16" name="e0e024ccac5240e69ae9c38a41bfa7a5">
    <vt:lpwstr/>
  </property>
  <property fmtid="{D5CDD505-2E9C-101B-9397-08002B2CF9AE}" pid="17" name="b4187e12891e46deb4d240a4b28bdb90">
    <vt:lpwstr>French|48a98dc6-9a41-4231-8894-3c3b6faea7f8</vt:lpwstr>
  </property>
  <property fmtid="{D5CDD505-2E9C-101B-9397-08002B2CF9AE}" pid="18" name="TaxCatchAll">
    <vt:lpwstr>5;#France|03c18c7c-deda-4f8c-ba8f-59529484d7dd;#4;#French|48a98dc6-9a41-4231-8894-3c3b6faea7f8;#9;#Proposals|0e2859f4-0935-4a11-8663-d55fd756d7a4;#2;#Advisory|05f56918-abb4-4fc6-b748-1264d80bab20</vt:lpwstr>
  </property>
  <property fmtid="{D5CDD505-2E9C-101B-9397-08002B2CF9AE}" pid="19" name="ContentLanguage">
    <vt:lpwstr>4;#French|48a98dc6-9a41-4231-8894-3c3b6faea7f8</vt:lpwstr>
  </property>
  <property fmtid="{D5CDD505-2E9C-101B-9397-08002B2CF9AE}" pid="20" name="k8128b1c45734e36a24fce652bc7ffb7">
    <vt:lpwstr>Advisory|05f56918-abb4-4fc6-b748-1264d80bab20</vt:lpwstr>
  </property>
  <property fmtid="{D5CDD505-2E9C-101B-9397-08002B2CF9AE}" pid="21" name="ServiceLineFunction">
    <vt:lpwstr>2;#Advisory|05f56918-abb4-4fc6-b748-1264d80bab20</vt:lpwstr>
  </property>
  <property fmtid="{D5CDD505-2E9C-101B-9397-08002B2CF9AE}" pid="22" name="EYContentType">
    <vt:lpwstr>9;#Proposals|0e2859f4-0935-4a11-8663-d55fd756d7a4</vt:lpwstr>
  </property>
  <property fmtid="{D5CDD505-2E9C-101B-9397-08002B2CF9AE}" pid="23" name="jc981bd8ab5b47fd91abb7684c0f405b">
    <vt:lpwstr>France|03c18c7c-deda-4f8c-ba8f-59529484d7dd</vt:lpwstr>
  </property>
  <property fmtid="{D5CDD505-2E9C-101B-9397-08002B2CF9AE}" pid="24" name="_dlc_DocIdItemGuid">
    <vt:lpwstr>2558888a-e75a-45e1-8134-61ce6be236ee</vt:lpwstr>
  </property>
</Properties>
</file>