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8"/>
  </p:notesMasterIdLst>
  <p:handoutMasterIdLst>
    <p:handoutMasterId r:id="rId9"/>
  </p:handoutMasterIdLst>
  <p:sldIdLst>
    <p:sldId id="256" r:id="rId5"/>
    <p:sldId id="300" r:id="rId6"/>
    <p:sldId id="261" r:id="rId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162" userDrawn="1">
          <p15:clr>
            <a:srgbClr val="A4A3A4"/>
          </p15:clr>
        </p15:guide>
        <p15:guide id="3" pos="302" userDrawn="1">
          <p15:clr>
            <a:srgbClr val="A4A3A4"/>
          </p15:clr>
        </p15:guide>
        <p15:guide id="4" pos="7378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orient="horz" pos="323" userDrawn="1">
          <p15:clr>
            <a:srgbClr val="A4A3A4"/>
          </p15:clr>
        </p15:guide>
        <p15:guide id="7" orient="horz" pos="1321" userDrawn="1">
          <p15:clr>
            <a:srgbClr val="A4A3A4"/>
          </p15:clr>
        </p15:guide>
        <p15:guide id="8" orient="horz" pos="1911" userDrawn="1">
          <p15:clr>
            <a:srgbClr val="A4A3A4"/>
          </p15:clr>
        </p15:guide>
        <p15:guide id="9" pos="3409" userDrawn="1">
          <p15:clr>
            <a:srgbClr val="A4A3A4"/>
          </p15:clr>
        </p15:guide>
        <p15:guide id="10" orient="horz" pos="2908" userDrawn="1">
          <p15:clr>
            <a:srgbClr val="A4A3A4"/>
          </p15:clr>
        </p15:guide>
        <p15:guide id="11" orient="horz" userDrawn="1">
          <p15:clr>
            <a:srgbClr val="A4A3A4"/>
          </p15:clr>
        </p15:guide>
        <p15:guide id="12" pos="540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F7072"/>
    <a:srgbClr val="D20050"/>
    <a:srgbClr val="4171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BFA4D75-4AC9-43C9-85B1-9991C9FC350C}" v="165" dt="2024-05-21T09:37:20.12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40" autoAdjust="0"/>
    <p:restoredTop sz="97787"/>
  </p:normalViewPr>
  <p:slideViewPr>
    <p:cSldViewPr snapToGrid="0" snapToObjects="1">
      <p:cViewPr varScale="1">
        <p:scale>
          <a:sx n="102" d="100"/>
          <a:sy n="102" d="100"/>
        </p:scale>
        <p:origin x="132" y="288"/>
      </p:cViewPr>
      <p:guideLst>
        <p:guide orient="horz" pos="2160"/>
        <p:guide pos="2162"/>
        <p:guide pos="302"/>
        <p:guide pos="7378"/>
        <p:guide orient="horz" pos="3974"/>
        <p:guide orient="horz" pos="323"/>
        <p:guide orient="horz" pos="1321"/>
        <p:guide orient="horz" pos="1911"/>
        <p:guide pos="3409"/>
        <p:guide orient="horz" pos="2908"/>
        <p:guide orient="horz"/>
        <p:guide pos="5405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2" d="100"/>
          <a:sy n="62" d="100"/>
        </p:scale>
        <p:origin x="3154" y="7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lise PONTIEUX (EXT)" userId="15df83d1-97f9-43c3-92e7-fe1119076f9d" providerId="ADAL" clId="{BBFA4D75-4AC9-43C9-85B1-9991C9FC350C}"/>
    <pc:docChg chg="undo custSel delSld modSld">
      <pc:chgData name="Elise PONTIEUX (EXT)" userId="15df83d1-97f9-43c3-92e7-fe1119076f9d" providerId="ADAL" clId="{BBFA4D75-4AC9-43C9-85B1-9991C9FC350C}" dt="2024-05-21T09:36:45.783" v="848" actId="1076"/>
      <pc:docMkLst>
        <pc:docMk/>
      </pc:docMkLst>
      <pc:sldChg chg="addSp modSp mod">
        <pc:chgData name="Elise PONTIEUX (EXT)" userId="15df83d1-97f9-43c3-92e7-fe1119076f9d" providerId="ADAL" clId="{BBFA4D75-4AC9-43C9-85B1-9991C9FC350C}" dt="2024-05-21T09:06:38.950" v="57"/>
        <pc:sldMkLst>
          <pc:docMk/>
          <pc:sldMk cId="4069880499" sldId="256"/>
        </pc:sldMkLst>
        <pc:spChg chg="add mod">
          <ac:chgData name="Elise PONTIEUX (EXT)" userId="15df83d1-97f9-43c3-92e7-fe1119076f9d" providerId="ADAL" clId="{BBFA4D75-4AC9-43C9-85B1-9991C9FC350C}" dt="2024-05-21T09:05:04.184" v="53"/>
          <ac:spMkLst>
            <pc:docMk/>
            <pc:sldMk cId="4069880499" sldId="256"/>
            <ac:spMk id="2" creationId="{5B0C239D-72AC-5CD4-6947-C6472FA35670}"/>
          </ac:spMkLst>
        </pc:spChg>
        <pc:spChg chg="add mod">
          <ac:chgData name="Elise PONTIEUX (EXT)" userId="15df83d1-97f9-43c3-92e7-fe1119076f9d" providerId="ADAL" clId="{BBFA4D75-4AC9-43C9-85B1-9991C9FC350C}" dt="2024-05-21T09:06:38.950" v="57"/>
          <ac:spMkLst>
            <pc:docMk/>
            <pc:sldMk cId="4069880499" sldId="256"/>
            <ac:spMk id="4" creationId="{86321BE3-E27B-047C-EE32-508B59B1C293}"/>
          </ac:spMkLst>
        </pc:spChg>
        <pc:spChg chg="mod">
          <ac:chgData name="Elise PONTIEUX (EXT)" userId="15df83d1-97f9-43c3-92e7-fe1119076f9d" providerId="ADAL" clId="{BBFA4D75-4AC9-43C9-85B1-9991C9FC350C}" dt="2024-05-21T09:05:04.176" v="41"/>
          <ac:spMkLst>
            <pc:docMk/>
            <pc:sldMk cId="4069880499" sldId="256"/>
            <ac:spMk id="12" creationId="{0E55F214-F4A7-674A-B09F-A7B76CC21323}"/>
          </ac:spMkLst>
        </pc:spChg>
        <pc:spChg chg="mod">
          <ac:chgData name="Elise PONTIEUX (EXT)" userId="15df83d1-97f9-43c3-92e7-fe1119076f9d" providerId="ADAL" clId="{BBFA4D75-4AC9-43C9-85B1-9991C9FC350C}" dt="2024-05-21T09:05:04.184" v="47"/>
          <ac:spMkLst>
            <pc:docMk/>
            <pc:sldMk cId="4069880499" sldId="256"/>
            <ac:spMk id="13" creationId="{2ECF3B9A-CB4F-EE43-9C47-B68155116887}"/>
          </ac:spMkLst>
        </pc:spChg>
      </pc:sldChg>
      <pc:sldChg chg="addSp modSp mod">
        <pc:chgData name="Elise PONTIEUX (EXT)" userId="15df83d1-97f9-43c3-92e7-fe1119076f9d" providerId="ADAL" clId="{BBFA4D75-4AC9-43C9-85B1-9991C9FC350C}" dt="2024-05-21T09:36:45.783" v="848" actId="1076"/>
        <pc:sldMkLst>
          <pc:docMk/>
          <pc:sldMk cId="1200663638" sldId="300"/>
        </pc:sldMkLst>
        <pc:spChg chg="add mod">
          <ac:chgData name="Elise PONTIEUX (EXT)" userId="15df83d1-97f9-43c3-92e7-fe1119076f9d" providerId="ADAL" clId="{BBFA4D75-4AC9-43C9-85B1-9991C9FC350C}" dt="2024-05-21T09:17:06.119" v="535" actId="1035"/>
          <ac:spMkLst>
            <pc:docMk/>
            <pc:sldMk cId="1200663638" sldId="300"/>
            <ac:spMk id="3" creationId="{AA2EECFA-C2FE-84A8-D2AC-47D92C3E59D9}"/>
          </ac:spMkLst>
        </pc:spChg>
        <pc:spChg chg="add mod">
          <ac:chgData name="Elise PONTIEUX (EXT)" userId="15df83d1-97f9-43c3-92e7-fe1119076f9d" providerId="ADAL" clId="{BBFA4D75-4AC9-43C9-85B1-9991C9FC350C}" dt="2024-05-21T09:34:44.920" v="774"/>
          <ac:spMkLst>
            <pc:docMk/>
            <pc:sldMk cId="1200663638" sldId="300"/>
            <ac:spMk id="4" creationId="{B684F352-EABA-17EC-DA37-7880D6A45743}"/>
          </ac:spMkLst>
        </pc:spChg>
        <pc:spChg chg="add mod">
          <ac:chgData name="Elise PONTIEUX (EXT)" userId="15df83d1-97f9-43c3-92e7-fe1119076f9d" providerId="ADAL" clId="{BBFA4D75-4AC9-43C9-85B1-9991C9FC350C}" dt="2024-05-21T09:34:49.066" v="792"/>
          <ac:spMkLst>
            <pc:docMk/>
            <pc:sldMk cId="1200663638" sldId="300"/>
            <ac:spMk id="5" creationId="{3E138A72-0E19-99D2-B79D-B7DA90341C68}"/>
          </ac:spMkLst>
        </pc:spChg>
        <pc:spChg chg="add mod">
          <ac:chgData name="Elise PONTIEUX (EXT)" userId="15df83d1-97f9-43c3-92e7-fe1119076f9d" providerId="ADAL" clId="{BBFA4D75-4AC9-43C9-85B1-9991C9FC350C}" dt="2024-05-21T09:33:24.678" v="731"/>
          <ac:spMkLst>
            <pc:docMk/>
            <pc:sldMk cId="1200663638" sldId="300"/>
            <ac:spMk id="6" creationId="{DCA14F67-F641-8879-D07C-639C8E78408F}"/>
          </ac:spMkLst>
        </pc:spChg>
        <pc:spChg chg="add mod">
          <ac:chgData name="Elise PONTIEUX (EXT)" userId="15df83d1-97f9-43c3-92e7-fe1119076f9d" providerId="ADAL" clId="{BBFA4D75-4AC9-43C9-85B1-9991C9FC350C}" dt="2024-05-21T09:34:39.363" v="768" actId="1036"/>
          <ac:spMkLst>
            <pc:docMk/>
            <pc:sldMk cId="1200663638" sldId="300"/>
            <ac:spMk id="7" creationId="{FF0AEE58-5F52-E03A-6595-367E8252A3E1}"/>
          </ac:spMkLst>
        </pc:spChg>
        <pc:spChg chg="add mod">
          <ac:chgData name="Elise PONTIEUX (EXT)" userId="15df83d1-97f9-43c3-92e7-fe1119076f9d" providerId="ADAL" clId="{BBFA4D75-4AC9-43C9-85B1-9991C9FC350C}" dt="2024-05-21T09:36:45.783" v="848" actId="1076"/>
          <ac:spMkLst>
            <pc:docMk/>
            <pc:sldMk cId="1200663638" sldId="300"/>
            <ac:spMk id="8" creationId="{7745C896-0A7C-2F87-E895-8F65F9BA0ED9}"/>
          </ac:spMkLst>
        </pc:spChg>
        <pc:spChg chg="add mod">
          <ac:chgData name="Elise PONTIEUX (EXT)" userId="15df83d1-97f9-43c3-92e7-fe1119076f9d" providerId="ADAL" clId="{BBFA4D75-4AC9-43C9-85B1-9991C9FC350C}" dt="2024-05-21T09:34:49.058" v="786"/>
          <ac:spMkLst>
            <pc:docMk/>
            <pc:sldMk cId="1200663638" sldId="300"/>
            <ac:spMk id="9" creationId="{94904470-ECDE-CF48-8B4F-A3D94A831EBC}"/>
          </ac:spMkLst>
        </pc:spChg>
      </pc:sldChg>
      <pc:sldChg chg="del">
        <pc:chgData name="Elise PONTIEUX (EXT)" userId="15df83d1-97f9-43c3-92e7-fe1119076f9d" providerId="ADAL" clId="{BBFA4D75-4AC9-43C9-85B1-9991C9FC350C}" dt="2024-05-21T09:05:27.805" v="54" actId="2696"/>
        <pc:sldMkLst>
          <pc:docMk/>
          <pc:sldMk cId="2404462579" sldId="303"/>
        </pc:sldMkLst>
      </pc:sldChg>
      <pc:sldChg chg="del">
        <pc:chgData name="Elise PONTIEUX (EXT)" userId="15df83d1-97f9-43c3-92e7-fe1119076f9d" providerId="ADAL" clId="{BBFA4D75-4AC9-43C9-85B1-9991C9FC350C}" dt="2024-05-21T09:05:30.121" v="55" actId="2696"/>
        <pc:sldMkLst>
          <pc:docMk/>
          <pc:sldMk cId="2336541665" sldId="304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49CB5662-9B6D-22EB-F13E-3934D9F8EB9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41ABE56D-FCFC-0FC1-4CC5-CD0BACCEC6A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615209-D54A-4A7C-80A0-4CC8A47DEC6F}" type="datetimeFigureOut">
              <a:rPr lang="fr-FR" smtClean="0"/>
              <a:t>21/05/2024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DE63864-6E5E-5E21-DA26-0C2D5876BAC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046F7FB-465A-B6EA-81F7-47002577AA5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E16E4B-7660-45E2-AD57-81ABBFDB036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99535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456A99-9432-41B4-94D8-7247EF09EB32}" type="datetimeFigureOut">
              <a:rPr lang="fr-FR" smtClean="0"/>
              <a:t>21/05/2024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924FE7-3D6D-4C18-B3F0-6F8F9244E41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87634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sque Couv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3B252A1-267F-6447-A4D6-DC68052065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4A0BC-939D-A84F-A7C4-D217642CCECB}" type="datetimeFigureOut">
              <a:rPr lang="fr-FR" smtClean="0"/>
              <a:t>21/05/2024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CE4F72E-C3E4-AA41-BFE9-990FBADAAD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EA6251A-97C0-B24C-B593-41A3B8EBDA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33F58-996B-6244-9794-480B52F9F77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1934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-Couran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CF295AEE-DA56-634E-9DB2-CFD0C7E10858}"/>
              </a:ext>
            </a:extLst>
          </p:cNvPr>
          <p:cNvCxnSpPr/>
          <p:nvPr userDrawn="1"/>
        </p:nvCxnSpPr>
        <p:spPr>
          <a:xfrm>
            <a:off x="475202" y="863029"/>
            <a:ext cx="3328827" cy="0"/>
          </a:xfrm>
          <a:prstGeom prst="line">
            <a:avLst/>
          </a:prstGeom>
          <a:ln>
            <a:solidFill>
              <a:srgbClr val="6F707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>
            <a:extLst>
              <a:ext uri="{FF2B5EF4-FFF2-40B4-BE49-F238E27FC236}">
                <a16:creationId xmlns:a16="http://schemas.microsoft.com/office/drawing/2014/main" id="{9CA373EB-07CD-2A41-9E11-6152CBD10C3F}"/>
              </a:ext>
            </a:extLst>
          </p:cNvPr>
          <p:cNvSpPr txBox="1"/>
          <p:nvPr userDrawn="1"/>
        </p:nvSpPr>
        <p:spPr>
          <a:xfrm>
            <a:off x="484964" y="6210769"/>
            <a:ext cx="6595672" cy="1320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lang="fr-FR" sz="850" dirty="0" err="1">
                <a:solidFill>
                  <a:srgbClr val="6F70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SantExpo</a:t>
            </a:r>
            <a:r>
              <a:rPr lang="fr-FR" sz="850" dirty="0">
                <a:solidFill>
                  <a:srgbClr val="6F70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2024 - Atelier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C0643671-F083-45EA-84BA-871052FDF1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802" t="30472" r="26446" b="-429"/>
          <a:stretch/>
        </p:blipFill>
        <p:spPr>
          <a:xfrm>
            <a:off x="483506" y="500040"/>
            <a:ext cx="706944" cy="273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9779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302" userDrawn="1">
          <p15:clr>
            <a:srgbClr val="FBAE40"/>
          </p15:clr>
        </p15:guide>
        <p15:guide id="4" orient="horz" pos="323" userDrawn="1">
          <p15:clr>
            <a:srgbClr val="FBAE40"/>
          </p15:clr>
        </p15:guide>
        <p15:guide id="5" orient="horz" pos="397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age de 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-2728"/>
            <a:ext cx="12192000" cy="10314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7" name="Rectangle 6"/>
          <p:cNvSpPr/>
          <p:nvPr/>
        </p:nvSpPr>
        <p:spPr>
          <a:xfrm>
            <a:off x="0" y="6597352"/>
            <a:ext cx="12192000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 dirty="0"/>
          </a:p>
        </p:txBody>
      </p:sp>
      <p:sp>
        <p:nvSpPr>
          <p:cNvPr id="8" name="ZoneTexte 7"/>
          <p:cNvSpPr txBox="1"/>
          <p:nvPr/>
        </p:nvSpPr>
        <p:spPr>
          <a:xfrm>
            <a:off x="1483051" y="3782861"/>
            <a:ext cx="8734496" cy="2346497"/>
          </a:xfrm>
          <a:prstGeom prst="rect">
            <a:avLst/>
          </a:prstGeom>
          <a:noFill/>
        </p:spPr>
        <p:txBody>
          <a:bodyPr wrap="square" lIns="96000" tIns="144000" rIns="96000" bIns="144000" rtlCol="0" anchor="t" anchorCtr="0">
            <a:normAutofit/>
          </a:bodyPr>
          <a:lstStyle/>
          <a:p>
            <a:pPr algn="ctr"/>
            <a:r>
              <a:rPr lang="fr-FR" sz="3600" b="0" baseline="0" dirty="0">
                <a:solidFill>
                  <a:srgbClr val="575757"/>
                </a:solidFill>
              </a:rPr>
              <a:t>Retrouvez l’ensemble du programme</a:t>
            </a:r>
          </a:p>
          <a:p>
            <a:pPr algn="ctr"/>
            <a:r>
              <a:rPr lang="fr-FR" sz="3600" b="0" baseline="0" dirty="0">
                <a:solidFill>
                  <a:srgbClr val="575757"/>
                </a:solidFill>
              </a:rPr>
              <a:t>du Village de la e-santé sur</a:t>
            </a:r>
            <a:endParaRPr lang="fr-FR" sz="2800" dirty="0">
              <a:solidFill>
                <a:srgbClr val="575757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-2728"/>
            <a:ext cx="12192000" cy="10314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3" name="Rectangle 12"/>
          <p:cNvSpPr/>
          <p:nvPr userDrawn="1"/>
        </p:nvSpPr>
        <p:spPr>
          <a:xfrm>
            <a:off x="0" y="6597352"/>
            <a:ext cx="12192000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 dirty="0"/>
          </a:p>
        </p:txBody>
      </p:sp>
      <p:pic>
        <p:nvPicPr>
          <p:cNvPr id="23" name="Image 22">
            <a:extLst>
              <a:ext uri="{FF2B5EF4-FFF2-40B4-BE49-F238E27FC236}">
                <a16:creationId xmlns:a16="http://schemas.microsoft.com/office/drawing/2014/main" id="{DC3B7139-588D-4078-B390-5129C12C271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802" t="30472" r="26446" b="-429"/>
          <a:stretch/>
        </p:blipFill>
        <p:spPr>
          <a:xfrm>
            <a:off x="483506" y="500041"/>
            <a:ext cx="1185496" cy="459078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BA940085-DCC5-4F0E-8701-9AA85691F4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49427"/>
          <a:stretch/>
        </p:blipFill>
        <p:spPr>
          <a:xfrm>
            <a:off x="4241775" y="2017037"/>
            <a:ext cx="3217048" cy="1443535"/>
          </a:xfrm>
          <a:prstGeom prst="rect">
            <a:avLst/>
          </a:prstGeom>
        </p:spPr>
      </p:pic>
      <p:pic>
        <p:nvPicPr>
          <p:cNvPr id="4" name="Image 3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9C0DB41E-C5BA-527C-0E53-3E8716B6254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171825" y="5143572"/>
            <a:ext cx="4687048" cy="985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135620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74EDF37C-BAA1-9F45-9E5A-C012BC187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5C4A8D8-ED2F-8946-8D1E-7D7DB6D998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87BE01E-D4B0-4840-9F4A-224AD609F6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84A0BC-939D-A84F-A7C4-D217642CCECB}" type="datetimeFigureOut">
              <a:rPr lang="fr-FR" smtClean="0"/>
              <a:t>21/05/2024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2303DDE-1368-644D-AF97-0F270E62FF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0D71D62-60F7-D640-ABA7-EAB3033C06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933F58-996B-6244-9794-480B52F9F77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814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BCB7FED5-1F1B-9645-AA87-6481650E1CC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74754" y="2611754"/>
            <a:ext cx="5806802" cy="3719702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2DC2EFD2-8BFE-FA4B-A89C-BF1E694D821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t="18482" b="7924"/>
          <a:stretch/>
        </p:blipFill>
        <p:spPr>
          <a:xfrm>
            <a:off x="-18034" y="2152650"/>
            <a:ext cx="12191999" cy="4600575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0E55F214-F4A7-674A-B09F-A7B76CC21323}"/>
              </a:ext>
            </a:extLst>
          </p:cNvPr>
          <p:cNvSpPr txBox="1">
            <a:spLocks/>
          </p:cNvSpPr>
          <p:nvPr/>
        </p:nvSpPr>
        <p:spPr>
          <a:xfrm>
            <a:off x="5005863" y="2306468"/>
            <a:ext cx="6595672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4800"/>
              </a:lnSpc>
            </a:pPr>
            <a:r>
              <a:rPr lang="fr-FR" sz="4800" b="1" dirty="0">
                <a:latin typeface="Arial" panose="020B0604020202020204" pitchFamily="34" charset="0"/>
                <a:cs typeface="Arial" panose="020B0604020202020204" pitchFamily="34" charset="0"/>
              </a:rPr>
              <a:t>Les usages dans le Ségur du Numérique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2ECF3B9A-CB4F-EE43-9C47-B68155116887}"/>
              </a:ext>
            </a:extLst>
          </p:cNvPr>
          <p:cNvSpPr txBox="1">
            <a:spLocks/>
          </p:cNvSpPr>
          <p:nvPr/>
        </p:nvSpPr>
        <p:spPr>
          <a:xfrm>
            <a:off x="5005863" y="3996678"/>
            <a:ext cx="6595672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2400"/>
              </a:lnSpc>
            </a:pPr>
            <a:r>
              <a:rPr lang="fr-FR" sz="2400" b="1" dirty="0">
                <a:latin typeface="Arial" panose="020B0604020202020204" pitchFamily="34" charset="0"/>
                <a:cs typeface="Arial" panose="020B0604020202020204" pitchFamily="34" charset="0"/>
              </a:rPr>
              <a:t>Les professionnels de différents secteurs nous partagent leur expérience</a:t>
            </a:r>
          </a:p>
        </p:txBody>
      </p:sp>
      <p:pic>
        <p:nvPicPr>
          <p:cNvPr id="6" name="Image 9">
            <a:extLst>
              <a:ext uri="{FF2B5EF4-FFF2-40B4-BE49-F238E27FC236}">
                <a16:creationId xmlns:a16="http://schemas.microsoft.com/office/drawing/2014/main" id="{0F2F4C61-E0D2-4878-A1F6-FB5A7647EB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4754" y="530439"/>
            <a:ext cx="3330362" cy="1285835"/>
          </a:xfrm>
          <a:prstGeom prst="rect">
            <a:avLst/>
          </a:prstGeom>
        </p:spPr>
      </p:pic>
      <p:pic>
        <p:nvPicPr>
          <p:cNvPr id="3" name="Image 2" descr="Une image contenant texte&#10;&#10;Description générée automatiquement">
            <a:extLst>
              <a:ext uri="{FF2B5EF4-FFF2-40B4-BE49-F238E27FC236}">
                <a16:creationId xmlns:a16="http://schemas.microsoft.com/office/drawing/2014/main" id="{4BF4D691-B053-884D-C199-20C5BC733D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70495" y="748403"/>
            <a:ext cx="1184744" cy="236533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5B0C239D-72AC-5CD4-6947-C6472FA35670}"/>
              </a:ext>
            </a:extLst>
          </p:cNvPr>
          <p:cNvSpPr txBox="1">
            <a:spLocks/>
          </p:cNvSpPr>
          <p:nvPr/>
        </p:nvSpPr>
        <p:spPr>
          <a:xfrm>
            <a:off x="5005863" y="5719998"/>
            <a:ext cx="6595672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2400"/>
              </a:lnSpc>
            </a:pPr>
            <a:r>
              <a:rPr lang="fr-FR" sz="2400" b="1" dirty="0">
                <a:latin typeface="Arial" panose="020B0604020202020204" pitchFamily="34" charset="0"/>
                <a:cs typeface="Arial" panose="020B0604020202020204" pitchFamily="34" charset="0"/>
              </a:rPr>
              <a:t>22/05/2024</a:t>
            </a:r>
          </a:p>
        </p:txBody>
      </p:sp>
    </p:spTree>
    <p:extLst>
      <p:ext uri="{BB962C8B-B14F-4D97-AF65-F5344CB8AC3E}">
        <p14:creationId xmlns:p14="http://schemas.microsoft.com/office/powerpoint/2010/main" val="40698804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Une image contenant texte&#10;&#10;Description générée automatiquement">
            <a:extLst>
              <a:ext uri="{FF2B5EF4-FFF2-40B4-BE49-F238E27FC236}">
                <a16:creationId xmlns:a16="http://schemas.microsoft.com/office/drawing/2014/main" id="{C7106131-334F-4016-B6C8-CF518835E2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4495" y="451536"/>
            <a:ext cx="1184744" cy="236533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AA2EECFA-C2FE-84A8-D2AC-47D92C3E59D9}"/>
              </a:ext>
            </a:extLst>
          </p:cNvPr>
          <p:cNvSpPr txBox="1">
            <a:spLocks/>
          </p:cNvSpPr>
          <p:nvPr/>
        </p:nvSpPr>
        <p:spPr>
          <a:xfrm>
            <a:off x="2798164" y="1077878"/>
            <a:ext cx="6595672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4800"/>
              </a:lnSpc>
            </a:pPr>
            <a:r>
              <a:rPr lang="fr-FR" sz="4800" b="1" dirty="0">
                <a:latin typeface="Arial" panose="020B0604020202020204" pitchFamily="34" charset="0"/>
                <a:cs typeface="Arial" panose="020B0604020202020204" pitchFamily="34" charset="0"/>
              </a:rPr>
              <a:t>Table ronde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B684F352-EABA-17EC-DA37-7880D6A45743}"/>
              </a:ext>
            </a:extLst>
          </p:cNvPr>
          <p:cNvSpPr txBox="1">
            <a:spLocks/>
          </p:cNvSpPr>
          <p:nvPr/>
        </p:nvSpPr>
        <p:spPr>
          <a:xfrm>
            <a:off x="471571" y="2337553"/>
            <a:ext cx="5040000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2400"/>
              </a:lnSpc>
            </a:pPr>
            <a:r>
              <a:rPr lang="fr-FR" sz="2400" b="1" dirty="0">
                <a:latin typeface="Arial" panose="020B0604020202020204" pitchFamily="34" charset="0"/>
                <a:cs typeface="Arial" panose="020B0604020202020204" pitchFamily="34" charset="0"/>
              </a:rPr>
              <a:t>Dr. Jacques FRANZONI</a:t>
            </a:r>
          </a:p>
          <a:p>
            <a:pPr>
              <a:lnSpc>
                <a:spcPts val="2400"/>
              </a:lnSpc>
            </a:pPr>
            <a:r>
              <a:rPr lang="fr-FR" sz="2400" i="1" dirty="0">
                <a:latin typeface="Arial" panose="020B0604020202020204" pitchFamily="34" charset="0"/>
                <a:cs typeface="Arial" panose="020B0604020202020204" pitchFamily="34" charset="0"/>
              </a:rPr>
              <a:t>Coprésident de la CPTS Grand Valenciennes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3E138A72-0E19-99D2-B79D-B7DA90341C68}"/>
              </a:ext>
            </a:extLst>
          </p:cNvPr>
          <p:cNvSpPr txBox="1">
            <a:spLocks/>
          </p:cNvSpPr>
          <p:nvPr/>
        </p:nvSpPr>
        <p:spPr>
          <a:xfrm>
            <a:off x="6680431" y="3609425"/>
            <a:ext cx="504000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ts val="2400"/>
              </a:lnSpc>
            </a:pPr>
            <a:r>
              <a:rPr lang="fr-FR" sz="2400" b="1" dirty="0">
                <a:latin typeface="Arial" panose="020B0604020202020204" pitchFamily="34" charset="0"/>
                <a:cs typeface="Arial" panose="020B0604020202020204" pitchFamily="34" charset="0"/>
              </a:rPr>
              <a:t>Claire TESSIER</a:t>
            </a:r>
          </a:p>
          <a:p>
            <a:pPr algn="r">
              <a:lnSpc>
                <a:spcPts val="2400"/>
              </a:lnSpc>
            </a:pPr>
            <a:r>
              <a:rPr lang="fr-FR" sz="2400" i="1" dirty="0">
                <a:latin typeface="Arial" panose="020B0604020202020204" pitchFamily="34" charset="0"/>
                <a:cs typeface="Arial" panose="020B0604020202020204" pitchFamily="34" charset="0"/>
              </a:rPr>
              <a:t>Responsable du SSIAD de Clisson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DCA14F67-F641-8879-D07C-639C8E78408F}"/>
              </a:ext>
            </a:extLst>
          </p:cNvPr>
          <p:cNvSpPr txBox="1">
            <a:spLocks/>
          </p:cNvSpPr>
          <p:nvPr/>
        </p:nvSpPr>
        <p:spPr>
          <a:xfrm>
            <a:off x="6680431" y="2337553"/>
            <a:ext cx="504000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ts val="2400"/>
              </a:lnSpc>
            </a:pPr>
            <a:r>
              <a:rPr lang="fr-FR" sz="2400" b="1" dirty="0">
                <a:latin typeface="Arial" panose="020B0604020202020204" pitchFamily="34" charset="0"/>
                <a:cs typeface="Arial" panose="020B0604020202020204" pitchFamily="34" charset="0"/>
              </a:rPr>
              <a:t>Dr. Jean-Baptiste PINAQUY</a:t>
            </a:r>
          </a:p>
          <a:p>
            <a:pPr algn="r">
              <a:lnSpc>
                <a:spcPts val="2400"/>
              </a:lnSpc>
            </a:pPr>
            <a:r>
              <a:rPr lang="fr-FR" sz="2400" i="1" dirty="0">
                <a:latin typeface="Arial" panose="020B0604020202020204" pitchFamily="34" charset="0"/>
                <a:cs typeface="Arial" panose="020B0604020202020204" pitchFamily="34" charset="0"/>
              </a:rPr>
              <a:t>Médecin nucléaire au CIF Bordeaux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FF0AEE58-5F52-E03A-6595-367E8252A3E1}"/>
              </a:ext>
            </a:extLst>
          </p:cNvPr>
          <p:cNvSpPr txBox="1">
            <a:spLocks/>
          </p:cNvSpPr>
          <p:nvPr/>
        </p:nvSpPr>
        <p:spPr>
          <a:xfrm>
            <a:off x="471571" y="4573520"/>
            <a:ext cx="5040000" cy="923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40000"/>
                    <a:lumOff val="60000"/>
                  </a:schemeClr>
                </a:solidFill>
              </a14:hiddenFill>
            </a:ext>
          </a:extLst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2400"/>
              </a:lnSpc>
            </a:pPr>
            <a:r>
              <a:rPr lang="fr-FR" sz="2400" b="1" dirty="0">
                <a:latin typeface="Arial" panose="020B0604020202020204" pitchFamily="34" charset="0"/>
                <a:cs typeface="Arial" panose="020B0604020202020204" pitchFamily="34" charset="0"/>
              </a:rPr>
              <a:t>Christian PRUDHOMME</a:t>
            </a:r>
          </a:p>
          <a:p>
            <a:pPr>
              <a:lnSpc>
                <a:spcPts val="2400"/>
              </a:lnSpc>
            </a:pPr>
            <a:r>
              <a:rPr lang="fr-FR" sz="2400" i="1" dirty="0">
                <a:latin typeface="Arial" panose="020B0604020202020204" pitchFamily="34" charset="0"/>
                <a:cs typeface="Arial" panose="020B0604020202020204" pitchFamily="34" charset="0"/>
              </a:rPr>
              <a:t>Directeur général adjoint, Clinique Saint Didier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7745C896-0A7C-2F87-E895-8F65F9BA0ED9}"/>
              </a:ext>
            </a:extLst>
          </p:cNvPr>
          <p:cNvSpPr txBox="1">
            <a:spLocks/>
          </p:cNvSpPr>
          <p:nvPr/>
        </p:nvSpPr>
        <p:spPr>
          <a:xfrm>
            <a:off x="6571874" y="5685854"/>
            <a:ext cx="5148557" cy="5911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2400"/>
              </a:lnSpc>
            </a:pPr>
            <a:r>
              <a:rPr lang="fr-FR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Modération et animation assurées par Nolwenn FRANCOIS (ANS) et Margaux BUGUET (ANS)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94904470-ECDE-CF48-8B4F-A3D94A831EBC}"/>
              </a:ext>
            </a:extLst>
          </p:cNvPr>
          <p:cNvSpPr txBox="1">
            <a:spLocks/>
          </p:cNvSpPr>
          <p:nvPr/>
        </p:nvSpPr>
        <p:spPr>
          <a:xfrm>
            <a:off x="471571" y="3609425"/>
            <a:ext cx="504000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2400"/>
              </a:lnSpc>
            </a:pPr>
            <a:r>
              <a:rPr lang="fr-FR" sz="2400" b="1" dirty="0">
                <a:latin typeface="Arial" panose="020B0604020202020204" pitchFamily="34" charset="0"/>
                <a:cs typeface="Arial" panose="020B0604020202020204" pitchFamily="34" charset="0"/>
              </a:rPr>
              <a:t>Dr. Sandra MALAK</a:t>
            </a:r>
          </a:p>
          <a:p>
            <a:pPr>
              <a:lnSpc>
                <a:spcPts val="2400"/>
              </a:lnSpc>
            </a:pPr>
            <a:r>
              <a:rPr lang="fr-FR" sz="2400" i="1" dirty="0">
                <a:latin typeface="Arial" panose="020B0604020202020204" pitchFamily="34" charset="0"/>
                <a:cs typeface="Arial" panose="020B0604020202020204" pitchFamily="34" charset="0"/>
              </a:rPr>
              <a:t>Praticienne hospitalière</a:t>
            </a:r>
          </a:p>
        </p:txBody>
      </p:sp>
    </p:spTree>
    <p:extLst>
      <p:ext uri="{BB962C8B-B14F-4D97-AF65-F5344CB8AC3E}">
        <p14:creationId xmlns:p14="http://schemas.microsoft.com/office/powerpoint/2010/main" val="12006636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4294967295"/>
          </p:nvPr>
        </p:nvSpPr>
        <p:spPr>
          <a:xfrm>
            <a:off x="11808885" y="6489700"/>
            <a:ext cx="383116" cy="179917"/>
          </a:xfrm>
        </p:spPr>
        <p:txBody>
          <a:bodyPr/>
          <a:lstStyle/>
          <a:p>
            <a:fld id="{646E7B68-C406-4B5C-B79D-A1CDE10CB85D}" type="slidenum">
              <a:rPr lang="fr-FR" smtClean="0"/>
              <a:pPr/>
              <a:t>3</a:t>
            </a:fld>
            <a:endParaRPr lang="fr-FR"/>
          </a:p>
        </p:txBody>
      </p:sp>
      <p:pic>
        <p:nvPicPr>
          <p:cNvPr id="2" name="Image 1" descr="Une image contenant texte&#10;&#10;Description générée automatiquement">
            <a:extLst>
              <a:ext uri="{FF2B5EF4-FFF2-40B4-BE49-F238E27FC236}">
                <a16:creationId xmlns:a16="http://schemas.microsoft.com/office/drawing/2014/main" id="{540895F1-77D8-A034-1F5D-636C0223F2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4495" y="451536"/>
            <a:ext cx="1184744" cy="236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957140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7229D95DB84C341BE68AD8B5058EEDE" ma:contentTypeVersion="22" ma:contentTypeDescription="Crée un document." ma:contentTypeScope="" ma:versionID="36c2d87e8dabc6d182ca3d8f99d5347c">
  <xsd:schema xmlns:xsd="http://www.w3.org/2001/XMLSchema" xmlns:xs="http://www.w3.org/2001/XMLSchema" xmlns:p="http://schemas.microsoft.com/office/2006/metadata/properties" xmlns:ns1="http://schemas.microsoft.com/sharepoint/v3" xmlns:ns2="51bc01aa-08ab-4208-b541-d92dfbe33f64" xmlns:ns3="17d13f71-f065-4f09-8787-38d5d93a2db4" targetNamespace="http://schemas.microsoft.com/office/2006/metadata/properties" ma:root="true" ma:fieldsID="78d5f8b9423d71820c227e8700ab1952" ns1:_="" ns2:_="" ns3:_="">
    <xsd:import namespace="http://schemas.microsoft.com/sharepoint/v3"/>
    <xsd:import namespace="51bc01aa-08ab-4208-b541-d92dfbe33f64"/>
    <xsd:import namespace="17d13f71-f065-4f09-8787-38d5d93a2db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Commentaire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1:_ip_UnifiedCompliancePolicyProperties" minOccurs="0"/>
                <xsd:element ref="ns1:_ip_UnifiedCompliancePolicyUIAction" minOccurs="0"/>
                <xsd:element ref="ns2:_Flow_SignoffStatu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5" nillable="true" ma:displayName="Propriétés de la stratégie de conformité unifiée" ma:hidden="true" ma:internalName="_ip_UnifiedCompliancePolicyProperties">
      <xsd:simpleType>
        <xsd:restriction base="dms:Note"/>
      </xsd:simpleType>
    </xsd:element>
    <xsd:element name="_ip_UnifiedCompliancePolicyUIAction" ma:index="26" nillable="true" ma:displayName="Action d’interface utilisateur de la stratégie de conformité unifiée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bc01aa-08ab-4208-b541-d92dfbe33f6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Commentaires" ma:index="12" nillable="true" ma:displayName="Description du document" ma:description="pièce à numéroter pour transmission avec DSGC" ma:format="Dropdown" ma:internalName="Commentaires">
      <xsd:simpleType>
        <xsd:restriction base="dms:Note">
          <xsd:maxLength value="255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Balises d’images" ma:readOnly="false" ma:fieldId="{5cf76f15-5ced-4ddc-b409-7134ff3c332f}" ma:taxonomyMulti="true" ma:sspId="c4480557-28ee-4200-b705-f4b4ceb9c11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_Flow_SignoffStatus" ma:index="27" nillable="true" ma:displayName="État de validation" ma:internalName="_x00c9_tat_x0020_de_x0020_validation">
      <xsd:simpleType>
        <xsd:restriction base="dms:Text"/>
      </xsd:simpleType>
    </xsd:element>
    <xsd:element name="MediaServiceObjectDetectorVersions" ma:index="2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d13f71-f065-4f09-8787-38d5d93a2db4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064f3f3e-fd8f-4959-bb31-8ed5788ac763}" ma:internalName="TaxCatchAll" ma:showField="CatchAllData" ma:web="17d13f71-f065-4f09-8787-38d5d93a2db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Flow_SignoffStatus xmlns="51bc01aa-08ab-4208-b541-d92dfbe33f64" xsi:nil="true"/>
    <Commentaires xmlns="51bc01aa-08ab-4208-b541-d92dfbe33f64" xsi:nil="true"/>
    <_ip_UnifiedCompliancePolicyProperties xmlns="http://schemas.microsoft.com/sharepoint/v3" xsi:nil="true"/>
    <TaxCatchAll xmlns="17d13f71-f065-4f09-8787-38d5d93a2db4" xsi:nil="true"/>
    <lcf76f155ced4ddcb4097134ff3c332f xmlns="51bc01aa-08ab-4208-b541-d92dfbe33f64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62DCA50-D784-4A71-B735-7A8B362A7B7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FB96DC6-CF41-4516-BEB0-82E9243B23A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51bc01aa-08ab-4208-b541-d92dfbe33f64"/>
    <ds:schemaRef ds:uri="17d13f71-f065-4f09-8787-38d5d93a2db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19B7243-2FE1-4833-8959-F3B43C4269ED}">
  <ds:schemaRefs>
    <ds:schemaRef ds:uri="http://www.w3.org/XML/1998/namespace"/>
    <ds:schemaRef ds:uri="http://schemas.microsoft.com/office/infopath/2007/PartnerControls"/>
    <ds:schemaRef ds:uri="http://schemas.microsoft.com/office/2006/documentManagement/types"/>
    <ds:schemaRef ds:uri="http://purl.org/dc/dcmitype/"/>
    <ds:schemaRef ds:uri="http://purl.org/dc/terms/"/>
    <ds:schemaRef ds:uri="http://purl.org/dc/elements/1.1/"/>
    <ds:schemaRef ds:uri="51bc01aa-08ab-4208-b541-d92dfbe33f64"/>
    <ds:schemaRef ds:uri="17d13f71-f065-4f09-8787-38d5d93a2db4"/>
    <ds:schemaRef ds:uri="http://schemas.openxmlformats.org/package/2006/metadata/core-properties"/>
    <ds:schemaRef ds:uri="http://schemas.microsoft.com/sharepoint/v3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77</Words>
  <Application>Microsoft Office PowerPoint</Application>
  <PresentationFormat>Grand écran</PresentationFormat>
  <Paragraphs>16</Paragraphs>
  <Slides>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Microsoft Office User</dc:creator>
  <cp:lastModifiedBy>PONTIEUX Elise</cp:lastModifiedBy>
  <cp:revision>330</cp:revision>
  <cp:lastPrinted>2021-08-27T14:04:11Z</cp:lastPrinted>
  <dcterms:created xsi:type="dcterms:W3CDTF">2021-08-26T12:18:14Z</dcterms:created>
  <dcterms:modified xsi:type="dcterms:W3CDTF">2024-05-21T09:37:27Z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0x01010027229D95DB84C341BE68AD8B5058EEDE</vt:lpwstr>
  </property>
  <property fmtid="{D5CDD505-2E9C-101B-9397-08002B2CF9AE}" pid="3" name="MediaServiceImageTags">
    <vt:lpwstr/>
  </property>
</Properties>
</file>