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3" r:id="rId6"/>
    <p:sldId id="2147470045" r:id="rId7"/>
    <p:sldId id="2147470049" r:id="rId8"/>
    <p:sldId id="2147470051" r:id="rId9"/>
    <p:sldId id="2147470052" r:id="rId10"/>
    <p:sldId id="2147470053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  <p15:guide id="8" orient="horz" pos="1911" userDrawn="1">
          <p15:clr>
            <a:srgbClr val="A4A3A4"/>
          </p15:clr>
        </p15:guide>
        <p15:guide id="9" pos="3409" userDrawn="1">
          <p15:clr>
            <a:srgbClr val="A4A3A4"/>
          </p15:clr>
        </p15:guide>
        <p15:guide id="10" orient="horz" pos="2908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2" pos="5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072"/>
    <a:srgbClr val="D20050"/>
    <a:srgbClr val="417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76116-BA50-7A36-C6E5-58E1A6408472}" v="44" dt="2024-05-21T13:37:32.336"/>
    <p1510:client id="{59F7A144-CBAF-9DF6-A3BE-98577DA74ECD}" v="3" dt="2024-05-21T15:14:09.588"/>
    <p1510:client id="{D673EDC3-3BD5-EB2B-304D-6FC9C9FC6D1A}" v="25" dt="2024-05-21T15:35:11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162"/>
        <p:guide pos="302"/>
        <p:guide pos="7378"/>
        <p:guide orient="horz" pos="3974"/>
        <p:guide orient="horz" pos="323"/>
        <p:guide orient="horz" pos="1321"/>
        <p:guide orient="horz" pos="1911"/>
        <p:guide pos="3409"/>
        <p:guide orient="horz" pos="2908"/>
        <p:guide orient="horz"/>
        <p:guide pos="540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POULET" userId="S::celine.poulet@esante.gouv.fr::7363875f-6a92-45d5-b5c3-2e3a087cb2d7" providerId="AD" clId="Web-{97076C0A-76F3-C1F6-C74A-B9AED6BEBCF3}"/>
    <pc:docChg chg="modSld">
      <pc:chgData name="Céline POULET" userId="S::celine.poulet@esante.gouv.fr::7363875f-6a92-45d5-b5c3-2e3a087cb2d7" providerId="AD" clId="Web-{97076C0A-76F3-C1F6-C74A-B9AED6BEBCF3}" dt="2024-05-16T15:12:15.011" v="5" actId="20577"/>
      <pc:docMkLst>
        <pc:docMk/>
      </pc:docMkLst>
      <pc:sldChg chg="modSp">
        <pc:chgData name="Céline POULET" userId="S::celine.poulet@esante.gouv.fr::7363875f-6a92-45d5-b5c3-2e3a087cb2d7" providerId="AD" clId="Web-{97076C0A-76F3-C1F6-C74A-B9AED6BEBCF3}" dt="2024-05-16T15:12:15.011" v="5" actId="20577"/>
        <pc:sldMkLst>
          <pc:docMk/>
          <pc:sldMk cId="275527822" sldId="2147470051"/>
        </pc:sldMkLst>
        <pc:spChg chg="mod">
          <ac:chgData name="Céline POULET" userId="S::celine.poulet@esante.gouv.fr::7363875f-6a92-45d5-b5c3-2e3a087cb2d7" providerId="AD" clId="Web-{97076C0A-76F3-C1F6-C74A-B9AED6BEBCF3}" dt="2024-05-16T15:12:15.011" v="5" actId="20577"/>
          <ac:spMkLst>
            <pc:docMk/>
            <pc:sldMk cId="275527822" sldId="2147470051"/>
            <ac:spMk id="2" creationId="{DE3F1B85-2374-1E2F-268A-6B3B54EFEEE4}"/>
          </ac:spMkLst>
        </pc:spChg>
      </pc:sldChg>
    </pc:docChg>
  </pc:docChgLst>
  <pc:docChgLst>
    <pc:chgData name="Anne-Laure HENRY" userId="S::anne-laure.henry@esante.gouv.fr::335c5dc6-d1d2-40d9-be65-1b5320036fcb" providerId="AD" clId="Web-{26B76116-BA50-7A36-C6E5-58E1A6408472}"/>
    <pc:docChg chg="modSld">
      <pc:chgData name="Anne-Laure HENRY" userId="S::anne-laure.henry@esante.gouv.fr::335c5dc6-d1d2-40d9-be65-1b5320036fcb" providerId="AD" clId="Web-{26B76116-BA50-7A36-C6E5-58E1A6408472}" dt="2024-05-21T13:37:32.336" v="38" actId="14100"/>
      <pc:docMkLst>
        <pc:docMk/>
      </pc:docMkLst>
      <pc:sldChg chg="modSp">
        <pc:chgData name="Anne-Laure HENRY" userId="S::anne-laure.henry@esante.gouv.fr::335c5dc6-d1d2-40d9-be65-1b5320036fcb" providerId="AD" clId="Web-{26B76116-BA50-7A36-C6E5-58E1A6408472}" dt="2024-05-21T13:33:44.614" v="2" actId="20577"/>
        <pc:sldMkLst>
          <pc:docMk/>
          <pc:sldMk cId="2827747622" sldId="2147470049"/>
        </pc:sldMkLst>
        <pc:spChg chg="mod">
          <ac:chgData name="Anne-Laure HENRY" userId="S::anne-laure.henry@esante.gouv.fr::335c5dc6-d1d2-40d9-be65-1b5320036fcb" providerId="AD" clId="Web-{26B76116-BA50-7A36-C6E5-58E1A6408472}" dt="2024-05-21T13:33:44.614" v="2" actId="20577"/>
          <ac:spMkLst>
            <pc:docMk/>
            <pc:sldMk cId="2827747622" sldId="2147470049"/>
            <ac:spMk id="2" creationId="{DE3F1B85-2374-1E2F-268A-6B3B54EFEEE4}"/>
          </ac:spMkLst>
        </pc:spChg>
      </pc:sldChg>
      <pc:sldChg chg="addSp delSp modSp">
        <pc:chgData name="Anne-Laure HENRY" userId="S::anne-laure.henry@esante.gouv.fr::335c5dc6-d1d2-40d9-be65-1b5320036fcb" providerId="AD" clId="Web-{26B76116-BA50-7A36-C6E5-58E1A6408472}" dt="2024-05-21T13:37:32.336" v="38" actId="14100"/>
        <pc:sldMkLst>
          <pc:docMk/>
          <pc:sldMk cId="275527822" sldId="2147470051"/>
        </pc:sldMkLst>
        <pc:spChg chg="mod">
          <ac:chgData name="Anne-Laure HENRY" userId="S::anne-laure.henry@esante.gouv.fr::335c5dc6-d1d2-40d9-be65-1b5320036fcb" providerId="AD" clId="Web-{26B76116-BA50-7A36-C6E5-58E1A6408472}" dt="2024-05-21T13:34:00.224" v="10" actId="20577"/>
          <ac:spMkLst>
            <pc:docMk/>
            <pc:sldMk cId="275527822" sldId="2147470051"/>
            <ac:spMk id="2" creationId="{DE3F1B85-2374-1E2F-268A-6B3B54EFEEE4}"/>
          </ac:spMkLst>
        </pc:spChg>
        <pc:picChg chg="mod">
          <ac:chgData name="Anne-Laure HENRY" userId="S::anne-laure.henry@esante.gouv.fr::335c5dc6-d1d2-40d9-be65-1b5320036fcb" providerId="AD" clId="Web-{26B76116-BA50-7A36-C6E5-58E1A6408472}" dt="2024-05-21T13:34:09.161" v="11" actId="1076"/>
          <ac:picMkLst>
            <pc:docMk/>
            <pc:sldMk cId="275527822" sldId="2147470051"/>
            <ac:picMk id="3" creationId="{B3E25179-D405-2DA6-F159-773E95603FEE}"/>
          </ac:picMkLst>
        </pc:picChg>
        <pc:picChg chg="add del mod">
          <ac:chgData name="Anne-Laure HENRY" userId="S::anne-laure.henry@esante.gouv.fr::335c5dc6-d1d2-40d9-be65-1b5320036fcb" providerId="AD" clId="Web-{26B76116-BA50-7A36-C6E5-58E1A6408472}" dt="2024-05-21T13:35:49.178" v="21"/>
          <ac:picMkLst>
            <pc:docMk/>
            <pc:sldMk cId="275527822" sldId="2147470051"/>
            <ac:picMk id="5" creationId="{3B1CB716-926C-6C8E-71BA-787A206E579D}"/>
          </ac:picMkLst>
        </pc:picChg>
        <pc:picChg chg="add del mod">
          <ac:chgData name="Anne-Laure HENRY" userId="S::anne-laure.henry@esante.gouv.fr::335c5dc6-d1d2-40d9-be65-1b5320036fcb" providerId="AD" clId="Web-{26B76116-BA50-7A36-C6E5-58E1A6408472}" dt="2024-05-21T13:36:44.820" v="28"/>
          <ac:picMkLst>
            <pc:docMk/>
            <pc:sldMk cId="275527822" sldId="2147470051"/>
            <ac:picMk id="6" creationId="{C3FA5C5B-CDEA-3389-D157-935B47CD31A7}"/>
          </ac:picMkLst>
        </pc:picChg>
        <pc:picChg chg="add del mod">
          <ac:chgData name="Anne-Laure HENRY" userId="S::anne-laure.henry@esante.gouv.fr::335c5dc6-d1d2-40d9-be65-1b5320036fcb" providerId="AD" clId="Web-{26B76116-BA50-7A36-C6E5-58E1A6408472}" dt="2024-05-21T13:37:04.586" v="33"/>
          <ac:picMkLst>
            <pc:docMk/>
            <pc:sldMk cId="275527822" sldId="2147470051"/>
            <ac:picMk id="7" creationId="{B9E07FDF-A901-B4E9-77B0-50A1E7CB09A5}"/>
          </ac:picMkLst>
        </pc:picChg>
        <pc:picChg chg="add mod">
          <ac:chgData name="Anne-Laure HENRY" userId="S::anne-laure.henry@esante.gouv.fr::335c5dc6-d1d2-40d9-be65-1b5320036fcb" providerId="AD" clId="Web-{26B76116-BA50-7A36-C6E5-58E1A6408472}" dt="2024-05-21T13:37:32.336" v="38" actId="14100"/>
          <ac:picMkLst>
            <pc:docMk/>
            <pc:sldMk cId="275527822" sldId="2147470051"/>
            <ac:picMk id="8" creationId="{C6959D8F-F11B-623E-1009-78574F440AE4}"/>
          </ac:picMkLst>
        </pc:picChg>
      </pc:sldChg>
    </pc:docChg>
  </pc:docChgLst>
  <pc:docChgLst>
    <pc:chgData name="Apolline BELLAND" userId="S::apolline.belland.ext@esante.gouv.fr::9e8f22a0-addf-4683-9144-cef3e2ed6436" providerId="AD" clId="Web-{D673EDC3-3BD5-EB2B-304D-6FC9C9FC6D1A}"/>
    <pc:docChg chg="addSld modSld">
      <pc:chgData name="Apolline BELLAND" userId="S::apolline.belland.ext@esante.gouv.fr::9e8f22a0-addf-4683-9144-cef3e2ed6436" providerId="AD" clId="Web-{D673EDC3-3BD5-EB2B-304D-6FC9C9FC6D1A}" dt="2024-05-21T15:35:11.930" v="29" actId="1076"/>
      <pc:docMkLst>
        <pc:docMk/>
      </pc:docMkLst>
      <pc:sldChg chg="modSp">
        <pc:chgData name="Apolline BELLAND" userId="S::apolline.belland.ext@esante.gouv.fr::9e8f22a0-addf-4683-9144-cef3e2ed6436" providerId="AD" clId="Web-{D673EDC3-3BD5-EB2B-304D-6FC9C9FC6D1A}" dt="2024-05-21T15:35:11.930" v="29" actId="1076"/>
        <pc:sldMkLst>
          <pc:docMk/>
          <pc:sldMk cId="2827747622" sldId="2147470049"/>
        </pc:sldMkLst>
        <pc:spChg chg="mod">
          <ac:chgData name="Apolline BELLAND" userId="S::apolline.belland.ext@esante.gouv.fr::9e8f22a0-addf-4683-9144-cef3e2ed6436" providerId="AD" clId="Web-{D673EDC3-3BD5-EB2B-304D-6FC9C9FC6D1A}" dt="2024-05-21T15:32:55.768" v="22" actId="20577"/>
          <ac:spMkLst>
            <pc:docMk/>
            <pc:sldMk cId="2827747622" sldId="2147470049"/>
            <ac:spMk id="2" creationId="{DE3F1B85-2374-1E2F-268A-6B3B54EFEEE4}"/>
          </ac:spMkLst>
        </pc:spChg>
        <pc:picChg chg="mod">
          <ac:chgData name="Apolline BELLAND" userId="S::apolline.belland.ext@esante.gouv.fr::9e8f22a0-addf-4683-9144-cef3e2ed6436" providerId="AD" clId="Web-{D673EDC3-3BD5-EB2B-304D-6FC9C9FC6D1A}" dt="2024-05-21T15:35:11.930" v="29" actId="1076"/>
          <ac:picMkLst>
            <pc:docMk/>
            <pc:sldMk cId="2827747622" sldId="2147470049"/>
            <ac:picMk id="16" creationId="{231F0E0D-0A42-1627-D636-23E3BE274B4E}"/>
          </ac:picMkLst>
        </pc:picChg>
      </pc:sldChg>
      <pc:sldChg chg="modSp">
        <pc:chgData name="Apolline BELLAND" userId="S::apolline.belland.ext@esante.gouv.fr::9e8f22a0-addf-4683-9144-cef3e2ed6436" providerId="AD" clId="Web-{D673EDC3-3BD5-EB2B-304D-6FC9C9FC6D1A}" dt="2024-05-21T15:32:24.455" v="12" actId="20577"/>
        <pc:sldMkLst>
          <pc:docMk/>
          <pc:sldMk cId="275527822" sldId="2147470051"/>
        </pc:sldMkLst>
        <pc:spChg chg="mod">
          <ac:chgData name="Apolline BELLAND" userId="S::apolline.belland.ext@esante.gouv.fr::9e8f22a0-addf-4683-9144-cef3e2ed6436" providerId="AD" clId="Web-{D673EDC3-3BD5-EB2B-304D-6FC9C9FC6D1A}" dt="2024-05-21T15:32:24.455" v="12" actId="20577"/>
          <ac:spMkLst>
            <pc:docMk/>
            <pc:sldMk cId="275527822" sldId="2147470051"/>
            <ac:spMk id="2" creationId="{DE3F1B85-2374-1E2F-268A-6B3B54EFEEE4}"/>
          </ac:spMkLst>
        </pc:spChg>
      </pc:sldChg>
      <pc:sldChg chg="addSp delSp modSp addAnim">
        <pc:chgData name="Apolline BELLAND" userId="S::apolline.belland.ext@esante.gouv.fr::9e8f22a0-addf-4683-9144-cef3e2ed6436" providerId="AD" clId="Web-{D673EDC3-3BD5-EB2B-304D-6FC9C9FC6D1A}" dt="2024-05-21T15:33:42.004" v="27" actId="20577"/>
        <pc:sldMkLst>
          <pc:docMk/>
          <pc:sldMk cId="2327254264" sldId="2147470052"/>
        </pc:sldMkLst>
        <pc:spChg chg="mod">
          <ac:chgData name="Apolline BELLAND" userId="S::apolline.belland.ext@esante.gouv.fr::9e8f22a0-addf-4683-9144-cef3e2ed6436" providerId="AD" clId="Web-{D673EDC3-3BD5-EB2B-304D-6FC9C9FC6D1A}" dt="2024-05-21T15:33:42.004" v="27" actId="20577"/>
          <ac:spMkLst>
            <pc:docMk/>
            <pc:sldMk cId="2327254264" sldId="2147470052"/>
            <ac:spMk id="2" creationId="{DE3F1B85-2374-1E2F-268A-6B3B54EFEEE4}"/>
          </ac:spMkLst>
        </pc:spChg>
        <pc:spChg chg="add del mod">
          <ac:chgData name="Apolline BELLAND" userId="S::apolline.belland.ext@esante.gouv.fr::9e8f22a0-addf-4683-9144-cef3e2ed6436" providerId="AD" clId="Web-{D673EDC3-3BD5-EB2B-304D-6FC9C9FC6D1A}" dt="2024-05-21T14:45:14.575" v="2"/>
          <ac:spMkLst>
            <pc:docMk/>
            <pc:sldMk cId="2327254264" sldId="2147470052"/>
            <ac:spMk id="4" creationId="{A1086C80-2286-9509-4F67-3015E4375247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" creationId="{02657730-889B-CE67-E606-9F89D4F9E06A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6" creationId="{11A59570-F6D9-2142-FA90-9EB3B0B699FE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7" creationId="{C4409BDF-8F60-7C3F-1BC9-905F57C36D88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8" creationId="{04EFCBCC-020F-44E4-5A9C-25E2FD201A94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10" creationId="{12439C4A-A862-BA94-3E54-E97E74B1178D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11" creationId="{F0500584-89A7-7EB4-C520-63C6FFEB7A89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12" creationId="{ABBEB531-5B4A-5577-1E11-80AB337456B1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14" creationId="{26C225C4-46CA-5CEF-08A3-A2E96C4EBA05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15" creationId="{AC13B995-3DF7-DCBB-3DBD-DDC4CF030538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16" creationId="{24CAAB02-CC4A-C082-2A79-69D83AACDD05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19" creationId="{0E3C1A36-46A2-A8D6-B510-2CCA6A207D05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20" creationId="{286E0439-9C51-121D-199A-93725035C615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21" creationId="{8C957871-2C83-A0B1-9E36-A7D037A81F99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28" creationId="{C78F071D-0755-1194-0363-01C37E3C4E1B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29" creationId="{86CDEEF5-6316-5AF8-0603-4567A8481BE9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0" creationId="{3B3CC4DB-B818-BCB6-6E56-EB107196D50C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1" creationId="{5012E8C5-A3AA-D862-ACD8-E3F204A4C05F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2" creationId="{3EC5FAC0-1D20-279A-6C57-42F20040113B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3" creationId="{CE298AAB-579A-F007-174C-612726479382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4" creationId="{5F5A3E74-63F6-20ED-D4FC-D5A0EBB0C317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5" creationId="{97774724-351A-2B2D-8EC2-9B7E9ACD014B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6" creationId="{B5482E84-6604-832D-4E84-F3A818D6F8F9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7" creationId="{B9394797-B1DB-3955-A068-B7551EFB1C12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8" creationId="{D7D714EA-4BAE-83C9-8008-635BA66AF53B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39" creationId="{F4893F61-5BA9-7484-6200-7B5F1FE430E4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0" creationId="{8E4037B0-453B-3AD4-FAE2-07CD1F103E2F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1" creationId="{36D35F9E-72D6-5A89-1043-893C4AF5D7CF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2" creationId="{90281C0F-67B0-2701-3BDA-0CAC196DAB72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3" creationId="{C67E3C81-E2C5-DC6D-CD16-B96B4E2F42A0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4" creationId="{30BBA37B-CCB9-A92F-E4FA-A66E6926C19D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5" creationId="{665B8138-ED99-FAAA-BC3A-0EEF9DA81D71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6" creationId="{205D8225-11C8-A5E3-FC7E-139A9AF48217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7" creationId="{F46C7EFF-BD10-5889-6EC1-38AD5BB1A9AC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8" creationId="{7A855F27-343F-1402-3DCC-9ADBFF63649D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49" creationId="{BA710BC7-28F9-4B55-07AF-EB83493CAF91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0" creationId="{97E12C44-2012-43F7-B49A-25017BFDBFAA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1" creationId="{C7020CBD-83AC-4A7E-8D27-FC3731117AE9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2" creationId="{95B151FB-5FF7-4E0F-9D58-12EC4190BE5F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3" creationId="{E830DCDF-848C-4123-93CB-B79786A0DC4A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4" creationId="{C94CA70E-E76E-4385-A987-AD855B12AB91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5" creationId="{85CA8561-31AF-9E0D-A1C8-9B87955A8124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6" creationId="{3A9E3808-E99B-FD6F-6212-15C2C835517C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7" creationId="{E39A644C-0726-AA31-9ADA-C407448C41E1}"/>
          </ac:spMkLst>
        </pc:spChg>
        <pc:spChg chg="add">
          <ac:chgData name="Apolline BELLAND" userId="S::apolline.belland.ext@esante.gouv.fr::9e8f22a0-addf-4683-9144-cef3e2ed6436" providerId="AD" clId="Web-{D673EDC3-3BD5-EB2B-304D-6FC9C9FC6D1A}" dt="2024-05-21T14:45:03.496" v="0"/>
          <ac:spMkLst>
            <pc:docMk/>
            <pc:sldMk cId="2327254264" sldId="2147470052"/>
            <ac:spMk id="58" creationId="{7636E16D-3B30-9200-BA40-5035D81B4F05}"/>
          </ac:spMkLst>
        </pc:spChg>
        <pc:grpChg chg="add">
          <ac:chgData name="Apolline BELLAND" userId="S::apolline.belland.ext@esante.gouv.fr::9e8f22a0-addf-4683-9144-cef3e2ed6436" providerId="AD" clId="Web-{D673EDC3-3BD5-EB2B-304D-6FC9C9FC6D1A}" dt="2024-05-21T14:45:03.496" v="0"/>
          <ac:grpSpMkLst>
            <pc:docMk/>
            <pc:sldMk cId="2327254264" sldId="2147470052"/>
            <ac:grpSpMk id="18" creationId="{CD0E4C6F-05DC-A3F5-BF98-F5F446189587}"/>
          </ac:grpSpMkLst>
        </pc:grpChg>
        <pc:grpChg chg="add">
          <ac:chgData name="Apolline BELLAND" userId="S::apolline.belland.ext@esante.gouv.fr::9e8f22a0-addf-4683-9144-cef3e2ed6436" providerId="AD" clId="Web-{D673EDC3-3BD5-EB2B-304D-6FC9C9FC6D1A}" dt="2024-05-21T14:45:03.496" v="0"/>
          <ac:grpSpMkLst>
            <pc:docMk/>
            <pc:sldMk cId="2327254264" sldId="2147470052"/>
            <ac:grpSpMk id="23" creationId="{1B4B675C-9D5D-46A4-951C-2DB395681486}"/>
          </ac:grpSpMkLst>
        </pc:grpChg>
        <pc:grpChg chg="add">
          <ac:chgData name="Apolline BELLAND" userId="S::apolline.belland.ext@esante.gouv.fr::9e8f22a0-addf-4683-9144-cef3e2ed6436" providerId="AD" clId="Web-{D673EDC3-3BD5-EB2B-304D-6FC9C9FC6D1A}" dt="2024-05-21T14:45:03.496" v="0"/>
          <ac:grpSpMkLst>
            <pc:docMk/>
            <pc:sldMk cId="2327254264" sldId="2147470052"/>
            <ac:grpSpMk id="24" creationId="{9A6DAA3B-A87A-0E64-285A-D35A97D3F47A}"/>
          </ac:grpSpMkLst>
        </pc:grpChg>
        <pc:grpChg chg="add">
          <ac:chgData name="Apolline BELLAND" userId="S::apolline.belland.ext@esante.gouv.fr::9e8f22a0-addf-4683-9144-cef3e2ed6436" providerId="AD" clId="Web-{D673EDC3-3BD5-EB2B-304D-6FC9C9FC6D1A}" dt="2024-05-21T14:45:03.496" v="0"/>
          <ac:grpSpMkLst>
            <pc:docMk/>
            <pc:sldMk cId="2327254264" sldId="2147470052"/>
            <ac:grpSpMk id="25" creationId="{65BE7F27-0829-87B3-63D3-CAEFE6133EBD}"/>
          </ac:grpSpMkLst>
        </pc:grpChg>
        <pc:grpChg chg="add">
          <ac:chgData name="Apolline BELLAND" userId="S::apolline.belland.ext@esante.gouv.fr::9e8f22a0-addf-4683-9144-cef3e2ed6436" providerId="AD" clId="Web-{D673EDC3-3BD5-EB2B-304D-6FC9C9FC6D1A}" dt="2024-05-21T14:45:03.496" v="0"/>
          <ac:grpSpMkLst>
            <pc:docMk/>
            <pc:sldMk cId="2327254264" sldId="2147470052"/>
            <ac:grpSpMk id="27" creationId="{5EE66F8E-3400-E21D-672F-373BB5C690F9}"/>
          </ac:grpSpMkLst>
        </pc:grpChg>
        <pc:picChg chg="add">
          <ac:chgData name="Apolline BELLAND" userId="S::apolline.belland.ext@esante.gouv.fr::9e8f22a0-addf-4683-9144-cef3e2ed6436" providerId="AD" clId="Web-{D673EDC3-3BD5-EB2B-304D-6FC9C9FC6D1A}" dt="2024-05-21T14:45:03.496" v="0"/>
          <ac:picMkLst>
            <pc:docMk/>
            <pc:sldMk cId="2327254264" sldId="2147470052"/>
            <ac:picMk id="26" creationId="{0FADA843-14EC-6869-B213-EC6BA869E1BE}"/>
          </ac:picMkLst>
        </pc:picChg>
        <pc:cxnChg chg="add mod">
          <ac:chgData name="Apolline BELLAND" userId="S::apolline.belland.ext@esante.gouv.fr::9e8f22a0-addf-4683-9144-cef3e2ed6436" providerId="AD" clId="Web-{D673EDC3-3BD5-EB2B-304D-6FC9C9FC6D1A}" dt="2024-05-21T14:45:14.575" v="2"/>
          <ac:cxnSpMkLst>
            <pc:docMk/>
            <pc:sldMk cId="2327254264" sldId="2147470052"/>
            <ac:cxnSpMk id="9" creationId="{B4FF790A-1E8F-E7AA-AB46-6EB9744D3181}"/>
          </ac:cxnSpMkLst>
        </pc:cxnChg>
        <pc:cxnChg chg="add">
          <ac:chgData name="Apolline BELLAND" userId="S::apolline.belland.ext@esante.gouv.fr::9e8f22a0-addf-4683-9144-cef3e2ed6436" providerId="AD" clId="Web-{D673EDC3-3BD5-EB2B-304D-6FC9C9FC6D1A}" dt="2024-05-21T14:45:03.496" v="0"/>
          <ac:cxnSpMkLst>
            <pc:docMk/>
            <pc:sldMk cId="2327254264" sldId="2147470052"/>
            <ac:cxnSpMk id="13" creationId="{52FC33F7-33BE-D6B8-CD5B-F586B0B2AFA5}"/>
          </ac:cxnSpMkLst>
        </pc:cxnChg>
        <pc:cxnChg chg="add">
          <ac:chgData name="Apolline BELLAND" userId="S::apolline.belland.ext@esante.gouv.fr::9e8f22a0-addf-4683-9144-cef3e2ed6436" providerId="AD" clId="Web-{D673EDC3-3BD5-EB2B-304D-6FC9C9FC6D1A}" dt="2024-05-21T14:45:03.496" v="0"/>
          <ac:cxnSpMkLst>
            <pc:docMk/>
            <pc:sldMk cId="2327254264" sldId="2147470052"/>
            <ac:cxnSpMk id="17" creationId="{5EF67DB7-8BB2-B9A8-36B1-1D1E8E6F5204}"/>
          </ac:cxnSpMkLst>
        </pc:cxnChg>
        <pc:cxnChg chg="add">
          <ac:chgData name="Apolline BELLAND" userId="S::apolline.belland.ext@esante.gouv.fr::9e8f22a0-addf-4683-9144-cef3e2ed6436" providerId="AD" clId="Web-{D673EDC3-3BD5-EB2B-304D-6FC9C9FC6D1A}" dt="2024-05-21T14:45:03.496" v="0"/>
          <ac:cxnSpMkLst>
            <pc:docMk/>
            <pc:sldMk cId="2327254264" sldId="2147470052"/>
            <ac:cxnSpMk id="22" creationId="{FDEAB206-6DEC-2DF5-8516-A7F600F3739E}"/>
          </ac:cxnSpMkLst>
        </pc:cxnChg>
      </pc:sldChg>
      <pc:sldChg chg="add mod replId modShow">
        <pc:chgData name="Apolline BELLAND" userId="S::apolline.belland.ext@esante.gouv.fr::9e8f22a0-addf-4683-9144-cef3e2ed6436" providerId="AD" clId="Web-{D673EDC3-3BD5-EB2B-304D-6FC9C9FC6D1A}" dt="2024-05-21T14:55:39.287" v="4"/>
        <pc:sldMkLst>
          <pc:docMk/>
          <pc:sldMk cId="2845015855" sldId="2147470053"/>
        </pc:sldMkLst>
      </pc:sldChg>
    </pc:docChg>
  </pc:docChgLst>
  <pc:docChgLst>
    <pc:chgData name="Joachim METZGER" userId="622b0eb6-b176-400b-869d-2b0319e27c1d" providerId="ADAL" clId="{20771829-D972-4BD3-9EE5-F64E250D60EE}"/>
    <pc:docChg chg="undo custSel addSld delSld modSld sldOrd">
      <pc:chgData name="Joachim METZGER" userId="622b0eb6-b176-400b-869d-2b0319e27c1d" providerId="ADAL" clId="{20771829-D972-4BD3-9EE5-F64E250D60EE}" dt="2024-05-16T10:48:31.098" v="126"/>
      <pc:docMkLst>
        <pc:docMk/>
      </pc:docMkLst>
      <pc:sldChg chg="modSp mod">
        <pc:chgData name="Joachim METZGER" userId="622b0eb6-b176-400b-869d-2b0319e27c1d" providerId="ADAL" clId="{20771829-D972-4BD3-9EE5-F64E250D60EE}" dt="2024-05-16T10:09:19.888" v="23" actId="20577"/>
        <pc:sldMkLst>
          <pc:docMk/>
          <pc:sldMk cId="4069880499" sldId="256"/>
        </pc:sldMkLst>
        <pc:spChg chg="mod">
          <ac:chgData name="Joachim METZGER" userId="622b0eb6-b176-400b-869d-2b0319e27c1d" providerId="ADAL" clId="{20771829-D972-4BD3-9EE5-F64E250D60EE}" dt="2024-05-16T10:08:55.469" v="17" actId="6549"/>
          <ac:spMkLst>
            <pc:docMk/>
            <pc:sldMk cId="4069880499" sldId="256"/>
            <ac:spMk id="12" creationId="{0E55F214-F4A7-674A-B09F-A7B76CC21323}"/>
          </ac:spMkLst>
        </pc:spChg>
        <pc:spChg chg="mod">
          <ac:chgData name="Joachim METZGER" userId="622b0eb6-b176-400b-869d-2b0319e27c1d" providerId="ADAL" clId="{20771829-D972-4BD3-9EE5-F64E250D60EE}" dt="2024-05-16T10:09:19.888" v="23" actId="20577"/>
          <ac:spMkLst>
            <pc:docMk/>
            <pc:sldMk cId="4069880499" sldId="256"/>
            <ac:spMk id="13" creationId="{2ECF3B9A-CB4F-EE43-9C47-B68155116887}"/>
          </ac:spMkLst>
        </pc:spChg>
      </pc:sldChg>
      <pc:sldChg chg="modSp add del mod modClrScheme chgLayout">
        <pc:chgData name="Joachim METZGER" userId="622b0eb6-b176-400b-869d-2b0319e27c1d" providerId="ADAL" clId="{20771829-D972-4BD3-9EE5-F64E250D60EE}" dt="2024-05-16T10:09:28.396" v="24" actId="47"/>
        <pc:sldMkLst>
          <pc:docMk/>
          <pc:sldMk cId="859630719" sldId="271"/>
        </pc:sldMkLst>
        <pc:spChg chg="mod ord">
          <ac:chgData name="Joachim METZGER" userId="622b0eb6-b176-400b-869d-2b0319e27c1d" providerId="ADAL" clId="{20771829-D972-4BD3-9EE5-F64E250D60EE}" dt="2024-05-16T10:07:47.565" v="5" actId="700"/>
          <ac:spMkLst>
            <pc:docMk/>
            <pc:sldMk cId="859630719" sldId="271"/>
            <ac:spMk id="2" creationId="{00000000-0000-0000-0000-000000000000}"/>
          </ac:spMkLst>
        </pc:spChg>
        <pc:spChg chg="mod ord">
          <ac:chgData name="Joachim METZGER" userId="622b0eb6-b176-400b-869d-2b0319e27c1d" providerId="ADAL" clId="{20771829-D972-4BD3-9EE5-F64E250D60EE}" dt="2024-05-16T10:07:47.565" v="5" actId="700"/>
          <ac:spMkLst>
            <pc:docMk/>
            <pc:sldMk cId="859630719" sldId="271"/>
            <ac:spMk id="3" creationId="{00000000-0000-0000-0000-000000000000}"/>
          </ac:spMkLst>
        </pc:spChg>
        <pc:spChg chg="mod ord">
          <ac:chgData name="Joachim METZGER" userId="622b0eb6-b176-400b-869d-2b0319e27c1d" providerId="ADAL" clId="{20771829-D972-4BD3-9EE5-F64E250D60EE}" dt="2024-05-16T10:07:47.565" v="5" actId="700"/>
          <ac:spMkLst>
            <pc:docMk/>
            <pc:sldMk cId="859630719" sldId="271"/>
            <ac:spMk id="4" creationId="{00000000-0000-0000-0000-000000000000}"/>
          </ac:spMkLst>
        </pc:spChg>
      </pc:sldChg>
      <pc:sldChg chg="add del">
        <pc:chgData name="Joachim METZGER" userId="622b0eb6-b176-400b-869d-2b0319e27c1d" providerId="ADAL" clId="{20771829-D972-4BD3-9EE5-F64E250D60EE}" dt="2024-05-16T10:09:28.396" v="24" actId="47"/>
        <pc:sldMkLst>
          <pc:docMk/>
          <pc:sldMk cId="1222626061" sldId="273"/>
        </pc:sldMkLst>
      </pc:sldChg>
      <pc:sldChg chg="del">
        <pc:chgData name="Joachim METZGER" userId="622b0eb6-b176-400b-869d-2b0319e27c1d" providerId="ADAL" clId="{20771829-D972-4BD3-9EE5-F64E250D60EE}" dt="2024-05-16T10:09:28.396" v="24" actId="47"/>
        <pc:sldMkLst>
          <pc:docMk/>
          <pc:sldMk cId="1200663638" sldId="300"/>
        </pc:sldMkLst>
      </pc:sldChg>
      <pc:sldChg chg="addSp modSp mod">
        <pc:chgData name="Joachim METZGER" userId="622b0eb6-b176-400b-869d-2b0319e27c1d" providerId="ADAL" clId="{20771829-D972-4BD3-9EE5-F64E250D60EE}" dt="2024-05-16T10:08:34.013" v="14" actId="404"/>
        <pc:sldMkLst>
          <pc:docMk/>
          <pc:sldMk cId="2404462579" sldId="303"/>
        </pc:sldMkLst>
        <pc:spChg chg="add mod">
          <ac:chgData name="Joachim METZGER" userId="622b0eb6-b176-400b-869d-2b0319e27c1d" providerId="ADAL" clId="{20771829-D972-4BD3-9EE5-F64E250D60EE}" dt="2024-05-16T10:08:34.013" v="14" actId="404"/>
          <ac:spMkLst>
            <pc:docMk/>
            <pc:sldMk cId="2404462579" sldId="303"/>
            <ac:spMk id="6" creationId="{BC9D4359-1E05-0E78-D8E8-5011F18D2819}"/>
          </ac:spMkLst>
        </pc:spChg>
      </pc:sldChg>
      <pc:sldChg chg="add del">
        <pc:chgData name="Joachim METZGER" userId="622b0eb6-b176-400b-869d-2b0319e27c1d" providerId="ADAL" clId="{20771829-D972-4BD3-9EE5-F64E250D60EE}" dt="2024-05-16T10:14:57.799" v="119" actId="47"/>
        <pc:sldMkLst>
          <pc:docMk/>
          <pc:sldMk cId="2336541665" sldId="304"/>
        </pc:sldMkLst>
      </pc:sldChg>
      <pc:sldChg chg="addSp modSp add mod modClrScheme chgLayout">
        <pc:chgData name="Joachim METZGER" userId="622b0eb6-b176-400b-869d-2b0319e27c1d" providerId="ADAL" clId="{20771829-D972-4BD3-9EE5-F64E250D60EE}" dt="2024-05-16T10:48:26.190" v="123"/>
        <pc:sldMkLst>
          <pc:docMk/>
          <pc:sldMk cId="2690100855" sldId="2147470045"/>
        </pc:sldMkLst>
        <pc:spChg chg="mod ord">
          <ac:chgData name="Joachim METZGER" userId="622b0eb6-b176-400b-869d-2b0319e27c1d" providerId="ADAL" clId="{20771829-D972-4BD3-9EE5-F64E250D60EE}" dt="2024-05-16T10:09:32.808" v="25" actId="700"/>
          <ac:spMkLst>
            <pc:docMk/>
            <pc:sldMk cId="2690100855" sldId="2147470045"/>
            <ac:spMk id="2" creationId="{D1478C2C-0A33-8144-875F-1DA0F63C56B7}"/>
          </ac:spMkLst>
        </pc:spChg>
        <pc:spChg chg="mod ord">
          <ac:chgData name="Joachim METZGER" userId="622b0eb6-b176-400b-869d-2b0319e27c1d" providerId="ADAL" clId="{20771829-D972-4BD3-9EE5-F64E250D60EE}" dt="2024-05-16T10:10:47.886" v="27" actId="1076"/>
          <ac:spMkLst>
            <pc:docMk/>
            <pc:sldMk cId="2690100855" sldId="2147470045"/>
            <ac:spMk id="4" creationId="{9B5BAEC6-BFE8-9D16-77CE-3E9ED86E9BEE}"/>
          </ac:spMkLst>
        </pc:spChg>
        <pc:spChg chg="mod ord">
          <ac:chgData name="Joachim METZGER" userId="622b0eb6-b176-400b-869d-2b0319e27c1d" providerId="ADAL" clId="{20771829-D972-4BD3-9EE5-F64E250D60EE}" dt="2024-05-16T10:12:10.626" v="42" actId="27636"/>
          <ac:spMkLst>
            <pc:docMk/>
            <pc:sldMk cId="2690100855" sldId="2147470045"/>
            <ac:spMk id="5" creationId="{8F3D3933-6059-D074-BB2E-915C1CC8CCCA}"/>
          </ac:spMkLst>
        </pc:spChg>
        <pc:spChg chg="mod">
          <ac:chgData name="Joachim METZGER" userId="622b0eb6-b176-400b-869d-2b0319e27c1d" providerId="ADAL" clId="{20771829-D972-4BD3-9EE5-F64E250D60EE}" dt="2024-05-16T10:07:31.092" v="1" actId="27636"/>
          <ac:spMkLst>
            <pc:docMk/>
            <pc:sldMk cId="2690100855" sldId="2147470045"/>
            <ac:spMk id="64" creationId="{D5AE5C2A-79AA-0156-172A-EC856E1875F6}"/>
          </ac:spMkLst>
        </pc:spChg>
        <pc:picChg chg="add mod">
          <ac:chgData name="Joachim METZGER" userId="622b0eb6-b176-400b-869d-2b0319e27c1d" providerId="ADAL" clId="{20771829-D972-4BD3-9EE5-F64E250D60EE}" dt="2024-05-16T10:48:26.190" v="123"/>
          <ac:picMkLst>
            <pc:docMk/>
            <pc:sldMk cId="2690100855" sldId="2147470045"/>
            <ac:picMk id="2" creationId="{F7D3CC85-C535-E7CE-49BF-71D1FA786DA7}"/>
          </ac:picMkLst>
        </pc:picChg>
      </pc:sldChg>
      <pc:sldChg chg="add del">
        <pc:chgData name="Joachim METZGER" userId="622b0eb6-b176-400b-869d-2b0319e27c1d" providerId="ADAL" clId="{20771829-D972-4BD3-9EE5-F64E250D60EE}" dt="2024-05-16T10:13:12.931" v="101" actId="47"/>
        <pc:sldMkLst>
          <pc:docMk/>
          <pc:sldMk cId="395831183" sldId="2147470046"/>
        </pc:sldMkLst>
      </pc:sldChg>
      <pc:sldChg chg="add del">
        <pc:chgData name="Joachim METZGER" userId="622b0eb6-b176-400b-869d-2b0319e27c1d" providerId="ADAL" clId="{20771829-D972-4BD3-9EE5-F64E250D60EE}" dt="2024-05-16T10:13:27.209" v="104" actId="47"/>
        <pc:sldMkLst>
          <pc:docMk/>
          <pc:sldMk cId="2570379690" sldId="2147470047"/>
        </pc:sldMkLst>
      </pc:sldChg>
      <pc:sldChg chg="add del">
        <pc:chgData name="Joachim METZGER" userId="622b0eb6-b176-400b-869d-2b0319e27c1d" providerId="ADAL" clId="{20771829-D972-4BD3-9EE5-F64E250D60EE}" dt="2024-05-16T10:13:47.187" v="108" actId="47"/>
        <pc:sldMkLst>
          <pc:docMk/>
          <pc:sldMk cId="3432579572" sldId="2147470048"/>
        </pc:sldMkLst>
      </pc:sldChg>
      <pc:sldChg chg="addSp modSp new mod ord">
        <pc:chgData name="Joachim METZGER" userId="622b0eb6-b176-400b-869d-2b0319e27c1d" providerId="ADAL" clId="{20771829-D972-4BD3-9EE5-F64E250D60EE}" dt="2024-05-16T10:48:27.879" v="124"/>
        <pc:sldMkLst>
          <pc:docMk/>
          <pc:sldMk cId="2827747622" sldId="2147470049"/>
        </pc:sldMkLst>
        <pc:spChg chg="add mod">
          <ac:chgData name="Joachim METZGER" userId="622b0eb6-b176-400b-869d-2b0319e27c1d" providerId="ADAL" clId="{20771829-D972-4BD3-9EE5-F64E250D60EE}" dt="2024-05-16T10:12:16.775" v="43"/>
          <ac:spMkLst>
            <pc:docMk/>
            <pc:sldMk cId="2827747622" sldId="2147470049"/>
            <ac:spMk id="2" creationId="{DE3F1B85-2374-1E2F-268A-6B3B54EFEEE4}"/>
          </ac:spMkLst>
        </pc:spChg>
        <pc:spChg chg="add mod">
          <ac:chgData name="Joachim METZGER" userId="622b0eb6-b176-400b-869d-2b0319e27c1d" providerId="ADAL" clId="{20771829-D972-4BD3-9EE5-F64E250D60EE}" dt="2024-05-16T10:13:07.897" v="100" actId="1037"/>
          <ac:spMkLst>
            <pc:docMk/>
            <pc:sldMk cId="2827747622" sldId="2147470049"/>
            <ac:spMk id="3" creationId="{2AD92254-40D3-10DB-22E8-1EC210A79AAA}"/>
          </ac:spMkLst>
        </pc:spChg>
        <pc:spChg chg="add mod">
          <ac:chgData name="Joachim METZGER" userId="622b0eb6-b176-400b-869d-2b0319e27c1d" providerId="ADAL" clId="{20771829-D972-4BD3-9EE5-F64E250D60EE}" dt="2024-05-16T10:12:58.953" v="64" actId="1036"/>
          <ac:spMkLst>
            <pc:docMk/>
            <pc:sldMk cId="2827747622" sldId="2147470049"/>
            <ac:spMk id="4" creationId="{C16363F5-3610-B2A0-AC0A-F02ACB8E5D25}"/>
          </ac:spMkLst>
        </pc:spChg>
        <pc:spChg chg="add mod">
          <ac:chgData name="Joachim METZGER" userId="622b0eb6-b176-400b-869d-2b0319e27c1d" providerId="ADAL" clId="{20771829-D972-4BD3-9EE5-F64E250D60EE}" dt="2024-05-16T10:12:58.953" v="64" actId="1036"/>
          <ac:spMkLst>
            <pc:docMk/>
            <pc:sldMk cId="2827747622" sldId="2147470049"/>
            <ac:spMk id="8" creationId="{0D135674-281E-BB1E-B431-441A6FB1A868}"/>
          </ac:spMkLst>
        </pc:spChg>
        <pc:spChg chg="add mod">
          <ac:chgData name="Joachim METZGER" userId="622b0eb6-b176-400b-869d-2b0319e27c1d" providerId="ADAL" clId="{20771829-D972-4BD3-9EE5-F64E250D60EE}" dt="2024-05-16T10:12:58.953" v="64" actId="1036"/>
          <ac:spMkLst>
            <pc:docMk/>
            <pc:sldMk cId="2827747622" sldId="2147470049"/>
            <ac:spMk id="10" creationId="{EDF55F1F-8002-88AE-0582-F6FC91FF231B}"/>
          </ac:spMkLst>
        </pc:spChg>
        <pc:spChg chg="add mod">
          <ac:chgData name="Joachim METZGER" userId="622b0eb6-b176-400b-869d-2b0319e27c1d" providerId="ADAL" clId="{20771829-D972-4BD3-9EE5-F64E250D60EE}" dt="2024-05-16T10:12:58.953" v="64" actId="1036"/>
          <ac:spMkLst>
            <pc:docMk/>
            <pc:sldMk cId="2827747622" sldId="2147470049"/>
            <ac:spMk id="14" creationId="{DA7C9C79-6CF2-E141-2273-868BEA5DEC54}"/>
          </ac:spMkLst>
        </pc:spChg>
        <pc:spChg chg="add mod">
          <ac:chgData name="Joachim METZGER" userId="622b0eb6-b176-400b-869d-2b0319e27c1d" providerId="ADAL" clId="{20771829-D972-4BD3-9EE5-F64E250D60EE}" dt="2024-05-16T10:13:07.897" v="100" actId="1037"/>
          <ac:spMkLst>
            <pc:docMk/>
            <pc:sldMk cId="2827747622" sldId="2147470049"/>
            <ac:spMk id="19" creationId="{820A16AF-7645-7FE0-CA24-5E766CA1A7F7}"/>
          </ac:spMkLst>
        </pc:spChg>
        <pc:spChg chg="add mod">
          <ac:chgData name="Joachim METZGER" userId="622b0eb6-b176-400b-869d-2b0319e27c1d" providerId="ADAL" clId="{20771829-D972-4BD3-9EE5-F64E250D60EE}" dt="2024-05-16T10:12:58.953" v="64" actId="1036"/>
          <ac:spMkLst>
            <pc:docMk/>
            <pc:sldMk cId="2827747622" sldId="2147470049"/>
            <ac:spMk id="21" creationId="{9A46D96A-4CC3-1220-82FE-76B4EC4AA83A}"/>
          </ac:spMkLst>
        </pc:spChg>
        <pc:spChg chg="add mod">
          <ac:chgData name="Joachim METZGER" userId="622b0eb6-b176-400b-869d-2b0319e27c1d" providerId="ADAL" clId="{20771829-D972-4BD3-9EE5-F64E250D60EE}" dt="2024-05-16T10:13:07.897" v="100" actId="1037"/>
          <ac:spMkLst>
            <pc:docMk/>
            <pc:sldMk cId="2827747622" sldId="2147470049"/>
            <ac:spMk id="23" creationId="{431E481F-F229-469C-4A1F-E7AF867CC4F8}"/>
          </ac:spMkLst>
        </pc:spChg>
        <pc:spChg chg="add mod">
          <ac:chgData name="Joachim METZGER" userId="622b0eb6-b176-400b-869d-2b0319e27c1d" providerId="ADAL" clId="{20771829-D972-4BD3-9EE5-F64E250D60EE}" dt="2024-05-16T10:12:58.953" v="64" actId="1036"/>
          <ac:spMkLst>
            <pc:docMk/>
            <pc:sldMk cId="2827747622" sldId="2147470049"/>
            <ac:spMk id="24" creationId="{FAC68CF3-B539-BEDD-7845-C6BDAE1E6EBA}"/>
          </ac:spMkLst>
        </pc:spChg>
        <pc:spChg chg="add mod">
          <ac:chgData name="Joachim METZGER" userId="622b0eb6-b176-400b-869d-2b0319e27c1d" providerId="ADAL" clId="{20771829-D972-4BD3-9EE5-F64E250D60EE}" dt="2024-05-16T10:12:58.953" v="64" actId="1036"/>
          <ac:spMkLst>
            <pc:docMk/>
            <pc:sldMk cId="2827747622" sldId="2147470049"/>
            <ac:spMk id="25" creationId="{EDC186E4-9814-916F-F7C6-47998DBB3695}"/>
          </ac:spMkLst>
        </pc:spChg>
        <pc:spChg chg="add mod">
          <ac:chgData name="Joachim METZGER" userId="622b0eb6-b176-400b-869d-2b0319e27c1d" providerId="ADAL" clId="{20771829-D972-4BD3-9EE5-F64E250D60EE}" dt="2024-05-16T10:13:07.897" v="100" actId="1037"/>
          <ac:spMkLst>
            <pc:docMk/>
            <pc:sldMk cId="2827747622" sldId="2147470049"/>
            <ac:spMk id="26" creationId="{B5E6F066-5447-ABE6-8389-A3E08974DB33}"/>
          </ac:spMkLst>
        </pc:spChg>
        <pc:spChg chg="add mod">
          <ac:chgData name="Joachim METZGER" userId="622b0eb6-b176-400b-869d-2b0319e27c1d" providerId="ADAL" clId="{20771829-D972-4BD3-9EE5-F64E250D60EE}" dt="2024-05-16T10:13:07.897" v="100" actId="1037"/>
          <ac:spMkLst>
            <pc:docMk/>
            <pc:sldMk cId="2827747622" sldId="2147470049"/>
            <ac:spMk id="29" creationId="{D2F951D4-4CDF-A29F-921A-52046047F222}"/>
          </ac:spMkLst>
        </pc:spChg>
        <pc:spChg chg="add mod">
          <ac:chgData name="Joachim METZGER" userId="622b0eb6-b176-400b-869d-2b0319e27c1d" providerId="ADAL" clId="{20771829-D972-4BD3-9EE5-F64E250D60EE}" dt="2024-05-16T10:13:07.897" v="100" actId="1037"/>
          <ac:spMkLst>
            <pc:docMk/>
            <pc:sldMk cId="2827747622" sldId="2147470049"/>
            <ac:spMk id="31" creationId="{2F88DE0D-60EB-D1A8-6445-64A3EE5EE324}"/>
          </ac:spMkLst>
        </pc:spChg>
        <pc:picChg chg="add mod">
          <ac:chgData name="Joachim METZGER" userId="622b0eb6-b176-400b-869d-2b0319e27c1d" providerId="ADAL" clId="{20771829-D972-4BD3-9EE5-F64E250D60EE}" dt="2024-05-16T10:12:58.953" v="64" actId="1036"/>
          <ac:picMkLst>
            <pc:docMk/>
            <pc:sldMk cId="2827747622" sldId="2147470049"/>
            <ac:picMk id="5" creationId="{D98575AF-52CB-60A5-E1E3-5F2B9F42EFBF}"/>
          </ac:picMkLst>
        </pc:picChg>
        <pc:picChg chg="add mod">
          <ac:chgData name="Joachim METZGER" userId="622b0eb6-b176-400b-869d-2b0319e27c1d" providerId="ADAL" clId="{20771829-D972-4BD3-9EE5-F64E250D60EE}" dt="2024-05-16T10:12:58.953" v="64" actId="1036"/>
          <ac:picMkLst>
            <pc:docMk/>
            <pc:sldMk cId="2827747622" sldId="2147470049"/>
            <ac:picMk id="6" creationId="{2B40FC3D-152E-A746-6CD5-3027D2B22995}"/>
          </ac:picMkLst>
        </pc:picChg>
        <pc:picChg chg="add mod">
          <ac:chgData name="Joachim METZGER" userId="622b0eb6-b176-400b-869d-2b0319e27c1d" providerId="ADAL" clId="{20771829-D972-4BD3-9EE5-F64E250D60EE}" dt="2024-05-16T10:12:58.953" v="64" actId="1036"/>
          <ac:picMkLst>
            <pc:docMk/>
            <pc:sldMk cId="2827747622" sldId="2147470049"/>
            <ac:picMk id="7" creationId="{77BC1721-65D0-3DB0-255E-4ACFEB40D31E}"/>
          </ac:picMkLst>
        </pc:picChg>
        <pc:picChg chg="add mod">
          <ac:chgData name="Joachim METZGER" userId="622b0eb6-b176-400b-869d-2b0319e27c1d" providerId="ADAL" clId="{20771829-D972-4BD3-9EE5-F64E250D60EE}" dt="2024-05-16T10:12:58.953" v="64" actId="1036"/>
          <ac:picMkLst>
            <pc:docMk/>
            <pc:sldMk cId="2827747622" sldId="2147470049"/>
            <ac:picMk id="9" creationId="{3C328622-4DFA-BB1D-7A3B-42019EEE5017}"/>
          </ac:picMkLst>
        </pc:picChg>
        <pc:picChg chg="add mod">
          <ac:chgData name="Joachim METZGER" userId="622b0eb6-b176-400b-869d-2b0319e27c1d" providerId="ADAL" clId="{20771829-D972-4BD3-9EE5-F64E250D60EE}" dt="2024-05-16T10:12:58.953" v="64" actId="1036"/>
          <ac:picMkLst>
            <pc:docMk/>
            <pc:sldMk cId="2827747622" sldId="2147470049"/>
            <ac:picMk id="11" creationId="{67209AC7-D6CE-9E3F-3B74-286ECE282E21}"/>
          </ac:picMkLst>
        </pc:picChg>
        <pc:picChg chg="add mod">
          <ac:chgData name="Joachim METZGER" userId="622b0eb6-b176-400b-869d-2b0319e27c1d" providerId="ADAL" clId="{20771829-D972-4BD3-9EE5-F64E250D60EE}" dt="2024-05-16T10:12:58.953" v="64" actId="1036"/>
          <ac:picMkLst>
            <pc:docMk/>
            <pc:sldMk cId="2827747622" sldId="2147470049"/>
            <ac:picMk id="12" creationId="{E8BE6CBE-0253-1B77-5C8A-471F02AA521A}"/>
          </ac:picMkLst>
        </pc:picChg>
        <pc:picChg chg="add mod">
          <ac:chgData name="Joachim METZGER" userId="622b0eb6-b176-400b-869d-2b0319e27c1d" providerId="ADAL" clId="{20771829-D972-4BD3-9EE5-F64E250D60EE}" dt="2024-05-16T10:12:58.953" v="64" actId="1036"/>
          <ac:picMkLst>
            <pc:docMk/>
            <pc:sldMk cId="2827747622" sldId="2147470049"/>
            <ac:picMk id="13" creationId="{1D2AF84E-3AD1-C93A-A7EF-10E9EF5F99C0}"/>
          </ac:picMkLst>
        </pc:picChg>
        <pc:picChg chg="add mod">
          <ac:chgData name="Joachim METZGER" userId="622b0eb6-b176-400b-869d-2b0319e27c1d" providerId="ADAL" clId="{20771829-D972-4BD3-9EE5-F64E250D60EE}" dt="2024-05-16T10:13:07.897" v="100" actId="1037"/>
          <ac:picMkLst>
            <pc:docMk/>
            <pc:sldMk cId="2827747622" sldId="2147470049"/>
            <ac:picMk id="16" creationId="{231F0E0D-0A42-1627-D636-23E3BE274B4E}"/>
          </ac:picMkLst>
        </pc:picChg>
        <pc:picChg chg="add mod">
          <ac:chgData name="Joachim METZGER" userId="622b0eb6-b176-400b-869d-2b0319e27c1d" providerId="ADAL" clId="{20771829-D972-4BD3-9EE5-F64E250D60EE}" dt="2024-05-16T10:13:07.897" v="100" actId="1037"/>
          <ac:picMkLst>
            <pc:docMk/>
            <pc:sldMk cId="2827747622" sldId="2147470049"/>
            <ac:picMk id="17" creationId="{FE07CD2B-0EA8-8079-4438-4074680CF578}"/>
          </ac:picMkLst>
        </pc:picChg>
        <pc:picChg chg="add mod">
          <ac:chgData name="Joachim METZGER" userId="622b0eb6-b176-400b-869d-2b0319e27c1d" providerId="ADAL" clId="{20771829-D972-4BD3-9EE5-F64E250D60EE}" dt="2024-05-16T10:13:07.897" v="100" actId="1037"/>
          <ac:picMkLst>
            <pc:docMk/>
            <pc:sldMk cId="2827747622" sldId="2147470049"/>
            <ac:picMk id="18" creationId="{6ECD1B2F-3956-D8CE-A070-67F91859C7C5}"/>
          </ac:picMkLst>
        </pc:picChg>
        <pc:picChg chg="add mod">
          <ac:chgData name="Joachim METZGER" userId="622b0eb6-b176-400b-869d-2b0319e27c1d" providerId="ADAL" clId="{20771829-D972-4BD3-9EE5-F64E250D60EE}" dt="2024-05-16T10:13:07.897" v="100" actId="1037"/>
          <ac:picMkLst>
            <pc:docMk/>
            <pc:sldMk cId="2827747622" sldId="2147470049"/>
            <ac:picMk id="22" creationId="{DDDBAE8E-4C1F-7098-4035-F9226034B849}"/>
          </ac:picMkLst>
        </pc:picChg>
        <pc:picChg chg="add mod">
          <ac:chgData name="Joachim METZGER" userId="622b0eb6-b176-400b-869d-2b0319e27c1d" providerId="ADAL" clId="{20771829-D972-4BD3-9EE5-F64E250D60EE}" dt="2024-05-16T10:13:07.897" v="100" actId="1037"/>
          <ac:picMkLst>
            <pc:docMk/>
            <pc:sldMk cId="2827747622" sldId="2147470049"/>
            <ac:picMk id="27" creationId="{0AE44E59-0972-051A-634B-DAE95517D819}"/>
          </ac:picMkLst>
        </pc:picChg>
        <pc:picChg chg="add mod">
          <ac:chgData name="Joachim METZGER" userId="622b0eb6-b176-400b-869d-2b0319e27c1d" providerId="ADAL" clId="{20771829-D972-4BD3-9EE5-F64E250D60EE}" dt="2024-05-16T10:13:07.897" v="100" actId="1037"/>
          <ac:picMkLst>
            <pc:docMk/>
            <pc:sldMk cId="2827747622" sldId="2147470049"/>
            <ac:picMk id="28" creationId="{9A750FA2-B3A3-3F64-5E23-98B890DA47A9}"/>
          </ac:picMkLst>
        </pc:picChg>
        <pc:picChg chg="add mod">
          <ac:chgData name="Joachim METZGER" userId="622b0eb6-b176-400b-869d-2b0319e27c1d" providerId="ADAL" clId="{20771829-D972-4BD3-9EE5-F64E250D60EE}" dt="2024-05-16T10:13:07.897" v="100" actId="1037"/>
          <ac:picMkLst>
            <pc:docMk/>
            <pc:sldMk cId="2827747622" sldId="2147470049"/>
            <ac:picMk id="30" creationId="{BBC3D212-ACE8-E4FC-D6FF-EE82B419D7E4}"/>
          </ac:picMkLst>
        </pc:picChg>
        <pc:picChg chg="add mod">
          <ac:chgData name="Joachim METZGER" userId="622b0eb6-b176-400b-869d-2b0319e27c1d" providerId="ADAL" clId="{20771829-D972-4BD3-9EE5-F64E250D60EE}" dt="2024-05-16T10:48:27.879" v="124"/>
          <ac:picMkLst>
            <pc:docMk/>
            <pc:sldMk cId="2827747622" sldId="2147470049"/>
            <ac:picMk id="32" creationId="{97504C85-36F3-CB36-1E39-C44447DE4732}"/>
          </ac:picMkLst>
        </pc:picChg>
        <pc:cxnChg chg="add mod">
          <ac:chgData name="Joachim METZGER" userId="622b0eb6-b176-400b-869d-2b0319e27c1d" providerId="ADAL" clId="{20771829-D972-4BD3-9EE5-F64E250D60EE}" dt="2024-05-16T10:12:58.953" v="64" actId="1036"/>
          <ac:cxnSpMkLst>
            <pc:docMk/>
            <pc:sldMk cId="2827747622" sldId="2147470049"/>
            <ac:cxnSpMk id="15" creationId="{729BA4E2-5739-8D8F-A203-FB364270BDE9}"/>
          </ac:cxnSpMkLst>
        </pc:cxnChg>
        <pc:cxnChg chg="add mod">
          <ac:chgData name="Joachim METZGER" userId="622b0eb6-b176-400b-869d-2b0319e27c1d" providerId="ADAL" clId="{20771829-D972-4BD3-9EE5-F64E250D60EE}" dt="2024-05-16T10:13:07.897" v="100" actId="1037"/>
          <ac:cxnSpMkLst>
            <pc:docMk/>
            <pc:sldMk cId="2827747622" sldId="2147470049"/>
            <ac:cxnSpMk id="20" creationId="{A74BA80E-92A7-8320-E4B6-A355125BBFDD}"/>
          </ac:cxnSpMkLst>
        </pc:cxnChg>
      </pc:sldChg>
      <pc:sldChg chg="modSp add del mod ord">
        <pc:chgData name="Joachim METZGER" userId="622b0eb6-b176-400b-869d-2b0319e27c1d" providerId="ADAL" clId="{20771829-D972-4BD3-9EE5-F64E250D60EE}" dt="2024-05-16T10:46:57.927" v="122" actId="47"/>
        <pc:sldMkLst>
          <pc:docMk/>
          <pc:sldMk cId="3328278766" sldId="2147470050"/>
        </pc:sldMkLst>
        <pc:spChg chg="mod">
          <ac:chgData name="Joachim METZGER" userId="622b0eb6-b176-400b-869d-2b0319e27c1d" providerId="ADAL" clId="{20771829-D972-4BD3-9EE5-F64E250D60EE}" dt="2024-05-16T10:13:56.710" v="116" actId="20577"/>
          <ac:spMkLst>
            <pc:docMk/>
            <pc:sldMk cId="3328278766" sldId="2147470050"/>
            <ac:spMk id="2" creationId="{DE3F1B85-2374-1E2F-268A-6B3B54EFEEE4}"/>
          </ac:spMkLst>
        </pc:spChg>
      </pc:sldChg>
      <pc:sldChg chg="addSp modSp add">
        <pc:chgData name="Joachim METZGER" userId="622b0eb6-b176-400b-869d-2b0319e27c1d" providerId="ADAL" clId="{20771829-D972-4BD3-9EE5-F64E250D60EE}" dt="2024-05-16T10:48:29.653" v="125"/>
        <pc:sldMkLst>
          <pc:docMk/>
          <pc:sldMk cId="275527822" sldId="2147470051"/>
        </pc:sldMkLst>
        <pc:picChg chg="add mod">
          <ac:chgData name="Joachim METZGER" userId="622b0eb6-b176-400b-869d-2b0319e27c1d" providerId="ADAL" clId="{20771829-D972-4BD3-9EE5-F64E250D60EE}" dt="2024-05-16T10:13:21.985" v="103"/>
          <ac:picMkLst>
            <pc:docMk/>
            <pc:sldMk cId="275527822" sldId="2147470051"/>
            <ac:picMk id="3" creationId="{B3E25179-D405-2DA6-F159-773E95603FEE}"/>
          </ac:picMkLst>
        </pc:picChg>
        <pc:picChg chg="add mod">
          <ac:chgData name="Joachim METZGER" userId="622b0eb6-b176-400b-869d-2b0319e27c1d" providerId="ADAL" clId="{20771829-D972-4BD3-9EE5-F64E250D60EE}" dt="2024-05-16T10:48:29.653" v="125"/>
          <ac:picMkLst>
            <pc:docMk/>
            <pc:sldMk cId="275527822" sldId="2147470051"/>
            <ac:picMk id="4" creationId="{7AE78D04-DE7F-E269-2AA8-1302121B48AA}"/>
          </ac:picMkLst>
        </pc:picChg>
      </pc:sldChg>
      <pc:sldChg chg="addSp modSp add mod">
        <pc:chgData name="Joachim METZGER" userId="622b0eb6-b176-400b-869d-2b0319e27c1d" providerId="ADAL" clId="{20771829-D972-4BD3-9EE5-F64E250D60EE}" dt="2024-05-16T10:48:31.098" v="126"/>
        <pc:sldMkLst>
          <pc:docMk/>
          <pc:sldMk cId="2327254264" sldId="2147470052"/>
        </pc:sldMkLst>
        <pc:spChg chg="mod">
          <ac:chgData name="Joachim METZGER" userId="622b0eb6-b176-400b-869d-2b0319e27c1d" providerId="ADAL" clId="{20771829-D972-4BD3-9EE5-F64E250D60EE}" dt="2024-05-16T10:13:43.879" v="107" actId="27636"/>
          <ac:spMkLst>
            <pc:docMk/>
            <pc:sldMk cId="2327254264" sldId="2147470052"/>
            <ac:spMk id="2" creationId="{DE3F1B85-2374-1E2F-268A-6B3B54EFEEE4}"/>
          </ac:spMkLst>
        </pc:spChg>
        <pc:picChg chg="add mod">
          <ac:chgData name="Joachim METZGER" userId="622b0eb6-b176-400b-869d-2b0319e27c1d" providerId="ADAL" clId="{20771829-D972-4BD3-9EE5-F64E250D60EE}" dt="2024-05-16T10:48:31.098" v="126"/>
          <ac:picMkLst>
            <pc:docMk/>
            <pc:sldMk cId="2327254264" sldId="2147470052"/>
            <ac:picMk id="3" creationId="{D97FF9C9-4473-F844-7139-8FCF56BE4A41}"/>
          </ac:picMkLst>
        </pc:picChg>
      </pc:sldChg>
      <pc:sldChg chg="add del">
        <pc:chgData name="Joachim METZGER" userId="622b0eb6-b176-400b-869d-2b0319e27c1d" providerId="ADAL" clId="{20771829-D972-4BD3-9EE5-F64E250D60EE}" dt="2024-05-16T10:46:57.927" v="122" actId="47"/>
        <pc:sldMkLst>
          <pc:docMk/>
          <pc:sldMk cId="1275667975" sldId="2147470053"/>
        </pc:sldMkLst>
      </pc:sldChg>
      <pc:sldMasterChg chg="delSldLayout">
        <pc:chgData name="Joachim METZGER" userId="622b0eb6-b176-400b-869d-2b0319e27c1d" providerId="ADAL" clId="{20771829-D972-4BD3-9EE5-F64E250D60EE}" dt="2024-05-16T10:13:47.187" v="108" actId="47"/>
        <pc:sldMasterMkLst>
          <pc:docMk/>
          <pc:sldMasterMk cId="59814881" sldId="2147483648"/>
        </pc:sldMasterMkLst>
        <pc:sldLayoutChg chg="del">
          <pc:chgData name="Joachim METZGER" userId="622b0eb6-b176-400b-869d-2b0319e27c1d" providerId="ADAL" clId="{20771829-D972-4BD3-9EE5-F64E250D60EE}" dt="2024-05-16T10:09:28.396" v="24" actId="47"/>
          <pc:sldLayoutMkLst>
            <pc:docMk/>
            <pc:sldMasterMk cId="59814881" sldId="2147483648"/>
            <pc:sldLayoutMk cId="3240060691" sldId="2147483652"/>
          </pc:sldLayoutMkLst>
        </pc:sldLayoutChg>
        <pc:sldLayoutChg chg="del">
          <pc:chgData name="Joachim METZGER" userId="622b0eb6-b176-400b-869d-2b0319e27c1d" providerId="ADAL" clId="{20771829-D972-4BD3-9EE5-F64E250D60EE}" dt="2024-05-16T10:09:28.396" v="24" actId="47"/>
          <pc:sldLayoutMkLst>
            <pc:docMk/>
            <pc:sldMasterMk cId="59814881" sldId="2147483648"/>
            <pc:sldLayoutMk cId="3224377129" sldId="2147483653"/>
          </pc:sldLayoutMkLst>
        </pc:sldLayoutChg>
        <pc:sldLayoutChg chg="del">
          <pc:chgData name="Joachim METZGER" userId="622b0eb6-b176-400b-869d-2b0319e27c1d" providerId="ADAL" clId="{20771829-D972-4BD3-9EE5-F64E250D60EE}" dt="2024-05-16T10:13:47.187" v="108" actId="47"/>
          <pc:sldLayoutMkLst>
            <pc:docMk/>
            <pc:sldMasterMk cId="59814881" sldId="2147483648"/>
            <pc:sldLayoutMk cId="2258446301" sldId="2147483654"/>
          </pc:sldLayoutMkLst>
        </pc:sldLayoutChg>
      </pc:sldMasterChg>
    </pc:docChg>
  </pc:docChgLst>
  <pc:docChgLst>
    <pc:chgData name="Frédérique FOUTEL" userId="S::frederique.foutel@esante.gouv.fr::fe601b3f-70a9-42a4-8be0-3a303fd4cb8d" providerId="AD" clId="Web-{59F7A144-CBAF-9DF6-A3BE-98577DA74ECD}"/>
    <pc:docChg chg="modSld">
      <pc:chgData name="Frédérique FOUTEL" userId="S::frederique.foutel@esante.gouv.fr::fe601b3f-70a9-42a4-8be0-3a303fd4cb8d" providerId="AD" clId="Web-{59F7A144-CBAF-9DF6-A3BE-98577DA74ECD}" dt="2024-05-21T15:14:09.588" v="3" actId="20577"/>
      <pc:docMkLst>
        <pc:docMk/>
      </pc:docMkLst>
      <pc:sldChg chg="modSp">
        <pc:chgData name="Frédérique FOUTEL" userId="S::frederique.foutel@esante.gouv.fr::fe601b3f-70a9-42a4-8be0-3a303fd4cb8d" providerId="AD" clId="Web-{59F7A144-CBAF-9DF6-A3BE-98577DA74ECD}" dt="2024-05-21T15:14:09.588" v="3" actId="20577"/>
        <pc:sldMkLst>
          <pc:docMk/>
          <pc:sldMk cId="2327254264" sldId="2147470052"/>
        </pc:sldMkLst>
        <pc:spChg chg="mod">
          <ac:chgData name="Frédérique FOUTEL" userId="S::frederique.foutel@esante.gouv.fr::fe601b3f-70a9-42a4-8be0-3a303fd4cb8d" providerId="AD" clId="Web-{59F7A144-CBAF-9DF6-A3BE-98577DA74ECD}" dt="2024-05-21T15:14:09.588" v="3" actId="20577"/>
          <ac:spMkLst>
            <pc:docMk/>
            <pc:sldMk cId="2327254264" sldId="2147470052"/>
            <ac:spMk id="2" creationId="{DE3F1B85-2374-1E2F-268A-6B3B54EFEEE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CB5662-9B6D-22EB-F13E-3934D9F8E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ABE56D-FCFC-0FC1-4CC5-CD0BACCEC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5209-D54A-4A7C-80A0-4CC8A47DEC6F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E63864-6E5E-5E21-DA26-0C2D5876B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6F7FB-465A-B6EA-81F7-47002577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6E4B-7660-45E2-AD57-81ABBFDB03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6A99-9432-41B4-94D8-7247EF09EB32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4FE7-3D6D-4C18-B3F0-6F8F9244E4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Couv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252A1-267F-6447-A4D6-DC68052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682-B8CD-491B-A826-E0494F6E5BA4}" type="datetime1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4F72E-C3E4-AA41-BFE9-990FBA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SantExpo - Atelier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6251A-97C0-B24C-B593-41A3B8E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9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95AEE-DA56-634E-9DB2-CFD0C7E10858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373EB-07CD-2A41-9E11-6152CBD10C3F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err="1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r>
              <a:rPr lang="fr-FR" sz="85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Atelier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643671-F083-45EA-84BA-871052FD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/>
          <p:cNvSpPr txBox="1"/>
          <p:nvPr/>
        </p:nvSpPr>
        <p:spPr>
          <a:xfrm>
            <a:off x="1483051" y="3782861"/>
            <a:ext cx="8734496" cy="2346497"/>
          </a:xfrm>
          <a:prstGeom prst="rect">
            <a:avLst/>
          </a:prstGeom>
          <a:noFill/>
        </p:spPr>
        <p:txBody>
          <a:bodyPr wrap="square" lIns="96000" tIns="144000" rIns="96000" bIns="144000" rtlCol="0" anchor="t" anchorCtr="0">
            <a:normAutofit/>
          </a:bodyPr>
          <a:lstStyle/>
          <a:p>
            <a:pPr algn="ctr"/>
            <a:r>
              <a:rPr lang="fr-FR" sz="3600" b="0" baseline="0">
                <a:solidFill>
                  <a:srgbClr val="575757"/>
                </a:solidFill>
              </a:rPr>
              <a:t>Retrouvez l’ensemble du programme</a:t>
            </a:r>
          </a:p>
          <a:p>
            <a:pPr algn="ctr"/>
            <a:r>
              <a:rPr lang="fr-FR" sz="3600" b="0" baseline="0">
                <a:solidFill>
                  <a:srgbClr val="575757"/>
                </a:solidFill>
              </a:rPr>
              <a:t>du Village de la e-santé sur</a:t>
            </a:r>
            <a:endParaRPr lang="fr-FR" sz="2800">
              <a:solidFill>
                <a:srgbClr val="57575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3B7139-588D-4078-B390-5129C12C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1"/>
            <a:ext cx="1185496" cy="45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940085-DCC5-4F0E-8701-9AA85691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427"/>
          <a:stretch/>
        </p:blipFill>
        <p:spPr>
          <a:xfrm>
            <a:off x="4241775" y="2017037"/>
            <a:ext cx="3217048" cy="1443535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C0DB41E-C5BA-527C-0E53-3E8716B625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1825" y="5143572"/>
            <a:ext cx="4687048" cy="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56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58626-3130-4EE5-9126-12D21FAAFE26}" type="datetime1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SantExpo - Atelier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5.svg"/><Relationship Id="rId3" Type="http://schemas.openxmlformats.org/officeDocument/2006/relationships/image" Target="../media/image12.sv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B7FED5-1F1B-9645-AA87-6481650E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54" y="2611754"/>
            <a:ext cx="5806802" cy="37197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C2EFD2-8BFE-FA4B-A89C-BF1E694D8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482" b="7924"/>
          <a:stretch/>
        </p:blipFill>
        <p:spPr>
          <a:xfrm>
            <a:off x="-18034" y="2152650"/>
            <a:ext cx="12191999" cy="46005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E55F214-F4A7-674A-B09F-A7B76CC21323}"/>
              </a:ext>
            </a:extLst>
          </p:cNvPr>
          <p:cNvSpPr txBox="1"/>
          <p:nvPr/>
        </p:nvSpPr>
        <p:spPr>
          <a:xfrm>
            <a:off x="5021705" y="2886387"/>
            <a:ext cx="659567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fr-FR" sz="4800" b="1" err="1"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br>
              <a:rPr lang="fr-FR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>
                <a:latin typeface="Arial" panose="020B0604020202020204" pitchFamily="34" charset="0"/>
                <a:cs typeface="Arial" panose="020B0604020202020204" pitchFamily="34" charset="0"/>
              </a:rPr>
              <a:t>#Atelier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CF3B9A-CB4F-EE43-9C47-B68155116887}"/>
              </a:ext>
            </a:extLst>
          </p:cNvPr>
          <p:cNvSpPr txBox="1"/>
          <p:nvPr/>
        </p:nvSpPr>
        <p:spPr>
          <a:xfrm>
            <a:off x="5036695" y="4228364"/>
            <a:ext cx="659567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Quelles avancées autour des moyens d'identification électronique (MIE) de l'ANS ?</a:t>
            </a:r>
          </a:p>
          <a:p>
            <a:pPr>
              <a:lnSpc>
                <a:spcPts val="2400"/>
              </a:lnSpc>
            </a:pPr>
            <a:r>
              <a:rPr lang="fr-FR" sz="2000">
                <a:cs typeface="Arial"/>
              </a:rPr>
              <a:t>23 mai 2024 – 9h15-10h00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0F2F4C61-E0D2-4878-A1F6-FB5A7647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530439"/>
            <a:ext cx="3330362" cy="1285835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F4D691-B053-884D-C199-20C5BC733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5" y="748403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8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4506097" cy="312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7B7A6C-CA86-2F60-8809-D94A561C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C9D4359-1E05-0E78-D8E8-5011F18D2819}"/>
              </a:ext>
            </a:extLst>
          </p:cNvPr>
          <p:cNvSpPr txBox="1">
            <a:spLocks/>
          </p:cNvSpPr>
          <p:nvPr/>
        </p:nvSpPr>
        <p:spPr>
          <a:xfrm>
            <a:off x="483955" y="3045278"/>
            <a:ext cx="7370087" cy="3341955"/>
          </a:xfrm>
          <a:prstGeom prst="rect">
            <a:avLst/>
          </a:prstGeom>
        </p:spPr>
        <p:txBody>
          <a:bodyPr vert="horz" lIns="0" tIns="0" rIns="0" bIns="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santé </a:t>
            </a:r>
            <a:r>
              <a:rPr lang="fr-F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Clef de sécurité FIDO</a:t>
            </a:r>
          </a:p>
          <a:p>
            <a:pPr marL="0" indent="0">
              <a:buNone/>
            </a:pPr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santé </a:t>
            </a:r>
            <a:r>
              <a:rPr lang="fr-F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Fédération d’Identité locale</a:t>
            </a:r>
          </a:p>
          <a:p>
            <a:pPr marL="0" indent="0">
              <a:buNone/>
            </a:pPr>
            <a:r>
              <a:rPr lang="fr-F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maCPS</a:t>
            </a:r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Portail de commande de sa CPS </a:t>
            </a:r>
          </a:p>
          <a:p>
            <a:pPr marL="0" indent="0">
              <a:buNone/>
            </a:pPr>
            <a:r>
              <a:rPr lang="fr-F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mesHabilitations</a:t>
            </a:r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Portail de gestion des habilitations</a:t>
            </a:r>
          </a:p>
        </p:txBody>
      </p:sp>
    </p:spTree>
    <p:extLst>
      <p:ext uri="{BB962C8B-B14F-4D97-AF65-F5344CB8AC3E}">
        <p14:creationId xmlns:p14="http://schemas.microsoft.com/office/powerpoint/2010/main" val="240446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F3D3933-6059-D074-BB2E-915C1CC8CC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4004" y="599230"/>
            <a:ext cx="7781591" cy="536065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santé </a:t>
            </a:r>
            <a:r>
              <a:rPr lang="fr-FR" sz="2800" b="1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</a:t>
            </a:r>
            <a:r>
              <a:rPr lang="fr-FR"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Clef de sécurité FIDO</a:t>
            </a:r>
          </a:p>
        </p:txBody>
      </p:sp>
      <p:pic>
        <p:nvPicPr>
          <p:cNvPr id="15" name="Graphique 14" descr="Femme médecin contour">
            <a:extLst>
              <a:ext uri="{FF2B5EF4-FFF2-40B4-BE49-F238E27FC236}">
                <a16:creationId xmlns:a16="http://schemas.microsoft.com/office/drawing/2014/main" id="{623967AF-0C82-02DE-75F4-7F02C485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8070" y="3209137"/>
            <a:ext cx="952401" cy="952401"/>
          </a:xfrm>
          <a:prstGeom prst="rect">
            <a:avLst/>
          </a:prstGeom>
        </p:spPr>
      </p:pic>
      <p:pic>
        <p:nvPicPr>
          <p:cNvPr id="19" name="Graphique 18" descr="Hôpital contour">
            <a:extLst>
              <a:ext uri="{FF2B5EF4-FFF2-40B4-BE49-F238E27FC236}">
                <a16:creationId xmlns:a16="http://schemas.microsoft.com/office/drawing/2014/main" id="{DFD4FE3C-2D41-1BFF-865E-184B79E05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51" y="4410999"/>
            <a:ext cx="1219200" cy="12192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B01D4F7-F696-807D-7D7D-EBB31B765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1" y="3126775"/>
            <a:ext cx="2497739" cy="681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05E21F0-8E20-30F3-3C95-80CF20C0BD72}"/>
              </a:ext>
            </a:extLst>
          </p:cNvPr>
          <p:cNvSpPr/>
          <p:nvPr/>
        </p:nvSpPr>
        <p:spPr>
          <a:xfrm>
            <a:off x="9860514" y="2922656"/>
            <a:ext cx="1995055" cy="1219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solidFill>
                  <a:schemeClr val="tx2">
                    <a:lumMod val="75000"/>
                  </a:schemeClr>
                </a:solidFill>
              </a:rPr>
              <a:t>Service numérique de santé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8F6575D-DB2C-1433-3F92-3B3B9885AAE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861115" y="3465398"/>
            <a:ext cx="919204" cy="449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enthèse fermante 26">
            <a:extLst>
              <a:ext uri="{FF2B5EF4-FFF2-40B4-BE49-F238E27FC236}">
                <a16:creationId xmlns:a16="http://schemas.microsoft.com/office/drawing/2014/main" id="{E91BE906-FA68-86BE-13BC-D400A3479C60}"/>
              </a:ext>
            </a:extLst>
          </p:cNvPr>
          <p:cNvSpPr/>
          <p:nvPr/>
        </p:nvSpPr>
        <p:spPr>
          <a:xfrm>
            <a:off x="4304145" y="1246909"/>
            <a:ext cx="286328" cy="1809144"/>
          </a:xfrm>
          <a:prstGeom prst="rightBracket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Parenthèse fermante 27">
            <a:extLst>
              <a:ext uri="{FF2B5EF4-FFF2-40B4-BE49-F238E27FC236}">
                <a16:creationId xmlns:a16="http://schemas.microsoft.com/office/drawing/2014/main" id="{D9BC9C5C-5DE5-A416-70B9-7495895DCBDE}"/>
              </a:ext>
            </a:extLst>
          </p:cNvPr>
          <p:cNvSpPr/>
          <p:nvPr/>
        </p:nvSpPr>
        <p:spPr>
          <a:xfrm>
            <a:off x="4407591" y="3970149"/>
            <a:ext cx="286328" cy="1848368"/>
          </a:xfrm>
          <a:prstGeom prst="rightBracket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7E03BEE-4D3C-6018-36E7-E63D4DD988ED}"/>
              </a:ext>
            </a:extLst>
          </p:cNvPr>
          <p:cNvCxnSpPr>
            <a:cxnSpLocks/>
            <a:stCxn id="28" idx="2"/>
          </p:cNvCxnSpPr>
          <p:nvPr/>
        </p:nvCxnSpPr>
        <p:spPr>
          <a:xfrm flipV="1">
            <a:off x="4693919" y="4077800"/>
            <a:ext cx="913973" cy="8165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196C9CC-4DC0-6312-6D7F-34100A476B93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90473" y="2151481"/>
            <a:ext cx="960472" cy="7015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que 35" descr="Hôpital contour">
            <a:extLst>
              <a:ext uri="{FF2B5EF4-FFF2-40B4-BE49-F238E27FC236}">
                <a16:creationId xmlns:a16="http://schemas.microsoft.com/office/drawing/2014/main" id="{731443F8-0A1E-DD59-B989-7324C66979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471" y="1280089"/>
            <a:ext cx="1219200" cy="1219200"/>
          </a:xfrm>
          <a:prstGeom prst="rect">
            <a:avLst/>
          </a:prstGeom>
        </p:spPr>
      </p:pic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C59EB9FC-036A-B264-0AA5-F287410B3787}"/>
              </a:ext>
            </a:extLst>
          </p:cNvPr>
          <p:cNvCxnSpPr>
            <a:cxnSpLocks/>
          </p:cNvCxnSpPr>
          <p:nvPr/>
        </p:nvCxnSpPr>
        <p:spPr>
          <a:xfrm>
            <a:off x="950637" y="2441379"/>
            <a:ext cx="1327433" cy="84773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06B6638-CBC4-E23F-A1DA-76FC3DF8D885}"/>
              </a:ext>
            </a:extLst>
          </p:cNvPr>
          <p:cNvCxnSpPr>
            <a:cxnSpLocks/>
          </p:cNvCxnSpPr>
          <p:nvPr/>
        </p:nvCxnSpPr>
        <p:spPr>
          <a:xfrm flipV="1">
            <a:off x="1153221" y="4121165"/>
            <a:ext cx="1062345" cy="4700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que 46" descr="Engrenages avec un remplissage uni">
            <a:extLst>
              <a:ext uri="{FF2B5EF4-FFF2-40B4-BE49-F238E27FC236}">
                <a16:creationId xmlns:a16="http://schemas.microsoft.com/office/drawing/2014/main" id="{54EBB0E0-2C68-5104-8357-3DE6E6D1D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34785" y="5310786"/>
            <a:ext cx="595943" cy="595943"/>
          </a:xfrm>
          <a:prstGeom prst="rect">
            <a:avLst/>
          </a:prstGeom>
        </p:spPr>
      </p:pic>
      <p:pic>
        <p:nvPicPr>
          <p:cNvPr id="49" name="Graphique 48" descr="Badge à suivre avec un remplissage uni">
            <a:extLst>
              <a:ext uri="{FF2B5EF4-FFF2-40B4-BE49-F238E27FC236}">
                <a16:creationId xmlns:a16="http://schemas.microsoft.com/office/drawing/2014/main" id="{69539D3F-C051-EAE8-5D68-F6119D0DE6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69958" y="5310786"/>
            <a:ext cx="595943" cy="595943"/>
          </a:xfrm>
          <a:prstGeom prst="rect">
            <a:avLst/>
          </a:prstGeom>
        </p:spPr>
      </p:pic>
      <p:pic>
        <p:nvPicPr>
          <p:cNvPr id="51" name="Graphique 50" descr="Badge à ne plus suivre avec un remplissage uni">
            <a:extLst>
              <a:ext uri="{FF2B5EF4-FFF2-40B4-BE49-F238E27FC236}">
                <a16:creationId xmlns:a16="http://schemas.microsoft.com/office/drawing/2014/main" id="{0BC669DC-E75B-FDA6-9C61-C693AA088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4341" y="5278994"/>
            <a:ext cx="627735" cy="627735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D5AE5C2A-79AA-0156-172A-EC856E1875F6}"/>
              </a:ext>
            </a:extLst>
          </p:cNvPr>
          <p:cNvSpPr txBox="1"/>
          <p:nvPr/>
        </p:nvSpPr>
        <p:spPr>
          <a:xfrm>
            <a:off x="7735086" y="5994554"/>
            <a:ext cx="2600375" cy="504885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rmAutofit fontScale="85000" lnSpcReduction="20000"/>
          </a:bodyPr>
          <a:lstStyle/>
          <a:p>
            <a:pPr algn="ctr"/>
            <a:r>
              <a:rPr lang="fr-FR" sz="2000">
                <a:solidFill>
                  <a:srgbClr val="575757"/>
                </a:solidFill>
              </a:rPr>
              <a:t>Appareil de sécurité FIDO2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B60B08-0E3A-9067-1288-DBDB25F25606}"/>
              </a:ext>
            </a:extLst>
          </p:cNvPr>
          <p:cNvSpPr/>
          <p:nvPr/>
        </p:nvSpPr>
        <p:spPr>
          <a:xfrm>
            <a:off x="7924800" y="5278994"/>
            <a:ext cx="2220947" cy="7899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7" name="Image 76">
            <a:extLst>
              <a:ext uri="{FF2B5EF4-FFF2-40B4-BE49-F238E27FC236}">
                <a16:creationId xmlns:a16="http://schemas.microsoft.com/office/drawing/2014/main" id="{A537A59F-6722-AC39-1CEC-243509ADFE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3575" y="3857921"/>
            <a:ext cx="539901" cy="408161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A213997E-C329-DD90-9ECB-7FA3ED8E49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2775" y="2374698"/>
            <a:ext cx="539901" cy="408161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E01003D1-2ACD-F917-72AE-B37BA13CB1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6719" y="4097050"/>
            <a:ext cx="539901" cy="408161"/>
          </a:xfrm>
          <a:prstGeom prst="rect">
            <a:avLst/>
          </a:prstGeom>
        </p:spPr>
      </p:pic>
      <p:pic>
        <p:nvPicPr>
          <p:cNvPr id="82" name="Image 81" descr="Une image contenant texte, mémoire flash, capture d’écran, Police&#10;&#10;Description générée automatiquement">
            <a:extLst>
              <a:ext uri="{FF2B5EF4-FFF2-40B4-BE49-F238E27FC236}">
                <a16:creationId xmlns:a16="http://schemas.microsoft.com/office/drawing/2014/main" id="{F9BE4657-4E80-F481-E5EA-9F2CF50D9E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8409" y="4687542"/>
            <a:ext cx="508212" cy="472881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A4B32250-F3D5-C8E1-580D-BCF5E37B29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69009" y="5346314"/>
            <a:ext cx="626799" cy="365125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7835A6FA-1E4A-D602-999B-00843CC6F0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6575" y="1288480"/>
            <a:ext cx="539901" cy="408161"/>
          </a:xfrm>
          <a:prstGeom prst="rect">
            <a:avLst/>
          </a:prstGeom>
        </p:spPr>
      </p:pic>
      <p:pic>
        <p:nvPicPr>
          <p:cNvPr id="90" name="Image 89" descr="Une image contenant texte, mémoire flash, capture d’écran, Police&#10;&#10;Description générée automatiquement">
            <a:extLst>
              <a:ext uri="{FF2B5EF4-FFF2-40B4-BE49-F238E27FC236}">
                <a16:creationId xmlns:a16="http://schemas.microsoft.com/office/drawing/2014/main" id="{4F0A57E1-2339-96DB-2170-2FAFA63A52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8265" y="1878972"/>
            <a:ext cx="508212" cy="472881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AA009D5F-5F4E-5F9B-14A0-5EE8E3AADA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8865" y="2537743"/>
            <a:ext cx="626799" cy="365125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2175FEB3-874B-EE3E-494B-8C09D539CA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1346" y="6080369"/>
            <a:ext cx="539901" cy="408161"/>
          </a:xfrm>
          <a:prstGeom prst="rect">
            <a:avLst/>
          </a:prstGeom>
        </p:spPr>
      </p:pic>
      <p:pic>
        <p:nvPicPr>
          <p:cNvPr id="100" name="Graphique 99" descr="Badge à suivre avec un remplissage uni">
            <a:extLst>
              <a:ext uri="{FF2B5EF4-FFF2-40B4-BE49-F238E27FC236}">
                <a16:creationId xmlns:a16="http://schemas.microsoft.com/office/drawing/2014/main" id="{F8D25B95-7B90-8C0B-B8F4-6A8A72DDC8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28325" y="1336187"/>
            <a:ext cx="286328" cy="286328"/>
          </a:xfrm>
          <a:prstGeom prst="rect">
            <a:avLst/>
          </a:prstGeom>
        </p:spPr>
      </p:pic>
      <p:pic>
        <p:nvPicPr>
          <p:cNvPr id="101" name="Graphique 100" descr="Badge à suivre avec un remplissage uni">
            <a:extLst>
              <a:ext uri="{FF2B5EF4-FFF2-40B4-BE49-F238E27FC236}">
                <a16:creationId xmlns:a16="http://schemas.microsoft.com/office/drawing/2014/main" id="{6E5141AB-FA56-9FB9-1589-8535437EA1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92163" y="4188916"/>
            <a:ext cx="286328" cy="286328"/>
          </a:xfrm>
          <a:prstGeom prst="rect">
            <a:avLst/>
          </a:prstGeom>
        </p:spPr>
      </p:pic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D6A10FB3-BE0B-9862-5E27-A8C56BDA2109}"/>
              </a:ext>
            </a:extLst>
          </p:cNvPr>
          <p:cNvCxnSpPr/>
          <p:nvPr/>
        </p:nvCxnSpPr>
        <p:spPr>
          <a:xfrm flipV="1">
            <a:off x="3131127" y="2351853"/>
            <a:ext cx="640363" cy="85728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F6D70C1F-E75B-CCBC-0B40-F0DE6E928365}"/>
              </a:ext>
            </a:extLst>
          </p:cNvPr>
          <p:cNvCxnSpPr>
            <a:cxnSpLocks/>
          </p:cNvCxnSpPr>
          <p:nvPr/>
        </p:nvCxnSpPr>
        <p:spPr>
          <a:xfrm>
            <a:off x="3101943" y="4188917"/>
            <a:ext cx="669547" cy="735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E59EC43-7ECC-6227-31CC-E33039E750D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07893" y="2904634"/>
            <a:ext cx="3253223" cy="112152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196D20ED-1101-84BB-4ED9-B60B03E92098}"/>
              </a:ext>
            </a:extLst>
          </p:cNvPr>
          <p:cNvSpPr/>
          <p:nvPr/>
        </p:nvSpPr>
        <p:spPr>
          <a:xfrm rot="1747046">
            <a:off x="7671451" y="3942159"/>
            <a:ext cx="1627892" cy="1812611"/>
          </a:xfrm>
          <a:prstGeom prst="arc">
            <a:avLst/>
          </a:prstGeom>
          <a:ln w="9525" cap="flat" cmpd="sng" algn="ctr">
            <a:solidFill>
              <a:srgbClr val="005AA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D3CC85-C535-E7CE-49BF-71D1FA786DA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DE3F1B85-2374-1E2F-268A-6B3B54EFEEE4}"/>
              </a:ext>
            </a:extLst>
          </p:cNvPr>
          <p:cNvSpPr txBox="1">
            <a:spLocks/>
          </p:cNvSpPr>
          <p:nvPr/>
        </p:nvSpPr>
        <p:spPr>
          <a:xfrm>
            <a:off x="4034004" y="599230"/>
            <a:ext cx="7781591" cy="53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lt"/>
                <a:cs typeface="Arial"/>
              </a:rPr>
              <a:t>Pro santé </a:t>
            </a:r>
            <a:r>
              <a:rPr lang="fr-FR" sz="2800" b="1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lt"/>
                <a:cs typeface="Arial"/>
              </a:rPr>
              <a:t>Connect</a:t>
            </a:r>
            <a:r>
              <a:rPr lang="fr-FR"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lt"/>
                <a:cs typeface="Arial"/>
              </a:rPr>
              <a:t> : Fédération d’Identité locale </a:t>
            </a:r>
            <a:endParaRPr lang="en-US"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92254-40D3-10DB-22E8-1EC210A79AAA}"/>
              </a:ext>
            </a:extLst>
          </p:cNvPr>
          <p:cNvSpPr/>
          <p:nvPr/>
        </p:nvSpPr>
        <p:spPr>
          <a:xfrm>
            <a:off x="294006" y="4169139"/>
            <a:ext cx="1331343" cy="5617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6363F5-3610-B2A0-AC0A-F02ACB8E5D25}"/>
              </a:ext>
            </a:extLst>
          </p:cNvPr>
          <p:cNvSpPr/>
          <p:nvPr/>
        </p:nvSpPr>
        <p:spPr>
          <a:xfrm>
            <a:off x="3493966" y="1059536"/>
            <a:ext cx="2612697" cy="6910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Graphique 4" descr="Femme médecin contour">
            <a:extLst>
              <a:ext uri="{FF2B5EF4-FFF2-40B4-BE49-F238E27FC236}">
                <a16:creationId xmlns:a16="http://schemas.microsoft.com/office/drawing/2014/main" id="{D98575AF-52CB-60A5-E1E3-5F2B9F42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005" y="2031325"/>
            <a:ext cx="952401" cy="9524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40FC3D-152E-A746-6CD5-3027D2B2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906" y="2338609"/>
            <a:ext cx="2230028" cy="608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phique 6" descr="Ordinateur portable contour">
            <a:extLst>
              <a:ext uri="{FF2B5EF4-FFF2-40B4-BE49-F238E27FC236}">
                <a16:creationId xmlns:a16="http://schemas.microsoft.com/office/drawing/2014/main" id="{77BC1721-65D0-3DB0-255E-4ACFEB40D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8512" y="1999525"/>
            <a:ext cx="1219200" cy="1219200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0D135674-281E-BB1E-B431-441A6FB1A868}"/>
              </a:ext>
            </a:extLst>
          </p:cNvPr>
          <p:cNvSpPr/>
          <p:nvPr/>
        </p:nvSpPr>
        <p:spPr>
          <a:xfrm rot="19112683">
            <a:off x="1260465" y="2040481"/>
            <a:ext cx="2242820" cy="2059679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9" name="Graphique 8" descr="Clé contour">
            <a:extLst>
              <a:ext uri="{FF2B5EF4-FFF2-40B4-BE49-F238E27FC236}">
                <a16:creationId xmlns:a16="http://schemas.microsoft.com/office/drawing/2014/main" id="{3C328622-4DFA-BB1D-7A3B-42019EEE5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6980" y="1063741"/>
            <a:ext cx="766451" cy="766451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EDF55F1F-8002-88AE-0582-F6FC91FF231B}"/>
              </a:ext>
            </a:extLst>
          </p:cNvPr>
          <p:cNvSpPr/>
          <p:nvPr/>
        </p:nvSpPr>
        <p:spPr>
          <a:xfrm rot="19112683">
            <a:off x="3580166" y="1953886"/>
            <a:ext cx="2242820" cy="2059679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209AC7-D6CE-9E3F-3B74-286ECE282E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0238" y="1229861"/>
            <a:ext cx="539901" cy="408161"/>
          </a:xfrm>
          <a:prstGeom prst="rect">
            <a:avLst/>
          </a:prstGeom>
        </p:spPr>
      </p:pic>
      <p:pic>
        <p:nvPicPr>
          <p:cNvPr id="12" name="Image 11" descr="Une image contenant texte, mémoire flash, capture d’écran, Police&#10;&#10;Description générée automatiquement">
            <a:extLst>
              <a:ext uri="{FF2B5EF4-FFF2-40B4-BE49-F238E27FC236}">
                <a16:creationId xmlns:a16="http://schemas.microsoft.com/office/drawing/2014/main" id="{E8BE6CBE-0253-1B77-5C8A-471F02AA52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1427" y="1175820"/>
            <a:ext cx="508212" cy="4728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2AF84E-3AD1-C93A-A7EF-10E9EF5F9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4042" y="1254054"/>
            <a:ext cx="626799" cy="36512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A7C9C79-6CF2-E141-2273-868BEA5DEC54}"/>
              </a:ext>
            </a:extLst>
          </p:cNvPr>
          <p:cNvSpPr/>
          <p:nvPr/>
        </p:nvSpPr>
        <p:spPr>
          <a:xfrm>
            <a:off x="9630127" y="1897924"/>
            <a:ext cx="1995055" cy="1219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solidFill>
                  <a:schemeClr val="tx2">
                    <a:lumMod val="75000"/>
                  </a:schemeClr>
                </a:solidFill>
              </a:rPr>
              <a:t>Service numérique de santé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29BA4E2-5739-8D8F-A203-FB364270BDE9}"/>
              </a:ext>
            </a:extLst>
          </p:cNvPr>
          <p:cNvCxnSpPr>
            <a:cxnSpLocks/>
          </p:cNvCxnSpPr>
          <p:nvPr/>
        </p:nvCxnSpPr>
        <p:spPr>
          <a:xfrm>
            <a:off x="8204559" y="2556305"/>
            <a:ext cx="1136072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que 15" descr="Femme médecin contour">
            <a:extLst>
              <a:ext uri="{FF2B5EF4-FFF2-40B4-BE49-F238E27FC236}">
                <a16:creationId xmlns:a16="http://schemas.microsoft.com/office/drawing/2014/main" id="{231F0E0D-0A42-1627-D636-23E3BE27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4282" y="5615869"/>
            <a:ext cx="904020" cy="9040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07CD2B-0EA8-8079-4438-4074680CF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849" y="5802200"/>
            <a:ext cx="2230028" cy="608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Graphique 17" descr="Ordinateur portable contour">
            <a:extLst>
              <a:ext uri="{FF2B5EF4-FFF2-40B4-BE49-F238E27FC236}">
                <a16:creationId xmlns:a16="http://schemas.microsoft.com/office/drawing/2014/main" id="{6ECD1B2F-3956-D8CE-A070-67F91859C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6455" y="5463116"/>
            <a:ext cx="1219200" cy="1219200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20A16AF-7645-7FE0-CA24-5E766CA1A7F7}"/>
              </a:ext>
            </a:extLst>
          </p:cNvPr>
          <p:cNvSpPr/>
          <p:nvPr/>
        </p:nvSpPr>
        <p:spPr>
          <a:xfrm>
            <a:off x="9758070" y="5361514"/>
            <a:ext cx="1995055" cy="12192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solidFill>
                  <a:schemeClr val="tx2">
                    <a:lumMod val="75000"/>
                  </a:schemeClr>
                </a:solidFill>
              </a:rPr>
              <a:t>Service numérique de santé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74BA80E-92A7-8320-E4B6-A355125BBFDD}"/>
              </a:ext>
            </a:extLst>
          </p:cNvPr>
          <p:cNvCxnSpPr>
            <a:cxnSpLocks/>
          </p:cNvCxnSpPr>
          <p:nvPr/>
        </p:nvCxnSpPr>
        <p:spPr>
          <a:xfrm>
            <a:off x="8332502" y="6019896"/>
            <a:ext cx="1136072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9A46D96A-4CC3-1220-82FE-76B4EC4AA83A}"/>
              </a:ext>
            </a:extLst>
          </p:cNvPr>
          <p:cNvSpPr txBox="1"/>
          <p:nvPr/>
        </p:nvSpPr>
        <p:spPr>
          <a:xfrm>
            <a:off x="1650953" y="1648126"/>
            <a:ext cx="1562955" cy="350981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Autofit/>
          </a:bodyPr>
          <a:lstStyle/>
          <a:p>
            <a:pPr algn="ctr"/>
            <a:r>
              <a:rPr lang="fr-FR" sz="1067">
                <a:solidFill>
                  <a:srgbClr val="575757"/>
                </a:solidFill>
              </a:rPr>
              <a:t>Identité fournie par le FI local</a:t>
            </a:r>
          </a:p>
        </p:txBody>
      </p:sp>
      <p:pic>
        <p:nvPicPr>
          <p:cNvPr id="22" name="Graphique 21" descr="Clé contour">
            <a:extLst>
              <a:ext uri="{FF2B5EF4-FFF2-40B4-BE49-F238E27FC236}">
                <a16:creationId xmlns:a16="http://schemas.microsoft.com/office/drawing/2014/main" id="{DDDBAE8E-4C1F-7098-4035-F9226034B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9271" y="4586376"/>
            <a:ext cx="766451" cy="76645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31E481F-F229-469C-4A1F-E7AF867CC4F8}"/>
              </a:ext>
            </a:extLst>
          </p:cNvPr>
          <p:cNvSpPr txBox="1"/>
          <p:nvPr/>
        </p:nvSpPr>
        <p:spPr>
          <a:xfrm>
            <a:off x="1464390" y="5130504"/>
            <a:ext cx="1562955" cy="350981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Autofit/>
          </a:bodyPr>
          <a:lstStyle/>
          <a:p>
            <a:pPr algn="ctr"/>
            <a:r>
              <a:rPr lang="fr-FR" sz="1067">
                <a:solidFill>
                  <a:srgbClr val="575757"/>
                </a:solidFill>
              </a:rPr>
              <a:t>Identité fournie par le FI local</a:t>
            </a: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FAC68CF3-B539-BEDD-7845-C6BDAE1E6EBA}"/>
              </a:ext>
            </a:extLst>
          </p:cNvPr>
          <p:cNvSpPr/>
          <p:nvPr/>
        </p:nvSpPr>
        <p:spPr>
          <a:xfrm>
            <a:off x="4815532" y="3468469"/>
            <a:ext cx="1475899" cy="522956"/>
          </a:xfrm>
          <a:prstGeom prst="downArrow">
            <a:avLst/>
          </a:prstGeom>
          <a:solidFill>
            <a:srgbClr val="006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C186E4-9814-916F-F7C6-47998DBB3695}"/>
              </a:ext>
            </a:extLst>
          </p:cNvPr>
          <p:cNvSpPr/>
          <p:nvPr/>
        </p:nvSpPr>
        <p:spPr>
          <a:xfrm>
            <a:off x="143339" y="1059535"/>
            <a:ext cx="11826988" cy="22964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6F066-5447-ABE6-8389-A3E08974DB33}"/>
              </a:ext>
            </a:extLst>
          </p:cNvPr>
          <p:cNvSpPr/>
          <p:nvPr/>
        </p:nvSpPr>
        <p:spPr>
          <a:xfrm>
            <a:off x="155562" y="4037724"/>
            <a:ext cx="11826988" cy="264459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7" name="Image 26" descr="Une image contenant texte, mémoire flash, capture d’écran, Police&#10;&#10;Description générée automatiquement">
            <a:extLst>
              <a:ext uri="{FF2B5EF4-FFF2-40B4-BE49-F238E27FC236}">
                <a16:creationId xmlns:a16="http://schemas.microsoft.com/office/drawing/2014/main" id="{0AE44E59-0972-051A-634B-DAE95517D8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573" y="4222690"/>
            <a:ext cx="421005" cy="39173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A750FA2-B3A3-3F64-5E23-98B890DA47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8536" y="4282433"/>
            <a:ext cx="519244" cy="30247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2F951D4-4CDF-A29F-921A-52046047F222}"/>
              </a:ext>
            </a:extLst>
          </p:cNvPr>
          <p:cNvSpPr txBox="1"/>
          <p:nvPr/>
        </p:nvSpPr>
        <p:spPr>
          <a:xfrm>
            <a:off x="1983109" y="4329516"/>
            <a:ext cx="984031" cy="350981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Autofit/>
          </a:bodyPr>
          <a:lstStyle/>
          <a:p>
            <a:pPr algn="ctr"/>
            <a:r>
              <a:rPr lang="fr-FR" sz="1067" b="1">
                <a:solidFill>
                  <a:srgbClr val="575757"/>
                </a:solidFill>
              </a:rPr>
              <a:t>Appairage</a:t>
            </a:r>
          </a:p>
        </p:txBody>
      </p:sp>
      <p:pic>
        <p:nvPicPr>
          <p:cNvPr id="30" name="Graphique 29" descr="Lien avec un remplissage uni">
            <a:extLst>
              <a:ext uri="{FF2B5EF4-FFF2-40B4-BE49-F238E27FC236}">
                <a16:creationId xmlns:a16="http://schemas.microsoft.com/office/drawing/2014/main" id="{BBC3D212-ACE8-E4FC-D6FF-EE82B419D7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42393" y="4158347"/>
            <a:ext cx="350983" cy="350983"/>
          </a:xfrm>
          <a:prstGeom prst="rect">
            <a:avLst/>
          </a:pr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2F88DE0D-60EB-D1A8-6445-64A3EE5EE324}"/>
              </a:ext>
            </a:extLst>
          </p:cNvPr>
          <p:cNvSpPr/>
          <p:nvPr/>
        </p:nvSpPr>
        <p:spPr>
          <a:xfrm rot="231479">
            <a:off x="1148532" y="4349511"/>
            <a:ext cx="1021236" cy="753685"/>
          </a:xfrm>
          <a:prstGeom prst="arc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2" name="Image 31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504C85-36F3-CB36-1E39-C44447DE47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DE3F1B85-2374-1E2F-268A-6B3B54EFEEE4}"/>
              </a:ext>
            </a:extLst>
          </p:cNvPr>
          <p:cNvSpPr txBox="1">
            <a:spLocks/>
          </p:cNvSpPr>
          <p:nvPr/>
        </p:nvSpPr>
        <p:spPr>
          <a:xfrm>
            <a:off x="4034004" y="599230"/>
            <a:ext cx="7781591" cy="53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lt"/>
                <a:cs typeface="Arial"/>
              </a:rPr>
              <a:t>maCPS</a:t>
            </a:r>
            <a:r>
              <a:rPr lang="fr-FR"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lt"/>
                <a:cs typeface="Arial"/>
              </a:rPr>
              <a:t> : Portail de commande de sa CPS </a:t>
            </a:r>
            <a:endParaRPr lang="en-US">
              <a:ea typeface="+mn-ea"/>
            </a:endParaRPr>
          </a:p>
        </p:txBody>
      </p:sp>
      <p:pic>
        <p:nvPicPr>
          <p:cNvPr id="3" name="Espace réservé du contenu 2" descr="Une image contenant texte, capture d’écran, logo, conception&#10;&#10;Description générée automatiquement">
            <a:extLst>
              <a:ext uri="{FF2B5EF4-FFF2-40B4-BE49-F238E27FC236}">
                <a16:creationId xmlns:a16="http://schemas.microsoft.com/office/drawing/2014/main" id="{B3E25179-D405-2DA6-F159-773E9560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14" y="1135950"/>
            <a:ext cx="10622457" cy="4992555"/>
          </a:xfrm>
          <a:prstGeom prst="rect">
            <a:avLst/>
          </a:prstGeom>
          <a:noFill/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E78D04-DE7F-E269-2AA8-1302121B4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pic>
        <p:nvPicPr>
          <p:cNvPr id="8" name="Image 7" descr="Une image contenant Police, capture d’écran, texte, Graphique&#10;&#10;Description générée automatiquement">
            <a:extLst>
              <a:ext uri="{FF2B5EF4-FFF2-40B4-BE49-F238E27FC236}">
                <a16:creationId xmlns:a16="http://schemas.microsoft.com/office/drawing/2014/main" id="{C6959D8F-F11B-623E-1009-78574F440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22" y="2845634"/>
            <a:ext cx="2442922" cy="9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DE3F1B85-2374-1E2F-268A-6B3B54EFEEE4}"/>
              </a:ext>
            </a:extLst>
          </p:cNvPr>
          <p:cNvSpPr txBox="1">
            <a:spLocks/>
          </p:cNvSpPr>
          <p:nvPr/>
        </p:nvSpPr>
        <p:spPr>
          <a:xfrm>
            <a:off x="4034004" y="599230"/>
            <a:ext cx="7781591" cy="53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lt"/>
                <a:cs typeface="Arial"/>
              </a:rPr>
              <a:t>mesHabilitations</a:t>
            </a:r>
            <a:r>
              <a:rPr lang="fr-FR"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lt"/>
                <a:cs typeface="Arial"/>
              </a:rPr>
              <a:t> : Portail de gestion des habilitations </a:t>
            </a:r>
            <a:endParaRPr lang="en-US">
              <a:ea typeface="+mn-ea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97FF9C9-4473-F844-7139-8FCF56BE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657730-889B-CE67-E606-9F89D4F9E06A}"/>
              </a:ext>
            </a:extLst>
          </p:cNvPr>
          <p:cNvSpPr>
            <a:spLocks noGrp="1"/>
          </p:cNvSpPr>
          <p:nvPr/>
        </p:nvSpPr>
        <p:spPr>
          <a:xfrm>
            <a:off x="464917" y="1146318"/>
            <a:ext cx="10729263" cy="48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1" i="0" u="none" strike="noStrike" kern="1200" cap="none" spc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>
                <a:latin typeface="Arial"/>
                <a:cs typeface="Arial"/>
              </a:rPr>
              <a:t>Le portail </a:t>
            </a:r>
            <a:r>
              <a:rPr lang="fr-FR" err="1">
                <a:latin typeface="Arial"/>
                <a:cs typeface="Arial"/>
              </a:rPr>
              <a:t>mesHabilitations</a:t>
            </a:r>
            <a:r>
              <a:rPr lang="fr-FR">
                <a:latin typeface="Arial"/>
                <a:cs typeface="Arial"/>
              </a:rPr>
              <a:t> : en quoi cela consiste ?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59570-F6D9-2142-FA90-9EB3B0B699FE}"/>
              </a:ext>
            </a:extLst>
          </p:cNvPr>
          <p:cNvSpPr/>
          <p:nvPr/>
        </p:nvSpPr>
        <p:spPr>
          <a:xfrm>
            <a:off x="1798734" y="2187500"/>
            <a:ext cx="4240559" cy="1605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chemeClr val="accent1"/>
                </a:solidFill>
              </a:rPr>
              <a:t>Offre de service</a:t>
            </a: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les habilitations certificats logiciels </a:t>
            </a:r>
          </a:p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les habilitations des gestionnaires RPPS+ 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gestionnaires </a:t>
            </a:r>
            <a:r>
              <a:rPr lang="fr-FR" sz="1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eRPPS</a:t>
            </a:r>
            <a:endParaRPr lang="fr-FR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09BDF-8F60-7C3F-1BC9-905F57C36D88}"/>
              </a:ext>
            </a:extLst>
          </p:cNvPr>
          <p:cNvSpPr/>
          <p:nvPr/>
        </p:nvSpPr>
        <p:spPr>
          <a:xfrm>
            <a:off x="1514954" y="2187500"/>
            <a:ext cx="283779" cy="1605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EFCBCC-020F-44E4-5A9C-25E2FD201A94}"/>
              </a:ext>
            </a:extLst>
          </p:cNvPr>
          <p:cNvSpPr>
            <a:spLocks noChangeAspect="1"/>
          </p:cNvSpPr>
          <p:nvPr/>
        </p:nvSpPr>
        <p:spPr>
          <a:xfrm>
            <a:off x="469073" y="2574472"/>
            <a:ext cx="831273" cy="8312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FF790A-1E8F-E7AA-AB46-6EB9744D3181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300346" y="2990108"/>
            <a:ext cx="214608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2439C4A-A862-BA94-3E54-E97E74B1178D}"/>
              </a:ext>
            </a:extLst>
          </p:cNvPr>
          <p:cNvSpPr/>
          <p:nvPr/>
        </p:nvSpPr>
        <p:spPr>
          <a:xfrm>
            <a:off x="1798734" y="4397249"/>
            <a:ext cx="4240559" cy="1605216"/>
          </a:xfrm>
          <a:prstGeom prst="rect">
            <a:avLst/>
          </a:prstGeom>
          <a:solidFill>
            <a:srgbClr val="FFE5EF"/>
          </a:solidFill>
          <a:ln>
            <a:solidFill>
              <a:srgbClr val="D2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D20050"/>
                </a:solidFill>
              </a:rPr>
              <a:t>Valeur ajoutée</a:t>
            </a:r>
            <a:endParaRPr lang="fr-FR">
              <a:solidFill>
                <a:srgbClr val="D20050"/>
              </a:solidFill>
            </a:endParaRP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Simplification des processus et dématérialisation des formulaires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Autonomie des clients dans leurs démarches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500584-89A7-7EB4-C520-63C6FFEB7A89}"/>
              </a:ext>
            </a:extLst>
          </p:cNvPr>
          <p:cNvSpPr/>
          <p:nvPr/>
        </p:nvSpPr>
        <p:spPr>
          <a:xfrm>
            <a:off x="1514954" y="4397249"/>
            <a:ext cx="283779" cy="1605216"/>
          </a:xfrm>
          <a:prstGeom prst="rect">
            <a:avLst/>
          </a:prstGeom>
          <a:solidFill>
            <a:srgbClr val="D20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BEB531-5B4A-5577-1E11-80AB337456B1}"/>
              </a:ext>
            </a:extLst>
          </p:cNvPr>
          <p:cNvSpPr>
            <a:spLocks noChangeAspect="1"/>
          </p:cNvSpPr>
          <p:nvPr/>
        </p:nvSpPr>
        <p:spPr>
          <a:xfrm>
            <a:off x="469073" y="4784221"/>
            <a:ext cx="831273" cy="831273"/>
          </a:xfrm>
          <a:prstGeom prst="ellipse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C33F7-33BE-D6B8-CD5B-F586B0B2AFA5}"/>
              </a:ext>
            </a:extLst>
          </p:cNvPr>
          <p:cNvCxnSpPr>
            <a:stCxn id="9" idx="6"/>
            <a:endCxn id="8" idx="1"/>
          </p:cNvCxnSpPr>
          <p:nvPr/>
        </p:nvCxnSpPr>
        <p:spPr>
          <a:xfrm flipV="1">
            <a:off x="1300346" y="5199857"/>
            <a:ext cx="214608" cy="1"/>
          </a:xfrm>
          <a:prstGeom prst="line">
            <a:avLst/>
          </a:prstGeom>
          <a:ln w="571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225C4-46CA-5CEF-08A3-A2E96C4EBA05}"/>
              </a:ext>
            </a:extLst>
          </p:cNvPr>
          <p:cNvSpPr/>
          <p:nvPr/>
        </p:nvSpPr>
        <p:spPr>
          <a:xfrm>
            <a:off x="7560348" y="2094614"/>
            <a:ext cx="4465075" cy="1786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A5A5A5"/>
                </a:solidFill>
              </a:rPr>
              <a:t>Cible</a:t>
            </a:r>
            <a:endParaRPr lang="fr-FR">
              <a:solidFill>
                <a:srgbClr val="A5A5A5"/>
              </a:solidFill>
            </a:endParaRP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Représentant légal ou mandataire d'établissement</a:t>
            </a: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de structure libérale</a:t>
            </a:r>
          </a:p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Editeurs 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ayant reçu une délégation de gestion de la part d’un client.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13B995-3DF7-DCBB-3DBD-DDC4CF030538}"/>
              </a:ext>
            </a:extLst>
          </p:cNvPr>
          <p:cNvSpPr/>
          <p:nvPr/>
        </p:nvSpPr>
        <p:spPr>
          <a:xfrm>
            <a:off x="7276568" y="2094614"/>
            <a:ext cx="283779" cy="178627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CAAB02-CC4A-C082-2A79-69D83AACDD05}"/>
              </a:ext>
            </a:extLst>
          </p:cNvPr>
          <p:cNvSpPr>
            <a:spLocks noChangeAspect="1"/>
          </p:cNvSpPr>
          <p:nvPr/>
        </p:nvSpPr>
        <p:spPr>
          <a:xfrm>
            <a:off x="6230687" y="2574472"/>
            <a:ext cx="831273" cy="83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F67DB7-8BB2-B9A8-36B1-1D1E8E6F5204}"/>
              </a:ext>
            </a:extLst>
          </p:cNvPr>
          <p:cNvCxnSpPr>
            <a:cxnSpLocks/>
            <a:stCxn id="13" idx="6"/>
            <a:endCxn id="12" idx="1"/>
          </p:cNvCxnSpPr>
          <p:nvPr/>
        </p:nvCxnSpPr>
        <p:spPr>
          <a:xfrm flipV="1">
            <a:off x="7061960" y="2987749"/>
            <a:ext cx="214608" cy="23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Flag10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D0E4C6F-05DC-A3F5-BF98-F5F446189587}"/>
              </a:ext>
            </a:extLst>
          </p:cNvPr>
          <p:cNvGrpSpPr>
            <a:grpSpLocks noChangeAspect="1"/>
          </p:cNvGrpSpPr>
          <p:nvPr/>
        </p:nvGrpSpPr>
        <p:grpSpPr>
          <a:xfrm>
            <a:off x="6373923" y="2718643"/>
            <a:ext cx="407194" cy="542924"/>
            <a:chOff x="6373923" y="2718645"/>
            <a:chExt cx="719138" cy="958850"/>
          </a:xfrm>
          <a:solidFill>
            <a:schemeClr val="bg1"/>
          </a:solidFill>
        </p:grpSpPr>
        <p:sp>
          <p:nvSpPr>
            <p:cNvPr id="55" name="Freeform 330">
              <a:extLst>
                <a:ext uri="{FF2B5EF4-FFF2-40B4-BE49-F238E27FC236}">
                  <a16:creationId xmlns:a16="http://schemas.microsoft.com/office/drawing/2014/main" id="{85CA8561-31AF-9E0D-A1C8-9B87955A8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1098" y="3074245"/>
              <a:ext cx="461963" cy="603250"/>
            </a:xfrm>
            <a:custGeom>
              <a:avLst/>
              <a:gdLst>
                <a:gd name="T0" fmla="*/ 336 w 607"/>
                <a:gd name="T1" fmla="*/ 240 h 791"/>
                <a:gd name="T2" fmla="*/ 372 w 607"/>
                <a:gd name="T3" fmla="*/ 90 h 791"/>
                <a:gd name="T4" fmla="*/ 360 w 607"/>
                <a:gd name="T5" fmla="*/ 66 h 791"/>
                <a:gd name="T6" fmla="*/ 356 w 607"/>
                <a:gd name="T7" fmla="*/ 50 h 791"/>
                <a:gd name="T8" fmla="*/ 368 w 607"/>
                <a:gd name="T9" fmla="*/ 29 h 791"/>
                <a:gd name="T10" fmla="*/ 382 w 607"/>
                <a:gd name="T11" fmla="*/ 24 h 791"/>
                <a:gd name="T12" fmla="*/ 396 w 607"/>
                <a:gd name="T13" fmla="*/ 29 h 791"/>
                <a:gd name="T14" fmla="*/ 408 w 607"/>
                <a:gd name="T15" fmla="*/ 50 h 791"/>
                <a:gd name="T16" fmla="*/ 404 w 607"/>
                <a:gd name="T17" fmla="*/ 66 h 791"/>
                <a:gd name="T18" fmla="*/ 392 w 607"/>
                <a:gd name="T19" fmla="*/ 90 h 791"/>
                <a:gd name="T20" fmla="*/ 427 w 607"/>
                <a:gd name="T21" fmla="*/ 240 h 791"/>
                <a:gd name="T22" fmla="*/ 382 w 607"/>
                <a:gd name="T23" fmla="*/ 291 h 791"/>
                <a:gd name="T24" fmla="*/ 336 w 607"/>
                <a:gd name="T25" fmla="*/ 240 h 791"/>
                <a:gd name="T26" fmla="*/ 287 w 607"/>
                <a:gd name="T27" fmla="*/ 791 h 791"/>
                <a:gd name="T28" fmla="*/ 326 w 607"/>
                <a:gd name="T29" fmla="*/ 791 h 791"/>
                <a:gd name="T30" fmla="*/ 349 w 607"/>
                <a:gd name="T31" fmla="*/ 755 h 791"/>
                <a:gd name="T32" fmla="*/ 382 w 607"/>
                <a:gd name="T33" fmla="*/ 458 h 791"/>
                <a:gd name="T34" fmla="*/ 415 w 607"/>
                <a:gd name="T35" fmla="*/ 755 h 791"/>
                <a:gd name="T36" fmla="*/ 437 w 607"/>
                <a:gd name="T37" fmla="*/ 791 h 791"/>
                <a:gd name="T38" fmla="*/ 477 w 607"/>
                <a:gd name="T39" fmla="*/ 791 h 791"/>
                <a:gd name="T40" fmla="*/ 498 w 607"/>
                <a:gd name="T41" fmla="*/ 757 h 791"/>
                <a:gd name="T42" fmla="*/ 498 w 607"/>
                <a:gd name="T43" fmla="*/ 207 h 791"/>
                <a:gd name="T44" fmla="*/ 533 w 607"/>
                <a:gd name="T45" fmla="*/ 354 h 791"/>
                <a:gd name="T46" fmla="*/ 560 w 607"/>
                <a:gd name="T47" fmla="*/ 376 h 791"/>
                <a:gd name="T48" fmla="*/ 592 w 607"/>
                <a:gd name="T49" fmla="*/ 370 h 791"/>
                <a:gd name="T50" fmla="*/ 603 w 607"/>
                <a:gd name="T51" fmla="*/ 334 h 791"/>
                <a:gd name="T52" fmla="*/ 556 w 607"/>
                <a:gd name="T53" fmla="*/ 84 h 791"/>
                <a:gd name="T54" fmla="*/ 475 w 607"/>
                <a:gd name="T55" fmla="*/ 0 h 791"/>
                <a:gd name="T56" fmla="*/ 382 w 607"/>
                <a:gd name="T57" fmla="*/ 0 h 791"/>
                <a:gd name="T58" fmla="*/ 31 w 607"/>
                <a:gd name="T59" fmla="*/ 0 h 791"/>
                <a:gd name="T60" fmla="*/ 0 w 607"/>
                <a:gd name="T61" fmla="*/ 25 h 791"/>
                <a:gd name="T62" fmla="*/ 0 w 607"/>
                <a:gd name="T63" fmla="*/ 58 h 791"/>
                <a:gd name="T64" fmla="*/ 27 w 607"/>
                <a:gd name="T65" fmla="*/ 80 h 791"/>
                <a:gd name="T66" fmla="*/ 266 w 607"/>
                <a:gd name="T67" fmla="*/ 105 h 791"/>
                <a:gd name="T68" fmla="*/ 266 w 607"/>
                <a:gd name="T69" fmla="*/ 757 h 791"/>
                <a:gd name="T70" fmla="*/ 287 w 607"/>
                <a:gd name="T71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7" h="791">
                  <a:moveTo>
                    <a:pt x="336" y="240"/>
                  </a:moveTo>
                  <a:cubicBezTo>
                    <a:pt x="340" y="223"/>
                    <a:pt x="368" y="110"/>
                    <a:pt x="372" y="90"/>
                  </a:cubicBezTo>
                  <a:cubicBezTo>
                    <a:pt x="374" y="78"/>
                    <a:pt x="369" y="74"/>
                    <a:pt x="360" y="66"/>
                  </a:cubicBezTo>
                  <a:cubicBezTo>
                    <a:pt x="355" y="61"/>
                    <a:pt x="352" y="57"/>
                    <a:pt x="356" y="50"/>
                  </a:cubicBezTo>
                  <a:cubicBezTo>
                    <a:pt x="359" y="45"/>
                    <a:pt x="363" y="37"/>
                    <a:pt x="368" y="29"/>
                  </a:cubicBezTo>
                  <a:cubicBezTo>
                    <a:pt x="370" y="25"/>
                    <a:pt x="375" y="24"/>
                    <a:pt x="382" y="24"/>
                  </a:cubicBezTo>
                  <a:cubicBezTo>
                    <a:pt x="388" y="24"/>
                    <a:pt x="394" y="25"/>
                    <a:pt x="396" y="29"/>
                  </a:cubicBezTo>
                  <a:cubicBezTo>
                    <a:pt x="401" y="37"/>
                    <a:pt x="405" y="45"/>
                    <a:pt x="408" y="50"/>
                  </a:cubicBezTo>
                  <a:cubicBezTo>
                    <a:pt x="412" y="57"/>
                    <a:pt x="409" y="61"/>
                    <a:pt x="404" y="66"/>
                  </a:cubicBezTo>
                  <a:cubicBezTo>
                    <a:pt x="394" y="74"/>
                    <a:pt x="390" y="78"/>
                    <a:pt x="392" y="90"/>
                  </a:cubicBezTo>
                  <a:cubicBezTo>
                    <a:pt x="396" y="110"/>
                    <a:pt x="424" y="223"/>
                    <a:pt x="427" y="240"/>
                  </a:cubicBezTo>
                  <a:cubicBezTo>
                    <a:pt x="420" y="253"/>
                    <a:pt x="389" y="291"/>
                    <a:pt x="382" y="291"/>
                  </a:cubicBezTo>
                  <a:cubicBezTo>
                    <a:pt x="375" y="291"/>
                    <a:pt x="344" y="253"/>
                    <a:pt x="336" y="240"/>
                  </a:cubicBezTo>
                  <a:close/>
                  <a:moveTo>
                    <a:pt x="287" y="791"/>
                  </a:moveTo>
                  <a:lnTo>
                    <a:pt x="326" y="791"/>
                  </a:lnTo>
                  <a:cubicBezTo>
                    <a:pt x="337" y="791"/>
                    <a:pt x="345" y="781"/>
                    <a:pt x="349" y="755"/>
                  </a:cubicBezTo>
                  <a:cubicBezTo>
                    <a:pt x="355" y="713"/>
                    <a:pt x="367" y="614"/>
                    <a:pt x="382" y="458"/>
                  </a:cubicBezTo>
                  <a:cubicBezTo>
                    <a:pt x="397" y="614"/>
                    <a:pt x="409" y="713"/>
                    <a:pt x="415" y="755"/>
                  </a:cubicBezTo>
                  <a:cubicBezTo>
                    <a:pt x="419" y="781"/>
                    <a:pt x="427" y="791"/>
                    <a:pt x="437" y="791"/>
                  </a:cubicBezTo>
                  <a:lnTo>
                    <a:pt x="477" y="791"/>
                  </a:lnTo>
                  <a:cubicBezTo>
                    <a:pt x="488" y="791"/>
                    <a:pt x="498" y="786"/>
                    <a:pt x="498" y="757"/>
                  </a:cubicBezTo>
                  <a:lnTo>
                    <a:pt x="498" y="207"/>
                  </a:lnTo>
                  <a:cubicBezTo>
                    <a:pt x="511" y="265"/>
                    <a:pt x="517" y="289"/>
                    <a:pt x="533" y="354"/>
                  </a:cubicBezTo>
                  <a:cubicBezTo>
                    <a:pt x="537" y="371"/>
                    <a:pt x="546" y="379"/>
                    <a:pt x="560" y="376"/>
                  </a:cubicBezTo>
                  <a:cubicBezTo>
                    <a:pt x="572" y="374"/>
                    <a:pt x="580" y="372"/>
                    <a:pt x="592" y="370"/>
                  </a:cubicBezTo>
                  <a:cubicBezTo>
                    <a:pt x="600" y="368"/>
                    <a:pt x="607" y="357"/>
                    <a:pt x="603" y="334"/>
                  </a:cubicBezTo>
                  <a:cubicBezTo>
                    <a:pt x="586" y="242"/>
                    <a:pt x="575" y="170"/>
                    <a:pt x="556" y="84"/>
                  </a:cubicBezTo>
                  <a:cubicBezTo>
                    <a:pt x="547" y="43"/>
                    <a:pt x="527" y="0"/>
                    <a:pt x="475" y="0"/>
                  </a:cubicBezTo>
                  <a:lnTo>
                    <a:pt x="382" y="0"/>
                  </a:lnTo>
                  <a:lnTo>
                    <a:pt x="31" y="0"/>
                  </a:lnTo>
                  <a:cubicBezTo>
                    <a:pt x="8" y="0"/>
                    <a:pt x="1" y="17"/>
                    <a:pt x="0" y="25"/>
                  </a:cubicBezTo>
                  <a:cubicBezTo>
                    <a:pt x="0" y="37"/>
                    <a:pt x="0" y="46"/>
                    <a:pt x="0" y="58"/>
                  </a:cubicBezTo>
                  <a:cubicBezTo>
                    <a:pt x="0" y="72"/>
                    <a:pt x="9" y="79"/>
                    <a:pt x="27" y="80"/>
                  </a:cubicBezTo>
                  <a:cubicBezTo>
                    <a:pt x="49" y="82"/>
                    <a:pt x="210" y="98"/>
                    <a:pt x="266" y="105"/>
                  </a:cubicBezTo>
                  <a:lnTo>
                    <a:pt x="266" y="757"/>
                  </a:lnTo>
                  <a:cubicBezTo>
                    <a:pt x="266" y="786"/>
                    <a:pt x="276" y="791"/>
                    <a:pt x="287" y="79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A9E3808-E99B-FD6F-6212-15C2C835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111" y="2891683"/>
              <a:ext cx="127000" cy="158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 332">
              <a:extLst>
                <a:ext uri="{FF2B5EF4-FFF2-40B4-BE49-F238E27FC236}">
                  <a16:creationId xmlns:a16="http://schemas.microsoft.com/office/drawing/2014/main" id="{E39A644C-0726-AA31-9ADA-C407448C4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011" y="2718645"/>
              <a:ext cx="82550" cy="958850"/>
            </a:xfrm>
            <a:custGeom>
              <a:avLst/>
              <a:gdLst>
                <a:gd name="T0" fmla="*/ 0 w 109"/>
                <a:gd name="T1" fmla="*/ 17 h 1259"/>
                <a:gd name="T2" fmla="*/ 23 w 109"/>
                <a:gd name="T3" fmla="*/ 16 h 1259"/>
                <a:gd name="T4" fmla="*/ 109 w 109"/>
                <a:gd name="T5" fmla="*/ 1259 h 1259"/>
                <a:gd name="T6" fmla="*/ 78 w 109"/>
                <a:gd name="T7" fmla="*/ 1259 h 1259"/>
                <a:gd name="T8" fmla="*/ 0 w 109"/>
                <a:gd name="T9" fmla="*/ 17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59">
                  <a:moveTo>
                    <a:pt x="0" y="17"/>
                  </a:moveTo>
                  <a:cubicBezTo>
                    <a:pt x="4" y="0"/>
                    <a:pt x="19" y="2"/>
                    <a:pt x="23" y="16"/>
                  </a:cubicBezTo>
                  <a:cubicBezTo>
                    <a:pt x="30" y="86"/>
                    <a:pt x="109" y="1116"/>
                    <a:pt x="109" y="1259"/>
                  </a:cubicBezTo>
                  <a:lnTo>
                    <a:pt x="78" y="1259"/>
                  </a:lnTo>
                  <a:cubicBezTo>
                    <a:pt x="78" y="1185"/>
                    <a:pt x="11" y="163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 333">
              <a:extLst>
                <a:ext uri="{FF2B5EF4-FFF2-40B4-BE49-F238E27FC236}">
                  <a16:creationId xmlns:a16="http://schemas.microsoft.com/office/drawing/2014/main" id="{7636E16D-3B30-9200-BA40-5035D81B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923" y="2739283"/>
              <a:ext cx="190500" cy="222250"/>
            </a:xfrm>
            <a:custGeom>
              <a:avLst/>
              <a:gdLst>
                <a:gd name="T0" fmla="*/ 228 w 251"/>
                <a:gd name="T1" fmla="*/ 0 h 293"/>
                <a:gd name="T2" fmla="*/ 251 w 251"/>
                <a:gd name="T3" fmla="*/ 293 h 293"/>
                <a:gd name="T4" fmla="*/ 0 w 251"/>
                <a:gd name="T5" fmla="*/ 91 h 293"/>
                <a:gd name="T6" fmla="*/ 228 w 251"/>
                <a:gd name="T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293">
                  <a:moveTo>
                    <a:pt x="228" y="0"/>
                  </a:moveTo>
                  <a:cubicBezTo>
                    <a:pt x="230" y="25"/>
                    <a:pt x="240" y="143"/>
                    <a:pt x="251" y="293"/>
                  </a:cubicBezTo>
                  <a:cubicBezTo>
                    <a:pt x="102" y="293"/>
                    <a:pt x="6" y="160"/>
                    <a:pt x="0" y="91"/>
                  </a:cubicBezTo>
                  <a:cubicBezTo>
                    <a:pt x="135" y="184"/>
                    <a:pt x="144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E3C1A36-46A2-A8D6-B510-2CCA6A207D05}"/>
              </a:ext>
            </a:extLst>
          </p:cNvPr>
          <p:cNvSpPr/>
          <p:nvPr/>
        </p:nvSpPr>
        <p:spPr>
          <a:xfrm>
            <a:off x="7560348" y="4397249"/>
            <a:ext cx="4465075" cy="1605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chemeClr val="tx2"/>
                </a:solidFill>
              </a:rPr>
              <a:t>Modalités</a:t>
            </a:r>
            <a:endParaRPr lang="fr-FR">
              <a:solidFill>
                <a:schemeClr val="tx2"/>
              </a:solidFill>
            </a:endParaRPr>
          </a:p>
          <a:p>
            <a:pPr algn="ctr"/>
            <a:r>
              <a:rPr lang="fr-FR" sz="1400">
                <a:solidFill>
                  <a:schemeClr val="tx1"/>
                </a:solidFill>
                <a:latin typeface="Arial"/>
                <a:cs typeface="Arial"/>
              </a:rPr>
              <a:t>Portail accessible via </a:t>
            </a:r>
            <a:r>
              <a:rPr lang="fr-FR" sz="1400" err="1">
                <a:solidFill>
                  <a:schemeClr val="tx1"/>
                </a:solidFill>
                <a:latin typeface="Arial"/>
                <a:cs typeface="Arial"/>
              </a:rPr>
              <a:t>ProSantéConnect</a:t>
            </a:r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6E0439-9C51-121D-199A-93725035C615}"/>
              </a:ext>
            </a:extLst>
          </p:cNvPr>
          <p:cNvSpPr/>
          <p:nvPr/>
        </p:nvSpPr>
        <p:spPr>
          <a:xfrm>
            <a:off x="7276568" y="4397249"/>
            <a:ext cx="283779" cy="160521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957871-2C83-A0B1-9E36-A7D037A81F99}"/>
              </a:ext>
            </a:extLst>
          </p:cNvPr>
          <p:cNvSpPr>
            <a:spLocks noChangeAspect="1"/>
          </p:cNvSpPr>
          <p:nvPr/>
        </p:nvSpPr>
        <p:spPr>
          <a:xfrm>
            <a:off x="6230687" y="4784221"/>
            <a:ext cx="831273" cy="8312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EAB206-6DEC-2DF5-8516-A7F600F3739E}"/>
              </a:ext>
            </a:extLst>
          </p:cNvPr>
          <p:cNvCxnSpPr>
            <a:stCxn id="44" idx="6"/>
            <a:endCxn id="43" idx="1"/>
          </p:cNvCxnSpPr>
          <p:nvPr/>
        </p:nvCxnSpPr>
        <p:spPr>
          <a:xfrm flipV="1">
            <a:off x="7061960" y="5199857"/>
            <a:ext cx="214608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Fix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4B675C-9D5D-46A4-951C-2DB395681486}"/>
              </a:ext>
            </a:extLst>
          </p:cNvPr>
          <p:cNvGrpSpPr>
            <a:grpSpLocks noChangeAspect="1"/>
          </p:cNvGrpSpPr>
          <p:nvPr/>
        </p:nvGrpSpPr>
        <p:grpSpPr>
          <a:xfrm>
            <a:off x="6372705" y="4978780"/>
            <a:ext cx="603381" cy="518287"/>
            <a:chOff x="6372704" y="4978780"/>
            <a:chExt cx="866777" cy="744538"/>
          </a:xfrm>
          <a:solidFill>
            <a:schemeClr val="bg1"/>
          </a:solidFill>
        </p:grpSpPr>
        <p:sp>
          <p:nvSpPr>
            <p:cNvPr id="50" name="Freeform 61">
              <a:extLst>
                <a:ext uri="{FF2B5EF4-FFF2-40B4-BE49-F238E27FC236}">
                  <a16:creationId xmlns:a16="http://schemas.microsoft.com/office/drawing/2014/main" id="{97E12C44-2012-43F7-B49A-25017BFDB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704" y="5001005"/>
              <a:ext cx="527051" cy="528638"/>
            </a:xfrm>
            <a:custGeom>
              <a:avLst/>
              <a:gdLst>
                <a:gd name="T0" fmla="*/ 367 w 742"/>
                <a:gd name="T1" fmla="*/ 198 h 741"/>
                <a:gd name="T2" fmla="*/ 364 w 742"/>
                <a:gd name="T3" fmla="*/ 202 h 741"/>
                <a:gd name="T4" fmla="*/ 202 w 742"/>
                <a:gd name="T5" fmla="*/ 364 h 741"/>
                <a:gd name="T6" fmla="*/ 198 w 742"/>
                <a:gd name="T7" fmla="*/ 367 h 741"/>
                <a:gd name="T8" fmla="*/ 167 w 742"/>
                <a:gd name="T9" fmla="*/ 366 h 741"/>
                <a:gd name="T10" fmla="*/ 167 w 742"/>
                <a:gd name="T11" fmla="*/ 363 h 741"/>
                <a:gd name="T12" fmla="*/ 362 w 742"/>
                <a:gd name="T13" fmla="*/ 167 h 741"/>
                <a:gd name="T14" fmla="*/ 366 w 742"/>
                <a:gd name="T15" fmla="*/ 168 h 741"/>
                <a:gd name="T16" fmla="*/ 367 w 742"/>
                <a:gd name="T17" fmla="*/ 171 h 741"/>
                <a:gd name="T18" fmla="*/ 367 w 742"/>
                <a:gd name="T19" fmla="*/ 198 h 741"/>
                <a:gd name="T20" fmla="*/ 734 w 742"/>
                <a:gd name="T21" fmla="*/ 157 h 741"/>
                <a:gd name="T22" fmla="*/ 659 w 742"/>
                <a:gd name="T23" fmla="*/ 81 h 741"/>
                <a:gd name="T24" fmla="*/ 636 w 742"/>
                <a:gd name="T25" fmla="*/ 81 h 741"/>
                <a:gd name="T26" fmla="*/ 573 w 742"/>
                <a:gd name="T27" fmla="*/ 121 h 741"/>
                <a:gd name="T28" fmla="*/ 494 w 742"/>
                <a:gd name="T29" fmla="*/ 88 h 741"/>
                <a:gd name="T30" fmla="*/ 478 w 742"/>
                <a:gd name="T31" fmla="*/ 16 h 741"/>
                <a:gd name="T32" fmla="*/ 461 w 742"/>
                <a:gd name="T33" fmla="*/ 0 h 741"/>
                <a:gd name="T34" fmla="*/ 354 w 742"/>
                <a:gd name="T35" fmla="*/ 0 h 741"/>
                <a:gd name="T36" fmla="*/ 338 w 742"/>
                <a:gd name="T37" fmla="*/ 16 h 741"/>
                <a:gd name="T38" fmla="*/ 322 w 742"/>
                <a:gd name="T39" fmla="*/ 88 h 741"/>
                <a:gd name="T40" fmla="*/ 242 w 742"/>
                <a:gd name="T41" fmla="*/ 121 h 741"/>
                <a:gd name="T42" fmla="*/ 180 w 742"/>
                <a:gd name="T43" fmla="*/ 81 h 741"/>
                <a:gd name="T44" fmla="*/ 157 w 742"/>
                <a:gd name="T45" fmla="*/ 81 h 741"/>
                <a:gd name="T46" fmla="*/ 81 w 742"/>
                <a:gd name="T47" fmla="*/ 157 h 741"/>
                <a:gd name="T48" fmla="*/ 81 w 742"/>
                <a:gd name="T49" fmla="*/ 180 h 741"/>
                <a:gd name="T50" fmla="*/ 121 w 742"/>
                <a:gd name="T51" fmla="*/ 242 h 741"/>
                <a:gd name="T52" fmla="*/ 88 w 742"/>
                <a:gd name="T53" fmla="*/ 322 h 741"/>
                <a:gd name="T54" fmla="*/ 16 w 742"/>
                <a:gd name="T55" fmla="*/ 338 h 741"/>
                <a:gd name="T56" fmla="*/ 0 w 742"/>
                <a:gd name="T57" fmla="*/ 354 h 741"/>
                <a:gd name="T58" fmla="*/ 0 w 742"/>
                <a:gd name="T59" fmla="*/ 462 h 741"/>
                <a:gd name="T60" fmla="*/ 16 w 742"/>
                <a:gd name="T61" fmla="*/ 478 h 741"/>
                <a:gd name="T62" fmla="*/ 88 w 742"/>
                <a:gd name="T63" fmla="*/ 494 h 741"/>
                <a:gd name="T64" fmla="*/ 121 w 742"/>
                <a:gd name="T65" fmla="*/ 573 h 741"/>
                <a:gd name="T66" fmla="*/ 81 w 742"/>
                <a:gd name="T67" fmla="*/ 636 h 741"/>
                <a:gd name="T68" fmla="*/ 81 w 742"/>
                <a:gd name="T69" fmla="*/ 659 h 741"/>
                <a:gd name="T70" fmla="*/ 157 w 742"/>
                <a:gd name="T71" fmla="*/ 735 h 741"/>
                <a:gd name="T72" fmla="*/ 180 w 742"/>
                <a:gd name="T73" fmla="*/ 734 h 741"/>
                <a:gd name="T74" fmla="*/ 242 w 742"/>
                <a:gd name="T75" fmla="*/ 695 h 741"/>
                <a:gd name="T76" fmla="*/ 295 w 742"/>
                <a:gd name="T77" fmla="*/ 719 h 741"/>
                <a:gd name="T78" fmla="*/ 334 w 742"/>
                <a:gd name="T79" fmla="*/ 642 h 741"/>
                <a:gd name="T80" fmla="*/ 167 w 742"/>
                <a:gd name="T81" fmla="*/ 453 h 741"/>
                <a:gd name="T82" fmla="*/ 167 w 742"/>
                <a:gd name="T83" fmla="*/ 450 h 741"/>
                <a:gd name="T84" fmla="*/ 171 w 742"/>
                <a:gd name="T85" fmla="*/ 449 h 741"/>
                <a:gd name="T86" fmla="*/ 202 w 742"/>
                <a:gd name="T87" fmla="*/ 452 h 741"/>
                <a:gd name="T88" fmla="*/ 380 w 742"/>
                <a:gd name="T89" fmla="*/ 620 h 741"/>
                <a:gd name="T90" fmla="*/ 384 w 742"/>
                <a:gd name="T91" fmla="*/ 597 h 741"/>
                <a:gd name="T92" fmla="*/ 402 w 742"/>
                <a:gd name="T93" fmla="*/ 555 h 741"/>
                <a:gd name="T94" fmla="*/ 260 w 742"/>
                <a:gd name="T95" fmla="*/ 408 h 741"/>
                <a:gd name="T96" fmla="*/ 408 w 742"/>
                <a:gd name="T97" fmla="*/ 260 h 741"/>
                <a:gd name="T98" fmla="*/ 555 w 742"/>
                <a:gd name="T99" fmla="*/ 402 h 741"/>
                <a:gd name="T100" fmla="*/ 614 w 742"/>
                <a:gd name="T101" fmla="*/ 364 h 741"/>
                <a:gd name="T102" fmla="*/ 452 w 742"/>
                <a:gd name="T103" fmla="*/ 202 h 741"/>
                <a:gd name="T104" fmla="*/ 448 w 742"/>
                <a:gd name="T105" fmla="*/ 171 h 741"/>
                <a:gd name="T106" fmla="*/ 450 w 742"/>
                <a:gd name="T107" fmla="*/ 168 h 741"/>
                <a:gd name="T108" fmla="*/ 453 w 742"/>
                <a:gd name="T109" fmla="*/ 167 h 741"/>
                <a:gd name="T110" fmla="*/ 648 w 742"/>
                <a:gd name="T111" fmla="*/ 359 h 741"/>
                <a:gd name="T112" fmla="*/ 720 w 742"/>
                <a:gd name="T113" fmla="*/ 295 h 741"/>
                <a:gd name="T114" fmla="*/ 695 w 742"/>
                <a:gd name="T115" fmla="*/ 242 h 741"/>
                <a:gd name="T116" fmla="*/ 737 w 742"/>
                <a:gd name="T117" fmla="*/ 177 h 741"/>
                <a:gd name="T118" fmla="*/ 734 w 742"/>
                <a:gd name="T119" fmla="*/ 15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2" h="741">
                  <a:moveTo>
                    <a:pt x="367" y="198"/>
                  </a:moveTo>
                  <a:cubicBezTo>
                    <a:pt x="367" y="200"/>
                    <a:pt x="366" y="201"/>
                    <a:pt x="364" y="202"/>
                  </a:cubicBezTo>
                  <a:cubicBezTo>
                    <a:pt x="283" y="219"/>
                    <a:pt x="219" y="283"/>
                    <a:pt x="202" y="364"/>
                  </a:cubicBezTo>
                  <a:cubicBezTo>
                    <a:pt x="201" y="366"/>
                    <a:pt x="200" y="367"/>
                    <a:pt x="198" y="367"/>
                  </a:cubicBezTo>
                  <a:lnTo>
                    <a:pt x="167" y="366"/>
                  </a:lnTo>
                  <a:cubicBezTo>
                    <a:pt x="167" y="365"/>
                    <a:pt x="166" y="364"/>
                    <a:pt x="167" y="363"/>
                  </a:cubicBezTo>
                  <a:cubicBezTo>
                    <a:pt x="185" y="264"/>
                    <a:pt x="264" y="185"/>
                    <a:pt x="362" y="167"/>
                  </a:cubicBezTo>
                  <a:cubicBezTo>
                    <a:pt x="364" y="167"/>
                    <a:pt x="365" y="167"/>
                    <a:pt x="366" y="168"/>
                  </a:cubicBezTo>
                  <a:cubicBezTo>
                    <a:pt x="367" y="168"/>
                    <a:pt x="367" y="170"/>
                    <a:pt x="367" y="171"/>
                  </a:cubicBezTo>
                  <a:lnTo>
                    <a:pt x="367" y="198"/>
                  </a:lnTo>
                  <a:close/>
                  <a:moveTo>
                    <a:pt x="734" y="157"/>
                  </a:moveTo>
                  <a:lnTo>
                    <a:pt x="659" y="81"/>
                  </a:lnTo>
                  <a:cubicBezTo>
                    <a:pt x="652" y="75"/>
                    <a:pt x="642" y="75"/>
                    <a:pt x="636" y="81"/>
                  </a:cubicBezTo>
                  <a:lnTo>
                    <a:pt x="573" y="121"/>
                  </a:lnTo>
                  <a:cubicBezTo>
                    <a:pt x="549" y="106"/>
                    <a:pt x="522" y="95"/>
                    <a:pt x="494" y="88"/>
                  </a:cubicBezTo>
                  <a:lnTo>
                    <a:pt x="478" y="16"/>
                  </a:lnTo>
                  <a:cubicBezTo>
                    <a:pt x="478" y="7"/>
                    <a:pt x="470" y="0"/>
                    <a:pt x="461" y="0"/>
                  </a:cubicBezTo>
                  <a:lnTo>
                    <a:pt x="354" y="0"/>
                  </a:lnTo>
                  <a:cubicBezTo>
                    <a:pt x="345" y="0"/>
                    <a:pt x="338" y="7"/>
                    <a:pt x="338" y="16"/>
                  </a:cubicBezTo>
                  <a:lnTo>
                    <a:pt x="322" y="88"/>
                  </a:lnTo>
                  <a:cubicBezTo>
                    <a:pt x="294" y="95"/>
                    <a:pt x="267" y="106"/>
                    <a:pt x="242" y="121"/>
                  </a:cubicBezTo>
                  <a:lnTo>
                    <a:pt x="180" y="81"/>
                  </a:lnTo>
                  <a:cubicBezTo>
                    <a:pt x="174" y="75"/>
                    <a:pt x="163" y="75"/>
                    <a:pt x="157" y="81"/>
                  </a:cubicBezTo>
                  <a:lnTo>
                    <a:pt x="81" y="157"/>
                  </a:lnTo>
                  <a:cubicBezTo>
                    <a:pt x="75" y="163"/>
                    <a:pt x="75" y="174"/>
                    <a:pt x="81" y="180"/>
                  </a:cubicBezTo>
                  <a:lnTo>
                    <a:pt x="121" y="242"/>
                  </a:lnTo>
                  <a:cubicBezTo>
                    <a:pt x="106" y="267"/>
                    <a:pt x="95" y="294"/>
                    <a:pt x="88" y="322"/>
                  </a:cubicBezTo>
                  <a:lnTo>
                    <a:pt x="16" y="338"/>
                  </a:lnTo>
                  <a:cubicBezTo>
                    <a:pt x="7" y="338"/>
                    <a:pt x="0" y="346"/>
                    <a:pt x="0" y="354"/>
                  </a:cubicBezTo>
                  <a:lnTo>
                    <a:pt x="0" y="462"/>
                  </a:lnTo>
                  <a:cubicBezTo>
                    <a:pt x="0" y="470"/>
                    <a:pt x="7" y="478"/>
                    <a:pt x="16" y="478"/>
                  </a:cubicBezTo>
                  <a:lnTo>
                    <a:pt x="88" y="494"/>
                  </a:lnTo>
                  <a:cubicBezTo>
                    <a:pt x="95" y="522"/>
                    <a:pt x="106" y="549"/>
                    <a:pt x="121" y="573"/>
                  </a:cubicBezTo>
                  <a:lnTo>
                    <a:pt x="81" y="636"/>
                  </a:lnTo>
                  <a:cubicBezTo>
                    <a:pt x="75" y="642"/>
                    <a:pt x="75" y="652"/>
                    <a:pt x="81" y="659"/>
                  </a:cubicBezTo>
                  <a:lnTo>
                    <a:pt x="157" y="735"/>
                  </a:lnTo>
                  <a:cubicBezTo>
                    <a:pt x="163" y="741"/>
                    <a:pt x="174" y="741"/>
                    <a:pt x="180" y="734"/>
                  </a:cubicBezTo>
                  <a:lnTo>
                    <a:pt x="242" y="695"/>
                  </a:lnTo>
                  <a:cubicBezTo>
                    <a:pt x="259" y="705"/>
                    <a:pt x="276" y="713"/>
                    <a:pt x="295" y="719"/>
                  </a:cubicBezTo>
                  <a:cubicBezTo>
                    <a:pt x="301" y="686"/>
                    <a:pt x="318" y="657"/>
                    <a:pt x="334" y="642"/>
                  </a:cubicBezTo>
                  <a:cubicBezTo>
                    <a:pt x="249" y="615"/>
                    <a:pt x="183" y="542"/>
                    <a:pt x="167" y="453"/>
                  </a:cubicBezTo>
                  <a:cubicBezTo>
                    <a:pt x="166" y="452"/>
                    <a:pt x="167" y="451"/>
                    <a:pt x="167" y="450"/>
                  </a:cubicBezTo>
                  <a:cubicBezTo>
                    <a:pt x="168" y="449"/>
                    <a:pt x="169" y="449"/>
                    <a:pt x="171" y="449"/>
                  </a:cubicBezTo>
                  <a:lnTo>
                    <a:pt x="202" y="452"/>
                  </a:lnTo>
                  <a:cubicBezTo>
                    <a:pt x="219" y="533"/>
                    <a:pt x="283" y="599"/>
                    <a:pt x="380" y="620"/>
                  </a:cubicBezTo>
                  <a:lnTo>
                    <a:pt x="384" y="597"/>
                  </a:lnTo>
                  <a:cubicBezTo>
                    <a:pt x="388" y="580"/>
                    <a:pt x="394" y="566"/>
                    <a:pt x="402" y="555"/>
                  </a:cubicBezTo>
                  <a:cubicBezTo>
                    <a:pt x="323" y="552"/>
                    <a:pt x="260" y="488"/>
                    <a:pt x="260" y="408"/>
                  </a:cubicBezTo>
                  <a:cubicBezTo>
                    <a:pt x="260" y="326"/>
                    <a:pt x="326" y="260"/>
                    <a:pt x="408" y="260"/>
                  </a:cubicBezTo>
                  <a:cubicBezTo>
                    <a:pt x="488" y="260"/>
                    <a:pt x="552" y="323"/>
                    <a:pt x="555" y="402"/>
                  </a:cubicBezTo>
                  <a:cubicBezTo>
                    <a:pt x="570" y="382"/>
                    <a:pt x="590" y="369"/>
                    <a:pt x="614" y="364"/>
                  </a:cubicBezTo>
                  <a:cubicBezTo>
                    <a:pt x="597" y="283"/>
                    <a:pt x="533" y="219"/>
                    <a:pt x="452" y="202"/>
                  </a:cubicBezTo>
                  <a:lnTo>
                    <a:pt x="448" y="171"/>
                  </a:lnTo>
                  <a:cubicBezTo>
                    <a:pt x="448" y="170"/>
                    <a:pt x="449" y="168"/>
                    <a:pt x="450" y="168"/>
                  </a:cubicBezTo>
                  <a:cubicBezTo>
                    <a:pt x="451" y="167"/>
                    <a:pt x="452" y="167"/>
                    <a:pt x="453" y="167"/>
                  </a:cubicBezTo>
                  <a:cubicBezTo>
                    <a:pt x="551" y="185"/>
                    <a:pt x="629" y="262"/>
                    <a:pt x="648" y="359"/>
                  </a:cubicBezTo>
                  <a:lnTo>
                    <a:pt x="720" y="295"/>
                  </a:lnTo>
                  <a:cubicBezTo>
                    <a:pt x="713" y="277"/>
                    <a:pt x="705" y="259"/>
                    <a:pt x="695" y="242"/>
                  </a:cubicBezTo>
                  <a:lnTo>
                    <a:pt x="737" y="177"/>
                  </a:lnTo>
                  <a:cubicBezTo>
                    <a:pt x="742" y="170"/>
                    <a:pt x="741" y="164"/>
                    <a:pt x="734" y="15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C7020CBD-83AC-4A7E-8D27-FC3731117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3242" y="4978780"/>
              <a:ext cx="357188" cy="403225"/>
            </a:xfrm>
            <a:custGeom>
              <a:avLst/>
              <a:gdLst>
                <a:gd name="T0" fmla="*/ 194 w 502"/>
                <a:gd name="T1" fmla="*/ 421 h 568"/>
                <a:gd name="T2" fmla="*/ 166 w 502"/>
                <a:gd name="T3" fmla="*/ 286 h 568"/>
                <a:gd name="T4" fmla="*/ 270 w 502"/>
                <a:gd name="T5" fmla="*/ 263 h 568"/>
                <a:gd name="T6" fmla="*/ 277 w 502"/>
                <a:gd name="T7" fmla="*/ 298 h 568"/>
                <a:gd name="T8" fmla="*/ 213 w 502"/>
                <a:gd name="T9" fmla="*/ 312 h 568"/>
                <a:gd name="T10" fmla="*/ 227 w 502"/>
                <a:gd name="T11" fmla="*/ 380 h 568"/>
                <a:gd name="T12" fmla="*/ 292 w 502"/>
                <a:gd name="T13" fmla="*/ 366 h 568"/>
                <a:gd name="T14" fmla="*/ 298 w 502"/>
                <a:gd name="T15" fmla="*/ 399 h 568"/>
                <a:gd name="T16" fmla="*/ 194 w 502"/>
                <a:gd name="T17" fmla="*/ 421 h 568"/>
                <a:gd name="T18" fmla="*/ 502 w 502"/>
                <a:gd name="T19" fmla="*/ 115 h 568"/>
                <a:gd name="T20" fmla="*/ 303 w 502"/>
                <a:gd name="T21" fmla="*/ 0 h 568"/>
                <a:gd name="T22" fmla="*/ 235 w 502"/>
                <a:gd name="T23" fmla="*/ 8 h 568"/>
                <a:gd name="T24" fmla="*/ 71 w 502"/>
                <a:gd name="T25" fmla="*/ 347 h 568"/>
                <a:gd name="T26" fmla="*/ 0 w 502"/>
                <a:gd name="T27" fmla="*/ 411 h 568"/>
                <a:gd name="T28" fmla="*/ 111 w 502"/>
                <a:gd name="T29" fmla="*/ 568 h 568"/>
                <a:gd name="T30" fmla="*/ 189 w 502"/>
                <a:gd name="T31" fmla="*/ 482 h 568"/>
                <a:gd name="T32" fmla="*/ 397 w 502"/>
                <a:gd name="T33" fmla="*/ 449 h 568"/>
                <a:gd name="T34" fmla="*/ 334 w 502"/>
                <a:gd name="T35" fmla="*/ 151 h 568"/>
                <a:gd name="T36" fmla="*/ 502 w 502"/>
                <a:gd name="T37" fmla="*/ 11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2" h="568">
                  <a:moveTo>
                    <a:pt x="194" y="421"/>
                  </a:moveTo>
                  <a:lnTo>
                    <a:pt x="166" y="286"/>
                  </a:lnTo>
                  <a:lnTo>
                    <a:pt x="270" y="263"/>
                  </a:lnTo>
                  <a:lnTo>
                    <a:pt x="277" y="298"/>
                  </a:lnTo>
                  <a:lnTo>
                    <a:pt x="213" y="312"/>
                  </a:lnTo>
                  <a:lnTo>
                    <a:pt x="227" y="380"/>
                  </a:lnTo>
                  <a:lnTo>
                    <a:pt x="292" y="366"/>
                  </a:lnTo>
                  <a:lnTo>
                    <a:pt x="298" y="399"/>
                  </a:lnTo>
                  <a:lnTo>
                    <a:pt x="194" y="421"/>
                  </a:lnTo>
                  <a:close/>
                  <a:moveTo>
                    <a:pt x="502" y="115"/>
                  </a:moveTo>
                  <a:cubicBezTo>
                    <a:pt x="502" y="115"/>
                    <a:pt x="451" y="0"/>
                    <a:pt x="303" y="0"/>
                  </a:cubicBezTo>
                  <a:cubicBezTo>
                    <a:pt x="282" y="0"/>
                    <a:pt x="260" y="3"/>
                    <a:pt x="235" y="8"/>
                  </a:cubicBezTo>
                  <a:cubicBezTo>
                    <a:pt x="45" y="48"/>
                    <a:pt x="102" y="266"/>
                    <a:pt x="71" y="347"/>
                  </a:cubicBezTo>
                  <a:lnTo>
                    <a:pt x="0" y="411"/>
                  </a:lnTo>
                  <a:cubicBezTo>
                    <a:pt x="33" y="473"/>
                    <a:pt x="79" y="536"/>
                    <a:pt x="111" y="568"/>
                  </a:cubicBezTo>
                  <a:lnTo>
                    <a:pt x="189" y="482"/>
                  </a:lnTo>
                  <a:cubicBezTo>
                    <a:pt x="290" y="461"/>
                    <a:pt x="397" y="449"/>
                    <a:pt x="397" y="449"/>
                  </a:cubicBezTo>
                  <a:lnTo>
                    <a:pt x="334" y="151"/>
                  </a:lnTo>
                  <a:lnTo>
                    <a:pt x="502" y="11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95B151FB-5FF7-4E0F-9D58-12EC4190B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643" y="5158167"/>
              <a:ext cx="96838" cy="93663"/>
            </a:xfrm>
            <a:custGeom>
              <a:avLst/>
              <a:gdLst>
                <a:gd name="T0" fmla="*/ 21 w 138"/>
                <a:gd name="T1" fmla="*/ 130 h 130"/>
                <a:gd name="T2" fmla="*/ 138 w 138"/>
                <a:gd name="T3" fmla="*/ 0 h 130"/>
                <a:gd name="T4" fmla="*/ 0 w 138"/>
                <a:gd name="T5" fmla="*/ 31 h 130"/>
                <a:gd name="T6" fmla="*/ 21 w 138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0">
                  <a:moveTo>
                    <a:pt x="21" y="130"/>
                  </a:moveTo>
                  <a:cubicBezTo>
                    <a:pt x="21" y="130"/>
                    <a:pt x="112" y="103"/>
                    <a:pt x="138" y="0"/>
                  </a:cubicBezTo>
                  <a:lnTo>
                    <a:pt x="0" y="31"/>
                  </a:lnTo>
                  <a:lnTo>
                    <a:pt x="21" y="13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E830DCDF-848C-4123-93CB-B79786A0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067" y="5469318"/>
              <a:ext cx="120650" cy="157163"/>
            </a:xfrm>
            <a:custGeom>
              <a:avLst/>
              <a:gdLst>
                <a:gd name="T0" fmla="*/ 168 w 168"/>
                <a:gd name="T1" fmla="*/ 202 h 222"/>
                <a:gd name="T2" fmla="*/ 152 w 168"/>
                <a:gd name="T3" fmla="*/ 184 h 222"/>
                <a:gd name="T4" fmla="*/ 51 w 168"/>
                <a:gd name="T5" fmla="*/ 0 h 222"/>
                <a:gd name="T6" fmla="*/ 34 w 168"/>
                <a:gd name="T7" fmla="*/ 15 h 222"/>
                <a:gd name="T8" fmla="*/ 7 w 168"/>
                <a:gd name="T9" fmla="*/ 113 h 222"/>
                <a:gd name="T10" fmla="*/ 42 w 168"/>
                <a:gd name="T11" fmla="*/ 175 h 222"/>
                <a:gd name="T12" fmla="*/ 168 w 168"/>
                <a:gd name="T13" fmla="*/ 20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22">
                  <a:moveTo>
                    <a:pt x="168" y="202"/>
                  </a:moveTo>
                  <a:cubicBezTo>
                    <a:pt x="163" y="197"/>
                    <a:pt x="157" y="190"/>
                    <a:pt x="152" y="184"/>
                  </a:cubicBezTo>
                  <a:cubicBezTo>
                    <a:pt x="116" y="146"/>
                    <a:pt x="61" y="85"/>
                    <a:pt x="51" y="0"/>
                  </a:cubicBezTo>
                  <a:lnTo>
                    <a:pt x="34" y="15"/>
                  </a:lnTo>
                  <a:cubicBezTo>
                    <a:pt x="8" y="43"/>
                    <a:pt x="0" y="80"/>
                    <a:pt x="7" y="113"/>
                  </a:cubicBezTo>
                  <a:cubicBezTo>
                    <a:pt x="12" y="136"/>
                    <a:pt x="24" y="158"/>
                    <a:pt x="42" y="175"/>
                  </a:cubicBezTo>
                  <a:cubicBezTo>
                    <a:pt x="71" y="203"/>
                    <a:pt x="118" y="222"/>
                    <a:pt x="168" y="20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C94CA70E-E76E-4385-A987-AD855B12A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980" y="5289930"/>
              <a:ext cx="354013" cy="433388"/>
            </a:xfrm>
            <a:custGeom>
              <a:avLst/>
              <a:gdLst>
                <a:gd name="T0" fmla="*/ 439 w 497"/>
                <a:gd name="T1" fmla="*/ 148 h 609"/>
                <a:gd name="T2" fmla="*/ 467 w 497"/>
                <a:gd name="T3" fmla="*/ 328 h 609"/>
                <a:gd name="T4" fmla="*/ 493 w 497"/>
                <a:gd name="T5" fmla="*/ 455 h 609"/>
                <a:gd name="T6" fmla="*/ 490 w 497"/>
                <a:gd name="T7" fmla="*/ 472 h 609"/>
                <a:gd name="T8" fmla="*/ 311 w 497"/>
                <a:gd name="T9" fmla="*/ 604 h 609"/>
                <a:gd name="T10" fmla="*/ 293 w 497"/>
                <a:gd name="T11" fmla="*/ 601 h 609"/>
                <a:gd name="T12" fmla="*/ 110 w 497"/>
                <a:gd name="T13" fmla="*/ 426 h 609"/>
                <a:gd name="T14" fmla="*/ 9 w 497"/>
                <a:gd name="T15" fmla="*/ 207 h 609"/>
                <a:gd name="T16" fmla="*/ 57 w 497"/>
                <a:gd name="T17" fmla="*/ 155 h 609"/>
                <a:gd name="T18" fmla="*/ 117 w 497"/>
                <a:gd name="T19" fmla="*/ 95 h 609"/>
                <a:gd name="T20" fmla="*/ 165 w 497"/>
                <a:gd name="T21" fmla="*/ 40 h 609"/>
                <a:gd name="T22" fmla="*/ 216 w 497"/>
                <a:gd name="T23" fmla="*/ 0 h 609"/>
                <a:gd name="T24" fmla="*/ 240 w 497"/>
                <a:gd name="T25" fmla="*/ 4 h 609"/>
                <a:gd name="T26" fmla="*/ 364 w 497"/>
                <a:gd name="T27" fmla="*/ 173 h 609"/>
                <a:gd name="T28" fmla="*/ 390 w 497"/>
                <a:gd name="T29" fmla="*/ 185 h 609"/>
                <a:gd name="T30" fmla="*/ 415 w 497"/>
                <a:gd name="T31" fmla="*/ 168 h 609"/>
                <a:gd name="T32" fmla="*/ 439 w 497"/>
                <a:gd name="T33" fmla="*/ 14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" h="609">
                  <a:moveTo>
                    <a:pt x="439" y="148"/>
                  </a:moveTo>
                  <a:cubicBezTo>
                    <a:pt x="491" y="154"/>
                    <a:pt x="473" y="275"/>
                    <a:pt x="467" y="328"/>
                  </a:cubicBezTo>
                  <a:cubicBezTo>
                    <a:pt x="461" y="384"/>
                    <a:pt x="464" y="420"/>
                    <a:pt x="493" y="455"/>
                  </a:cubicBezTo>
                  <a:cubicBezTo>
                    <a:pt x="497" y="460"/>
                    <a:pt x="496" y="468"/>
                    <a:pt x="490" y="472"/>
                  </a:cubicBezTo>
                  <a:lnTo>
                    <a:pt x="311" y="604"/>
                  </a:lnTo>
                  <a:cubicBezTo>
                    <a:pt x="307" y="607"/>
                    <a:pt x="300" y="609"/>
                    <a:pt x="293" y="601"/>
                  </a:cubicBezTo>
                  <a:cubicBezTo>
                    <a:pt x="229" y="514"/>
                    <a:pt x="160" y="474"/>
                    <a:pt x="110" y="426"/>
                  </a:cubicBezTo>
                  <a:cubicBezTo>
                    <a:pt x="70" y="388"/>
                    <a:pt x="0" y="312"/>
                    <a:pt x="9" y="207"/>
                  </a:cubicBezTo>
                  <a:cubicBezTo>
                    <a:pt x="13" y="172"/>
                    <a:pt x="37" y="156"/>
                    <a:pt x="57" y="155"/>
                  </a:cubicBezTo>
                  <a:cubicBezTo>
                    <a:pt x="58" y="148"/>
                    <a:pt x="65" y="102"/>
                    <a:pt x="117" y="95"/>
                  </a:cubicBezTo>
                  <a:cubicBezTo>
                    <a:pt x="119" y="58"/>
                    <a:pt x="144" y="41"/>
                    <a:pt x="165" y="40"/>
                  </a:cubicBezTo>
                  <a:cubicBezTo>
                    <a:pt x="175" y="10"/>
                    <a:pt x="195" y="0"/>
                    <a:pt x="216" y="0"/>
                  </a:cubicBezTo>
                  <a:cubicBezTo>
                    <a:pt x="224" y="0"/>
                    <a:pt x="232" y="1"/>
                    <a:pt x="240" y="4"/>
                  </a:cubicBezTo>
                  <a:cubicBezTo>
                    <a:pt x="281" y="81"/>
                    <a:pt x="333" y="142"/>
                    <a:pt x="364" y="173"/>
                  </a:cubicBezTo>
                  <a:cubicBezTo>
                    <a:pt x="373" y="181"/>
                    <a:pt x="382" y="185"/>
                    <a:pt x="390" y="185"/>
                  </a:cubicBezTo>
                  <a:cubicBezTo>
                    <a:pt x="399" y="185"/>
                    <a:pt x="409" y="180"/>
                    <a:pt x="415" y="168"/>
                  </a:cubicBezTo>
                  <a:cubicBezTo>
                    <a:pt x="425" y="149"/>
                    <a:pt x="432" y="148"/>
                    <a:pt x="439" y="1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" name="Communication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A6DAA3B-A87A-0E64-285A-D35A97D3F47A}"/>
              </a:ext>
            </a:extLst>
          </p:cNvPr>
          <p:cNvGrpSpPr>
            <a:grpSpLocks noChangeAspect="1"/>
          </p:cNvGrpSpPr>
          <p:nvPr/>
        </p:nvGrpSpPr>
        <p:grpSpPr>
          <a:xfrm>
            <a:off x="618016" y="2706090"/>
            <a:ext cx="564819" cy="505710"/>
            <a:chOff x="618011" y="2706090"/>
            <a:chExt cx="273050" cy="244475"/>
          </a:xfrm>
          <a:solidFill>
            <a:schemeClr val="bg1"/>
          </a:solidFill>
        </p:grpSpPr>
        <p:sp>
          <p:nvSpPr>
            <p:cNvPr id="33" name="Freeform 1983">
              <a:extLst>
                <a:ext uri="{FF2B5EF4-FFF2-40B4-BE49-F238E27FC236}">
                  <a16:creationId xmlns:a16="http://schemas.microsoft.com/office/drawing/2014/main" id="{CE298AAB-579A-F007-174C-612726479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6" y="2763240"/>
              <a:ext cx="55563" cy="125413"/>
            </a:xfrm>
            <a:custGeom>
              <a:avLst/>
              <a:gdLst>
                <a:gd name="T0" fmla="*/ 236 w 1535"/>
                <a:gd name="T1" fmla="*/ 283 h 3419"/>
                <a:gd name="T2" fmla="*/ 1121 w 1535"/>
                <a:gd name="T3" fmla="*/ 3194 h 3419"/>
                <a:gd name="T4" fmla="*/ 1299 w 1535"/>
                <a:gd name="T5" fmla="*/ 3140 h 3419"/>
                <a:gd name="T6" fmla="*/ 414 w 1535"/>
                <a:gd name="T7" fmla="*/ 229 h 3419"/>
                <a:gd name="T8" fmla="*/ 236 w 1535"/>
                <a:gd name="T9" fmla="*/ 283 h 3419"/>
                <a:gd name="T10" fmla="*/ 1054 w 1535"/>
                <a:gd name="T11" fmla="*/ 3419 h 3419"/>
                <a:gd name="T12" fmla="*/ 1008 w 1535"/>
                <a:gd name="T13" fmla="*/ 3408 h 3419"/>
                <a:gd name="T14" fmla="*/ 959 w 1535"/>
                <a:gd name="T15" fmla="*/ 3348 h 3419"/>
                <a:gd name="T16" fmla="*/ 16 w 1535"/>
                <a:gd name="T17" fmla="*/ 245 h 3419"/>
                <a:gd name="T18" fmla="*/ 82 w 1535"/>
                <a:gd name="T19" fmla="*/ 120 h 3419"/>
                <a:gd name="T20" fmla="*/ 451 w 1535"/>
                <a:gd name="T21" fmla="*/ 9 h 3419"/>
                <a:gd name="T22" fmla="*/ 527 w 1535"/>
                <a:gd name="T23" fmla="*/ 17 h 3419"/>
                <a:gd name="T24" fmla="*/ 576 w 1535"/>
                <a:gd name="T25" fmla="*/ 75 h 3419"/>
                <a:gd name="T26" fmla="*/ 1519 w 1535"/>
                <a:gd name="T27" fmla="*/ 3178 h 3419"/>
                <a:gd name="T28" fmla="*/ 1453 w 1535"/>
                <a:gd name="T29" fmla="*/ 3303 h 3419"/>
                <a:gd name="T30" fmla="*/ 1083 w 1535"/>
                <a:gd name="T31" fmla="*/ 3415 h 3419"/>
                <a:gd name="T32" fmla="*/ 1054 w 1535"/>
                <a:gd name="T33" fmla="*/ 3419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5" h="3419">
                  <a:moveTo>
                    <a:pt x="236" y="283"/>
                  </a:moveTo>
                  <a:lnTo>
                    <a:pt x="1121" y="3194"/>
                  </a:lnTo>
                  <a:lnTo>
                    <a:pt x="1299" y="3140"/>
                  </a:lnTo>
                  <a:lnTo>
                    <a:pt x="414" y="229"/>
                  </a:lnTo>
                  <a:lnTo>
                    <a:pt x="236" y="283"/>
                  </a:lnTo>
                  <a:close/>
                  <a:moveTo>
                    <a:pt x="1054" y="3419"/>
                  </a:moveTo>
                  <a:cubicBezTo>
                    <a:pt x="1038" y="3419"/>
                    <a:pt x="1022" y="3415"/>
                    <a:pt x="1008" y="3408"/>
                  </a:cubicBezTo>
                  <a:cubicBezTo>
                    <a:pt x="984" y="3394"/>
                    <a:pt x="966" y="3374"/>
                    <a:pt x="959" y="3348"/>
                  </a:cubicBezTo>
                  <a:lnTo>
                    <a:pt x="16" y="245"/>
                  </a:lnTo>
                  <a:cubicBezTo>
                    <a:pt x="0" y="192"/>
                    <a:pt x="29" y="137"/>
                    <a:pt x="82" y="120"/>
                  </a:cubicBezTo>
                  <a:lnTo>
                    <a:pt x="451" y="9"/>
                  </a:lnTo>
                  <a:cubicBezTo>
                    <a:pt x="477" y="0"/>
                    <a:pt x="503" y="3"/>
                    <a:pt x="527" y="17"/>
                  </a:cubicBezTo>
                  <a:cubicBezTo>
                    <a:pt x="551" y="29"/>
                    <a:pt x="568" y="50"/>
                    <a:pt x="576" y="75"/>
                  </a:cubicBezTo>
                  <a:lnTo>
                    <a:pt x="1519" y="3178"/>
                  </a:lnTo>
                  <a:cubicBezTo>
                    <a:pt x="1535" y="3231"/>
                    <a:pt x="1506" y="3287"/>
                    <a:pt x="1453" y="3303"/>
                  </a:cubicBezTo>
                  <a:lnTo>
                    <a:pt x="1083" y="3415"/>
                  </a:lnTo>
                  <a:cubicBezTo>
                    <a:pt x="1074" y="3418"/>
                    <a:pt x="1065" y="3419"/>
                    <a:pt x="1054" y="34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984">
              <a:extLst>
                <a:ext uri="{FF2B5EF4-FFF2-40B4-BE49-F238E27FC236}">
                  <a16:creationId xmlns:a16="http://schemas.microsoft.com/office/drawing/2014/main" id="{5F5A3E74-63F6-20ED-D4FC-D5A0EBB0C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011" y="2768002"/>
              <a:ext cx="158750" cy="125413"/>
            </a:xfrm>
            <a:custGeom>
              <a:avLst/>
              <a:gdLst>
                <a:gd name="T0" fmla="*/ 1018 w 4384"/>
                <a:gd name="T1" fmla="*/ 3444 h 3444"/>
                <a:gd name="T2" fmla="*/ 650 w 4384"/>
                <a:gd name="T3" fmla="*/ 3370 h 3444"/>
                <a:gd name="T4" fmla="*/ 56 w 4384"/>
                <a:gd name="T5" fmla="*/ 2240 h 3444"/>
                <a:gd name="T6" fmla="*/ 446 w 4384"/>
                <a:gd name="T7" fmla="*/ 1645 h 3444"/>
                <a:gd name="T8" fmla="*/ 1456 w 4384"/>
                <a:gd name="T9" fmla="*/ 1288 h 3444"/>
                <a:gd name="T10" fmla="*/ 1488 w 4384"/>
                <a:gd name="T11" fmla="*/ 1281 h 3444"/>
                <a:gd name="T12" fmla="*/ 2780 w 4384"/>
                <a:gd name="T13" fmla="*/ 585 h 3444"/>
                <a:gd name="T14" fmla="*/ 3174 w 4384"/>
                <a:gd name="T15" fmla="*/ 69 h 3444"/>
                <a:gd name="T16" fmla="*/ 3308 w 4384"/>
                <a:gd name="T17" fmla="*/ 25 h 3444"/>
                <a:gd name="T18" fmla="*/ 3353 w 4384"/>
                <a:gd name="T19" fmla="*/ 159 h 3444"/>
                <a:gd name="T20" fmla="*/ 2927 w 4384"/>
                <a:gd name="T21" fmla="*/ 720 h 3444"/>
                <a:gd name="T22" fmla="*/ 1529 w 4384"/>
                <a:gd name="T23" fmla="*/ 1477 h 3444"/>
                <a:gd name="T24" fmla="*/ 1497 w 4384"/>
                <a:gd name="T25" fmla="*/ 1483 h 3444"/>
                <a:gd name="T26" fmla="*/ 561 w 4384"/>
                <a:gd name="T27" fmla="*/ 1809 h 3444"/>
                <a:gd name="T28" fmla="*/ 254 w 4384"/>
                <a:gd name="T29" fmla="*/ 2265 h 3444"/>
                <a:gd name="T30" fmla="*/ 736 w 4384"/>
                <a:gd name="T31" fmla="*/ 3189 h 3444"/>
                <a:gd name="T32" fmla="*/ 1767 w 4384"/>
                <a:gd name="T33" fmla="*/ 3084 h 3444"/>
                <a:gd name="T34" fmla="*/ 1978 w 4384"/>
                <a:gd name="T35" fmla="*/ 3020 h 3444"/>
                <a:gd name="T36" fmla="*/ 4311 w 4384"/>
                <a:gd name="T37" fmla="*/ 3106 h 3444"/>
                <a:gd name="T38" fmla="*/ 4361 w 4384"/>
                <a:gd name="T39" fmla="*/ 3238 h 3444"/>
                <a:gd name="T40" fmla="*/ 4229 w 4384"/>
                <a:gd name="T41" fmla="*/ 3288 h 3444"/>
                <a:gd name="T42" fmla="*/ 2032 w 4384"/>
                <a:gd name="T43" fmla="*/ 3213 h 3444"/>
                <a:gd name="T44" fmla="*/ 1828 w 4384"/>
                <a:gd name="T45" fmla="*/ 3275 h 3444"/>
                <a:gd name="T46" fmla="*/ 1018 w 4384"/>
                <a:gd name="T47" fmla="*/ 3444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4" h="3444">
                  <a:moveTo>
                    <a:pt x="1018" y="3444"/>
                  </a:moveTo>
                  <a:cubicBezTo>
                    <a:pt x="889" y="3444"/>
                    <a:pt x="764" y="3423"/>
                    <a:pt x="650" y="3370"/>
                  </a:cubicBezTo>
                  <a:cubicBezTo>
                    <a:pt x="261" y="3187"/>
                    <a:pt x="0" y="2691"/>
                    <a:pt x="56" y="2240"/>
                  </a:cubicBezTo>
                  <a:cubicBezTo>
                    <a:pt x="86" y="2005"/>
                    <a:pt x="217" y="1806"/>
                    <a:pt x="446" y="1645"/>
                  </a:cubicBezTo>
                  <a:cubicBezTo>
                    <a:pt x="751" y="1432"/>
                    <a:pt x="1109" y="1359"/>
                    <a:pt x="1456" y="1288"/>
                  </a:cubicBezTo>
                  <a:lnTo>
                    <a:pt x="1488" y="1281"/>
                  </a:lnTo>
                  <a:cubicBezTo>
                    <a:pt x="2109" y="1153"/>
                    <a:pt x="2533" y="832"/>
                    <a:pt x="2780" y="585"/>
                  </a:cubicBezTo>
                  <a:cubicBezTo>
                    <a:pt x="3049" y="315"/>
                    <a:pt x="3173" y="72"/>
                    <a:pt x="3174" y="69"/>
                  </a:cubicBezTo>
                  <a:cubicBezTo>
                    <a:pt x="3198" y="20"/>
                    <a:pt x="3259" y="0"/>
                    <a:pt x="3308" y="25"/>
                  </a:cubicBezTo>
                  <a:cubicBezTo>
                    <a:pt x="3357" y="49"/>
                    <a:pt x="3377" y="109"/>
                    <a:pt x="3353" y="159"/>
                  </a:cubicBezTo>
                  <a:cubicBezTo>
                    <a:pt x="3347" y="169"/>
                    <a:pt x="3217" y="428"/>
                    <a:pt x="2927" y="720"/>
                  </a:cubicBezTo>
                  <a:cubicBezTo>
                    <a:pt x="2660" y="988"/>
                    <a:pt x="2201" y="1338"/>
                    <a:pt x="1529" y="1477"/>
                  </a:cubicBezTo>
                  <a:lnTo>
                    <a:pt x="1497" y="1483"/>
                  </a:lnTo>
                  <a:cubicBezTo>
                    <a:pt x="1170" y="1551"/>
                    <a:pt x="832" y="1620"/>
                    <a:pt x="561" y="1809"/>
                  </a:cubicBezTo>
                  <a:cubicBezTo>
                    <a:pt x="377" y="1938"/>
                    <a:pt x="277" y="2086"/>
                    <a:pt x="254" y="2265"/>
                  </a:cubicBezTo>
                  <a:cubicBezTo>
                    <a:pt x="209" y="2628"/>
                    <a:pt x="425" y="3043"/>
                    <a:pt x="736" y="3189"/>
                  </a:cubicBezTo>
                  <a:cubicBezTo>
                    <a:pt x="1015" y="3320"/>
                    <a:pt x="1433" y="3189"/>
                    <a:pt x="1767" y="3084"/>
                  </a:cubicBezTo>
                  <a:cubicBezTo>
                    <a:pt x="1842" y="3060"/>
                    <a:pt x="1913" y="3039"/>
                    <a:pt x="1978" y="3020"/>
                  </a:cubicBezTo>
                  <a:cubicBezTo>
                    <a:pt x="3285" y="2656"/>
                    <a:pt x="4270" y="3088"/>
                    <a:pt x="4311" y="3106"/>
                  </a:cubicBezTo>
                  <a:cubicBezTo>
                    <a:pt x="4361" y="3129"/>
                    <a:pt x="4384" y="3188"/>
                    <a:pt x="4361" y="3238"/>
                  </a:cubicBezTo>
                  <a:cubicBezTo>
                    <a:pt x="4339" y="3288"/>
                    <a:pt x="4279" y="3311"/>
                    <a:pt x="4229" y="3288"/>
                  </a:cubicBezTo>
                  <a:cubicBezTo>
                    <a:pt x="4220" y="3285"/>
                    <a:pt x="3265" y="2869"/>
                    <a:pt x="2032" y="3213"/>
                  </a:cubicBezTo>
                  <a:cubicBezTo>
                    <a:pt x="1970" y="3230"/>
                    <a:pt x="1900" y="3252"/>
                    <a:pt x="1828" y="3275"/>
                  </a:cubicBezTo>
                  <a:cubicBezTo>
                    <a:pt x="1579" y="3353"/>
                    <a:pt x="1288" y="3444"/>
                    <a:pt x="1018" y="344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85">
              <a:extLst>
                <a:ext uri="{FF2B5EF4-FFF2-40B4-BE49-F238E27FC236}">
                  <a16:creationId xmlns:a16="http://schemas.microsoft.com/office/drawing/2014/main" id="{97774724-351A-2B2D-8EC2-9B7E9ACD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1" y="2893415"/>
              <a:ext cx="50800" cy="57150"/>
            </a:xfrm>
            <a:custGeom>
              <a:avLst/>
              <a:gdLst>
                <a:gd name="T0" fmla="*/ 817 w 1374"/>
                <a:gd name="T1" fmla="*/ 1596 h 1596"/>
                <a:gd name="T2" fmla="*/ 306 w 1374"/>
                <a:gd name="T3" fmla="*/ 1198 h 1596"/>
                <a:gd name="T4" fmla="*/ 15 w 1374"/>
                <a:gd name="T5" fmla="*/ 243 h 1596"/>
                <a:gd name="T6" fmla="*/ 81 w 1374"/>
                <a:gd name="T7" fmla="*/ 117 h 1596"/>
                <a:gd name="T8" fmla="*/ 207 w 1374"/>
                <a:gd name="T9" fmla="*/ 184 h 1596"/>
                <a:gd name="T10" fmla="*/ 497 w 1374"/>
                <a:gd name="T11" fmla="*/ 1140 h 1596"/>
                <a:gd name="T12" fmla="*/ 898 w 1374"/>
                <a:gd name="T13" fmla="*/ 1384 h 1596"/>
                <a:gd name="T14" fmla="*/ 1095 w 1374"/>
                <a:gd name="T15" fmla="*/ 958 h 1596"/>
                <a:gd name="T16" fmla="*/ 1094 w 1374"/>
                <a:gd name="T17" fmla="*/ 957 h 1596"/>
                <a:gd name="T18" fmla="*/ 857 w 1374"/>
                <a:gd name="T19" fmla="*/ 141 h 1596"/>
                <a:gd name="T20" fmla="*/ 924 w 1374"/>
                <a:gd name="T21" fmla="*/ 17 h 1596"/>
                <a:gd name="T22" fmla="*/ 1048 w 1374"/>
                <a:gd name="T23" fmla="*/ 83 h 1596"/>
                <a:gd name="T24" fmla="*/ 1286 w 1374"/>
                <a:gd name="T25" fmla="*/ 901 h 1596"/>
                <a:gd name="T26" fmla="*/ 956 w 1374"/>
                <a:gd name="T27" fmla="*/ 1575 h 1596"/>
                <a:gd name="T28" fmla="*/ 817 w 1374"/>
                <a:gd name="T29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4" h="1596">
                  <a:moveTo>
                    <a:pt x="817" y="1596"/>
                  </a:moveTo>
                  <a:cubicBezTo>
                    <a:pt x="592" y="1596"/>
                    <a:pt x="379" y="1438"/>
                    <a:pt x="306" y="1198"/>
                  </a:cubicBezTo>
                  <a:lnTo>
                    <a:pt x="15" y="243"/>
                  </a:lnTo>
                  <a:cubicBezTo>
                    <a:pt x="0" y="190"/>
                    <a:pt x="29" y="134"/>
                    <a:pt x="81" y="117"/>
                  </a:cubicBezTo>
                  <a:cubicBezTo>
                    <a:pt x="134" y="101"/>
                    <a:pt x="190" y="131"/>
                    <a:pt x="207" y="184"/>
                  </a:cubicBezTo>
                  <a:lnTo>
                    <a:pt x="497" y="1140"/>
                  </a:lnTo>
                  <a:cubicBezTo>
                    <a:pt x="554" y="1325"/>
                    <a:pt x="733" y="1433"/>
                    <a:pt x="898" y="1384"/>
                  </a:cubicBezTo>
                  <a:cubicBezTo>
                    <a:pt x="1062" y="1334"/>
                    <a:pt x="1150" y="1142"/>
                    <a:pt x="1095" y="958"/>
                  </a:cubicBezTo>
                  <a:cubicBezTo>
                    <a:pt x="1095" y="957"/>
                    <a:pt x="1094" y="957"/>
                    <a:pt x="1094" y="957"/>
                  </a:cubicBezTo>
                  <a:cubicBezTo>
                    <a:pt x="1093" y="951"/>
                    <a:pt x="949" y="443"/>
                    <a:pt x="857" y="141"/>
                  </a:cubicBezTo>
                  <a:cubicBezTo>
                    <a:pt x="841" y="88"/>
                    <a:pt x="871" y="33"/>
                    <a:pt x="924" y="17"/>
                  </a:cubicBezTo>
                  <a:cubicBezTo>
                    <a:pt x="976" y="0"/>
                    <a:pt x="1031" y="30"/>
                    <a:pt x="1048" y="83"/>
                  </a:cubicBezTo>
                  <a:cubicBezTo>
                    <a:pt x="1138" y="381"/>
                    <a:pt x="1280" y="877"/>
                    <a:pt x="1286" y="901"/>
                  </a:cubicBezTo>
                  <a:cubicBezTo>
                    <a:pt x="1374" y="1191"/>
                    <a:pt x="1226" y="1493"/>
                    <a:pt x="956" y="1575"/>
                  </a:cubicBezTo>
                  <a:cubicBezTo>
                    <a:pt x="910" y="1589"/>
                    <a:pt x="862" y="1596"/>
                    <a:pt x="817" y="1596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986">
              <a:extLst>
                <a:ext uri="{FF2B5EF4-FFF2-40B4-BE49-F238E27FC236}">
                  <a16:creationId xmlns:a16="http://schemas.microsoft.com/office/drawing/2014/main" id="{B5482E84-6604-832D-4E84-F3A818D6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6" y="2799752"/>
              <a:ext cx="31750" cy="47625"/>
            </a:xfrm>
            <a:custGeom>
              <a:avLst/>
              <a:gdLst>
                <a:gd name="T0" fmla="*/ 462 w 873"/>
                <a:gd name="T1" fmla="*/ 1297 h 1297"/>
                <a:gd name="T2" fmla="*/ 381 w 873"/>
                <a:gd name="T3" fmla="*/ 1255 h 1297"/>
                <a:gd name="T4" fmla="*/ 405 w 873"/>
                <a:gd name="T5" fmla="*/ 1116 h 1297"/>
                <a:gd name="T6" fmla="*/ 594 w 873"/>
                <a:gd name="T7" fmla="*/ 563 h 1297"/>
                <a:gd name="T8" fmla="*/ 104 w 873"/>
                <a:gd name="T9" fmla="*/ 208 h 1297"/>
                <a:gd name="T10" fmla="*/ 2 w 873"/>
                <a:gd name="T11" fmla="*/ 110 h 1297"/>
                <a:gd name="T12" fmla="*/ 100 w 873"/>
                <a:gd name="T13" fmla="*/ 8 h 1297"/>
                <a:gd name="T14" fmla="*/ 785 w 873"/>
                <a:gd name="T15" fmla="*/ 504 h 1297"/>
                <a:gd name="T16" fmla="*/ 521 w 873"/>
                <a:gd name="T17" fmla="*/ 1278 h 1297"/>
                <a:gd name="T18" fmla="*/ 462 w 873"/>
                <a:gd name="T1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3" h="1297">
                  <a:moveTo>
                    <a:pt x="462" y="1297"/>
                  </a:moveTo>
                  <a:cubicBezTo>
                    <a:pt x="431" y="1297"/>
                    <a:pt x="401" y="1282"/>
                    <a:pt x="381" y="1255"/>
                  </a:cubicBezTo>
                  <a:cubicBezTo>
                    <a:pt x="349" y="1209"/>
                    <a:pt x="360" y="1147"/>
                    <a:pt x="405" y="1116"/>
                  </a:cubicBezTo>
                  <a:cubicBezTo>
                    <a:pt x="581" y="991"/>
                    <a:pt x="656" y="769"/>
                    <a:pt x="594" y="563"/>
                  </a:cubicBezTo>
                  <a:cubicBezTo>
                    <a:pt x="529" y="348"/>
                    <a:pt x="327" y="203"/>
                    <a:pt x="104" y="208"/>
                  </a:cubicBezTo>
                  <a:cubicBezTo>
                    <a:pt x="49" y="208"/>
                    <a:pt x="3" y="166"/>
                    <a:pt x="2" y="110"/>
                  </a:cubicBezTo>
                  <a:cubicBezTo>
                    <a:pt x="0" y="55"/>
                    <a:pt x="44" y="10"/>
                    <a:pt x="100" y="8"/>
                  </a:cubicBezTo>
                  <a:cubicBezTo>
                    <a:pt x="412" y="0"/>
                    <a:pt x="694" y="205"/>
                    <a:pt x="785" y="504"/>
                  </a:cubicBezTo>
                  <a:cubicBezTo>
                    <a:pt x="873" y="792"/>
                    <a:pt x="767" y="1103"/>
                    <a:pt x="521" y="1278"/>
                  </a:cubicBezTo>
                  <a:cubicBezTo>
                    <a:pt x="503" y="1291"/>
                    <a:pt x="483" y="1297"/>
                    <a:pt x="462" y="12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987">
              <a:extLst>
                <a:ext uri="{FF2B5EF4-FFF2-40B4-BE49-F238E27FC236}">
                  <a16:creationId xmlns:a16="http://schemas.microsoft.com/office/drawing/2014/main" id="{B9394797-B1DB-3955-A068-B7551EFB1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1" y="2821977"/>
              <a:ext cx="26988" cy="66675"/>
            </a:xfrm>
            <a:custGeom>
              <a:avLst/>
              <a:gdLst>
                <a:gd name="T0" fmla="*/ 602 w 714"/>
                <a:gd name="T1" fmla="*/ 1827 h 1827"/>
                <a:gd name="T2" fmla="*/ 507 w 714"/>
                <a:gd name="T3" fmla="*/ 1755 h 1827"/>
                <a:gd name="T4" fmla="*/ 16 w 714"/>
                <a:gd name="T5" fmla="*/ 141 h 1827"/>
                <a:gd name="T6" fmla="*/ 83 w 714"/>
                <a:gd name="T7" fmla="*/ 16 h 1827"/>
                <a:gd name="T8" fmla="*/ 208 w 714"/>
                <a:gd name="T9" fmla="*/ 83 h 1827"/>
                <a:gd name="T10" fmla="*/ 698 w 714"/>
                <a:gd name="T11" fmla="*/ 1697 h 1827"/>
                <a:gd name="T12" fmla="*/ 632 w 714"/>
                <a:gd name="T13" fmla="*/ 1822 h 1827"/>
                <a:gd name="T14" fmla="*/ 602 w 714"/>
                <a:gd name="T15" fmla="*/ 1827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4" h="1827">
                  <a:moveTo>
                    <a:pt x="602" y="1827"/>
                  </a:moveTo>
                  <a:cubicBezTo>
                    <a:pt x="560" y="1827"/>
                    <a:pt x="520" y="1799"/>
                    <a:pt x="507" y="1755"/>
                  </a:cubicBezTo>
                  <a:lnTo>
                    <a:pt x="16" y="141"/>
                  </a:lnTo>
                  <a:cubicBezTo>
                    <a:pt x="0" y="88"/>
                    <a:pt x="30" y="32"/>
                    <a:pt x="83" y="16"/>
                  </a:cubicBezTo>
                  <a:cubicBezTo>
                    <a:pt x="136" y="0"/>
                    <a:pt x="192" y="30"/>
                    <a:pt x="208" y="83"/>
                  </a:cubicBezTo>
                  <a:lnTo>
                    <a:pt x="698" y="1697"/>
                  </a:lnTo>
                  <a:cubicBezTo>
                    <a:pt x="714" y="1750"/>
                    <a:pt x="684" y="1806"/>
                    <a:pt x="632" y="1822"/>
                  </a:cubicBezTo>
                  <a:cubicBezTo>
                    <a:pt x="622" y="1825"/>
                    <a:pt x="612" y="1827"/>
                    <a:pt x="602" y="1827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88">
              <a:extLst>
                <a:ext uri="{FF2B5EF4-FFF2-40B4-BE49-F238E27FC236}">
                  <a16:creationId xmlns:a16="http://schemas.microsoft.com/office/drawing/2014/main" id="{D7D714EA-4BAE-83C9-8008-635BA66A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61" y="2815627"/>
              <a:ext cx="26988" cy="66675"/>
            </a:xfrm>
            <a:custGeom>
              <a:avLst/>
              <a:gdLst>
                <a:gd name="T0" fmla="*/ 602 w 714"/>
                <a:gd name="T1" fmla="*/ 1826 h 1826"/>
                <a:gd name="T2" fmla="*/ 507 w 714"/>
                <a:gd name="T3" fmla="*/ 1755 h 1826"/>
                <a:gd name="T4" fmla="*/ 16 w 714"/>
                <a:gd name="T5" fmla="*/ 141 h 1826"/>
                <a:gd name="T6" fmla="*/ 82 w 714"/>
                <a:gd name="T7" fmla="*/ 16 h 1826"/>
                <a:gd name="T8" fmla="*/ 207 w 714"/>
                <a:gd name="T9" fmla="*/ 83 h 1826"/>
                <a:gd name="T10" fmla="*/ 698 w 714"/>
                <a:gd name="T11" fmla="*/ 1697 h 1826"/>
                <a:gd name="T12" fmla="*/ 631 w 714"/>
                <a:gd name="T13" fmla="*/ 1822 h 1826"/>
                <a:gd name="T14" fmla="*/ 602 w 714"/>
                <a:gd name="T15" fmla="*/ 1826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4" h="1826">
                  <a:moveTo>
                    <a:pt x="602" y="1826"/>
                  </a:moveTo>
                  <a:cubicBezTo>
                    <a:pt x="559" y="1826"/>
                    <a:pt x="520" y="1799"/>
                    <a:pt x="507" y="1755"/>
                  </a:cubicBezTo>
                  <a:lnTo>
                    <a:pt x="16" y="141"/>
                  </a:lnTo>
                  <a:cubicBezTo>
                    <a:pt x="0" y="88"/>
                    <a:pt x="30" y="32"/>
                    <a:pt x="82" y="16"/>
                  </a:cubicBezTo>
                  <a:cubicBezTo>
                    <a:pt x="135" y="0"/>
                    <a:pt x="191" y="30"/>
                    <a:pt x="207" y="83"/>
                  </a:cubicBezTo>
                  <a:lnTo>
                    <a:pt x="698" y="1697"/>
                  </a:lnTo>
                  <a:cubicBezTo>
                    <a:pt x="714" y="1750"/>
                    <a:pt x="684" y="1806"/>
                    <a:pt x="631" y="1822"/>
                  </a:cubicBezTo>
                  <a:cubicBezTo>
                    <a:pt x="622" y="1825"/>
                    <a:pt x="612" y="1826"/>
                    <a:pt x="602" y="1826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989">
              <a:extLst>
                <a:ext uri="{FF2B5EF4-FFF2-40B4-BE49-F238E27FC236}">
                  <a16:creationId xmlns:a16="http://schemas.microsoft.com/office/drawing/2014/main" id="{F4893F61-5BA9-7484-6200-7B5F1FE43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1" y="2706090"/>
              <a:ext cx="185738" cy="223838"/>
            </a:xfrm>
            <a:custGeom>
              <a:avLst/>
              <a:gdLst>
                <a:gd name="T0" fmla="*/ 3429 w 5112"/>
                <a:gd name="T1" fmla="*/ 6129 h 6162"/>
                <a:gd name="T2" fmla="*/ 2651 w 5112"/>
                <a:gd name="T3" fmla="*/ 5408 h 6162"/>
                <a:gd name="T4" fmla="*/ 1935 w 5112"/>
                <a:gd name="T5" fmla="*/ 5817 h 6162"/>
                <a:gd name="T6" fmla="*/ 1837 w 5112"/>
                <a:gd name="T7" fmla="*/ 5904 h 6162"/>
                <a:gd name="T8" fmla="*/ 1530 w 5112"/>
                <a:gd name="T9" fmla="*/ 5405 h 6162"/>
                <a:gd name="T10" fmla="*/ 1185 w 5112"/>
                <a:gd name="T11" fmla="*/ 5335 h 6162"/>
                <a:gd name="T12" fmla="*/ 1631 w 5112"/>
                <a:gd name="T13" fmla="*/ 5232 h 6162"/>
                <a:gd name="T14" fmla="*/ 2095 w 5112"/>
                <a:gd name="T15" fmla="*/ 5260 h 6162"/>
                <a:gd name="T16" fmla="*/ 3234 w 5112"/>
                <a:gd name="T17" fmla="*/ 5603 h 6162"/>
                <a:gd name="T18" fmla="*/ 3857 w 5112"/>
                <a:gd name="T19" fmla="*/ 4191 h 6162"/>
                <a:gd name="T20" fmla="*/ 3979 w 5112"/>
                <a:gd name="T21" fmla="*/ 3801 h 6162"/>
                <a:gd name="T22" fmla="*/ 4357 w 5112"/>
                <a:gd name="T23" fmla="*/ 2407 h 6162"/>
                <a:gd name="T24" fmla="*/ 3221 w 5112"/>
                <a:gd name="T25" fmla="*/ 1564 h 6162"/>
                <a:gd name="T26" fmla="*/ 2139 w 5112"/>
                <a:gd name="T27" fmla="*/ 1292 h 6162"/>
                <a:gd name="T28" fmla="*/ 1542 w 5112"/>
                <a:gd name="T29" fmla="*/ 775 h 6162"/>
                <a:gd name="T30" fmla="*/ 355 w 5112"/>
                <a:gd name="T31" fmla="*/ 1585 h 6162"/>
                <a:gd name="T32" fmla="*/ 249 w 5112"/>
                <a:gd name="T33" fmla="*/ 2165 h 6162"/>
                <a:gd name="T34" fmla="*/ 36 w 5112"/>
                <a:gd name="T35" fmla="*/ 1352 h 6162"/>
                <a:gd name="T36" fmla="*/ 185 w 5112"/>
                <a:gd name="T37" fmla="*/ 1220 h 6162"/>
                <a:gd name="T38" fmla="*/ 1344 w 5112"/>
                <a:gd name="T39" fmla="*/ 740 h 6162"/>
                <a:gd name="T40" fmla="*/ 1361 w 5112"/>
                <a:gd name="T41" fmla="*/ 122 h 6162"/>
                <a:gd name="T42" fmla="*/ 1559 w 5112"/>
                <a:gd name="T43" fmla="*/ 93 h 6162"/>
                <a:gd name="T44" fmla="*/ 2208 w 5112"/>
                <a:gd name="T45" fmla="*/ 1104 h 6162"/>
                <a:gd name="T46" fmla="*/ 3483 w 5112"/>
                <a:gd name="T47" fmla="*/ 652 h 6162"/>
                <a:gd name="T48" fmla="*/ 3410 w 5112"/>
                <a:gd name="T49" fmla="*/ 1499 h 6162"/>
                <a:gd name="T50" fmla="*/ 4931 w 5112"/>
                <a:gd name="T51" fmla="*/ 2078 h 6162"/>
                <a:gd name="T52" fmla="*/ 5092 w 5112"/>
                <a:gd name="T53" fmla="*/ 2125 h 6162"/>
                <a:gd name="T54" fmla="*/ 5001 w 5112"/>
                <a:gd name="T55" fmla="*/ 2265 h 6162"/>
                <a:gd name="T56" fmla="*/ 4154 w 5112"/>
                <a:gd name="T57" fmla="*/ 3703 h 6162"/>
                <a:gd name="T58" fmla="*/ 4571 w 5112"/>
                <a:gd name="T59" fmla="*/ 4167 h 6162"/>
                <a:gd name="T60" fmla="*/ 4523 w 5112"/>
                <a:gd name="T61" fmla="*/ 4360 h 6162"/>
                <a:gd name="T62" fmla="*/ 3463 w 5112"/>
                <a:gd name="T63" fmla="*/ 4744 h 6162"/>
                <a:gd name="T64" fmla="*/ 3596 w 5112"/>
                <a:gd name="T65" fmla="*/ 6024 h 6162"/>
                <a:gd name="T66" fmla="*/ 3504 w 5112"/>
                <a:gd name="T67" fmla="*/ 6162 h 6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12" h="6162">
                  <a:moveTo>
                    <a:pt x="3504" y="6162"/>
                  </a:moveTo>
                  <a:cubicBezTo>
                    <a:pt x="3476" y="6162"/>
                    <a:pt x="3448" y="6151"/>
                    <a:pt x="3429" y="6129"/>
                  </a:cubicBezTo>
                  <a:cubicBezTo>
                    <a:pt x="3368" y="6061"/>
                    <a:pt x="3314" y="5998"/>
                    <a:pt x="3262" y="5937"/>
                  </a:cubicBezTo>
                  <a:cubicBezTo>
                    <a:pt x="3067" y="5708"/>
                    <a:pt x="2927" y="5544"/>
                    <a:pt x="2651" y="5408"/>
                  </a:cubicBezTo>
                  <a:cubicBezTo>
                    <a:pt x="2546" y="5356"/>
                    <a:pt x="2353" y="5348"/>
                    <a:pt x="2190" y="5437"/>
                  </a:cubicBezTo>
                  <a:cubicBezTo>
                    <a:pt x="2089" y="5490"/>
                    <a:pt x="1963" y="5600"/>
                    <a:pt x="1935" y="5817"/>
                  </a:cubicBezTo>
                  <a:cubicBezTo>
                    <a:pt x="1929" y="5866"/>
                    <a:pt x="1887" y="5903"/>
                    <a:pt x="1837" y="5904"/>
                  </a:cubicBezTo>
                  <a:lnTo>
                    <a:pt x="1837" y="5904"/>
                  </a:lnTo>
                  <a:cubicBezTo>
                    <a:pt x="1787" y="5904"/>
                    <a:pt x="1745" y="5868"/>
                    <a:pt x="1738" y="5820"/>
                  </a:cubicBezTo>
                  <a:cubicBezTo>
                    <a:pt x="1704" y="5611"/>
                    <a:pt x="1631" y="5465"/>
                    <a:pt x="1530" y="5405"/>
                  </a:cubicBezTo>
                  <a:cubicBezTo>
                    <a:pt x="1467" y="5369"/>
                    <a:pt x="1394" y="5365"/>
                    <a:pt x="1313" y="5394"/>
                  </a:cubicBezTo>
                  <a:cubicBezTo>
                    <a:pt x="1262" y="5414"/>
                    <a:pt x="1204" y="5387"/>
                    <a:pt x="1185" y="5335"/>
                  </a:cubicBezTo>
                  <a:cubicBezTo>
                    <a:pt x="1166" y="5283"/>
                    <a:pt x="1192" y="5226"/>
                    <a:pt x="1244" y="5207"/>
                  </a:cubicBezTo>
                  <a:cubicBezTo>
                    <a:pt x="1382" y="5156"/>
                    <a:pt x="1516" y="5165"/>
                    <a:pt x="1631" y="5232"/>
                  </a:cubicBezTo>
                  <a:cubicBezTo>
                    <a:pt x="1700" y="5274"/>
                    <a:pt x="1783" y="5347"/>
                    <a:pt x="1847" y="5486"/>
                  </a:cubicBezTo>
                  <a:cubicBezTo>
                    <a:pt x="1909" y="5393"/>
                    <a:pt x="1992" y="5316"/>
                    <a:pt x="2095" y="5260"/>
                  </a:cubicBezTo>
                  <a:cubicBezTo>
                    <a:pt x="2298" y="5152"/>
                    <a:pt x="2558" y="5138"/>
                    <a:pt x="2740" y="5228"/>
                  </a:cubicBezTo>
                  <a:cubicBezTo>
                    <a:pt x="2957" y="5336"/>
                    <a:pt x="3100" y="5459"/>
                    <a:pt x="3234" y="5603"/>
                  </a:cubicBezTo>
                  <a:cubicBezTo>
                    <a:pt x="3153" y="5297"/>
                    <a:pt x="3117" y="4936"/>
                    <a:pt x="3291" y="4642"/>
                  </a:cubicBezTo>
                  <a:cubicBezTo>
                    <a:pt x="3412" y="4437"/>
                    <a:pt x="3612" y="4277"/>
                    <a:pt x="3857" y="4191"/>
                  </a:cubicBezTo>
                  <a:cubicBezTo>
                    <a:pt x="3967" y="4151"/>
                    <a:pt x="4083" y="4129"/>
                    <a:pt x="4197" y="4124"/>
                  </a:cubicBezTo>
                  <a:cubicBezTo>
                    <a:pt x="4107" y="4015"/>
                    <a:pt x="4031" y="3892"/>
                    <a:pt x="3979" y="3801"/>
                  </a:cubicBezTo>
                  <a:cubicBezTo>
                    <a:pt x="3725" y="3347"/>
                    <a:pt x="3848" y="2787"/>
                    <a:pt x="4272" y="2470"/>
                  </a:cubicBezTo>
                  <a:cubicBezTo>
                    <a:pt x="4291" y="2455"/>
                    <a:pt x="4320" y="2433"/>
                    <a:pt x="4357" y="2407"/>
                  </a:cubicBezTo>
                  <a:cubicBezTo>
                    <a:pt x="4117" y="2413"/>
                    <a:pt x="3869" y="2355"/>
                    <a:pt x="3632" y="2177"/>
                  </a:cubicBezTo>
                  <a:cubicBezTo>
                    <a:pt x="3465" y="2051"/>
                    <a:pt x="3280" y="1735"/>
                    <a:pt x="3221" y="1564"/>
                  </a:cubicBezTo>
                  <a:cubicBezTo>
                    <a:pt x="3166" y="1406"/>
                    <a:pt x="3157" y="1215"/>
                    <a:pt x="3189" y="1037"/>
                  </a:cubicBezTo>
                  <a:cubicBezTo>
                    <a:pt x="2788" y="1324"/>
                    <a:pt x="2449" y="1404"/>
                    <a:pt x="2139" y="1292"/>
                  </a:cubicBezTo>
                  <a:cubicBezTo>
                    <a:pt x="1927" y="1214"/>
                    <a:pt x="1709" y="941"/>
                    <a:pt x="1556" y="656"/>
                  </a:cubicBezTo>
                  <a:cubicBezTo>
                    <a:pt x="1552" y="703"/>
                    <a:pt x="1547" y="745"/>
                    <a:pt x="1542" y="775"/>
                  </a:cubicBezTo>
                  <a:cubicBezTo>
                    <a:pt x="1487" y="1072"/>
                    <a:pt x="1395" y="1405"/>
                    <a:pt x="998" y="1598"/>
                  </a:cubicBezTo>
                  <a:cubicBezTo>
                    <a:pt x="783" y="1702"/>
                    <a:pt x="552" y="1675"/>
                    <a:pt x="355" y="1585"/>
                  </a:cubicBezTo>
                  <a:cubicBezTo>
                    <a:pt x="394" y="1757"/>
                    <a:pt x="393" y="1942"/>
                    <a:pt x="366" y="2086"/>
                  </a:cubicBezTo>
                  <a:cubicBezTo>
                    <a:pt x="355" y="2140"/>
                    <a:pt x="304" y="2176"/>
                    <a:pt x="249" y="2165"/>
                  </a:cubicBezTo>
                  <a:cubicBezTo>
                    <a:pt x="195" y="2156"/>
                    <a:pt x="159" y="2103"/>
                    <a:pt x="169" y="2049"/>
                  </a:cubicBezTo>
                  <a:cubicBezTo>
                    <a:pt x="210" y="1830"/>
                    <a:pt x="178" y="1521"/>
                    <a:pt x="36" y="1352"/>
                  </a:cubicBezTo>
                  <a:cubicBezTo>
                    <a:pt x="0" y="1311"/>
                    <a:pt x="5" y="1250"/>
                    <a:pt x="45" y="1213"/>
                  </a:cubicBezTo>
                  <a:cubicBezTo>
                    <a:pt x="87" y="1178"/>
                    <a:pt x="148" y="1180"/>
                    <a:pt x="185" y="1220"/>
                  </a:cubicBezTo>
                  <a:cubicBezTo>
                    <a:pt x="354" y="1402"/>
                    <a:pt x="653" y="1542"/>
                    <a:pt x="910" y="1418"/>
                  </a:cubicBezTo>
                  <a:cubicBezTo>
                    <a:pt x="1194" y="1279"/>
                    <a:pt x="1285" y="1064"/>
                    <a:pt x="1344" y="740"/>
                  </a:cubicBezTo>
                  <a:cubicBezTo>
                    <a:pt x="1368" y="609"/>
                    <a:pt x="1382" y="261"/>
                    <a:pt x="1361" y="122"/>
                  </a:cubicBezTo>
                  <a:lnTo>
                    <a:pt x="1361" y="122"/>
                  </a:lnTo>
                  <a:cubicBezTo>
                    <a:pt x="1353" y="67"/>
                    <a:pt x="1391" y="16"/>
                    <a:pt x="1446" y="8"/>
                  </a:cubicBezTo>
                  <a:cubicBezTo>
                    <a:pt x="1501" y="0"/>
                    <a:pt x="1551" y="38"/>
                    <a:pt x="1559" y="93"/>
                  </a:cubicBezTo>
                  <a:lnTo>
                    <a:pt x="1559" y="93"/>
                  </a:lnTo>
                  <a:cubicBezTo>
                    <a:pt x="1602" y="393"/>
                    <a:pt x="1939" y="1006"/>
                    <a:pt x="2208" y="1104"/>
                  </a:cubicBezTo>
                  <a:cubicBezTo>
                    <a:pt x="2513" y="1215"/>
                    <a:pt x="2876" y="1072"/>
                    <a:pt x="3349" y="652"/>
                  </a:cubicBezTo>
                  <a:cubicBezTo>
                    <a:pt x="3388" y="618"/>
                    <a:pt x="3445" y="618"/>
                    <a:pt x="3483" y="652"/>
                  </a:cubicBezTo>
                  <a:cubicBezTo>
                    <a:pt x="3521" y="686"/>
                    <a:pt x="3527" y="743"/>
                    <a:pt x="3497" y="784"/>
                  </a:cubicBezTo>
                  <a:cubicBezTo>
                    <a:pt x="3387" y="941"/>
                    <a:pt x="3323" y="1251"/>
                    <a:pt x="3410" y="1499"/>
                  </a:cubicBezTo>
                  <a:cubicBezTo>
                    <a:pt x="3459" y="1638"/>
                    <a:pt x="3620" y="1917"/>
                    <a:pt x="3752" y="2018"/>
                  </a:cubicBezTo>
                  <a:cubicBezTo>
                    <a:pt x="4061" y="2250"/>
                    <a:pt x="4414" y="2269"/>
                    <a:pt x="4931" y="2078"/>
                  </a:cubicBezTo>
                  <a:cubicBezTo>
                    <a:pt x="4943" y="2073"/>
                    <a:pt x="4954" y="2069"/>
                    <a:pt x="4966" y="2066"/>
                  </a:cubicBezTo>
                  <a:cubicBezTo>
                    <a:pt x="5017" y="2047"/>
                    <a:pt x="5073" y="2073"/>
                    <a:pt x="5092" y="2125"/>
                  </a:cubicBezTo>
                  <a:cubicBezTo>
                    <a:pt x="5112" y="2177"/>
                    <a:pt x="5086" y="2234"/>
                    <a:pt x="5034" y="2253"/>
                  </a:cubicBezTo>
                  <a:cubicBezTo>
                    <a:pt x="5023" y="2257"/>
                    <a:pt x="5012" y="2261"/>
                    <a:pt x="5001" y="2265"/>
                  </a:cubicBezTo>
                  <a:cubicBezTo>
                    <a:pt x="4753" y="2363"/>
                    <a:pt x="4451" y="2585"/>
                    <a:pt x="4392" y="2629"/>
                  </a:cubicBezTo>
                  <a:cubicBezTo>
                    <a:pt x="4049" y="2886"/>
                    <a:pt x="3949" y="3338"/>
                    <a:pt x="4154" y="3703"/>
                  </a:cubicBezTo>
                  <a:cubicBezTo>
                    <a:pt x="4288" y="3942"/>
                    <a:pt x="4441" y="4120"/>
                    <a:pt x="4543" y="4158"/>
                  </a:cubicBezTo>
                  <a:cubicBezTo>
                    <a:pt x="4553" y="4161"/>
                    <a:pt x="4563" y="4164"/>
                    <a:pt x="4571" y="4167"/>
                  </a:cubicBezTo>
                  <a:cubicBezTo>
                    <a:pt x="4623" y="4182"/>
                    <a:pt x="4653" y="4235"/>
                    <a:pt x="4640" y="4287"/>
                  </a:cubicBezTo>
                  <a:cubicBezTo>
                    <a:pt x="4627" y="4339"/>
                    <a:pt x="4575" y="4371"/>
                    <a:pt x="4523" y="4360"/>
                  </a:cubicBezTo>
                  <a:cubicBezTo>
                    <a:pt x="4511" y="4358"/>
                    <a:pt x="4498" y="4354"/>
                    <a:pt x="4486" y="4350"/>
                  </a:cubicBezTo>
                  <a:cubicBezTo>
                    <a:pt x="4099" y="4249"/>
                    <a:pt x="3655" y="4419"/>
                    <a:pt x="3463" y="4744"/>
                  </a:cubicBezTo>
                  <a:cubicBezTo>
                    <a:pt x="3233" y="5132"/>
                    <a:pt x="3463" y="5696"/>
                    <a:pt x="3585" y="5998"/>
                  </a:cubicBezTo>
                  <a:lnTo>
                    <a:pt x="3596" y="6024"/>
                  </a:lnTo>
                  <a:cubicBezTo>
                    <a:pt x="3614" y="6069"/>
                    <a:pt x="3598" y="6121"/>
                    <a:pt x="3557" y="6147"/>
                  </a:cubicBezTo>
                  <a:cubicBezTo>
                    <a:pt x="3540" y="6158"/>
                    <a:pt x="3522" y="6162"/>
                    <a:pt x="3504" y="616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990">
              <a:extLst>
                <a:ext uri="{FF2B5EF4-FFF2-40B4-BE49-F238E27FC236}">
                  <a16:creationId xmlns:a16="http://schemas.microsoft.com/office/drawing/2014/main" id="{8E4037B0-453B-3AD4-FAE2-07CD1F10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1" y="2748952"/>
              <a:ext cx="20638" cy="19050"/>
            </a:xfrm>
            <a:custGeom>
              <a:avLst/>
              <a:gdLst>
                <a:gd name="T0" fmla="*/ 110 w 539"/>
                <a:gd name="T1" fmla="*/ 539 h 539"/>
                <a:gd name="T2" fmla="*/ 40 w 539"/>
                <a:gd name="T3" fmla="*/ 511 h 539"/>
                <a:gd name="T4" fmla="*/ 38 w 539"/>
                <a:gd name="T5" fmla="*/ 370 h 539"/>
                <a:gd name="T6" fmla="*/ 357 w 539"/>
                <a:gd name="T7" fmla="*/ 41 h 539"/>
                <a:gd name="T8" fmla="*/ 498 w 539"/>
                <a:gd name="T9" fmla="*/ 38 h 539"/>
                <a:gd name="T10" fmla="*/ 501 w 539"/>
                <a:gd name="T11" fmla="*/ 180 h 539"/>
                <a:gd name="T12" fmla="*/ 182 w 539"/>
                <a:gd name="T13" fmla="*/ 509 h 539"/>
                <a:gd name="T14" fmla="*/ 110 w 539"/>
                <a:gd name="T1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539">
                  <a:moveTo>
                    <a:pt x="110" y="539"/>
                  </a:moveTo>
                  <a:cubicBezTo>
                    <a:pt x="85" y="539"/>
                    <a:pt x="60" y="530"/>
                    <a:pt x="40" y="511"/>
                  </a:cubicBezTo>
                  <a:cubicBezTo>
                    <a:pt x="1" y="473"/>
                    <a:pt x="0" y="410"/>
                    <a:pt x="38" y="370"/>
                  </a:cubicBezTo>
                  <a:lnTo>
                    <a:pt x="357" y="41"/>
                  </a:lnTo>
                  <a:cubicBezTo>
                    <a:pt x="396" y="1"/>
                    <a:pt x="459" y="0"/>
                    <a:pt x="498" y="38"/>
                  </a:cubicBezTo>
                  <a:cubicBezTo>
                    <a:pt x="538" y="77"/>
                    <a:pt x="539" y="140"/>
                    <a:pt x="501" y="180"/>
                  </a:cubicBezTo>
                  <a:lnTo>
                    <a:pt x="182" y="509"/>
                  </a:lnTo>
                  <a:cubicBezTo>
                    <a:pt x="163" y="529"/>
                    <a:pt x="137" y="539"/>
                    <a:pt x="110" y="539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991">
              <a:extLst>
                <a:ext uri="{FF2B5EF4-FFF2-40B4-BE49-F238E27FC236}">
                  <a16:creationId xmlns:a16="http://schemas.microsoft.com/office/drawing/2014/main" id="{36D35F9E-72D6-5A89-1043-893C4AF5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48" y="2710852"/>
              <a:ext cx="14288" cy="22225"/>
            </a:xfrm>
            <a:custGeom>
              <a:avLst/>
              <a:gdLst>
                <a:gd name="T0" fmla="*/ 113 w 394"/>
                <a:gd name="T1" fmla="*/ 639 h 639"/>
                <a:gd name="T2" fmla="*/ 77 w 394"/>
                <a:gd name="T3" fmla="*/ 633 h 639"/>
                <a:gd name="T4" fmla="*/ 20 w 394"/>
                <a:gd name="T5" fmla="*/ 503 h 639"/>
                <a:gd name="T6" fmla="*/ 187 w 394"/>
                <a:gd name="T7" fmla="*/ 77 h 639"/>
                <a:gd name="T8" fmla="*/ 318 w 394"/>
                <a:gd name="T9" fmla="*/ 20 h 639"/>
                <a:gd name="T10" fmla="*/ 374 w 394"/>
                <a:gd name="T11" fmla="*/ 149 h 639"/>
                <a:gd name="T12" fmla="*/ 206 w 394"/>
                <a:gd name="T13" fmla="*/ 577 h 639"/>
                <a:gd name="T14" fmla="*/ 113 w 394"/>
                <a:gd name="T15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639">
                  <a:moveTo>
                    <a:pt x="113" y="639"/>
                  </a:moveTo>
                  <a:cubicBezTo>
                    <a:pt x="101" y="639"/>
                    <a:pt x="88" y="637"/>
                    <a:pt x="77" y="633"/>
                  </a:cubicBezTo>
                  <a:cubicBezTo>
                    <a:pt x="26" y="613"/>
                    <a:pt x="0" y="555"/>
                    <a:pt x="20" y="503"/>
                  </a:cubicBezTo>
                  <a:lnTo>
                    <a:pt x="187" y="77"/>
                  </a:lnTo>
                  <a:cubicBezTo>
                    <a:pt x="208" y="26"/>
                    <a:pt x="266" y="0"/>
                    <a:pt x="318" y="20"/>
                  </a:cubicBezTo>
                  <a:cubicBezTo>
                    <a:pt x="369" y="40"/>
                    <a:pt x="394" y="99"/>
                    <a:pt x="374" y="149"/>
                  </a:cubicBezTo>
                  <a:lnTo>
                    <a:pt x="206" y="577"/>
                  </a:lnTo>
                  <a:cubicBezTo>
                    <a:pt x="191" y="616"/>
                    <a:pt x="153" y="639"/>
                    <a:pt x="113" y="639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992">
              <a:extLst>
                <a:ext uri="{FF2B5EF4-FFF2-40B4-BE49-F238E27FC236}">
                  <a16:creationId xmlns:a16="http://schemas.microsoft.com/office/drawing/2014/main" id="{90281C0F-67B0-2701-3BDA-0CAC196DA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1" y="2726727"/>
              <a:ext cx="11113" cy="15875"/>
            </a:xfrm>
            <a:custGeom>
              <a:avLst/>
              <a:gdLst>
                <a:gd name="T0" fmla="*/ 190 w 303"/>
                <a:gd name="T1" fmla="*/ 441 h 441"/>
                <a:gd name="T2" fmla="*/ 96 w 303"/>
                <a:gd name="T3" fmla="*/ 374 h 441"/>
                <a:gd name="T4" fmla="*/ 18 w 303"/>
                <a:gd name="T5" fmla="*/ 145 h 441"/>
                <a:gd name="T6" fmla="*/ 79 w 303"/>
                <a:gd name="T7" fmla="*/ 18 h 441"/>
                <a:gd name="T8" fmla="*/ 207 w 303"/>
                <a:gd name="T9" fmla="*/ 80 h 441"/>
                <a:gd name="T10" fmla="*/ 285 w 303"/>
                <a:gd name="T11" fmla="*/ 308 h 441"/>
                <a:gd name="T12" fmla="*/ 224 w 303"/>
                <a:gd name="T13" fmla="*/ 435 h 441"/>
                <a:gd name="T14" fmla="*/ 190 w 303"/>
                <a:gd name="T15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41">
                  <a:moveTo>
                    <a:pt x="190" y="441"/>
                  </a:moveTo>
                  <a:cubicBezTo>
                    <a:pt x="150" y="441"/>
                    <a:pt x="111" y="415"/>
                    <a:pt x="96" y="374"/>
                  </a:cubicBezTo>
                  <a:lnTo>
                    <a:pt x="18" y="145"/>
                  </a:lnTo>
                  <a:cubicBezTo>
                    <a:pt x="0" y="93"/>
                    <a:pt x="27" y="36"/>
                    <a:pt x="79" y="18"/>
                  </a:cubicBezTo>
                  <a:cubicBezTo>
                    <a:pt x="132" y="0"/>
                    <a:pt x="189" y="27"/>
                    <a:pt x="207" y="80"/>
                  </a:cubicBezTo>
                  <a:lnTo>
                    <a:pt x="285" y="308"/>
                  </a:lnTo>
                  <a:cubicBezTo>
                    <a:pt x="303" y="360"/>
                    <a:pt x="276" y="417"/>
                    <a:pt x="224" y="435"/>
                  </a:cubicBezTo>
                  <a:cubicBezTo>
                    <a:pt x="212" y="439"/>
                    <a:pt x="202" y="441"/>
                    <a:pt x="190" y="44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993">
              <a:extLst>
                <a:ext uri="{FF2B5EF4-FFF2-40B4-BE49-F238E27FC236}">
                  <a16:creationId xmlns:a16="http://schemas.microsoft.com/office/drawing/2014/main" id="{C67E3C81-E2C5-DC6D-CD16-B96B4E2F4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6" y="2915640"/>
              <a:ext cx="12700" cy="20638"/>
            </a:xfrm>
            <a:custGeom>
              <a:avLst/>
              <a:gdLst>
                <a:gd name="T0" fmla="*/ 230 w 343"/>
                <a:gd name="T1" fmla="*/ 556 h 556"/>
                <a:gd name="T2" fmla="*/ 136 w 343"/>
                <a:gd name="T3" fmla="*/ 487 h 556"/>
                <a:gd name="T4" fmla="*/ 18 w 343"/>
                <a:gd name="T5" fmla="*/ 145 h 556"/>
                <a:gd name="T6" fmla="*/ 79 w 343"/>
                <a:gd name="T7" fmla="*/ 18 h 556"/>
                <a:gd name="T8" fmla="*/ 207 w 343"/>
                <a:gd name="T9" fmla="*/ 80 h 556"/>
                <a:gd name="T10" fmla="*/ 325 w 343"/>
                <a:gd name="T11" fmla="*/ 422 h 556"/>
                <a:gd name="T12" fmla="*/ 262 w 343"/>
                <a:gd name="T13" fmla="*/ 550 h 556"/>
                <a:gd name="T14" fmla="*/ 230 w 343"/>
                <a:gd name="T15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556">
                  <a:moveTo>
                    <a:pt x="230" y="556"/>
                  </a:moveTo>
                  <a:cubicBezTo>
                    <a:pt x="189" y="556"/>
                    <a:pt x="150" y="529"/>
                    <a:pt x="136" y="487"/>
                  </a:cubicBezTo>
                  <a:lnTo>
                    <a:pt x="18" y="145"/>
                  </a:lnTo>
                  <a:cubicBezTo>
                    <a:pt x="0" y="93"/>
                    <a:pt x="27" y="36"/>
                    <a:pt x="79" y="18"/>
                  </a:cubicBezTo>
                  <a:cubicBezTo>
                    <a:pt x="131" y="0"/>
                    <a:pt x="189" y="27"/>
                    <a:pt x="207" y="80"/>
                  </a:cubicBezTo>
                  <a:lnTo>
                    <a:pt x="325" y="422"/>
                  </a:lnTo>
                  <a:cubicBezTo>
                    <a:pt x="343" y="475"/>
                    <a:pt x="315" y="532"/>
                    <a:pt x="262" y="550"/>
                  </a:cubicBezTo>
                  <a:cubicBezTo>
                    <a:pt x="252" y="554"/>
                    <a:pt x="241" y="556"/>
                    <a:pt x="230" y="55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994">
              <a:extLst>
                <a:ext uri="{FF2B5EF4-FFF2-40B4-BE49-F238E27FC236}">
                  <a16:creationId xmlns:a16="http://schemas.microsoft.com/office/drawing/2014/main" id="{30BBA37B-CCB9-A92F-E4FA-A66E6926C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36" y="2882302"/>
              <a:ext cx="20638" cy="17463"/>
            </a:xfrm>
            <a:custGeom>
              <a:avLst/>
              <a:gdLst>
                <a:gd name="T0" fmla="*/ 438 w 552"/>
                <a:gd name="T1" fmla="*/ 444 h 444"/>
                <a:gd name="T2" fmla="*/ 381 w 552"/>
                <a:gd name="T3" fmla="*/ 426 h 444"/>
                <a:gd name="T4" fmla="*/ 55 w 552"/>
                <a:gd name="T5" fmla="*/ 195 h 444"/>
                <a:gd name="T6" fmla="*/ 32 w 552"/>
                <a:gd name="T7" fmla="*/ 56 h 444"/>
                <a:gd name="T8" fmla="*/ 171 w 552"/>
                <a:gd name="T9" fmla="*/ 32 h 444"/>
                <a:gd name="T10" fmla="*/ 497 w 552"/>
                <a:gd name="T11" fmla="*/ 262 h 444"/>
                <a:gd name="T12" fmla="*/ 521 w 552"/>
                <a:gd name="T13" fmla="*/ 402 h 444"/>
                <a:gd name="T14" fmla="*/ 438 w 552"/>
                <a:gd name="T1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444">
                  <a:moveTo>
                    <a:pt x="438" y="444"/>
                  </a:moveTo>
                  <a:cubicBezTo>
                    <a:pt x="418" y="444"/>
                    <a:pt x="398" y="438"/>
                    <a:pt x="381" y="426"/>
                  </a:cubicBezTo>
                  <a:lnTo>
                    <a:pt x="55" y="195"/>
                  </a:lnTo>
                  <a:cubicBezTo>
                    <a:pt x="11" y="163"/>
                    <a:pt x="0" y="101"/>
                    <a:pt x="32" y="56"/>
                  </a:cubicBezTo>
                  <a:cubicBezTo>
                    <a:pt x="64" y="11"/>
                    <a:pt x="126" y="0"/>
                    <a:pt x="171" y="32"/>
                  </a:cubicBezTo>
                  <a:lnTo>
                    <a:pt x="497" y="262"/>
                  </a:lnTo>
                  <a:cubicBezTo>
                    <a:pt x="542" y="294"/>
                    <a:pt x="552" y="356"/>
                    <a:pt x="521" y="402"/>
                  </a:cubicBezTo>
                  <a:cubicBezTo>
                    <a:pt x="501" y="428"/>
                    <a:pt x="470" y="444"/>
                    <a:pt x="438" y="44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995">
              <a:extLst>
                <a:ext uri="{FF2B5EF4-FFF2-40B4-BE49-F238E27FC236}">
                  <a16:creationId xmlns:a16="http://schemas.microsoft.com/office/drawing/2014/main" id="{665B8138-ED99-FAAA-BC3A-0EEF9DA8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1" y="2821977"/>
              <a:ext cx="26988" cy="11113"/>
            </a:xfrm>
            <a:custGeom>
              <a:avLst/>
              <a:gdLst>
                <a:gd name="T0" fmla="*/ 626 w 733"/>
                <a:gd name="T1" fmla="*/ 274 h 274"/>
                <a:gd name="T2" fmla="*/ 614 w 733"/>
                <a:gd name="T3" fmla="*/ 274 h 274"/>
                <a:gd name="T4" fmla="*/ 93 w 733"/>
                <a:gd name="T5" fmla="*/ 205 h 274"/>
                <a:gd name="T6" fmla="*/ 7 w 733"/>
                <a:gd name="T7" fmla="*/ 93 h 274"/>
                <a:gd name="T8" fmla="*/ 120 w 733"/>
                <a:gd name="T9" fmla="*/ 7 h 274"/>
                <a:gd name="T10" fmla="*/ 640 w 733"/>
                <a:gd name="T11" fmla="*/ 76 h 274"/>
                <a:gd name="T12" fmla="*/ 726 w 733"/>
                <a:gd name="T13" fmla="*/ 188 h 274"/>
                <a:gd name="T14" fmla="*/ 626 w 733"/>
                <a:gd name="T1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3" h="274">
                  <a:moveTo>
                    <a:pt x="626" y="274"/>
                  </a:moveTo>
                  <a:lnTo>
                    <a:pt x="614" y="274"/>
                  </a:lnTo>
                  <a:lnTo>
                    <a:pt x="93" y="205"/>
                  </a:lnTo>
                  <a:cubicBezTo>
                    <a:pt x="38" y="199"/>
                    <a:pt x="0" y="148"/>
                    <a:pt x="7" y="93"/>
                  </a:cubicBezTo>
                  <a:cubicBezTo>
                    <a:pt x="14" y="38"/>
                    <a:pt x="65" y="0"/>
                    <a:pt x="120" y="7"/>
                  </a:cubicBezTo>
                  <a:lnTo>
                    <a:pt x="640" y="76"/>
                  </a:lnTo>
                  <a:cubicBezTo>
                    <a:pt x="695" y="82"/>
                    <a:pt x="733" y="133"/>
                    <a:pt x="726" y="188"/>
                  </a:cubicBezTo>
                  <a:cubicBezTo>
                    <a:pt x="719" y="238"/>
                    <a:pt x="676" y="274"/>
                    <a:pt x="626" y="27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996">
              <a:extLst>
                <a:ext uri="{FF2B5EF4-FFF2-40B4-BE49-F238E27FC236}">
                  <a16:creationId xmlns:a16="http://schemas.microsoft.com/office/drawing/2014/main" id="{205D8225-11C8-A5E3-FC7E-139A9AF4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6" y="2715615"/>
              <a:ext cx="9525" cy="7938"/>
            </a:xfrm>
            <a:custGeom>
              <a:avLst/>
              <a:gdLst>
                <a:gd name="T0" fmla="*/ 109 w 233"/>
                <a:gd name="T1" fmla="*/ 245 h 245"/>
                <a:gd name="T2" fmla="*/ 46 w 233"/>
                <a:gd name="T3" fmla="*/ 222 h 245"/>
                <a:gd name="T4" fmla="*/ 11 w 233"/>
                <a:gd name="T5" fmla="*/ 128 h 245"/>
                <a:gd name="T6" fmla="*/ 89 w 233"/>
                <a:gd name="T7" fmla="*/ 10 h 245"/>
                <a:gd name="T8" fmla="*/ 203 w 233"/>
                <a:gd name="T9" fmla="*/ 76 h 245"/>
                <a:gd name="T10" fmla="*/ 187 w 233"/>
                <a:gd name="T11" fmla="*/ 208 h 245"/>
                <a:gd name="T12" fmla="*/ 109 w 233"/>
                <a:gd name="T13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45">
                  <a:moveTo>
                    <a:pt x="109" y="245"/>
                  </a:moveTo>
                  <a:cubicBezTo>
                    <a:pt x="87" y="245"/>
                    <a:pt x="64" y="237"/>
                    <a:pt x="46" y="222"/>
                  </a:cubicBezTo>
                  <a:cubicBezTo>
                    <a:pt x="16" y="198"/>
                    <a:pt x="4" y="162"/>
                    <a:pt x="11" y="128"/>
                  </a:cubicBezTo>
                  <a:cubicBezTo>
                    <a:pt x="0" y="74"/>
                    <a:pt x="35" y="21"/>
                    <a:pt x="89" y="10"/>
                  </a:cubicBezTo>
                  <a:cubicBezTo>
                    <a:pt x="139" y="0"/>
                    <a:pt x="188" y="29"/>
                    <a:pt x="203" y="76"/>
                  </a:cubicBezTo>
                  <a:cubicBezTo>
                    <a:pt x="219" y="103"/>
                    <a:pt x="233" y="150"/>
                    <a:pt x="187" y="208"/>
                  </a:cubicBezTo>
                  <a:cubicBezTo>
                    <a:pt x="167" y="232"/>
                    <a:pt x="138" y="245"/>
                    <a:pt x="109" y="245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997">
              <a:extLst>
                <a:ext uri="{FF2B5EF4-FFF2-40B4-BE49-F238E27FC236}">
                  <a16:creationId xmlns:a16="http://schemas.microsoft.com/office/drawing/2014/main" id="{F46C7EFF-BD10-5889-6EC1-38AD5BB1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3" y="2863252"/>
              <a:ext cx="7938" cy="7938"/>
            </a:xfrm>
            <a:custGeom>
              <a:avLst/>
              <a:gdLst>
                <a:gd name="T0" fmla="*/ 134 w 246"/>
                <a:gd name="T1" fmla="*/ 209 h 209"/>
                <a:gd name="T2" fmla="*/ 104 w 246"/>
                <a:gd name="T3" fmla="*/ 204 h 209"/>
                <a:gd name="T4" fmla="*/ 86 w 246"/>
                <a:gd name="T5" fmla="*/ 198 h 209"/>
                <a:gd name="T6" fmla="*/ 86 w 246"/>
                <a:gd name="T7" fmla="*/ 198 h 209"/>
                <a:gd name="T8" fmla="*/ 79 w 246"/>
                <a:gd name="T9" fmla="*/ 196 h 209"/>
                <a:gd name="T10" fmla="*/ 79 w 246"/>
                <a:gd name="T11" fmla="*/ 195 h 209"/>
                <a:gd name="T12" fmla="*/ 11 w 246"/>
                <a:gd name="T13" fmla="*/ 85 h 209"/>
                <a:gd name="T14" fmla="*/ 110 w 246"/>
                <a:gd name="T15" fmla="*/ 0 h 209"/>
                <a:gd name="T16" fmla="*/ 140 w 246"/>
                <a:gd name="T17" fmla="*/ 5 h 209"/>
                <a:gd name="T18" fmla="*/ 140 w 246"/>
                <a:gd name="T19" fmla="*/ 5 h 209"/>
                <a:gd name="T20" fmla="*/ 160 w 246"/>
                <a:gd name="T21" fmla="*/ 12 h 209"/>
                <a:gd name="T22" fmla="*/ 164 w 246"/>
                <a:gd name="T23" fmla="*/ 13 h 209"/>
                <a:gd name="T24" fmla="*/ 164 w 246"/>
                <a:gd name="T25" fmla="*/ 13 h 209"/>
                <a:gd name="T26" fmla="*/ 164 w 246"/>
                <a:gd name="T27" fmla="*/ 13 h 209"/>
                <a:gd name="T28" fmla="*/ 229 w 246"/>
                <a:gd name="T29" fmla="*/ 139 h 209"/>
                <a:gd name="T30" fmla="*/ 134 w 246"/>
                <a:gd name="T3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09">
                  <a:moveTo>
                    <a:pt x="134" y="209"/>
                  </a:moveTo>
                  <a:cubicBezTo>
                    <a:pt x="124" y="209"/>
                    <a:pt x="114" y="207"/>
                    <a:pt x="104" y="204"/>
                  </a:cubicBezTo>
                  <a:lnTo>
                    <a:pt x="86" y="198"/>
                  </a:lnTo>
                  <a:lnTo>
                    <a:pt x="86" y="198"/>
                  </a:lnTo>
                  <a:lnTo>
                    <a:pt x="79" y="196"/>
                  </a:lnTo>
                  <a:lnTo>
                    <a:pt x="79" y="195"/>
                  </a:lnTo>
                  <a:cubicBezTo>
                    <a:pt x="0" y="167"/>
                    <a:pt x="10" y="94"/>
                    <a:pt x="11" y="85"/>
                  </a:cubicBezTo>
                  <a:cubicBezTo>
                    <a:pt x="19" y="37"/>
                    <a:pt x="61" y="0"/>
                    <a:pt x="110" y="0"/>
                  </a:cubicBezTo>
                  <a:cubicBezTo>
                    <a:pt x="120" y="0"/>
                    <a:pt x="125" y="1"/>
                    <a:pt x="140" y="5"/>
                  </a:cubicBezTo>
                  <a:lnTo>
                    <a:pt x="140" y="5"/>
                  </a:lnTo>
                  <a:lnTo>
                    <a:pt x="160" y="12"/>
                  </a:lnTo>
                  <a:cubicBezTo>
                    <a:pt x="162" y="12"/>
                    <a:pt x="162" y="13"/>
                    <a:pt x="164" y="13"/>
                  </a:cubicBezTo>
                  <a:lnTo>
                    <a:pt x="164" y="13"/>
                  </a:lnTo>
                  <a:lnTo>
                    <a:pt x="164" y="13"/>
                  </a:lnTo>
                  <a:cubicBezTo>
                    <a:pt x="217" y="30"/>
                    <a:pt x="246" y="87"/>
                    <a:pt x="229" y="139"/>
                  </a:cubicBezTo>
                  <a:cubicBezTo>
                    <a:pt x="215" y="181"/>
                    <a:pt x="176" y="209"/>
                    <a:pt x="134" y="2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998">
              <a:extLst>
                <a:ext uri="{FF2B5EF4-FFF2-40B4-BE49-F238E27FC236}">
                  <a16:creationId xmlns:a16="http://schemas.microsoft.com/office/drawing/2014/main" id="{7A855F27-343F-1402-3DCC-9ADBFF636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3" y="2775940"/>
              <a:ext cx="7938" cy="7938"/>
            </a:xfrm>
            <a:custGeom>
              <a:avLst/>
              <a:gdLst>
                <a:gd name="T0" fmla="*/ 100 w 200"/>
                <a:gd name="T1" fmla="*/ 200 h 200"/>
                <a:gd name="T2" fmla="*/ 30 w 200"/>
                <a:gd name="T3" fmla="*/ 172 h 200"/>
                <a:gd name="T4" fmla="*/ 0 w 200"/>
                <a:gd name="T5" fmla="*/ 100 h 200"/>
                <a:gd name="T6" fmla="*/ 30 w 200"/>
                <a:gd name="T7" fmla="*/ 30 h 200"/>
                <a:gd name="T8" fmla="*/ 100 w 200"/>
                <a:gd name="T9" fmla="*/ 0 h 200"/>
                <a:gd name="T10" fmla="*/ 171 w 200"/>
                <a:gd name="T11" fmla="*/ 30 h 200"/>
                <a:gd name="T12" fmla="*/ 200 w 200"/>
                <a:gd name="T13" fmla="*/ 100 h 200"/>
                <a:gd name="T14" fmla="*/ 171 w 200"/>
                <a:gd name="T15" fmla="*/ 172 h 200"/>
                <a:gd name="T16" fmla="*/ 100 w 200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100" y="200"/>
                  </a:moveTo>
                  <a:cubicBezTo>
                    <a:pt x="74" y="200"/>
                    <a:pt x="48" y="190"/>
                    <a:pt x="30" y="172"/>
                  </a:cubicBezTo>
                  <a:cubicBezTo>
                    <a:pt x="10" y="152"/>
                    <a:pt x="0" y="126"/>
                    <a:pt x="0" y="100"/>
                  </a:cubicBezTo>
                  <a:cubicBezTo>
                    <a:pt x="0" y="74"/>
                    <a:pt x="10" y="48"/>
                    <a:pt x="30" y="30"/>
                  </a:cubicBezTo>
                  <a:cubicBezTo>
                    <a:pt x="48" y="11"/>
                    <a:pt x="74" y="0"/>
                    <a:pt x="100" y="0"/>
                  </a:cubicBezTo>
                  <a:cubicBezTo>
                    <a:pt x="126" y="0"/>
                    <a:pt x="152" y="11"/>
                    <a:pt x="171" y="30"/>
                  </a:cubicBezTo>
                  <a:cubicBezTo>
                    <a:pt x="189" y="48"/>
                    <a:pt x="200" y="74"/>
                    <a:pt x="200" y="100"/>
                  </a:cubicBezTo>
                  <a:cubicBezTo>
                    <a:pt x="200" y="126"/>
                    <a:pt x="189" y="152"/>
                    <a:pt x="171" y="172"/>
                  </a:cubicBezTo>
                  <a:cubicBezTo>
                    <a:pt x="152" y="190"/>
                    <a:pt x="126" y="200"/>
                    <a:pt x="100" y="2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999">
              <a:extLst>
                <a:ext uri="{FF2B5EF4-FFF2-40B4-BE49-F238E27FC236}">
                  <a16:creationId xmlns:a16="http://schemas.microsoft.com/office/drawing/2014/main" id="{BA710BC7-28F9-4B55-07AF-EB83493C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6" y="2934690"/>
              <a:ext cx="7938" cy="7938"/>
            </a:xfrm>
            <a:custGeom>
              <a:avLst/>
              <a:gdLst>
                <a:gd name="T0" fmla="*/ 108 w 209"/>
                <a:gd name="T1" fmla="*/ 216 h 216"/>
                <a:gd name="T2" fmla="*/ 13 w 209"/>
                <a:gd name="T3" fmla="*/ 150 h 216"/>
                <a:gd name="T4" fmla="*/ 0 w 209"/>
                <a:gd name="T5" fmla="*/ 100 h 216"/>
                <a:gd name="T6" fmla="*/ 100 w 209"/>
                <a:gd name="T7" fmla="*/ 0 h 216"/>
                <a:gd name="T8" fmla="*/ 174 w 209"/>
                <a:gd name="T9" fmla="*/ 32 h 216"/>
                <a:gd name="T10" fmla="*/ 209 w 209"/>
                <a:gd name="T11" fmla="*/ 114 h 216"/>
                <a:gd name="T12" fmla="*/ 209 w 209"/>
                <a:gd name="T13" fmla="*/ 114 h 216"/>
                <a:gd name="T14" fmla="*/ 209 w 209"/>
                <a:gd name="T15" fmla="*/ 114 h 216"/>
                <a:gd name="T16" fmla="*/ 209 w 209"/>
                <a:gd name="T17" fmla="*/ 114 h 216"/>
                <a:gd name="T18" fmla="*/ 209 w 209"/>
                <a:gd name="T19" fmla="*/ 114 h 216"/>
                <a:gd name="T20" fmla="*/ 209 w 209"/>
                <a:gd name="T21" fmla="*/ 114 h 216"/>
                <a:gd name="T22" fmla="*/ 108 w 209"/>
                <a:gd name="T2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216">
                  <a:moveTo>
                    <a:pt x="108" y="216"/>
                  </a:moveTo>
                  <a:cubicBezTo>
                    <a:pt x="64" y="216"/>
                    <a:pt x="27" y="189"/>
                    <a:pt x="13" y="150"/>
                  </a:cubicBezTo>
                  <a:cubicBezTo>
                    <a:pt x="5" y="136"/>
                    <a:pt x="0" y="118"/>
                    <a:pt x="0" y="100"/>
                  </a:cubicBezTo>
                  <a:cubicBezTo>
                    <a:pt x="0" y="44"/>
                    <a:pt x="45" y="0"/>
                    <a:pt x="100" y="0"/>
                  </a:cubicBezTo>
                  <a:cubicBezTo>
                    <a:pt x="128" y="0"/>
                    <a:pt x="154" y="11"/>
                    <a:pt x="174" y="32"/>
                  </a:cubicBezTo>
                  <a:cubicBezTo>
                    <a:pt x="183" y="39"/>
                    <a:pt x="209" y="70"/>
                    <a:pt x="209" y="114"/>
                  </a:cubicBezTo>
                  <a:lnTo>
                    <a:pt x="209" y="114"/>
                  </a:lnTo>
                  <a:lnTo>
                    <a:pt x="209" y="114"/>
                  </a:lnTo>
                  <a:lnTo>
                    <a:pt x="209" y="114"/>
                  </a:lnTo>
                  <a:lnTo>
                    <a:pt x="209" y="114"/>
                  </a:lnTo>
                  <a:lnTo>
                    <a:pt x="209" y="114"/>
                  </a:lnTo>
                  <a:cubicBezTo>
                    <a:pt x="209" y="171"/>
                    <a:pt x="164" y="216"/>
                    <a:pt x="108" y="216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Customer_satisfaction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BE7F27-0829-87B3-63D3-CAEFE6133EBD}"/>
              </a:ext>
            </a:extLst>
          </p:cNvPr>
          <p:cNvGrpSpPr>
            <a:grpSpLocks noChangeAspect="1"/>
          </p:cNvGrpSpPr>
          <p:nvPr/>
        </p:nvGrpSpPr>
        <p:grpSpPr>
          <a:xfrm>
            <a:off x="616934" y="4891999"/>
            <a:ext cx="535547" cy="572485"/>
            <a:chOff x="616935" y="4891997"/>
            <a:chExt cx="858887" cy="918125"/>
          </a:xfrm>
        </p:grpSpPr>
        <p:grpSp>
          <p:nvGrpSpPr>
            <p:cNvPr id="27" name="Hand5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5EE66F8E-3400-E21D-672F-373BB5C690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6935" y="5267198"/>
              <a:ext cx="858887" cy="542924"/>
              <a:chOff x="616935" y="5267225"/>
              <a:chExt cx="306388" cy="193676"/>
            </a:xfrm>
            <a:solidFill>
              <a:schemeClr val="accent1"/>
            </a:solidFill>
          </p:grpSpPr>
          <p:sp>
            <p:nvSpPr>
              <p:cNvPr id="29" name="Freeform 1522">
                <a:extLst>
                  <a:ext uri="{FF2B5EF4-FFF2-40B4-BE49-F238E27FC236}">
                    <a16:creationId xmlns:a16="http://schemas.microsoft.com/office/drawing/2014/main" id="{86CDEEF5-6316-5AF8-0603-4567A848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322" y="5283100"/>
                <a:ext cx="150813" cy="73025"/>
              </a:xfrm>
              <a:custGeom>
                <a:avLst/>
                <a:gdLst>
                  <a:gd name="T0" fmla="*/ 12 w 247"/>
                  <a:gd name="T1" fmla="*/ 119 h 119"/>
                  <a:gd name="T2" fmla="*/ 0 w 247"/>
                  <a:gd name="T3" fmla="*/ 107 h 119"/>
                  <a:gd name="T4" fmla="*/ 86 w 247"/>
                  <a:gd name="T5" fmla="*/ 22 h 119"/>
                  <a:gd name="T6" fmla="*/ 133 w 247"/>
                  <a:gd name="T7" fmla="*/ 1 h 119"/>
                  <a:gd name="T8" fmla="*/ 204 w 247"/>
                  <a:gd name="T9" fmla="*/ 0 h 119"/>
                  <a:gd name="T10" fmla="*/ 235 w 247"/>
                  <a:gd name="T11" fmla="*/ 12 h 119"/>
                  <a:gd name="T12" fmla="*/ 247 w 247"/>
                  <a:gd name="T13" fmla="*/ 42 h 119"/>
                  <a:gd name="T14" fmla="*/ 206 w 247"/>
                  <a:gd name="T15" fmla="*/ 84 h 119"/>
                  <a:gd name="T16" fmla="*/ 155 w 247"/>
                  <a:gd name="T17" fmla="*/ 85 h 119"/>
                  <a:gd name="T18" fmla="*/ 155 w 247"/>
                  <a:gd name="T19" fmla="*/ 68 h 119"/>
                  <a:gd name="T20" fmla="*/ 206 w 247"/>
                  <a:gd name="T21" fmla="*/ 67 h 119"/>
                  <a:gd name="T22" fmla="*/ 230 w 247"/>
                  <a:gd name="T23" fmla="*/ 42 h 119"/>
                  <a:gd name="T24" fmla="*/ 223 w 247"/>
                  <a:gd name="T25" fmla="*/ 24 h 119"/>
                  <a:gd name="T26" fmla="*/ 205 w 247"/>
                  <a:gd name="T27" fmla="*/ 17 h 119"/>
                  <a:gd name="T28" fmla="*/ 134 w 247"/>
                  <a:gd name="T29" fmla="*/ 18 h 119"/>
                  <a:gd name="T30" fmla="*/ 97 w 247"/>
                  <a:gd name="T31" fmla="*/ 33 h 119"/>
                  <a:gd name="T32" fmla="*/ 12 w 247"/>
                  <a:gd name="T3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19">
                    <a:moveTo>
                      <a:pt x="12" y="119"/>
                    </a:moveTo>
                    <a:lnTo>
                      <a:pt x="0" y="107"/>
                    </a:lnTo>
                    <a:lnTo>
                      <a:pt x="86" y="22"/>
                    </a:lnTo>
                    <a:cubicBezTo>
                      <a:pt x="98" y="9"/>
                      <a:pt x="115" y="2"/>
                      <a:pt x="133" y="1"/>
                    </a:cubicBezTo>
                    <a:lnTo>
                      <a:pt x="204" y="0"/>
                    </a:lnTo>
                    <a:cubicBezTo>
                      <a:pt x="216" y="0"/>
                      <a:pt x="226" y="4"/>
                      <a:pt x="235" y="12"/>
                    </a:cubicBezTo>
                    <a:cubicBezTo>
                      <a:pt x="243" y="20"/>
                      <a:pt x="247" y="31"/>
                      <a:pt x="247" y="42"/>
                    </a:cubicBezTo>
                    <a:cubicBezTo>
                      <a:pt x="247" y="65"/>
                      <a:pt x="229" y="84"/>
                      <a:pt x="206" y="84"/>
                    </a:cubicBezTo>
                    <a:lnTo>
                      <a:pt x="155" y="85"/>
                    </a:lnTo>
                    <a:lnTo>
                      <a:pt x="155" y="68"/>
                    </a:lnTo>
                    <a:lnTo>
                      <a:pt x="206" y="67"/>
                    </a:lnTo>
                    <a:cubicBezTo>
                      <a:pt x="219" y="67"/>
                      <a:pt x="230" y="56"/>
                      <a:pt x="230" y="42"/>
                    </a:cubicBezTo>
                    <a:cubicBezTo>
                      <a:pt x="230" y="35"/>
                      <a:pt x="228" y="29"/>
                      <a:pt x="223" y="24"/>
                    </a:cubicBezTo>
                    <a:cubicBezTo>
                      <a:pt x="218" y="19"/>
                      <a:pt x="212" y="16"/>
                      <a:pt x="205" y="17"/>
                    </a:cubicBezTo>
                    <a:lnTo>
                      <a:pt x="134" y="18"/>
                    </a:lnTo>
                    <a:cubicBezTo>
                      <a:pt x="120" y="18"/>
                      <a:pt x="107" y="24"/>
                      <a:pt x="97" y="33"/>
                    </a:cubicBezTo>
                    <a:lnTo>
                      <a:pt x="12" y="119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523">
                <a:extLst>
                  <a:ext uri="{FF2B5EF4-FFF2-40B4-BE49-F238E27FC236}">
                    <a16:creationId xmlns:a16="http://schemas.microsoft.com/office/drawing/2014/main" id="{3B3CC4DB-B818-BCB6-6E56-EB107196D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710" y="5267225"/>
                <a:ext cx="201613" cy="141288"/>
              </a:xfrm>
              <a:custGeom>
                <a:avLst/>
                <a:gdLst>
                  <a:gd name="T0" fmla="*/ 11 w 332"/>
                  <a:gd name="T1" fmla="*/ 233 h 233"/>
                  <a:gd name="T2" fmla="*/ 0 w 332"/>
                  <a:gd name="T3" fmla="*/ 221 h 233"/>
                  <a:gd name="T4" fmla="*/ 5 w 332"/>
                  <a:gd name="T5" fmla="*/ 215 h 233"/>
                  <a:gd name="T6" fmla="*/ 49 w 332"/>
                  <a:gd name="T7" fmla="*/ 190 h 233"/>
                  <a:gd name="T8" fmla="*/ 174 w 332"/>
                  <a:gd name="T9" fmla="*/ 159 h 233"/>
                  <a:gd name="T10" fmla="*/ 245 w 332"/>
                  <a:gd name="T11" fmla="*/ 118 h 233"/>
                  <a:gd name="T12" fmla="*/ 310 w 332"/>
                  <a:gd name="T13" fmla="*/ 53 h 233"/>
                  <a:gd name="T14" fmla="*/ 316 w 332"/>
                  <a:gd name="T15" fmla="*/ 40 h 233"/>
                  <a:gd name="T16" fmla="*/ 310 w 332"/>
                  <a:gd name="T17" fmla="*/ 26 h 233"/>
                  <a:gd name="T18" fmla="*/ 282 w 332"/>
                  <a:gd name="T19" fmla="*/ 26 h 233"/>
                  <a:gd name="T20" fmla="*/ 225 w 332"/>
                  <a:gd name="T21" fmla="*/ 83 h 233"/>
                  <a:gd name="T22" fmla="*/ 159 w 332"/>
                  <a:gd name="T23" fmla="*/ 111 h 233"/>
                  <a:gd name="T24" fmla="*/ 53 w 332"/>
                  <a:gd name="T25" fmla="*/ 114 h 233"/>
                  <a:gd name="T26" fmla="*/ 53 w 332"/>
                  <a:gd name="T27" fmla="*/ 97 h 233"/>
                  <a:gd name="T28" fmla="*/ 159 w 332"/>
                  <a:gd name="T29" fmla="*/ 95 h 233"/>
                  <a:gd name="T30" fmla="*/ 214 w 332"/>
                  <a:gd name="T31" fmla="*/ 71 h 233"/>
                  <a:gd name="T32" fmla="*/ 271 w 332"/>
                  <a:gd name="T33" fmla="*/ 14 h 233"/>
                  <a:gd name="T34" fmla="*/ 322 w 332"/>
                  <a:gd name="T35" fmla="*/ 14 h 233"/>
                  <a:gd name="T36" fmla="*/ 332 w 332"/>
                  <a:gd name="T37" fmla="*/ 40 h 233"/>
                  <a:gd name="T38" fmla="*/ 322 w 332"/>
                  <a:gd name="T39" fmla="*/ 65 h 233"/>
                  <a:gd name="T40" fmla="*/ 257 w 332"/>
                  <a:gd name="T41" fmla="*/ 130 h 233"/>
                  <a:gd name="T42" fmla="*/ 178 w 332"/>
                  <a:gd name="T43" fmla="*/ 175 h 233"/>
                  <a:gd name="T44" fmla="*/ 53 w 332"/>
                  <a:gd name="T45" fmla="*/ 207 h 233"/>
                  <a:gd name="T46" fmla="*/ 17 w 332"/>
                  <a:gd name="T47" fmla="*/ 227 h 233"/>
                  <a:gd name="T48" fmla="*/ 11 w 332"/>
                  <a:gd name="T4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2" h="233">
                    <a:moveTo>
                      <a:pt x="11" y="233"/>
                    </a:moveTo>
                    <a:lnTo>
                      <a:pt x="0" y="221"/>
                    </a:lnTo>
                    <a:lnTo>
                      <a:pt x="5" y="215"/>
                    </a:lnTo>
                    <a:cubicBezTo>
                      <a:pt x="17" y="203"/>
                      <a:pt x="33" y="195"/>
                      <a:pt x="49" y="190"/>
                    </a:cubicBezTo>
                    <a:lnTo>
                      <a:pt x="174" y="159"/>
                    </a:lnTo>
                    <a:cubicBezTo>
                      <a:pt x="201" y="152"/>
                      <a:pt x="225" y="138"/>
                      <a:pt x="245" y="118"/>
                    </a:cubicBezTo>
                    <a:lnTo>
                      <a:pt x="310" y="53"/>
                    </a:lnTo>
                    <a:cubicBezTo>
                      <a:pt x="314" y="50"/>
                      <a:pt x="316" y="45"/>
                      <a:pt x="316" y="40"/>
                    </a:cubicBezTo>
                    <a:cubicBezTo>
                      <a:pt x="316" y="34"/>
                      <a:pt x="314" y="30"/>
                      <a:pt x="310" y="26"/>
                    </a:cubicBezTo>
                    <a:cubicBezTo>
                      <a:pt x="302" y="18"/>
                      <a:pt x="290" y="18"/>
                      <a:pt x="282" y="26"/>
                    </a:cubicBezTo>
                    <a:lnTo>
                      <a:pt x="225" y="83"/>
                    </a:lnTo>
                    <a:cubicBezTo>
                      <a:pt x="208" y="101"/>
                      <a:pt x="184" y="111"/>
                      <a:pt x="159" y="111"/>
                    </a:cubicBezTo>
                    <a:lnTo>
                      <a:pt x="53" y="114"/>
                    </a:lnTo>
                    <a:lnTo>
                      <a:pt x="53" y="97"/>
                    </a:lnTo>
                    <a:lnTo>
                      <a:pt x="159" y="95"/>
                    </a:lnTo>
                    <a:cubicBezTo>
                      <a:pt x="179" y="94"/>
                      <a:pt x="199" y="86"/>
                      <a:pt x="214" y="71"/>
                    </a:cubicBezTo>
                    <a:lnTo>
                      <a:pt x="271" y="14"/>
                    </a:lnTo>
                    <a:cubicBezTo>
                      <a:pt x="285" y="0"/>
                      <a:pt x="308" y="0"/>
                      <a:pt x="322" y="14"/>
                    </a:cubicBezTo>
                    <a:cubicBezTo>
                      <a:pt x="328" y="21"/>
                      <a:pt x="332" y="30"/>
                      <a:pt x="332" y="40"/>
                    </a:cubicBezTo>
                    <a:cubicBezTo>
                      <a:pt x="332" y="49"/>
                      <a:pt x="328" y="58"/>
                      <a:pt x="322" y="65"/>
                    </a:cubicBezTo>
                    <a:lnTo>
                      <a:pt x="257" y="130"/>
                    </a:lnTo>
                    <a:cubicBezTo>
                      <a:pt x="235" y="152"/>
                      <a:pt x="208" y="167"/>
                      <a:pt x="178" y="175"/>
                    </a:cubicBezTo>
                    <a:lnTo>
                      <a:pt x="53" y="207"/>
                    </a:lnTo>
                    <a:cubicBezTo>
                      <a:pt x="40" y="210"/>
                      <a:pt x="27" y="217"/>
                      <a:pt x="17" y="227"/>
                    </a:cubicBezTo>
                    <a:lnTo>
                      <a:pt x="11" y="233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524">
                <a:extLst>
                  <a:ext uri="{FF2B5EF4-FFF2-40B4-BE49-F238E27FC236}">
                    <a16:creationId xmlns:a16="http://schemas.microsoft.com/office/drawing/2014/main" id="{5012E8C5-A3AA-D862-ACD8-E3F204A4C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35" y="5267225"/>
                <a:ext cx="76200" cy="55563"/>
              </a:xfrm>
              <a:custGeom>
                <a:avLst/>
                <a:gdLst>
                  <a:gd name="T0" fmla="*/ 12 w 124"/>
                  <a:gd name="T1" fmla="*/ 91 h 91"/>
                  <a:gd name="T2" fmla="*/ 0 w 124"/>
                  <a:gd name="T3" fmla="*/ 79 h 91"/>
                  <a:gd name="T4" fmla="*/ 70 w 124"/>
                  <a:gd name="T5" fmla="*/ 9 h 91"/>
                  <a:gd name="T6" fmla="*/ 94 w 124"/>
                  <a:gd name="T7" fmla="*/ 1 h 91"/>
                  <a:gd name="T8" fmla="*/ 120 w 124"/>
                  <a:gd name="T9" fmla="*/ 20 h 91"/>
                  <a:gd name="T10" fmla="*/ 113 w 124"/>
                  <a:gd name="T11" fmla="*/ 52 h 91"/>
                  <a:gd name="T12" fmla="*/ 101 w 124"/>
                  <a:gd name="T13" fmla="*/ 40 h 91"/>
                  <a:gd name="T14" fmla="*/ 104 w 124"/>
                  <a:gd name="T15" fmla="*/ 26 h 91"/>
                  <a:gd name="T16" fmla="*/ 93 w 124"/>
                  <a:gd name="T17" fmla="*/ 17 h 91"/>
                  <a:gd name="T18" fmla="*/ 82 w 124"/>
                  <a:gd name="T19" fmla="*/ 21 h 91"/>
                  <a:gd name="T20" fmla="*/ 12 w 124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1">
                    <a:moveTo>
                      <a:pt x="12" y="91"/>
                    </a:moveTo>
                    <a:lnTo>
                      <a:pt x="0" y="79"/>
                    </a:lnTo>
                    <a:lnTo>
                      <a:pt x="70" y="9"/>
                    </a:lnTo>
                    <a:cubicBezTo>
                      <a:pt x="77" y="3"/>
                      <a:pt x="86" y="0"/>
                      <a:pt x="94" y="1"/>
                    </a:cubicBezTo>
                    <a:cubicBezTo>
                      <a:pt x="106" y="2"/>
                      <a:pt x="116" y="9"/>
                      <a:pt x="120" y="20"/>
                    </a:cubicBezTo>
                    <a:cubicBezTo>
                      <a:pt x="124" y="31"/>
                      <a:pt x="121" y="43"/>
                      <a:pt x="113" y="52"/>
                    </a:cubicBezTo>
                    <a:lnTo>
                      <a:pt x="101" y="40"/>
                    </a:lnTo>
                    <a:cubicBezTo>
                      <a:pt x="105" y="36"/>
                      <a:pt x="106" y="31"/>
                      <a:pt x="104" y="26"/>
                    </a:cubicBezTo>
                    <a:cubicBezTo>
                      <a:pt x="102" y="21"/>
                      <a:pt x="98" y="18"/>
                      <a:pt x="93" y="17"/>
                    </a:cubicBezTo>
                    <a:cubicBezTo>
                      <a:pt x="89" y="17"/>
                      <a:pt x="85" y="18"/>
                      <a:pt x="82" y="21"/>
                    </a:cubicBezTo>
                    <a:lnTo>
                      <a:pt x="12" y="91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525">
                <a:extLst>
                  <a:ext uri="{FF2B5EF4-FFF2-40B4-BE49-F238E27FC236}">
                    <a16:creationId xmlns:a16="http://schemas.microsoft.com/office/drawing/2014/main" id="{3EC5FAC0-1D20-279A-6C57-42F200401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35" y="5335488"/>
                <a:ext cx="125413" cy="125413"/>
              </a:xfrm>
              <a:custGeom>
                <a:avLst/>
                <a:gdLst>
                  <a:gd name="T0" fmla="*/ 48 w 79"/>
                  <a:gd name="T1" fmla="*/ 79 h 79"/>
                  <a:gd name="T2" fmla="*/ 44 w 79"/>
                  <a:gd name="T3" fmla="*/ 74 h 79"/>
                  <a:gd name="T4" fmla="*/ 70 w 79"/>
                  <a:gd name="T5" fmla="*/ 48 h 79"/>
                  <a:gd name="T6" fmla="*/ 31 w 79"/>
                  <a:gd name="T7" fmla="*/ 9 h 79"/>
                  <a:gd name="T8" fmla="*/ 4 w 79"/>
                  <a:gd name="T9" fmla="*/ 35 h 79"/>
                  <a:gd name="T10" fmla="*/ 0 w 79"/>
                  <a:gd name="T11" fmla="*/ 31 h 79"/>
                  <a:gd name="T12" fmla="*/ 31 w 79"/>
                  <a:gd name="T13" fmla="*/ 0 h 79"/>
                  <a:gd name="T14" fmla="*/ 79 w 79"/>
                  <a:gd name="T15" fmla="*/ 48 h 79"/>
                  <a:gd name="T16" fmla="*/ 48 w 79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9">
                    <a:moveTo>
                      <a:pt x="48" y="79"/>
                    </a:moveTo>
                    <a:lnTo>
                      <a:pt x="44" y="74"/>
                    </a:lnTo>
                    <a:lnTo>
                      <a:pt x="70" y="48"/>
                    </a:lnTo>
                    <a:lnTo>
                      <a:pt x="31" y="9"/>
                    </a:lnTo>
                    <a:lnTo>
                      <a:pt x="4" y="35"/>
                    </a:lnTo>
                    <a:lnTo>
                      <a:pt x="0" y="31"/>
                    </a:lnTo>
                    <a:lnTo>
                      <a:pt x="31" y="0"/>
                    </a:lnTo>
                    <a:lnTo>
                      <a:pt x="79" y="48"/>
                    </a:lnTo>
                    <a:lnTo>
                      <a:pt x="48" y="7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Heart2">
              <a:extLst>
                <a:ext uri="{FF2B5EF4-FFF2-40B4-BE49-F238E27FC236}">
                  <a16:creationId xmlns:a16="http://schemas.microsoft.com/office/drawing/2014/main" id="{C78F071D-0755-1194-0363-01C37E3C4E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1152" y="4891997"/>
              <a:ext cx="358878" cy="308557"/>
            </a:xfrm>
            <a:custGeom>
              <a:avLst/>
              <a:gdLst>
                <a:gd name="T0" fmla="*/ 600 w 600"/>
                <a:gd name="T1" fmla="*/ 174 h 515"/>
                <a:gd name="T2" fmla="*/ 432 w 600"/>
                <a:gd name="T3" fmla="*/ 0 h 515"/>
                <a:gd name="T4" fmla="*/ 300 w 600"/>
                <a:gd name="T5" fmla="*/ 69 h 515"/>
                <a:gd name="T6" fmla="*/ 169 w 600"/>
                <a:gd name="T7" fmla="*/ 0 h 515"/>
                <a:gd name="T8" fmla="*/ 1 w 600"/>
                <a:gd name="T9" fmla="*/ 174 h 515"/>
                <a:gd name="T10" fmla="*/ 0 w 600"/>
                <a:gd name="T11" fmla="*/ 174 h 515"/>
                <a:gd name="T12" fmla="*/ 0 w 600"/>
                <a:gd name="T13" fmla="*/ 176 h 515"/>
                <a:gd name="T14" fmla="*/ 0 w 600"/>
                <a:gd name="T15" fmla="*/ 177 h 515"/>
                <a:gd name="T16" fmla="*/ 1 w 600"/>
                <a:gd name="T17" fmla="*/ 184 h 515"/>
                <a:gd name="T18" fmla="*/ 298 w 600"/>
                <a:gd name="T19" fmla="*/ 515 h 515"/>
                <a:gd name="T20" fmla="*/ 600 w 600"/>
                <a:gd name="T21" fmla="*/ 185 h 515"/>
                <a:gd name="T22" fmla="*/ 600 w 600"/>
                <a:gd name="T23" fmla="*/ 177 h 515"/>
                <a:gd name="T24" fmla="*/ 600 w 600"/>
                <a:gd name="T25" fmla="*/ 176 h 515"/>
                <a:gd name="T26" fmla="*/ 600 w 600"/>
                <a:gd name="T27" fmla="*/ 174 h 515"/>
                <a:gd name="T28" fmla="*/ 600 w 600"/>
                <a:gd name="T29" fmla="*/ 17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0" h="515">
                  <a:moveTo>
                    <a:pt x="600" y="174"/>
                  </a:moveTo>
                  <a:cubicBezTo>
                    <a:pt x="598" y="82"/>
                    <a:pt x="524" y="0"/>
                    <a:pt x="432" y="0"/>
                  </a:cubicBezTo>
                  <a:cubicBezTo>
                    <a:pt x="378" y="0"/>
                    <a:pt x="331" y="28"/>
                    <a:pt x="300" y="69"/>
                  </a:cubicBezTo>
                  <a:cubicBezTo>
                    <a:pt x="269" y="28"/>
                    <a:pt x="222" y="0"/>
                    <a:pt x="169" y="0"/>
                  </a:cubicBezTo>
                  <a:cubicBezTo>
                    <a:pt x="77" y="0"/>
                    <a:pt x="2" y="82"/>
                    <a:pt x="1" y="174"/>
                  </a:cubicBezTo>
                  <a:lnTo>
                    <a:pt x="0" y="174"/>
                  </a:lnTo>
                  <a:cubicBezTo>
                    <a:pt x="0" y="175"/>
                    <a:pt x="0" y="175"/>
                    <a:pt x="0" y="176"/>
                  </a:cubicBezTo>
                  <a:cubicBezTo>
                    <a:pt x="0" y="176"/>
                    <a:pt x="0" y="177"/>
                    <a:pt x="0" y="177"/>
                  </a:cubicBezTo>
                  <a:cubicBezTo>
                    <a:pt x="0" y="180"/>
                    <a:pt x="1" y="182"/>
                    <a:pt x="1" y="184"/>
                  </a:cubicBezTo>
                  <a:cubicBezTo>
                    <a:pt x="9" y="419"/>
                    <a:pt x="298" y="515"/>
                    <a:pt x="298" y="515"/>
                  </a:cubicBezTo>
                  <a:cubicBezTo>
                    <a:pt x="298" y="515"/>
                    <a:pt x="591" y="419"/>
                    <a:pt x="600" y="185"/>
                  </a:cubicBezTo>
                  <a:cubicBezTo>
                    <a:pt x="600" y="182"/>
                    <a:pt x="600" y="180"/>
                    <a:pt x="600" y="177"/>
                  </a:cubicBezTo>
                  <a:cubicBezTo>
                    <a:pt x="600" y="177"/>
                    <a:pt x="600" y="176"/>
                    <a:pt x="600" y="176"/>
                  </a:cubicBezTo>
                  <a:cubicBezTo>
                    <a:pt x="600" y="175"/>
                    <a:pt x="600" y="175"/>
                    <a:pt x="600" y="174"/>
                  </a:cubicBezTo>
                  <a:lnTo>
                    <a:pt x="600" y="174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Image 9">
            <a:extLst>
              <a:ext uri="{FF2B5EF4-FFF2-40B4-BE49-F238E27FC236}">
                <a16:creationId xmlns:a16="http://schemas.microsoft.com/office/drawing/2014/main" id="{0FADA843-14EC-6869-B213-EC6BA869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3" y="5125965"/>
            <a:ext cx="2405454" cy="7653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272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DE3F1B85-2374-1E2F-268A-6B3B54EFEEE4}"/>
              </a:ext>
            </a:extLst>
          </p:cNvPr>
          <p:cNvSpPr txBox="1">
            <a:spLocks/>
          </p:cNvSpPr>
          <p:nvPr/>
        </p:nvSpPr>
        <p:spPr>
          <a:xfrm>
            <a:off x="4034004" y="599230"/>
            <a:ext cx="7781591" cy="53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mesHabilitations</a:t>
            </a:r>
            <a:r>
              <a:rPr lang="fr-FR"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Portail de gestion des habilitations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97FF9C9-4473-F844-7139-8FCF56BE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657730-889B-CE67-E606-9F89D4F9E06A}"/>
              </a:ext>
            </a:extLst>
          </p:cNvPr>
          <p:cNvSpPr>
            <a:spLocks noGrp="1"/>
          </p:cNvSpPr>
          <p:nvPr/>
        </p:nvSpPr>
        <p:spPr>
          <a:xfrm>
            <a:off x="464917" y="1146318"/>
            <a:ext cx="10729263" cy="48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1" i="0" u="none" strike="noStrike" kern="1200" cap="none" spc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>
                <a:latin typeface="Arial"/>
                <a:cs typeface="Arial"/>
              </a:rPr>
              <a:t>Le portail </a:t>
            </a:r>
            <a:r>
              <a:rPr lang="fr-FR" err="1">
                <a:latin typeface="Arial"/>
                <a:cs typeface="Arial"/>
              </a:rPr>
              <a:t>mesHabilitations</a:t>
            </a:r>
            <a:r>
              <a:rPr lang="fr-FR">
                <a:latin typeface="Arial"/>
                <a:cs typeface="Arial"/>
              </a:rPr>
              <a:t> : en quoi cela consiste ?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59570-F6D9-2142-FA90-9EB3B0B699FE}"/>
              </a:ext>
            </a:extLst>
          </p:cNvPr>
          <p:cNvSpPr/>
          <p:nvPr/>
        </p:nvSpPr>
        <p:spPr>
          <a:xfrm>
            <a:off x="1798734" y="2187500"/>
            <a:ext cx="4240559" cy="1605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chemeClr val="accent1"/>
                </a:solidFill>
              </a:rPr>
              <a:t>Offre de service</a:t>
            </a: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les habilitations certificats logiciels </a:t>
            </a:r>
          </a:p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les habilitations des gestionnaires RPPS+ 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gestionnaires </a:t>
            </a:r>
            <a:r>
              <a:rPr lang="fr-FR" sz="1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eRPPS</a:t>
            </a:r>
            <a:endParaRPr lang="fr-FR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09BDF-8F60-7C3F-1BC9-905F57C36D88}"/>
              </a:ext>
            </a:extLst>
          </p:cNvPr>
          <p:cNvSpPr/>
          <p:nvPr/>
        </p:nvSpPr>
        <p:spPr>
          <a:xfrm>
            <a:off x="1514954" y="2187500"/>
            <a:ext cx="283779" cy="1605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EFCBCC-020F-44E4-5A9C-25E2FD201A94}"/>
              </a:ext>
            </a:extLst>
          </p:cNvPr>
          <p:cNvSpPr>
            <a:spLocks noChangeAspect="1"/>
          </p:cNvSpPr>
          <p:nvPr/>
        </p:nvSpPr>
        <p:spPr>
          <a:xfrm>
            <a:off x="469073" y="2574472"/>
            <a:ext cx="831273" cy="8312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FF790A-1E8F-E7AA-AB46-6EB9744D3181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300346" y="2990108"/>
            <a:ext cx="214608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2439C4A-A862-BA94-3E54-E97E74B1178D}"/>
              </a:ext>
            </a:extLst>
          </p:cNvPr>
          <p:cNvSpPr/>
          <p:nvPr/>
        </p:nvSpPr>
        <p:spPr>
          <a:xfrm>
            <a:off x="1798734" y="4397249"/>
            <a:ext cx="4240559" cy="1605216"/>
          </a:xfrm>
          <a:prstGeom prst="rect">
            <a:avLst/>
          </a:prstGeom>
          <a:solidFill>
            <a:srgbClr val="FFE5EF"/>
          </a:solidFill>
          <a:ln>
            <a:solidFill>
              <a:srgbClr val="D2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D20050"/>
                </a:solidFill>
              </a:rPr>
              <a:t>Valeur ajoutée</a:t>
            </a:r>
            <a:endParaRPr lang="fr-FR">
              <a:solidFill>
                <a:srgbClr val="D20050"/>
              </a:solidFill>
            </a:endParaRP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Simplification des processus et dématérialisation des formulaires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Autonomie des clients dans leurs démarches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500584-89A7-7EB4-C520-63C6FFEB7A89}"/>
              </a:ext>
            </a:extLst>
          </p:cNvPr>
          <p:cNvSpPr/>
          <p:nvPr/>
        </p:nvSpPr>
        <p:spPr>
          <a:xfrm>
            <a:off x="1514954" y="4397249"/>
            <a:ext cx="283779" cy="1605216"/>
          </a:xfrm>
          <a:prstGeom prst="rect">
            <a:avLst/>
          </a:prstGeom>
          <a:solidFill>
            <a:srgbClr val="D20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BEB531-5B4A-5577-1E11-80AB337456B1}"/>
              </a:ext>
            </a:extLst>
          </p:cNvPr>
          <p:cNvSpPr>
            <a:spLocks noChangeAspect="1"/>
          </p:cNvSpPr>
          <p:nvPr/>
        </p:nvSpPr>
        <p:spPr>
          <a:xfrm>
            <a:off x="469073" y="4784221"/>
            <a:ext cx="831273" cy="831273"/>
          </a:xfrm>
          <a:prstGeom prst="ellipse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C33F7-33BE-D6B8-CD5B-F586B0B2AFA5}"/>
              </a:ext>
            </a:extLst>
          </p:cNvPr>
          <p:cNvCxnSpPr>
            <a:stCxn id="9" idx="6"/>
            <a:endCxn id="8" idx="1"/>
          </p:cNvCxnSpPr>
          <p:nvPr/>
        </p:nvCxnSpPr>
        <p:spPr>
          <a:xfrm flipV="1">
            <a:off x="1300346" y="5199857"/>
            <a:ext cx="214608" cy="1"/>
          </a:xfrm>
          <a:prstGeom prst="line">
            <a:avLst/>
          </a:prstGeom>
          <a:ln w="571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225C4-46CA-5CEF-08A3-A2E96C4EBA05}"/>
              </a:ext>
            </a:extLst>
          </p:cNvPr>
          <p:cNvSpPr/>
          <p:nvPr/>
        </p:nvSpPr>
        <p:spPr>
          <a:xfrm>
            <a:off x="7560348" y="2094614"/>
            <a:ext cx="4465075" cy="1786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A5A5A5"/>
                </a:solidFill>
              </a:rPr>
              <a:t>Cible</a:t>
            </a:r>
            <a:endParaRPr lang="fr-FR">
              <a:solidFill>
                <a:srgbClr val="A5A5A5"/>
              </a:solidFill>
            </a:endParaRP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Représentant légal ou mandataire d'établissement</a:t>
            </a: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de structure libérale</a:t>
            </a:r>
          </a:p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Editeurs 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ayant reçu une délégation de gestion de la part d’un client.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13B995-3DF7-DCBB-3DBD-DDC4CF030538}"/>
              </a:ext>
            </a:extLst>
          </p:cNvPr>
          <p:cNvSpPr/>
          <p:nvPr/>
        </p:nvSpPr>
        <p:spPr>
          <a:xfrm>
            <a:off x="7276568" y="2094614"/>
            <a:ext cx="283779" cy="178627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CAAB02-CC4A-C082-2A79-69D83AACDD05}"/>
              </a:ext>
            </a:extLst>
          </p:cNvPr>
          <p:cNvSpPr>
            <a:spLocks noChangeAspect="1"/>
          </p:cNvSpPr>
          <p:nvPr/>
        </p:nvSpPr>
        <p:spPr>
          <a:xfrm>
            <a:off x="6230687" y="2574472"/>
            <a:ext cx="831273" cy="83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F67DB7-8BB2-B9A8-36B1-1D1E8E6F5204}"/>
              </a:ext>
            </a:extLst>
          </p:cNvPr>
          <p:cNvCxnSpPr>
            <a:cxnSpLocks/>
            <a:stCxn id="13" idx="6"/>
            <a:endCxn id="12" idx="1"/>
          </p:cNvCxnSpPr>
          <p:nvPr/>
        </p:nvCxnSpPr>
        <p:spPr>
          <a:xfrm flipV="1">
            <a:off x="7061960" y="2987749"/>
            <a:ext cx="214608" cy="23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Flag10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D0E4C6F-05DC-A3F5-BF98-F5F446189587}"/>
              </a:ext>
            </a:extLst>
          </p:cNvPr>
          <p:cNvGrpSpPr>
            <a:grpSpLocks noChangeAspect="1"/>
          </p:cNvGrpSpPr>
          <p:nvPr/>
        </p:nvGrpSpPr>
        <p:grpSpPr>
          <a:xfrm>
            <a:off x="6373923" y="2718643"/>
            <a:ext cx="407194" cy="542924"/>
            <a:chOff x="6373923" y="2718645"/>
            <a:chExt cx="719138" cy="958850"/>
          </a:xfrm>
          <a:solidFill>
            <a:schemeClr val="bg1"/>
          </a:solidFill>
        </p:grpSpPr>
        <p:sp>
          <p:nvSpPr>
            <p:cNvPr id="55" name="Freeform 330">
              <a:extLst>
                <a:ext uri="{FF2B5EF4-FFF2-40B4-BE49-F238E27FC236}">
                  <a16:creationId xmlns:a16="http://schemas.microsoft.com/office/drawing/2014/main" id="{85CA8561-31AF-9E0D-A1C8-9B87955A8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1098" y="3074245"/>
              <a:ext cx="461963" cy="603250"/>
            </a:xfrm>
            <a:custGeom>
              <a:avLst/>
              <a:gdLst>
                <a:gd name="T0" fmla="*/ 336 w 607"/>
                <a:gd name="T1" fmla="*/ 240 h 791"/>
                <a:gd name="T2" fmla="*/ 372 w 607"/>
                <a:gd name="T3" fmla="*/ 90 h 791"/>
                <a:gd name="T4" fmla="*/ 360 w 607"/>
                <a:gd name="T5" fmla="*/ 66 h 791"/>
                <a:gd name="T6" fmla="*/ 356 w 607"/>
                <a:gd name="T7" fmla="*/ 50 h 791"/>
                <a:gd name="T8" fmla="*/ 368 w 607"/>
                <a:gd name="T9" fmla="*/ 29 h 791"/>
                <a:gd name="T10" fmla="*/ 382 w 607"/>
                <a:gd name="T11" fmla="*/ 24 h 791"/>
                <a:gd name="T12" fmla="*/ 396 w 607"/>
                <a:gd name="T13" fmla="*/ 29 h 791"/>
                <a:gd name="T14" fmla="*/ 408 w 607"/>
                <a:gd name="T15" fmla="*/ 50 h 791"/>
                <a:gd name="T16" fmla="*/ 404 w 607"/>
                <a:gd name="T17" fmla="*/ 66 h 791"/>
                <a:gd name="T18" fmla="*/ 392 w 607"/>
                <a:gd name="T19" fmla="*/ 90 h 791"/>
                <a:gd name="T20" fmla="*/ 427 w 607"/>
                <a:gd name="T21" fmla="*/ 240 h 791"/>
                <a:gd name="T22" fmla="*/ 382 w 607"/>
                <a:gd name="T23" fmla="*/ 291 h 791"/>
                <a:gd name="T24" fmla="*/ 336 w 607"/>
                <a:gd name="T25" fmla="*/ 240 h 791"/>
                <a:gd name="T26" fmla="*/ 287 w 607"/>
                <a:gd name="T27" fmla="*/ 791 h 791"/>
                <a:gd name="T28" fmla="*/ 326 w 607"/>
                <a:gd name="T29" fmla="*/ 791 h 791"/>
                <a:gd name="T30" fmla="*/ 349 w 607"/>
                <a:gd name="T31" fmla="*/ 755 h 791"/>
                <a:gd name="T32" fmla="*/ 382 w 607"/>
                <a:gd name="T33" fmla="*/ 458 h 791"/>
                <a:gd name="T34" fmla="*/ 415 w 607"/>
                <a:gd name="T35" fmla="*/ 755 h 791"/>
                <a:gd name="T36" fmla="*/ 437 w 607"/>
                <a:gd name="T37" fmla="*/ 791 h 791"/>
                <a:gd name="T38" fmla="*/ 477 w 607"/>
                <a:gd name="T39" fmla="*/ 791 h 791"/>
                <a:gd name="T40" fmla="*/ 498 w 607"/>
                <a:gd name="T41" fmla="*/ 757 h 791"/>
                <a:gd name="T42" fmla="*/ 498 w 607"/>
                <a:gd name="T43" fmla="*/ 207 h 791"/>
                <a:gd name="T44" fmla="*/ 533 w 607"/>
                <a:gd name="T45" fmla="*/ 354 h 791"/>
                <a:gd name="T46" fmla="*/ 560 w 607"/>
                <a:gd name="T47" fmla="*/ 376 h 791"/>
                <a:gd name="T48" fmla="*/ 592 w 607"/>
                <a:gd name="T49" fmla="*/ 370 h 791"/>
                <a:gd name="T50" fmla="*/ 603 w 607"/>
                <a:gd name="T51" fmla="*/ 334 h 791"/>
                <a:gd name="T52" fmla="*/ 556 w 607"/>
                <a:gd name="T53" fmla="*/ 84 h 791"/>
                <a:gd name="T54" fmla="*/ 475 w 607"/>
                <a:gd name="T55" fmla="*/ 0 h 791"/>
                <a:gd name="T56" fmla="*/ 382 w 607"/>
                <a:gd name="T57" fmla="*/ 0 h 791"/>
                <a:gd name="T58" fmla="*/ 31 w 607"/>
                <a:gd name="T59" fmla="*/ 0 h 791"/>
                <a:gd name="T60" fmla="*/ 0 w 607"/>
                <a:gd name="T61" fmla="*/ 25 h 791"/>
                <a:gd name="T62" fmla="*/ 0 w 607"/>
                <a:gd name="T63" fmla="*/ 58 h 791"/>
                <a:gd name="T64" fmla="*/ 27 w 607"/>
                <a:gd name="T65" fmla="*/ 80 h 791"/>
                <a:gd name="T66" fmla="*/ 266 w 607"/>
                <a:gd name="T67" fmla="*/ 105 h 791"/>
                <a:gd name="T68" fmla="*/ 266 w 607"/>
                <a:gd name="T69" fmla="*/ 757 h 791"/>
                <a:gd name="T70" fmla="*/ 287 w 607"/>
                <a:gd name="T71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7" h="791">
                  <a:moveTo>
                    <a:pt x="336" y="240"/>
                  </a:moveTo>
                  <a:cubicBezTo>
                    <a:pt x="340" y="223"/>
                    <a:pt x="368" y="110"/>
                    <a:pt x="372" y="90"/>
                  </a:cubicBezTo>
                  <a:cubicBezTo>
                    <a:pt x="374" y="78"/>
                    <a:pt x="369" y="74"/>
                    <a:pt x="360" y="66"/>
                  </a:cubicBezTo>
                  <a:cubicBezTo>
                    <a:pt x="355" y="61"/>
                    <a:pt x="352" y="57"/>
                    <a:pt x="356" y="50"/>
                  </a:cubicBezTo>
                  <a:cubicBezTo>
                    <a:pt x="359" y="45"/>
                    <a:pt x="363" y="37"/>
                    <a:pt x="368" y="29"/>
                  </a:cubicBezTo>
                  <a:cubicBezTo>
                    <a:pt x="370" y="25"/>
                    <a:pt x="375" y="24"/>
                    <a:pt x="382" y="24"/>
                  </a:cubicBezTo>
                  <a:cubicBezTo>
                    <a:pt x="388" y="24"/>
                    <a:pt x="394" y="25"/>
                    <a:pt x="396" y="29"/>
                  </a:cubicBezTo>
                  <a:cubicBezTo>
                    <a:pt x="401" y="37"/>
                    <a:pt x="405" y="45"/>
                    <a:pt x="408" y="50"/>
                  </a:cubicBezTo>
                  <a:cubicBezTo>
                    <a:pt x="412" y="57"/>
                    <a:pt x="409" y="61"/>
                    <a:pt x="404" y="66"/>
                  </a:cubicBezTo>
                  <a:cubicBezTo>
                    <a:pt x="394" y="74"/>
                    <a:pt x="390" y="78"/>
                    <a:pt x="392" y="90"/>
                  </a:cubicBezTo>
                  <a:cubicBezTo>
                    <a:pt x="396" y="110"/>
                    <a:pt x="424" y="223"/>
                    <a:pt x="427" y="240"/>
                  </a:cubicBezTo>
                  <a:cubicBezTo>
                    <a:pt x="420" y="253"/>
                    <a:pt x="389" y="291"/>
                    <a:pt x="382" y="291"/>
                  </a:cubicBezTo>
                  <a:cubicBezTo>
                    <a:pt x="375" y="291"/>
                    <a:pt x="344" y="253"/>
                    <a:pt x="336" y="240"/>
                  </a:cubicBezTo>
                  <a:close/>
                  <a:moveTo>
                    <a:pt x="287" y="791"/>
                  </a:moveTo>
                  <a:lnTo>
                    <a:pt x="326" y="791"/>
                  </a:lnTo>
                  <a:cubicBezTo>
                    <a:pt x="337" y="791"/>
                    <a:pt x="345" y="781"/>
                    <a:pt x="349" y="755"/>
                  </a:cubicBezTo>
                  <a:cubicBezTo>
                    <a:pt x="355" y="713"/>
                    <a:pt x="367" y="614"/>
                    <a:pt x="382" y="458"/>
                  </a:cubicBezTo>
                  <a:cubicBezTo>
                    <a:pt x="397" y="614"/>
                    <a:pt x="409" y="713"/>
                    <a:pt x="415" y="755"/>
                  </a:cubicBezTo>
                  <a:cubicBezTo>
                    <a:pt x="419" y="781"/>
                    <a:pt x="427" y="791"/>
                    <a:pt x="437" y="791"/>
                  </a:cubicBezTo>
                  <a:lnTo>
                    <a:pt x="477" y="791"/>
                  </a:lnTo>
                  <a:cubicBezTo>
                    <a:pt x="488" y="791"/>
                    <a:pt x="498" y="786"/>
                    <a:pt x="498" y="757"/>
                  </a:cubicBezTo>
                  <a:lnTo>
                    <a:pt x="498" y="207"/>
                  </a:lnTo>
                  <a:cubicBezTo>
                    <a:pt x="511" y="265"/>
                    <a:pt x="517" y="289"/>
                    <a:pt x="533" y="354"/>
                  </a:cubicBezTo>
                  <a:cubicBezTo>
                    <a:pt x="537" y="371"/>
                    <a:pt x="546" y="379"/>
                    <a:pt x="560" y="376"/>
                  </a:cubicBezTo>
                  <a:cubicBezTo>
                    <a:pt x="572" y="374"/>
                    <a:pt x="580" y="372"/>
                    <a:pt x="592" y="370"/>
                  </a:cubicBezTo>
                  <a:cubicBezTo>
                    <a:pt x="600" y="368"/>
                    <a:pt x="607" y="357"/>
                    <a:pt x="603" y="334"/>
                  </a:cubicBezTo>
                  <a:cubicBezTo>
                    <a:pt x="586" y="242"/>
                    <a:pt x="575" y="170"/>
                    <a:pt x="556" y="84"/>
                  </a:cubicBezTo>
                  <a:cubicBezTo>
                    <a:pt x="547" y="43"/>
                    <a:pt x="527" y="0"/>
                    <a:pt x="475" y="0"/>
                  </a:cubicBezTo>
                  <a:lnTo>
                    <a:pt x="382" y="0"/>
                  </a:lnTo>
                  <a:lnTo>
                    <a:pt x="31" y="0"/>
                  </a:lnTo>
                  <a:cubicBezTo>
                    <a:pt x="8" y="0"/>
                    <a:pt x="1" y="17"/>
                    <a:pt x="0" y="25"/>
                  </a:cubicBezTo>
                  <a:cubicBezTo>
                    <a:pt x="0" y="37"/>
                    <a:pt x="0" y="46"/>
                    <a:pt x="0" y="58"/>
                  </a:cubicBezTo>
                  <a:cubicBezTo>
                    <a:pt x="0" y="72"/>
                    <a:pt x="9" y="79"/>
                    <a:pt x="27" y="80"/>
                  </a:cubicBezTo>
                  <a:cubicBezTo>
                    <a:pt x="49" y="82"/>
                    <a:pt x="210" y="98"/>
                    <a:pt x="266" y="105"/>
                  </a:cubicBezTo>
                  <a:lnTo>
                    <a:pt x="266" y="757"/>
                  </a:lnTo>
                  <a:cubicBezTo>
                    <a:pt x="266" y="786"/>
                    <a:pt x="276" y="791"/>
                    <a:pt x="287" y="79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A9E3808-E99B-FD6F-6212-15C2C835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111" y="2891683"/>
              <a:ext cx="127000" cy="158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 332">
              <a:extLst>
                <a:ext uri="{FF2B5EF4-FFF2-40B4-BE49-F238E27FC236}">
                  <a16:creationId xmlns:a16="http://schemas.microsoft.com/office/drawing/2014/main" id="{E39A644C-0726-AA31-9ADA-C407448C4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011" y="2718645"/>
              <a:ext cx="82550" cy="958850"/>
            </a:xfrm>
            <a:custGeom>
              <a:avLst/>
              <a:gdLst>
                <a:gd name="T0" fmla="*/ 0 w 109"/>
                <a:gd name="T1" fmla="*/ 17 h 1259"/>
                <a:gd name="T2" fmla="*/ 23 w 109"/>
                <a:gd name="T3" fmla="*/ 16 h 1259"/>
                <a:gd name="T4" fmla="*/ 109 w 109"/>
                <a:gd name="T5" fmla="*/ 1259 h 1259"/>
                <a:gd name="T6" fmla="*/ 78 w 109"/>
                <a:gd name="T7" fmla="*/ 1259 h 1259"/>
                <a:gd name="T8" fmla="*/ 0 w 109"/>
                <a:gd name="T9" fmla="*/ 17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59">
                  <a:moveTo>
                    <a:pt x="0" y="17"/>
                  </a:moveTo>
                  <a:cubicBezTo>
                    <a:pt x="4" y="0"/>
                    <a:pt x="19" y="2"/>
                    <a:pt x="23" y="16"/>
                  </a:cubicBezTo>
                  <a:cubicBezTo>
                    <a:pt x="30" y="86"/>
                    <a:pt x="109" y="1116"/>
                    <a:pt x="109" y="1259"/>
                  </a:cubicBezTo>
                  <a:lnTo>
                    <a:pt x="78" y="1259"/>
                  </a:lnTo>
                  <a:cubicBezTo>
                    <a:pt x="78" y="1185"/>
                    <a:pt x="11" y="163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 333">
              <a:extLst>
                <a:ext uri="{FF2B5EF4-FFF2-40B4-BE49-F238E27FC236}">
                  <a16:creationId xmlns:a16="http://schemas.microsoft.com/office/drawing/2014/main" id="{7636E16D-3B30-9200-BA40-5035D81B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923" y="2739283"/>
              <a:ext cx="190500" cy="222250"/>
            </a:xfrm>
            <a:custGeom>
              <a:avLst/>
              <a:gdLst>
                <a:gd name="T0" fmla="*/ 228 w 251"/>
                <a:gd name="T1" fmla="*/ 0 h 293"/>
                <a:gd name="T2" fmla="*/ 251 w 251"/>
                <a:gd name="T3" fmla="*/ 293 h 293"/>
                <a:gd name="T4" fmla="*/ 0 w 251"/>
                <a:gd name="T5" fmla="*/ 91 h 293"/>
                <a:gd name="T6" fmla="*/ 228 w 251"/>
                <a:gd name="T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293">
                  <a:moveTo>
                    <a:pt x="228" y="0"/>
                  </a:moveTo>
                  <a:cubicBezTo>
                    <a:pt x="230" y="25"/>
                    <a:pt x="240" y="143"/>
                    <a:pt x="251" y="293"/>
                  </a:cubicBezTo>
                  <a:cubicBezTo>
                    <a:pt x="102" y="293"/>
                    <a:pt x="6" y="160"/>
                    <a:pt x="0" y="91"/>
                  </a:cubicBezTo>
                  <a:cubicBezTo>
                    <a:pt x="135" y="184"/>
                    <a:pt x="144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E3C1A36-46A2-A8D6-B510-2CCA6A207D05}"/>
              </a:ext>
            </a:extLst>
          </p:cNvPr>
          <p:cNvSpPr/>
          <p:nvPr/>
        </p:nvSpPr>
        <p:spPr>
          <a:xfrm>
            <a:off x="7560348" y="4397249"/>
            <a:ext cx="4465075" cy="1605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chemeClr val="tx2"/>
                </a:solidFill>
              </a:rPr>
              <a:t>Modalités</a:t>
            </a:r>
            <a:endParaRPr lang="fr-FR">
              <a:solidFill>
                <a:schemeClr val="tx2"/>
              </a:solidFill>
            </a:endParaRPr>
          </a:p>
          <a:p>
            <a:pPr algn="ctr"/>
            <a:r>
              <a:rPr lang="fr-FR" sz="1400">
                <a:solidFill>
                  <a:schemeClr val="tx1"/>
                </a:solidFill>
                <a:latin typeface="Arial"/>
                <a:cs typeface="Arial"/>
              </a:rPr>
              <a:t>Portail accessible via </a:t>
            </a:r>
            <a:r>
              <a:rPr lang="fr-FR" sz="1400" err="1">
                <a:solidFill>
                  <a:schemeClr val="tx1"/>
                </a:solidFill>
                <a:latin typeface="Arial"/>
                <a:cs typeface="Arial"/>
              </a:rPr>
              <a:t>ProSantéConnect</a:t>
            </a:r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sz="1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6E0439-9C51-121D-199A-93725035C615}"/>
              </a:ext>
            </a:extLst>
          </p:cNvPr>
          <p:cNvSpPr/>
          <p:nvPr/>
        </p:nvSpPr>
        <p:spPr>
          <a:xfrm>
            <a:off x="7276568" y="4397249"/>
            <a:ext cx="283779" cy="160521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957871-2C83-A0B1-9E36-A7D037A81F99}"/>
              </a:ext>
            </a:extLst>
          </p:cNvPr>
          <p:cNvSpPr>
            <a:spLocks noChangeAspect="1"/>
          </p:cNvSpPr>
          <p:nvPr/>
        </p:nvSpPr>
        <p:spPr>
          <a:xfrm>
            <a:off x="6230687" y="4784221"/>
            <a:ext cx="831273" cy="8312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EAB206-6DEC-2DF5-8516-A7F600F3739E}"/>
              </a:ext>
            </a:extLst>
          </p:cNvPr>
          <p:cNvCxnSpPr>
            <a:stCxn id="44" idx="6"/>
            <a:endCxn id="43" idx="1"/>
          </p:cNvCxnSpPr>
          <p:nvPr/>
        </p:nvCxnSpPr>
        <p:spPr>
          <a:xfrm flipV="1">
            <a:off x="7061960" y="5199857"/>
            <a:ext cx="214608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Fix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4B675C-9D5D-46A4-951C-2DB395681486}"/>
              </a:ext>
            </a:extLst>
          </p:cNvPr>
          <p:cNvGrpSpPr>
            <a:grpSpLocks noChangeAspect="1"/>
          </p:cNvGrpSpPr>
          <p:nvPr/>
        </p:nvGrpSpPr>
        <p:grpSpPr>
          <a:xfrm>
            <a:off x="6372705" y="4978780"/>
            <a:ext cx="603381" cy="518287"/>
            <a:chOff x="6372704" y="4978780"/>
            <a:chExt cx="866777" cy="744538"/>
          </a:xfrm>
          <a:solidFill>
            <a:schemeClr val="bg1"/>
          </a:solidFill>
        </p:grpSpPr>
        <p:sp>
          <p:nvSpPr>
            <p:cNvPr id="50" name="Freeform 61">
              <a:extLst>
                <a:ext uri="{FF2B5EF4-FFF2-40B4-BE49-F238E27FC236}">
                  <a16:creationId xmlns:a16="http://schemas.microsoft.com/office/drawing/2014/main" id="{97E12C44-2012-43F7-B49A-25017BFDB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704" y="5001005"/>
              <a:ext cx="527051" cy="528638"/>
            </a:xfrm>
            <a:custGeom>
              <a:avLst/>
              <a:gdLst>
                <a:gd name="T0" fmla="*/ 367 w 742"/>
                <a:gd name="T1" fmla="*/ 198 h 741"/>
                <a:gd name="T2" fmla="*/ 364 w 742"/>
                <a:gd name="T3" fmla="*/ 202 h 741"/>
                <a:gd name="T4" fmla="*/ 202 w 742"/>
                <a:gd name="T5" fmla="*/ 364 h 741"/>
                <a:gd name="T6" fmla="*/ 198 w 742"/>
                <a:gd name="T7" fmla="*/ 367 h 741"/>
                <a:gd name="T8" fmla="*/ 167 w 742"/>
                <a:gd name="T9" fmla="*/ 366 h 741"/>
                <a:gd name="T10" fmla="*/ 167 w 742"/>
                <a:gd name="T11" fmla="*/ 363 h 741"/>
                <a:gd name="T12" fmla="*/ 362 w 742"/>
                <a:gd name="T13" fmla="*/ 167 h 741"/>
                <a:gd name="T14" fmla="*/ 366 w 742"/>
                <a:gd name="T15" fmla="*/ 168 h 741"/>
                <a:gd name="T16" fmla="*/ 367 w 742"/>
                <a:gd name="T17" fmla="*/ 171 h 741"/>
                <a:gd name="T18" fmla="*/ 367 w 742"/>
                <a:gd name="T19" fmla="*/ 198 h 741"/>
                <a:gd name="T20" fmla="*/ 734 w 742"/>
                <a:gd name="T21" fmla="*/ 157 h 741"/>
                <a:gd name="T22" fmla="*/ 659 w 742"/>
                <a:gd name="T23" fmla="*/ 81 h 741"/>
                <a:gd name="T24" fmla="*/ 636 w 742"/>
                <a:gd name="T25" fmla="*/ 81 h 741"/>
                <a:gd name="T26" fmla="*/ 573 w 742"/>
                <a:gd name="T27" fmla="*/ 121 h 741"/>
                <a:gd name="T28" fmla="*/ 494 w 742"/>
                <a:gd name="T29" fmla="*/ 88 h 741"/>
                <a:gd name="T30" fmla="*/ 478 w 742"/>
                <a:gd name="T31" fmla="*/ 16 h 741"/>
                <a:gd name="T32" fmla="*/ 461 w 742"/>
                <a:gd name="T33" fmla="*/ 0 h 741"/>
                <a:gd name="T34" fmla="*/ 354 w 742"/>
                <a:gd name="T35" fmla="*/ 0 h 741"/>
                <a:gd name="T36" fmla="*/ 338 w 742"/>
                <a:gd name="T37" fmla="*/ 16 h 741"/>
                <a:gd name="T38" fmla="*/ 322 w 742"/>
                <a:gd name="T39" fmla="*/ 88 h 741"/>
                <a:gd name="T40" fmla="*/ 242 w 742"/>
                <a:gd name="T41" fmla="*/ 121 h 741"/>
                <a:gd name="T42" fmla="*/ 180 w 742"/>
                <a:gd name="T43" fmla="*/ 81 h 741"/>
                <a:gd name="T44" fmla="*/ 157 w 742"/>
                <a:gd name="T45" fmla="*/ 81 h 741"/>
                <a:gd name="T46" fmla="*/ 81 w 742"/>
                <a:gd name="T47" fmla="*/ 157 h 741"/>
                <a:gd name="T48" fmla="*/ 81 w 742"/>
                <a:gd name="T49" fmla="*/ 180 h 741"/>
                <a:gd name="T50" fmla="*/ 121 w 742"/>
                <a:gd name="T51" fmla="*/ 242 h 741"/>
                <a:gd name="T52" fmla="*/ 88 w 742"/>
                <a:gd name="T53" fmla="*/ 322 h 741"/>
                <a:gd name="T54" fmla="*/ 16 w 742"/>
                <a:gd name="T55" fmla="*/ 338 h 741"/>
                <a:gd name="T56" fmla="*/ 0 w 742"/>
                <a:gd name="T57" fmla="*/ 354 h 741"/>
                <a:gd name="T58" fmla="*/ 0 w 742"/>
                <a:gd name="T59" fmla="*/ 462 h 741"/>
                <a:gd name="T60" fmla="*/ 16 w 742"/>
                <a:gd name="T61" fmla="*/ 478 h 741"/>
                <a:gd name="T62" fmla="*/ 88 w 742"/>
                <a:gd name="T63" fmla="*/ 494 h 741"/>
                <a:gd name="T64" fmla="*/ 121 w 742"/>
                <a:gd name="T65" fmla="*/ 573 h 741"/>
                <a:gd name="T66" fmla="*/ 81 w 742"/>
                <a:gd name="T67" fmla="*/ 636 h 741"/>
                <a:gd name="T68" fmla="*/ 81 w 742"/>
                <a:gd name="T69" fmla="*/ 659 h 741"/>
                <a:gd name="T70" fmla="*/ 157 w 742"/>
                <a:gd name="T71" fmla="*/ 735 h 741"/>
                <a:gd name="T72" fmla="*/ 180 w 742"/>
                <a:gd name="T73" fmla="*/ 734 h 741"/>
                <a:gd name="T74" fmla="*/ 242 w 742"/>
                <a:gd name="T75" fmla="*/ 695 h 741"/>
                <a:gd name="T76" fmla="*/ 295 w 742"/>
                <a:gd name="T77" fmla="*/ 719 h 741"/>
                <a:gd name="T78" fmla="*/ 334 w 742"/>
                <a:gd name="T79" fmla="*/ 642 h 741"/>
                <a:gd name="T80" fmla="*/ 167 w 742"/>
                <a:gd name="T81" fmla="*/ 453 h 741"/>
                <a:gd name="T82" fmla="*/ 167 w 742"/>
                <a:gd name="T83" fmla="*/ 450 h 741"/>
                <a:gd name="T84" fmla="*/ 171 w 742"/>
                <a:gd name="T85" fmla="*/ 449 h 741"/>
                <a:gd name="T86" fmla="*/ 202 w 742"/>
                <a:gd name="T87" fmla="*/ 452 h 741"/>
                <a:gd name="T88" fmla="*/ 380 w 742"/>
                <a:gd name="T89" fmla="*/ 620 h 741"/>
                <a:gd name="T90" fmla="*/ 384 w 742"/>
                <a:gd name="T91" fmla="*/ 597 h 741"/>
                <a:gd name="T92" fmla="*/ 402 w 742"/>
                <a:gd name="T93" fmla="*/ 555 h 741"/>
                <a:gd name="T94" fmla="*/ 260 w 742"/>
                <a:gd name="T95" fmla="*/ 408 h 741"/>
                <a:gd name="T96" fmla="*/ 408 w 742"/>
                <a:gd name="T97" fmla="*/ 260 h 741"/>
                <a:gd name="T98" fmla="*/ 555 w 742"/>
                <a:gd name="T99" fmla="*/ 402 h 741"/>
                <a:gd name="T100" fmla="*/ 614 w 742"/>
                <a:gd name="T101" fmla="*/ 364 h 741"/>
                <a:gd name="T102" fmla="*/ 452 w 742"/>
                <a:gd name="T103" fmla="*/ 202 h 741"/>
                <a:gd name="T104" fmla="*/ 448 w 742"/>
                <a:gd name="T105" fmla="*/ 171 h 741"/>
                <a:gd name="T106" fmla="*/ 450 w 742"/>
                <a:gd name="T107" fmla="*/ 168 h 741"/>
                <a:gd name="T108" fmla="*/ 453 w 742"/>
                <a:gd name="T109" fmla="*/ 167 h 741"/>
                <a:gd name="T110" fmla="*/ 648 w 742"/>
                <a:gd name="T111" fmla="*/ 359 h 741"/>
                <a:gd name="T112" fmla="*/ 720 w 742"/>
                <a:gd name="T113" fmla="*/ 295 h 741"/>
                <a:gd name="T114" fmla="*/ 695 w 742"/>
                <a:gd name="T115" fmla="*/ 242 h 741"/>
                <a:gd name="T116" fmla="*/ 737 w 742"/>
                <a:gd name="T117" fmla="*/ 177 h 741"/>
                <a:gd name="T118" fmla="*/ 734 w 742"/>
                <a:gd name="T119" fmla="*/ 15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2" h="741">
                  <a:moveTo>
                    <a:pt x="367" y="198"/>
                  </a:moveTo>
                  <a:cubicBezTo>
                    <a:pt x="367" y="200"/>
                    <a:pt x="366" y="201"/>
                    <a:pt x="364" y="202"/>
                  </a:cubicBezTo>
                  <a:cubicBezTo>
                    <a:pt x="283" y="219"/>
                    <a:pt x="219" y="283"/>
                    <a:pt x="202" y="364"/>
                  </a:cubicBezTo>
                  <a:cubicBezTo>
                    <a:pt x="201" y="366"/>
                    <a:pt x="200" y="367"/>
                    <a:pt x="198" y="367"/>
                  </a:cubicBezTo>
                  <a:lnTo>
                    <a:pt x="167" y="366"/>
                  </a:lnTo>
                  <a:cubicBezTo>
                    <a:pt x="167" y="365"/>
                    <a:pt x="166" y="364"/>
                    <a:pt x="167" y="363"/>
                  </a:cubicBezTo>
                  <a:cubicBezTo>
                    <a:pt x="185" y="264"/>
                    <a:pt x="264" y="185"/>
                    <a:pt x="362" y="167"/>
                  </a:cubicBezTo>
                  <a:cubicBezTo>
                    <a:pt x="364" y="167"/>
                    <a:pt x="365" y="167"/>
                    <a:pt x="366" y="168"/>
                  </a:cubicBezTo>
                  <a:cubicBezTo>
                    <a:pt x="367" y="168"/>
                    <a:pt x="367" y="170"/>
                    <a:pt x="367" y="171"/>
                  </a:cubicBezTo>
                  <a:lnTo>
                    <a:pt x="367" y="198"/>
                  </a:lnTo>
                  <a:close/>
                  <a:moveTo>
                    <a:pt x="734" y="157"/>
                  </a:moveTo>
                  <a:lnTo>
                    <a:pt x="659" y="81"/>
                  </a:lnTo>
                  <a:cubicBezTo>
                    <a:pt x="652" y="75"/>
                    <a:pt x="642" y="75"/>
                    <a:pt x="636" y="81"/>
                  </a:cubicBezTo>
                  <a:lnTo>
                    <a:pt x="573" y="121"/>
                  </a:lnTo>
                  <a:cubicBezTo>
                    <a:pt x="549" y="106"/>
                    <a:pt x="522" y="95"/>
                    <a:pt x="494" y="88"/>
                  </a:cubicBezTo>
                  <a:lnTo>
                    <a:pt x="478" y="16"/>
                  </a:lnTo>
                  <a:cubicBezTo>
                    <a:pt x="478" y="7"/>
                    <a:pt x="470" y="0"/>
                    <a:pt x="461" y="0"/>
                  </a:cubicBezTo>
                  <a:lnTo>
                    <a:pt x="354" y="0"/>
                  </a:lnTo>
                  <a:cubicBezTo>
                    <a:pt x="345" y="0"/>
                    <a:pt x="338" y="7"/>
                    <a:pt x="338" y="16"/>
                  </a:cubicBezTo>
                  <a:lnTo>
                    <a:pt x="322" y="88"/>
                  </a:lnTo>
                  <a:cubicBezTo>
                    <a:pt x="294" y="95"/>
                    <a:pt x="267" y="106"/>
                    <a:pt x="242" y="121"/>
                  </a:cubicBezTo>
                  <a:lnTo>
                    <a:pt x="180" y="81"/>
                  </a:lnTo>
                  <a:cubicBezTo>
                    <a:pt x="174" y="75"/>
                    <a:pt x="163" y="75"/>
                    <a:pt x="157" y="81"/>
                  </a:cubicBezTo>
                  <a:lnTo>
                    <a:pt x="81" y="157"/>
                  </a:lnTo>
                  <a:cubicBezTo>
                    <a:pt x="75" y="163"/>
                    <a:pt x="75" y="174"/>
                    <a:pt x="81" y="180"/>
                  </a:cubicBezTo>
                  <a:lnTo>
                    <a:pt x="121" y="242"/>
                  </a:lnTo>
                  <a:cubicBezTo>
                    <a:pt x="106" y="267"/>
                    <a:pt x="95" y="294"/>
                    <a:pt x="88" y="322"/>
                  </a:cubicBezTo>
                  <a:lnTo>
                    <a:pt x="16" y="338"/>
                  </a:lnTo>
                  <a:cubicBezTo>
                    <a:pt x="7" y="338"/>
                    <a:pt x="0" y="346"/>
                    <a:pt x="0" y="354"/>
                  </a:cubicBezTo>
                  <a:lnTo>
                    <a:pt x="0" y="462"/>
                  </a:lnTo>
                  <a:cubicBezTo>
                    <a:pt x="0" y="470"/>
                    <a:pt x="7" y="478"/>
                    <a:pt x="16" y="478"/>
                  </a:cubicBezTo>
                  <a:lnTo>
                    <a:pt x="88" y="494"/>
                  </a:lnTo>
                  <a:cubicBezTo>
                    <a:pt x="95" y="522"/>
                    <a:pt x="106" y="549"/>
                    <a:pt x="121" y="573"/>
                  </a:cubicBezTo>
                  <a:lnTo>
                    <a:pt x="81" y="636"/>
                  </a:lnTo>
                  <a:cubicBezTo>
                    <a:pt x="75" y="642"/>
                    <a:pt x="75" y="652"/>
                    <a:pt x="81" y="659"/>
                  </a:cubicBezTo>
                  <a:lnTo>
                    <a:pt x="157" y="735"/>
                  </a:lnTo>
                  <a:cubicBezTo>
                    <a:pt x="163" y="741"/>
                    <a:pt x="174" y="741"/>
                    <a:pt x="180" y="734"/>
                  </a:cubicBezTo>
                  <a:lnTo>
                    <a:pt x="242" y="695"/>
                  </a:lnTo>
                  <a:cubicBezTo>
                    <a:pt x="259" y="705"/>
                    <a:pt x="276" y="713"/>
                    <a:pt x="295" y="719"/>
                  </a:cubicBezTo>
                  <a:cubicBezTo>
                    <a:pt x="301" y="686"/>
                    <a:pt x="318" y="657"/>
                    <a:pt x="334" y="642"/>
                  </a:cubicBezTo>
                  <a:cubicBezTo>
                    <a:pt x="249" y="615"/>
                    <a:pt x="183" y="542"/>
                    <a:pt x="167" y="453"/>
                  </a:cubicBezTo>
                  <a:cubicBezTo>
                    <a:pt x="166" y="452"/>
                    <a:pt x="167" y="451"/>
                    <a:pt x="167" y="450"/>
                  </a:cubicBezTo>
                  <a:cubicBezTo>
                    <a:pt x="168" y="449"/>
                    <a:pt x="169" y="449"/>
                    <a:pt x="171" y="449"/>
                  </a:cubicBezTo>
                  <a:lnTo>
                    <a:pt x="202" y="452"/>
                  </a:lnTo>
                  <a:cubicBezTo>
                    <a:pt x="219" y="533"/>
                    <a:pt x="283" y="599"/>
                    <a:pt x="380" y="620"/>
                  </a:cubicBezTo>
                  <a:lnTo>
                    <a:pt x="384" y="597"/>
                  </a:lnTo>
                  <a:cubicBezTo>
                    <a:pt x="388" y="580"/>
                    <a:pt x="394" y="566"/>
                    <a:pt x="402" y="555"/>
                  </a:cubicBezTo>
                  <a:cubicBezTo>
                    <a:pt x="323" y="552"/>
                    <a:pt x="260" y="488"/>
                    <a:pt x="260" y="408"/>
                  </a:cubicBezTo>
                  <a:cubicBezTo>
                    <a:pt x="260" y="326"/>
                    <a:pt x="326" y="260"/>
                    <a:pt x="408" y="260"/>
                  </a:cubicBezTo>
                  <a:cubicBezTo>
                    <a:pt x="488" y="260"/>
                    <a:pt x="552" y="323"/>
                    <a:pt x="555" y="402"/>
                  </a:cubicBezTo>
                  <a:cubicBezTo>
                    <a:pt x="570" y="382"/>
                    <a:pt x="590" y="369"/>
                    <a:pt x="614" y="364"/>
                  </a:cubicBezTo>
                  <a:cubicBezTo>
                    <a:pt x="597" y="283"/>
                    <a:pt x="533" y="219"/>
                    <a:pt x="452" y="202"/>
                  </a:cubicBezTo>
                  <a:lnTo>
                    <a:pt x="448" y="171"/>
                  </a:lnTo>
                  <a:cubicBezTo>
                    <a:pt x="448" y="170"/>
                    <a:pt x="449" y="168"/>
                    <a:pt x="450" y="168"/>
                  </a:cubicBezTo>
                  <a:cubicBezTo>
                    <a:pt x="451" y="167"/>
                    <a:pt x="452" y="167"/>
                    <a:pt x="453" y="167"/>
                  </a:cubicBezTo>
                  <a:cubicBezTo>
                    <a:pt x="551" y="185"/>
                    <a:pt x="629" y="262"/>
                    <a:pt x="648" y="359"/>
                  </a:cubicBezTo>
                  <a:lnTo>
                    <a:pt x="720" y="295"/>
                  </a:lnTo>
                  <a:cubicBezTo>
                    <a:pt x="713" y="277"/>
                    <a:pt x="705" y="259"/>
                    <a:pt x="695" y="242"/>
                  </a:cubicBezTo>
                  <a:lnTo>
                    <a:pt x="737" y="177"/>
                  </a:lnTo>
                  <a:cubicBezTo>
                    <a:pt x="742" y="170"/>
                    <a:pt x="741" y="164"/>
                    <a:pt x="734" y="15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C7020CBD-83AC-4A7E-8D27-FC3731117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3242" y="4978780"/>
              <a:ext cx="357188" cy="403225"/>
            </a:xfrm>
            <a:custGeom>
              <a:avLst/>
              <a:gdLst>
                <a:gd name="T0" fmla="*/ 194 w 502"/>
                <a:gd name="T1" fmla="*/ 421 h 568"/>
                <a:gd name="T2" fmla="*/ 166 w 502"/>
                <a:gd name="T3" fmla="*/ 286 h 568"/>
                <a:gd name="T4" fmla="*/ 270 w 502"/>
                <a:gd name="T5" fmla="*/ 263 h 568"/>
                <a:gd name="T6" fmla="*/ 277 w 502"/>
                <a:gd name="T7" fmla="*/ 298 h 568"/>
                <a:gd name="T8" fmla="*/ 213 w 502"/>
                <a:gd name="T9" fmla="*/ 312 h 568"/>
                <a:gd name="T10" fmla="*/ 227 w 502"/>
                <a:gd name="T11" fmla="*/ 380 h 568"/>
                <a:gd name="T12" fmla="*/ 292 w 502"/>
                <a:gd name="T13" fmla="*/ 366 h 568"/>
                <a:gd name="T14" fmla="*/ 298 w 502"/>
                <a:gd name="T15" fmla="*/ 399 h 568"/>
                <a:gd name="T16" fmla="*/ 194 w 502"/>
                <a:gd name="T17" fmla="*/ 421 h 568"/>
                <a:gd name="T18" fmla="*/ 502 w 502"/>
                <a:gd name="T19" fmla="*/ 115 h 568"/>
                <a:gd name="T20" fmla="*/ 303 w 502"/>
                <a:gd name="T21" fmla="*/ 0 h 568"/>
                <a:gd name="T22" fmla="*/ 235 w 502"/>
                <a:gd name="T23" fmla="*/ 8 h 568"/>
                <a:gd name="T24" fmla="*/ 71 w 502"/>
                <a:gd name="T25" fmla="*/ 347 h 568"/>
                <a:gd name="T26" fmla="*/ 0 w 502"/>
                <a:gd name="T27" fmla="*/ 411 h 568"/>
                <a:gd name="T28" fmla="*/ 111 w 502"/>
                <a:gd name="T29" fmla="*/ 568 h 568"/>
                <a:gd name="T30" fmla="*/ 189 w 502"/>
                <a:gd name="T31" fmla="*/ 482 h 568"/>
                <a:gd name="T32" fmla="*/ 397 w 502"/>
                <a:gd name="T33" fmla="*/ 449 h 568"/>
                <a:gd name="T34" fmla="*/ 334 w 502"/>
                <a:gd name="T35" fmla="*/ 151 h 568"/>
                <a:gd name="T36" fmla="*/ 502 w 502"/>
                <a:gd name="T37" fmla="*/ 11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2" h="568">
                  <a:moveTo>
                    <a:pt x="194" y="421"/>
                  </a:moveTo>
                  <a:lnTo>
                    <a:pt x="166" y="286"/>
                  </a:lnTo>
                  <a:lnTo>
                    <a:pt x="270" y="263"/>
                  </a:lnTo>
                  <a:lnTo>
                    <a:pt x="277" y="298"/>
                  </a:lnTo>
                  <a:lnTo>
                    <a:pt x="213" y="312"/>
                  </a:lnTo>
                  <a:lnTo>
                    <a:pt x="227" y="380"/>
                  </a:lnTo>
                  <a:lnTo>
                    <a:pt x="292" y="366"/>
                  </a:lnTo>
                  <a:lnTo>
                    <a:pt x="298" y="399"/>
                  </a:lnTo>
                  <a:lnTo>
                    <a:pt x="194" y="421"/>
                  </a:lnTo>
                  <a:close/>
                  <a:moveTo>
                    <a:pt x="502" y="115"/>
                  </a:moveTo>
                  <a:cubicBezTo>
                    <a:pt x="502" y="115"/>
                    <a:pt x="451" y="0"/>
                    <a:pt x="303" y="0"/>
                  </a:cubicBezTo>
                  <a:cubicBezTo>
                    <a:pt x="282" y="0"/>
                    <a:pt x="260" y="3"/>
                    <a:pt x="235" y="8"/>
                  </a:cubicBezTo>
                  <a:cubicBezTo>
                    <a:pt x="45" y="48"/>
                    <a:pt x="102" y="266"/>
                    <a:pt x="71" y="347"/>
                  </a:cubicBezTo>
                  <a:lnTo>
                    <a:pt x="0" y="411"/>
                  </a:lnTo>
                  <a:cubicBezTo>
                    <a:pt x="33" y="473"/>
                    <a:pt x="79" y="536"/>
                    <a:pt x="111" y="568"/>
                  </a:cubicBezTo>
                  <a:lnTo>
                    <a:pt x="189" y="482"/>
                  </a:lnTo>
                  <a:cubicBezTo>
                    <a:pt x="290" y="461"/>
                    <a:pt x="397" y="449"/>
                    <a:pt x="397" y="449"/>
                  </a:cubicBezTo>
                  <a:lnTo>
                    <a:pt x="334" y="151"/>
                  </a:lnTo>
                  <a:lnTo>
                    <a:pt x="502" y="11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95B151FB-5FF7-4E0F-9D58-12EC4190B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643" y="5158167"/>
              <a:ext cx="96838" cy="93663"/>
            </a:xfrm>
            <a:custGeom>
              <a:avLst/>
              <a:gdLst>
                <a:gd name="T0" fmla="*/ 21 w 138"/>
                <a:gd name="T1" fmla="*/ 130 h 130"/>
                <a:gd name="T2" fmla="*/ 138 w 138"/>
                <a:gd name="T3" fmla="*/ 0 h 130"/>
                <a:gd name="T4" fmla="*/ 0 w 138"/>
                <a:gd name="T5" fmla="*/ 31 h 130"/>
                <a:gd name="T6" fmla="*/ 21 w 138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0">
                  <a:moveTo>
                    <a:pt x="21" y="130"/>
                  </a:moveTo>
                  <a:cubicBezTo>
                    <a:pt x="21" y="130"/>
                    <a:pt x="112" y="103"/>
                    <a:pt x="138" y="0"/>
                  </a:cubicBezTo>
                  <a:lnTo>
                    <a:pt x="0" y="31"/>
                  </a:lnTo>
                  <a:lnTo>
                    <a:pt x="21" y="13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E830DCDF-848C-4123-93CB-B79786A0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067" y="5469318"/>
              <a:ext cx="120650" cy="157163"/>
            </a:xfrm>
            <a:custGeom>
              <a:avLst/>
              <a:gdLst>
                <a:gd name="T0" fmla="*/ 168 w 168"/>
                <a:gd name="T1" fmla="*/ 202 h 222"/>
                <a:gd name="T2" fmla="*/ 152 w 168"/>
                <a:gd name="T3" fmla="*/ 184 h 222"/>
                <a:gd name="T4" fmla="*/ 51 w 168"/>
                <a:gd name="T5" fmla="*/ 0 h 222"/>
                <a:gd name="T6" fmla="*/ 34 w 168"/>
                <a:gd name="T7" fmla="*/ 15 h 222"/>
                <a:gd name="T8" fmla="*/ 7 w 168"/>
                <a:gd name="T9" fmla="*/ 113 h 222"/>
                <a:gd name="T10" fmla="*/ 42 w 168"/>
                <a:gd name="T11" fmla="*/ 175 h 222"/>
                <a:gd name="T12" fmla="*/ 168 w 168"/>
                <a:gd name="T13" fmla="*/ 20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22">
                  <a:moveTo>
                    <a:pt x="168" y="202"/>
                  </a:moveTo>
                  <a:cubicBezTo>
                    <a:pt x="163" y="197"/>
                    <a:pt x="157" y="190"/>
                    <a:pt x="152" y="184"/>
                  </a:cubicBezTo>
                  <a:cubicBezTo>
                    <a:pt x="116" y="146"/>
                    <a:pt x="61" y="85"/>
                    <a:pt x="51" y="0"/>
                  </a:cubicBezTo>
                  <a:lnTo>
                    <a:pt x="34" y="15"/>
                  </a:lnTo>
                  <a:cubicBezTo>
                    <a:pt x="8" y="43"/>
                    <a:pt x="0" y="80"/>
                    <a:pt x="7" y="113"/>
                  </a:cubicBezTo>
                  <a:cubicBezTo>
                    <a:pt x="12" y="136"/>
                    <a:pt x="24" y="158"/>
                    <a:pt x="42" y="175"/>
                  </a:cubicBezTo>
                  <a:cubicBezTo>
                    <a:pt x="71" y="203"/>
                    <a:pt x="118" y="222"/>
                    <a:pt x="168" y="20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C94CA70E-E76E-4385-A987-AD855B12A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980" y="5289930"/>
              <a:ext cx="354013" cy="433388"/>
            </a:xfrm>
            <a:custGeom>
              <a:avLst/>
              <a:gdLst>
                <a:gd name="T0" fmla="*/ 439 w 497"/>
                <a:gd name="T1" fmla="*/ 148 h 609"/>
                <a:gd name="T2" fmla="*/ 467 w 497"/>
                <a:gd name="T3" fmla="*/ 328 h 609"/>
                <a:gd name="T4" fmla="*/ 493 w 497"/>
                <a:gd name="T5" fmla="*/ 455 h 609"/>
                <a:gd name="T6" fmla="*/ 490 w 497"/>
                <a:gd name="T7" fmla="*/ 472 h 609"/>
                <a:gd name="T8" fmla="*/ 311 w 497"/>
                <a:gd name="T9" fmla="*/ 604 h 609"/>
                <a:gd name="T10" fmla="*/ 293 w 497"/>
                <a:gd name="T11" fmla="*/ 601 h 609"/>
                <a:gd name="T12" fmla="*/ 110 w 497"/>
                <a:gd name="T13" fmla="*/ 426 h 609"/>
                <a:gd name="T14" fmla="*/ 9 w 497"/>
                <a:gd name="T15" fmla="*/ 207 h 609"/>
                <a:gd name="T16" fmla="*/ 57 w 497"/>
                <a:gd name="T17" fmla="*/ 155 h 609"/>
                <a:gd name="T18" fmla="*/ 117 w 497"/>
                <a:gd name="T19" fmla="*/ 95 h 609"/>
                <a:gd name="T20" fmla="*/ 165 w 497"/>
                <a:gd name="T21" fmla="*/ 40 h 609"/>
                <a:gd name="T22" fmla="*/ 216 w 497"/>
                <a:gd name="T23" fmla="*/ 0 h 609"/>
                <a:gd name="T24" fmla="*/ 240 w 497"/>
                <a:gd name="T25" fmla="*/ 4 h 609"/>
                <a:gd name="T26" fmla="*/ 364 w 497"/>
                <a:gd name="T27" fmla="*/ 173 h 609"/>
                <a:gd name="T28" fmla="*/ 390 w 497"/>
                <a:gd name="T29" fmla="*/ 185 h 609"/>
                <a:gd name="T30" fmla="*/ 415 w 497"/>
                <a:gd name="T31" fmla="*/ 168 h 609"/>
                <a:gd name="T32" fmla="*/ 439 w 497"/>
                <a:gd name="T33" fmla="*/ 14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" h="609">
                  <a:moveTo>
                    <a:pt x="439" y="148"/>
                  </a:moveTo>
                  <a:cubicBezTo>
                    <a:pt x="491" y="154"/>
                    <a:pt x="473" y="275"/>
                    <a:pt x="467" y="328"/>
                  </a:cubicBezTo>
                  <a:cubicBezTo>
                    <a:pt x="461" y="384"/>
                    <a:pt x="464" y="420"/>
                    <a:pt x="493" y="455"/>
                  </a:cubicBezTo>
                  <a:cubicBezTo>
                    <a:pt x="497" y="460"/>
                    <a:pt x="496" y="468"/>
                    <a:pt x="490" y="472"/>
                  </a:cubicBezTo>
                  <a:lnTo>
                    <a:pt x="311" y="604"/>
                  </a:lnTo>
                  <a:cubicBezTo>
                    <a:pt x="307" y="607"/>
                    <a:pt x="300" y="609"/>
                    <a:pt x="293" y="601"/>
                  </a:cubicBezTo>
                  <a:cubicBezTo>
                    <a:pt x="229" y="514"/>
                    <a:pt x="160" y="474"/>
                    <a:pt x="110" y="426"/>
                  </a:cubicBezTo>
                  <a:cubicBezTo>
                    <a:pt x="70" y="388"/>
                    <a:pt x="0" y="312"/>
                    <a:pt x="9" y="207"/>
                  </a:cubicBezTo>
                  <a:cubicBezTo>
                    <a:pt x="13" y="172"/>
                    <a:pt x="37" y="156"/>
                    <a:pt x="57" y="155"/>
                  </a:cubicBezTo>
                  <a:cubicBezTo>
                    <a:pt x="58" y="148"/>
                    <a:pt x="65" y="102"/>
                    <a:pt x="117" y="95"/>
                  </a:cubicBezTo>
                  <a:cubicBezTo>
                    <a:pt x="119" y="58"/>
                    <a:pt x="144" y="41"/>
                    <a:pt x="165" y="40"/>
                  </a:cubicBezTo>
                  <a:cubicBezTo>
                    <a:pt x="175" y="10"/>
                    <a:pt x="195" y="0"/>
                    <a:pt x="216" y="0"/>
                  </a:cubicBezTo>
                  <a:cubicBezTo>
                    <a:pt x="224" y="0"/>
                    <a:pt x="232" y="1"/>
                    <a:pt x="240" y="4"/>
                  </a:cubicBezTo>
                  <a:cubicBezTo>
                    <a:pt x="281" y="81"/>
                    <a:pt x="333" y="142"/>
                    <a:pt x="364" y="173"/>
                  </a:cubicBezTo>
                  <a:cubicBezTo>
                    <a:pt x="373" y="181"/>
                    <a:pt x="382" y="185"/>
                    <a:pt x="390" y="185"/>
                  </a:cubicBezTo>
                  <a:cubicBezTo>
                    <a:pt x="399" y="185"/>
                    <a:pt x="409" y="180"/>
                    <a:pt x="415" y="168"/>
                  </a:cubicBezTo>
                  <a:cubicBezTo>
                    <a:pt x="425" y="149"/>
                    <a:pt x="432" y="148"/>
                    <a:pt x="439" y="1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" name="Communication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A6DAA3B-A87A-0E64-285A-D35A97D3F47A}"/>
              </a:ext>
            </a:extLst>
          </p:cNvPr>
          <p:cNvGrpSpPr>
            <a:grpSpLocks noChangeAspect="1"/>
          </p:cNvGrpSpPr>
          <p:nvPr/>
        </p:nvGrpSpPr>
        <p:grpSpPr>
          <a:xfrm>
            <a:off x="618016" y="2706090"/>
            <a:ext cx="564819" cy="505710"/>
            <a:chOff x="618011" y="2706090"/>
            <a:chExt cx="273050" cy="244475"/>
          </a:xfrm>
          <a:solidFill>
            <a:schemeClr val="bg1"/>
          </a:solidFill>
        </p:grpSpPr>
        <p:sp>
          <p:nvSpPr>
            <p:cNvPr id="33" name="Freeform 1983">
              <a:extLst>
                <a:ext uri="{FF2B5EF4-FFF2-40B4-BE49-F238E27FC236}">
                  <a16:creationId xmlns:a16="http://schemas.microsoft.com/office/drawing/2014/main" id="{CE298AAB-579A-F007-174C-612726479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6" y="2763240"/>
              <a:ext cx="55563" cy="125413"/>
            </a:xfrm>
            <a:custGeom>
              <a:avLst/>
              <a:gdLst>
                <a:gd name="T0" fmla="*/ 236 w 1535"/>
                <a:gd name="T1" fmla="*/ 283 h 3419"/>
                <a:gd name="T2" fmla="*/ 1121 w 1535"/>
                <a:gd name="T3" fmla="*/ 3194 h 3419"/>
                <a:gd name="T4" fmla="*/ 1299 w 1535"/>
                <a:gd name="T5" fmla="*/ 3140 h 3419"/>
                <a:gd name="T6" fmla="*/ 414 w 1535"/>
                <a:gd name="T7" fmla="*/ 229 h 3419"/>
                <a:gd name="T8" fmla="*/ 236 w 1535"/>
                <a:gd name="T9" fmla="*/ 283 h 3419"/>
                <a:gd name="T10" fmla="*/ 1054 w 1535"/>
                <a:gd name="T11" fmla="*/ 3419 h 3419"/>
                <a:gd name="T12" fmla="*/ 1008 w 1535"/>
                <a:gd name="T13" fmla="*/ 3408 h 3419"/>
                <a:gd name="T14" fmla="*/ 959 w 1535"/>
                <a:gd name="T15" fmla="*/ 3348 h 3419"/>
                <a:gd name="T16" fmla="*/ 16 w 1535"/>
                <a:gd name="T17" fmla="*/ 245 h 3419"/>
                <a:gd name="T18" fmla="*/ 82 w 1535"/>
                <a:gd name="T19" fmla="*/ 120 h 3419"/>
                <a:gd name="T20" fmla="*/ 451 w 1535"/>
                <a:gd name="T21" fmla="*/ 9 h 3419"/>
                <a:gd name="T22" fmla="*/ 527 w 1535"/>
                <a:gd name="T23" fmla="*/ 17 h 3419"/>
                <a:gd name="T24" fmla="*/ 576 w 1535"/>
                <a:gd name="T25" fmla="*/ 75 h 3419"/>
                <a:gd name="T26" fmla="*/ 1519 w 1535"/>
                <a:gd name="T27" fmla="*/ 3178 h 3419"/>
                <a:gd name="T28" fmla="*/ 1453 w 1535"/>
                <a:gd name="T29" fmla="*/ 3303 h 3419"/>
                <a:gd name="T30" fmla="*/ 1083 w 1535"/>
                <a:gd name="T31" fmla="*/ 3415 h 3419"/>
                <a:gd name="T32" fmla="*/ 1054 w 1535"/>
                <a:gd name="T33" fmla="*/ 3419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5" h="3419">
                  <a:moveTo>
                    <a:pt x="236" y="283"/>
                  </a:moveTo>
                  <a:lnTo>
                    <a:pt x="1121" y="3194"/>
                  </a:lnTo>
                  <a:lnTo>
                    <a:pt x="1299" y="3140"/>
                  </a:lnTo>
                  <a:lnTo>
                    <a:pt x="414" y="229"/>
                  </a:lnTo>
                  <a:lnTo>
                    <a:pt x="236" y="283"/>
                  </a:lnTo>
                  <a:close/>
                  <a:moveTo>
                    <a:pt x="1054" y="3419"/>
                  </a:moveTo>
                  <a:cubicBezTo>
                    <a:pt x="1038" y="3419"/>
                    <a:pt x="1022" y="3415"/>
                    <a:pt x="1008" y="3408"/>
                  </a:cubicBezTo>
                  <a:cubicBezTo>
                    <a:pt x="984" y="3394"/>
                    <a:pt x="966" y="3374"/>
                    <a:pt x="959" y="3348"/>
                  </a:cubicBezTo>
                  <a:lnTo>
                    <a:pt x="16" y="245"/>
                  </a:lnTo>
                  <a:cubicBezTo>
                    <a:pt x="0" y="192"/>
                    <a:pt x="29" y="137"/>
                    <a:pt x="82" y="120"/>
                  </a:cubicBezTo>
                  <a:lnTo>
                    <a:pt x="451" y="9"/>
                  </a:lnTo>
                  <a:cubicBezTo>
                    <a:pt x="477" y="0"/>
                    <a:pt x="503" y="3"/>
                    <a:pt x="527" y="17"/>
                  </a:cubicBezTo>
                  <a:cubicBezTo>
                    <a:pt x="551" y="29"/>
                    <a:pt x="568" y="50"/>
                    <a:pt x="576" y="75"/>
                  </a:cubicBezTo>
                  <a:lnTo>
                    <a:pt x="1519" y="3178"/>
                  </a:lnTo>
                  <a:cubicBezTo>
                    <a:pt x="1535" y="3231"/>
                    <a:pt x="1506" y="3287"/>
                    <a:pt x="1453" y="3303"/>
                  </a:cubicBezTo>
                  <a:lnTo>
                    <a:pt x="1083" y="3415"/>
                  </a:lnTo>
                  <a:cubicBezTo>
                    <a:pt x="1074" y="3418"/>
                    <a:pt x="1065" y="3419"/>
                    <a:pt x="1054" y="34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984">
              <a:extLst>
                <a:ext uri="{FF2B5EF4-FFF2-40B4-BE49-F238E27FC236}">
                  <a16:creationId xmlns:a16="http://schemas.microsoft.com/office/drawing/2014/main" id="{5F5A3E74-63F6-20ED-D4FC-D5A0EBB0C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011" y="2768002"/>
              <a:ext cx="158750" cy="125413"/>
            </a:xfrm>
            <a:custGeom>
              <a:avLst/>
              <a:gdLst>
                <a:gd name="T0" fmla="*/ 1018 w 4384"/>
                <a:gd name="T1" fmla="*/ 3444 h 3444"/>
                <a:gd name="T2" fmla="*/ 650 w 4384"/>
                <a:gd name="T3" fmla="*/ 3370 h 3444"/>
                <a:gd name="T4" fmla="*/ 56 w 4384"/>
                <a:gd name="T5" fmla="*/ 2240 h 3444"/>
                <a:gd name="T6" fmla="*/ 446 w 4384"/>
                <a:gd name="T7" fmla="*/ 1645 h 3444"/>
                <a:gd name="T8" fmla="*/ 1456 w 4384"/>
                <a:gd name="T9" fmla="*/ 1288 h 3444"/>
                <a:gd name="T10" fmla="*/ 1488 w 4384"/>
                <a:gd name="T11" fmla="*/ 1281 h 3444"/>
                <a:gd name="T12" fmla="*/ 2780 w 4384"/>
                <a:gd name="T13" fmla="*/ 585 h 3444"/>
                <a:gd name="T14" fmla="*/ 3174 w 4384"/>
                <a:gd name="T15" fmla="*/ 69 h 3444"/>
                <a:gd name="T16" fmla="*/ 3308 w 4384"/>
                <a:gd name="T17" fmla="*/ 25 h 3444"/>
                <a:gd name="T18" fmla="*/ 3353 w 4384"/>
                <a:gd name="T19" fmla="*/ 159 h 3444"/>
                <a:gd name="T20" fmla="*/ 2927 w 4384"/>
                <a:gd name="T21" fmla="*/ 720 h 3444"/>
                <a:gd name="T22" fmla="*/ 1529 w 4384"/>
                <a:gd name="T23" fmla="*/ 1477 h 3444"/>
                <a:gd name="T24" fmla="*/ 1497 w 4384"/>
                <a:gd name="T25" fmla="*/ 1483 h 3444"/>
                <a:gd name="T26" fmla="*/ 561 w 4384"/>
                <a:gd name="T27" fmla="*/ 1809 h 3444"/>
                <a:gd name="T28" fmla="*/ 254 w 4384"/>
                <a:gd name="T29" fmla="*/ 2265 h 3444"/>
                <a:gd name="T30" fmla="*/ 736 w 4384"/>
                <a:gd name="T31" fmla="*/ 3189 h 3444"/>
                <a:gd name="T32" fmla="*/ 1767 w 4384"/>
                <a:gd name="T33" fmla="*/ 3084 h 3444"/>
                <a:gd name="T34" fmla="*/ 1978 w 4384"/>
                <a:gd name="T35" fmla="*/ 3020 h 3444"/>
                <a:gd name="T36" fmla="*/ 4311 w 4384"/>
                <a:gd name="T37" fmla="*/ 3106 h 3444"/>
                <a:gd name="T38" fmla="*/ 4361 w 4384"/>
                <a:gd name="T39" fmla="*/ 3238 h 3444"/>
                <a:gd name="T40" fmla="*/ 4229 w 4384"/>
                <a:gd name="T41" fmla="*/ 3288 h 3444"/>
                <a:gd name="T42" fmla="*/ 2032 w 4384"/>
                <a:gd name="T43" fmla="*/ 3213 h 3444"/>
                <a:gd name="T44" fmla="*/ 1828 w 4384"/>
                <a:gd name="T45" fmla="*/ 3275 h 3444"/>
                <a:gd name="T46" fmla="*/ 1018 w 4384"/>
                <a:gd name="T47" fmla="*/ 3444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4" h="3444">
                  <a:moveTo>
                    <a:pt x="1018" y="3444"/>
                  </a:moveTo>
                  <a:cubicBezTo>
                    <a:pt x="889" y="3444"/>
                    <a:pt x="764" y="3423"/>
                    <a:pt x="650" y="3370"/>
                  </a:cubicBezTo>
                  <a:cubicBezTo>
                    <a:pt x="261" y="3187"/>
                    <a:pt x="0" y="2691"/>
                    <a:pt x="56" y="2240"/>
                  </a:cubicBezTo>
                  <a:cubicBezTo>
                    <a:pt x="86" y="2005"/>
                    <a:pt x="217" y="1806"/>
                    <a:pt x="446" y="1645"/>
                  </a:cubicBezTo>
                  <a:cubicBezTo>
                    <a:pt x="751" y="1432"/>
                    <a:pt x="1109" y="1359"/>
                    <a:pt x="1456" y="1288"/>
                  </a:cubicBezTo>
                  <a:lnTo>
                    <a:pt x="1488" y="1281"/>
                  </a:lnTo>
                  <a:cubicBezTo>
                    <a:pt x="2109" y="1153"/>
                    <a:pt x="2533" y="832"/>
                    <a:pt x="2780" y="585"/>
                  </a:cubicBezTo>
                  <a:cubicBezTo>
                    <a:pt x="3049" y="315"/>
                    <a:pt x="3173" y="72"/>
                    <a:pt x="3174" y="69"/>
                  </a:cubicBezTo>
                  <a:cubicBezTo>
                    <a:pt x="3198" y="20"/>
                    <a:pt x="3259" y="0"/>
                    <a:pt x="3308" y="25"/>
                  </a:cubicBezTo>
                  <a:cubicBezTo>
                    <a:pt x="3357" y="49"/>
                    <a:pt x="3377" y="109"/>
                    <a:pt x="3353" y="159"/>
                  </a:cubicBezTo>
                  <a:cubicBezTo>
                    <a:pt x="3347" y="169"/>
                    <a:pt x="3217" y="428"/>
                    <a:pt x="2927" y="720"/>
                  </a:cubicBezTo>
                  <a:cubicBezTo>
                    <a:pt x="2660" y="988"/>
                    <a:pt x="2201" y="1338"/>
                    <a:pt x="1529" y="1477"/>
                  </a:cubicBezTo>
                  <a:lnTo>
                    <a:pt x="1497" y="1483"/>
                  </a:lnTo>
                  <a:cubicBezTo>
                    <a:pt x="1170" y="1551"/>
                    <a:pt x="832" y="1620"/>
                    <a:pt x="561" y="1809"/>
                  </a:cubicBezTo>
                  <a:cubicBezTo>
                    <a:pt x="377" y="1938"/>
                    <a:pt x="277" y="2086"/>
                    <a:pt x="254" y="2265"/>
                  </a:cubicBezTo>
                  <a:cubicBezTo>
                    <a:pt x="209" y="2628"/>
                    <a:pt x="425" y="3043"/>
                    <a:pt x="736" y="3189"/>
                  </a:cubicBezTo>
                  <a:cubicBezTo>
                    <a:pt x="1015" y="3320"/>
                    <a:pt x="1433" y="3189"/>
                    <a:pt x="1767" y="3084"/>
                  </a:cubicBezTo>
                  <a:cubicBezTo>
                    <a:pt x="1842" y="3060"/>
                    <a:pt x="1913" y="3039"/>
                    <a:pt x="1978" y="3020"/>
                  </a:cubicBezTo>
                  <a:cubicBezTo>
                    <a:pt x="3285" y="2656"/>
                    <a:pt x="4270" y="3088"/>
                    <a:pt x="4311" y="3106"/>
                  </a:cubicBezTo>
                  <a:cubicBezTo>
                    <a:pt x="4361" y="3129"/>
                    <a:pt x="4384" y="3188"/>
                    <a:pt x="4361" y="3238"/>
                  </a:cubicBezTo>
                  <a:cubicBezTo>
                    <a:pt x="4339" y="3288"/>
                    <a:pt x="4279" y="3311"/>
                    <a:pt x="4229" y="3288"/>
                  </a:cubicBezTo>
                  <a:cubicBezTo>
                    <a:pt x="4220" y="3285"/>
                    <a:pt x="3265" y="2869"/>
                    <a:pt x="2032" y="3213"/>
                  </a:cubicBezTo>
                  <a:cubicBezTo>
                    <a:pt x="1970" y="3230"/>
                    <a:pt x="1900" y="3252"/>
                    <a:pt x="1828" y="3275"/>
                  </a:cubicBezTo>
                  <a:cubicBezTo>
                    <a:pt x="1579" y="3353"/>
                    <a:pt x="1288" y="3444"/>
                    <a:pt x="1018" y="344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85">
              <a:extLst>
                <a:ext uri="{FF2B5EF4-FFF2-40B4-BE49-F238E27FC236}">
                  <a16:creationId xmlns:a16="http://schemas.microsoft.com/office/drawing/2014/main" id="{97774724-351A-2B2D-8EC2-9B7E9ACD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1" y="2893415"/>
              <a:ext cx="50800" cy="57150"/>
            </a:xfrm>
            <a:custGeom>
              <a:avLst/>
              <a:gdLst>
                <a:gd name="T0" fmla="*/ 817 w 1374"/>
                <a:gd name="T1" fmla="*/ 1596 h 1596"/>
                <a:gd name="T2" fmla="*/ 306 w 1374"/>
                <a:gd name="T3" fmla="*/ 1198 h 1596"/>
                <a:gd name="T4" fmla="*/ 15 w 1374"/>
                <a:gd name="T5" fmla="*/ 243 h 1596"/>
                <a:gd name="T6" fmla="*/ 81 w 1374"/>
                <a:gd name="T7" fmla="*/ 117 h 1596"/>
                <a:gd name="T8" fmla="*/ 207 w 1374"/>
                <a:gd name="T9" fmla="*/ 184 h 1596"/>
                <a:gd name="T10" fmla="*/ 497 w 1374"/>
                <a:gd name="T11" fmla="*/ 1140 h 1596"/>
                <a:gd name="T12" fmla="*/ 898 w 1374"/>
                <a:gd name="T13" fmla="*/ 1384 h 1596"/>
                <a:gd name="T14" fmla="*/ 1095 w 1374"/>
                <a:gd name="T15" fmla="*/ 958 h 1596"/>
                <a:gd name="T16" fmla="*/ 1094 w 1374"/>
                <a:gd name="T17" fmla="*/ 957 h 1596"/>
                <a:gd name="T18" fmla="*/ 857 w 1374"/>
                <a:gd name="T19" fmla="*/ 141 h 1596"/>
                <a:gd name="T20" fmla="*/ 924 w 1374"/>
                <a:gd name="T21" fmla="*/ 17 h 1596"/>
                <a:gd name="T22" fmla="*/ 1048 w 1374"/>
                <a:gd name="T23" fmla="*/ 83 h 1596"/>
                <a:gd name="T24" fmla="*/ 1286 w 1374"/>
                <a:gd name="T25" fmla="*/ 901 h 1596"/>
                <a:gd name="T26" fmla="*/ 956 w 1374"/>
                <a:gd name="T27" fmla="*/ 1575 h 1596"/>
                <a:gd name="T28" fmla="*/ 817 w 1374"/>
                <a:gd name="T29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4" h="1596">
                  <a:moveTo>
                    <a:pt x="817" y="1596"/>
                  </a:moveTo>
                  <a:cubicBezTo>
                    <a:pt x="592" y="1596"/>
                    <a:pt x="379" y="1438"/>
                    <a:pt x="306" y="1198"/>
                  </a:cubicBezTo>
                  <a:lnTo>
                    <a:pt x="15" y="243"/>
                  </a:lnTo>
                  <a:cubicBezTo>
                    <a:pt x="0" y="190"/>
                    <a:pt x="29" y="134"/>
                    <a:pt x="81" y="117"/>
                  </a:cubicBezTo>
                  <a:cubicBezTo>
                    <a:pt x="134" y="101"/>
                    <a:pt x="190" y="131"/>
                    <a:pt x="207" y="184"/>
                  </a:cubicBezTo>
                  <a:lnTo>
                    <a:pt x="497" y="1140"/>
                  </a:lnTo>
                  <a:cubicBezTo>
                    <a:pt x="554" y="1325"/>
                    <a:pt x="733" y="1433"/>
                    <a:pt x="898" y="1384"/>
                  </a:cubicBezTo>
                  <a:cubicBezTo>
                    <a:pt x="1062" y="1334"/>
                    <a:pt x="1150" y="1142"/>
                    <a:pt x="1095" y="958"/>
                  </a:cubicBezTo>
                  <a:cubicBezTo>
                    <a:pt x="1095" y="957"/>
                    <a:pt x="1094" y="957"/>
                    <a:pt x="1094" y="957"/>
                  </a:cubicBezTo>
                  <a:cubicBezTo>
                    <a:pt x="1093" y="951"/>
                    <a:pt x="949" y="443"/>
                    <a:pt x="857" y="141"/>
                  </a:cubicBezTo>
                  <a:cubicBezTo>
                    <a:pt x="841" y="88"/>
                    <a:pt x="871" y="33"/>
                    <a:pt x="924" y="17"/>
                  </a:cubicBezTo>
                  <a:cubicBezTo>
                    <a:pt x="976" y="0"/>
                    <a:pt x="1031" y="30"/>
                    <a:pt x="1048" y="83"/>
                  </a:cubicBezTo>
                  <a:cubicBezTo>
                    <a:pt x="1138" y="381"/>
                    <a:pt x="1280" y="877"/>
                    <a:pt x="1286" y="901"/>
                  </a:cubicBezTo>
                  <a:cubicBezTo>
                    <a:pt x="1374" y="1191"/>
                    <a:pt x="1226" y="1493"/>
                    <a:pt x="956" y="1575"/>
                  </a:cubicBezTo>
                  <a:cubicBezTo>
                    <a:pt x="910" y="1589"/>
                    <a:pt x="862" y="1596"/>
                    <a:pt x="817" y="1596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986">
              <a:extLst>
                <a:ext uri="{FF2B5EF4-FFF2-40B4-BE49-F238E27FC236}">
                  <a16:creationId xmlns:a16="http://schemas.microsoft.com/office/drawing/2014/main" id="{B5482E84-6604-832D-4E84-F3A818D6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6" y="2799752"/>
              <a:ext cx="31750" cy="47625"/>
            </a:xfrm>
            <a:custGeom>
              <a:avLst/>
              <a:gdLst>
                <a:gd name="T0" fmla="*/ 462 w 873"/>
                <a:gd name="T1" fmla="*/ 1297 h 1297"/>
                <a:gd name="T2" fmla="*/ 381 w 873"/>
                <a:gd name="T3" fmla="*/ 1255 h 1297"/>
                <a:gd name="T4" fmla="*/ 405 w 873"/>
                <a:gd name="T5" fmla="*/ 1116 h 1297"/>
                <a:gd name="T6" fmla="*/ 594 w 873"/>
                <a:gd name="T7" fmla="*/ 563 h 1297"/>
                <a:gd name="T8" fmla="*/ 104 w 873"/>
                <a:gd name="T9" fmla="*/ 208 h 1297"/>
                <a:gd name="T10" fmla="*/ 2 w 873"/>
                <a:gd name="T11" fmla="*/ 110 h 1297"/>
                <a:gd name="T12" fmla="*/ 100 w 873"/>
                <a:gd name="T13" fmla="*/ 8 h 1297"/>
                <a:gd name="T14" fmla="*/ 785 w 873"/>
                <a:gd name="T15" fmla="*/ 504 h 1297"/>
                <a:gd name="T16" fmla="*/ 521 w 873"/>
                <a:gd name="T17" fmla="*/ 1278 h 1297"/>
                <a:gd name="T18" fmla="*/ 462 w 873"/>
                <a:gd name="T1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3" h="1297">
                  <a:moveTo>
                    <a:pt x="462" y="1297"/>
                  </a:moveTo>
                  <a:cubicBezTo>
                    <a:pt x="431" y="1297"/>
                    <a:pt x="401" y="1282"/>
                    <a:pt x="381" y="1255"/>
                  </a:cubicBezTo>
                  <a:cubicBezTo>
                    <a:pt x="349" y="1209"/>
                    <a:pt x="360" y="1147"/>
                    <a:pt x="405" y="1116"/>
                  </a:cubicBezTo>
                  <a:cubicBezTo>
                    <a:pt x="581" y="991"/>
                    <a:pt x="656" y="769"/>
                    <a:pt x="594" y="563"/>
                  </a:cubicBezTo>
                  <a:cubicBezTo>
                    <a:pt x="529" y="348"/>
                    <a:pt x="327" y="203"/>
                    <a:pt x="104" y="208"/>
                  </a:cubicBezTo>
                  <a:cubicBezTo>
                    <a:pt x="49" y="208"/>
                    <a:pt x="3" y="166"/>
                    <a:pt x="2" y="110"/>
                  </a:cubicBezTo>
                  <a:cubicBezTo>
                    <a:pt x="0" y="55"/>
                    <a:pt x="44" y="10"/>
                    <a:pt x="100" y="8"/>
                  </a:cubicBezTo>
                  <a:cubicBezTo>
                    <a:pt x="412" y="0"/>
                    <a:pt x="694" y="205"/>
                    <a:pt x="785" y="504"/>
                  </a:cubicBezTo>
                  <a:cubicBezTo>
                    <a:pt x="873" y="792"/>
                    <a:pt x="767" y="1103"/>
                    <a:pt x="521" y="1278"/>
                  </a:cubicBezTo>
                  <a:cubicBezTo>
                    <a:pt x="503" y="1291"/>
                    <a:pt x="483" y="1297"/>
                    <a:pt x="462" y="12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987">
              <a:extLst>
                <a:ext uri="{FF2B5EF4-FFF2-40B4-BE49-F238E27FC236}">
                  <a16:creationId xmlns:a16="http://schemas.microsoft.com/office/drawing/2014/main" id="{B9394797-B1DB-3955-A068-B7551EFB1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1" y="2821977"/>
              <a:ext cx="26988" cy="66675"/>
            </a:xfrm>
            <a:custGeom>
              <a:avLst/>
              <a:gdLst>
                <a:gd name="T0" fmla="*/ 602 w 714"/>
                <a:gd name="T1" fmla="*/ 1827 h 1827"/>
                <a:gd name="T2" fmla="*/ 507 w 714"/>
                <a:gd name="T3" fmla="*/ 1755 h 1827"/>
                <a:gd name="T4" fmla="*/ 16 w 714"/>
                <a:gd name="T5" fmla="*/ 141 h 1827"/>
                <a:gd name="T6" fmla="*/ 83 w 714"/>
                <a:gd name="T7" fmla="*/ 16 h 1827"/>
                <a:gd name="T8" fmla="*/ 208 w 714"/>
                <a:gd name="T9" fmla="*/ 83 h 1827"/>
                <a:gd name="T10" fmla="*/ 698 w 714"/>
                <a:gd name="T11" fmla="*/ 1697 h 1827"/>
                <a:gd name="T12" fmla="*/ 632 w 714"/>
                <a:gd name="T13" fmla="*/ 1822 h 1827"/>
                <a:gd name="T14" fmla="*/ 602 w 714"/>
                <a:gd name="T15" fmla="*/ 1827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4" h="1827">
                  <a:moveTo>
                    <a:pt x="602" y="1827"/>
                  </a:moveTo>
                  <a:cubicBezTo>
                    <a:pt x="560" y="1827"/>
                    <a:pt x="520" y="1799"/>
                    <a:pt x="507" y="1755"/>
                  </a:cubicBezTo>
                  <a:lnTo>
                    <a:pt x="16" y="141"/>
                  </a:lnTo>
                  <a:cubicBezTo>
                    <a:pt x="0" y="88"/>
                    <a:pt x="30" y="32"/>
                    <a:pt x="83" y="16"/>
                  </a:cubicBezTo>
                  <a:cubicBezTo>
                    <a:pt x="136" y="0"/>
                    <a:pt x="192" y="30"/>
                    <a:pt x="208" y="83"/>
                  </a:cubicBezTo>
                  <a:lnTo>
                    <a:pt x="698" y="1697"/>
                  </a:lnTo>
                  <a:cubicBezTo>
                    <a:pt x="714" y="1750"/>
                    <a:pt x="684" y="1806"/>
                    <a:pt x="632" y="1822"/>
                  </a:cubicBezTo>
                  <a:cubicBezTo>
                    <a:pt x="622" y="1825"/>
                    <a:pt x="612" y="1827"/>
                    <a:pt x="602" y="1827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88">
              <a:extLst>
                <a:ext uri="{FF2B5EF4-FFF2-40B4-BE49-F238E27FC236}">
                  <a16:creationId xmlns:a16="http://schemas.microsoft.com/office/drawing/2014/main" id="{D7D714EA-4BAE-83C9-8008-635BA66A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61" y="2815627"/>
              <a:ext cx="26988" cy="66675"/>
            </a:xfrm>
            <a:custGeom>
              <a:avLst/>
              <a:gdLst>
                <a:gd name="T0" fmla="*/ 602 w 714"/>
                <a:gd name="T1" fmla="*/ 1826 h 1826"/>
                <a:gd name="T2" fmla="*/ 507 w 714"/>
                <a:gd name="T3" fmla="*/ 1755 h 1826"/>
                <a:gd name="T4" fmla="*/ 16 w 714"/>
                <a:gd name="T5" fmla="*/ 141 h 1826"/>
                <a:gd name="T6" fmla="*/ 82 w 714"/>
                <a:gd name="T7" fmla="*/ 16 h 1826"/>
                <a:gd name="T8" fmla="*/ 207 w 714"/>
                <a:gd name="T9" fmla="*/ 83 h 1826"/>
                <a:gd name="T10" fmla="*/ 698 w 714"/>
                <a:gd name="T11" fmla="*/ 1697 h 1826"/>
                <a:gd name="T12" fmla="*/ 631 w 714"/>
                <a:gd name="T13" fmla="*/ 1822 h 1826"/>
                <a:gd name="T14" fmla="*/ 602 w 714"/>
                <a:gd name="T15" fmla="*/ 1826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4" h="1826">
                  <a:moveTo>
                    <a:pt x="602" y="1826"/>
                  </a:moveTo>
                  <a:cubicBezTo>
                    <a:pt x="559" y="1826"/>
                    <a:pt x="520" y="1799"/>
                    <a:pt x="507" y="1755"/>
                  </a:cubicBezTo>
                  <a:lnTo>
                    <a:pt x="16" y="141"/>
                  </a:lnTo>
                  <a:cubicBezTo>
                    <a:pt x="0" y="88"/>
                    <a:pt x="30" y="32"/>
                    <a:pt x="82" y="16"/>
                  </a:cubicBezTo>
                  <a:cubicBezTo>
                    <a:pt x="135" y="0"/>
                    <a:pt x="191" y="30"/>
                    <a:pt x="207" y="83"/>
                  </a:cubicBezTo>
                  <a:lnTo>
                    <a:pt x="698" y="1697"/>
                  </a:lnTo>
                  <a:cubicBezTo>
                    <a:pt x="714" y="1750"/>
                    <a:pt x="684" y="1806"/>
                    <a:pt x="631" y="1822"/>
                  </a:cubicBezTo>
                  <a:cubicBezTo>
                    <a:pt x="622" y="1825"/>
                    <a:pt x="612" y="1826"/>
                    <a:pt x="602" y="1826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989">
              <a:extLst>
                <a:ext uri="{FF2B5EF4-FFF2-40B4-BE49-F238E27FC236}">
                  <a16:creationId xmlns:a16="http://schemas.microsoft.com/office/drawing/2014/main" id="{F4893F61-5BA9-7484-6200-7B5F1FE43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1" y="2706090"/>
              <a:ext cx="185738" cy="223838"/>
            </a:xfrm>
            <a:custGeom>
              <a:avLst/>
              <a:gdLst>
                <a:gd name="T0" fmla="*/ 3429 w 5112"/>
                <a:gd name="T1" fmla="*/ 6129 h 6162"/>
                <a:gd name="T2" fmla="*/ 2651 w 5112"/>
                <a:gd name="T3" fmla="*/ 5408 h 6162"/>
                <a:gd name="T4" fmla="*/ 1935 w 5112"/>
                <a:gd name="T5" fmla="*/ 5817 h 6162"/>
                <a:gd name="T6" fmla="*/ 1837 w 5112"/>
                <a:gd name="T7" fmla="*/ 5904 h 6162"/>
                <a:gd name="T8" fmla="*/ 1530 w 5112"/>
                <a:gd name="T9" fmla="*/ 5405 h 6162"/>
                <a:gd name="T10" fmla="*/ 1185 w 5112"/>
                <a:gd name="T11" fmla="*/ 5335 h 6162"/>
                <a:gd name="T12" fmla="*/ 1631 w 5112"/>
                <a:gd name="T13" fmla="*/ 5232 h 6162"/>
                <a:gd name="T14" fmla="*/ 2095 w 5112"/>
                <a:gd name="T15" fmla="*/ 5260 h 6162"/>
                <a:gd name="T16" fmla="*/ 3234 w 5112"/>
                <a:gd name="T17" fmla="*/ 5603 h 6162"/>
                <a:gd name="T18" fmla="*/ 3857 w 5112"/>
                <a:gd name="T19" fmla="*/ 4191 h 6162"/>
                <a:gd name="T20" fmla="*/ 3979 w 5112"/>
                <a:gd name="T21" fmla="*/ 3801 h 6162"/>
                <a:gd name="T22" fmla="*/ 4357 w 5112"/>
                <a:gd name="T23" fmla="*/ 2407 h 6162"/>
                <a:gd name="T24" fmla="*/ 3221 w 5112"/>
                <a:gd name="T25" fmla="*/ 1564 h 6162"/>
                <a:gd name="T26" fmla="*/ 2139 w 5112"/>
                <a:gd name="T27" fmla="*/ 1292 h 6162"/>
                <a:gd name="T28" fmla="*/ 1542 w 5112"/>
                <a:gd name="T29" fmla="*/ 775 h 6162"/>
                <a:gd name="T30" fmla="*/ 355 w 5112"/>
                <a:gd name="T31" fmla="*/ 1585 h 6162"/>
                <a:gd name="T32" fmla="*/ 249 w 5112"/>
                <a:gd name="T33" fmla="*/ 2165 h 6162"/>
                <a:gd name="T34" fmla="*/ 36 w 5112"/>
                <a:gd name="T35" fmla="*/ 1352 h 6162"/>
                <a:gd name="T36" fmla="*/ 185 w 5112"/>
                <a:gd name="T37" fmla="*/ 1220 h 6162"/>
                <a:gd name="T38" fmla="*/ 1344 w 5112"/>
                <a:gd name="T39" fmla="*/ 740 h 6162"/>
                <a:gd name="T40" fmla="*/ 1361 w 5112"/>
                <a:gd name="T41" fmla="*/ 122 h 6162"/>
                <a:gd name="T42" fmla="*/ 1559 w 5112"/>
                <a:gd name="T43" fmla="*/ 93 h 6162"/>
                <a:gd name="T44" fmla="*/ 2208 w 5112"/>
                <a:gd name="T45" fmla="*/ 1104 h 6162"/>
                <a:gd name="T46" fmla="*/ 3483 w 5112"/>
                <a:gd name="T47" fmla="*/ 652 h 6162"/>
                <a:gd name="T48" fmla="*/ 3410 w 5112"/>
                <a:gd name="T49" fmla="*/ 1499 h 6162"/>
                <a:gd name="T50" fmla="*/ 4931 w 5112"/>
                <a:gd name="T51" fmla="*/ 2078 h 6162"/>
                <a:gd name="T52" fmla="*/ 5092 w 5112"/>
                <a:gd name="T53" fmla="*/ 2125 h 6162"/>
                <a:gd name="T54" fmla="*/ 5001 w 5112"/>
                <a:gd name="T55" fmla="*/ 2265 h 6162"/>
                <a:gd name="T56" fmla="*/ 4154 w 5112"/>
                <a:gd name="T57" fmla="*/ 3703 h 6162"/>
                <a:gd name="T58" fmla="*/ 4571 w 5112"/>
                <a:gd name="T59" fmla="*/ 4167 h 6162"/>
                <a:gd name="T60" fmla="*/ 4523 w 5112"/>
                <a:gd name="T61" fmla="*/ 4360 h 6162"/>
                <a:gd name="T62" fmla="*/ 3463 w 5112"/>
                <a:gd name="T63" fmla="*/ 4744 h 6162"/>
                <a:gd name="T64" fmla="*/ 3596 w 5112"/>
                <a:gd name="T65" fmla="*/ 6024 h 6162"/>
                <a:gd name="T66" fmla="*/ 3504 w 5112"/>
                <a:gd name="T67" fmla="*/ 6162 h 6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12" h="6162">
                  <a:moveTo>
                    <a:pt x="3504" y="6162"/>
                  </a:moveTo>
                  <a:cubicBezTo>
                    <a:pt x="3476" y="6162"/>
                    <a:pt x="3448" y="6151"/>
                    <a:pt x="3429" y="6129"/>
                  </a:cubicBezTo>
                  <a:cubicBezTo>
                    <a:pt x="3368" y="6061"/>
                    <a:pt x="3314" y="5998"/>
                    <a:pt x="3262" y="5937"/>
                  </a:cubicBezTo>
                  <a:cubicBezTo>
                    <a:pt x="3067" y="5708"/>
                    <a:pt x="2927" y="5544"/>
                    <a:pt x="2651" y="5408"/>
                  </a:cubicBezTo>
                  <a:cubicBezTo>
                    <a:pt x="2546" y="5356"/>
                    <a:pt x="2353" y="5348"/>
                    <a:pt x="2190" y="5437"/>
                  </a:cubicBezTo>
                  <a:cubicBezTo>
                    <a:pt x="2089" y="5490"/>
                    <a:pt x="1963" y="5600"/>
                    <a:pt x="1935" y="5817"/>
                  </a:cubicBezTo>
                  <a:cubicBezTo>
                    <a:pt x="1929" y="5866"/>
                    <a:pt x="1887" y="5903"/>
                    <a:pt x="1837" y="5904"/>
                  </a:cubicBezTo>
                  <a:lnTo>
                    <a:pt x="1837" y="5904"/>
                  </a:lnTo>
                  <a:cubicBezTo>
                    <a:pt x="1787" y="5904"/>
                    <a:pt x="1745" y="5868"/>
                    <a:pt x="1738" y="5820"/>
                  </a:cubicBezTo>
                  <a:cubicBezTo>
                    <a:pt x="1704" y="5611"/>
                    <a:pt x="1631" y="5465"/>
                    <a:pt x="1530" y="5405"/>
                  </a:cubicBezTo>
                  <a:cubicBezTo>
                    <a:pt x="1467" y="5369"/>
                    <a:pt x="1394" y="5365"/>
                    <a:pt x="1313" y="5394"/>
                  </a:cubicBezTo>
                  <a:cubicBezTo>
                    <a:pt x="1262" y="5414"/>
                    <a:pt x="1204" y="5387"/>
                    <a:pt x="1185" y="5335"/>
                  </a:cubicBezTo>
                  <a:cubicBezTo>
                    <a:pt x="1166" y="5283"/>
                    <a:pt x="1192" y="5226"/>
                    <a:pt x="1244" y="5207"/>
                  </a:cubicBezTo>
                  <a:cubicBezTo>
                    <a:pt x="1382" y="5156"/>
                    <a:pt x="1516" y="5165"/>
                    <a:pt x="1631" y="5232"/>
                  </a:cubicBezTo>
                  <a:cubicBezTo>
                    <a:pt x="1700" y="5274"/>
                    <a:pt x="1783" y="5347"/>
                    <a:pt x="1847" y="5486"/>
                  </a:cubicBezTo>
                  <a:cubicBezTo>
                    <a:pt x="1909" y="5393"/>
                    <a:pt x="1992" y="5316"/>
                    <a:pt x="2095" y="5260"/>
                  </a:cubicBezTo>
                  <a:cubicBezTo>
                    <a:pt x="2298" y="5152"/>
                    <a:pt x="2558" y="5138"/>
                    <a:pt x="2740" y="5228"/>
                  </a:cubicBezTo>
                  <a:cubicBezTo>
                    <a:pt x="2957" y="5336"/>
                    <a:pt x="3100" y="5459"/>
                    <a:pt x="3234" y="5603"/>
                  </a:cubicBezTo>
                  <a:cubicBezTo>
                    <a:pt x="3153" y="5297"/>
                    <a:pt x="3117" y="4936"/>
                    <a:pt x="3291" y="4642"/>
                  </a:cubicBezTo>
                  <a:cubicBezTo>
                    <a:pt x="3412" y="4437"/>
                    <a:pt x="3612" y="4277"/>
                    <a:pt x="3857" y="4191"/>
                  </a:cubicBezTo>
                  <a:cubicBezTo>
                    <a:pt x="3967" y="4151"/>
                    <a:pt x="4083" y="4129"/>
                    <a:pt x="4197" y="4124"/>
                  </a:cubicBezTo>
                  <a:cubicBezTo>
                    <a:pt x="4107" y="4015"/>
                    <a:pt x="4031" y="3892"/>
                    <a:pt x="3979" y="3801"/>
                  </a:cubicBezTo>
                  <a:cubicBezTo>
                    <a:pt x="3725" y="3347"/>
                    <a:pt x="3848" y="2787"/>
                    <a:pt x="4272" y="2470"/>
                  </a:cubicBezTo>
                  <a:cubicBezTo>
                    <a:pt x="4291" y="2455"/>
                    <a:pt x="4320" y="2433"/>
                    <a:pt x="4357" y="2407"/>
                  </a:cubicBezTo>
                  <a:cubicBezTo>
                    <a:pt x="4117" y="2413"/>
                    <a:pt x="3869" y="2355"/>
                    <a:pt x="3632" y="2177"/>
                  </a:cubicBezTo>
                  <a:cubicBezTo>
                    <a:pt x="3465" y="2051"/>
                    <a:pt x="3280" y="1735"/>
                    <a:pt x="3221" y="1564"/>
                  </a:cubicBezTo>
                  <a:cubicBezTo>
                    <a:pt x="3166" y="1406"/>
                    <a:pt x="3157" y="1215"/>
                    <a:pt x="3189" y="1037"/>
                  </a:cubicBezTo>
                  <a:cubicBezTo>
                    <a:pt x="2788" y="1324"/>
                    <a:pt x="2449" y="1404"/>
                    <a:pt x="2139" y="1292"/>
                  </a:cubicBezTo>
                  <a:cubicBezTo>
                    <a:pt x="1927" y="1214"/>
                    <a:pt x="1709" y="941"/>
                    <a:pt x="1556" y="656"/>
                  </a:cubicBezTo>
                  <a:cubicBezTo>
                    <a:pt x="1552" y="703"/>
                    <a:pt x="1547" y="745"/>
                    <a:pt x="1542" y="775"/>
                  </a:cubicBezTo>
                  <a:cubicBezTo>
                    <a:pt x="1487" y="1072"/>
                    <a:pt x="1395" y="1405"/>
                    <a:pt x="998" y="1598"/>
                  </a:cubicBezTo>
                  <a:cubicBezTo>
                    <a:pt x="783" y="1702"/>
                    <a:pt x="552" y="1675"/>
                    <a:pt x="355" y="1585"/>
                  </a:cubicBezTo>
                  <a:cubicBezTo>
                    <a:pt x="394" y="1757"/>
                    <a:pt x="393" y="1942"/>
                    <a:pt x="366" y="2086"/>
                  </a:cubicBezTo>
                  <a:cubicBezTo>
                    <a:pt x="355" y="2140"/>
                    <a:pt x="304" y="2176"/>
                    <a:pt x="249" y="2165"/>
                  </a:cubicBezTo>
                  <a:cubicBezTo>
                    <a:pt x="195" y="2156"/>
                    <a:pt x="159" y="2103"/>
                    <a:pt x="169" y="2049"/>
                  </a:cubicBezTo>
                  <a:cubicBezTo>
                    <a:pt x="210" y="1830"/>
                    <a:pt x="178" y="1521"/>
                    <a:pt x="36" y="1352"/>
                  </a:cubicBezTo>
                  <a:cubicBezTo>
                    <a:pt x="0" y="1311"/>
                    <a:pt x="5" y="1250"/>
                    <a:pt x="45" y="1213"/>
                  </a:cubicBezTo>
                  <a:cubicBezTo>
                    <a:pt x="87" y="1178"/>
                    <a:pt x="148" y="1180"/>
                    <a:pt x="185" y="1220"/>
                  </a:cubicBezTo>
                  <a:cubicBezTo>
                    <a:pt x="354" y="1402"/>
                    <a:pt x="653" y="1542"/>
                    <a:pt x="910" y="1418"/>
                  </a:cubicBezTo>
                  <a:cubicBezTo>
                    <a:pt x="1194" y="1279"/>
                    <a:pt x="1285" y="1064"/>
                    <a:pt x="1344" y="740"/>
                  </a:cubicBezTo>
                  <a:cubicBezTo>
                    <a:pt x="1368" y="609"/>
                    <a:pt x="1382" y="261"/>
                    <a:pt x="1361" y="122"/>
                  </a:cubicBezTo>
                  <a:lnTo>
                    <a:pt x="1361" y="122"/>
                  </a:lnTo>
                  <a:cubicBezTo>
                    <a:pt x="1353" y="67"/>
                    <a:pt x="1391" y="16"/>
                    <a:pt x="1446" y="8"/>
                  </a:cubicBezTo>
                  <a:cubicBezTo>
                    <a:pt x="1501" y="0"/>
                    <a:pt x="1551" y="38"/>
                    <a:pt x="1559" y="93"/>
                  </a:cubicBezTo>
                  <a:lnTo>
                    <a:pt x="1559" y="93"/>
                  </a:lnTo>
                  <a:cubicBezTo>
                    <a:pt x="1602" y="393"/>
                    <a:pt x="1939" y="1006"/>
                    <a:pt x="2208" y="1104"/>
                  </a:cubicBezTo>
                  <a:cubicBezTo>
                    <a:pt x="2513" y="1215"/>
                    <a:pt x="2876" y="1072"/>
                    <a:pt x="3349" y="652"/>
                  </a:cubicBezTo>
                  <a:cubicBezTo>
                    <a:pt x="3388" y="618"/>
                    <a:pt x="3445" y="618"/>
                    <a:pt x="3483" y="652"/>
                  </a:cubicBezTo>
                  <a:cubicBezTo>
                    <a:pt x="3521" y="686"/>
                    <a:pt x="3527" y="743"/>
                    <a:pt x="3497" y="784"/>
                  </a:cubicBezTo>
                  <a:cubicBezTo>
                    <a:pt x="3387" y="941"/>
                    <a:pt x="3323" y="1251"/>
                    <a:pt x="3410" y="1499"/>
                  </a:cubicBezTo>
                  <a:cubicBezTo>
                    <a:pt x="3459" y="1638"/>
                    <a:pt x="3620" y="1917"/>
                    <a:pt x="3752" y="2018"/>
                  </a:cubicBezTo>
                  <a:cubicBezTo>
                    <a:pt x="4061" y="2250"/>
                    <a:pt x="4414" y="2269"/>
                    <a:pt x="4931" y="2078"/>
                  </a:cubicBezTo>
                  <a:cubicBezTo>
                    <a:pt x="4943" y="2073"/>
                    <a:pt x="4954" y="2069"/>
                    <a:pt x="4966" y="2066"/>
                  </a:cubicBezTo>
                  <a:cubicBezTo>
                    <a:pt x="5017" y="2047"/>
                    <a:pt x="5073" y="2073"/>
                    <a:pt x="5092" y="2125"/>
                  </a:cubicBezTo>
                  <a:cubicBezTo>
                    <a:pt x="5112" y="2177"/>
                    <a:pt x="5086" y="2234"/>
                    <a:pt x="5034" y="2253"/>
                  </a:cubicBezTo>
                  <a:cubicBezTo>
                    <a:pt x="5023" y="2257"/>
                    <a:pt x="5012" y="2261"/>
                    <a:pt x="5001" y="2265"/>
                  </a:cubicBezTo>
                  <a:cubicBezTo>
                    <a:pt x="4753" y="2363"/>
                    <a:pt x="4451" y="2585"/>
                    <a:pt x="4392" y="2629"/>
                  </a:cubicBezTo>
                  <a:cubicBezTo>
                    <a:pt x="4049" y="2886"/>
                    <a:pt x="3949" y="3338"/>
                    <a:pt x="4154" y="3703"/>
                  </a:cubicBezTo>
                  <a:cubicBezTo>
                    <a:pt x="4288" y="3942"/>
                    <a:pt x="4441" y="4120"/>
                    <a:pt x="4543" y="4158"/>
                  </a:cubicBezTo>
                  <a:cubicBezTo>
                    <a:pt x="4553" y="4161"/>
                    <a:pt x="4563" y="4164"/>
                    <a:pt x="4571" y="4167"/>
                  </a:cubicBezTo>
                  <a:cubicBezTo>
                    <a:pt x="4623" y="4182"/>
                    <a:pt x="4653" y="4235"/>
                    <a:pt x="4640" y="4287"/>
                  </a:cubicBezTo>
                  <a:cubicBezTo>
                    <a:pt x="4627" y="4339"/>
                    <a:pt x="4575" y="4371"/>
                    <a:pt x="4523" y="4360"/>
                  </a:cubicBezTo>
                  <a:cubicBezTo>
                    <a:pt x="4511" y="4358"/>
                    <a:pt x="4498" y="4354"/>
                    <a:pt x="4486" y="4350"/>
                  </a:cubicBezTo>
                  <a:cubicBezTo>
                    <a:pt x="4099" y="4249"/>
                    <a:pt x="3655" y="4419"/>
                    <a:pt x="3463" y="4744"/>
                  </a:cubicBezTo>
                  <a:cubicBezTo>
                    <a:pt x="3233" y="5132"/>
                    <a:pt x="3463" y="5696"/>
                    <a:pt x="3585" y="5998"/>
                  </a:cubicBezTo>
                  <a:lnTo>
                    <a:pt x="3596" y="6024"/>
                  </a:lnTo>
                  <a:cubicBezTo>
                    <a:pt x="3614" y="6069"/>
                    <a:pt x="3598" y="6121"/>
                    <a:pt x="3557" y="6147"/>
                  </a:cubicBezTo>
                  <a:cubicBezTo>
                    <a:pt x="3540" y="6158"/>
                    <a:pt x="3522" y="6162"/>
                    <a:pt x="3504" y="616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990">
              <a:extLst>
                <a:ext uri="{FF2B5EF4-FFF2-40B4-BE49-F238E27FC236}">
                  <a16:creationId xmlns:a16="http://schemas.microsoft.com/office/drawing/2014/main" id="{8E4037B0-453B-3AD4-FAE2-07CD1F10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1" y="2748952"/>
              <a:ext cx="20638" cy="19050"/>
            </a:xfrm>
            <a:custGeom>
              <a:avLst/>
              <a:gdLst>
                <a:gd name="T0" fmla="*/ 110 w 539"/>
                <a:gd name="T1" fmla="*/ 539 h 539"/>
                <a:gd name="T2" fmla="*/ 40 w 539"/>
                <a:gd name="T3" fmla="*/ 511 h 539"/>
                <a:gd name="T4" fmla="*/ 38 w 539"/>
                <a:gd name="T5" fmla="*/ 370 h 539"/>
                <a:gd name="T6" fmla="*/ 357 w 539"/>
                <a:gd name="T7" fmla="*/ 41 h 539"/>
                <a:gd name="T8" fmla="*/ 498 w 539"/>
                <a:gd name="T9" fmla="*/ 38 h 539"/>
                <a:gd name="T10" fmla="*/ 501 w 539"/>
                <a:gd name="T11" fmla="*/ 180 h 539"/>
                <a:gd name="T12" fmla="*/ 182 w 539"/>
                <a:gd name="T13" fmla="*/ 509 h 539"/>
                <a:gd name="T14" fmla="*/ 110 w 539"/>
                <a:gd name="T1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539">
                  <a:moveTo>
                    <a:pt x="110" y="539"/>
                  </a:moveTo>
                  <a:cubicBezTo>
                    <a:pt x="85" y="539"/>
                    <a:pt x="60" y="530"/>
                    <a:pt x="40" y="511"/>
                  </a:cubicBezTo>
                  <a:cubicBezTo>
                    <a:pt x="1" y="473"/>
                    <a:pt x="0" y="410"/>
                    <a:pt x="38" y="370"/>
                  </a:cubicBezTo>
                  <a:lnTo>
                    <a:pt x="357" y="41"/>
                  </a:lnTo>
                  <a:cubicBezTo>
                    <a:pt x="396" y="1"/>
                    <a:pt x="459" y="0"/>
                    <a:pt x="498" y="38"/>
                  </a:cubicBezTo>
                  <a:cubicBezTo>
                    <a:pt x="538" y="77"/>
                    <a:pt x="539" y="140"/>
                    <a:pt x="501" y="180"/>
                  </a:cubicBezTo>
                  <a:lnTo>
                    <a:pt x="182" y="509"/>
                  </a:lnTo>
                  <a:cubicBezTo>
                    <a:pt x="163" y="529"/>
                    <a:pt x="137" y="539"/>
                    <a:pt x="110" y="539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991">
              <a:extLst>
                <a:ext uri="{FF2B5EF4-FFF2-40B4-BE49-F238E27FC236}">
                  <a16:creationId xmlns:a16="http://schemas.microsoft.com/office/drawing/2014/main" id="{36D35F9E-72D6-5A89-1043-893C4AF5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48" y="2710852"/>
              <a:ext cx="14288" cy="22225"/>
            </a:xfrm>
            <a:custGeom>
              <a:avLst/>
              <a:gdLst>
                <a:gd name="T0" fmla="*/ 113 w 394"/>
                <a:gd name="T1" fmla="*/ 639 h 639"/>
                <a:gd name="T2" fmla="*/ 77 w 394"/>
                <a:gd name="T3" fmla="*/ 633 h 639"/>
                <a:gd name="T4" fmla="*/ 20 w 394"/>
                <a:gd name="T5" fmla="*/ 503 h 639"/>
                <a:gd name="T6" fmla="*/ 187 w 394"/>
                <a:gd name="T7" fmla="*/ 77 h 639"/>
                <a:gd name="T8" fmla="*/ 318 w 394"/>
                <a:gd name="T9" fmla="*/ 20 h 639"/>
                <a:gd name="T10" fmla="*/ 374 w 394"/>
                <a:gd name="T11" fmla="*/ 149 h 639"/>
                <a:gd name="T12" fmla="*/ 206 w 394"/>
                <a:gd name="T13" fmla="*/ 577 h 639"/>
                <a:gd name="T14" fmla="*/ 113 w 394"/>
                <a:gd name="T15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639">
                  <a:moveTo>
                    <a:pt x="113" y="639"/>
                  </a:moveTo>
                  <a:cubicBezTo>
                    <a:pt x="101" y="639"/>
                    <a:pt x="88" y="637"/>
                    <a:pt x="77" y="633"/>
                  </a:cubicBezTo>
                  <a:cubicBezTo>
                    <a:pt x="26" y="613"/>
                    <a:pt x="0" y="555"/>
                    <a:pt x="20" y="503"/>
                  </a:cubicBezTo>
                  <a:lnTo>
                    <a:pt x="187" y="77"/>
                  </a:lnTo>
                  <a:cubicBezTo>
                    <a:pt x="208" y="26"/>
                    <a:pt x="266" y="0"/>
                    <a:pt x="318" y="20"/>
                  </a:cubicBezTo>
                  <a:cubicBezTo>
                    <a:pt x="369" y="40"/>
                    <a:pt x="394" y="99"/>
                    <a:pt x="374" y="149"/>
                  </a:cubicBezTo>
                  <a:lnTo>
                    <a:pt x="206" y="577"/>
                  </a:lnTo>
                  <a:cubicBezTo>
                    <a:pt x="191" y="616"/>
                    <a:pt x="153" y="639"/>
                    <a:pt x="113" y="639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992">
              <a:extLst>
                <a:ext uri="{FF2B5EF4-FFF2-40B4-BE49-F238E27FC236}">
                  <a16:creationId xmlns:a16="http://schemas.microsoft.com/office/drawing/2014/main" id="{90281C0F-67B0-2701-3BDA-0CAC196DA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1" y="2726727"/>
              <a:ext cx="11113" cy="15875"/>
            </a:xfrm>
            <a:custGeom>
              <a:avLst/>
              <a:gdLst>
                <a:gd name="T0" fmla="*/ 190 w 303"/>
                <a:gd name="T1" fmla="*/ 441 h 441"/>
                <a:gd name="T2" fmla="*/ 96 w 303"/>
                <a:gd name="T3" fmla="*/ 374 h 441"/>
                <a:gd name="T4" fmla="*/ 18 w 303"/>
                <a:gd name="T5" fmla="*/ 145 h 441"/>
                <a:gd name="T6" fmla="*/ 79 w 303"/>
                <a:gd name="T7" fmla="*/ 18 h 441"/>
                <a:gd name="T8" fmla="*/ 207 w 303"/>
                <a:gd name="T9" fmla="*/ 80 h 441"/>
                <a:gd name="T10" fmla="*/ 285 w 303"/>
                <a:gd name="T11" fmla="*/ 308 h 441"/>
                <a:gd name="T12" fmla="*/ 224 w 303"/>
                <a:gd name="T13" fmla="*/ 435 h 441"/>
                <a:gd name="T14" fmla="*/ 190 w 303"/>
                <a:gd name="T15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41">
                  <a:moveTo>
                    <a:pt x="190" y="441"/>
                  </a:moveTo>
                  <a:cubicBezTo>
                    <a:pt x="150" y="441"/>
                    <a:pt x="111" y="415"/>
                    <a:pt x="96" y="374"/>
                  </a:cubicBezTo>
                  <a:lnTo>
                    <a:pt x="18" y="145"/>
                  </a:lnTo>
                  <a:cubicBezTo>
                    <a:pt x="0" y="93"/>
                    <a:pt x="27" y="36"/>
                    <a:pt x="79" y="18"/>
                  </a:cubicBezTo>
                  <a:cubicBezTo>
                    <a:pt x="132" y="0"/>
                    <a:pt x="189" y="27"/>
                    <a:pt x="207" y="80"/>
                  </a:cubicBezTo>
                  <a:lnTo>
                    <a:pt x="285" y="308"/>
                  </a:lnTo>
                  <a:cubicBezTo>
                    <a:pt x="303" y="360"/>
                    <a:pt x="276" y="417"/>
                    <a:pt x="224" y="435"/>
                  </a:cubicBezTo>
                  <a:cubicBezTo>
                    <a:pt x="212" y="439"/>
                    <a:pt x="202" y="441"/>
                    <a:pt x="190" y="44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993">
              <a:extLst>
                <a:ext uri="{FF2B5EF4-FFF2-40B4-BE49-F238E27FC236}">
                  <a16:creationId xmlns:a16="http://schemas.microsoft.com/office/drawing/2014/main" id="{C67E3C81-E2C5-DC6D-CD16-B96B4E2F4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6" y="2915640"/>
              <a:ext cx="12700" cy="20638"/>
            </a:xfrm>
            <a:custGeom>
              <a:avLst/>
              <a:gdLst>
                <a:gd name="T0" fmla="*/ 230 w 343"/>
                <a:gd name="T1" fmla="*/ 556 h 556"/>
                <a:gd name="T2" fmla="*/ 136 w 343"/>
                <a:gd name="T3" fmla="*/ 487 h 556"/>
                <a:gd name="T4" fmla="*/ 18 w 343"/>
                <a:gd name="T5" fmla="*/ 145 h 556"/>
                <a:gd name="T6" fmla="*/ 79 w 343"/>
                <a:gd name="T7" fmla="*/ 18 h 556"/>
                <a:gd name="T8" fmla="*/ 207 w 343"/>
                <a:gd name="T9" fmla="*/ 80 h 556"/>
                <a:gd name="T10" fmla="*/ 325 w 343"/>
                <a:gd name="T11" fmla="*/ 422 h 556"/>
                <a:gd name="T12" fmla="*/ 262 w 343"/>
                <a:gd name="T13" fmla="*/ 550 h 556"/>
                <a:gd name="T14" fmla="*/ 230 w 343"/>
                <a:gd name="T15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556">
                  <a:moveTo>
                    <a:pt x="230" y="556"/>
                  </a:moveTo>
                  <a:cubicBezTo>
                    <a:pt x="189" y="556"/>
                    <a:pt x="150" y="529"/>
                    <a:pt x="136" y="487"/>
                  </a:cubicBezTo>
                  <a:lnTo>
                    <a:pt x="18" y="145"/>
                  </a:lnTo>
                  <a:cubicBezTo>
                    <a:pt x="0" y="93"/>
                    <a:pt x="27" y="36"/>
                    <a:pt x="79" y="18"/>
                  </a:cubicBezTo>
                  <a:cubicBezTo>
                    <a:pt x="131" y="0"/>
                    <a:pt x="189" y="27"/>
                    <a:pt x="207" y="80"/>
                  </a:cubicBezTo>
                  <a:lnTo>
                    <a:pt x="325" y="422"/>
                  </a:lnTo>
                  <a:cubicBezTo>
                    <a:pt x="343" y="475"/>
                    <a:pt x="315" y="532"/>
                    <a:pt x="262" y="550"/>
                  </a:cubicBezTo>
                  <a:cubicBezTo>
                    <a:pt x="252" y="554"/>
                    <a:pt x="241" y="556"/>
                    <a:pt x="230" y="55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994">
              <a:extLst>
                <a:ext uri="{FF2B5EF4-FFF2-40B4-BE49-F238E27FC236}">
                  <a16:creationId xmlns:a16="http://schemas.microsoft.com/office/drawing/2014/main" id="{30BBA37B-CCB9-A92F-E4FA-A66E6926C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36" y="2882302"/>
              <a:ext cx="20638" cy="17463"/>
            </a:xfrm>
            <a:custGeom>
              <a:avLst/>
              <a:gdLst>
                <a:gd name="T0" fmla="*/ 438 w 552"/>
                <a:gd name="T1" fmla="*/ 444 h 444"/>
                <a:gd name="T2" fmla="*/ 381 w 552"/>
                <a:gd name="T3" fmla="*/ 426 h 444"/>
                <a:gd name="T4" fmla="*/ 55 w 552"/>
                <a:gd name="T5" fmla="*/ 195 h 444"/>
                <a:gd name="T6" fmla="*/ 32 w 552"/>
                <a:gd name="T7" fmla="*/ 56 h 444"/>
                <a:gd name="T8" fmla="*/ 171 w 552"/>
                <a:gd name="T9" fmla="*/ 32 h 444"/>
                <a:gd name="T10" fmla="*/ 497 w 552"/>
                <a:gd name="T11" fmla="*/ 262 h 444"/>
                <a:gd name="T12" fmla="*/ 521 w 552"/>
                <a:gd name="T13" fmla="*/ 402 h 444"/>
                <a:gd name="T14" fmla="*/ 438 w 552"/>
                <a:gd name="T1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444">
                  <a:moveTo>
                    <a:pt x="438" y="444"/>
                  </a:moveTo>
                  <a:cubicBezTo>
                    <a:pt x="418" y="444"/>
                    <a:pt x="398" y="438"/>
                    <a:pt x="381" y="426"/>
                  </a:cubicBezTo>
                  <a:lnTo>
                    <a:pt x="55" y="195"/>
                  </a:lnTo>
                  <a:cubicBezTo>
                    <a:pt x="11" y="163"/>
                    <a:pt x="0" y="101"/>
                    <a:pt x="32" y="56"/>
                  </a:cubicBezTo>
                  <a:cubicBezTo>
                    <a:pt x="64" y="11"/>
                    <a:pt x="126" y="0"/>
                    <a:pt x="171" y="32"/>
                  </a:cubicBezTo>
                  <a:lnTo>
                    <a:pt x="497" y="262"/>
                  </a:lnTo>
                  <a:cubicBezTo>
                    <a:pt x="542" y="294"/>
                    <a:pt x="552" y="356"/>
                    <a:pt x="521" y="402"/>
                  </a:cubicBezTo>
                  <a:cubicBezTo>
                    <a:pt x="501" y="428"/>
                    <a:pt x="470" y="444"/>
                    <a:pt x="438" y="44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995">
              <a:extLst>
                <a:ext uri="{FF2B5EF4-FFF2-40B4-BE49-F238E27FC236}">
                  <a16:creationId xmlns:a16="http://schemas.microsoft.com/office/drawing/2014/main" id="{665B8138-ED99-FAAA-BC3A-0EEF9DA8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1" y="2821977"/>
              <a:ext cx="26988" cy="11113"/>
            </a:xfrm>
            <a:custGeom>
              <a:avLst/>
              <a:gdLst>
                <a:gd name="T0" fmla="*/ 626 w 733"/>
                <a:gd name="T1" fmla="*/ 274 h 274"/>
                <a:gd name="T2" fmla="*/ 614 w 733"/>
                <a:gd name="T3" fmla="*/ 274 h 274"/>
                <a:gd name="T4" fmla="*/ 93 w 733"/>
                <a:gd name="T5" fmla="*/ 205 h 274"/>
                <a:gd name="T6" fmla="*/ 7 w 733"/>
                <a:gd name="T7" fmla="*/ 93 h 274"/>
                <a:gd name="T8" fmla="*/ 120 w 733"/>
                <a:gd name="T9" fmla="*/ 7 h 274"/>
                <a:gd name="T10" fmla="*/ 640 w 733"/>
                <a:gd name="T11" fmla="*/ 76 h 274"/>
                <a:gd name="T12" fmla="*/ 726 w 733"/>
                <a:gd name="T13" fmla="*/ 188 h 274"/>
                <a:gd name="T14" fmla="*/ 626 w 733"/>
                <a:gd name="T1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3" h="274">
                  <a:moveTo>
                    <a:pt x="626" y="274"/>
                  </a:moveTo>
                  <a:lnTo>
                    <a:pt x="614" y="274"/>
                  </a:lnTo>
                  <a:lnTo>
                    <a:pt x="93" y="205"/>
                  </a:lnTo>
                  <a:cubicBezTo>
                    <a:pt x="38" y="199"/>
                    <a:pt x="0" y="148"/>
                    <a:pt x="7" y="93"/>
                  </a:cubicBezTo>
                  <a:cubicBezTo>
                    <a:pt x="14" y="38"/>
                    <a:pt x="65" y="0"/>
                    <a:pt x="120" y="7"/>
                  </a:cubicBezTo>
                  <a:lnTo>
                    <a:pt x="640" y="76"/>
                  </a:lnTo>
                  <a:cubicBezTo>
                    <a:pt x="695" y="82"/>
                    <a:pt x="733" y="133"/>
                    <a:pt x="726" y="188"/>
                  </a:cubicBezTo>
                  <a:cubicBezTo>
                    <a:pt x="719" y="238"/>
                    <a:pt x="676" y="274"/>
                    <a:pt x="626" y="274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996">
              <a:extLst>
                <a:ext uri="{FF2B5EF4-FFF2-40B4-BE49-F238E27FC236}">
                  <a16:creationId xmlns:a16="http://schemas.microsoft.com/office/drawing/2014/main" id="{205D8225-11C8-A5E3-FC7E-139A9AF4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6" y="2715615"/>
              <a:ext cx="9525" cy="7938"/>
            </a:xfrm>
            <a:custGeom>
              <a:avLst/>
              <a:gdLst>
                <a:gd name="T0" fmla="*/ 109 w 233"/>
                <a:gd name="T1" fmla="*/ 245 h 245"/>
                <a:gd name="T2" fmla="*/ 46 w 233"/>
                <a:gd name="T3" fmla="*/ 222 h 245"/>
                <a:gd name="T4" fmla="*/ 11 w 233"/>
                <a:gd name="T5" fmla="*/ 128 h 245"/>
                <a:gd name="T6" fmla="*/ 89 w 233"/>
                <a:gd name="T7" fmla="*/ 10 h 245"/>
                <a:gd name="T8" fmla="*/ 203 w 233"/>
                <a:gd name="T9" fmla="*/ 76 h 245"/>
                <a:gd name="T10" fmla="*/ 187 w 233"/>
                <a:gd name="T11" fmla="*/ 208 h 245"/>
                <a:gd name="T12" fmla="*/ 109 w 233"/>
                <a:gd name="T13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45">
                  <a:moveTo>
                    <a:pt x="109" y="245"/>
                  </a:moveTo>
                  <a:cubicBezTo>
                    <a:pt x="87" y="245"/>
                    <a:pt x="64" y="237"/>
                    <a:pt x="46" y="222"/>
                  </a:cubicBezTo>
                  <a:cubicBezTo>
                    <a:pt x="16" y="198"/>
                    <a:pt x="4" y="162"/>
                    <a:pt x="11" y="128"/>
                  </a:cubicBezTo>
                  <a:cubicBezTo>
                    <a:pt x="0" y="74"/>
                    <a:pt x="35" y="21"/>
                    <a:pt x="89" y="10"/>
                  </a:cubicBezTo>
                  <a:cubicBezTo>
                    <a:pt x="139" y="0"/>
                    <a:pt x="188" y="29"/>
                    <a:pt x="203" y="76"/>
                  </a:cubicBezTo>
                  <a:cubicBezTo>
                    <a:pt x="219" y="103"/>
                    <a:pt x="233" y="150"/>
                    <a:pt x="187" y="208"/>
                  </a:cubicBezTo>
                  <a:cubicBezTo>
                    <a:pt x="167" y="232"/>
                    <a:pt x="138" y="245"/>
                    <a:pt x="109" y="245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997">
              <a:extLst>
                <a:ext uri="{FF2B5EF4-FFF2-40B4-BE49-F238E27FC236}">
                  <a16:creationId xmlns:a16="http://schemas.microsoft.com/office/drawing/2014/main" id="{F46C7EFF-BD10-5889-6EC1-38AD5BB1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3" y="2863252"/>
              <a:ext cx="7938" cy="7938"/>
            </a:xfrm>
            <a:custGeom>
              <a:avLst/>
              <a:gdLst>
                <a:gd name="T0" fmla="*/ 134 w 246"/>
                <a:gd name="T1" fmla="*/ 209 h 209"/>
                <a:gd name="T2" fmla="*/ 104 w 246"/>
                <a:gd name="T3" fmla="*/ 204 h 209"/>
                <a:gd name="T4" fmla="*/ 86 w 246"/>
                <a:gd name="T5" fmla="*/ 198 h 209"/>
                <a:gd name="T6" fmla="*/ 86 w 246"/>
                <a:gd name="T7" fmla="*/ 198 h 209"/>
                <a:gd name="T8" fmla="*/ 79 w 246"/>
                <a:gd name="T9" fmla="*/ 196 h 209"/>
                <a:gd name="T10" fmla="*/ 79 w 246"/>
                <a:gd name="T11" fmla="*/ 195 h 209"/>
                <a:gd name="T12" fmla="*/ 11 w 246"/>
                <a:gd name="T13" fmla="*/ 85 h 209"/>
                <a:gd name="T14" fmla="*/ 110 w 246"/>
                <a:gd name="T15" fmla="*/ 0 h 209"/>
                <a:gd name="T16" fmla="*/ 140 w 246"/>
                <a:gd name="T17" fmla="*/ 5 h 209"/>
                <a:gd name="T18" fmla="*/ 140 w 246"/>
                <a:gd name="T19" fmla="*/ 5 h 209"/>
                <a:gd name="T20" fmla="*/ 160 w 246"/>
                <a:gd name="T21" fmla="*/ 12 h 209"/>
                <a:gd name="T22" fmla="*/ 164 w 246"/>
                <a:gd name="T23" fmla="*/ 13 h 209"/>
                <a:gd name="T24" fmla="*/ 164 w 246"/>
                <a:gd name="T25" fmla="*/ 13 h 209"/>
                <a:gd name="T26" fmla="*/ 164 w 246"/>
                <a:gd name="T27" fmla="*/ 13 h 209"/>
                <a:gd name="T28" fmla="*/ 229 w 246"/>
                <a:gd name="T29" fmla="*/ 139 h 209"/>
                <a:gd name="T30" fmla="*/ 134 w 246"/>
                <a:gd name="T3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09">
                  <a:moveTo>
                    <a:pt x="134" y="209"/>
                  </a:moveTo>
                  <a:cubicBezTo>
                    <a:pt x="124" y="209"/>
                    <a:pt x="114" y="207"/>
                    <a:pt x="104" y="204"/>
                  </a:cubicBezTo>
                  <a:lnTo>
                    <a:pt x="86" y="198"/>
                  </a:lnTo>
                  <a:lnTo>
                    <a:pt x="86" y="198"/>
                  </a:lnTo>
                  <a:lnTo>
                    <a:pt x="79" y="196"/>
                  </a:lnTo>
                  <a:lnTo>
                    <a:pt x="79" y="195"/>
                  </a:lnTo>
                  <a:cubicBezTo>
                    <a:pt x="0" y="167"/>
                    <a:pt x="10" y="94"/>
                    <a:pt x="11" y="85"/>
                  </a:cubicBezTo>
                  <a:cubicBezTo>
                    <a:pt x="19" y="37"/>
                    <a:pt x="61" y="0"/>
                    <a:pt x="110" y="0"/>
                  </a:cubicBezTo>
                  <a:cubicBezTo>
                    <a:pt x="120" y="0"/>
                    <a:pt x="125" y="1"/>
                    <a:pt x="140" y="5"/>
                  </a:cubicBezTo>
                  <a:lnTo>
                    <a:pt x="140" y="5"/>
                  </a:lnTo>
                  <a:lnTo>
                    <a:pt x="160" y="12"/>
                  </a:lnTo>
                  <a:cubicBezTo>
                    <a:pt x="162" y="12"/>
                    <a:pt x="162" y="13"/>
                    <a:pt x="164" y="13"/>
                  </a:cubicBezTo>
                  <a:lnTo>
                    <a:pt x="164" y="13"/>
                  </a:lnTo>
                  <a:lnTo>
                    <a:pt x="164" y="13"/>
                  </a:lnTo>
                  <a:cubicBezTo>
                    <a:pt x="217" y="30"/>
                    <a:pt x="246" y="87"/>
                    <a:pt x="229" y="139"/>
                  </a:cubicBezTo>
                  <a:cubicBezTo>
                    <a:pt x="215" y="181"/>
                    <a:pt x="176" y="209"/>
                    <a:pt x="134" y="2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998">
              <a:extLst>
                <a:ext uri="{FF2B5EF4-FFF2-40B4-BE49-F238E27FC236}">
                  <a16:creationId xmlns:a16="http://schemas.microsoft.com/office/drawing/2014/main" id="{7A855F27-343F-1402-3DCC-9ADBFF636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3" y="2775940"/>
              <a:ext cx="7938" cy="7938"/>
            </a:xfrm>
            <a:custGeom>
              <a:avLst/>
              <a:gdLst>
                <a:gd name="T0" fmla="*/ 100 w 200"/>
                <a:gd name="T1" fmla="*/ 200 h 200"/>
                <a:gd name="T2" fmla="*/ 30 w 200"/>
                <a:gd name="T3" fmla="*/ 172 h 200"/>
                <a:gd name="T4" fmla="*/ 0 w 200"/>
                <a:gd name="T5" fmla="*/ 100 h 200"/>
                <a:gd name="T6" fmla="*/ 30 w 200"/>
                <a:gd name="T7" fmla="*/ 30 h 200"/>
                <a:gd name="T8" fmla="*/ 100 w 200"/>
                <a:gd name="T9" fmla="*/ 0 h 200"/>
                <a:gd name="T10" fmla="*/ 171 w 200"/>
                <a:gd name="T11" fmla="*/ 30 h 200"/>
                <a:gd name="T12" fmla="*/ 200 w 200"/>
                <a:gd name="T13" fmla="*/ 100 h 200"/>
                <a:gd name="T14" fmla="*/ 171 w 200"/>
                <a:gd name="T15" fmla="*/ 172 h 200"/>
                <a:gd name="T16" fmla="*/ 100 w 200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100" y="200"/>
                  </a:moveTo>
                  <a:cubicBezTo>
                    <a:pt x="74" y="200"/>
                    <a:pt x="48" y="190"/>
                    <a:pt x="30" y="172"/>
                  </a:cubicBezTo>
                  <a:cubicBezTo>
                    <a:pt x="10" y="152"/>
                    <a:pt x="0" y="126"/>
                    <a:pt x="0" y="100"/>
                  </a:cubicBezTo>
                  <a:cubicBezTo>
                    <a:pt x="0" y="74"/>
                    <a:pt x="10" y="48"/>
                    <a:pt x="30" y="30"/>
                  </a:cubicBezTo>
                  <a:cubicBezTo>
                    <a:pt x="48" y="11"/>
                    <a:pt x="74" y="0"/>
                    <a:pt x="100" y="0"/>
                  </a:cubicBezTo>
                  <a:cubicBezTo>
                    <a:pt x="126" y="0"/>
                    <a:pt x="152" y="11"/>
                    <a:pt x="171" y="30"/>
                  </a:cubicBezTo>
                  <a:cubicBezTo>
                    <a:pt x="189" y="48"/>
                    <a:pt x="200" y="74"/>
                    <a:pt x="200" y="100"/>
                  </a:cubicBezTo>
                  <a:cubicBezTo>
                    <a:pt x="200" y="126"/>
                    <a:pt x="189" y="152"/>
                    <a:pt x="171" y="172"/>
                  </a:cubicBezTo>
                  <a:cubicBezTo>
                    <a:pt x="152" y="190"/>
                    <a:pt x="126" y="200"/>
                    <a:pt x="100" y="2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999">
              <a:extLst>
                <a:ext uri="{FF2B5EF4-FFF2-40B4-BE49-F238E27FC236}">
                  <a16:creationId xmlns:a16="http://schemas.microsoft.com/office/drawing/2014/main" id="{BA710BC7-28F9-4B55-07AF-EB83493C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6" y="2934690"/>
              <a:ext cx="7938" cy="7938"/>
            </a:xfrm>
            <a:custGeom>
              <a:avLst/>
              <a:gdLst>
                <a:gd name="T0" fmla="*/ 108 w 209"/>
                <a:gd name="T1" fmla="*/ 216 h 216"/>
                <a:gd name="T2" fmla="*/ 13 w 209"/>
                <a:gd name="T3" fmla="*/ 150 h 216"/>
                <a:gd name="T4" fmla="*/ 0 w 209"/>
                <a:gd name="T5" fmla="*/ 100 h 216"/>
                <a:gd name="T6" fmla="*/ 100 w 209"/>
                <a:gd name="T7" fmla="*/ 0 h 216"/>
                <a:gd name="T8" fmla="*/ 174 w 209"/>
                <a:gd name="T9" fmla="*/ 32 h 216"/>
                <a:gd name="T10" fmla="*/ 209 w 209"/>
                <a:gd name="T11" fmla="*/ 114 h 216"/>
                <a:gd name="T12" fmla="*/ 209 w 209"/>
                <a:gd name="T13" fmla="*/ 114 h 216"/>
                <a:gd name="T14" fmla="*/ 209 w 209"/>
                <a:gd name="T15" fmla="*/ 114 h 216"/>
                <a:gd name="T16" fmla="*/ 209 w 209"/>
                <a:gd name="T17" fmla="*/ 114 h 216"/>
                <a:gd name="T18" fmla="*/ 209 w 209"/>
                <a:gd name="T19" fmla="*/ 114 h 216"/>
                <a:gd name="T20" fmla="*/ 209 w 209"/>
                <a:gd name="T21" fmla="*/ 114 h 216"/>
                <a:gd name="T22" fmla="*/ 108 w 209"/>
                <a:gd name="T2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216">
                  <a:moveTo>
                    <a:pt x="108" y="216"/>
                  </a:moveTo>
                  <a:cubicBezTo>
                    <a:pt x="64" y="216"/>
                    <a:pt x="27" y="189"/>
                    <a:pt x="13" y="150"/>
                  </a:cubicBezTo>
                  <a:cubicBezTo>
                    <a:pt x="5" y="136"/>
                    <a:pt x="0" y="118"/>
                    <a:pt x="0" y="100"/>
                  </a:cubicBezTo>
                  <a:cubicBezTo>
                    <a:pt x="0" y="44"/>
                    <a:pt x="45" y="0"/>
                    <a:pt x="100" y="0"/>
                  </a:cubicBezTo>
                  <a:cubicBezTo>
                    <a:pt x="128" y="0"/>
                    <a:pt x="154" y="11"/>
                    <a:pt x="174" y="32"/>
                  </a:cubicBezTo>
                  <a:cubicBezTo>
                    <a:pt x="183" y="39"/>
                    <a:pt x="209" y="70"/>
                    <a:pt x="209" y="114"/>
                  </a:cubicBezTo>
                  <a:lnTo>
                    <a:pt x="209" y="114"/>
                  </a:lnTo>
                  <a:lnTo>
                    <a:pt x="209" y="114"/>
                  </a:lnTo>
                  <a:lnTo>
                    <a:pt x="209" y="114"/>
                  </a:lnTo>
                  <a:lnTo>
                    <a:pt x="209" y="114"/>
                  </a:lnTo>
                  <a:lnTo>
                    <a:pt x="209" y="114"/>
                  </a:lnTo>
                  <a:cubicBezTo>
                    <a:pt x="209" y="171"/>
                    <a:pt x="164" y="216"/>
                    <a:pt x="108" y="216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Customer_satisfaction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BE7F27-0829-87B3-63D3-CAEFE6133EBD}"/>
              </a:ext>
            </a:extLst>
          </p:cNvPr>
          <p:cNvGrpSpPr>
            <a:grpSpLocks noChangeAspect="1"/>
          </p:cNvGrpSpPr>
          <p:nvPr/>
        </p:nvGrpSpPr>
        <p:grpSpPr>
          <a:xfrm>
            <a:off x="616934" y="4891999"/>
            <a:ext cx="535547" cy="572485"/>
            <a:chOff x="616935" y="4891997"/>
            <a:chExt cx="858887" cy="918125"/>
          </a:xfrm>
        </p:grpSpPr>
        <p:grpSp>
          <p:nvGrpSpPr>
            <p:cNvPr id="27" name="Hand5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5EE66F8E-3400-E21D-672F-373BB5C690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6935" y="5267198"/>
              <a:ext cx="858887" cy="542924"/>
              <a:chOff x="616935" y="5267225"/>
              <a:chExt cx="306388" cy="193676"/>
            </a:xfrm>
            <a:solidFill>
              <a:schemeClr val="accent1"/>
            </a:solidFill>
          </p:grpSpPr>
          <p:sp>
            <p:nvSpPr>
              <p:cNvPr id="29" name="Freeform 1522">
                <a:extLst>
                  <a:ext uri="{FF2B5EF4-FFF2-40B4-BE49-F238E27FC236}">
                    <a16:creationId xmlns:a16="http://schemas.microsoft.com/office/drawing/2014/main" id="{86CDEEF5-6316-5AF8-0603-4567A848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322" y="5283100"/>
                <a:ext cx="150813" cy="73025"/>
              </a:xfrm>
              <a:custGeom>
                <a:avLst/>
                <a:gdLst>
                  <a:gd name="T0" fmla="*/ 12 w 247"/>
                  <a:gd name="T1" fmla="*/ 119 h 119"/>
                  <a:gd name="T2" fmla="*/ 0 w 247"/>
                  <a:gd name="T3" fmla="*/ 107 h 119"/>
                  <a:gd name="T4" fmla="*/ 86 w 247"/>
                  <a:gd name="T5" fmla="*/ 22 h 119"/>
                  <a:gd name="T6" fmla="*/ 133 w 247"/>
                  <a:gd name="T7" fmla="*/ 1 h 119"/>
                  <a:gd name="T8" fmla="*/ 204 w 247"/>
                  <a:gd name="T9" fmla="*/ 0 h 119"/>
                  <a:gd name="T10" fmla="*/ 235 w 247"/>
                  <a:gd name="T11" fmla="*/ 12 h 119"/>
                  <a:gd name="T12" fmla="*/ 247 w 247"/>
                  <a:gd name="T13" fmla="*/ 42 h 119"/>
                  <a:gd name="T14" fmla="*/ 206 w 247"/>
                  <a:gd name="T15" fmla="*/ 84 h 119"/>
                  <a:gd name="T16" fmla="*/ 155 w 247"/>
                  <a:gd name="T17" fmla="*/ 85 h 119"/>
                  <a:gd name="T18" fmla="*/ 155 w 247"/>
                  <a:gd name="T19" fmla="*/ 68 h 119"/>
                  <a:gd name="T20" fmla="*/ 206 w 247"/>
                  <a:gd name="T21" fmla="*/ 67 h 119"/>
                  <a:gd name="T22" fmla="*/ 230 w 247"/>
                  <a:gd name="T23" fmla="*/ 42 h 119"/>
                  <a:gd name="T24" fmla="*/ 223 w 247"/>
                  <a:gd name="T25" fmla="*/ 24 h 119"/>
                  <a:gd name="T26" fmla="*/ 205 w 247"/>
                  <a:gd name="T27" fmla="*/ 17 h 119"/>
                  <a:gd name="T28" fmla="*/ 134 w 247"/>
                  <a:gd name="T29" fmla="*/ 18 h 119"/>
                  <a:gd name="T30" fmla="*/ 97 w 247"/>
                  <a:gd name="T31" fmla="*/ 33 h 119"/>
                  <a:gd name="T32" fmla="*/ 12 w 247"/>
                  <a:gd name="T3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19">
                    <a:moveTo>
                      <a:pt x="12" y="119"/>
                    </a:moveTo>
                    <a:lnTo>
                      <a:pt x="0" y="107"/>
                    </a:lnTo>
                    <a:lnTo>
                      <a:pt x="86" y="22"/>
                    </a:lnTo>
                    <a:cubicBezTo>
                      <a:pt x="98" y="9"/>
                      <a:pt x="115" y="2"/>
                      <a:pt x="133" y="1"/>
                    </a:cubicBezTo>
                    <a:lnTo>
                      <a:pt x="204" y="0"/>
                    </a:lnTo>
                    <a:cubicBezTo>
                      <a:pt x="216" y="0"/>
                      <a:pt x="226" y="4"/>
                      <a:pt x="235" y="12"/>
                    </a:cubicBezTo>
                    <a:cubicBezTo>
                      <a:pt x="243" y="20"/>
                      <a:pt x="247" y="31"/>
                      <a:pt x="247" y="42"/>
                    </a:cubicBezTo>
                    <a:cubicBezTo>
                      <a:pt x="247" y="65"/>
                      <a:pt x="229" y="84"/>
                      <a:pt x="206" y="84"/>
                    </a:cubicBezTo>
                    <a:lnTo>
                      <a:pt x="155" y="85"/>
                    </a:lnTo>
                    <a:lnTo>
                      <a:pt x="155" y="68"/>
                    </a:lnTo>
                    <a:lnTo>
                      <a:pt x="206" y="67"/>
                    </a:lnTo>
                    <a:cubicBezTo>
                      <a:pt x="219" y="67"/>
                      <a:pt x="230" y="56"/>
                      <a:pt x="230" y="42"/>
                    </a:cubicBezTo>
                    <a:cubicBezTo>
                      <a:pt x="230" y="35"/>
                      <a:pt x="228" y="29"/>
                      <a:pt x="223" y="24"/>
                    </a:cubicBezTo>
                    <a:cubicBezTo>
                      <a:pt x="218" y="19"/>
                      <a:pt x="212" y="16"/>
                      <a:pt x="205" y="17"/>
                    </a:cubicBezTo>
                    <a:lnTo>
                      <a:pt x="134" y="18"/>
                    </a:lnTo>
                    <a:cubicBezTo>
                      <a:pt x="120" y="18"/>
                      <a:pt x="107" y="24"/>
                      <a:pt x="97" y="33"/>
                    </a:cubicBezTo>
                    <a:lnTo>
                      <a:pt x="12" y="119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523">
                <a:extLst>
                  <a:ext uri="{FF2B5EF4-FFF2-40B4-BE49-F238E27FC236}">
                    <a16:creationId xmlns:a16="http://schemas.microsoft.com/office/drawing/2014/main" id="{3B3CC4DB-B818-BCB6-6E56-EB107196D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710" y="5267225"/>
                <a:ext cx="201613" cy="141288"/>
              </a:xfrm>
              <a:custGeom>
                <a:avLst/>
                <a:gdLst>
                  <a:gd name="T0" fmla="*/ 11 w 332"/>
                  <a:gd name="T1" fmla="*/ 233 h 233"/>
                  <a:gd name="T2" fmla="*/ 0 w 332"/>
                  <a:gd name="T3" fmla="*/ 221 h 233"/>
                  <a:gd name="T4" fmla="*/ 5 w 332"/>
                  <a:gd name="T5" fmla="*/ 215 h 233"/>
                  <a:gd name="T6" fmla="*/ 49 w 332"/>
                  <a:gd name="T7" fmla="*/ 190 h 233"/>
                  <a:gd name="T8" fmla="*/ 174 w 332"/>
                  <a:gd name="T9" fmla="*/ 159 h 233"/>
                  <a:gd name="T10" fmla="*/ 245 w 332"/>
                  <a:gd name="T11" fmla="*/ 118 h 233"/>
                  <a:gd name="T12" fmla="*/ 310 w 332"/>
                  <a:gd name="T13" fmla="*/ 53 h 233"/>
                  <a:gd name="T14" fmla="*/ 316 w 332"/>
                  <a:gd name="T15" fmla="*/ 40 h 233"/>
                  <a:gd name="T16" fmla="*/ 310 w 332"/>
                  <a:gd name="T17" fmla="*/ 26 h 233"/>
                  <a:gd name="T18" fmla="*/ 282 w 332"/>
                  <a:gd name="T19" fmla="*/ 26 h 233"/>
                  <a:gd name="T20" fmla="*/ 225 w 332"/>
                  <a:gd name="T21" fmla="*/ 83 h 233"/>
                  <a:gd name="T22" fmla="*/ 159 w 332"/>
                  <a:gd name="T23" fmla="*/ 111 h 233"/>
                  <a:gd name="T24" fmla="*/ 53 w 332"/>
                  <a:gd name="T25" fmla="*/ 114 h 233"/>
                  <a:gd name="T26" fmla="*/ 53 w 332"/>
                  <a:gd name="T27" fmla="*/ 97 h 233"/>
                  <a:gd name="T28" fmla="*/ 159 w 332"/>
                  <a:gd name="T29" fmla="*/ 95 h 233"/>
                  <a:gd name="T30" fmla="*/ 214 w 332"/>
                  <a:gd name="T31" fmla="*/ 71 h 233"/>
                  <a:gd name="T32" fmla="*/ 271 w 332"/>
                  <a:gd name="T33" fmla="*/ 14 h 233"/>
                  <a:gd name="T34" fmla="*/ 322 w 332"/>
                  <a:gd name="T35" fmla="*/ 14 h 233"/>
                  <a:gd name="T36" fmla="*/ 332 w 332"/>
                  <a:gd name="T37" fmla="*/ 40 h 233"/>
                  <a:gd name="T38" fmla="*/ 322 w 332"/>
                  <a:gd name="T39" fmla="*/ 65 h 233"/>
                  <a:gd name="T40" fmla="*/ 257 w 332"/>
                  <a:gd name="T41" fmla="*/ 130 h 233"/>
                  <a:gd name="T42" fmla="*/ 178 w 332"/>
                  <a:gd name="T43" fmla="*/ 175 h 233"/>
                  <a:gd name="T44" fmla="*/ 53 w 332"/>
                  <a:gd name="T45" fmla="*/ 207 h 233"/>
                  <a:gd name="T46" fmla="*/ 17 w 332"/>
                  <a:gd name="T47" fmla="*/ 227 h 233"/>
                  <a:gd name="T48" fmla="*/ 11 w 332"/>
                  <a:gd name="T4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2" h="233">
                    <a:moveTo>
                      <a:pt x="11" y="233"/>
                    </a:moveTo>
                    <a:lnTo>
                      <a:pt x="0" y="221"/>
                    </a:lnTo>
                    <a:lnTo>
                      <a:pt x="5" y="215"/>
                    </a:lnTo>
                    <a:cubicBezTo>
                      <a:pt x="17" y="203"/>
                      <a:pt x="33" y="195"/>
                      <a:pt x="49" y="190"/>
                    </a:cubicBezTo>
                    <a:lnTo>
                      <a:pt x="174" y="159"/>
                    </a:lnTo>
                    <a:cubicBezTo>
                      <a:pt x="201" y="152"/>
                      <a:pt x="225" y="138"/>
                      <a:pt x="245" y="118"/>
                    </a:cubicBezTo>
                    <a:lnTo>
                      <a:pt x="310" y="53"/>
                    </a:lnTo>
                    <a:cubicBezTo>
                      <a:pt x="314" y="50"/>
                      <a:pt x="316" y="45"/>
                      <a:pt x="316" y="40"/>
                    </a:cubicBezTo>
                    <a:cubicBezTo>
                      <a:pt x="316" y="34"/>
                      <a:pt x="314" y="30"/>
                      <a:pt x="310" y="26"/>
                    </a:cubicBezTo>
                    <a:cubicBezTo>
                      <a:pt x="302" y="18"/>
                      <a:pt x="290" y="18"/>
                      <a:pt x="282" y="26"/>
                    </a:cubicBezTo>
                    <a:lnTo>
                      <a:pt x="225" y="83"/>
                    </a:lnTo>
                    <a:cubicBezTo>
                      <a:pt x="208" y="101"/>
                      <a:pt x="184" y="111"/>
                      <a:pt x="159" y="111"/>
                    </a:cubicBezTo>
                    <a:lnTo>
                      <a:pt x="53" y="114"/>
                    </a:lnTo>
                    <a:lnTo>
                      <a:pt x="53" y="97"/>
                    </a:lnTo>
                    <a:lnTo>
                      <a:pt x="159" y="95"/>
                    </a:lnTo>
                    <a:cubicBezTo>
                      <a:pt x="179" y="94"/>
                      <a:pt x="199" y="86"/>
                      <a:pt x="214" y="71"/>
                    </a:cubicBezTo>
                    <a:lnTo>
                      <a:pt x="271" y="14"/>
                    </a:lnTo>
                    <a:cubicBezTo>
                      <a:pt x="285" y="0"/>
                      <a:pt x="308" y="0"/>
                      <a:pt x="322" y="14"/>
                    </a:cubicBezTo>
                    <a:cubicBezTo>
                      <a:pt x="328" y="21"/>
                      <a:pt x="332" y="30"/>
                      <a:pt x="332" y="40"/>
                    </a:cubicBezTo>
                    <a:cubicBezTo>
                      <a:pt x="332" y="49"/>
                      <a:pt x="328" y="58"/>
                      <a:pt x="322" y="65"/>
                    </a:cubicBezTo>
                    <a:lnTo>
                      <a:pt x="257" y="130"/>
                    </a:lnTo>
                    <a:cubicBezTo>
                      <a:pt x="235" y="152"/>
                      <a:pt x="208" y="167"/>
                      <a:pt x="178" y="175"/>
                    </a:cubicBezTo>
                    <a:lnTo>
                      <a:pt x="53" y="207"/>
                    </a:lnTo>
                    <a:cubicBezTo>
                      <a:pt x="40" y="210"/>
                      <a:pt x="27" y="217"/>
                      <a:pt x="17" y="227"/>
                    </a:cubicBezTo>
                    <a:lnTo>
                      <a:pt x="11" y="233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524">
                <a:extLst>
                  <a:ext uri="{FF2B5EF4-FFF2-40B4-BE49-F238E27FC236}">
                    <a16:creationId xmlns:a16="http://schemas.microsoft.com/office/drawing/2014/main" id="{5012E8C5-A3AA-D862-ACD8-E3F204A4C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35" y="5267225"/>
                <a:ext cx="76200" cy="55563"/>
              </a:xfrm>
              <a:custGeom>
                <a:avLst/>
                <a:gdLst>
                  <a:gd name="T0" fmla="*/ 12 w 124"/>
                  <a:gd name="T1" fmla="*/ 91 h 91"/>
                  <a:gd name="T2" fmla="*/ 0 w 124"/>
                  <a:gd name="T3" fmla="*/ 79 h 91"/>
                  <a:gd name="T4" fmla="*/ 70 w 124"/>
                  <a:gd name="T5" fmla="*/ 9 h 91"/>
                  <a:gd name="T6" fmla="*/ 94 w 124"/>
                  <a:gd name="T7" fmla="*/ 1 h 91"/>
                  <a:gd name="T8" fmla="*/ 120 w 124"/>
                  <a:gd name="T9" fmla="*/ 20 h 91"/>
                  <a:gd name="T10" fmla="*/ 113 w 124"/>
                  <a:gd name="T11" fmla="*/ 52 h 91"/>
                  <a:gd name="T12" fmla="*/ 101 w 124"/>
                  <a:gd name="T13" fmla="*/ 40 h 91"/>
                  <a:gd name="T14" fmla="*/ 104 w 124"/>
                  <a:gd name="T15" fmla="*/ 26 h 91"/>
                  <a:gd name="T16" fmla="*/ 93 w 124"/>
                  <a:gd name="T17" fmla="*/ 17 h 91"/>
                  <a:gd name="T18" fmla="*/ 82 w 124"/>
                  <a:gd name="T19" fmla="*/ 21 h 91"/>
                  <a:gd name="T20" fmla="*/ 12 w 124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1">
                    <a:moveTo>
                      <a:pt x="12" y="91"/>
                    </a:moveTo>
                    <a:lnTo>
                      <a:pt x="0" y="79"/>
                    </a:lnTo>
                    <a:lnTo>
                      <a:pt x="70" y="9"/>
                    </a:lnTo>
                    <a:cubicBezTo>
                      <a:pt x="77" y="3"/>
                      <a:pt x="86" y="0"/>
                      <a:pt x="94" y="1"/>
                    </a:cubicBezTo>
                    <a:cubicBezTo>
                      <a:pt x="106" y="2"/>
                      <a:pt x="116" y="9"/>
                      <a:pt x="120" y="20"/>
                    </a:cubicBezTo>
                    <a:cubicBezTo>
                      <a:pt x="124" y="31"/>
                      <a:pt x="121" y="43"/>
                      <a:pt x="113" y="52"/>
                    </a:cubicBezTo>
                    <a:lnTo>
                      <a:pt x="101" y="40"/>
                    </a:lnTo>
                    <a:cubicBezTo>
                      <a:pt x="105" y="36"/>
                      <a:pt x="106" y="31"/>
                      <a:pt x="104" y="26"/>
                    </a:cubicBezTo>
                    <a:cubicBezTo>
                      <a:pt x="102" y="21"/>
                      <a:pt x="98" y="18"/>
                      <a:pt x="93" y="17"/>
                    </a:cubicBezTo>
                    <a:cubicBezTo>
                      <a:pt x="89" y="17"/>
                      <a:pt x="85" y="18"/>
                      <a:pt x="82" y="21"/>
                    </a:cubicBezTo>
                    <a:lnTo>
                      <a:pt x="12" y="91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525">
                <a:extLst>
                  <a:ext uri="{FF2B5EF4-FFF2-40B4-BE49-F238E27FC236}">
                    <a16:creationId xmlns:a16="http://schemas.microsoft.com/office/drawing/2014/main" id="{3EC5FAC0-1D20-279A-6C57-42F200401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35" y="5335488"/>
                <a:ext cx="125413" cy="125413"/>
              </a:xfrm>
              <a:custGeom>
                <a:avLst/>
                <a:gdLst>
                  <a:gd name="T0" fmla="*/ 48 w 79"/>
                  <a:gd name="T1" fmla="*/ 79 h 79"/>
                  <a:gd name="T2" fmla="*/ 44 w 79"/>
                  <a:gd name="T3" fmla="*/ 74 h 79"/>
                  <a:gd name="T4" fmla="*/ 70 w 79"/>
                  <a:gd name="T5" fmla="*/ 48 h 79"/>
                  <a:gd name="T6" fmla="*/ 31 w 79"/>
                  <a:gd name="T7" fmla="*/ 9 h 79"/>
                  <a:gd name="T8" fmla="*/ 4 w 79"/>
                  <a:gd name="T9" fmla="*/ 35 h 79"/>
                  <a:gd name="T10" fmla="*/ 0 w 79"/>
                  <a:gd name="T11" fmla="*/ 31 h 79"/>
                  <a:gd name="T12" fmla="*/ 31 w 79"/>
                  <a:gd name="T13" fmla="*/ 0 h 79"/>
                  <a:gd name="T14" fmla="*/ 79 w 79"/>
                  <a:gd name="T15" fmla="*/ 48 h 79"/>
                  <a:gd name="T16" fmla="*/ 48 w 79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9">
                    <a:moveTo>
                      <a:pt x="48" y="79"/>
                    </a:moveTo>
                    <a:lnTo>
                      <a:pt x="44" y="74"/>
                    </a:lnTo>
                    <a:lnTo>
                      <a:pt x="70" y="48"/>
                    </a:lnTo>
                    <a:lnTo>
                      <a:pt x="31" y="9"/>
                    </a:lnTo>
                    <a:lnTo>
                      <a:pt x="4" y="35"/>
                    </a:lnTo>
                    <a:lnTo>
                      <a:pt x="0" y="31"/>
                    </a:lnTo>
                    <a:lnTo>
                      <a:pt x="31" y="0"/>
                    </a:lnTo>
                    <a:lnTo>
                      <a:pt x="79" y="48"/>
                    </a:lnTo>
                    <a:lnTo>
                      <a:pt x="48" y="7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Heart2">
              <a:extLst>
                <a:ext uri="{FF2B5EF4-FFF2-40B4-BE49-F238E27FC236}">
                  <a16:creationId xmlns:a16="http://schemas.microsoft.com/office/drawing/2014/main" id="{C78F071D-0755-1194-0363-01C37E3C4E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1152" y="4891997"/>
              <a:ext cx="358878" cy="308557"/>
            </a:xfrm>
            <a:custGeom>
              <a:avLst/>
              <a:gdLst>
                <a:gd name="T0" fmla="*/ 600 w 600"/>
                <a:gd name="T1" fmla="*/ 174 h 515"/>
                <a:gd name="T2" fmla="*/ 432 w 600"/>
                <a:gd name="T3" fmla="*/ 0 h 515"/>
                <a:gd name="T4" fmla="*/ 300 w 600"/>
                <a:gd name="T5" fmla="*/ 69 h 515"/>
                <a:gd name="T6" fmla="*/ 169 w 600"/>
                <a:gd name="T7" fmla="*/ 0 h 515"/>
                <a:gd name="T8" fmla="*/ 1 w 600"/>
                <a:gd name="T9" fmla="*/ 174 h 515"/>
                <a:gd name="T10" fmla="*/ 0 w 600"/>
                <a:gd name="T11" fmla="*/ 174 h 515"/>
                <a:gd name="T12" fmla="*/ 0 w 600"/>
                <a:gd name="T13" fmla="*/ 176 h 515"/>
                <a:gd name="T14" fmla="*/ 0 w 600"/>
                <a:gd name="T15" fmla="*/ 177 h 515"/>
                <a:gd name="T16" fmla="*/ 1 w 600"/>
                <a:gd name="T17" fmla="*/ 184 h 515"/>
                <a:gd name="T18" fmla="*/ 298 w 600"/>
                <a:gd name="T19" fmla="*/ 515 h 515"/>
                <a:gd name="T20" fmla="*/ 600 w 600"/>
                <a:gd name="T21" fmla="*/ 185 h 515"/>
                <a:gd name="T22" fmla="*/ 600 w 600"/>
                <a:gd name="T23" fmla="*/ 177 h 515"/>
                <a:gd name="T24" fmla="*/ 600 w 600"/>
                <a:gd name="T25" fmla="*/ 176 h 515"/>
                <a:gd name="T26" fmla="*/ 600 w 600"/>
                <a:gd name="T27" fmla="*/ 174 h 515"/>
                <a:gd name="T28" fmla="*/ 600 w 600"/>
                <a:gd name="T29" fmla="*/ 17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0" h="515">
                  <a:moveTo>
                    <a:pt x="600" y="174"/>
                  </a:moveTo>
                  <a:cubicBezTo>
                    <a:pt x="598" y="82"/>
                    <a:pt x="524" y="0"/>
                    <a:pt x="432" y="0"/>
                  </a:cubicBezTo>
                  <a:cubicBezTo>
                    <a:pt x="378" y="0"/>
                    <a:pt x="331" y="28"/>
                    <a:pt x="300" y="69"/>
                  </a:cubicBezTo>
                  <a:cubicBezTo>
                    <a:pt x="269" y="28"/>
                    <a:pt x="222" y="0"/>
                    <a:pt x="169" y="0"/>
                  </a:cubicBezTo>
                  <a:cubicBezTo>
                    <a:pt x="77" y="0"/>
                    <a:pt x="2" y="82"/>
                    <a:pt x="1" y="174"/>
                  </a:cubicBezTo>
                  <a:lnTo>
                    <a:pt x="0" y="174"/>
                  </a:lnTo>
                  <a:cubicBezTo>
                    <a:pt x="0" y="175"/>
                    <a:pt x="0" y="175"/>
                    <a:pt x="0" y="176"/>
                  </a:cubicBezTo>
                  <a:cubicBezTo>
                    <a:pt x="0" y="176"/>
                    <a:pt x="0" y="177"/>
                    <a:pt x="0" y="177"/>
                  </a:cubicBezTo>
                  <a:cubicBezTo>
                    <a:pt x="0" y="180"/>
                    <a:pt x="1" y="182"/>
                    <a:pt x="1" y="184"/>
                  </a:cubicBezTo>
                  <a:cubicBezTo>
                    <a:pt x="9" y="419"/>
                    <a:pt x="298" y="515"/>
                    <a:pt x="298" y="515"/>
                  </a:cubicBezTo>
                  <a:cubicBezTo>
                    <a:pt x="298" y="515"/>
                    <a:pt x="591" y="419"/>
                    <a:pt x="600" y="185"/>
                  </a:cubicBezTo>
                  <a:cubicBezTo>
                    <a:pt x="600" y="182"/>
                    <a:pt x="600" y="180"/>
                    <a:pt x="600" y="177"/>
                  </a:cubicBezTo>
                  <a:cubicBezTo>
                    <a:pt x="600" y="177"/>
                    <a:pt x="600" y="176"/>
                    <a:pt x="600" y="176"/>
                  </a:cubicBezTo>
                  <a:cubicBezTo>
                    <a:pt x="600" y="175"/>
                    <a:pt x="600" y="175"/>
                    <a:pt x="600" y="174"/>
                  </a:cubicBezTo>
                  <a:lnTo>
                    <a:pt x="600" y="174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Image 9">
            <a:extLst>
              <a:ext uri="{FF2B5EF4-FFF2-40B4-BE49-F238E27FC236}">
                <a16:creationId xmlns:a16="http://schemas.microsoft.com/office/drawing/2014/main" id="{0FADA843-14EC-6869-B213-EC6BA869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3" y="5125965"/>
            <a:ext cx="2405454" cy="7653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4501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0895F1-77D8-A034-1F5D-636C0223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C935C0284464FBA6A77265C7A5642" ma:contentTypeVersion="14" ma:contentTypeDescription="Crée un document." ma:contentTypeScope="" ma:versionID="3b6a219d18a098fc3826e63888a5d7ef">
  <xsd:schema xmlns:xsd="http://www.w3.org/2001/XMLSchema" xmlns:xs="http://www.w3.org/2001/XMLSchema" xmlns:p="http://schemas.microsoft.com/office/2006/metadata/properties" xmlns:ns2="8e230d2e-999c-44a1-ab55-6348031bf357" xmlns:ns3="8360707b-6fd2-47b4-8b74-ba18a44e4df2" targetNamespace="http://schemas.microsoft.com/office/2006/metadata/properties" ma:root="true" ma:fieldsID="9237373902bdadd0f7f4749f27be8d56" ns2:_="" ns3:_="">
    <xsd:import namespace="8e230d2e-999c-44a1-ab55-6348031bf357"/>
    <xsd:import namespace="8360707b-6fd2-47b4-8b74-ba18a44e4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30d2e-999c-44a1-ab55-6348031bf3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0707b-6fd2-47b4-8b74-ba18a44e4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74574f0-a127-4993-99ef-1aacc349a873}" ma:internalName="TaxCatchAll" ma:showField="CatchAllData" ma:web="8360707b-6fd2-47b4-8b74-ba18a44e4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230d2e-999c-44a1-ab55-6348031bf357">
      <Terms xmlns="http://schemas.microsoft.com/office/infopath/2007/PartnerControls"/>
    </lcf76f155ced4ddcb4097134ff3c332f>
    <TaxCatchAll xmlns="8360707b-6fd2-47b4-8b74-ba18a44e4d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5050BD-B227-4441-BA2A-2D3B7F3ADA1F}">
  <ds:schemaRefs>
    <ds:schemaRef ds:uri="8360707b-6fd2-47b4-8b74-ba18a44e4df2"/>
    <ds:schemaRef ds:uri="8e230d2e-999c-44a1-ab55-6348031bf3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9B7243-2FE1-4833-8959-F3B43C4269ED}">
  <ds:schemaRefs>
    <ds:schemaRef ds:uri="4f86dcaa-48a1-4faf-99a0-429686fe64fb"/>
    <ds:schemaRef ds:uri="8360707b-6fd2-47b4-8b74-ba18a44e4df2"/>
    <ds:schemaRef ds:uri="8e230d2e-999c-44a1-ab55-6348031bf357"/>
    <ds:schemaRef ds:uri="9d709535-966a-44a0-9f15-bcd26db9b2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2DCA50-D784-4A71-B735-7A8B362A7B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PowerPoint Presentation</vt:lpstr>
      <vt:lpstr>PowerPoint Presentation</vt:lpstr>
      <vt:lpstr>Pro santé Connect : Clef de sécurité FIDO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revision>1</cp:revision>
  <cp:lastPrinted>2021-08-27T14:04:11Z</cp:lastPrinted>
  <dcterms:created xsi:type="dcterms:W3CDTF">2021-08-26T12:18:14Z</dcterms:created>
  <dcterms:modified xsi:type="dcterms:W3CDTF">2024-05-21T15:36:06Z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0x010100EA01FA76474D1747AF7C3D27C2C376CB</vt:lpwstr>
  </property>
  <property fmtid="{D5CDD505-2E9C-101B-9397-08002B2CF9AE}" pid="3" name="MediaServiceImageTags">
    <vt:lpwstr/>
  </property>
</Properties>
</file>