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303" r:id="rId6"/>
    <p:sldId id="304" r:id="rId7"/>
    <p:sldId id="2145707633" r:id="rId8"/>
    <p:sldId id="300" r:id="rId9"/>
    <p:sldId id="305" r:id="rId10"/>
    <p:sldId id="306" r:id="rId11"/>
    <p:sldId id="308" r:id="rId12"/>
    <p:sldId id="311" r:id="rId13"/>
    <p:sldId id="312" r:id="rId14"/>
    <p:sldId id="314" r:id="rId15"/>
    <p:sldId id="315" r:id="rId16"/>
    <p:sldId id="319" r:id="rId17"/>
    <p:sldId id="2145707629" r:id="rId18"/>
    <p:sldId id="318" r:id="rId19"/>
    <p:sldId id="317" r:id="rId20"/>
    <p:sldId id="320" r:id="rId21"/>
    <p:sldId id="2145707632" r:id="rId22"/>
    <p:sldId id="2145707631" r:id="rId23"/>
    <p:sldId id="2145707630" r:id="rId24"/>
    <p:sldId id="261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2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  <p15:guide id="7" orient="horz" pos="1321" userDrawn="1">
          <p15:clr>
            <a:srgbClr val="A4A3A4"/>
          </p15:clr>
        </p15:guide>
        <p15:guide id="8" orient="horz" pos="1911" userDrawn="1">
          <p15:clr>
            <a:srgbClr val="A4A3A4"/>
          </p15:clr>
        </p15:guide>
        <p15:guide id="9" pos="3409" userDrawn="1">
          <p15:clr>
            <a:srgbClr val="A4A3A4"/>
          </p15:clr>
        </p15:guide>
        <p15:guide id="10" orient="horz" pos="2908" userDrawn="1">
          <p15:clr>
            <a:srgbClr val="A4A3A4"/>
          </p15:clr>
        </p15:guide>
        <p15:guide id="11" orient="horz" userDrawn="1">
          <p15:clr>
            <a:srgbClr val="A4A3A4"/>
          </p15:clr>
        </p15:guide>
        <p15:guide id="12" pos="54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1B1"/>
    <a:srgbClr val="898B8C"/>
    <a:srgbClr val="6F7072"/>
    <a:srgbClr val="D20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74BAA2-9AA7-4923-8D8A-D9F3D42541C7}" v="197" dt="2024-05-21T07:31:23.932"/>
    <p1510:client id="{F3C8D9AC-6E18-4470-B2D6-BF72158092A1}" v="8" dt="2024-05-21T06:45:32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162"/>
        <p:guide pos="302"/>
        <p:guide pos="7378"/>
        <p:guide orient="horz" pos="3974"/>
        <p:guide orient="horz" pos="323"/>
        <p:guide orient="horz" pos="1321"/>
        <p:guide orient="horz" pos="1911"/>
        <p:guide pos="3409"/>
        <p:guide orient="horz" pos="2908"/>
        <p:guide orient="horz"/>
        <p:guide pos="5405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REVERSEAU" userId="S::benjamin.reverseau@esante.gouv.fr::b65a5dc1-e42c-4eb2-959a-fd433d569477" providerId="AD" clId="Web-{1CCD8F41-684E-7CE1-EA9C-92FEB5FCD385}"/>
    <pc:docChg chg="modSld">
      <pc:chgData name="Benjamin REVERSEAU" userId="S::benjamin.reverseau@esante.gouv.fr::b65a5dc1-e42c-4eb2-959a-fd433d569477" providerId="AD" clId="Web-{1CCD8F41-684E-7CE1-EA9C-92FEB5FCD385}" dt="2024-05-17T13:04:51.056" v="80" actId="20577"/>
      <pc:docMkLst>
        <pc:docMk/>
      </pc:docMkLst>
      <pc:sldChg chg="modSp">
        <pc:chgData name="Benjamin REVERSEAU" userId="S::benjamin.reverseau@esante.gouv.fr::b65a5dc1-e42c-4eb2-959a-fd433d569477" providerId="AD" clId="Web-{1CCD8F41-684E-7CE1-EA9C-92FEB5FCD385}" dt="2024-05-17T12:55:04.457" v="1" actId="20577"/>
        <pc:sldMkLst>
          <pc:docMk/>
          <pc:sldMk cId="4069880499" sldId="256"/>
        </pc:sldMkLst>
        <pc:spChg chg="mod">
          <ac:chgData name="Benjamin REVERSEAU" userId="S::benjamin.reverseau@esante.gouv.fr::b65a5dc1-e42c-4eb2-959a-fd433d569477" providerId="AD" clId="Web-{1CCD8F41-684E-7CE1-EA9C-92FEB5FCD385}" dt="2024-05-17T12:55:04.457" v="1" actId="20577"/>
          <ac:spMkLst>
            <pc:docMk/>
            <pc:sldMk cId="4069880499" sldId="256"/>
            <ac:spMk id="4" creationId="{F790D27F-F874-E18D-DF49-538846BFC680}"/>
          </ac:spMkLst>
        </pc:spChg>
      </pc:sldChg>
      <pc:sldChg chg="modSp">
        <pc:chgData name="Benjamin REVERSEAU" userId="S::benjamin.reverseau@esante.gouv.fr::b65a5dc1-e42c-4eb2-959a-fd433d569477" providerId="AD" clId="Web-{1CCD8F41-684E-7CE1-EA9C-92FEB5FCD385}" dt="2024-05-17T13:04:51.056" v="80" actId="20577"/>
        <pc:sldMkLst>
          <pc:docMk/>
          <pc:sldMk cId="2363300299" sldId="306"/>
        </pc:sldMkLst>
        <pc:spChg chg="mod">
          <ac:chgData name="Benjamin REVERSEAU" userId="S::benjamin.reverseau@esante.gouv.fr::b65a5dc1-e42c-4eb2-959a-fd433d569477" providerId="AD" clId="Web-{1CCD8F41-684E-7CE1-EA9C-92FEB5FCD385}" dt="2024-05-17T13:04:51.056" v="80" actId="20577"/>
          <ac:spMkLst>
            <pc:docMk/>
            <pc:sldMk cId="2363300299" sldId="306"/>
            <ac:spMk id="25" creationId="{E103BE70-D330-56DC-6602-0384FF06532A}"/>
          </ac:spMkLst>
        </pc:spChg>
      </pc:sldChg>
    </pc:docChg>
  </pc:docChgLst>
  <pc:docChgLst>
    <pc:chgData name="Benjamin REVERSEAU" userId="S::benjamin.reverseau@esante.gouv.fr::b65a5dc1-e42c-4eb2-959a-fd433d569477" providerId="AD" clId="Web-{0D5F2046-505D-71F5-C320-9F217CFD383C}"/>
    <pc:docChg chg="modSld">
      <pc:chgData name="Benjamin REVERSEAU" userId="S::benjamin.reverseau@esante.gouv.fr::b65a5dc1-e42c-4eb2-959a-fd433d569477" providerId="AD" clId="Web-{0D5F2046-505D-71F5-C320-9F217CFD383C}" dt="2024-05-17T15:48:14.237" v="6" actId="20577"/>
      <pc:docMkLst>
        <pc:docMk/>
      </pc:docMkLst>
      <pc:sldChg chg="modSp">
        <pc:chgData name="Benjamin REVERSEAU" userId="S::benjamin.reverseau@esante.gouv.fr::b65a5dc1-e42c-4eb2-959a-fd433d569477" providerId="AD" clId="Web-{0D5F2046-505D-71F5-C320-9F217CFD383C}" dt="2024-05-17T15:48:14.237" v="6" actId="20577"/>
        <pc:sldMkLst>
          <pc:docMk/>
          <pc:sldMk cId="445023047" sldId="318"/>
        </pc:sldMkLst>
        <pc:spChg chg="mod">
          <ac:chgData name="Benjamin REVERSEAU" userId="S::benjamin.reverseau@esante.gouv.fr::b65a5dc1-e42c-4eb2-959a-fd433d569477" providerId="AD" clId="Web-{0D5F2046-505D-71F5-C320-9F217CFD383C}" dt="2024-05-17T15:47:54.939" v="1" actId="20577"/>
          <ac:spMkLst>
            <pc:docMk/>
            <pc:sldMk cId="445023047" sldId="318"/>
            <ac:spMk id="45" creationId="{9782797C-0837-1F5C-1798-3BE4B99AF05A}"/>
          </ac:spMkLst>
        </pc:spChg>
        <pc:spChg chg="mod">
          <ac:chgData name="Benjamin REVERSEAU" userId="S::benjamin.reverseau@esante.gouv.fr::b65a5dc1-e42c-4eb2-959a-fd433d569477" providerId="AD" clId="Web-{0D5F2046-505D-71F5-C320-9F217CFD383C}" dt="2024-05-17T15:48:09.377" v="4" actId="20577"/>
          <ac:spMkLst>
            <pc:docMk/>
            <pc:sldMk cId="445023047" sldId="318"/>
            <ac:spMk id="46" creationId="{B633DE5D-1DA0-3B02-7937-B6333E31DFEB}"/>
          </ac:spMkLst>
        </pc:spChg>
        <pc:spChg chg="mod">
          <ac:chgData name="Benjamin REVERSEAU" userId="S::benjamin.reverseau@esante.gouv.fr::b65a5dc1-e42c-4eb2-959a-fd433d569477" providerId="AD" clId="Web-{0D5F2046-505D-71F5-C320-9F217CFD383C}" dt="2024-05-17T15:48:14.237" v="6" actId="20577"/>
          <ac:spMkLst>
            <pc:docMk/>
            <pc:sldMk cId="445023047" sldId="318"/>
            <ac:spMk id="47" creationId="{BCD6FB82-186A-4180-9CF7-9D2B6E3E7DB7}"/>
          </ac:spMkLst>
        </pc:spChg>
      </pc:sldChg>
    </pc:docChg>
  </pc:docChgLst>
  <pc:docChgLst>
    <pc:chgData name="Benjamin REVERSEAU" userId="b65a5dc1-e42c-4eb2-959a-fd433d569477" providerId="ADAL" clId="{5074BAA2-9AA7-4923-8D8A-D9F3D42541C7}"/>
    <pc:docChg chg="undo redo custSel addSld delSld modSld sldOrd modMainMaster">
      <pc:chgData name="Benjamin REVERSEAU" userId="b65a5dc1-e42c-4eb2-959a-fd433d569477" providerId="ADAL" clId="{5074BAA2-9AA7-4923-8D8A-D9F3D42541C7}" dt="2024-05-21T07:31:23.932" v="3839" actId="20577"/>
      <pc:docMkLst>
        <pc:docMk/>
      </pc:docMkLst>
      <pc:sldChg chg="addSp delSp modSp mod">
        <pc:chgData name="Benjamin REVERSEAU" userId="b65a5dc1-e42c-4eb2-959a-fd433d569477" providerId="ADAL" clId="{5074BAA2-9AA7-4923-8D8A-D9F3D42541C7}" dt="2024-05-16T14:03:46.038" v="908" actId="478"/>
        <pc:sldMkLst>
          <pc:docMk/>
          <pc:sldMk cId="4069880499" sldId="256"/>
        </pc:sldMkLst>
        <pc:spChg chg="mod">
          <ac:chgData name="Benjamin REVERSEAU" userId="b65a5dc1-e42c-4eb2-959a-fd433d569477" providerId="ADAL" clId="{5074BAA2-9AA7-4923-8D8A-D9F3D42541C7}" dt="2024-05-16T12:24:49.871" v="2" actId="2711"/>
          <ac:spMkLst>
            <pc:docMk/>
            <pc:sldMk cId="4069880499" sldId="256"/>
            <ac:spMk id="2" creationId="{68B5A36C-43E4-E037-934F-AD2B3D9D2D6D}"/>
          </ac:spMkLst>
        </pc:spChg>
        <pc:spChg chg="add mod">
          <ac:chgData name="Benjamin REVERSEAU" userId="b65a5dc1-e42c-4eb2-959a-fd433d569477" providerId="ADAL" clId="{5074BAA2-9AA7-4923-8D8A-D9F3D42541C7}" dt="2024-05-16T12:25:36.296" v="29" actId="113"/>
          <ac:spMkLst>
            <pc:docMk/>
            <pc:sldMk cId="4069880499" sldId="256"/>
            <ac:spMk id="4" creationId="{F790D27F-F874-E18D-DF49-538846BFC680}"/>
          </ac:spMkLst>
        </pc:spChg>
        <pc:spChg chg="del mod">
          <ac:chgData name="Benjamin REVERSEAU" userId="b65a5dc1-e42c-4eb2-959a-fd433d569477" providerId="ADAL" clId="{5074BAA2-9AA7-4923-8D8A-D9F3D42541C7}" dt="2024-05-16T14:03:46.038" v="908" actId="478"/>
          <ac:spMkLst>
            <pc:docMk/>
            <pc:sldMk cId="4069880499" sldId="256"/>
            <ac:spMk id="12" creationId="{0E55F214-F4A7-674A-B09F-A7B76CC21323}"/>
          </ac:spMkLst>
        </pc:spChg>
        <pc:spChg chg="mod">
          <ac:chgData name="Benjamin REVERSEAU" userId="b65a5dc1-e42c-4eb2-959a-fd433d569477" providerId="ADAL" clId="{5074BAA2-9AA7-4923-8D8A-D9F3D42541C7}" dt="2024-05-16T12:24:59.058" v="3" actId="2711"/>
          <ac:spMkLst>
            <pc:docMk/>
            <pc:sldMk cId="4069880499" sldId="256"/>
            <ac:spMk id="13" creationId="{2ECF3B9A-CB4F-EE43-9C47-B68155116887}"/>
          </ac:spMkLst>
        </pc:spChg>
      </pc:sldChg>
      <pc:sldChg chg="modSp mod">
        <pc:chgData name="Benjamin REVERSEAU" userId="b65a5dc1-e42c-4eb2-959a-fd433d569477" providerId="ADAL" clId="{5074BAA2-9AA7-4923-8D8A-D9F3D42541C7}" dt="2024-05-16T15:06:31.111" v="1230" actId="404"/>
        <pc:sldMkLst>
          <pc:docMk/>
          <pc:sldMk cId="1200663638" sldId="300"/>
        </pc:sldMkLst>
        <pc:spChg chg="mod">
          <ac:chgData name="Benjamin REVERSEAU" userId="b65a5dc1-e42c-4eb2-959a-fd433d569477" providerId="ADAL" clId="{5074BAA2-9AA7-4923-8D8A-D9F3D42541C7}" dt="2024-05-16T15:06:31.111" v="1230" actId="404"/>
          <ac:spMkLst>
            <pc:docMk/>
            <pc:sldMk cId="1200663638" sldId="300"/>
            <ac:spMk id="3" creationId="{C30741DC-7F08-53CB-7432-570C8FD90AAF}"/>
          </ac:spMkLst>
        </pc:spChg>
        <pc:spChg chg="mod">
          <ac:chgData name="Benjamin REVERSEAU" userId="b65a5dc1-e42c-4eb2-959a-fd433d569477" providerId="ADAL" clId="{5074BAA2-9AA7-4923-8D8A-D9F3D42541C7}" dt="2024-05-16T14:04:46.711" v="910" actId="21"/>
          <ac:spMkLst>
            <pc:docMk/>
            <pc:sldMk cId="1200663638" sldId="300"/>
            <ac:spMk id="4" creationId="{78FB525E-F136-4C6A-12E3-9CF40DF9CCDB}"/>
          </ac:spMkLst>
        </pc:spChg>
        <pc:spChg chg="mod">
          <ac:chgData name="Benjamin REVERSEAU" userId="b65a5dc1-e42c-4eb2-959a-fd433d569477" providerId="ADAL" clId="{5074BAA2-9AA7-4923-8D8A-D9F3D42541C7}" dt="2024-05-16T14:05:26.728" v="930" actId="403"/>
          <ac:spMkLst>
            <pc:docMk/>
            <pc:sldMk cId="1200663638" sldId="300"/>
            <ac:spMk id="5" creationId="{AD3697D6-A07F-11AF-EDB9-9F3C68EE4DC5}"/>
          </ac:spMkLst>
        </pc:spChg>
      </pc:sldChg>
      <pc:sldChg chg="modSp mod">
        <pc:chgData name="Benjamin REVERSEAU" userId="b65a5dc1-e42c-4eb2-959a-fd433d569477" providerId="ADAL" clId="{5074BAA2-9AA7-4923-8D8A-D9F3D42541C7}" dt="2024-05-16T15:05:57.021" v="1229" actId="20577"/>
        <pc:sldMkLst>
          <pc:docMk/>
          <pc:sldMk cId="2404462579" sldId="303"/>
        </pc:sldMkLst>
        <pc:spChg chg="mod">
          <ac:chgData name="Benjamin REVERSEAU" userId="b65a5dc1-e42c-4eb2-959a-fd433d569477" providerId="ADAL" clId="{5074BAA2-9AA7-4923-8D8A-D9F3D42541C7}" dt="2024-05-16T12:24:23.355" v="0" actId="2711"/>
          <ac:spMkLst>
            <pc:docMk/>
            <pc:sldMk cId="2404462579" sldId="303"/>
            <ac:spMk id="5" creationId="{727EDC0B-5A19-4AA1-9F3D-FD6C1836F324}"/>
          </ac:spMkLst>
        </pc:spChg>
        <pc:spChg chg="mod">
          <ac:chgData name="Benjamin REVERSEAU" userId="b65a5dc1-e42c-4eb2-959a-fd433d569477" providerId="ADAL" clId="{5074BAA2-9AA7-4923-8D8A-D9F3D42541C7}" dt="2024-05-16T15:05:57.021" v="1229" actId="20577"/>
          <ac:spMkLst>
            <pc:docMk/>
            <pc:sldMk cId="2404462579" sldId="303"/>
            <ac:spMk id="6" creationId="{E3932BCF-DF83-E523-DEC4-D2B85EB2EA87}"/>
          </ac:spMkLst>
        </pc:spChg>
      </pc:sldChg>
      <pc:sldChg chg="modSp add mod">
        <pc:chgData name="Benjamin REVERSEAU" userId="b65a5dc1-e42c-4eb2-959a-fd433d569477" providerId="ADAL" clId="{5074BAA2-9AA7-4923-8D8A-D9F3D42541C7}" dt="2024-05-17T07:09:18.742" v="2219" actId="2711"/>
        <pc:sldMkLst>
          <pc:docMk/>
          <pc:sldMk cId="2336541665" sldId="304"/>
        </pc:sldMkLst>
        <pc:spChg chg="mod">
          <ac:chgData name="Benjamin REVERSEAU" userId="b65a5dc1-e42c-4eb2-959a-fd433d569477" providerId="ADAL" clId="{5074BAA2-9AA7-4923-8D8A-D9F3D42541C7}" dt="2024-05-17T07:09:18.742" v="2219" actId="2711"/>
          <ac:spMkLst>
            <pc:docMk/>
            <pc:sldMk cId="2336541665" sldId="304"/>
            <ac:spMk id="5" creationId="{727EDC0B-5A19-4AA1-9F3D-FD6C1836F324}"/>
          </ac:spMkLst>
        </pc:spChg>
      </pc:sldChg>
      <pc:sldChg chg="addSp delSp modSp mod ord">
        <pc:chgData name="Benjamin REVERSEAU" userId="b65a5dc1-e42c-4eb2-959a-fd433d569477" providerId="ADAL" clId="{5074BAA2-9AA7-4923-8D8A-D9F3D42541C7}" dt="2024-05-17T13:09:20.721" v="3642" actId="108"/>
        <pc:sldMkLst>
          <pc:docMk/>
          <pc:sldMk cId="4064130192" sldId="305"/>
        </pc:sldMkLst>
        <pc:spChg chg="del">
          <ac:chgData name="Benjamin REVERSEAU" userId="b65a5dc1-e42c-4eb2-959a-fd433d569477" providerId="ADAL" clId="{5074BAA2-9AA7-4923-8D8A-D9F3D42541C7}" dt="2024-05-16T14:07:21.233" v="972" actId="478"/>
          <ac:spMkLst>
            <pc:docMk/>
            <pc:sldMk cId="4064130192" sldId="305"/>
            <ac:spMk id="3" creationId="{C30741DC-7F08-53CB-7432-570C8FD90AAF}"/>
          </ac:spMkLst>
        </pc:spChg>
        <pc:spChg chg="del mod">
          <ac:chgData name="Benjamin REVERSEAU" userId="b65a5dc1-e42c-4eb2-959a-fd433d569477" providerId="ADAL" clId="{5074BAA2-9AA7-4923-8D8A-D9F3D42541C7}" dt="2024-05-16T14:06:54.437" v="968"/>
          <ac:spMkLst>
            <pc:docMk/>
            <pc:sldMk cId="4064130192" sldId="305"/>
            <ac:spMk id="4" creationId="{78FB525E-F136-4C6A-12E3-9CF40DF9CCDB}"/>
          </ac:spMkLst>
        </pc:spChg>
        <pc:spChg chg="add mod">
          <ac:chgData name="Benjamin REVERSEAU" userId="b65a5dc1-e42c-4eb2-959a-fd433d569477" providerId="ADAL" clId="{5074BAA2-9AA7-4923-8D8A-D9F3D42541C7}" dt="2024-05-16T15:08:03.857" v="1238" actId="108"/>
          <ac:spMkLst>
            <pc:docMk/>
            <pc:sldMk cId="4064130192" sldId="305"/>
            <ac:spMk id="5" creationId="{E4C54539-0BFB-525E-1AF7-E4371E5D6048}"/>
          </ac:spMkLst>
        </pc:spChg>
        <pc:spChg chg="mod">
          <ac:chgData name="Benjamin REVERSEAU" userId="b65a5dc1-e42c-4eb2-959a-fd433d569477" providerId="ADAL" clId="{5074BAA2-9AA7-4923-8D8A-D9F3D42541C7}" dt="2024-05-16T17:36:06.827" v="2102" actId="404"/>
          <ac:spMkLst>
            <pc:docMk/>
            <pc:sldMk cId="4064130192" sldId="305"/>
            <ac:spMk id="6" creationId="{0936CA6D-633C-990A-AFE8-FA7CB66720BE}"/>
          </ac:spMkLst>
        </pc:spChg>
        <pc:spChg chg="mod">
          <ac:chgData name="Benjamin REVERSEAU" userId="b65a5dc1-e42c-4eb2-959a-fd433d569477" providerId="ADAL" clId="{5074BAA2-9AA7-4923-8D8A-D9F3D42541C7}" dt="2024-05-17T13:06:05.856" v="3598" actId="207"/>
          <ac:spMkLst>
            <pc:docMk/>
            <pc:sldMk cId="4064130192" sldId="305"/>
            <ac:spMk id="8" creationId="{5FBD4E38-5660-DE81-8BCB-E01285630AE4}"/>
          </ac:spMkLst>
        </pc:spChg>
        <pc:graphicFrameChg chg="mod modGraphic">
          <ac:chgData name="Benjamin REVERSEAU" userId="b65a5dc1-e42c-4eb2-959a-fd433d569477" providerId="ADAL" clId="{5074BAA2-9AA7-4923-8D8A-D9F3D42541C7}" dt="2024-05-17T13:09:20.721" v="3642" actId="108"/>
          <ac:graphicFrameMkLst>
            <pc:docMk/>
            <pc:sldMk cId="4064130192" sldId="305"/>
            <ac:graphicFrameMk id="9" creationId="{70F4B865-20CB-A78F-6EA0-8733BE281644}"/>
          </ac:graphicFrameMkLst>
        </pc:graphicFrameChg>
        <pc:picChg chg="mod">
          <ac:chgData name="Benjamin REVERSEAU" userId="b65a5dc1-e42c-4eb2-959a-fd433d569477" providerId="ADAL" clId="{5074BAA2-9AA7-4923-8D8A-D9F3D42541C7}" dt="2024-05-16T14:07:25.482" v="973" actId="1076"/>
          <ac:picMkLst>
            <pc:docMk/>
            <pc:sldMk cId="4064130192" sldId="305"/>
            <ac:picMk id="2050" creationId="{D18E6016-36AE-FE4C-2CCD-A3B4B5966DE2}"/>
          </ac:picMkLst>
        </pc:picChg>
      </pc:sldChg>
      <pc:sldChg chg="addSp delSp modSp mod">
        <pc:chgData name="Benjamin REVERSEAU" userId="b65a5dc1-e42c-4eb2-959a-fd433d569477" providerId="ADAL" clId="{5074BAA2-9AA7-4923-8D8A-D9F3D42541C7}" dt="2024-05-17T13:08:32.596" v="3639" actId="1076"/>
        <pc:sldMkLst>
          <pc:docMk/>
          <pc:sldMk cId="2363300299" sldId="306"/>
        </pc:sldMkLst>
        <pc:spChg chg="del">
          <ac:chgData name="Benjamin REVERSEAU" userId="b65a5dc1-e42c-4eb2-959a-fd433d569477" providerId="ADAL" clId="{5074BAA2-9AA7-4923-8D8A-D9F3D42541C7}" dt="2024-05-16T15:12:41.511" v="1403" actId="478"/>
          <ac:spMkLst>
            <pc:docMk/>
            <pc:sldMk cId="2363300299" sldId="306"/>
            <ac:spMk id="4" creationId="{78FB525E-F136-4C6A-12E3-9CF40DF9CCDB}"/>
          </ac:spMkLst>
        </pc:spChg>
        <pc:spChg chg="add mod">
          <ac:chgData name="Benjamin REVERSEAU" userId="b65a5dc1-e42c-4eb2-959a-fd433d569477" providerId="ADAL" clId="{5074BAA2-9AA7-4923-8D8A-D9F3D42541C7}" dt="2024-05-16T17:36:19.946" v="2104" actId="1076"/>
          <ac:spMkLst>
            <pc:docMk/>
            <pc:sldMk cId="2363300299" sldId="306"/>
            <ac:spMk id="6" creationId="{C2A9E93A-1960-9BC2-49E6-61CF425182D9}"/>
          </ac:spMkLst>
        </pc:spChg>
        <pc:spChg chg="mod">
          <ac:chgData name="Benjamin REVERSEAU" userId="b65a5dc1-e42c-4eb2-959a-fd433d569477" providerId="ADAL" clId="{5074BAA2-9AA7-4923-8D8A-D9F3D42541C7}" dt="2024-05-17T13:07:49.151" v="3631" actId="113"/>
          <ac:spMkLst>
            <pc:docMk/>
            <pc:sldMk cId="2363300299" sldId="306"/>
            <ac:spMk id="25" creationId="{E103BE70-D330-56DC-6602-0384FF06532A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38" creationId="{F77830E9-2988-F753-B3B9-FC168647DD57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39" creationId="{12843FFE-A2B5-F8B6-21E1-51E4B4907243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40" creationId="{8466A9F5-0794-4CBD-E1E8-3F2CFE23ED43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41" creationId="{DB11DEFA-38E2-E3DE-6E12-043FF57C09C3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43" creationId="{4BD9B14C-FA1E-7CFA-CBA2-BDD3930C0A3B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44" creationId="{8181BE85-B39D-5647-AB51-BD7F6835A54F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45" creationId="{9E4141A1-437D-FE0B-A10D-94C42C88942E}"/>
          </ac:spMkLst>
        </pc:spChg>
        <pc:spChg chg="del">
          <ac:chgData name="Benjamin REVERSEAU" userId="b65a5dc1-e42c-4eb2-959a-fd433d569477" providerId="ADAL" clId="{5074BAA2-9AA7-4923-8D8A-D9F3D42541C7}" dt="2024-05-16T14:08:03.799" v="1010" actId="478"/>
          <ac:spMkLst>
            <pc:docMk/>
            <pc:sldMk cId="2363300299" sldId="306"/>
            <ac:spMk id="2246" creationId="{A022D3BB-98A7-39F4-8DA7-3DD2FB1119BF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53" creationId="{FB8C7847-A6C8-1B90-88BE-CA0BC348EFAC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54" creationId="{75E36196-F2C2-1980-85D7-B266660D6CC3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55" creationId="{68D2D4BE-BB29-8888-27EB-657FBC425647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56" creationId="{022FCF07-FC6A-F671-E363-F0989EC9F7DA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57" creationId="{0216E6A2-8CDD-06B8-CBE6-14EED6E2DA96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59" creationId="{425F50B0-51ED-4775-2712-E13DC36D5CA0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60" creationId="{9FB70466-00A3-82B5-D780-1650BABB9B35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62" creationId="{151ED241-AC63-DABB-C6D1-DA1BCAF8359D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63" creationId="{F8BB6A3A-E51B-F362-3633-3B5588A018E1}"/>
          </ac:spMkLst>
        </pc:spChg>
        <pc:spChg chg="mod">
          <ac:chgData name="Benjamin REVERSEAU" userId="b65a5dc1-e42c-4eb2-959a-fd433d569477" providerId="ADAL" clId="{5074BAA2-9AA7-4923-8D8A-D9F3D42541C7}" dt="2024-05-17T07:50:58.498" v="2984" actId="20577"/>
          <ac:spMkLst>
            <pc:docMk/>
            <pc:sldMk cId="2363300299" sldId="306"/>
            <ac:spMk id="2265" creationId="{96706CC5-D11A-1CCF-83F8-0C133E594B9E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66" creationId="{BD60C0D4-470E-FC90-6659-E46C9D2714BD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67" creationId="{13733E32-7284-DF7D-ECA0-4DD8DF8FFC7B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68" creationId="{E42A4533-58A5-B416-E740-BF4F9A62F9A1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69" creationId="{EEF2CAFE-ADA7-5EBA-9793-30CECEBAEA8D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70" creationId="{93C95A86-2113-5AB1-07A3-F7E3844D260B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71" creationId="{F7505D68-1966-B1E6-CB66-F3D9B2146907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72" creationId="{7BB87C58-15E7-01B9-81D5-D933BA33B465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74" creationId="{6671557E-418E-655A-D04A-B09AC90EE361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75" creationId="{7AF85247-AD2A-419C-6C4E-BEC9ECB12D4E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76" creationId="{42FACAD3-537C-2864-8856-FD494923AABD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78" creationId="{8E9838AC-B8C1-9E31-8C3E-96CDA3F770D2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79" creationId="{F71E6344-5AA7-D318-75CD-2BDA01B71A17}"/>
          </ac:spMkLst>
        </pc:spChg>
        <pc:spChg chg="mod">
          <ac:chgData name="Benjamin REVERSEAU" userId="b65a5dc1-e42c-4eb2-959a-fd433d569477" providerId="ADAL" clId="{5074BAA2-9AA7-4923-8D8A-D9F3D42541C7}" dt="2024-05-17T07:10:10.536" v="2237" actId="1038"/>
          <ac:spMkLst>
            <pc:docMk/>
            <pc:sldMk cId="2363300299" sldId="306"/>
            <ac:spMk id="2280" creationId="{8848C3C2-7DEE-8DC7-EA75-C7583FEB010D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81" creationId="{3238CD7A-C639-865E-D37A-7390157BDFB9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84" creationId="{14D2B392-4511-96CA-944C-A32273CB5CA1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86" creationId="{16891F47-7197-6E59-C2E0-34E2ED784261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88" creationId="{CD795745-A00D-A26D-E88F-6F6BAEEAE6A0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89" creationId="{AE67ECCD-382A-B938-52EE-BF147B3B3B46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90" creationId="{A48FF5FF-0DA1-788C-48F6-0C2FF7688F60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91" creationId="{D093000A-87EC-1B1E-C3D7-5154FA78E978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92" creationId="{2A89EEC6-D3A0-4C4B-88EE-0EB67B59EAC6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93" creationId="{D6AFECEE-CD93-0F38-59CA-D65E702ABC3E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94" creationId="{6D769E7C-3D74-C788-11FB-AC8D4FD2646F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96" creationId="{66F19A67-9D33-D07B-E223-70A123F967EA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97" creationId="{98C0B2A6-76EA-2C4D-1C92-C1CD83923666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298" creationId="{BDBCD952-6D63-D350-A20D-4E6369734852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00" creationId="{AAF4A439-7AAF-524C-1F9F-1A97852ED1A1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01" creationId="{760ADA41-A1B8-773D-3C87-9D41F51F9378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03" creationId="{AFFF93BE-55C2-5569-D9A8-67B147ACA5C6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04" creationId="{DC3A5CF6-5C44-BE71-C2B4-8B1A95B31179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05" creationId="{59B94E9B-9A37-23FC-0B18-83B3A753D9CE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07" creationId="{C2DC30FB-DAA3-091E-5543-97E579B7B23E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08" creationId="{A967EE9A-C914-936C-F6D0-FAE47FC9CE97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10" creationId="{639F6698-F13A-DB61-E6CD-9558ABC0657B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11" creationId="{E55D9437-4F88-2796-431C-CAAC58148682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12" creationId="{A9A9C436-4F49-01D5-34CB-86E353A8267A}"/>
          </ac:spMkLst>
        </pc:spChg>
        <pc:spChg chg="mod ord">
          <ac:chgData name="Benjamin REVERSEAU" userId="b65a5dc1-e42c-4eb2-959a-fd433d569477" providerId="ADAL" clId="{5074BAA2-9AA7-4923-8D8A-D9F3D42541C7}" dt="2024-05-17T07:11:03.960" v="2267" actId="1038"/>
          <ac:spMkLst>
            <pc:docMk/>
            <pc:sldMk cId="2363300299" sldId="306"/>
            <ac:spMk id="2314" creationId="{55A92DA2-0E43-E185-7583-AF8694224857}"/>
          </ac:spMkLst>
        </pc:spChg>
        <pc:spChg chg="mod ord">
          <ac:chgData name="Benjamin REVERSEAU" userId="b65a5dc1-e42c-4eb2-959a-fd433d569477" providerId="ADAL" clId="{5074BAA2-9AA7-4923-8D8A-D9F3D42541C7}" dt="2024-05-17T07:11:03.960" v="2267" actId="1038"/>
          <ac:spMkLst>
            <pc:docMk/>
            <pc:sldMk cId="2363300299" sldId="306"/>
            <ac:spMk id="2315" creationId="{D94644F0-530D-A6FC-E4B4-CAEF4C03BCB5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16" creationId="{029A0787-9076-4D0A-2667-B45D805CA9AD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18" creationId="{09AF91B3-F477-6D1C-DB4B-D428D5968480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19" creationId="{9DB04848-2160-D117-C078-0DB56A0FAFC5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20" creationId="{F9FD51A2-1AE6-5129-D687-10A8472A3E19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22" creationId="{C0CB2446-4CF8-8FE7-0A2C-CB2619162B7C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23" creationId="{55DB0C7B-AB38-B15B-CC74-AE01E291F7D5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24" creationId="{6D41DBE5-4F54-024E-1318-D5EAEEDECE47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25" creationId="{0008EDD2-8DC6-485E-4378-F883FA9B48AC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26" creationId="{A1FD83E1-A7DD-89E6-7649-0CFE2A694A16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27" creationId="{138B7E99-A0DF-D3EA-7934-C72534808A3C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29" creationId="{B990E872-B0D8-3F2B-7DD9-53FA81B24AC9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30" creationId="{89435006-7804-06F7-50B8-D3252FFC67A4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31" creationId="{EFC23CA2-73E8-8CAF-C062-85B14D37CDA3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32" creationId="{96B1C8FC-A1EC-3B9F-3A93-3BB0C9C76781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33" creationId="{EB1A98FE-0251-0A1D-A647-55309AD34D9D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35" creationId="{5B9FB872-3699-4D70-92ED-357FA2D8DF39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36" creationId="{553EF23D-71F1-DC81-B773-076AC009FCD3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37" creationId="{37B26279-90B2-7CE0-CE6A-932F0F012D8E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38" creationId="{9CDB3225-2528-D2DE-F7B6-1DCA610451E2}"/>
          </ac:spMkLst>
        </pc:spChg>
        <pc:spChg chg="mod">
          <ac:chgData name="Benjamin REVERSEAU" userId="b65a5dc1-e42c-4eb2-959a-fd433d569477" providerId="ADAL" clId="{5074BAA2-9AA7-4923-8D8A-D9F3D42541C7}" dt="2024-05-16T14:08:52.541" v="1017" actId="164"/>
          <ac:spMkLst>
            <pc:docMk/>
            <pc:sldMk cId="2363300299" sldId="306"/>
            <ac:spMk id="2340" creationId="{12A6F0D4-DBBA-B30B-380D-77A042B07A08}"/>
          </ac:spMkLst>
        </pc:spChg>
        <pc:grpChg chg="add mod">
          <ac:chgData name="Benjamin REVERSEAU" userId="b65a5dc1-e42c-4eb2-959a-fd433d569477" providerId="ADAL" clId="{5074BAA2-9AA7-4923-8D8A-D9F3D42541C7}" dt="2024-05-16T14:08:57.705" v="1018" actId="14100"/>
          <ac:grpSpMkLst>
            <pc:docMk/>
            <pc:sldMk cId="2363300299" sldId="306"/>
            <ac:grpSpMk id="3" creationId="{DCD86B67-78E6-5CBC-EC9F-BD703DD56CAB}"/>
          </ac:grpSpMkLst>
        </pc:grpChg>
        <pc:grpChg chg="del">
          <ac:chgData name="Benjamin REVERSEAU" userId="b65a5dc1-e42c-4eb2-959a-fd433d569477" providerId="ADAL" clId="{5074BAA2-9AA7-4923-8D8A-D9F3D42541C7}" dt="2024-05-16T14:08:03.799" v="1010" actId="478"/>
          <ac:grpSpMkLst>
            <pc:docMk/>
            <pc:sldMk cId="2363300299" sldId="306"/>
            <ac:grpSpMk id="2247" creationId="{184B4FB2-6785-6C0A-C768-668E9DCD4EDE}"/>
          </ac:grpSpMkLst>
        </pc:grpChg>
        <pc:grpChg chg="del">
          <ac:chgData name="Benjamin REVERSEAU" userId="b65a5dc1-e42c-4eb2-959a-fd433d569477" providerId="ADAL" clId="{5074BAA2-9AA7-4923-8D8A-D9F3D42541C7}" dt="2024-05-16T14:08:03.799" v="1010" actId="478"/>
          <ac:grpSpMkLst>
            <pc:docMk/>
            <pc:sldMk cId="2363300299" sldId="306"/>
            <ac:grpSpMk id="2248" creationId="{0F80C608-8262-179D-F670-F6E1C9C16282}"/>
          </ac:grpSpMkLst>
        </pc:grpChg>
        <pc:grpChg chg="del">
          <ac:chgData name="Benjamin REVERSEAU" userId="b65a5dc1-e42c-4eb2-959a-fd433d569477" providerId="ADAL" clId="{5074BAA2-9AA7-4923-8D8A-D9F3D42541C7}" dt="2024-05-16T14:08:03.799" v="1010" actId="478"/>
          <ac:grpSpMkLst>
            <pc:docMk/>
            <pc:sldMk cId="2363300299" sldId="306"/>
            <ac:grpSpMk id="2249" creationId="{97F7B81E-982C-9AD6-6025-76C033C5C88E}"/>
          </ac:grpSpMkLst>
        </pc:grpChg>
        <pc:grpChg chg="del">
          <ac:chgData name="Benjamin REVERSEAU" userId="b65a5dc1-e42c-4eb2-959a-fd433d569477" providerId="ADAL" clId="{5074BAA2-9AA7-4923-8D8A-D9F3D42541C7}" dt="2024-05-16T14:08:03.799" v="1010" actId="478"/>
          <ac:grpSpMkLst>
            <pc:docMk/>
            <pc:sldMk cId="2363300299" sldId="306"/>
            <ac:grpSpMk id="2250" creationId="{11B3BD66-9D84-A297-E2CC-62601384645A}"/>
          </ac:grpSpMkLst>
        </pc:grpChg>
        <pc:grpChg chg="del">
          <ac:chgData name="Benjamin REVERSEAU" userId="b65a5dc1-e42c-4eb2-959a-fd433d569477" providerId="ADAL" clId="{5074BAA2-9AA7-4923-8D8A-D9F3D42541C7}" dt="2024-05-16T14:08:03.799" v="1010" actId="478"/>
          <ac:grpSpMkLst>
            <pc:docMk/>
            <pc:sldMk cId="2363300299" sldId="306"/>
            <ac:grpSpMk id="2252" creationId="{D3FF5874-8484-DF02-8177-910C3C6A67A9}"/>
          </ac:grpSpMkLst>
        </pc:grpChg>
        <pc:grpChg chg="del">
          <ac:chgData name="Benjamin REVERSEAU" userId="b65a5dc1-e42c-4eb2-959a-fd433d569477" providerId="ADAL" clId="{5074BAA2-9AA7-4923-8D8A-D9F3D42541C7}" dt="2024-05-16T14:08:03.799" v="1010" actId="478"/>
          <ac:grpSpMkLst>
            <pc:docMk/>
            <pc:sldMk cId="2363300299" sldId="306"/>
            <ac:grpSpMk id="2342" creationId="{2CA985CC-7E6C-A7FB-F162-6DF65064A760}"/>
          </ac:grpSpMkLst>
        </pc:grpChg>
        <pc:picChg chg="del">
          <ac:chgData name="Benjamin REVERSEAU" userId="b65a5dc1-e42c-4eb2-959a-fd433d569477" providerId="ADAL" clId="{5074BAA2-9AA7-4923-8D8A-D9F3D42541C7}" dt="2024-05-17T13:07:38.495" v="3628" actId="478"/>
          <ac:picMkLst>
            <pc:docMk/>
            <pc:sldMk cId="2363300299" sldId="306"/>
            <ac:picMk id="18" creationId="{61B6AF4A-71D8-4A6B-4227-8CB8FB6CA1B7}"/>
          </ac:picMkLst>
        </pc:picChg>
        <pc:picChg chg="add mod">
          <ac:chgData name="Benjamin REVERSEAU" userId="b65a5dc1-e42c-4eb2-959a-fd433d569477" providerId="ADAL" clId="{5074BAA2-9AA7-4923-8D8A-D9F3D42541C7}" dt="2024-05-17T13:08:32.596" v="3639" actId="1076"/>
          <ac:picMkLst>
            <pc:docMk/>
            <pc:sldMk cId="2363300299" sldId="306"/>
            <ac:picMk id="2179" creationId="{47E63449-D81F-3B0C-2FA9-6A89EFEC8178}"/>
          </ac:picMkLst>
        </pc:picChg>
        <pc:picChg chg="add del mod">
          <ac:chgData name="Benjamin REVERSEAU" userId="b65a5dc1-e42c-4eb2-959a-fd433d569477" providerId="ADAL" clId="{5074BAA2-9AA7-4923-8D8A-D9F3D42541C7}" dt="2024-05-17T13:08:18.780" v="3636" actId="478"/>
          <ac:picMkLst>
            <pc:docMk/>
            <pc:sldMk cId="2363300299" sldId="306"/>
            <ac:picMk id="2181" creationId="{02ABBA5D-41DE-E033-EDC9-C9548B915EFC}"/>
          </ac:picMkLst>
        </pc:picChg>
        <pc:cxnChg chg="mod">
          <ac:chgData name="Benjamin REVERSEAU" userId="b65a5dc1-e42c-4eb2-959a-fd433d569477" providerId="ADAL" clId="{5074BAA2-9AA7-4923-8D8A-D9F3D42541C7}" dt="2024-05-16T14:08:52.541" v="1017" actId="164"/>
          <ac:cxnSpMkLst>
            <pc:docMk/>
            <pc:sldMk cId="2363300299" sldId="306"/>
            <ac:cxnSpMk id="2242" creationId="{0A7E9737-385D-26B7-4265-785BE4EB6D65}"/>
          </ac:cxnSpMkLst>
        </pc:cxnChg>
        <pc:cxnChg chg="mod">
          <ac:chgData name="Benjamin REVERSEAU" userId="b65a5dc1-e42c-4eb2-959a-fd433d569477" providerId="ADAL" clId="{5074BAA2-9AA7-4923-8D8A-D9F3D42541C7}" dt="2024-05-16T14:08:52.541" v="1017" actId="164"/>
          <ac:cxnSpMkLst>
            <pc:docMk/>
            <pc:sldMk cId="2363300299" sldId="306"/>
            <ac:cxnSpMk id="2251" creationId="{309072C1-03DD-2656-8C54-42CFDAED08B0}"/>
          </ac:cxnSpMkLst>
        </pc:cxnChg>
        <pc:cxnChg chg="mod">
          <ac:chgData name="Benjamin REVERSEAU" userId="b65a5dc1-e42c-4eb2-959a-fd433d569477" providerId="ADAL" clId="{5074BAA2-9AA7-4923-8D8A-D9F3D42541C7}" dt="2024-05-16T14:08:52.541" v="1017" actId="164"/>
          <ac:cxnSpMkLst>
            <pc:docMk/>
            <pc:sldMk cId="2363300299" sldId="306"/>
            <ac:cxnSpMk id="2258" creationId="{F89B8BBE-C479-2730-F883-81D544227409}"/>
          </ac:cxnSpMkLst>
        </pc:cxnChg>
        <pc:cxnChg chg="mod">
          <ac:chgData name="Benjamin REVERSEAU" userId="b65a5dc1-e42c-4eb2-959a-fd433d569477" providerId="ADAL" clId="{5074BAA2-9AA7-4923-8D8A-D9F3D42541C7}" dt="2024-05-16T14:08:52.541" v="1017" actId="164"/>
          <ac:cxnSpMkLst>
            <pc:docMk/>
            <pc:sldMk cId="2363300299" sldId="306"/>
            <ac:cxnSpMk id="2261" creationId="{8B195954-0F17-0FF0-5739-F317FCC3BEE7}"/>
          </ac:cxnSpMkLst>
        </pc:cxnChg>
        <pc:cxnChg chg="mod">
          <ac:chgData name="Benjamin REVERSEAU" userId="b65a5dc1-e42c-4eb2-959a-fd433d569477" providerId="ADAL" clId="{5074BAA2-9AA7-4923-8D8A-D9F3D42541C7}" dt="2024-05-16T14:08:52.541" v="1017" actId="164"/>
          <ac:cxnSpMkLst>
            <pc:docMk/>
            <pc:sldMk cId="2363300299" sldId="306"/>
            <ac:cxnSpMk id="2273" creationId="{CC643E54-65AD-696E-D8B0-157A26D0C76D}"/>
          </ac:cxnSpMkLst>
        </pc:cxnChg>
        <pc:cxnChg chg="mod">
          <ac:chgData name="Benjamin REVERSEAU" userId="b65a5dc1-e42c-4eb2-959a-fd433d569477" providerId="ADAL" clId="{5074BAA2-9AA7-4923-8D8A-D9F3D42541C7}" dt="2024-05-16T14:08:52.541" v="1017" actId="164"/>
          <ac:cxnSpMkLst>
            <pc:docMk/>
            <pc:sldMk cId="2363300299" sldId="306"/>
            <ac:cxnSpMk id="2277" creationId="{E5324A5E-94D3-8B44-C36B-B665E3E9E5F7}"/>
          </ac:cxnSpMkLst>
        </pc:cxnChg>
        <pc:cxnChg chg="mod">
          <ac:chgData name="Benjamin REVERSEAU" userId="b65a5dc1-e42c-4eb2-959a-fd433d569477" providerId="ADAL" clId="{5074BAA2-9AA7-4923-8D8A-D9F3D42541C7}" dt="2024-05-16T14:08:52.541" v="1017" actId="164"/>
          <ac:cxnSpMkLst>
            <pc:docMk/>
            <pc:sldMk cId="2363300299" sldId="306"/>
            <ac:cxnSpMk id="2282" creationId="{071640B5-A9E6-ED3C-66FD-9BD21898DAB9}"/>
          </ac:cxnSpMkLst>
        </pc:cxnChg>
        <pc:cxnChg chg="mod">
          <ac:chgData name="Benjamin REVERSEAU" userId="b65a5dc1-e42c-4eb2-959a-fd433d569477" providerId="ADAL" clId="{5074BAA2-9AA7-4923-8D8A-D9F3D42541C7}" dt="2024-05-16T14:08:52.541" v="1017" actId="164"/>
          <ac:cxnSpMkLst>
            <pc:docMk/>
            <pc:sldMk cId="2363300299" sldId="306"/>
            <ac:cxnSpMk id="2283" creationId="{BDBD92CD-9BD0-178F-7C01-A822149CDC44}"/>
          </ac:cxnSpMkLst>
        </pc:cxnChg>
        <pc:cxnChg chg="mod">
          <ac:chgData name="Benjamin REVERSEAU" userId="b65a5dc1-e42c-4eb2-959a-fd433d569477" providerId="ADAL" clId="{5074BAA2-9AA7-4923-8D8A-D9F3D42541C7}" dt="2024-05-16T14:08:52.541" v="1017" actId="164"/>
          <ac:cxnSpMkLst>
            <pc:docMk/>
            <pc:sldMk cId="2363300299" sldId="306"/>
            <ac:cxnSpMk id="2285" creationId="{78626B50-5489-019E-EC1D-D02FBFFDB14C}"/>
          </ac:cxnSpMkLst>
        </pc:cxnChg>
        <pc:cxnChg chg="mod">
          <ac:chgData name="Benjamin REVERSEAU" userId="b65a5dc1-e42c-4eb2-959a-fd433d569477" providerId="ADAL" clId="{5074BAA2-9AA7-4923-8D8A-D9F3D42541C7}" dt="2024-05-16T14:08:52.541" v="1017" actId="164"/>
          <ac:cxnSpMkLst>
            <pc:docMk/>
            <pc:sldMk cId="2363300299" sldId="306"/>
            <ac:cxnSpMk id="2287" creationId="{01A2B7D4-FD65-9959-2921-826D30E618CC}"/>
          </ac:cxnSpMkLst>
        </pc:cxnChg>
        <pc:cxnChg chg="mod">
          <ac:chgData name="Benjamin REVERSEAU" userId="b65a5dc1-e42c-4eb2-959a-fd433d569477" providerId="ADAL" clId="{5074BAA2-9AA7-4923-8D8A-D9F3D42541C7}" dt="2024-05-16T14:08:52.541" v="1017" actId="164"/>
          <ac:cxnSpMkLst>
            <pc:docMk/>
            <pc:sldMk cId="2363300299" sldId="306"/>
            <ac:cxnSpMk id="2295" creationId="{9DF20C23-CAA8-C6E3-ADDE-936E7D3DB828}"/>
          </ac:cxnSpMkLst>
        </pc:cxnChg>
        <pc:cxnChg chg="mod">
          <ac:chgData name="Benjamin REVERSEAU" userId="b65a5dc1-e42c-4eb2-959a-fd433d569477" providerId="ADAL" clId="{5074BAA2-9AA7-4923-8D8A-D9F3D42541C7}" dt="2024-05-16T14:08:52.541" v="1017" actId="164"/>
          <ac:cxnSpMkLst>
            <pc:docMk/>
            <pc:sldMk cId="2363300299" sldId="306"/>
            <ac:cxnSpMk id="2299" creationId="{F9845241-4929-FADA-A5CB-558F04C3CDAB}"/>
          </ac:cxnSpMkLst>
        </pc:cxnChg>
        <pc:cxnChg chg="mod">
          <ac:chgData name="Benjamin REVERSEAU" userId="b65a5dc1-e42c-4eb2-959a-fd433d569477" providerId="ADAL" clId="{5074BAA2-9AA7-4923-8D8A-D9F3D42541C7}" dt="2024-05-16T14:08:52.541" v="1017" actId="164"/>
          <ac:cxnSpMkLst>
            <pc:docMk/>
            <pc:sldMk cId="2363300299" sldId="306"/>
            <ac:cxnSpMk id="2302" creationId="{19FA29AA-24FB-9B8E-72FC-98FF90F16199}"/>
          </ac:cxnSpMkLst>
        </pc:cxnChg>
        <pc:cxnChg chg="mod">
          <ac:chgData name="Benjamin REVERSEAU" userId="b65a5dc1-e42c-4eb2-959a-fd433d569477" providerId="ADAL" clId="{5074BAA2-9AA7-4923-8D8A-D9F3D42541C7}" dt="2024-05-16T14:08:52.541" v="1017" actId="164"/>
          <ac:cxnSpMkLst>
            <pc:docMk/>
            <pc:sldMk cId="2363300299" sldId="306"/>
            <ac:cxnSpMk id="2306" creationId="{03CC6BE9-1CC7-7876-DE94-1CBCC04FD72B}"/>
          </ac:cxnSpMkLst>
        </pc:cxnChg>
        <pc:cxnChg chg="mod">
          <ac:chgData name="Benjamin REVERSEAU" userId="b65a5dc1-e42c-4eb2-959a-fd433d569477" providerId="ADAL" clId="{5074BAA2-9AA7-4923-8D8A-D9F3D42541C7}" dt="2024-05-16T14:08:52.541" v="1017" actId="164"/>
          <ac:cxnSpMkLst>
            <pc:docMk/>
            <pc:sldMk cId="2363300299" sldId="306"/>
            <ac:cxnSpMk id="2309" creationId="{47352731-D077-6D83-E743-9435B1EF8123}"/>
          </ac:cxnSpMkLst>
        </pc:cxnChg>
        <pc:cxnChg chg="mod">
          <ac:chgData name="Benjamin REVERSEAU" userId="b65a5dc1-e42c-4eb2-959a-fd433d569477" providerId="ADAL" clId="{5074BAA2-9AA7-4923-8D8A-D9F3D42541C7}" dt="2024-05-16T14:08:52.541" v="1017" actId="164"/>
          <ac:cxnSpMkLst>
            <pc:docMk/>
            <pc:sldMk cId="2363300299" sldId="306"/>
            <ac:cxnSpMk id="2313" creationId="{6C58C8EC-03DF-8B12-489F-063C64D2486F}"/>
          </ac:cxnSpMkLst>
        </pc:cxnChg>
        <pc:cxnChg chg="mod">
          <ac:chgData name="Benjamin REVERSEAU" userId="b65a5dc1-e42c-4eb2-959a-fd433d569477" providerId="ADAL" clId="{5074BAA2-9AA7-4923-8D8A-D9F3D42541C7}" dt="2024-05-16T14:08:52.541" v="1017" actId="164"/>
          <ac:cxnSpMkLst>
            <pc:docMk/>
            <pc:sldMk cId="2363300299" sldId="306"/>
            <ac:cxnSpMk id="2317" creationId="{D4283491-77A3-B3F9-1F7A-F0C91CE278FF}"/>
          </ac:cxnSpMkLst>
        </pc:cxnChg>
        <pc:cxnChg chg="mod">
          <ac:chgData name="Benjamin REVERSEAU" userId="b65a5dc1-e42c-4eb2-959a-fd433d569477" providerId="ADAL" clId="{5074BAA2-9AA7-4923-8D8A-D9F3D42541C7}" dt="2024-05-16T14:08:52.541" v="1017" actId="164"/>
          <ac:cxnSpMkLst>
            <pc:docMk/>
            <pc:sldMk cId="2363300299" sldId="306"/>
            <ac:cxnSpMk id="2321" creationId="{756D31D0-79EE-C9A6-E164-98D4F08B9786}"/>
          </ac:cxnSpMkLst>
        </pc:cxnChg>
        <pc:cxnChg chg="mod ord">
          <ac:chgData name="Benjamin REVERSEAU" userId="b65a5dc1-e42c-4eb2-959a-fd433d569477" providerId="ADAL" clId="{5074BAA2-9AA7-4923-8D8A-D9F3D42541C7}" dt="2024-05-17T07:10:34.782" v="2252" actId="167"/>
          <ac:cxnSpMkLst>
            <pc:docMk/>
            <pc:sldMk cId="2363300299" sldId="306"/>
            <ac:cxnSpMk id="2328" creationId="{C60BA2E4-9D1D-065E-BE62-A416EE2325B7}"/>
          </ac:cxnSpMkLst>
        </pc:cxnChg>
        <pc:cxnChg chg="mod">
          <ac:chgData name="Benjamin REVERSEAU" userId="b65a5dc1-e42c-4eb2-959a-fd433d569477" providerId="ADAL" clId="{5074BAA2-9AA7-4923-8D8A-D9F3D42541C7}" dt="2024-05-16T14:08:52.541" v="1017" actId="164"/>
          <ac:cxnSpMkLst>
            <pc:docMk/>
            <pc:sldMk cId="2363300299" sldId="306"/>
            <ac:cxnSpMk id="2334" creationId="{779CFE3C-BF6C-C741-1EC3-3719190978C7}"/>
          </ac:cxnSpMkLst>
        </pc:cxnChg>
        <pc:cxnChg chg="mod">
          <ac:chgData name="Benjamin REVERSEAU" userId="b65a5dc1-e42c-4eb2-959a-fd433d569477" providerId="ADAL" clId="{5074BAA2-9AA7-4923-8D8A-D9F3D42541C7}" dt="2024-05-16T14:08:52.541" v="1017" actId="164"/>
          <ac:cxnSpMkLst>
            <pc:docMk/>
            <pc:sldMk cId="2363300299" sldId="306"/>
            <ac:cxnSpMk id="2339" creationId="{8D1A0271-8EC7-0FA6-8AA4-4657679FCA1C}"/>
          </ac:cxnSpMkLst>
        </pc:cxnChg>
      </pc:sldChg>
      <pc:sldChg chg="modSp add del mod">
        <pc:chgData name="Benjamin REVERSEAU" userId="b65a5dc1-e42c-4eb2-959a-fd433d569477" providerId="ADAL" clId="{5074BAA2-9AA7-4923-8D8A-D9F3D42541C7}" dt="2024-05-16T15:21:49.294" v="1445" actId="47"/>
        <pc:sldMkLst>
          <pc:docMk/>
          <pc:sldMk cId="650398618" sldId="307"/>
        </pc:sldMkLst>
        <pc:spChg chg="mod">
          <ac:chgData name="Benjamin REVERSEAU" userId="b65a5dc1-e42c-4eb2-959a-fd433d569477" providerId="ADAL" clId="{5074BAA2-9AA7-4923-8D8A-D9F3D42541C7}" dt="2024-05-16T14:40:05.977" v="1068" actId="21"/>
          <ac:spMkLst>
            <pc:docMk/>
            <pc:sldMk cId="650398618" sldId="307"/>
            <ac:spMk id="5" creationId="{AD3697D6-A07F-11AF-EDB9-9F3C68EE4DC5}"/>
          </ac:spMkLst>
        </pc:spChg>
      </pc:sldChg>
      <pc:sldChg chg="del">
        <pc:chgData name="Benjamin REVERSEAU" userId="b65a5dc1-e42c-4eb2-959a-fd433d569477" providerId="ADAL" clId="{5074BAA2-9AA7-4923-8D8A-D9F3D42541C7}" dt="2024-05-16T14:36:49.154" v="1050" actId="2696"/>
        <pc:sldMkLst>
          <pc:docMk/>
          <pc:sldMk cId="1330903157" sldId="307"/>
        </pc:sldMkLst>
      </pc:sldChg>
      <pc:sldChg chg="new del">
        <pc:chgData name="Benjamin REVERSEAU" userId="b65a5dc1-e42c-4eb2-959a-fd433d569477" providerId="ADAL" clId="{5074BAA2-9AA7-4923-8D8A-D9F3D42541C7}" dt="2024-05-16T12:26:32.080" v="32" actId="47"/>
        <pc:sldMkLst>
          <pc:docMk/>
          <pc:sldMk cId="753577142" sldId="308"/>
        </pc:sldMkLst>
      </pc:sldChg>
      <pc:sldChg chg="modSp add mod">
        <pc:chgData name="Benjamin REVERSEAU" userId="b65a5dc1-e42c-4eb2-959a-fd433d569477" providerId="ADAL" clId="{5074BAA2-9AA7-4923-8D8A-D9F3D42541C7}" dt="2024-05-16T17:59:35.681" v="2213" actId="20577"/>
        <pc:sldMkLst>
          <pc:docMk/>
          <pc:sldMk cId="2467577668" sldId="308"/>
        </pc:sldMkLst>
        <pc:spChg chg="mod">
          <ac:chgData name="Benjamin REVERSEAU" userId="b65a5dc1-e42c-4eb2-959a-fd433d569477" providerId="ADAL" clId="{5074BAA2-9AA7-4923-8D8A-D9F3D42541C7}" dt="2024-05-16T17:59:20.853" v="2211" actId="115"/>
          <ac:spMkLst>
            <pc:docMk/>
            <pc:sldMk cId="2467577668" sldId="308"/>
            <ac:spMk id="2" creationId="{5AE10913-0377-4AD5-97ED-BB236278C570}"/>
          </ac:spMkLst>
        </pc:spChg>
        <pc:spChg chg="mod">
          <ac:chgData name="Benjamin REVERSEAU" userId="b65a5dc1-e42c-4eb2-959a-fd433d569477" providerId="ADAL" clId="{5074BAA2-9AA7-4923-8D8A-D9F3D42541C7}" dt="2024-05-16T17:59:35.681" v="2213" actId="20577"/>
          <ac:spMkLst>
            <pc:docMk/>
            <pc:sldMk cId="2467577668" sldId="308"/>
            <ac:spMk id="5" creationId="{727EDC0B-5A19-4AA1-9F3D-FD6C1836F324}"/>
          </ac:spMkLst>
        </pc:spChg>
      </pc:sldChg>
      <pc:sldChg chg="addSp delSp modSp add del mod ord">
        <pc:chgData name="Benjamin REVERSEAU" userId="b65a5dc1-e42c-4eb2-959a-fd433d569477" providerId="ADAL" clId="{5074BAA2-9AA7-4923-8D8A-D9F3D42541C7}" dt="2024-05-17T07:52:40.260" v="2992" actId="47"/>
        <pc:sldMkLst>
          <pc:docMk/>
          <pc:sldMk cId="3986217022" sldId="309"/>
        </pc:sldMkLst>
        <pc:spChg chg="del mod ord">
          <ac:chgData name="Benjamin REVERSEAU" userId="b65a5dc1-e42c-4eb2-959a-fd433d569477" providerId="ADAL" clId="{5074BAA2-9AA7-4923-8D8A-D9F3D42541C7}" dt="2024-05-17T07:52:26.706" v="2989" actId="478"/>
          <ac:spMkLst>
            <pc:docMk/>
            <pc:sldMk cId="3986217022" sldId="309"/>
            <ac:spMk id="2" creationId="{5AE10913-0377-4AD5-97ED-BB236278C570}"/>
          </ac:spMkLst>
        </pc:spChg>
        <pc:spChg chg="mod">
          <ac:chgData name="Benjamin REVERSEAU" userId="b65a5dc1-e42c-4eb2-959a-fd433d569477" providerId="ADAL" clId="{5074BAA2-9AA7-4923-8D8A-D9F3D42541C7}" dt="2024-05-16T15:39:18.013" v="1696" actId="20577"/>
          <ac:spMkLst>
            <pc:docMk/>
            <pc:sldMk cId="3986217022" sldId="309"/>
            <ac:spMk id="5" creationId="{727EDC0B-5A19-4AA1-9F3D-FD6C1836F324}"/>
          </ac:spMkLst>
        </pc:spChg>
        <pc:spChg chg="add del mod">
          <ac:chgData name="Benjamin REVERSEAU" userId="b65a5dc1-e42c-4eb2-959a-fd433d569477" providerId="ADAL" clId="{5074BAA2-9AA7-4923-8D8A-D9F3D42541C7}" dt="2024-05-16T15:40:37.796" v="1702"/>
          <ac:spMkLst>
            <pc:docMk/>
            <pc:sldMk cId="3986217022" sldId="309"/>
            <ac:spMk id="7" creationId="{0D61F197-9C02-3A35-3A0F-57A414F3A337}"/>
          </ac:spMkLst>
        </pc:spChg>
        <pc:spChg chg="add del mod">
          <ac:chgData name="Benjamin REVERSEAU" userId="b65a5dc1-e42c-4eb2-959a-fd433d569477" providerId="ADAL" clId="{5074BAA2-9AA7-4923-8D8A-D9F3D42541C7}" dt="2024-05-16T15:40:37.796" v="1702"/>
          <ac:spMkLst>
            <pc:docMk/>
            <pc:sldMk cId="3986217022" sldId="309"/>
            <ac:spMk id="9" creationId="{7248F025-E86A-3EDE-43D7-14AC7D842C24}"/>
          </ac:spMkLst>
        </pc:spChg>
        <pc:spChg chg="add del mod">
          <ac:chgData name="Benjamin REVERSEAU" userId="b65a5dc1-e42c-4eb2-959a-fd433d569477" providerId="ADAL" clId="{5074BAA2-9AA7-4923-8D8A-D9F3D42541C7}" dt="2024-05-16T15:40:37.796" v="1702"/>
          <ac:spMkLst>
            <pc:docMk/>
            <pc:sldMk cId="3986217022" sldId="309"/>
            <ac:spMk id="10" creationId="{43F0D04B-4D54-0098-5F34-CA659291379F}"/>
          </ac:spMkLst>
        </pc:spChg>
        <pc:spChg chg="add del mod">
          <ac:chgData name="Benjamin REVERSEAU" userId="b65a5dc1-e42c-4eb2-959a-fd433d569477" providerId="ADAL" clId="{5074BAA2-9AA7-4923-8D8A-D9F3D42541C7}" dt="2024-05-16T15:40:37.796" v="1702"/>
          <ac:spMkLst>
            <pc:docMk/>
            <pc:sldMk cId="3986217022" sldId="309"/>
            <ac:spMk id="11" creationId="{A70CE69A-F71F-EBDC-E137-044379C304C9}"/>
          </ac:spMkLst>
        </pc:spChg>
        <pc:spChg chg="add del mod">
          <ac:chgData name="Benjamin REVERSEAU" userId="b65a5dc1-e42c-4eb2-959a-fd433d569477" providerId="ADAL" clId="{5074BAA2-9AA7-4923-8D8A-D9F3D42541C7}" dt="2024-05-16T15:40:37.796" v="1702"/>
          <ac:spMkLst>
            <pc:docMk/>
            <pc:sldMk cId="3986217022" sldId="309"/>
            <ac:spMk id="12" creationId="{BA11176C-8A13-3412-FCF2-0868782944F4}"/>
          </ac:spMkLst>
        </pc:spChg>
        <pc:spChg chg="add del mod">
          <ac:chgData name="Benjamin REVERSEAU" userId="b65a5dc1-e42c-4eb2-959a-fd433d569477" providerId="ADAL" clId="{5074BAA2-9AA7-4923-8D8A-D9F3D42541C7}" dt="2024-05-16T15:40:37.796" v="1702"/>
          <ac:spMkLst>
            <pc:docMk/>
            <pc:sldMk cId="3986217022" sldId="309"/>
            <ac:spMk id="14" creationId="{77B4B044-616D-407D-B2A1-5BA2C7EA19EE}"/>
          </ac:spMkLst>
        </pc:spChg>
        <pc:spChg chg="add del mod">
          <ac:chgData name="Benjamin REVERSEAU" userId="b65a5dc1-e42c-4eb2-959a-fd433d569477" providerId="ADAL" clId="{5074BAA2-9AA7-4923-8D8A-D9F3D42541C7}" dt="2024-05-16T15:40:37.796" v="1702"/>
          <ac:spMkLst>
            <pc:docMk/>
            <pc:sldMk cId="3986217022" sldId="309"/>
            <ac:spMk id="15" creationId="{AE372141-AD13-80DF-6879-B50DC0D23F71}"/>
          </ac:spMkLst>
        </pc:spChg>
        <pc:spChg chg="add del mod">
          <ac:chgData name="Benjamin REVERSEAU" userId="b65a5dc1-e42c-4eb2-959a-fd433d569477" providerId="ADAL" clId="{5074BAA2-9AA7-4923-8D8A-D9F3D42541C7}" dt="2024-05-16T15:44:01.437" v="1747"/>
          <ac:spMkLst>
            <pc:docMk/>
            <pc:sldMk cId="3986217022" sldId="309"/>
            <ac:spMk id="16" creationId="{26719C74-7B0F-0076-0DB3-D34E36400CC7}"/>
          </ac:spMkLst>
        </pc:spChg>
        <pc:spChg chg="add del mod">
          <ac:chgData name="Benjamin REVERSEAU" userId="b65a5dc1-e42c-4eb2-959a-fd433d569477" providerId="ADAL" clId="{5074BAA2-9AA7-4923-8D8A-D9F3D42541C7}" dt="2024-05-16T15:44:01.437" v="1747"/>
          <ac:spMkLst>
            <pc:docMk/>
            <pc:sldMk cId="3986217022" sldId="309"/>
            <ac:spMk id="18" creationId="{0710AB67-0066-F8D2-0BD5-ADDDAD40FA13}"/>
          </ac:spMkLst>
        </pc:spChg>
        <pc:spChg chg="add del mod">
          <ac:chgData name="Benjamin REVERSEAU" userId="b65a5dc1-e42c-4eb2-959a-fd433d569477" providerId="ADAL" clId="{5074BAA2-9AA7-4923-8D8A-D9F3D42541C7}" dt="2024-05-16T15:44:01.437" v="1747"/>
          <ac:spMkLst>
            <pc:docMk/>
            <pc:sldMk cId="3986217022" sldId="309"/>
            <ac:spMk id="19" creationId="{2DE50B18-5830-E13E-1BDA-09694C4BC89C}"/>
          </ac:spMkLst>
        </pc:spChg>
        <pc:spChg chg="add del mod">
          <ac:chgData name="Benjamin REVERSEAU" userId="b65a5dc1-e42c-4eb2-959a-fd433d569477" providerId="ADAL" clId="{5074BAA2-9AA7-4923-8D8A-D9F3D42541C7}" dt="2024-05-16T15:44:01.437" v="1747"/>
          <ac:spMkLst>
            <pc:docMk/>
            <pc:sldMk cId="3986217022" sldId="309"/>
            <ac:spMk id="20" creationId="{0C5F4D75-6ACA-27D1-4749-738F3348DCB9}"/>
          </ac:spMkLst>
        </pc:spChg>
        <pc:spChg chg="add del mod">
          <ac:chgData name="Benjamin REVERSEAU" userId="b65a5dc1-e42c-4eb2-959a-fd433d569477" providerId="ADAL" clId="{5074BAA2-9AA7-4923-8D8A-D9F3D42541C7}" dt="2024-05-16T15:44:01.437" v="1747"/>
          <ac:spMkLst>
            <pc:docMk/>
            <pc:sldMk cId="3986217022" sldId="309"/>
            <ac:spMk id="21" creationId="{DEE7702B-EB20-97C3-18CA-DDA5AAF2E43C}"/>
          </ac:spMkLst>
        </pc:spChg>
        <pc:spChg chg="add del mod">
          <ac:chgData name="Benjamin REVERSEAU" userId="b65a5dc1-e42c-4eb2-959a-fd433d569477" providerId="ADAL" clId="{5074BAA2-9AA7-4923-8D8A-D9F3D42541C7}" dt="2024-05-16T15:44:01.437" v="1747"/>
          <ac:spMkLst>
            <pc:docMk/>
            <pc:sldMk cId="3986217022" sldId="309"/>
            <ac:spMk id="23" creationId="{1D432A4E-F577-7F52-32D2-0766D3EE637B}"/>
          </ac:spMkLst>
        </pc:spChg>
        <pc:spChg chg="add del mod">
          <ac:chgData name="Benjamin REVERSEAU" userId="b65a5dc1-e42c-4eb2-959a-fd433d569477" providerId="ADAL" clId="{5074BAA2-9AA7-4923-8D8A-D9F3D42541C7}" dt="2024-05-16T15:44:01.437" v="1747"/>
          <ac:spMkLst>
            <pc:docMk/>
            <pc:sldMk cId="3986217022" sldId="309"/>
            <ac:spMk id="24" creationId="{4B235AFA-FEF9-3757-2408-0F929AE3B823}"/>
          </ac:spMkLst>
        </pc:spChg>
        <pc:spChg chg="add del mod">
          <ac:chgData name="Benjamin REVERSEAU" userId="b65a5dc1-e42c-4eb2-959a-fd433d569477" providerId="ADAL" clId="{5074BAA2-9AA7-4923-8D8A-D9F3D42541C7}" dt="2024-05-17T07:52:25.090" v="2988" actId="478"/>
          <ac:spMkLst>
            <pc:docMk/>
            <pc:sldMk cId="3986217022" sldId="309"/>
            <ac:spMk id="25" creationId="{04473491-C100-8215-9A90-D48BD34ACFD2}"/>
          </ac:spMkLst>
        </pc:spChg>
        <pc:spChg chg="add mod">
          <ac:chgData name="Benjamin REVERSEAU" userId="b65a5dc1-e42c-4eb2-959a-fd433d569477" providerId="ADAL" clId="{5074BAA2-9AA7-4923-8D8A-D9F3D42541C7}" dt="2024-05-16T15:45:00.616" v="1751" actId="1076"/>
          <ac:spMkLst>
            <pc:docMk/>
            <pc:sldMk cId="3986217022" sldId="309"/>
            <ac:spMk id="27" creationId="{5EF17537-2F07-08F9-428D-445BB0081AED}"/>
          </ac:spMkLst>
        </pc:spChg>
        <pc:spChg chg="add mod">
          <ac:chgData name="Benjamin REVERSEAU" userId="b65a5dc1-e42c-4eb2-959a-fd433d569477" providerId="ADAL" clId="{5074BAA2-9AA7-4923-8D8A-D9F3D42541C7}" dt="2024-05-16T15:45:00.616" v="1751" actId="1076"/>
          <ac:spMkLst>
            <pc:docMk/>
            <pc:sldMk cId="3986217022" sldId="309"/>
            <ac:spMk id="28" creationId="{6DBC7C7E-2310-E8C9-BF73-74E97D64736F}"/>
          </ac:spMkLst>
        </pc:spChg>
        <pc:spChg chg="add mod">
          <ac:chgData name="Benjamin REVERSEAU" userId="b65a5dc1-e42c-4eb2-959a-fd433d569477" providerId="ADAL" clId="{5074BAA2-9AA7-4923-8D8A-D9F3D42541C7}" dt="2024-05-16T15:45:03.357" v="1752" actId="207"/>
          <ac:spMkLst>
            <pc:docMk/>
            <pc:sldMk cId="3986217022" sldId="309"/>
            <ac:spMk id="29" creationId="{3AFBF9A4-AFD1-3D89-CEC1-8D787767F717}"/>
          </ac:spMkLst>
        </pc:spChg>
        <pc:spChg chg="add mod">
          <ac:chgData name="Benjamin REVERSEAU" userId="b65a5dc1-e42c-4eb2-959a-fd433d569477" providerId="ADAL" clId="{5074BAA2-9AA7-4923-8D8A-D9F3D42541C7}" dt="2024-05-16T15:45:22.047" v="1755" actId="208"/>
          <ac:spMkLst>
            <pc:docMk/>
            <pc:sldMk cId="3986217022" sldId="309"/>
            <ac:spMk id="30" creationId="{3CECC03C-B699-2B5B-AF98-E7F68661A804}"/>
          </ac:spMkLst>
        </pc:spChg>
        <pc:spChg chg="add mod">
          <ac:chgData name="Benjamin REVERSEAU" userId="b65a5dc1-e42c-4eb2-959a-fd433d569477" providerId="ADAL" clId="{5074BAA2-9AA7-4923-8D8A-D9F3D42541C7}" dt="2024-05-16T15:45:00.616" v="1751" actId="1076"/>
          <ac:spMkLst>
            <pc:docMk/>
            <pc:sldMk cId="3986217022" sldId="309"/>
            <ac:spMk id="32" creationId="{C3E0BA96-8602-E5BF-6825-20E0B979F9CE}"/>
          </ac:spMkLst>
        </pc:spChg>
        <pc:spChg chg="add mod">
          <ac:chgData name="Benjamin REVERSEAU" userId="b65a5dc1-e42c-4eb2-959a-fd433d569477" providerId="ADAL" clId="{5074BAA2-9AA7-4923-8D8A-D9F3D42541C7}" dt="2024-05-16T15:45:00.616" v="1751" actId="1076"/>
          <ac:spMkLst>
            <pc:docMk/>
            <pc:sldMk cId="3986217022" sldId="309"/>
            <ac:spMk id="33" creationId="{4D39D8D5-7CB6-D494-D323-E6F97C38E244}"/>
          </ac:spMkLst>
        </pc:spChg>
        <pc:picChg chg="mod">
          <ac:chgData name="Benjamin REVERSEAU" userId="b65a5dc1-e42c-4eb2-959a-fd433d569477" providerId="ADAL" clId="{5074BAA2-9AA7-4923-8D8A-D9F3D42541C7}" dt="2024-05-16T15:42:51.841" v="1728" actId="1076"/>
          <ac:picMkLst>
            <pc:docMk/>
            <pc:sldMk cId="3986217022" sldId="309"/>
            <ac:picMk id="4" creationId="{3D569CC0-E9DD-4DBB-8627-BC2A20E8AC4C}"/>
          </ac:picMkLst>
        </pc:picChg>
        <pc:picChg chg="add del mod">
          <ac:chgData name="Benjamin REVERSEAU" userId="b65a5dc1-e42c-4eb2-959a-fd433d569477" providerId="ADAL" clId="{5074BAA2-9AA7-4923-8D8A-D9F3D42541C7}" dt="2024-05-16T15:40:37.796" v="1702"/>
          <ac:picMkLst>
            <pc:docMk/>
            <pc:sldMk cId="3986217022" sldId="309"/>
            <ac:picMk id="8" creationId="{FE20E9AD-699C-7348-2366-B6D14B7D26E8}"/>
          </ac:picMkLst>
        </pc:picChg>
        <pc:picChg chg="add del mod">
          <ac:chgData name="Benjamin REVERSEAU" userId="b65a5dc1-e42c-4eb2-959a-fd433d569477" providerId="ADAL" clId="{5074BAA2-9AA7-4923-8D8A-D9F3D42541C7}" dt="2024-05-16T15:40:37.796" v="1702"/>
          <ac:picMkLst>
            <pc:docMk/>
            <pc:sldMk cId="3986217022" sldId="309"/>
            <ac:picMk id="13" creationId="{D599EEC9-CF6B-93BD-BB63-6BDAABF40DC8}"/>
          </ac:picMkLst>
        </pc:picChg>
        <pc:picChg chg="add del mod">
          <ac:chgData name="Benjamin REVERSEAU" userId="b65a5dc1-e42c-4eb2-959a-fd433d569477" providerId="ADAL" clId="{5074BAA2-9AA7-4923-8D8A-D9F3D42541C7}" dt="2024-05-16T15:44:01.437" v="1747"/>
          <ac:picMkLst>
            <pc:docMk/>
            <pc:sldMk cId="3986217022" sldId="309"/>
            <ac:picMk id="17" creationId="{D28CB947-AA60-2BDE-4CDE-F2D6F8D8DBE3}"/>
          </ac:picMkLst>
        </pc:picChg>
        <pc:picChg chg="add del mod">
          <ac:chgData name="Benjamin REVERSEAU" userId="b65a5dc1-e42c-4eb2-959a-fd433d569477" providerId="ADAL" clId="{5074BAA2-9AA7-4923-8D8A-D9F3D42541C7}" dt="2024-05-16T15:44:01.437" v="1747"/>
          <ac:picMkLst>
            <pc:docMk/>
            <pc:sldMk cId="3986217022" sldId="309"/>
            <ac:picMk id="22" creationId="{1BC33565-5831-7F2A-1192-7E0C4A9DC7FD}"/>
          </ac:picMkLst>
        </pc:picChg>
        <pc:picChg chg="add del mod">
          <ac:chgData name="Benjamin REVERSEAU" userId="b65a5dc1-e42c-4eb2-959a-fd433d569477" providerId="ADAL" clId="{5074BAA2-9AA7-4923-8D8A-D9F3D42541C7}" dt="2024-05-17T07:52:29.103" v="2990" actId="478"/>
          <ac:picMkLst>
            <pc:docMk/>
            <pc:sldMk cId="3986217022" sldId="309"/>
            <ac:picMk id="26" creationId="{2D3A8315-814D-B678-D8E1-0962A3157BCE}"/>
          </ac:picMkLst>
        </pc:picChg>
        <pc:picChg chg="add del mod">
          <ac:chgData name="Benjamin REVERSEAU" userId="b65a5dc1-e42c-4eb2-959a-fd433d569477" providerId="ADAL" clId="{5074BAA2-9AA7-4923-8D8A-D9F3D42541C7}" dt="2024-05-17T07:52:30.914" v="2991" actId="478"/>
          <ac:picMkLst>
            <pc:docMk/>
            <pc:sldMk cId="3986217022" sldId="309"/>
            <ac:picMk id="31" creationId="{242CA0D2-C529-FEA6-6154-7C2F8D283061}"/>
          </ac:picMkLst>
        </pc:picChg>
      </pc:sldChg>
      <pc:sldChg chg="addSp delSp modSp new del mod chgLayout">
        <pc:chgData name="Benjamin REVERSEAU" userId="b65a5dc1-e42c-4eb2-959a-fd433d569477" providerId="ADAL" clId="{5074BAA2-9AA7-4923-8D8A-D9F3D42541C7}" dt="2024-05-16T12:41:31.736" v="156" actId="47"/>
        <pc:sldMkLst>
          <pc:docMk/>
          <pc:sldMk cId="1910296473" sldId="310"/>
        </pc:sldMkLst>
        <pc:spChg chg="add del mod">
          <ac:chgData name="Benjamin REVERSEAU" userId="b65a5dc1-e42c-4eb2-959a-fd433d569477" providerId="ADAL" clId="{5074BAA2-9AA7-4923-8D8A-D9F3D42541C7}" dt="2024-05-16T12:30:23.585" v="139"/>
          <ac:spMkLst>
            <pc:docMk/>
            <pc:sldMk cId="1910296473" sldId="310"/>
            <ac:spMk id="2" creationId="{20344123-2E5E-C6F2-82AB-683DEE426436}"/>
          </ac:spMkLst>
        </pc:spChg>
        <pc:spChg chg="add del mod">
          <ac:chgData name="Benjamin REVERSEAU" userId="b65a5dc1-e42c-4eb2-959a-fd433d569477" providerId="ADAL" clId="{5074BAA2-9AA7-4923-8D8A-D9F3D42541C7}" dt="2024-05-16T12:30:23.585" v="139"/>
          <ac:spMkLst>
            <pc:docMk/>
            <pc:sldMk cId="1910296473" sldId="310"/>
            <ac:spMk id="3" creationId="{021989F8-3D25-32C1-480F-76CE971C28D8}"/>
          </ac:spMkLst>
        </pc:spChg>
        <pc:spChg chg="add del mod">
          <ac:chgData name="Benjamin REVERSEAU" userId="b65a5dc1-e42c-4eb2-959a-fd433d569477" providerId="ADAL" clId="{5074BAA2-9AA7-4923-8D8A-D9F3D42541C7}" dt="2024-05-16T12:30:23.585" v="139"/>
          <ac:spMkLst>
            <pc:docMk/>
            <pc:sldMk cId="1910296473" sldId="310"/>
            <ac:spMk id="4" creationId="{4C971BC4-EC5E-EFE9-C6B0-D213B44066A8}"/>
          </ac:spMkLst>
        </pc:spChg>
        <pc:spChg chg="add del mod">
          <ac:chgData name="Benjamin REVERSEAU" userId="b65a5dc1-e42c-4eb2-959a-fd433d569477" providerId="ADAL" clId="{5074BAA2-9AA7-4923-8D8A-D9F3D42541C7}" dt="2024-05-16T12:30:23.585" v="139"/>
          <ac:spMkLst>
            <pc:docMk/>
            <pc:sldMk cId="1910296473" sldId="310"/>
            <ac:spMk id="5" creationId="{549EF28A-6DA1-B40A-182E-EF2AC3B37F91}"/>
          </ac:spMkLst>
        </pc:spChg>
        <pc:spChg chg="add del mod">
          <ac:chgData name="Benjamin REVERSEAU" userId="b65a5dc1-e42c-4eb2-959a-fd433d569477" providerId="ADAL" clId="{5074BAA2-9AA7-4923-8D8A-D9F3D42541C7}" dt="2024-05-16T12:30:23.585" v="139"/>
          <ac:spMkLst>
            <pc:docMk/>
            <pc:sldMk cId="1910296473" sldId="310"/>
            <ac:spMk id="6" creationId="{907A1E28-D3DA-4728-DADF-24A4114E0FCA}"/>
          </ac:spMkLst>
        </pc:spChg>
        <pc:spChg chg="add del mod">
          <ac:chgData name="Benjamin REVERSEAU" userId="b65a5dc1-e42c-4eb2-959a-fd433d569477" providerId="ADAL" clId="{5074BAA2-9AA7-4923-8D8A-D9F3D42541C7}" dt="2024-05-16T12:30:23.585" v="139"/>
          <ac:spMkLst>
            <pc:docMk/>
            <pc:sldMk cId="1910296473" sldId="310"/>
            <ac:spMk id="9" creationId="{500D4471-AD5F-0162-FB18-831D2F91FD92}"/>
          </ac:spMkLst>
        </pc:spChg>
        <pc:spChg chg="add del mod">
          <ac:chgData name="Benjamin REVERSEAU" userId="b65a5dc1-e42c-4eb2-959a-fd433d569477" providerId="ADAL" clId="{5074BAA2-9AA7-4923-8D8A-D9F3D42541C7}" dt="2024-05-16T12:32:26.231" v="144"/>
          <ac:spMkLst>
            <pc:docMk/>
            <pc:sldMk cId="1910296473" sldId="310"/>
            <ac:spMk id="10" creationId="{AC012704-BE03-BF3C-89EA-DF840D4B3E24}"/>
          </ac:spMkLst>
        </pc:spChg>
        <pc:spChg chg="add del mod">
          <ac:chgData name="Benjamin REVERSEAU" userId="b65a5dc1-e42c-4eb2-959a-fd433d569477" providerId="ADAL" clId="{5074BAA2-9AA7-4923-8D8A-D9F3D42541C7}" dt="2024-05-16T12:32:26.231" v="144"/>
          <ac:spMkLst>
            <pc:docMk/>
            <pc:sldMk cId="1910296473" sldId="310"/>
            <ac:spMk id="11" creationId="{93FED204-CCBA-75A3-FA10-A539078D183C}"/>
          </ac:spMkLst>
        </pc:spChg>
        <pc:spChg chg="add del mod">
          <ac:chgData name="Benjamin REVERSEAU" userId="b65a5dc1-e42c-4eb2-959a-fd433d569477" providerId="ADAL" clId="{5074BAA2-9AA7-4923-8D8A-D9F3D42541C7}" dt="2024-05-16T12:32:26.231" v="144"/>
          <ac:spMkLst>
            <pc:docMk/>
            <pc:sldMk cId="1910296473" sldId="310"/>
            <ac:spMk id="12" creationId="{C4018869-3A52-D2DF-EFDF-7F38BBC90C76}"/>
          </ac:spMkLst>
        </pc:spChg>
        <pc:spChg chg="add del mod">
          <ac:chgData name="Benjamin REVERSEAU" userId="b65a5dc1-e42c-4eb2-959a-fd433d569477" providerId="ADAL" clId="{5074BAA2-9AA7-4923-8D8A-D9F3D42541C7}" dt="2024-05-16T12:32:26.231" v="144"/>
          <ac:spMkLst>
            <pc:docMk/>
            <pc:sldMk cId="1910296473" sldId="310"/>
            <ac:spMk id="13" creationId="{9551CB7E-1680-F402-29C0-28C36B36C3EC}"/>
          </ac:spMkLst>
        </pc:spChg>
        <pc:spChg chg="add del mod">
          <ac:chgData name="Benjamin REVERSEAU" userId="b65a5dc1-e42c-4eb2-959a-fd433d569477" providerId="ADAL" clId="{5074BAA2-9AA7-4923-8D8A-D9F3D42541C7}" dt="2024-05-16T12:32:26.231" v="144"/>
          <ac:spMkLst>
            <pc:docMk/>
            <pc:sldMk cId="1910296473" sldId="310"/>
            <ac:spMk id="14" creationId="{B7B600C8-2290-4FC7-A92E-B3B512038562}"/>
          </ac:spMkLst>
        </pc:spChg>
        <pc:spChg chg="add del mod">
          <ac:chgData name="Benjamin REVERSEAU" userId="b65a5dc1-e42c-4eb2-959a-fd433d569477" providerId="ADAL" clId="{5074BAA2-9AA7-4923-8D8A-D9F3D42541C7}" dt="2024-05-16T12:32:26.231" v="144"/>
          <ac:spMkLst>
            <pc:docMk/>
            <pc:sldMk cId="1910296473" sldId="310"/>
            <ac:spMk id="17" creationId="{1AAA0D5F-5142-3307-6F85-6362D077816B}"/>
          </ac:spMkLst>
        </pc:spChg>
        <pc:spChg chg="add del mod">
          <ac:chgData name="Benjamin REVERSEAU" userId="b65a5dc1-e42c-4eb2-959a-fd433d569477" providerId="ADAL" clId="{5074BAA2-9AA7-4923-8D8A-D9F3D42541C7}" dt="2024-05-16T12:34:31.831" v="146"/>
          <ac:spMkLst>
            <pc:docMk/>
            <pc:sldMk cId="1910296473" sldId="310"/>
            <ac:spMk id="18" creationId="{6577C0D3-BDEE-3948-4624-AC2A241A084B}"/>
          </ac:spMkLst>
        </pc:spChg>
        <pc:spChg chg="add del mod">
          <ac:chgData name="Benjamin REVERSEAU" userId="b65a5dc1-e42c-4eb2-959a-fd433d569477" providerId="ADAL" clId="{5074BAA2-9AA7-4923-8D8A-D9F3D42541C7}" dt="2024-05-16T12:34:31.831" v="146"/>
          <ac:spMkLst>
            <pc:docMk/>
            <pc:sldMk cId="1910296473" sldId="310"/>
            <ac:spMk id="19" creationId="{1293ABA2-79A5-B461-2ABA-2472F4870205}"/>
          </ac:spMkLst>
        </pc:spChg>
        <pc:spChg chg="add del mod">
          <ac:chgData name="Benjamin REVERSEAU" userId="b65a5dc1-e42c-4eb2-959a-fd433d569477" providerId="ADAL" clId="{5074BAA2-9AA7-4923-8D8A-D9F3D42541C7}" dt="2024-05-16T12:34:31.831" v="146"/>
          <ac:spMkLst>
            <pc:docMk/>
            <pc:sldMk cId="1910296473" sldId="310"/>
            <ac:spMk id="20" creationId="{09F91F41-EEA9-CBC9-1884-A512272E6DE0}"/>
          </ac:spMkLst>
        </pc:spChg>
        <pc:spChg chg="add del mod">
          <ac:chgData name="Benjamin REVERSEAU" userId="b65a5dc1-e42c-4eb2-959a-fd433d569477" providerId="ADAL" clId="{5074BAA2-9AA7-4923-8D8A-D9F3D42541C7}" dt="2024-05-16T12:34:31.831" v="146"/>
          <ac:spMkLst>
            <pc:docMk/>
            <pc:sldMk cId="1910296473" sldId="310"/>
            <ac:spMk id="21" creationId="{300F0941-245D-3024-D4C3-E7C452E41E1B}"/>
          </ac:spMkLst>
        </pc:spChg>
        <pc:spChg chg="add del mod">
          <ac:chgData name="Benjamin REVERSEAU" userId="b65a5dc1-e42c-4eb2-959a-fd433d569477" providerId="ADAL" clId="{5074BAA2-9AA7-4923-8D8A-D9F3D42541C7}" dt="2024-05-16T12:34:31.831" v="146"/>
          <ac:spMkLst>
            <pc:docMk/>
            <pc:sldMk cId="1910296473" sldId="310"/>
            <ac:spMk id="22" creationId="{1CBAA2CE-473F-5C7B-DD53-07B6BEA432EF}"/>
          </ac:spMkLst>
        </pc:spChg>
        <pc:spChg chg="add del mod">
          <ac:chgData name="Benjamin REVERSEAU" userId="b65a5dc1-e42c-4eb2-959a-fd433d569477" providerId="ADAL" clId="{5074BAA2-9AA7-4923-8D8A-D9F3D42541C7}" dt="2024-05-16T12:34:31.831" v="146"/>
          <ac:spMkLst>
            <pc:docMk/>
            <pc:sldMk cId="1910296473" sldId="310"/>
            <ac:spMk id="23" creationId="{5F0EE2AD-8F9A-5F1B-36A8-1344A0D0E058}"/>
          </ac:spMkLst>
        </pc:spChg>
        <pc:spChg chg="add del mod">
          <ac:chgData name="Benjamin REVERSEAU" userId="b65a5dc1-e42c-4eb2-959a-fd433d569477" providerId="ADAL" clId="{5074BAA2-9AA7-4923-8D8A-D9F3D42541C7}" dt="2024-05-16T12:34:31.831" v="146"/>
          <ac:spMkLst>
            <pc:docMk/>
            <pc:sldMk cId="1910296473" sldId="310"/>
            <ac:spMk id="24" creationId="{4B4359F3-733B-73F0-FF76-65AB517383BD}"/>
          </ac:spMkLst>
        </pc:spChg>
        <pc:spChg chg="add del mod">
          <ac:chgData name="Benjamin REVERSEAU" userId="b65a5dc1-e42c-4eb2-959a-fd433d569477" providerId="ADAL" clId="{5074BAA2-9AA7-4923-8D8A-D9F3D42541C7}" dt="2024-05-16T12:34:31.831" v="146"/>
          <ac:spMkLst>
            <pc:docMk/>
            <pc:sldMk cId="1910296473" sldId="310"/>
            <ac:spMk id="25" creationId="{6DC11888-0220-150A-D363-5B64692FFC68}"/>
          </ac:spMkLst>
        </pc:spChg>
        <pc:spChg chg="add del mod">
          <ac:chgData name="Benjamin REVERSEAU" userId="b65a5dc1-e42c-4eb2-959a-fd433d569477" providerId="ADAL" clId="{5074BAA2-9AA7-4923-8D8A-D9F3D42541C7}" dt="2024-05-16T12:34:31.831" v="146"/>
          <ac:spMkLst>
            <pc:docMk/>
            <pc:sldMk cId="1910296473" sldId="310"/>
            <ac:spMk id="28" creationId="{D6C95423-079B-94D2-E363-0CD139E87DCA}"/>
          </ac:spMkLst>
        </pc:spChg>
        <pc:spChg chg="add del mod">
          <ac:chgData name="Benjamin REVERSEAU" userId="b65a5dc1-e42c-4eb2-959a-fd433d569477" providerId="ADAL" clId="{5074BAA2-9AA7-4923-8D8A-D9F3D42541C7}" dt="2024-05-16T12:35:16.434" v="148"/>
          <ac:spMkLst>
            <pc:docMk/>
            <pc:sldMk cId="1910296473" sldId="310"/>
            <ac:spMk id="29" creationId="{F6A39862-93EB-2BDD-7367-9CA2B3A58D97}"/>
          </ac:spMkLst>
        </pc:spChg>
        <pc:spChg chg="add del mod">
          <ac:chgData name="Benjamin REVERSEAU" userId="b65a5dc1-e42c-4eb2-959a-fd433d569477" providerId="ADAL" clId="{5074BAA2-9AA7-4923-8D8A-D9F3D42541C7}" dt="2024-05-16T12:35:16.434" v="148"/>
          <ac:spMkLst>
            <pc:docMk/>
            <pc:sldMk cId="1910296473" sldId="310"/>
            <ac:spMk id="30" creationId="{4F493653-941F-240D-60E4-E53CCC563196}"/>
          </ac:spMkLst>
        </pc:spChg>
        <pc:spChg chg="add del mod">
          <ac:chgData name="Benjamin REVERSEAU" userId="b65a5dc1-e42c-4eb2-959a-fd433d569477" providerId="ADAL" clId="{5074BAA2-9AA7-4923-8D8A-D9F3D42541C7}" dt="2024-05-16T12:35:16.434" v="148"/>
          <ac:spMkLst>
            <pc:docMk/>
            <pc:sldMk cId="1910296473" sldId="310"/>
            <ac:spMk id="31" creationId="{11E3986B-9C96-C03D-AA8F-31BFDC5495E3}"/>
          </ac:spMkLst>
        </pc:spChg>
        <pc:spChg chg="add del mod">
          <ac:chgData name="Benjamin REVERSEAU" userId="b65a5dc1-e42c-4eb2-959a-fd433d569477" providerId="ADAL" clId="{5074BAA2-9AA7-4923-8D8A-D9F3D42541C7}" dt="2024-05-16T12:35:16.434" v="148"/>
          <ac:spMkLst>
            <pc:docMk/>
            <pc:sldMk cId="1910296473" sldId="310"/>
            <ac:spMk id="32" creationId="{AB094863-855E-E5C2-184E-AAAF6CFA1677}"/>
          </ac:spMkLst>
        </pc:spChg>
        <pc:spChg chg="add del mod">
          <ac:chgData name="Benjamin REVERSEAU" userId="b65a5dc1-e42c-4eb2-959a-fd433d569477" providerId="ADAL" clId="{5074BAA2-9AA7-4923-8D8A-D9F3D42541C7}" dt="2024-05-16T12:35:16.434" v="148"/>
          <ac:spMkLst>
            <pc:docMk/>
            <pc:sldMk cId="1910296473" sldId="310"/>
            <ac:spMk id="33" creationId="{ACD3421B-37DA-AD2B-F609-F3DF10D3945C}"/>
          </ac:spMkLst>
        </pc:spChg>
        <pc:spChg chg="add del mod">
          <ac:chgData name="Benjamin REVERSEAU" userId="b65a5dc1-e42c-4eb2-959a-fd433d569477" providerId="ADAL" clId="{5074BAA2-9AA7-4923-8D8A-D9F3D42541C7}" dt="2024-05-16T12:35:16.434" v="148"/>
          <ac:spMkLst>
            <pc:docMk/>
            <pc:sldMk cId="1910296473" sldId="310"/>
            <ac:spMk id="34" creationId="{32F40F90-193C-F72D-AAD0-8C95FE160AA7}"/>
          </ac:spMkLst>
        </pc:spChg>
        <pc:spChg chg="add del mod">
          <ac:chgData name="Benjamin REVERSEAU" userId="b65a5dc1-e42c-4eb2-959a-fd433d569477" providerId="ADAL" clId="{5074BAA2-9AA7-4923-8D8A-D9F3D42541C7}" dt="2024-05-16T12:35:16.434" v="148"/>
          <ac:spMkLst>
            <pc:docMk/>
            <pc:sldMk cId="1910296473" sldId="310"/>
            <ac:spMk id="35" creationId="{7FA2AD94-22A6-9CCA-7D7C-FB49BDDFECE0}"/>
          </ac:spMkLst>
        </pc:spChg>
        <pc:spChg chg="add del mod">
          <ac:chgData name="Benjamin REVERSEAU" userId="b65a5dc1-e42c-4eb2-959a-fd433d569477" providerId="ADAL" clId="{5074BAA2-9AA7-4923-8D8A-D9F3D42541C7}" dt="2024-05-16T12:35:16.434" v="148"/>
          <ac:spMkLst>
            <pc:docMk/>
            <pc:sldMk cId="1910296473" sldId="310"/>
            <ac:spMk id="36" creationId="{6C6C2A13-51DF-D52A-C904-ED7215F672B5}"/>
          </ac:spMkLst>
        </pc:spChg>
        <pc:spChg chg="add del mod">
          <ac:chgData name="Benjamin REVERSEAU" userId="b65a5dc1-e42c-4eb2-959a-fd433d569477" providerId="ADAL" clId="{5074BAA2-9AA7-4923-8D8A-D9F3D42541C7}" dt="2024-05-16T12:35:16.434" v="148"/>
          <ac:spMkLst>
            <pc:docMk/>
            <pc:sldMk cId="1910296473" sldId="310"/>
            <ac:spMk id="39" creationId="{16FF623D-FF3E-0177-57BF-3F94FBAB3B62}"/>
          </ac:spMkLst>
        </pc:spChg>
        <pc:spChg chg="add del mod">
          <ac:chgData name="Benjamin REVERSEAU" userId="b65a5dc1-e42c-4eb2-959a-fd433d569477" providerId="ADAL" clId="{5074BAA2-9AA7-4923-8D8A-D9F3D42541C7}" dt="2024-05-16T12:35:23.381" v="150" actId="478"/>
          <ac:spMkLst>
            <pc:docMk/>
            <pc:sldMk cId="1910296473" sldId="310"/>
            <ac:spMk id="40" creationId="{9DBE1E05-86DA-B637-E30A-20E70E8EC05C}"/>
          </ac:spMkLst>
        </pc:spChg>
        <pc:spChg chg="add del mod">
          <ac:chgData name="Benjamin REVERSEAU" userId="b65a5dc1-e42c-4eb2-959a-fd433d569477" providerId="ADAL" clId="{5074BAA2-9AA7-4923-8D8A-D9F3D42541C7}" dt="2024-05-16T12:35:23.381" v="150" actId="478"/>
          <ac:spMkLst>
            <pc:docMk/>
            <pc:sldMk cId="1910296473" sldId="310"/>
            <ac:spMk id="41" creationId="{50DC4CDE-88B4-FFAE-AEBD-753F7304A9CC}"/>
          </ac:spMkLst>
        </pc:spChg>
        <pc:spChg chg="add del mod">
          <ac:chgData name="Benjamin REVERSEAU" userId="b65a5dc1-e42c-4eb2-959a-fd433d569477" providerId="ADAL" clId="{5074BAA2-9AA7-4923-8D8A-D9F3D42541C7}" dt="2024-05-16T12:35:23.381" v="150" actId="478"/>
          <ac:spMkLst>
            <pc:docMk/>
            <pc:sldMk cId="1910296473" sldId="310"/>
            <ac:spMk id="42" creationId="{AC079992-4172-74F9-796D-3F69AF2760A2}"/>
          </ac:spMkLst>
        </pc:spChg>
        <pc:spChg chg="add del mod">
          <ac:chgData name="Benjamin REVERSEAU" userId="b65a5dc1-e42c-4eb2-959a-fd433d569477" providerId="ADAL" clId="{5074BAA2-9AA7-4923-8D8A-D9F3D42541C7}" dt="2024-05-16T12:35:23.381" v="150" actId="478"/>
          <ac:spMkLst>
            <pc:docMk/>
            <pc:sldMk cId="1910296473" sldId="310"/>
            <ac:spMk id="43" creationId="{42C896E7-3C26-02FF-D68D-55619908817C}"/>
          </ac:spMkLst>
        </pc:spChg>
        <pc:spChg chg="add del mod">
          <ac:chgData name="Benjamin REVERSEAU" userId="b65a5dc1-e42c-4eb2-959a-fd433d569477" providerId="ADAL" clId="{5074BAA2-9AA7-4923-8D8A-D9F3D42541C7}" dt="2024-05-16T12:35:23.381" v="150" actId="478"/>
          <ac:spMkLst>
            <pc:docMk/>
            <pc:sldMk cId="1910296473" sldId="310"/>
            <ac:spMk id="44" creationId="{C91CEA5C-E5B5-08F6-EB5F-454B89B52401}"/>
          </ac:spMkLst>
        </pc:spChg>
        <pc:spChg chg="add del mod">
          <ac:chgData name="Benjamin REVERSEAU" userId="b65a5dc1-e42c-4eb2-959a-fd433d569477" providerId="ADAL" clId="{5074BAA2-9AA7-4923-8D8A-D9F3D42541C7}" dt="2024-05-16T12:35:23.381" v="150" actId="478"/>
          <ac:spMkLst>
            <pc:docMk/>
            <pc:sldMk cId="1910296473" sldId="310"/>
            <ac:spMk id="45" creationId="{081F945C-2EE1-D3F9-1E72-2D39E9C3F040}"/>
          </ac:spMkLst>
        </pc:spChg>
        <pc:spChg chg="add del mod">
          <ac:chgData name="Benjamin REVERSEAU" userId="b65a5dc1-e42c-4eb2-959a-fd433d569477" providerId="ADAL" clId="{5074BAA2-9AA7-4923-8D8A-D9F3D42541C7}" dt="2024-05-16T12:35:23.381" v="150" actId="478"/>
          <ac:spMkLst>
            <pc:docMk/>
            <pc:sldMk cId="1910296473" sldId="310"/>
            <ac:spMk id="46" creationId="{F3FB20F8-4C6C-A918-DC95-91629AE972CA}"/>
          </ac:spMkLst>
        </pc:spChg>
        <pc:spChg chg="add del mod">
          <ac:chgData name="Benjamin REVERSEAU" userId="b65a5dc1-e42c-4eb2-959a-fd433d569477" providerId="ADAL" clId="{5074BAA2-9AA7-4923-8D8A-D9F3D42541C7}" dt="2024-05-16T12:35:23.381" v="150" actId="478"/>
          <ac:spMkLst>
            <pc:docMk/>
            <pc:sldMk cId="1910296473" sldId="310"/>
            <ac:spMk id="47" creationId="{549031C2-6F5D-7149-A6B2-941E749F5C42}"/>
          </ac:spMkLst>
        </pc:spChg>
        <pc:spChg chg="add del mod">
          <ac:chgData name="Benjamin REVERSEAU" userId="b65a5dc1-e42c-4eb2-959a-fd433d569477" providerId="ADAL" clId="{5074BAA2-9AA7-4923-8D8A-D9F3D42541C7}" dt="2024-05-16T12:35:23.381" v="150" actId="478"/>
          <ac:spMkLst>
            <pc:docMk/>
            <pc:sldMk cId="1910296473" sldId="310"/>
            <ac:spMk id="50" creationId="{A22A622F-D3CF-280E-D517-9AA21A78CD14}"/>
          </ac:spMkLst>
        </pc:spChg>
        <pc:spChg chg="add del mod">
          <ac:chgData name="Benjamin REVERSEAU" userId="b65a5dc1-e42c-4eb2-959a-fd433d569477" providerId="ADAL" clId="{5074BAA2-9AA7-4923-8D8A-D9F3D42541C7}" dt="2024-05-16T12:36:42.513" v="154"/>
          <ac:spMkLst>
            <pc:docMk/>
            <pc:sldMk cId="1910296473" sldId="310"/>
            <ac:spMk id="51" creationId="{46EC2B09-515E-046E-B7C1-3B7864C6D9F7}"/>
          </ac:spMkLst>
        </pc:spChg>
        <pc:spChg chg="add del mod">
          <ac:chgData name="Benjamin REVERSEAU" userId="b65a5dc1-e42c-4eb2-959a-fd433d569477" providerId="ADAL" clId="{5074BAA2-9AA7-4923-8D8A-D9F3D42541C7}" dt="2024-05-16T12:36:42.513" v="154"/>
          <ac:spMkLst>
            <pc:docMk/>
            <pc:sldMk cId="1910296473" sldId="310"/>
            <ac:spMk id="52" creationId="{25612122-36DE-60A3-1099-6205D3C19E25}"/>
          </ac:spMkLst>
        </pc:spChg>
        <pc:spChg chg="add del mod">
          <ac:chgData name="Benjamin REVERSEAU" userId="b65a5dc1-e42c-4eb2-959a-fd433d569477" providerId="ADAL" clId="{5074BAA2-9AA7-4923-8D8A-D9F3D42541C7}" dt="2024-05-16T12:36:42.513" v="154"/>
          <ac:spMkLst>
            <pc:docMk/>
            <pc:sldMk cId="1910296473" sldId="310"/>
            <ac:spMk id="53" creationId="{D8AF69CB-71E8-E5F4-DB20-12DB0054E8BE}"/>
          </ac:spMkLst>
        </pc:spChg>
        <pc:spChg chg="add del mod">
          <ac:chgData name="Benjamin REVERSEAU" userId="b65a5dc1-e42c-4eb2-959a-fd433d569477" providerId="ADAL" clId="{5074BAA2-9AA7-4923-8D8A-D9F3D42541C7}" dt="2024-05-16T12:36:42.513" v="154"/>
          <ac:spMkLst>
            <pc:docMk/>
            <pc:sldMk cId="1910296473" sldId="310"/>
            <ac:spMk id="54" creationId="{1696F583-286A-AC75-3BAB-B3BFE0CBB5EB}"/>
          </ac:spMkLst>
        </pc:spChg>
        <pc:spChg chg="add del mod">
          <ac:chgData name="Benjamin REVERSEAU" userId="b65a5dc1-e42c-4eb2-959a-fd433d569477" providerId="ADAL" clId="{5074BAA2-9AA7-4923-8D8A-D9F3D42541C7}" dt="2024-05-16T12:36:42.513" v="154"/>
          <ac:spMkLst>
            <pc:docMk/>
            <pc:sldMk cId="1910296473" sldId="310"/>
            <ac:spMk id="55" creationId="{7B0B1E60-B57C-DB56-C99A-E4CE56AB40DE}"/>
          </ac:spMkLst>
        </pc:spChg>
        <pc:spChg chg="add del mod">
          <ac:chgData name="Benjamin REVERSEAU" userId="b65a5dc1-e42c-4eb2-959a-fd433d569477" providerId="ADAL" clId="{5074BAA2-9AA7-4923-8D8A-D9F3D42541C7}" dt="2024-05-16T12:36:42.513" v="154"/>
          <ac:spMkLst>
            <pc:docMk/>
            <pc:sldMk cId="1910296473" sldId="310"/>
            <ac:spMk id="56" creationId="{CDC19AEB-2A46-03B5-ED3D-75DCD9BF6E74}"/>
          </ac:spMkLst>
        </pc:spChg>
        <pc:spChg chg="add del mod">
          <ac:chgData name="Benjamin REVERSEAU" userId="b65a5dc1-e42c-4eb2-959a-fd433d569477" providerId="ADAL" clId="{5074BAA2-9AA7-4923-8D8A-D9F3D42541C7}" dt="2024-05-16T12:36:42.513" v="154"/>
          <ac:spMkLst>
            <pc:docMk/>
            <pc:sldMk cId="1910296473" sldId="310"/>
            <ac:spMk id="59" creationId="{BFCEFC9C-092D-C362-9483-9EF893766836}"/>
          </ac:spMkLst>
        </pc:spChg>
        <pc:picChg chg="add del mod">
          <ac:chgData name="Benjamin REVERSEAU" userId="b65a5dc1-e42c-4eb2-959a-fd433d569477" providerId="ADAL" clId="{5074BAA2-9AA7-4923-8D8A-D9F3D42541C7}" dt="2024-05-16T12:30:23.585" v="139"/>
          <ac:picMkLst>
            <pc:docMk/>
            <pc:sldMk cId="1910296473" sldId="310"/>
            <ac:picMk id="8" creationId="{30395021-D9FB-B084-E532-B50BD45486B6}"/>
          </ac:picMkLst>
        </pc:picChg>
        <pc:picChg chg="add del mod">
          <ac:chgData name="Benjamin REVERSEAU" userId="b65a5dc1-e42c-4eb2-959a-fd433d569477" providerId="ADAL" clId="{5074BAA2-9AA7-4923-8D8A-D9F3D42541C7}" dt="2024-05-16T12:32:26.231" v="144"/>
          <ac:picMkLst>
            <pc:docMk/>
            <pc:sldMk cId="1910296473" sldId="310"/>
            <ac:picMk id="16" creationId="{ABD9ACE1-035B-E608-0363-CCC91A967DC9}"/>
          </ac:picMkLst>
        </pc:picChg>
        <pc:picChg chg="add del mod">
          <ac:chgData name="Benjamin REVERSEAU" userId="b65a5dc1-e42c-4eb2-959a-fd433d569477" providerId="ADAL" clId="{5074BAA2-9AA7-4923-8D8A-D9F3D42541C7}" dt="2024-05-16T12:34:31.831" v="146"/>
          <ac:picMkLst>
            <pc:docMk/>
            <pc:sldMk cId="1910296473" sldId="310"/>
            <ac:picMk id="27" creationId="{01D097DE-6207-41C9-A1EA-7E451D7B99F6}"/>
          </ac:picMkLst>
        </pc:picChg>
        <pc:picChg chg="add del mod">
          <ac:chgData name="Benjamin REVERSEAU" userId="b65a5dc1-e42c-4eb2-959a-fd433d569477" providerId="ADAL" clId="{5074BAA2-9AA7-4923-8D8A-D9F3D42541C7}" dt="2024-05-16T12:35:16.434" v="148"/>
          <ac:picMkLst>
            <pc:docMk/>
            <pc:sldMk cId="1910296473" sldId="310"/>
            <ac:picMk id="38" creationId="{60872424-0FC8-96CC-95F0-D7F26A5E9EED}"/>
          </ac:picMkLst>
        </pc:picChg>
        <pc:picChg chg="add del mod">
          <ac:chgData name="Benjamin REVERSEAU" userId="b65a5dc1-e42c-4eb2-959a-fd433d569477" providerId="ADAL" clId="{5074BAA2-9AA7-4923-8D8A-D9F3D42541C7}" dt="2024-05-16T12:35:23.381" v="150" actId="478"/>
          <ac:picMkLst>
            <pc:docMk/>
            <pc:sldMk cId="1910296473" sldId="310"/>
            <ac:picMk id="49" creationId="{9E4DF50F-A566-4C07-D83E-A39696B49B8D}"/>
          </ac:picMkLst>
        </pc:picChg>
        <pc:picChg chg="add del mod">
          <ac:chgData name="Benjamin REVERSEAU" userId="b65a5dc1-e42c-4eb2-959a-fd433d569477" providerId="ADAL" clId="{5074BAA2-9AA7-4923-8D8A-D9F3D42541C7}" dt="2024-05-16T12:36:42.513" v="154"/>
          <ac:picMkLst>
            <pc:docMk/>
            <pc:sldMk cId="1910296473" sldId="310"/>
            <ac:picMk id="58" creationId="{733413E4-717D-6402-F128-973B7754BCE2}"/>
          </ac:picMkLst>
        </pc:picChg>
        <pc:cxnChg chg="add del mod">
          <ac:chgData name="Benjamin REVERSEAU" userId="b65a5dc1-e42c-4eb2-959a-fd433d569477" providerId="ADAL" clId="{5074BAA2-9AA7-4923-8D8A-D9F3D42541C7}" dt="2024-05-16T12:30:23.585" v="139"/>
          <ac:cxnSpMkLst>
            <pc:docMk/>
            <pc:sldMk cId="1910296473" sldId="310"/>
            <ac:cxnSpMk id="7" creationId="{9230B169-C55E-3AAC-EB9A-1B4CEA3C6AFF}"/>
          </ac:cxnSpMkLst>
        </pc:cxnChg>
        <pc:cxnChg chg="add del mod">
          <ac:chgData name="Benjamin REVERSEAU" userId="b65a5dc1-e42c-4eb2-959a-fd433d569477" providerId="ADAL" clId="{5074BAA2-9AA7-4923-8D8A-D9F3D42541C7}" dt="2024-05-16T12:32:26.231" v="144"/>
          <ac:cxnSpMkLst>
            <pc:docMk/>
            <pc:sldMk cId="1910296473" sldId="310"/>
            <ac:cxnSpMk id="15" creationId="{90956CA8-E259-56DF-E1E2-BB24AF1C52B0}"/>
          </ac:cxnSpMkLst>
        </pc:cxnChg>
        <pc:cxnChg chg="add del mod">
          <ac:chgData name="Benjamin REVERSEAU" userId="b65a5dc1-e42c-4eb2-959a-fd433d569477" providerId="ADAL" clId="{5074BAA2-9AA7-4923-8D8A-D9F3D42541C7}" dt="2024-05-16T12:34:31.831" v="146"/>
          <ac:cxnSpMkLst>
            <pc:docMk/>
            <pc:sldMk cId="1910296473" sldId="310"/>
            <ac:cxnSpMk id="26" creationId="{12F53808-DE22-767F-D78B-42738F1679BD}"/>
          </ac:cxnSpMkLst>
        </pc:cxnChg>
        <pc:cxnChg chg="add del mod">
          <ac:chgData name="Benjamin REVERSEAU" userId="b65a5dc1-e42c-4eb2-959a-fd433d569477" providerId="ADAL" clId="{5074BAA2-9AA7-4923-8D8A-D9F3D42541C7}" dt="2024-05-16T12:35:16.434" v="148"/>
          <ac:cxnSpMkLst>
            <pc:docMk/>
            <pc:sldMk cId="1910296473" sldId="310"/>
            <ac:cxnSpMk id="37" creationId="{E9714ADE-90FA-9EE3-9829-BF7C97AF79A0}"/>
          </ac:cxnSpMkLst>
        </pc:cxnChg>
        <pc:cxnChg chg="add del mod">
          <ac:chgData name="Benjamin REVERSEAU" userId="b65a5dc1-e42c-4eb2-959a-fd433d569477" providerId="ADAL" clId="{5074BAA2-9AA7-4923-8D8A-D9F3D42541C7}" dt="2024-05-16T12:35:23.381" v="150" actId="478"/>
          <ac:cxnSpMkLst>
            <pc:docMk/>
            <pc:sldMk cId="1910296473" sldId="310"/>
            <ac:cxnSpMk id="48" creationId="{56DC072B-E6D8-6B83-329C-C645D0104866}"/>
          </ac:cxnSpMkLst>
        </pc:cxnChg>
        <pc:cxnChg chg="add del mod">
          <ac:chgData name="Benjamin REVERSEAU" userId="b65a5dc1-e42c-4eb2-959a-fd433d569477" providerId="ADAL" clId="{5074BAA2-9AA7-4923-8D8A-D9F3D42541C7}" dt="2024-05-16T12:36:42.513" v="154"/>
          <ac:cxnSpMkLst>
            <pc:docMk/>
            <pc:sldMk cId="1910296473" sldId="310"/>
            <ac:cxnSpMk id="57" creationId="{6F6C796E-343E-C4FB-A88D-6618F7FB9051}"/>
          </ac:cxnSpMkLst>
        </pc:cxnChg>
      </pc:sldChg>
      <pc:sldChg chg="addSp delSp modSp add mod">
        <pc:chgData name="Benjamin REVERSEAU" userId="b65a5dc1-e42c-4eb2-959a-fd433d569477" providerId="ADAL" clId="{5074BAA2-9AA7-4923-8D8A-D9F3D42541C7}" dt="2024-05-17T10:29:07.159" v="3571"/>
        <pc:sldMkLst>
          <pc:docMk/>
          <pc:sldMk cId="3385148383" sldId="311"/>
        </pc:sldMkLst>
        <pc:spChg chg="add mod">
          <ac:chgData name="Benjamin REVERSEAU" userId="b65a5dc1-e42c-4eb2-959a-fd433d569477" providerId="ADAL" clId="{5074BAA2-9AA7-4923-8D8A-D9F3D42541C7}" dt="2024-05-17T10:29:07.159" v="3571"/>
          <ac:spMkLst>
            <pc:docMk/>
            <pc:sldMk cId="3385148383" sldId="311"/>
            <ac:spMk id="3" creationId="{67D6E20C-3CC8-93CF-1054-DE78131ACF7F}"/>
          </ac:spMkLst>
        </pc:spChg>
        <pc:spChg chg="add mod">
          <ac:chgData name="Benjamin REVERSEAU" userId="b65a5dc1-e42c-4eb2-959a-fd433d569477" providerId="ADAL" clId="{5074BAA2-9AA7-4923-8D8A-D9F3D42541C7}" dt="2024-05-17T10:29:07.159" v="3571"/>
          <ac:spMkLst>
            <pc:docMk/>
            <pc:sldMk cId="3385148383" sldId="311"/>
            <ac:spMk id="4" creationId="{0CC97917-7672-01D7-AFF0-909519234BA8}"/>
          </ac:spMkLst>
        </pc:spChg>
        <pc:spChg chg="add del mod">
          <ac:chgData name="Benjamin REVERSEAU" userId="b65a5dc1-e42c-4eb2-959a-fd433d569477" providerId="ADAL" clId="{5074BAA2-9AA7-4923-8D8A-D9F3D42541C7}" dt="2024-05-16T12:47:12.378" v="180"/>
          <ac:spMkLst>
            <pc:docMk/>
            <pc:sldMk cId="3385148383" sldId="311"/>
            <ac:spMk id="4" creationId="{7BB40E10-FDCC-D407-2D6E-47CE07D27205}"/>
          </ac:spMkLst>
        </pc:spChg>
        <pc:spChg chg="add mod">
          <ac:chgData name="Benjamin REVERSEAU" userId="b65a5dc1-e42c-4eb2-959a-fd433d569477" providerId="ADAL" clId="{5074BAA2-9AA7-4923-8D8A-D9F3D42541C7}" dt="2024-05-16T12:48:09.988" v="189" actId="207"/>
          <ac:spMkLst>
            <pc:docMk/>
            <pc:sldMk cId="3385148383" sldId="311"/>
            <ac:spMk id="5" creationId="{89711195-CCB4-835C-3637-7F9C3D92678F}"/>
          </ac:spMkLst>
        </pc:spChg>
        <pc:spChg chg="add mod">
          <ac:chgData name="Benjamin REVERSEAU" userId="b65a5dc1-e42c-4eb2-959a-fd433d569477" providerId="ADAL" clId="{5074BAA2-9AA7-4923-8D8A-D9F3D42541C7}" dt="2024-05-17T10:29:07.159" v="3571"/>
          <ac:spMkLst>
            <pc:docMk/>
            <pc:sldMk cId="3385148383" sldId="311"/>
            <ac:spMk id="6" creationId="{9B995CCB-74F8-AF9B-0094-FBD03EAF676A}"/>
          </ac:spMkLst>
        </pc:spChg>
        <pc:spChg chg="add mod">
          <ac:chgData name="Benjamin REVERSEAU" userId="b65a5dc1-e42c-4eb2-959a-fd433d569477" providerId="ADAL" clId="{5074BAA2-9AA7-4923-8D8A-D9F3D42541C7}" dt="2024-05-17T10:29:07.159" v="3571"/>
          <ac:spMkLst>
            <pc:docMk/>
            <pc:sldMk cId="3385148383" sldId="311"/>
            <ac:spMk id="7" creationId="{F59D22A2-04CC-E72A-9D30-9F9541B3BEB6}"/>
          </ac:spMkLst>
        </pc:spChg>
        <pc:spChg chg="add mod">
          <ac:chgData name="Benjamin REVERSEAU" userId="b65a5dc1-e42c-4eb2-959a-fd433d569477" providerId="ADAL" clId="{5074BAA2-9AA7-4923-8D8A-D9F3D42541C7}" dt="2024-05-17T10:29:07.159" v="3571"/>
          <ac:spMkLst>
            <pc:docMk/>
            <pc:sldMk cId="3385148383" sldId="311"/>
            <ac:spMk id="8" creationId="{23E6DE91-7E7C-8ECF-0416-015D57564276}"/>
          </ac:spMkLst>
        </pc:spChg>
        <pc:spChg chg="add mod">
          <ac:chgData name="Benjamin REVERSEAU" userId="b65a5dc1-e42c-4eb2-959a-fd433d569477" providerId="ADAL" clId="{5074BAA2-9AA7-4923-8D8A-D9F3D42541C7}" dt="2024-05-17T10:29:07.159" v="3571"/>
          <ac:spMkLst>
            <pc:docMk/>
            <pc:sldMk cId="3385148383" sldId="311"/>
            <ac:spMk id="9" creationId="{A1AB355D-E8CC-EEBE-84BB-0FCB6BBA459C}"/>
          </ac:spMkLst>
        </pc:spChg>
        <pc:spChg chg="del mod">
          <ac:chgData name="Benjamin REVERSEAU" userId="b65a5dc1-e42c-4eb2-959a-fd433d569477" providerId="ADAL" clId="{5074BAA2-9AA7-4923-8D8A-D9F3D42541C7}" dt="2024-05-17T10:29:05.834" v="3570" actId="478"/>
          <ac:spMkLst>
            <pc:docMk/>
            <pc:sldMk cId="3385148383" sldId="311"/>
            <ac:spMk id="11" creationId="{87498447-194E-5553-E5DE-FCC9F2A27B1C}"/>
          </ac:spMkLst>
        </pc:spChg>
        <pc:spChg chg="del mod">
          <ac:chgData name="Benjamin REVERSEAU" userId="b65a5dc1-e42c-4eb2-959a-fd433d569477" providerId="ADAL" clId="{5074BAA2-9AA7-4923-8D8A-D9F3D42541C7}" dt="2024-05-17T10:29:05.834" v="3570" actId="478"/>
          <ac:spMkLst>
            <pc:docMk/>
            <pc:sldMk cId="3385148383" sldId="311"/>
            <ac:spMk id="12" creationId="{AC8A2FDC-6C85-09D2-9E9D-0E18301C8DD0}"/>
          </ac:spMkLst>
        </pc:spChg>
        <pc:spChg chg="del mod">
          <ac:chgData name="Benjamin REVERSEAU" userId="b65a5dc1-e42c-4eb2-959a-fd433d569477" providerId="ADAL" clId="{5074BAA2-9AA7-4923-8D8A-D9F3D42541C7}" dt="2024-05-17T10:29:05.834" v="3570" actId="478"/>
          <ac:spMkLst>
            <pc:docMk/>
            <pc:sldMk cId="3385148383" sldId="311"/>
            <ac:spMk id="13" creationId="{8B3BAD7C-82AF-973F-8182-0930F0E191E8}"/>
          </ac:spMkLst>
        </pc:spChg>
        <pc:spChg chg="del mod">
          <ac:chgData name="Benjamin REVERSEAU" userId="b65a5dc1-e42c-4eb2-959a-fd433d569477" providerId="ADAL" clId="{5074BAA2-9AA7-4923-8D8A-D9F3D42541C7}" dt="2024-05-17T10:29:05.834" v="3570" actId="478"/>
          <ac:spMkLst>
            <pc:docMk/>
            <pc:sldMk cId="3385148383" sldId="311"/>
            <ac:spMk id="14" creationId="{94944181-878B-8570-56BD-1A9D3B76BA50}"/>
          </ac:spMkLst>
        </pc:spChg>
        <pc:spChg chg="del mod">
          <ac:chgData name="Benjamin REVERSEAU" userId="b65a5dc1-e42c-4eb2-959a-fd433d569477" providerId="ADAL" clId="{5074BAA2-9AA7-4923-8D8A-D9F3D42541C7}" dt="2024-05-17T10:29:05.834" v="3570" actId="478"/>
          <ac:spMkLst>
            <pc:docMk/>
            <pc:sldMk cId="3385148383" sldId="311"/>
            <ac:spMk id="15" creationId="{4AF9759C-8D2F-9237-625E-F0A2E5E39A75}"/>
          </ac:spMkLst>
        </pc:spChg>
        <pc:spChg chg="del mod">
          <ac:chgData name="Benjamin REVERSEAU" userId="b65a5dc1-e42c-4eb2-959a-fd433d569477" providerId="ADAL" clId="{5074BAA2-9AA7-4923-8D8A-D9F3D42541C7}" dt="2024-05-17T10:29:05.834" v="3570" actId="478"/>
          <ac:spMkLst>
            <pc:docMk/>
            <pc:sldMk cId="3385148383" sldId="311"/>
            <ac:spMk id="18" creationId="{8FD16B1A-6186-5EDC-B6AE-53B96B2C3726}"/>
          </ac:spMkLst>
        </pc:spChg>
        <pc:spChg chg="add mod">
          <ac:chgData name="Benjamin REVERSEAU" userId="b65a5dc1-e42c-4eb2-959a-fd433d569477" providerId="ADAL" clId="{5074BAA2-9AA7-4923-8D8A-D9F3D42541C7}" dt="2024-05-17T10:29:07.159" v="3571"/>
          <ac:spMkLst>
            <pc:docMk/>
            <pc:sldMk cId="3385148383" sldId="311"/>
            <ac:spMk id="20" creationId="{178467C6-1826-9902-89F0-0202D65F6F5C}"/>
          </ac:spMkLst>
        </pc:spChg>
        <pc:picChg chg="del mod">
          <ac:chgData name="Benjamin REVERSEAU" userId="b65a5dc1-e42c-4eb2-959a-fd433d569477" providerId="ADAL" clId="{5074BAA2-9AA7-4923-8D8A-D9F3D42541C7}" dt="2024-05-17T10:29:05.834" v="3570" actId="478"/>
          <ac:picMkLst>
            <pc:docMk/>
            <pc:sldMk cId="3385148383" sldId="311"/>
            <ac:picMk id="17" creationId="{B41C3F15-EA03-3FCA-DFFE-F0F913E46EEE}"/>
          </ac:picMkLst>
        </pc:picChg>
        <pc:picChg chg="add mod">
          <ac:chgData name="Benjamin REVERSEAU" userId="b65a5dc1-e42c-4eb2-959a-fd433d569477" providerId="ADAL" clId="{5074BAA2-9AA7-4923-8D8A-D9F3D42541C7}" dt="2024-05-17T10:29:07.159" v="3571"/>
          <ac:picMkLst>
            <pc:docMk/>
            <pc:sldMk cId="3385148383" sldId="311"/>
            <ac:picMk id="19" creationId="{54C72936-8F78-75E8-8AD9-973928FE3630}"/>
          </ac:picMkLst>
        </pc:picChg>
        <pc:cxnChg chg="add mod">
          <ac:chgData name="Benjamin REVERSEAU" userId="b65a5dc1-e42c-4eb2-959a-fd433d569477" providerId="ADAL" clId="{5074BAA2-9AA7-4923-8D8A-D9F3D42541C7}" dt="2024-05-17T10:29:07.159" v="3571"/>
          <ac:cxnSpMkLst>
            <pc:docMk/>
            <pc:sldMk cId="3385148383" sldId="311"/>
            <ac:cxnSpMk id="10" creationId="{7275473F-A308-9BE6-3148-3C0BCBA2572B}"/>
          </ac:cxnSpMkLst>
        </pc:cxnChg>
        <pc:cxnChg chg="del mod">
          <ac:chgData name="Benjamin REVERSEAU" userId="b65a5dc1-e42c-4eb2-959a-fd433d569477" providerId="ADAL" clId="{5074BAA2-9AA7-4923-8D8A-D9F3D42541C7}" dt="2024-05-17T10:29:05.834" v="3570" actId="478"/>
          <ac:cxnSpMkLst>
            <pc:docMk/>
            <pc:sldMk cId="3385148383" sldId="311"/>
            <ac:cxnSpMk id="16" creationId="{4850E18C-D461-1F8D-A57D-2E31B5F10A83}"/>
          </ac:cxnSpMkLst>
        </pc:cxnChg>
      </pc:sldChg>
      <pc:sldChg chg="addSp delSp modSp add mod">
        <pc:chgData name="Benjamin REVERSEAU" userId="b65a5dc1-e42c-4eb2-959a-fd433d569477" providerId="ADAL" clId="{5074BAA2-9AA7-4923-8D8A-D9F3D42541C7}" dt="2024-05-17T07:33:39.882" v="2403" actId="14100"/>
        <pc:sldMkLst>
          <pc:docMk/>
          <pc:sldMk cId="3088139719" sldId="312"/>
        </pc:sldMkLst>
        <pc:spChg chg="add del mod">
          <ac:chgData name="Benjamin REVERSEAU" userId="b65a5dc1-e42c-4eb2-959a-fd433d569477" providerId="ADAL" clId="{5074BAA2-9AA7-4923-8D8A-D9F3D42541C7}" dt="2024-05-17T07:13:55.850" v="2309" actId="478"/>
          <ac:spMkLst>
            <pc:docMk/>
            <pc:sldMk cId="3088139719" sldId="312"/>
            <ac:spMk id="3" creationId="{487BF4EE-5748-0614-8067-8AC1DE9F4D6C}"/>
          </ac:spMkLst>
        </pc:spChg>
        <pc:spChg chg="add mod">
          <ac:chgData name="Benjamin REVERSEAU" userId="b65a5dc1-e42c-4eb2-959a-fd433d569477" providerId="ADAL" clId="{5074BAA2-9AA7-4923-8D8A-D9F3D42541C7}" dt="2024-05-17T07:14:28.692" v="2317" actId="20577"/>
          <ac:spMkLst>
            <pc:docMk/>
            <pc:sldMk cId="3088139719" sldId="312"/>
            <ac:spMk id="4" creationId="{2570CA45-92A4-A4CD-3B2A-5E8478703588}"/>
          </ac:spMkLst>
        </pc:spChg>
        <pc:spChg chg="mod">
          <ac:chgData name="Benjamin REVERSEAU" userId="b65a5dc1-e42c-4eb2-959a-fd433d569477" providerId="ADAL" clId="{5074BAA2-9AA7-4923-8D8A-D9F3D42541C7}" dt="2024-05-16T12:48:58.472" v="193" actId="20577"/>
          <ac:spMkLst>
            <pc:docMk/>
            <pc:sldMk cId="3088139719" sldId="312"/>
            <ac:spMk id="5" creationId="{89711195-CCB4-835C-3637-7F9C3D92678F}"/>
          </ac:spMkLst>
        </pc:spChg>
        <pc:spChg chg="add mod">
          <ac:chgData name="Benjamin REVERSEAU" userId="b65a5dc1-e42c-4eb2-959a-fd433d569477" providerId="ADAL" clId="{5074BAA2-9AA7-4923-8D8A-D9F3D42541C7}" dt="2024-05-17T07:17:16.986" v="2353" actId="1076"/>
          <ac:spMkLst>
            <pc:docMk/>
            <pc:sldMk cId="3088139719" sldId="312"/>
            <ac:spMk id="6" creationId="{12699198-1ECC-90E9-A5B6-92621064EFA3}"/>
          </ac:spMkLst>
        </pc:spChg>
        <pc:spChg chg="add mod">
          <ac:chgData name="Benjamin REVERSEAU" userId="b65a5dc1-e42c-4eb2-959a-fd433d569477" providerId="ADAL" clId="{5074BAA2-9AA7-4923-8D8A-D9F3D42541C7}" dt="2024-05-17T07:16:21.422" v="2346" actId="20577"/>
          <ac:spMkLst>
            <pc:docMk/>
            <pc:sldMk cId="3088139719" sldId="312"/>
            <ac:spMk id="9" creationId="{6B8ED924-678E-0CB1-D9C3-F375E450F364}"/>
          </ac:spMkLst>
        </pc:spChg>
        <pc:spChg chg="del">
          <ac:chgData name="Benjamin REVERSEAU" userId="b65a5dc1-e42c-4eb2-959a-fd433d569477" providerId="ADAL" clId="{5074BAA2-9AA7-4923-8D8A-D9F3D42541C7}" dt="2024-05-16T12:49:03.094" v="194" actId="478"/>
          <ac:spMkLst>
            <pc:docMk/>
            <pc:sldMk cId="3088139719" sldId="312"/>
            <ac:spMk id="11" creationId="{87498447-194E-5553-E5DE-FCC9F2A27B1C}"/>
          </ac:spMkLst>
        </pc:spChg>
        <pc:spChg chg="del">
          <ac:chgData name="Benjamin REVERSEAU" userId="b65a5dc1-e42c-4eb2-959a-fd433d569477" providerId="ADAL" clId="{5074BAA2-9AA7-4923-8D8A-D9F3D42541C7}" dt="2024-05-16T12:49:03.094" v="194" actId="478"/>
          <ac:spMkLst>
            <pc:docMk/>
            <pc:sldMk cId="3088139719" sldId="312"/>
            <ac:spMk id="12" creationId="{AC8A2FDC-6C85-09D2-9E9D-0E18301C8DD0}"/>
          </ac:spMkLst>
        </pc:spChg>
        <pc:spChg chg="del">
          <ac:chgData name="Benjamin REVERSEAU" userId="b65a5dc1-e42c-4eb2-959a-fd433d569477" providerId="ADAL" clId="{5074BAA2-9AA7-4923-8D8A-D9F3D42541C7}" dt="2024-05-16T12:49:03.094" v="194" actId="478"/>
          <ac:spMkLst>
            <pc:docMk/>
            <pc:sldMk cId="3088139719" sldId="312"/>
            <ac:spMk id="13" creationId="{8B3BAD7C-82AF-973F-8182-0930F0E191E8}"/>
          </ac:spMkLst>
        </pc:spChg>
        <pc:spChg chg="del">
          <ac:chgData name="Benjamin REVERSEAU" userId="b65a5dc1-e42c-4eb2-959a-fd433d569477" providerId="ADAL" clId="{5074BAA2-9AA7-4923-8D8A-D9F3D42541C7}" dt="2024-05-16T12:49:03.094" v="194" actId="478"/>
          <ac:spMkLst>
            <pc:docMk/>
            <pc:sldMk cId="3088139719" sldId="312"/>
            <ac:spMk id="14" creationId="{94944181-878B-8570-56BD-1A9D3B76BA50}"/>
          </ac:spMkLst>
        </pc:spChg>
        <pc:spChg chg="del">
          <ac:chgData name="Benjamin REVERSEAU" userId="b65a5dc1-e42c-4eb2-959a-fd433d569477" providerId="ADAL" clId="{5074BAA2-9AA7-4923-8D8A-D9F3D42541C7}" dt="2024-05-16T12:49:03.094" v="194" actId="478"/>
          <ac:spMkLst>
            <pc:docMk/>
            <pc:sldMk cId="3088139719" sldId="312"/>
            <ac:spMk id="15" creationId="{4AF9759C-8D2F-9237-625E-F0A2E5E39A75}"/>
          </ac:spMkLst>
        </pc:spChg>
        <pc:spChg chg="del">
          <ac:chgData name="Benjamin REVERSEAU" userId="b65a5dc1-e42c-4eb2-959a-fd433d569477" providerId="ADAL" clId="{5074BAA2-9AA7-4923-8D8A-D9F3D42541C7}" dt="2024-05-16T12:49:03.094" v="194" actId="478"/>
          <ac:spMkLst>
            <pc:docMk/>
            <pc:sldMk cId="3088139719" sldId="312"/>
            <ac:spMk id="18" creationId="{8FD16B1A-6186-5EDC-B6AE-53B96B2C3726}"/>
          </ac:spMkLst>
        </pc:spChg>
        <pc:spChg chg="mod">
          <ac:chgData name="Benjamin REVERSEAU" userId="b65a5dc1-e42c-4eb2-959a-fd433d569477" providerId="ADAL" clId="{5074BAA2-9AA7-4923-8D8A-D9F3D42541C7}" dt="2024-05-16T12:49:16.512" v="195"/>
          <ac:spMkLst>
            <pc:docMk/>
            <pc:sldMk cId="3088139719" sldId="312"/>
            <ac:spMk id="20" creationId="{0ABB5F41-B4AF-0C42-74D6-74F08B6A790C}"/>
          </ac:spMkLst>
        </pc:spChg>
        <pc:spChg chg="mod">
          <ac:chgData name="Benjamin REVERSEAU" userId="b65a5dc1-e42c-4eb2-959a-fd433d569477" providerId="ADAL" clId="{5074BAA2-9AA7-4923-8D8A-D9F3D42541C7}" dt="2024-05-16T12:49:16.512" v="195"/>
          <ac:spMkLst>
            <pc:docMk/>
            <pc:sldMk cId="3088139719" sldId="312"/>
            <ac:spMk id="21" creationId="{7FC46012-43D7-6E20-B95D-C25FD8537C1B}"/>
          </ac:spMkLst>
        </pc:spChg>
        <pc:spChg chg="mod">
          <ac:chgData name="Benjamin REVERSEAU" userId="b65a5dc1-e42c-4eb2-959a-fd433d569477" providerId="ADAL" clId="{5074BAA2-9AA7-4923-8D8A-D9F3D42541C7}" dt="2024-05-16T12:49:16.512" v="195"/>
          <ac:spMkLst>
            <pc:docMk/>
            <pc:sldMk cId="3088139719" sldId="312"/>
            <ac:spMk id="22" creationId="{37757587-8B47-CD33-E79F-79D6FDB88516}"/>
          </ac:spMkLst>
        </pc:spChg>
        <pc:spChg chg="add mod">
          <ac:chgData name="Benjamin REVERSEAU" userId="b65a5dc1-e42c-4eb2-959a-fd433d569477" providerId="ADAL" clId="{5074BAA2-9AA7-4923-8D8A-D9F3D42541C7}" dt="2024-05-17T07:33:04.018" v="2393" actId="1076"/>
          <ac:spMkLst>
            <pc:docMk/>
            <pc:sldMk cId="3088139719" sldId="312"/>
            <ac:spMk id="22" creationId="{9E46DC6C-59F2-64CE-3F2B-D9D7065F41C9}"/>
          </ac:spMkLst>
        </pc:spChg>
        <pc:spChg chg="mod">
          <ac:chgData name="Benjamin REVERSEAU" userId="b65a5dc1-e42c-4eb2-959a-fd433d569477" providerId="ADAL" clId="{5074BAA2-9AA7-4923-8D8A-D9F3D42541C7}" dt="2024-05-16T12:49:16.512" v="195"/>
          <ac:spMkLst>
            <pc:docMk/>
            <pc:sldMk cId="3088139719" sldId="312"/>
            <ac:spMk id="25" creationId="{2682FA50-A025-71C3-5910-E70E691484EC}"/>
          </ac:spMkLst>
        </pc:spChg>
        <pc:spChg chg="mod">
          <ac:chgData name="Benjamin REVERSEAU" userId="b65a5dc1-e42c-4eb2-959a-fd433d569477" providerId="ADAL" clId="{5074BAA2-9AA7-4923-8D8A-D9F3D42541C7}" dt="2024-05-16T12:49:16.512" v="195"/>
          <ac:spMkLst>
            <pc:docMk/>
            <pc:sldMk cId="3088139719" sldId="312"/>
            <ac:spMk id="33" creationId="{CD92251E-15C5-0676-7FA0-590903319014}"/>
          </ac:spMkLst>
        </pc:spChg>
        <pc:spChg chg="mod">
          <ac:chgData name="Benjamin REVERSEAU" userId="b65a5dc1-e42c-4eb2-959a-fd433d569477" providerId="ADAL" clId="{5074BAA2-9AA7-4923-8D8A-D9F3D42541C7}" dt="2024-05-16T12:49:16.512" v="195"/>
          <ac:spMkLst>
            <pc:docMk/>
            <pc:sldMk cId="3088139719" sldId="312"/>
            <ac:spMk id="34" creationId="{7A56E3DC-4318-E000-8247-9FD421DB8A87}"/>
          </ac:spMkLst>
        </pc:spChg>
        <pc:spChg chg="mod">
          <ac:chgData name="Benjamin REVERSEAU" userId="b65a5dc1-e42c-4eb2-959a-fd433d569477" providerId="ADAL" clId="{5074BAA2-9AA7-4923-8D8A-D9F3D42541C7}" dt="2024-05-16T12:49:16.512" v="195"/>
          <ac:spMkLst>
            <pc:docMk/>
            <pc:sldMk cId="3088139719" sldId="312"/>
            <ac:spMk id="35" creationId="{B1F7AC58-8448-3202-9B97-A598F6547FD2}"/>
          </ac:spMkLst>
        </pc:spChg>
        <pc:spChg chg="mod">
          <ac:chgData name="Benjamin REVERSEAU" userId="b65a5dc1-e42c-4eb2-959a-fd433d569477" providerId="ADAL" clId="{5074BAA2-9AA7-4923-8D8A-D9F3D42541C7}" dt="2024-05-16T12:49:16.512" v="195"/>
          <ac:spMkLst>
            <pc:docMk/>
            <pc:sldMk cId="3088139719" sldId="312"/>
            <ac:spMk id="38" creationId="{254B77E8-C9B6-999A-F90B-9342BB57CFB7}"/>
          </ac:spMkLst>
        </pc:spChg>
        <pc:spChg chg="mod">
          <ac:chgData name="Benjamin REVERSEAU" userId="b65a5dc1-e42c-4eb2-959a-fd433d569477" providerId="ADAL" clId="{5074BAA2-9AA7-4923-8D8A-D9F3D42541C7}" dt="2024-05-16T12:49:16.512" v="195"/>
          <ac:spMkLst>
            <pc:docMk/>
            <pc:sldMk cId="3088139719" sldId="312"/>
            <ac:spMk id="39" creationId="{4E5B9E20-79A0-6DE2-F348-7A8911B23203}"/>
          </ac:spMkLst>
        </pc:spChg>
        <pc:spChg chg="mod">
          <ac:chgData name="Benjamin REVERSEAU" userId="b65a5dc1-e42c-4eb2-959a-fd433d569477" providerId="ADAL" clId="{5074BAA2-9AA7-4923-8D8A-D9F3D42541C7}" dt="2024-05-16T12:49:16.512" v="195"/>
          <ac:spMkLst>
            <pc:docMk/>
            <pc:sldMk cId="3088139719" sldId="312"/>
            <ac:spMk id="40" creationId="{CDC41843-7215-B09B-C40C-842A5937ED4E}"/>
          </ac:spMkLst>
        </pc:spChg>
        <pc:spChg chg="mod">
          <ac:chgData name="Benjamin REVERSEAU" userId="b65a5dc1-e42c-4eb2-959a-fd433d569477" providerId="ADAL" clId="{5074BAA2-9AA7-4923-8D8A-D9F3D42541C7}" dt="2024-05-16T12:49:16.512" v="195"/>
          <ac:spMkLst>
            <pc:docMk/>
            <pc:sldMk cId="3088139719" sldId="312"/>
            <ac:spMk id="43" creationId="{088CD4BE-0D33-362F-F098-2AA985CB0889}"/>
          </ac:spMkLst>
        </pc:spChg>
        <pc:spChg chg="mod">
          <ac:chgData name="Benjamin REVERSEAU" userId="b65a5dc1-e42c-4eb2-959a-fd433d569477" providerId="ADAL" clId="{5074BAA2-9AA7-4923-8D8A-D9F3D42541C7}" dt="2024-05-16T12:49:16.512" v="195"/>
          <ac:spMkLst>
            <pc:docMk/>
            <pc:sldMk cId="3088139719" sldId="312"/>
            <ac:spMk id="51" creationId="{07BC8372-E42B-32FC-89C0-489E73E2225D}"/>
          </ac:spMkLst>
        </pc:spChg>
        <pc:spChg chg="mod">
          <ac:chgData name="Benjamin REVERSEAU" userId="b65a5dc1-e42c-4eb2-959a-fd433d569477" providerId="ADAL" clId="{5074BAA2-9AA7-4923-8D8A-D9F3D42541C7}" dt="2024-05-16T12:49:16.512" v="195"/>
          <ac:spMkLst>
            <pc:docMk/>
            <pc:sldMk cId="3088139719" sldId="312"/>
            <ac:spMk id="53" creationId="{FB257075-B230-85B3-DAE5-223870A761F3}"/>
          </ac:spMkLst>
        </pc:spChg>
        <pc:spChg chg="mod">
          <ac:chgData name="Benjamin REVERSEAU" userId="b65a5dc1-e42c-4eb2-959a-fd433d569477" providerId="ADAL" clId="{5074BAA2-9AA7-4923-8D8A-D9F3D42541C7}" dt="2024-05-16T12:49:16.512" v="195"/>
          <ac:spMkLst>
            <pc:docMk/>
            <pc:sldMk cId="3088139719" sldId="312"/>
            <ac:spMk id="54" creationId="{2251458A-44F4-EB0E-8541-C55E526ED03F}"/>
          </ac:spMkLst>
        </pc:spChg>
        <pc:spChg chg="mod">
          <ac:chgData name="Benjamin REVERSEAU" userId="b65a5dc1-e42c-4eb2-959a-fd433d569477" providerId="ADAL" clId="{5074BAA2-9AA7-4923-8D8A-D9F3D42541C7}" dt="2024-05-16T12:49:16.512" v="195"/>
          <ac:spMkLst>
            <pc:docMk/>
            <pc:sldMk cId="3088139719" sldId="312"/>
            <ac:spMk id="63" creationId="{AC50C5CC-C7B1-0FFF-1927-15D7B4BFF494}"/>
          </ac:spMkLst>
        </pc:spChg>
        <pc:spChg chg="mod">
          <ac:chgData name="Benjamin REVERSEAU" userId="b65a5dc1-e42c-4eb2-959a-fd433d569477" providerId="ADAL" clId="{5074BAA2-9AA7-4923-8D8A-D9F3D42541C7}" dt="2024-05-16T12:49:16.512" v="195"/>
          <ac:spMkLst>
            <pc:docMk/>
            <pc:sldMk cId="3088139719" sldId="312"/>
            <ac:spMk id="65" creationId="{01B46ECF-4094-AB69-0187-E2AF42BE96D4}"/>
          </ac:spMkLst>
        </pc:spChg>
        <pc:spChg chg="mod">
          <ac:chgData name="Benjamin REVERSEAU" userId="b65a5dc1-e42c-4eb2-959a-fd433d569477" providerId="ADAL" clId="{5074BAA2-9AA7-4923-8D8A-D9F3D42541C7}" dt="2024-05-16T12:49:16.512" v="195"/>
          <ac:spMkLst>
            <pc:docMk/>
            <pc:sldMk cId="3088139719" sldId="312"/>
            <ac:spMk id="79" creationId="{97316FE6-07C0-48BB-0232-BF6FA43D78CC}"/>
          </ac:spMkLst>
        </pc:spChg>
        <pc:spChg chg="mod">
          <ac:chgData name="Benjamin REVERSEAU" userId="b65a5dc1-e42c-4eb2-959a-fd433d569477" providerId="ADAL" clId="{5074BAA2-9AA7-4923-8D8A-D9F3D42541C7}" dt="2024-05-16T12:49:16.512" v="195"/>
          <ac:spMkLst>
            <pc:docMk/>
            <pc:sldMk cId="3088139719" sldId="312"/>
            <ac:spMk id="80" creationId="{32B87E8C-2929-8D3B-C1D1-DD8ABF2ECD7F}"/>
          </ac:spMkLst>
        </pc:spChg>
        <pc:spChg chg="add del mod">
          <ac:chgData name="Benjamin REVERSEAU" userId="b65a5dc1-e42c-4eb2-959a-fd433d569477" providerId="ADAL" clId="{5074BAA2-9AA7-4923-8D8A-D9F3D42541C7}" dt="2024-05-16T12:49:31.002" v="198"/>
          <ac:spMkLst>
            <pc:docMk/>
            <pc:sldMk cId="3088139719" sldId="312"/>
            <ac:spMk id="81" creationId="{4B1B3809-9E6A-0C6D-6F54-1391358B1A78}"/>
          </ac:spMkLst>
        </pc:spChg>
        <pc:spChg chg="mod">
          <ac:chgData name="Benjamin REVERSEAU" userId="b65a5dc1-e42c-4eb2-959a-fd433d569477" providerId="ADAL" clId="{5074BAA2-9AA7-4923-8D8A-D9F3D42541C7}" dt="2024-05-16T12:49:16.512" v="195"/>
          <ac:spMkLst>
            <pc:docMk/>
            <pc:sldMk cId="3088139719" sldId="312"/>
            <ac:spMk id="87" creationId="{7B2FAF7E-698E-F31C-14C6-51ABB525828E}"/>
          </ac:spMkLst>
        </pc:spChg>
        <pc:spChg chg="mod">
          <ac:chgData name="Benjamin REVERSEAU" userId="b65a5dc1-e42c-4eb2-959a-fd433d569477" providerId="ADAL" clId="{5074BAA2-9AA7-4923-8D8A-D9F3D42541C7}" dt="2024-05-16T12:49:16.512" v="195"/>
          <ac:spMkLst>
            <pc:docMk/>
            <pc:sldMk cId="3088139719" sldId="312"/>
            <ac:spMk id="88" creationId="{5EFEB87E-D542-8C07-E478-71819AE6885C}"/>
          </ac:spMkLst>
        </pc:spChg>
        <pc:spChg chg="mod">
          <ac:chgData name="Benjamin REVERSEAU" userId="b65a5dc1-e42c-4eb2-959a-fd433d569477" providerId="ADAL" clId="{5074BAA2-9AA7-4923-8D8A-D9F3D42541C7}" dt="2024-05-16T12:49:16.512" v="195"/>
          <ac:spMkLst>
            <pc:docMk/>
            <pc:sldMk cId="3088139719" sldId="312"/>
            <ac:spMk id="89" creationId="{50E8DF36-E19C-3E7F-22A7-A47A2EE415B9}"/>
          </ac:spMkLst>
        </pc:spChg>
        <pc:spChg chg="add del mod">
          <ac:chgData name="Benjamin REVERSEAU" userId="b65a5dc1-e42c-4eb2-959a-fd433d569477" providerId="ADAL" clId="{5074BAA2-9AA7-4923-8D8A-D9F3D42541C7}" dt="2024-05-16T12:49:31.002" v="198"/>
          <ac:spMkLst>
            <pc:docMk/>
            <pc:sldMk cId="3088139719" sldId="312"/>
            <ac:spMk id="96" creationId="{6605820A-E6B0-14DC-84F8-8E5B7EA5B8FF}"/>
          </ac:spMkLst>
        </pc:spChg>
        <pc:spChg chg="mod">
          <ac:chgData name="Benjamin REVERSEAU" userId="b65a5dc1-e42c-4eb2-959a-fd433d569477" providerId="ADAL" clId="{5074BAA2-9AA7-4923-8D8A-D9F3D42541C7}" dt="2024-05-16T17:30:37.867" v="2060" actId="208"/>
          <ac:spMkLst>
            <pc:docMk/>
            <pc:sldMk cId="3088139719" sldId="312"/>
            <ac:spMk id="105" creationId="{9668D166-F676-D2F1-8C20-4F1E90424742}"/>
          </ac:spMkLst>
        </pc:spChg>
        <pc:spChg chg="mod">
          <ac:chgData name="Benjamin REVERSEAU" userId="b65a5dc1-e42c-4eb2-959a-fd433d569477" providerId="ADAL" clId="{5074BAA2-9AA7-4923-8D8A-D9F3D42541C7}" dt="2024-05-16T15:20:47.293" v="1444" actId="1076"/>
          <ac:spMkLst>
            <pc:docMk/>
            <pc:sldMk cId="3088139719" sldId="312"/>
            <ac:spMk id="106" creationId="{ADFECE8D-A603-4D64-A576-305BC75676FB}"/>
          </ac:spMkLst>
        </pc:spChg>
        <pc:spChg chg="mod">
          <ac:chgData name="Benjamin REVERSEAU" userId="b65a5dc1-e42c-4eb2-959a-fd433d569477" providerId="ADAL" clId="{5074BAA2-9AA7-4923-8D8A-D9F3D42541C7}" dt="2024-05-16T17:13:32.191" v="2047" actId="207"/>
          <ac:spMkLst>
            <pc:docMk/>
            <pc:sldMk cId="3088139719" sldId="312"/>
            <ac:spMk id="107" creationId="{5AFA3635-10B2-8A7B-4D65-D0776A008077}"/>
          </ac:spMkLst>
        </pc:spChg>
        <pc:spChg chg="mod">
          <ac:chgData name="Benjamin REVERSEAU" userId="b65a5dc1-e42c-4eb2-959a-fd433d569477" providerId="ADAL" clId="{5074BAA2-9AA7-4923-8D8A-D9F3D42541C7}" dt="2024-05-16T12:50:26.107" v="204" actId="255"/>
          <ac:spMkLst>
            <pc:docMk/>
            <pc:sldMk cId="3088139719" sldId="312"/>
            <ac:spMk id="110" creationId="{9D91158B-DCDA-9C41-F7BB-3173CBBB6AD3}"/>
          </ac:spMkLst>
        </pc:spChg>
        <pc:spChg chg="mod">
          <ac:chgData name="Benjamin REVERSEAU" userId="b65a5dc1-e42c-4eb2-959a-fd433d569477" providerId="ADAL" clId="{5074BAA2-9AA7-4923-8D8A-D9F3D42541C7}" dt="2024-05-16T17:30:31.890" v="2058" actId="208"/>
          <ac:spMkLst>
            <pc:docMk/>
            <pc:sldMk cId="3088139719" sldId="312"/>
            <ac:spMk id="118" creationId="{7BB9925F-5541-45D9-54D0-267C7A3EC911}"/>
          </ac:spMkLst>
        </pc:spChg>
        <pc:spChg chg="mod">
          <ac:chgData name="Benjamin REVERSEAU" userId="b65a5dc1-e42c-4eb2-959a-fd433d569477" providerId="ADAL" clId="{5074BAA2-9AA7-4923-8D8A-D9F3D42541C7}" dt="2024-05-17T07:15:37.690" v="2337" actId="1076"/>
          <ac:spMkLst>
            <pc:docMk/>
            <pc:sldMk cId="3088139719" sldId="312"/>
            <ac:spMk id="119" creationId="{9858D0F7-E6BC-E0E1-1C53-3223E5991613}"/>
          </ac:spMkLst>
        </pc:spChg>
        <pc:spChg chg="mod">
          <ac:chgData name="Benjamin REVERSEAU" userId="b65a5dc1-e42c-4eb2-959a-fd433d569477" providerId="ADAL" clId="{5074BAA2-9AA7-4923-8D8A-D9F3D42541C7}" dt="2024-05-16T17:13:11.341" v="2042" actId="207"/>
          <ac:spMkLst>
            <pc:docMk/>
            <pc:sldMk cId="3088139719" sldId="312"/>
            <ac:spMk id="120" creationId="{1AC97A45-1655-7693-0954-223A56E3470B}"/>
          </ac:spMkLst>
        </pc:spChg>
        <pc:spChg chg="mod">
          <ac:chgData name="Benjamin REVERSEAU" userId="b65a5dc1-e42c-4eb2-959a-fd433d569477" providerId="ADAL" clId="{5074BAA2-9AA7-4923-8D8A-D9F3D42541C7}" dt="2024-05-17T07:22:05.527" v="2368" actId="114"/>
          <ac:spMkLst>
            <pc:docMk/>
            <pc:sldMk cId="3088139719" sldId="312"/>
            <ac:spMk id="123" creationId="{A284A22A-4B0C-62AB-7AE0-CBCDA0CB4D01}"/>
          </ac:spMkLst>
        </pc:spChg>
        <pc:spChg chg="mod">
          <ac:chgData name="Benjamin REVERSEAU" userId="b65a5dc1-e42c-4eb2-959a-fd433d569477" providerId="ADAL" clId="{5074BAA2-9AA7-4923-8D8A-D9F3D42541C7}" dt="2024-05-16T17:30:43.794" v="2062" actId="208"/>
          <ac:spMkLst>
            <pc:docMk/>
            <pc:sldMk cId="3088139719" sldId="312"/>
            <ac:spMk id="124" creationId="{2E8B9942-F338-910F-7340-6685D88F46CF}"/>
          </ac:spMkLst>
        </pc:spChg>
        <pc:spChg chg="mod">
          <ac:chgData name="Benjamin REVERSEAU" userId="b65a5dc1-e42c-4eb2-959a-fd433d569477" providerId="ADAL" clId="{5074BAA2-9AA7-4923-8D8A-D9F3D42541C7}" dt="2024-05-17T07:17:00.266" v="2352" actId="1076"/>
          <ac:spMkLst>
            <pc:docMk/>
            <pc:sldMk cId="3088139719" sldId="312"/>
            <ac:spMk id="125" creationId="{DAD84935-1E20-4044-4E33-B863D4388DB9}"/>
          </ac:spMkLst>
        </pc:spChg>
        <pc:spChg chg="mod">
          <ac:chgData name="Benjamin REVERSEAU" userId="b65a5dc1-e42c-4eb2-959a-fd433d569477" providerId="ADAL" clId="{5074BAA2-9AA7-4923-8D8A-D9F3D42541C7}" dt="2024-05-17T07:14:02.667" v="2310" actId="14100"/>
          <ac:spMkLst>
            <pc:docMk/>
            <pc:sldMk cId="3088139719" sldId="312"/>
            <ac:spMk id="128" creationId="{2CD9D6FC-CB2B-B862-7DEE-EA83C2431FE1}"/>
          </ac:spMkLst>
        </pc:spChg>
        <pc:spChg chg="mod">
          <ac:chgData name="Benjamin REVERSEAU" userId="b65a5dc1-e42c-4eb2-959a-fd433d569477" providerId="ADAL" clId="{5074BAA2-9AA7-4923-8D8A-D9F3D42541C7}" dt="2024-05-16T12:50:26.107" v="204" actId="255"/>
          <ac:spMkLst>
            <pc:docMk/>
            <pc:sldMk cId="3088139719" sldId="312"/>
            <ac:spMk id="136" creationId="{EB09A6BB-624A-919E-2FF2-607ACC3CC2E1}"/>
          </ac:spMkLst>
        </pc:spChg>
        <pc:spChg chg="mod">
          <ac:chgData name="Benjamin REVERSEAU" userId="b65a5dc1-e42c-4eb2-959a-fd433d569477" providerId="ADAL" clId="{5074BAA2-9AA7-4923-8D8A-D9F3D42541C7}" dt="2024-05-16T17:30:34.930" v="2059" actId="208"/>
          <ac:spMkLst>
            <pc:docMk/>
            <pc:sldMk cId="3088139719" sldId="312"/>
            <ac:spMk id="138" creationId="{FC668C7D-7E37-070A-4D0C-7C147D81FE24}"/>
          </ac:spMkLst>
        </pc:spChg>
        <pc:spChg chg="mod">
          <ac:chgData name="Benjamin REVERSEAU" userId="b65a5dc1-e42c-4eb2-959a-fd433d569477" providerId="ADAL" clId="{5074BAA2-9AA7-4923-8D8A-D9F3D42541C7}" dt="2024-05-16T12:50:53.376" v="210" actId="14100"/>
          <ac:spMkLst>
            <pc:docMk/>
            <pc:sldMk cId="3088139719" sldId="312"/>
            <ac:spMk id="139" creationId="{D45E3C3B-90A2-522C-0561-E7EEE37748FB}"/>
          </ac:spMkLst>
        </pc:spChg>
        <pc:spChg chg="mod">
          <ac:chgData name="Benjamin REVERSEAU" userId="b65a5dc1-e42c-4eb2-959a-fd433d569477" providerId="ADAL" clId="{5074BAA2-9AA7-4923-8D8A-D9F3D42541C7}" dt="2024-05-17T07:17:21.906" v="2354" actId="1076"/>
          <ac:spMkLst>
            <pc:docMk/>
            <pc:sldMk cId="3088139719" sldId="312"/>
            <ac:spMk id="148" creationId="{FE563BA5-AC94-4E4E-FB17-A29AF5A3F162}"/>
          </ac:spMkLst>
        </pc:spChg>
        <pc:spChg chg="del mod">
          <ac:chgData name="Benjamin REVERSEAU" userId="b65a5dc1-e42c-4eb2-959a-fd433d569477" providerId="ADAL" clId="{5074BAA2-9AA7-4923-8D8A-D9F3D42541C7}" dt="2024-05-17T07:14:14.660" v="2311" actId="478"/>
          <ac:spMkLst>
            <pc:docMk/>
            <pc:sldMk cId="3088139719" sldId="312"/>
            <ac:spMk id="150" creationId="{C249354A-5D5B-2B96-A579-32E4B33BB8C7}"/>
          </ac:spMkLst>
        </pc:spChg>
        <pc:spChg chg="mod">
          <ac:chgData name="Benjamin REVERSEAU" userId="b65a5dc1-e42c-4eb2-959a-fd433d569477" providerId="ADAL" clId="{5074BAA2-9AA7-4923-8D8A-D9F3D42541C7}" dt="2024-05-16T17:30:27.432" v="2057" actId="208"/>
          <ac:spMkLst>
            <pc:docMk/>
            <pc:sldMk cId="3088139719" sldId="312"/>
            <ac:spMk id="164" creationId="{9FD1C422-6510-C9EB-6D3C-30CD51281775}"/>
          </ac:spMkLst>
        </pc:spChg>
        <pc:spChg chg="mod">
          <ac:chgData name="Benjamin REVERSEAU" userId="b65a5dc1-e42c-4eb2-959a-fd433d569477" providerId="ADAL" clId="{5074BAA2-9AA7-4923-8D8A-D9F3D42541C7}" dt="2024-05-16T17:31:07.144" v="2065" actId="1076"/>
          <ac:spMkLst>
            <pc:docMk/>
            <pc:sldMk cId="3088139719" sldId="312"/>
            <ac:spMk id="165" creationId="{886C4F46-FBBA-87C5-60B2-8317013F36E0}"/>
          </ac:spMkLst>
        </pc:spChg>
        <pc:spChg chg="add del mod">
          <ac:chgData name="Benjamin REVERSEAU" userId="b65a5dc1-e42c-4eb2-959a-fd433d569477" providerId="ADAL" clId="{5074BAA2-9AA7-4923-8D8A-D9F3D42541C7}" dt="2024-05-16T18:02:17.514" v="2217" actId="478"/>
          <ac:spMkLst>
            <pc:docMk/>
            <pc:sldMk cId="3088139719" sldId="312"/>
            <ac:spMk id="166" creationId="{2255CD61-C970-EDC7-C93A-DCEB121449FA}"/>
          </ac:spMkLst>
        </pc:spChg>
        <pc:spChg chg="mod">
          <ac:chgData name="Benjamin REVERSEAU" userId="b65a5dc1-e42c-4eb2-959a-fd433d569477" providerId="ADAL" clId="{5074BAA2-9AA7-4923-8D8A-D9F3D42541C7}" dt="2024-05-16T17:30:41.010" v="2061" actId="208"/>
          <ac:spMkLst>
            <pc:docMk/>
            <pc:sldMk cId="3088139719" sldId="312"/>
            <ac:spMk id="172" creationId="{0B4FE964-5701-38F0-E4FA-0E9110A1F855}"/>
          </ac:spMkLst>
        </pc:spChg>
        <pc:spChg chg="mod">
          <ac:chgData name="Benjamin REVERSEAU" userId="b65a5dc1-e42c-4eb2-959a-fd433d569477" providerId="ADAL" clId="{5074BAA2-9AA7-4923-8D8A-D9F3D42541C7}" dt="2024-05-16T17:30:17.209" v="2056" actId="1076"/>
          <ac:spMkLst>
            <pc:docMk/>
            <pc:sldMk cId="3088139719" sldId="312"/>
            <ac:spMk id="173" creationId="{A32B6AD4-D641-8772-CB65-16C15801CB75}"/>
          </ac:spMkLst>
        </pc:spChg>
        <pc:spChg chg="mod">
          <ac:chgData name="Benjamin REVERSEAU" userId="b65a5dc1-e42c-4eb2-959a-fd433d569477" providerId="ADAL" clId="{5074BAA2-9AA7-4923-8D8A-D9F3D42541C7}" dt="2024-05-16T17:13:28.822" v="2046" actId="207"/>
          <ac:spMkLst>
            <pc:docMk/>
            <pc:sldMk cId="3088139719" sldId="312"/>
            <ac:spMk id="174" creationId="{93AA0AC3-52BB-6037-1CBB-4C1C89BAFEAB}"/>
          </ac:spMkLst>
        </pc:spChg>
        <pc:spChg chg="add mod">
          <ac:chgData name="Benjamin REVERSEAU" userId="b65a5dc1-e42c-4eb2-959a-fd433d569477" providerId="ADAL" clId="{5074BAA2-9AA7-4923-8D8A-D9F3D42541C7}" dt="2024-05-16T17:59:58.902" v="2214" actId="404"/>
          <ac:spMkLst>
            <pc:docMk/>
            <pc:sldMk cId="3088139719" sldId="312"/>
            <ac:spMk id="181" creationId="{D185C425-26DF-D01B-30D2-F21B273999BD}"/>
          </ac:spMkLst>
        </pc:spChg>
        <pc:grpChg chg="add del mod">
          <ac:chgData name="Benjamin REVERSEAU" userId="b65a5dc1-e42c-4eb2-959a-fd433d569477" providerId="ADAL" clId="{5074BAA2-9AA7-4923-8D8A-D9F3D42541C7}" dt="2024-05-16T12:49:31.002" v="198"/>
          <ac:grpSpMkLst>
            <pc:docMk/>
            <pc:sldMk cId="3088139719" sldId="312"/>
            <ac:grpSpMk id="3" creationId="{F5C168C9-1BA9-FB21-F2C9-DEC165E38A85}"/>
          </ac:grpSpMkLst>
        </pc:grpChg>
        <pc:grpChg chg="add del mod">
          <ac:chgData name="Benjamin REVERSEAU" userId="b65a5dc1-e42c-4eb2-959a-fd433d569477" providerId="ADAL" clId="{5074BAA2-9AA7-4923-8D8A-D9F3D42541C7}" dt="2024-05-16T12:49:31.002" v="198"/>
          <ac:grpSpMkLst>
            <pc:docMk/>
            <pc:sldMk cId="3088139719" sldId="312"/>
            <ac:grpSpMk id="23" creationId="{337429B7-5E13-0CF6-9942-B38522C93DED}"/>
          </ac:grpSpMkLst>
        </pc:grpChg>
        <pc:grpChg chg="mod">
          <ac:chgData name="Benjamin REVERSEAU" userId="b65a5dc1-e42c-4eb2-959a-fd433d569477" providerId="ADAL" clId="{5074BAA2-9AA7-4923-8D8A-D9F3D42541C7}" dt="2024-05-16T12:49:16.512" v="195"/>
          <ac:grpSpMkLst>
            <pc:docMk/>
            <pc:sldMk cId="3088139719" sldId="312"/>
            <ac:grpSpMk id="24" creationId="{53134118-2230-68D6-511C-E7F1C3CB2E8E}"/>
          </ac:grpSpMkLst>
        </pc:grpChg>
        <pc:grpChg chg="mod">
          <ac:chgData name="Benjamin REVERSEAU" userId="b65a5dc1-e42c-4eb2-959a-fd433d569477" providerId="ADAL" clId="{5074BAA2-9AA7-4923-8D8A-D9F3D42541C7}" dt="2024-05-16T12:49:16.512" v="195"/>
          <ac:grpSpMkLst>
            <pc:docMk/>
            <pc:sldMk cId="3088139719" sldId="312"/>
            <ac:grpSpMk id="26" creationId="{D378C84C-229A-A924-335C-64B4176610DB}"/>
          </ac:grpSpMkLst>
        </pc:grpChg>
        <pc:grpChg chg="add del mod">
          <ac:chgData name="Benjamin REVERSEAU" userId="b65a5dc1-e42c-4eb2-959a-fd433d569477" providerId="ADAL" clId="{5074BAA2-9AA7-4923-8D8A-D9F3D42541C7}" dt="2024-05-16T12:49:31.002" v="198"/>
          <ac:grpSpMkLst>
            <pc:docMk/>
            <pc:sldMk cId="3088139719" sldId="312"/>
            <ac:grpSpMk id="36" creationId="{1D1A3228-3F1E-A6E8-D515-D221650E9565}"/>
          </ac:grpSpMkLst>
        </pc:grpChg>
        <pc:grpChg chg="mod">
          <ac:chgData name="Benjamin REVERSEAU" userId="b65a5dc1-e42c-4eb2-959a-fd433d569477" providerId="ADAL" clId="{5074BAA2-9AA7-4923-8D8A-D9F3D42541C7}" dt="2024-05-16T12:49:16.512" v="195"/>
          <ac:grpSpMkLst>
            <pc:docMk/>
            <pc:sldMk cId="3088139719" sldId="312"/>
            <ac:grpSpMk id="37" creationId="{8D06F324-4D7A-0CCF-D92D-3D434DB3C7CA}"/>
          </ac:grpSpMkLst>
        </pc:grpChg>
        <pc:grpChg chg="add del mod">
          <ac:chgData name="Benjamin REVERSEAU" userId="b65a5dc1-e42c-4eb2-959a-fd433d569477" providerId="ADAL" clId="{5074BAA2-9AA7-4923-8D8A-D9F3D42541C7}" dt="2024-05-16T12:49:31.002" v="198"/>
          <ac:grpSpMkLst>
            <pc:docMk/>
            <pc:sldMk cId="3088139719" sldId="312"/>
            <ac:grpSpMk id="41" creationId="{EE178863-3144-18C0-28EF-6CA2F2AA6781}"/>
          </ac:grpSpMkLst>
        </pc:grpChg>
        <pc:grpChg chg="mod">
          <ac:chgData name="Benjamin REVERSEAU" userId="b65a5dc1-e42c-4eb2-959a-fd433d569477" providerId="ADAL" clId="{5074BAA2-9AA7-4923-8D8A-D9F3D42541C7}" dt="2024-05-16T12:49:16.512" v="195"/>
          <ac:grpSpMkLst>
            <pc:docMk/>
            <pc:sldMk cId="3088139719" sldId="312"/>
            <ac:grpSpMk id="42" creationId="{CD9463E6-2C6B-25CD-6129-7E329216C716}"/>
          </ac:grpSpMkLst>
        </pc:grpChg>
        <pc:grpChg chg="add del mod">
          <ac:chgData name="Benjamin REVERSEAU" userId="b65a5dc1-e42c-4eb2-959a-fd433d569477" providerId="ADAL" clId="{5074BAA2-9AA7-4923-8D8A-D9F3D42541C7}" dt="2024-05-16T12:49:31.002" v="198"/>
          <ac:grpSpMkLst>
            <pc:docMk/>
            <pc:sldMk cId="3088139719" sldId="312"/>
            <ac:grpSpMk id="55" creationId="{8154B67A-9F99-4FE0-28B8-D33117072467}"/>
          </ac:grpSpMkLst>
        </pc:grpChg>
        <pc:grpChg chg="mod">
          <ac:chgData name="Benjamin REVERSEAU" userId="b65a5dc1-e42c-4eb2-959a-fd433d569477" providerId="ADAL" clId="{5074BAA2-9AA7-4923-8D8A-D9F3D42541C7}" dt="2024-05-16T12:49:16.512" v="195"/>
          <ac:grpSpMkLst>
            <pc:docMk/>
            <pc:sldMk cId="3088139719" sldId="312"/>
            <ac:grpSpMk id="56" creationId="{6D746B35-A903-3C1B-ED9F-173499D58927}"/>
          </ac:grpSpMkLst>
        </pc:grpChg>
        <pc:grpChg chg="mod">
          <ac:chgData name="Benjamin REVERSEAU" userId="b65a5dc1-e42c-4eb2-959a-fd433d569477" providerId="ADAL" clId="{5074BAA2-9AA7-4923-8D8A-D9F3D42541C7}" dt="2024-05-16T12:49:16.512" v="195"/>
          <ac:grpSpMkLst>
            <pc:docMk/>
            <pc:sldMk cId="3088139719" sldId="312"/>
            <ac:grpSpMk id="64" creationId="{DFDDFBCD-FFFF-A850-AFEE-43A5B25238EB}"/>
          </ac:grpSpMkLst>
        </pc:grpChg>
        <pc:grpChg chg="add del mod">
          <ac:chgData name="Benjamin REVERSEAU" userId="b65a5dc1-e42c-4eb2-959a-fd433d569477" providerId="ADAL" clId="{5074BAA2-9AA7-4923-8D8A-D9F3D42541C7}" dt="2024-05-16T12:49:31.002" v="198"/>
          <ac:grpSpMkLst>
            <pc:docMk/>
            <pc:sldMk cId="3088139719" sldId="312"/>
            <ac:grpSpMk id="82" creationId="{D4E8FDD8-873F-2DE3-EB05-55229BFEF47E}"/>
          </ac:grpSpMkLst>
        </pc:grpChg>
        <pc:grpChg chg="mod">
          <ac:chgData name="Benjamin REVERSEAU" userId="b65a5dc1-e42c-4eb2-959a-fd433d569477" providerId="ADAL" clId="{5074BAA2-9AA7-4923-8D8A-D9F3D42541C7}" dt="2024-05-16T12:49:16.512" v="195"/>
          <ac:grpSpMkLst>
            <pc:docMk/>
            <pc:sldMk cId="3088139719" sldId="312"/>
            <ac:grpSpMk id="83" creationId="{F4EAF1D9-E67E-7F71-4E05-BFE47015B287}"/>
          </ac:grpSpMkLst>
        </pc:grpChg>
        <pc:grpChg chg="add mod">
          <ac:chgData name="Benjamin REVERSEAU" userId="b65a5dc1-e42c-4eb2-959a-fd433d569477" providerId="ADAL" clId="{5074BAA2-9AA7-4923-8D8A-D9F3D42541C7}" dt="2024-05-16T12:55:01.150" v="272" actId="1076"/>
          <ac:grpSpMkLst>
            <pc:docMk/>
            <pc:sldMk cId="3088139719" sldId="312"/>
            <ac:grpSpMk id="97" creationId="{DA25BEC4-59E0-FA62-8E0A-C99ABD00E9BA}"/>
          </ac:grpSpMkLst>
        </pc:grpChg>
        <pc:grpChg chg="add del mod">
          <ac:chgData name="Benjamin REVERSEAU" userId="b65a5dc1-e42c-4eb2-959a-fd433d569477" providerId="ADAL" clId="{5074BAA2-9AA7-4923-8D8A-D9F3D42541C7}" dt="2024-05-17T07:15:41.436" v="2338" actId="1076"/>
          <ac:grpSpMkLst>
            <pc:docMk/>
            <pc:sldMk cId="3088139719" sldId="312"/>
            <ac:grpSpMk id="108" creationId="{D6695EAA-BD45-EC89-AEAA-BA001BE1AE2A}"/>
          </ac:grpSpMkLst>
        </pc:grpChg>
        <pc:grpChg chg="mod">
          <ac:chgData name="Benjamin REVERSEAU" userId="b65a5dc1-e42c-4eb2-959a-fd433d569477" providerId="ADAL" clId="{5074BAA2-9AA7-4923-8D8A-D9F3D42541C7}" dt="2024-05-16T12:49:37.297" v="199"/>
          <ac:grpSpMkLst>
            <pc:docMk/>
            <pc:sldMk cId="3088139719" sldId="312"/>
            <ac:grpSpMk id="109" creationId="{6948BB95-1EC7-4DD9-3033-7EF915DFECC9}"/>
          </ac:grpSpMkLst>
        </pc:grpChg>
        <pc:grpChg chg="mod">
          <ac:chgData name="Benjamin REVERSEAU" userId="b65a5dc1-e42c-4eb2-959a-fd433d569477" providerId="ADAL" clId="{5074BAA2-9AA7-4923-8D8A-D9F3D42541C7}" dt="2024-05-16T12:49:37.297" v="199"/>
          <ac:grpSpMkLst>
            <pc:docMk/>
            <pc:sldMk cId="3088139719" sldId="312"/>
            <ac:grpSpMk id="111" creationId="{1300CE03-B5DB-E1FA-15E1-88CA02345600}"/>
          </ac:grpSpMkLst>
        </pc:grpChg>
        <pc:grpChg chg="add mod">
          <ac:chgData name="Benjamin REVERSEAU" userId="b65a5dc1-e42c-4eb2-959a-fd433d569477" providerId="ADAL" clId="{5074BAA2-9AA7-4923-8D8A-D9F3D42541C7}" dt="2024-05-17T07:23:41.923" v="2379" actId="14100"/>
          <ac:grpSpMkLst>
            <pc:docMk/>
            <pc:sldMk cId="3088139719" sldId="312"/>
            <ac:grpSpMk id="121" creationId="{B498014E-2A0B-E6E6-9803-D6DB9209CE69}"/>
          </ac:grpSpMkLst>
        </pc:grpChg>
        <pc:grpChg chg="mod">
          <ac:chgData name="Benjamin REVERSEAU" userId="b65a5dc1-e42c-4eb2-959a-fd433d569477" providerId="ADAL" clId="{5074BAA2-9AA7-4923-8D8A-D9F3D42541C7}" dt="2024-05-16T12:49:37.297" v="199"/>
          <ac:grpSpMkLst>
            <pc:docMk/>
            <pc:sldMk cId="3088139719" sldId="312"/>
            <ac:grpSpMk id="122" creationId="{B3E1179F-F8A3-B676-8A5D-C1C50EAAADF4}"/>
          </ac:grpSpMkLst>
        </pc:grpChg>
        <pc:grpChg chg="add mod">
          <ac:chgData name="Benjamin REVERSEAU" userId="b65a5dc1-e42c-4eb2-959a-fd433d569477" providerId="ADAL" clId="{5074BAA2-9AA7-4923-8D8A-D9F3D42541C7}" dt="2024-05-17T07:15:44.267" v="2339" actId="1076"/>
          <ac:grpSpMkLst>
            <pc:docMk/>
            <pc:sldMk cId="3088139719" sldId="312"/>
            <ac:grpSpMk id="126" creationId="{19E3C126-2978-6DB8-4F83-069068147FE6}"/>
          </ac:grpSpMkLst>
        </pc:grpChg>
        <pc:grpChg chg="mod">
          <ac:chgData name="Benjamin REVERSEAU" userId="b65a5dc1-e42c-4eb2-959a-fd433d569477" providerId="ADAL" clId="{5074BAA2-9AA7-4923-8D8A-D9F3D42541C7}" dt="2024-05-16T12:49:37.297" v="199"/>
          <ac:grpSpMkLst>
            <pc:docMk/>
            <pc:sldMk cId="3088139719" sldId="312"/>
            <ac:grpSpMk id="127" creationId="{2399B52B-3395-BC84-5E11-CF2A68485FFC}"/>
          </ac:grpSpMkLst>
        </pc:grpChg>
        <pc:grpChg chg="add mod">
          <ac:chgData name="Benjamin REVERSEAU" userId="b65a5dc1-e42c-4eb2-959a-fd433d569477" providerId="ADAL" clId="{5074BAA2-9AA7-4923-8D8A-D9F3D42541C7}" dt="2024-05-16T12:54:57.055" v="271" actId="14100"/>
          <ac:grpSpMkLst>
            <pc:docMk/>
            <pc:sldMk cId="3088139719" sldId="312"/>
            <ac:grpSpMk id="140" creationId="{034A7CB5-8F87-DDFA-5ED5-201F3FD13498}"/>
          </ac:grpSpMkLst>
        </pc:grpChg>
        <pc:grpChg chg="mod">
          <ac:chgData name="Benjamin REVERSEAU" userId="b65a5dc1-e42c-4eb2-959a-fd433d569477" providerId="ADAL" clId="{5074BAA2-9AA7-4923-8D8A-D9F3D42541C7}" dt="2024-05-16T12:49:37.297" v="199"/>
          <ac:grpSpMkLst>
            <pc:docMk/>
            <pc:sldMk cId="3088139719" sldId="312"/>
            <ac:grpSpMk id="141" creationId="{CAF0D8C2-11AF-E410-DD49-8E2E49048B8C}"/>
          </ac:grpSpMkLst>
        </pc:grpChg>
        <pc:grpChg chg="mod">
          <ac:chgData name="Benjamin REVERSEAU" userId="b65a5dc1-e42c-4eb2-959a-fd433d569477" providerId="ADAL" clId="{5074BAA2-9AA7-4923-8D8A-D9F3D42541C7}" dt="2024-05-16T12:49:37.297" v="199"/>
          <ac:grpSpMkLst>
            <pc:docMk/>
            <pc:sldMk cId="3088139719" sldId="312"/>
            <ac:grpSpMk id="149" creationId="{B8F17074-FCD9-A0E6-5912-0904938032DA}"/>
          </ac:grpSpMkLst>
        </pc:grpChg>
        <pc:grpChg chg="add mod">
          <ac:chgData name="Benjamin REVERSEAU" userId="b65a5dc1-e42c-4eb2-959a-fd433d569477" providerId="ADAL" clId="{5074BAA2-9AA7-4923-8D8A-D9F3D42541C7}" dt="2024-05-16T12:55:33.270" v="281" actId="1076"/>
          <ac:grpSpMkLst>
            <pc:docMk/>
            <pc:sldMk cId="3088139719" sldId="312"/>
            <ac:grpSpMk id="167" creationId="{ACE66944-E1CF-E040-80A8-09C48A1B8198}"/>
          </ac:grpSpMkLst>
        </pc:grpChg>
        <pc:grpChg chg="mod">
          <ac:chgData name="Benjamin REVERSEAU" userId="b65a5dc1-e42c-4eb2-959a-fd433d569477" providerId="ADAL" clId="{5074BAA2-9AA7-4923-8D8A-D9F3D42541C7}" dt="2024-05-16T12:49:37.297" v="199"/>
          <ac:grpSpMkLst>
            <pc:docMk/>
            <pc:sldMk cId="3088139719" sldId="312"/>
            <ac:grpSpMk id="168" creationId="{3B393AA8-520C-3874-F3EF-BC33FCCDCC92}"/>
          </ac:grpSpMkLst>
        </pc:grp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4" creationId="{ED0E749F-80F8-FE21-1D62-FC0D89657209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6" creationId="{7145358F-1017-94A5-01D0-ACF3F05BCE07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7" creationId="{218604B5-44FE-B5F2-7D26-05D189798E3A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8" creationId="{6BAD8709-B1C5-1900-07BE-43763803E0F2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9" creationId="{C2E803FB-5323-0C57-433B-AF6CBB8D561D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10" creationId="{0C41A501-03AD-F67A-7427-C3D26FDC4BA5}"/>
          </ac:picMkLst>
        </pc:picChg>
        <pc:picChg chg="add mod">
          <ac:chgData name="Benjamin REVERSEAU" userId="b65a5dc1-e42c-4eb2-959a-fd433d569477" providerId="ADAL" clId="{5074BAA2-9AA7-4923-8D8A-D9F3D42541C7}" dt="2024-05-17T07:21:07.130" v="2360" actId="14100"/>
          <ac:picMkLst>
            <pc:docMk/>
            <pc:sldMk cId="3088139719" sldId="312"/>
            <ac:picMk id="12" creationId="{138510EA-16EA-AF1B-ECD3-98B103825591}"/>
          </ac:picMkLst>
        </pc:picChg>
        <pc:picChg chg="add mod">
          <ac:chgData name="Benjamin REVERSEAU" userId="b65a5dc1-e42c-4eb2-959a-fd433d569477" providerId="ADAL" clId="{5074BAA2-9AA7-4923-8D8A-D9F3D42541C7}" dt="2024-05-16T18:02:20.267" v="2218" actId="1076"/>
          <ac:picMkLst>
            <pc:docMk/>
            <pc:sldMk cId="3088139719" sldId="312"/>
            <ac:picMk id="14" creationId="{3A3F777D-A3F7-5101-1F78-F66954E2E7ED}"/>
          </ac:picMkLst>
        </pc:picChg>
        <pc:picChg chg="add mod">
          <ac:chgData name="Benjamin REVERSEAU" userId="b65a5dc1-e42c-4eb2-959a-fd433d569477" providerId="ADAL" clId="{5074BAA2-9AA7-4923-8D8A-D9F3D42541C7}" dt="2024-05-17T07:25:05.026" v="2384" actId="1076"/>
          <ac:picMkLst>
            <pc:docMk/>
            <pc:sldMk cId="3088139719" sldId="312"/>
            <ac:picMk id="15" creationId="{CF8AB19E-67E5-F72B-FC5D-B26233CCF186}"/>
          </ac:picMkLst>
        </pc:picChg>
        <pc:picChg chg="add mod">
          <ac:chgData name="Benjamin REVERSEAU" userId="b65a5dc1-e42c-4eb2-959a-fd433d569477" providerId="ADAL" clId="{5074BAA2-9AA7-4923-8D8A-D9F3D42541C7}" dt="2024-05-17T07:32:49.240" v="2391" actId="1076"/>
          <ac:picMkLst>
            <pc:docMk/>
            <pc:sldMk cId="3088139719" sldId="312"/>
            <ac:picMk id="17" creationId="{98867FA4-EB30-9FB0-16B8-F5F6CC4CD6AF}"/>
          </ac:picMkLst>
        </pc:picChg>
        <pc:picChg chg="del">
          <ac:chgData name="Benjamin REVERSEAU" userId="b65a5dc1-e42c-4eb2-959a-fd433d569477" providerId="ADAL" clId="{5074BAA2-9AA7-4923-8D8A-D9F3D42541C7}" dt="2024-05-16T12:49:03.094" v="194" actId="478"/>
          <ac:picMkLst>
            <pc:docMk/>
            <pc:sldMk cId="3088139719" sldId="312"/>
            <ac:picMk id="17" creationId="{B41C3F15-EA03-3FCA-DFFE-F0F913E46EEE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19" creationId="{721779C3-1FAF-5A20-93C9-29F4A5224673}"/>
          </ac:picMkLst>
        </pc:picChg>
        <pc:picChg chg="add mod">
          <ac:chgData name="Benjamin REVERSEAU" userId="b65a5dc1-e42c-4eb2-959a-fd433d569477" providerId="ADAL" clId="{5074BAA2-9AA7-4923-8D8A-D9F3D42541C7}" dt="2024-05-17T07:23:49.738" v="2382" actId="1076"/>
          <ac:picMkLst>
            <pc:docMk/>
            <pc:sldMk cId="3088139719" sldId="312"/>
            <ac:picMk id="19" creationId="{F285C2CD-8F0F-C24C-0FA5-D30C705E3D95}"/>
          </ac:picMkLst>
        </pc:picChg>
        <pc:picChg chg="add mod">
          <ac:chgData name="Benjamin REVERSEAU" userId="b65a5dc1-e42c-4eb2-959a-fd433d569477" providerId="ADAL" clId="{5074BAA2-9AA7-4923-8D8A-D9F3D42541C7}" dt="2024-05-17T07:33:06.145" v="2394" actId="1076"/>
          <ac:picMkLst>
            <pc:docMk/>
            <pc:sldMk cId="3088139719" sldId="312"/>
            <ac:picMk id="21" creationId="{1C3E530B-E985-0431-4C6B-77CB25F51DBD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27" creationId="{DE6178E7-C27B-2568-D011-B75F2B4BE532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28" creationId="{D9E3607E-369E-E456-1305-31109BFA9E29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29" creationId="{4F92C50D-700F-4564-8889-1974037517C8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30" creationId="{D25800C6-32F8-3C78-8008-7835E690E987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31" creationId="{9D8B1255-B211-FBE0-B49E-6979107C6399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32" creationId="{8C70EBF6-2FE3-20AE-B056-A940D71C5A51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44" creationId="{6A45CB41-9136-F2B1-AC34-5346504E22F2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45" creationId="{FAB20986-3F9B-571D-0161-EB5253967F45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46" creationId="{92C35C10-CBBB-658C-D055-FFDBB6894648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47" creationId="{604EFAB8-0B56-F616-460F-C433266959F8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48" creationId="{592A9F05-6E11-56BF-E8BE-D5EA060A5DF1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49" creationId="{DD90BA0F-9D5B-4F9D-4DCD-941262750AE8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50" creationId="{EA9C5742-6594-1640-2A2E-1FAA3F93BC1F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52" creationId="{23480E09-22C9-AED3-6BCC-45D90271A761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57" creationId="{0EF84E9A-1A6C-A556-1DC8-88FC7E20EF5F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58" creationId="{894AE574-1E19-49B4-8B0C-D5D68DAB25B1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59" creationId="{4C03B067-E98D-DF32-147A-309C77975CBB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60" creationId="{96551591-F054-B564-D18E-285E34298773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61" creationId="{6BE1DD0E-F4CF-8883-F1A7-9F69D2873372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62" creationId="{4F6D36A7-732E-65EA-176A-BE7CBDFF3FA6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66" creationId="{DEDCA24C-9401-7A08-2A36-5361D2990471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67" creationId="{91088B09-2DD0-73C4-CD5A-9E5A3AC65D46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68" creationId="{C2D817F5-CB19-D20C-7186-BB42AB1A451B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69" creationId="{6641295C-03BF-6063-22BD-28F564DFD01A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70" creationId="{616CFE60-ABCB-4E80-82F5-F6A075410548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71" creationId="{862026AA-5761-6208-5ABD-815D2F00FA07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72" creationId="{920E33CE-BB44-6D1A-FFA4-366CA4E622C9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73" creationId="{2B516D27-43CA-9402-A911-325069838546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74" creationId="{5A1E0989-A5E8-2777-A320-15A8948BED12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75" creationId="{F4427D05-18CC-E8F9-E185-5CEDAD8F96FA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76" creationId="{DD341965-87A7-AA85-A5ED-8076AB805D51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77" creationId="{815F9602-A1BD-DFB1-FC3A-EF7F5175AE32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78" creationId="{C4E35A89-0D20-FF3B-82E0-F204138E4542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84" creationId="{5BCA7454-FC0B-6CF0-2FBC-0A8B8C8C2385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85" creationId="{4AAE8E63-7B63-7F66-13F8-1DF11402AE8E}"/>
          </ac:picMkLst>
        </pc:picChg>
        <pc:picChg chg="mod">
          <ac:chgData name="Benjamin REVERSEAU" userId="b65a5dc1-e42c-4eb2-959a-fd433d569477" providerId="ADAL" clId="{5074BAA2-9AA7-4923-8D8A-D9F3D42541C7}" dt="2024-05-16T12:49:16.512" v="195"/>
          <ac:picMkLst>
            <pc:docMk/>
            <pc:sldMk cId="3088139719" sldId="312"/>
            <ac:picMk id="86" creationId="{B5546965-D2D2-E1DE-71EF-4332A5F6276F}"/>
          </ac:picMkLst>
        </pc:picChg>
        <pc:picChg chg="mod">
          <ac:chgData name="Benjamin REVERSEAU" userId="b65a5dc1-e42c-4eb2-959a-fd433d569477" providerId="ADAL" clId="{5074BAA2-9AA7-4923-8D8A-D9F3D42541C7}" dt="2024-05-16T12:53:36.057" v="245" actId="14100"/>
          <ac:picMkLst>
            <pc:docMk/>
            <pc:sldMk cId="3088139719" sldId="312"/>
            <ac:picMk id="98" creationId="{30B643D3-AFC6-B303-5187-82AC90B36BF5}"/>
          </ac:picMkLst>
        </pc:picChg>
        <pc:picChg chg="mod">
          <ac:chgData name="Benjamin REVERSEAU" userId="b65a5dc1-e42c-4eb2-959a-fd433d569477" providerId="ADAL" clId="{5074BAA2-9AA7-4923-8D8A-D9F3D42541C7}" dt="2024-05-16T12:54:03.502" v="256" actId="1076"/>
          <ac:picMkLst>
            <pc:docMk/>
            <pc:sldMk cId="3088139719" sldId="312"/>
            <ac:picMk id="99" creationId="{6FB32E23-7428-3E99-F533-4AB52CBC90C9}"/>
          </ac:picMkLst>
        </pc:picChg>
        <pc:picChg chg="mod">
          <ac:chgData name="Benjamin REVERSEAU" userId="b65a5dc1-e42c-4eb2-959a-fd433d569477" providerId="ADAL" clId="{5074BAA2-9AA7-4923-8D8A-D9F3D42541C7}" dt="2024-05-16T12:53:43.764" v="248" actId="1076"/>
          <ac:picMkLst>
            <pc:docMk/>
            <pc:sldMk cId="3088139719" sldId="312"/>
            <ac:picMk id="100" creationId="{77FE082D-BC84-203C-8E72-1834434C7C5A}"/>
          </ac:picMkLst>
        </pc:picChg>
        <pc:picChg chg="mod">
          <ac:chgData name="Benjamin REVERSEAU" userId="b65a5dc1-e42c-4eb2-959a-fd433d569477" providerId="ADAL" clId="{5074BAA2-9AA7-4923-8D8A-D9F3D42541C7}" dt="2024-05-16T12:53:47.934" v="250" actId="1076"/>
          <ac:picMkLst>
            <pc:docMk/>
            <pc:sldMk cId="3088139719" sldId="312"/>
            <ac:picMk id="101" creationId="{450C2828-9626-5C30-038D-2C93093A53CD}"/>
          </ac:picMkLst>
        </pc:picChg>
        <pc:picChg chg="mod">
          <ac:chgData name="Benjamin REVERSEAU" userId="b65a5dc1-e42c-4eb2-959a-fd433d569477" providerId="ADAL" clId="{5074BAA2-9AA7-4923-8D8A-D9F3D42541C7}" dt="2024-05-16T12:53:41.831" v="247" actId="1076"/>
          <ac:picMkLst>
            <pc:docMk/>
            <pc:sldMk cId="3088139719" sldId="312"/>
            <ac:picMk id="102" creationId="{3FAC409E-3EC8-9562-0BFE-A768585267C8}"/>
          </ac:picMkLst>
        </pc:picChg>
        <pc:picChg chg="mod">
          <ac:chgData name="Benjamin REVERSEAU" userId="b65a5dc1-e42c-4eb2-959a-fd433d569477" providerId="ADAL" clId="{5074BAA2-9AA7-4923-8D8A-D9F3D42541C7}" dt="2024-05-16T12:53:59.990" v="254" actId="1076"/>
          <ac:picMkLst>
            <pc:docMk/>
            <pc:sldMk cId="3088139719" sldId="312"/>
            <ac:picMk id="103" creationId="{59A660E1-4EBC-DF27-1F81-9231ADDBC741}"/>
          </ac:picMkLst>
        </pc:picChg>
        <pc:picChg chg="mod">
          <ac:chgData name="Benjamin REVERSEAU" userId="b65a5dc1-e42c-4eb2-959a-fd433d569477" providerId="ADAL" clId="{5074BAA2-9AA7-4923-8D8A-D9F3D42541C7}" dt="2024-05-16T12:54:01.830" v="255" actId="1076"/>
          <ac:picMkLst>
            <pc:docMk/>
            <pc:sldMk cId="3088139719" sldId="312"/>
            <ac:picMk id="104" creationId="{B196CA48-7A3C-EB06-3854-0574CEED1CDE}"/>
          </ac:picMkLst>
        </pc:picChg>
        <pc:picChg chg="mod">
          <ac:chgData name="Benjamin REVERSEAU" userId="b65a5dc1-e42c-4eb2-959a-fd433d569477" providerId="ADAL" clId="{5074BAA2-9AA7-4923-8D8A-D9F3D42541C7}" dt="2024-05-17T07:33:39.882" v="2403" actId="14100"/>
          <ac:picMkLst>
            <pc:docMk/>
            <pc:sldMk cId="3088139719" sldId="312"/>
            <ac:picMk id="112" creationId="{69361B01-C9B6-A37A-63E2-E60261EF1920}"/>
          </ac:picMkLst>
        </pc:picChg>
        <pc:picChg chg="mod">
          <ac:chgData name="Benjamin REVERSEAU" userId="b65a5dc1-e42c-4eb2-959a-fd433d569477" providerId="ADAL" clId="{5074BAA2-9AA7-4923-8D8A-D9F3D42541C7}" dt="2024-05-17T07:33:33.513" v="2400" actId="1076"/>
          <ac:picMkLst>
            <pc:docMk/>
            <pc:sldMk cId="3088139719" sldId="312"/>
            <ac:picMk id="113" creationId="{1F924B6A-A44F-16A9-6376-80DA4A02A369}"/>
          </ac:picMkLst>
        </pc:picChg>
        <pc:picChg chg="mod">
          <ac:chgData name="Benjamin REVERSEAU" userId="b65a5dc1-e42c-4eb2-959a-fd433d569477" providerId="ADAL" clId="{5074BAA2-9AA7-4923-8D8A-D9F3D42541C7}" dt="2024-05-17T07:33:29.826" v="2398" actId="14100"/>
          <ac:picMkLst>
            <pc:docMk/>
            <pc:sldMk cId="3088139719" sldId="312"/>
            <ac:picMk id="114" creationId="{96FB6452-2EB8-5162-B6A5-4EAB4B8CDDBA}"/>
          </ac:picMkLst>
        </pc:picChg>
        <pc:picChg chg="mod">
          <ac:chgData name="Benjamin REVERSEAU" userId="b65a5dc1-e42c-4eb2-959a-fd433d569477" providerId="ADAL" clId="{5074BAA2-9AA7-4923-8D8A-D9F3D42541C7}" dt="2024-05-17T07:33:27.249" v="2397" actId="1076"/>
          <ac:picMkLst>
            <pc:docMk/>
            <pc:sldMk cId="3088139719" sldId="312"/>
            <ac:picMk id="115" creationId="{9C935D6E-1933-924E-AEBD-61C4EBB4B11A}"/>
          </ac:picMkLst>
        </pc:picChg>
        <pc:picChg chg="mod">
          <ac:chgData name="Benjamin REVERSEAU" userId="b65a5dc1-e42c-4eb2-959a-fd433d569477" providerId="ADAL" clId="{5074BAA2-9AA7-4923-8D8A-D9F3D42541C7}" dt="2024-05-17T07:33:22.761" v="2395" actId="14100"/>
          <ac:picMkLst>
            <pc:docMk/>
            <pc:sldMk cId="3088139719" sldId="312"/>
            <ac:picMk id="116" creationId="{A973A6D2-639C-AF7E-3A91-4ACA5C8C1371}"/>
          </ac:picMkLst>
        </pc:picChg>
        <pc:picChg chg="mod">
          <ac:chgData name="Benjamin REVERSEAU" userId="b65a5dc1-e42c-4eb2-959a-fd433d569477" providerId="ADAL" clId="{5074BAA2-9AA7-4923-8D8A-D9F3D42541C7}" dt="2024-05-17T07:33:37.041" v="2402" actId="1076"/>
          <ac:picMkLst>
            <pc:docMk/>
            <pc:sldMk cId="3088139719" sldId="312"/>
            <ac:picMk id="117" creationId="{526C8E34-1659-5F06-6C24-E53CC1BF1D9A}"/>
          </ac:picMkLst>
        </pc:picChg>
        <pc:picChg chg="mod">
          <ac:chgData name="Benjamin REVERSEAU" userId="b65a5dc1-e42c-4eb2-959a-fd433d569477" providerId="ADAL" clId="{5074BAA2-9AA7-4923-8D8A-D9F3D42541C7}" dt="2024-05-16T12:52:29.885" v="226" actId="14100"/>
          <ac:picMkLst>
            <pc:docMk/>
            <pc:sldMk cId="3088139719" sldId="312"/>
            <ac:picMk id="129" creationId="{D49DBDFD-5271-504C-3540-0AA55DD11EFB}"/>
          </ac:picMkLst>
        </pc:picChg>
        <pc:picChg chg="mod">
          <ac:chgData name="Benjamin REVERSEAU" userId="b65a5dc1-e42c-4eb2-959a-fd433d569477" providerId="ADAL" clId="{5074BAA2-9AA7-4923-8D8A-D9F3D42541C7}" dt="2024-05-16T12:52:27.759" v="225" actId="1076"/>
          <ac:picMkLst>
            <pc:docMk/>
            <pc:sldMk cId="3088139719" sldId="312"/>
            <ac:picMk id="130" creationId="{1C0CC996-530F-3B91-0FC8-6E201002E398}"/>
          </ac:picMkLst>
        </pc:picChg>
        <pc:picChg chg="mod">
          <ac:chgData name="Benjamin REVERSEAU" userId="b65a5dc1-e42c-4eb2-959a-fd433d569477" providerId="ADAL" clId="{5074BAA2-9AA7-4923-8D8A-D9F3D42541C7}" dt="2024-05-16T12:52:33.007" v="228" actId="1076"/>
          <ac:picMkLst>
            <pc:docMk/>
            <pc:sldMk cId="3088139719" sldId="312"/>
            <ac:picMk id="131" creationId="{DE49A805-D2F1-350E-4B87-0FF6A8E1EBF2}"/>
          </ac:picMkLst>
        </pc:picChg>
        <pc:picChg chg="mod">
          <ac:chgData name="Benjamin REVERSEAU" userId="b65a5dc1-e42c-4eb2-959a-fd433d569477" providerId="ADAL" clId="{5074BAA2-9AA7-4923-8D8A-D9F3D42541C7}" dt="2024-05-16T12:51:14.128" v="217" actId="1076"/>
          <ac:picMkLst>
            <pc:docMk/>
            <pc:sldMk cId="3088139719" sldId="312"/>
            <ac:picMk id="132" creationId="{BDD86EB5-D2E7-0348-85A9-88E79EC0A350}"/>
          </ac:picMkLst>
        </pc:picChg>
        <pc:picChg chg="mod">
          <ac:chgData name="Benjamin REVERSEAU" userId="b65a5dc1-e42c-4eb2-959a-fd433d569477" providerId="ADAL" clId="{5074BAA2-9AA7-4923-8D8A-D9F3D42541C7}" dt="2024-05-16T12:52:23.958" v="223" actId="1076"/>
          <ac:picMkLst>
            <pc:docMk/>
            <pc:sldMk cId="3088139719" sldId="312"/>
            <ac:picMk id="133" creationId="{500CC2A7-9113-708A-7E2C-431C313439C3}"/>
          </ac:picMkLst>
        </pc:picChg>
        <pc:picChg chg="mod">
          <ac:chgData name="Benjamin REVERSEAU" userId="b65a5dc1-e42c-4eb2-959a-fd433d569477" providerId="ADAL" clId="{5074BAA2-9AA7-4923-8D8A-D9F3D42541C7}" dt="2024-05-16T12:51:10.558" v="215" actId="1076"/>
          <ac:picMkLst>
            <pc:docMk/>
            <pc:sldMk cId="3088139719" sldId="312"/>
            <ac:picMk id="134" creationId="{5A1FDC52-726E-A16C-2406-89BCB2643BB5}"/>
          </ac:picMkLst>
        </pc:picChg>
        <pc:picChg chg="mod">
          <ac:chgData name="Benjamin REVERSEAU" userId="b65a5dc1-e42c-4eb2-959a-fd433d569477" providerId="ADAL" clId="{5074BAA2-9AA7-4923-8D8A-D9F3D42541C7}" dt="2024-05-16T12:52:19.982" v="221" actId="1076"/>
          <ac:picMkLst>
            <pc:docMk/>
            <pc:sldMk cId="3088139719" sldId="312"/>
            <ac:picMk id="135" creationId="{16AB1B45-441D-A2CB-5318-0EA6DB49D522}"/>
          </ac:picMkLst>
        </pc:picChg>
        <pc:picChg chg="mod">
          <ac:chgData name="Benjamin REVERSEAU" userId="b65a5dc1-e42c-4eb2-959a-fd433d569477" providerId="ADAL" clId="{5074BAA2-9AA7-4923-8D8A-D9F3D42541C7}" dt="2024-05-16T12:51:06.830" v="213" actId="1076"/>
          <ac:picMkLst>
            <pc:docMk/>
            <pc:sldMk cId="3088139719" sldId="312"/>
            <ac:picMk id="137" creationId="{8C7FB608-250D-25B5-476E-6B6F8F87EF1E}"/>
          </ac:picMkLst>
        </pc:picChg>
        <pc:picChg chg="mod">
          <ac:chgData name="Benjamin REVERSEAU" userId="b65a5dc1-e42c-4eb2-959a-fd433d569477" providerId="ADAL" clId="{5074BAA2-9AA7-4923-8D8A-D9F3D42541C7}" dt="2024-05-16T12:49:37.297" v="199"/>
          <ac:picMkLst>
            <pc:docMk/>
            <pc:sldMk cId="3088139719" sldId="312"/>
            <ac:picMk id="142" creationId="{8B43895C-E633-6D79-7D76-0FD9E17414E0}"/>
          </ac:picMkLst>
        </pc:picChg>
        <pc:picChg chg="mod">
          <ac:chgData name="Benjamin REVERSEAU" userId="b65a5dc1-e42c-4eb2-959a-fd433d569477" providerId="ADAL" clId="{5074BAA2-9AA7-4923-8D8A-D9F3D42541C7}" dt="2024-05-16T12:49:37.297" v="199"/>
          <ac:picMkLst>
            <pc:docMk/>
            <pc:sldMk cId="3088139719" sldId="312"/>
            <ac:picMk id="143" creationId="{A07C3BF2-BEF5-C4DB-FB1E-5B6A392BB301}"/>
          </ac:picMkLst>
        </pc:picChg>
        <pc:picChg chg="mod">
          <ac:chgData name="Benjamin REVERSEAU" userId="b65a5dc1-e42c-4eb2-959a-fd433d569477" providerId="ADAL" clId="{5074BAA2-9AA7-4923-8D8A-D9F3D42541C7}" dt="2024-05-16T12:49:37.297" v="199"/>
          <ac:picMkLst>
            <pc:docMk/>
            <pc:sldMk cId="3088139719" sldId="312"/>
            <ac:picMk id="144" creationId="{5D092E28-BD93-8D02-3423-14E067ED0499}"/>
          </ac:picMkLst>
        </pc:picChg>
        <pc:picChg chg="mod">
          <ac:chgData name="Benjamin REVERSEAU" userId="b65a5dc1-e42c-4eb2-959a-fd433d569477" providerId="ADAL" clId="{5074BAA2-9AA7-4923-8D8A-D9F3D42541C7}" dt="2024-05-17T07:17:29.577" v="2356" actId="1076"/>
          <ac:picMkLst>
            <pc:docMk/>
            <pc:sldMk cId="3088139719" sldId="312"/>
            <ac:picMk id="145" creationId="{56A59F54-C502-A6B9-03FE-4B7D06BC8E1E}"/>
          </ac:picMkLst>
        </pc:picChg>
        <pc:picChg chg="mod">
          <ac:chgData name="Benjamin REVERSEAU" userId="b65a5dc1-e42c-4eb2-959a-fd433d569477" providerId="ADAL" clId="{5074BAA2-9AA7-4923-8D8A-D9F3D42541C7}" dt="2024-05-16T12:49:37.297" v="199"/>
          <ac:picMkLst>
            <pc:docMk/>
            <pc:sldMk cId="3088139719" sldId="312"/>
            <ac:picMk id="146" creationId="{E7CAA7FA-D37F-0E7C-BB86-6BB692D19BB9}"/>
          </ac:picMkLst>
        </pc:picChg>
        <pc:picChg chg="mod">
          <ac:chgData name="Benjamin REVERSEAU" userId="b65a5dc1-e42c-4eb2-959a-fd433d569477" providerId="ADAL" clId="{5074BAA2-9AA7-4923-8D8A-D9F3D42541C7}" dt="2024-05-17T07:17:26.698" v="2355" actId="1076"/>
          <ac:picMkLst>
            <pc:docMk/>
            <pc:sldMk cId="3088139719" sldId="312"/>
            <ac:picMk id="147" creationId="{176B5447-34E2-142C-91E6-05B869D40F39}"/>
          </ac:picMkLst>
        </pc:picChg>
        <pc:picChg chg="mod">
          <ac:chgData name="Benjamin REVERSEAU" userId="b65a5dc1-e42c-4eb2-959a-fd433d569477" providerId="ADAL" clId="{5074BAA2-9AA7-4923-8D8A-D9F3D42541C7}" dt="2024-05-16T12:49:37.297" v="199"/>
          <ac:picMkLst>
            <pc:docMk/>
            <pc:sldMk cId="3088139719" sldId="312"/>
            <ac:picMk id="151" creationId="{042DBAE0-A3D8-ABB6-6630-02C8C45A8742}"/>
          </ac:picMkLst>
        </pc:picChg>
        <pc:picChg chg="mod">
          <ac:chgData name="Benjamin REVERSEAU" userId="b65a5dc1-e42c-4eb2-959a-fd433d569477" providerId="ADAL" clId="{5074BAA2-9AA7-4923-8D8A-D9F3D42541C7}" dt="2024-05-16T12:49:37.297" v="199"/>
          <ac:picMkLst>
            <pc:docMk/>
            <pc:sldMk cId="3088139719" sldId="312"/>
            <ac:picMk id="152" creationId="{0FD3514A-86A9-4419-0486-BE3F51FC39D6}"/>
          </ac:picMkLst>
        </pc:picChg>
        <pc:picChg chg="mod">
          <ac:chgData name="Benjamin REVERSEAU" userId="b65a5dc1-e42c-4eb2-959a-fd433d569477" providerId="ADAL" clId="{5074BAA2-9AA7-4923-8D8A-D9F3D42541C7}" dt="2024-05-16T12:49:37.297" v="199"/>
          <ac:picMkLst>
            <pc:docMk/>
            <pc:sldMk cId="3088139719" sldId="312"/>
            <ac:picMk id="153" creationId="{91724357-25EE-6B04-0480-2706B8CB6D25}"/>
          </ac:picMkLst>
        </pc:picChg>
        <pc:picChg chg="mod">
          <ac:chgData name="Benjamin REVERSEAU" userId="b65a5dc1-e42c-4eb2-959a-fd433d569477" providerId="ADAL" clId="{5074BAA2-9AA7-4923-8D8A-D9F3D42541C7}" dt="2024-05-16T12:49:37.297" v="199"/>
          <ac:picMkLst>
            <pc:docMk/>
            <pc:sldMk cId="3088139719" sldId="312"/>
            <ac:picMk id="154" creationId="{D8DE9EC5-1DEA-7E69-2437-5F819080C7D1}"/>
          </ac:picMkLst>
        </pc:picChg>
        <pc:picChg chg="mod">
          <ac:chgData name="Benjamin REVERSEAU" userId="b65a5dc1-e42c-4eb2-959a-fd433d569477" providerId="ADAL" clId="{5074BAA2-9AA7-4923-8D8A-D9F3D42541C7}" dt="2024-05-16T12:49:37.297" v="199"/>
          <ac:picMkLst>
            <pc:docMk/>
            <pc:sldMk cId="3088139719" sldId="312"/>
            <ac:picMk id="155" creationId="{743F9896-F0D3-99CA-B72D-434A1B71446F}"/>
          </ac:picMkLst>
        </pc:picChg>
        <pc:picChg chg="mod">
          <ac:chgData name="Benjamin REVERSEAU" userId="b65a5dc1-e42c-4eb2-959a-fd433d569477" providerId="ADAL" clId="{5074BAA2-9AA7-4923-8D8A-D9F3D42541C7}" dt="2024-05-16T12:49:37.297" v="199"/>
          <ac:picMkLst>
            <pc:docMk/>
            <pc:sldMk cId="3088139719" sldId="312"/>
            <ac:picMk id="156" creationId="{B3B3D2B2-7904-A1BD-677E-905075051C13}"/>
          </ac:picMkLst>
        </pc:picChg>
        <pc:picChg chg="mod">
          <ac:chgData name="Benjamin REVERSEAU" userId="b65a5dc1-e42c-4eb2-959a-fd433d569477" providerId="ADAL" clId="{5074BAA2-9AA7-4923-8D8A-D9F3D42541C7}" dt="2024-05-16T12:49:37.297" v="199"/>
          <ac:picMkLst>
            <pc:docMk/>
            <pc:sldMk cId="3088139719" sldId="312"/>
            <ac:picMk id="157" creationId="{6BDC3EDD-3454-F2D8-3659-8E5451B9C356}"/>
          </ac:picMkLst>
        </pc:picChg>
        <pc:picChg chg="mod">
          <ac:chgData name="Benjamin REVERSEAU" userId="b65a5dc1-e42c-4eb2-959a-fd433d569477" providerId="ADAL" clId="{5074BAA2-9AA7-4923-8D8A-D9F3D42541C7}" dt="2024-05-16T12:49:37.297" v="199"/>
          <ac:picMkLst>
            <pc:docMk/>
            <pc:sldMk cId="3088139719" sldId="312"/>
            <ac:picMk id="158" creationId="{D92D82E5-FCF9-843C-7736-4D15BA1A6946}"/>
          </ac:picMkLst>
        </pc:picChg>
        <pc:picChg chg="mod">
          <ac:chgData name="Benjamin REVERSEAU" userId="b65a5dc1-e42c-4eb2-959a-fd433d569477" providerId="ADAL" clId="{5074BAA2-9AA7-4923-8D8A-D9F3D42541C7}" dt="2024-05-16T12:49:37.297" v="199"/>
          <ac:picMkLst>
            <pc:docMk/>
            <pc:sldMk cId="3088139719" sldId="312"/>
            <ac:picMk id="159" creationId="{4E909D07-BFE3-BB27-8695-489EB7B30CB3}"/>
          </ac:picMkLst>
        </pc:picChg>
        <pc:picChg chg="mod">
          <ac:chgData name="Benjamin REVERSEAU" userId="b65a5dc1-e42c-4eb2-959a-fd433d569477" providerId="ADAL" clId="{5074BAA2-9AA7-4923-8D8A-D9F3D42541C7}" dt="2024-05-16T12:49:37.297" v="199"/>
          <ac:picMkLst>
            <pc:docMk/>
            <pc:sldMk cId="3088139719" sldId="312"/>
            <ac:picMk id="160" creationId="{0E0F7B8B-1D25-FA0E-3428-A664496D230B}"/>
          </ac:picMkLst>
        </pc:picChg>
        <pc:picChg chg="mod">
          <ac:chgData name="Benjamin REVERSEAU" userId="b65a5dc1-e42c-4eb2-959a-fd433d569477" providerId="ADAL" clId="{5074BAA2-9AA7-4923-8D8A-D9F3D42541C7}" dt="2024-05-16T12:49:37.297" v="199"/>
          <ac:picMkLst>
            <pc:docMk/>
            <pc:sldMk cId="3088139719" sldId="312"/>
            <ac:picMk id="161" creationId="{5E06C9CD-0098-B62E-189A-89005A815FB9}"/>
          </ac:picMkLst>
        </pc:picChg>
        <pc:picChg chg="mod">
          <ac:chgData name="Benjamin REVERSEAU" userId="b65a5dc1-e42c-4eb2-959a-fd433d569477" providerId="ADAL" clId="{5074BAA2-9AA7-4923-8D8A-D9F3D42541C7}" dt="2024-05-16T12:49:37.297" v="199"/>
          <ac:picMkLst>
            <pc:docMk/>
            <pc:sldMk cId="3088139719" sldId="312"/>
            <ac:picMk id="162" creationId="{79FE0B7B-BFBB-DFD6-47C2-3E7A7FF4F64B}"/>
          </ac:picMkLst>
        </pc:picChg>
        <pc:picChg chg="mod">
          <ac:chgData name="Benjamin REVERSEAU" userId="b65a5dc1-e42c-4eb2-959a-fd433d569477" providerId="ADAL" clId="{5074BAA2-9AA7-4923-8D8A-D9F3D42541C7}" dt="2024-05-16T12:49:37.297" v="199"/>
          <ac:picMkLst>
            <pc:docMk/>
            <pc:sldMk cId="3088139719" sldId="312"/>
            <ac:picMk id="163" creationId="{20F97943-B0F0-1618-96FE-8615225C52B5}"/>
          </ac:picMkLst>
        </pc:picChg>
        <pc:picChg chg="mod">
          <ac:chgData name="Benjamin REVERSEAU" userId="b65a5dc1-e42c-4eb2-959a-fd433d569477" providerId="ADAL" clId="{5074BAA2-9AA7-4923-8D8A-D9F3D42541C7}" dt="2024-05-16T12:53:17.401" v="242" actId="14100"/>
          <ac:picMkLst>
            <pc:docMk/>
            <pc:sldMk cId="3088139719" sldId="312"/>
            <ac:picMk id="169" creationId="{45ED5D51-6EB0-FC2C-CFF6-6094F75DB466}"/>
          </ac:picMkLst>
        </pc:picChg>
        <pc:picChg chg="mod">
          <ac:chgData name="Benjamin REVERSEAU" userId="b65a5dc1-e42c-4eb2-959a-fd433d569477" providerId="ADAL" clId="{5074BAA2-9AA7-4923-8D8A-D9F3D42541C7}" dt="2024-05-16T12:53:12.006" v="239" actId="1076"/>
          <ac:picMkLst>
            <pc:docMk/>
            <pc:sldMk cId="3088139719" sldId="312"/>
            <ac:picMk id="170" creationId="{643DA383-4C82-9C10-A6AF-6457BDAD5871}"/>
          </ac:picMkLst>
        </pc:picChg>
        <pc:picChg chg="mod">
          <ac:chgData name="Benjamin REVERSEAU" userId="b65a5dc1-e42c-4eb2-959a-fd433d569477" providerId="ADAL" clId="{5074BAA2-9AA7-4923-8D8A-D9F3D42541C7}" dt="2024-05-16T12:53:14.998" v="241" actId="1076"/>
          <ac:picMkLst>
            <pc:docMk/>
            <pc:sldMk cId="3088139719" sldId="312"/>
            <ac:picMk id="171" creationId="{61495FC1-771A-CFCD-5E0B-8ED8E954766D}"/>
          </ac:picMkLst>
        </pc:picChg>
        <pc:cxnChg chg="del">
          <ac:chgData name="Benjamin REVERSEAU" userId="b65a5dc1-e42c-4eb2-959a-fd433d569477" providerId="ADAL" clId="{5074BAA2-9AA7-4923-8D8A-D9F3D42541C7}" dt="2024-05-16T12:49:03.094" v="194" actId="478"/>
          <ac:cxnSpMkLst>
            <pc:docMk/>
            <pc:sldMk cId="3088139719" sldId="312"/>
            <ac:cxnSpMk id="16" creationId="{4850E18C-D461-1F8D-A57D-2E31B5F10A83}"/>
          </ac:cxnSpMkLst>
        </pc:cxnChg>
        <pc:cxnChg chg="add del mod">
          <ac:chgData name="Benjamin REVERSEAU" userId="b65a5dc1-e42c-4eb2-959a-fd433d569477" providerId="ADAL" clId="{5074BAA2-9AA7-4923-8D8A-D9F3D42541C7}" dt="2024-05-16T12:49:31.002" v="198"/>
          <ac:cxnSpMkLst>
            <pc:docMk/>
            <pc:sldMk cId="3088139719" sldId="312"/>
            <ac:cxnSpMk id="90" creationId="{D86E2A48-4B86-66F4-1555-AD7709F46CDA}"/>
          </ac:cxnSpMkLst>
        </pc:cxnChg>
        <pc:cxnChg chg="add del mod">
          <ac:chgData name="Benjamin REVERSEAU" userId="b65a5dc1-e42c-4eb2-959a-fd433d569477" providerId="ADAL" clId="{5074BAA2-9AA7-4923-8D8A-D9F3D42541C7}" dt="2024-05-16T12:49:31.002" v="198"/>
          <ac:cxnSpMkLst>
            <pc:docMk/>
            <pc:sldMk cId="3088139719" sldId="312"/>
            <ac:cxnSpMk id="91" creationId="{FAD18B18-83CF-AB1F-A4B5-4B1DD3295E87}"/>
          </ac:cxnSpMkLst>
        </pc:cxnChg>
        <pc:cxnChg chg="add del mod">
          <ac:chgData name="Benjamin REVERSEAU" userId="b65a5dc1-e42c-4eb2-959a-fd433d569477" providerId="ADAL" clId="{5074BAA2-9AA7-4923-8D8A-D9F3D42541C7}" dt="2024-05-16T12:49:31.002" v="198"/>
          <ac:cxnSpMkLst>
            <pc:docMk/>
            <pc:sldMk cId="3088139719" sldId="312"/>
            <ac:cxnSpMk id="92" creationId="{9DBA7346-4F07-F23B-73D9-843E1AC09D0C}"/>
          </ac:cxnSpMkLst>
        </pc:cxnChg>
        <pc:cxnChg chg="add del mod">
          <ac:chgData name="Benjamin REVERSEAU" userId="b65a5dc1-e42c-4eb2-959a-fd433d569477" providerId="ADAL" clId="{5074BAA2-9AA7-4923-8D8A-D9F3D42541C7}" dt="2024-05-16T12:49:31.002" v="198"/>
          <ac:cxnSpMkLst>
            <pc:docMk/>
            <pc:sldMk cId="3088139719" sldId="312"/>
            <ac:cxnSpMk id="93" creationId="{8ED05D2D-56CE-6FD5-4C1F-ED5DE0325762}"/>
          </ac:cxnSpMkLst>
        </pc:cxnChg>
        <pc:cxnChg chg="add del mod">
          <ac:chgData name="Benjamin REVERSEAU" userId="b65a5dc1-e42c-4eb2-959a-fd433d569477" providerId="ADAL" clId="{5074BAA2-9AA7-4923-8D8A-D9F3D42541C7}" dt="2024-05-16T12:49:31.002" v="198"/>
          <ac:cxnSpMkLst>
            <pc:docMk/>
            <pc:sldMk cId="3088139719" sldId="312"/>
            <ac:cxnSpMk id="94" creationId="{2B3C7446-194D-F58D-3A6A-F9129D27B06E}"/>
          </ac:cxnSpMkLst>
        </pc:cxnChg>
        <pc:cxnChg chg="add del mod">
          <ac:chgData name="Benjamin REVERSEAU" userId="b65a5dc1-e42c-4eb2-959a-fd433d569477" providerId="ADAL" clId="{5074BAA2-9AA7-4923-8D8A-D9F3D42541C7}" dt="2024-05-16T12:49:31.002" v="198"/>
          <ac:cxnSpMkLst>
            <pc:docMk/>
            <pc:sldMk cId="3088139719" sldId="312"/>
            <ac:cxnSpMk id="95" creationId="{05F6495D-C085-A6E9-1ECB-6007E6C6E016}"/>
          </ac:cxnSpMkLst>
        </pc:cxnChg>
        <pc:cxnChg chg="add mod">
          <ac:chgData name="Benjamin REVERSEAU" userId="b65a5dc1-e42c-4eb2-959a-fd433d569477" providerId="ADAL" clId="{5074BAA2-9AA7-4923-8D8A-D9F3D42541C7}" dt="2024-05-16T17:32:48.801" v="2085" actId="14100"/>
          <ac:cxnSpMkLst>
            <pc:docMk/>
            <pc:sldMk cId="3088139719" sldId="312"/>
            <ac:cxnSpMk id="175" creationId="{802493A6-2033-EBD8-025A-0CB2E9AA72F1}"/>
          </ac:cxnSpMkLst>
        </pc:cxnChg>
        <pc:cxnChg chg="add mod">
          <ac:chgData name="Benjamin REVERSEAU" userId="b65a5dc1-e42c-4eb2-959a-fd433d569477" providerId="ADAL" clId="{5074BAA2-9AA7-4923-8D8A-D9F3D42541C7}" dt="2024-05-17T07:15:50.538" v="2341" actId="14100"/>
          <ac:cxnSpMkLst>
            <pc:docMk/>
            <pc:sldMk cId="3088139719" sldId="312"/>
            <ac:cxnSpMk id="176" creationId="{BDF344E7-F3B0-C1E0-7B0F-A881F14E15B8}"/>
          </ac:cxnSpMkLst>
        </pc:cxnChg>
        <pc:cxnChg chg="add mod">
          <ac:chgData name="Benjamin REVERSEAU" userId="b65a5dc1-e42c-4eb2-959a-fd433d569477" providerId="ADAL" clId="{5074BAA2-9AA7-4923-8D8A-D9F3D42541C7}" dt="2024-05-17T07:16:18.401" v="2345" actId="14100"/>
          <ac:cxnSpMkLst>
            <pc:docMk/>
            <pc:sldMk cId="3088139719" sldId="312"/>
            <ac:cxnSpMk id="177" creationId="{56F6BD10-1ACC-322F-AAEF-2829DD39A0F7}"/>
          </ac:cxnSpMkLst>
        </pc:cxnChg>
        <pc:cxnChg chg="add mod">
          <ac:chgData name="Benjamin REVERSEAU" userId="b65a5dc1-e42c-4eb2-959a-fd433d569477" providerId="ADAL" clId="{5074BAA2-9AA7-4923-8D8A-D9F3D42541C7}" dt="2024-05-16T17:32:40.632" v="2082" actId="14100"/>
          <ac:cxnSpMkLst>
            <pc:docMk/>
            <pc:sldMk cId="3088139719" sldId="312"/>
            <ac:cxnSpMk id="178" creationId="{B44B5A0A-6D3E-C7BA-0C8E-E5E088A0A012}"/>
          </ac:cxnSpMkLst>
        </pc:cxnChg>
        <pc:cxnChg chg="add mod">
          <ac:chgData name="Benjamin REVERSEAU" userId="b65a5dc1-e42c-4eb2-959a-fd433d569477" providerId="ADAL" clId="{5074BAA2-9AA7-4923-8D8A-D9F3D42541C7}" dt="2024-05-16T17:32:53.425" v="2086" actId="14100"/>
          <ac:cxnSpMkLst>
            <pc:docMk/>
            <pc:sldMk cId="3088139719" sldId="312"/>
            <ac:cxnSpMk id="179" creationId="{B32A9283-597A-63D2-56C8-0B89710C6AE2}"/>
          </ac:cxnSpMkLst>
        </pc:cxnChg>
        <pc:cxnChg chg="add mod">
          <ac:chgData name="Benjamin REVERSEAU" userId="b65a5dc1-e42c-4eb2-959a-fd433d569477" providerId="ADAL" clId="{5074BAA2-9AA7-4923-8D8A-D9F3D42541C7}" dt="2024-05-16T17:32:34.964" v="2080" actId="108"/>
          <ac:cxnSpMkLst>
            <pc:docMk/>
            <pc:sldMk cId="3088139719" sldId="312"/>
            <ac:cxnSpMk id="180" creationId="{2E321FEB-6E88-F1A8-281E-20C532B9070F}"/>
          </ac:cxnSpMkLst>
        </pc:cxnChg>
      </pc:sldChg>
      <pc:sldChg chg="addSp delSp modSp add del mod ord">
        <pc:chgData name="Benjamin REVERSEAU" userId="b65a5dc1-e42c-4eb2-959a-fd433d569477" providerId="ADAL" clId="{5074BAA2-9AA7-4923-8D8A-D9F3D42541C7}" dt="2024-05-16T15:08:11.842" v="1239" actId="47"/>
        <pc:sldMkLst>
          <pc:docMk/>
          <pc:sldMk cId="1243716332" sldId="313"/>
        </pc:sldMkLst>
        <pc:spChg chg="add mod">
          <ac:chgData name="Benjamin REVERSEAU" userId="b65a5dc1-e42c-4eb2-959a-fd433d569477" providerId="ADAL" clId="{5074BAA2-9AA7-4923-8D8A-D9F3D42541C7}" dt="2024-05-16T13:02:56.797" v="304" actId="255"/>
          <ac:spMkLst>
            <pc:docMk/>
            <pc:sldMk cId="1243716332" sldId="313"/>
            <ac:spMk id="4" creationId="{FCD915C7-273B-63C4-D92F-9302B571411B}"/>
          </ac:spMkLst>
        </pc:spChg>
        <pc:spChg chg="mod">
          <ac:chgData name="Benjamin REVERSEAU" userId="b65a5dc1-e42c-4eb2-959a-fd433d569477" providerId="ADAL" clId="{5074BAA2-9AA7-4923-8D8A-D9F3D42541C7}" dt="2024-05-16T13:01:11.524" v="291"/>
          <ac:spMkLst>
            <pc:docMk/>
            <pc:sldMk cId="1243716332" sldId="313"/>
            <ac:spMk id="5" creationId="{89711195-CCB4-835C-3637-7F9C3D92678F}"/>
          </ac:spMkLst>
        </pc:spChg>
        <pc:spChg chg="del">
          <ac:chgData name="Benjamin REVERSEAU" userId="b65a5dc1-e42c-4eb2-959a-fd433d569477" providerId="ADAL" clId="{5074BAA2-9AA7-4923-8D8A-D9F3D42541C7}" dt="2024-05-16T13:01:17.106" v="292" actId="478"/>
          <ac:spMkLst>
            <pc:docMk/>
            <pc:sldMk cId="1243716332" sldId="313"/>
            <ac:spMk id="166" creationId="{2255CD61-C970-EDC7-C93A-DCEB121449FA}"/>
          </ac:spMkLst>
        </pc:spChg>
        <pc:spChg chg="del">
          <ac:chgData name="Benjamin REVERSEAU" userId="b65a5dc1-e42c-4eb2-959a-fd433d569477" providerId="ADAL" clId="{5074BAA2-9AA7-4923-8D8A-D9F3D42541C7}" dt="2024-05-16T13:01:17.106" v="292" actId="478"/>
          <ac:spMkLst>
            <pc:docMk/>
            <pc:sldMk cId="1243716332" sldId="313"/>
            <ac:spMk id="181" creationId="{D185C425-26DF-D01B-30D2-F21B273999BD}"/>
          </ac:spMkLst>
        </pc:spChg>
        <pc:grpChg chg="del">
          <ac:chgData name="Benjamin REVERSEAU" userId="b65a5dc1-e42c-4eb2-959a-fd433d569477" providerId="ADAL" clId="{5074BAA2-9AA7-4923-8D8A-D9F3D42541C7}" dt="2024-05-16T13:01:17.106" v="292" actId="478"/>
          <ac:grpSpMkLst>
            <pc:docMk/>
            <pc:sldMk cId="1243716332" sldId="313"/>
            <ac:grpSpMk id="97" creationId="{DA25BEC4-59E0-FA62-8E0A-C99ABD00E9BA}"/>
          </ac:grpSpMkLst>
        </pc:grpChg>
        <pc:grpChg chg="del">
          <ac:chgData name="Benjamin REVERSEAU" userId="b65a5dc1-e42c-4eb2-959a-fd433d569477" providerId="ADAL" clId="{5074BAA2-9AA7-4923-8D8A-D9F3D42541C7}" dt="2024-05-16T13:01:17.106" v="292" actId="478"/>
          <ac:grpSpMkLst>
            <pc:docMk/>
            <pc:sldMk cId="1243716332" sldId="313"/>
            <ac:grpSpMk id="108" creationId="{D6695EAA-BD45-EC89-AEAA-BA001BE1AE2A}"/>
          </ac:grpSpMkLst>
        </pc:grpChg>
        <pc:grpChg chg="del">
          <ac:chgData name="Benjamin REVERSEAU" userId="b65a5dc1-e42c-4eb2-959a-fd433d569477" providerId="ADAL" clId="{5074BAA2-9AA7-4923-8D8A-D9F3D42541C7}" dt="2024-05-16T13:01:17.106" v="292" actId="478"/>
          <ac:grpSpMkLst>
            <pc:docMk/>
            <pc:sldMk cId="1243716332" sldId="313"/>
            <ac:grpSpMk id="121" creationId="{B498014E-2A0B-E6E6-9803-D6DB9209CE69}"/>
          </ac:grpSpMkLst>
        </pc:grpChg>
        <pc:grpChg chg="del">
          <ac:chgData name="Benjamin REVERSEAU" userId="b65a5dc1-e42c-4eb2-959a-fd433d569477" providerId="ADAL" clId="{5074BAA2-9AA7-4923-8D8A-D9F3D42541C7}" dt="2024-05-16T13:01:17.106" v="292" actId="478"/>
          <ac:grpSpMkLst>
            <pc:docMk/>
            <pc:sldMk cId="1243716332" sldId="313"/>
            <ac:grpSpMk id="126" creationId="{19E3C126-2978-6DB8-4F83-069068147FE6}"/>
          </ac:grpSpMkLst>
        </pc:grpChg>
        <pc:grpChg chg="del">
          <ac:chgData name="Benjamin REVERSEAU" userId="b65a5dc1-e42c-4eb2-959a-fd433d569477" providerId="ADAL" clId="{5074BAA2-9AA7-4923-8D8A-D9F3D42541C7}" dt="2024-05-16T13:01:17.106" v="292" actId="478"/>
          <ac:grpSpMkLst>
            <pc:docMk/>
            <pc:sldMk cId="1243716332" sldId="313"/>
            <ac:grpSpMk id="140" creationId="{034A7CB5-8F87-DDFA-5ED5-201F3FD13498}"/>
          </ac:grpSpMkLst>
        </pc:grpChg>
        <pc:grpChg chg="del">
          <ac:chgData name="Benjamin REVERSEAU" userId="b65a5dc1-e42c-4eb2-959a-fd433d569477" providerId="ADAL" clId="{5074BAA2-9AA7-4923-8D8A-D9F3D42541C7}" dt="2024-05-16T13:01:17.106" v="292" actId="478"/>
          <ac:grpSpMkLst>
            <pc:docMk/>
            <pc:sldMk cId="1243716332" sldId="313"/>
            <ac:grpSpMk id="167" creationId="{ACE66944-E1CF-E040-80A8-09C48A1B8198}"/>
          </ac:grpSpMkLst>
        </pc:grpChg>
        <pc:picChg chg="add mod">
          <ac:chgData name="Benjamin REVERSEAU" userId="b65a5dc1-e42c-4eb2-959a-fd433d569477" providerId="ADAL" clId="{5074BAA2-9AA7-4923-8D8A-D9F3D42541C7}" dt="2024-05-16T13:03:10.971" v="307" actId="1076"/>
          <ac:picMkLst>
            <pc:docMk/>
            <pc:sldMk cId="1243716332" sldId="313"/>
            <ac:picMk id="3" creationId="{EE03CC4A-0C2B-CE59-6FBB-A8137779AF49}"/>
          </ac:picMkLst>
        </pc:picChg>
        <pc:cxnChg chg="del">
          <ac:chgData name="Benjamin REVERSEAU" userId="b65a5dc1-e42c-4eb2-959a-fd433d569477" providerId="ADAL" clId="{5074BAA2-9AA7-4923-8D8A-D9F3D42541C7}" dt="2024-05-16T13:01:17.106" v="292" actId="478"/>
          <ac:cxnSpMkLst>
            <pc:docMk/>
            <pc:sldMk cId="1243716332" sldId="313"/>
            <ac:cxnSpMk id="175" creationId="{802493A6-2033-EBD8-025A-0CB2E9AA72F1}"/>
          </ac:cxnSpMkLst>
        </pc:cxnChg>
        <pc:cxnChg chg="del">
          <ac:chgData name="Benjamin REVERSEAU" userId="b65a5dc1-e42c-4eb2-959a-fd433d569477" providerId="ADAL" clId="{5074BAA2-9AA7-4923-8D8A-D9F3D42541C7}" dt="2024-05-16T13:01:17.106" v="292" actId="478"/>
          <ac:cxnSpMkLst>
            <pc:docMk/>
            <pc:sldMk cId="1243716332" sldId="313"/>
            <ac:cxnSpMk id="176" creationId="{BDF344E7-F3B0-C1E0-7B0F-A881F14E15B8}"/>
          </ac:cxnSpMkLst>
        </pc:cxnChg>
        <pc:cxnChg chg="del">
          <ac:chgData name="Benjamin REVERSEAU" userId="b65a5dc1-e42c-4eb2-959a-fd433d569477" providerId="ADAL" clId="{5074BAA2-9AA7-4923-8D8A-D9F3D42541C7}" dt="2024-05-16T13:01:17.106" v="292" actId="478"/>
          <ac:cxnSpMkLst>
            <pc:docMk/>
            <pc:sldMk cId="1243716332" sldId="313"/>
            <ac:cxnSpMk id="177" creationId="{56F6BD10-1ACC-322F-AAEF-2829DD39A0F7}"/>
          </ac:cxnSpMkLst>
        </pc:cxnChg>
        <pc:cxnChg chg="del">
          <ac:chgData name="Benjamin REVERSEAU" userId="b65a5dc1-e42c-4eb2-959a-fd433d569477" providerId="ADAL" clId="{5074BAA2-9AA7-4923-8D8A-D9F3D42541C7}" dt="2024-05-16T13:01:17.106" v="292" actId="478"/>
          <ac:cxnSpMkLst>
            <pc:docMk/>
            <pc:sldMk cId="1243716332" sldId="313"/>
            <ac:cxnSpMk id="178" creationId="{B44B5A0A-6D3E-C7BA-0C8E-E5E088A0A012}"/>
          </ac:cxnSpMkLst>
        </pc:cxnChg>
        <pc:cxnChg chg="del">
          <ac:chgData name="Benjamin REVERSEAU" userId="b65a5dc1-e42c-4eb2-959a-fd433d569477" providerId="ADAL" clId="{5074BAA2-9AA7-4923-8D8A-D9F3D42541C7}" dt="2024-05-16T13:01:17.106" v="292" actId="478"/>
          <ac:cxnSpMkLst>
            <pc:docMk/>
            <pc:sldMk cId="1243716332" sldId="313"/>
            <ac:cxnSpMk id="179" creationId="{B32A9283-597A-63D2-56C8-0B89710C6AE2}"/>
          </ac:cxnSpMkLst>
        </pc:cxnChg>
        <pc:cxnChg chg="del">
          <ac:chgData name="Benjamin REVERSEAU" userId="b65a5dc1-e42c-4eb2-959a-fd433d569477" providerId="ADAL" clId="{5074BAA2-9AA7-4923-8D8A-D9F3D42541C7}" dt="2024-05-16T13:01:17.106" v="292" actId="478"/>
          <ac:cxnSpMkLst>
            <pc:docMk/>
            <pc:sldMk cId="1243716332" sldId="313"/>
            <ac:cxnSpMk id="180" creationId="{2E321FEB-6E88-F1A8-281E-20C532B9070F}"/>
          </ac:cxnSpMkLst>
        </pc:cxnChg>
      </pc:sldChg>
      <pc:sldChg chg="addSp delSp modSp add mod setBg">
        <pc:chgData name="Benjamin REVERSEAU" userId="b65a5dc1-e42c-4eb2-959a-fd433d569477" providerId="ADAL" clId="{5074BAA2-9AA7-4923-8D8A-D9F3D42541C7}" dt="2024-05-21T07:15:52.280" v="3643" actId="1076"/>
        <pc:sldMkLst>
          <pc:docMk/>
          <pc:sldMk cId="2954514154" sldId="314"/>
        </pc:sldMkLst>
        <pc:spChg chg="add mod">
          <ac:chgData name="Benjamin REVERSEAU" userId="b65a5dc1-e42c-4eb2-959a-fd433d569477" providerId="ADAL" clId="{5074BAA2-9AA7-4923-8D8A-D9F3D42541C7}" dt="2024-05-17T07:34:50.331" v="2503" actId="113"/>
          <ac:spMkLst>
            <pc:docMk/>
            <pc:sldMk cId="2954514154" sldId="314"/>
            <ac:spMk id="3" creationId="{E2D8B7A6-7C8D-EF49-B6DE-FCB0FA166E76}"/>
          </ac:spMkLst>
        </pc:spChg>
        <pc:spChg chg="del">
          <ac:chgData name="Benjamin REVERSEAU" userId="b65a5dc1-e42c-4eb2-959a-fd433d569477" providerId="ADAL" clId="{5074BAA2-9AA7-4923-8D8A-D9F3D42541C7}" dt="2024-05-16T13:09:52.200" v="314" actId="478"/>
          <ac:spMkLst>
            <pc:docMk/>
            <pc:sldMk cId="2954514154" sldId="314"/>
            <ac:spMk id="4" creationId="{FCD915C7-273B-63C4-D92F-9302B571411B}"/>
          </ac:spMkLst>
        </pc:spChg>
        <pc:spChg chg="mod">
          <ac:chgData name="Benjamin REVERSEAU" userId="b65a5dc1-e42c-4eb2-959a-fd433d569477" providerId="ADAL" clId="{5074BAA2-9AA7-4923-8D8A-D9F3D42541C7}" dt="2024-05-16T13:15:19.545" v="371" actId="26606"/>
          <ac:spMkLst>
            <pc:docMk/>
            <pc:sldMk cId="2954514154" sldId="314"/>
            <ac:spMk id="5" creationId="{89711195-CCB4-835C-3637-7F9C3D92678F}"/>
          </ac:spMkLst>
        </pc:spChg>
        <pc:spChg chg="add mod">
          <ac:chgData name="Benjamin REVERSEAU" userId="b65a5dc1-e42c-4eb2-959a-fd433d569477" providerId="ADAL" clId="{5074BAA2-9AA7-4923-8D8A-D9F3D42541C7}" dt="2024-05-17T07:34:15.525" v="2428" actId="1036"/>
          <ac:spMkLst>
            <pc:docMk/>
            <pc:sldMk cId="2954514154" sldId="314"/>
            <ac:spMk id="6" creationId="{0C413F23-D048-54AD-5CED-3D274435F537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6" creationId="{ED0D5B7D-123B-2D84-F409-005F707D6856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7" creationId="{193A262F-B73D-3270-60B0-A3AB40BC3B7C}"/>
          </ac:spMkLst>
        </pc:spChg>
        <pc:spChg chg="add mod">
          <ac:chgData name="Benjamin REVERSEAU" userId="b65a5dc1-e42c-4eb2-959a-fd433d569477" providerId="ADAL" clId="{5074BAA2-9AA7-4923-8D8A-D9F3D42541C7}" dt="2024-05-17T08:21:38.585" v="3035" actId="14100"/>
          <ac:spMkLst>
            <pc:docMk/>
            <pc:sldMk cId="2954514154" sldId="314"/>
            <ac:spMk id="7" creationId="{2B7B4A58-F1A9-3BAC-E3BD-47E12ED6DF80}"/>
          </ac:spMkLst>
        </pc:spChg>
        <pc:spChg chg="add mod">
          <ac:chgData name="Benjamin REVERSEAU" userId="b65a5dc1-e42c-4eb2-959a-fd433d569477" providerId="ADAL" clId="{5074BAA2-9AA7-4923-8D8A-D9F3D42541C7}" dt="2024-05-17T07:34:15.525" v="2428" actId="1036"/>
          <ac:spMkLst>
            <pc:docMk/>
            <pc:sldMk cId="2954514154" sldId="314"/>
            <ac:spMk id="8" creationId="{02731FF9-591B-2C93-1584-6DF723EA5EF4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8" creationId="{2F280639-B558-13BC-C02A-15DADF12F674}"/>
          </ac:spMkLst>
        </pc:spChg>
        <pc:spChg chg="add mod">
          <ac:chgData name="Benjamin REVERSEAU" userId="b65a5dc1-e42c-4eb2-959a-fd433d569477" providerId="ADAL" clId="{5074BAA2-9AA7-4923-8D8A-D9F3D42541C7}" dt="2024-05-17T07:34:15.525" v="2428" actId="1036"/>
          <ac:spMkLst>
            <pc:docMk/>
            <pc:sldMk cId="2954514154" sldId="314"/>
            <ac:spMk id="9" creationId="{B25D4F59-D16B-D071-FF1A-1948A8A7DFE2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9" creationId="{D1D476AC-C839-9D1E-0D78-ACF2C71DBB54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10" creationId="{025F9C99-C6F2-9205-CA2F-21E02DC4ECE4}"/>
          </ac:spMkLst>
        </pc:spChg>
        <pc:spChg chg="add mod">
          <ac:chgData name="Benjamin REVERSEAU" userId="b65a5dc1-e42c-4eb2-959a-fd433d569477" providerId="ADAL" clId="{5074BAA2-9AA7-4923-8D8A-D9F3D42541C7}" dt="2024-05-17T07:34:15.525" v="2428" actId="1036"/>
          <ac:spMkLst>
            <pc:docMk/>
            <pc:sldMk cId="2954514154" sldId="314"/>
            <ac:spMk id="10" creationId="{8C7BDD71-ED9E-FC7C-1F3B-B3FC72673F97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11" creationId="{07BA4752-A0B8-5ADC-1F09-4BE888D58F9D}"/>
          </ac:spMkLst>
        </pc:spChg>
        <pc:spChg chg="add mod">
          <ac:chgData name="Benjamin REVERSEAU" userId="b65a5dc1-e42c-4eb2-959a-fd433d569477" providerId="ADAL" clId="{5074BAA2-9AA7-4923-8D8A-D9F3D42541C7}" dt="2024-05-17T07:34:15.525" v="2428" actId="1036"/>
          <ac:spMkLst>
            <pc:docMk/>
            <pc:sldMk cId="2954514154" sldId="314"/>
            <ac:spMk id="11" creationId="{4F8AF2A5-B12D-EFFF-D89C-9E2560AFA2A6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12" creationId="{6617FD7D-A118-F7E7-3385-AD42CB970A21}"/>
          </ac:spMkLst>
        </pc:spChg>
        <pc:spChg chg="add mod">
          <ac:chgData name="Benjamin REVERSEAU" userId="b65a5dc1-e42c-4eb2-959a-fd433d569477" providerId="ADAL" clId="{5074BAA2-9AA7-4923-8D8A-D9F3D42541C7}" dt="2024-05-17T07:34:15.525" v="2428" actId="1036"/>
          <ac:spMkLst>
            <pc:docMk/>
            <pc:sldMk cId="2954514154" sldId="314"/>
            <ac:spMk id="12" creationId="{D47D7BBD-59DA-9C5F-FFED-83DE68409439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13" creationId="{0D7F8CC3-A708-B725-093A-8A19730B3FE3}"/>
          </ac:spMkLst>
        </pc:spChg>
        <pc:spChg chg="add mod">
          <ac:chgData name="Benjamin REVERSEAU" userId="b65a5dc1-e42c-4eb2-959a-fd433d569477" providerId="ADAL" clId="{5074BAA2-9AA7-4923-8D8A-D9F3D42541C7}" dt="2024-05-17T07:34:15.525" v="2428" actId="1036"/>
          <ac:spMkLst>
            <pc:docMk/>
            <pc:sldMk cId="2954514154" sldId="314"/>
            <ac:spMk id="13" creationId="{6C63DAB9-56D2-3D14-8244-D19F24FD7234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14" creationId="{754927CF-699C-A16B-C85F-4DFC47AEC48A}"/>
          </ac:spMkLst>
        </pc:spChg>
        <pc:spChg chg="add mod">
          <ac:chgData name="Benjamin REVERSEAU" userId="b65a5dc1-e42c-4eb2-959a-fd433d569477" providerId="ADAL" clId="{5074BAA2-9AA7-4923-8D8A-D9F3D42541C7}" dt="2024-05-17T07:34:15.525" v="2428" actId="1036"/>
          <ac:spMkLst>
            <pc:docMk/>
            <pc:sldMk cId="2954514154" sldId="314"/>
            <ac:spMk id="14" creationId="{A2ADE497-6684-3E38-D158-51D71A4154FF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15" creationId="{8AF69713-4471-6963-7F5B-8D90D753057C}"/>
          </ac:spMkLst>
        </pc:spChg>
        <pc:spChg chg="add mod">
          <ac:chgData name="Benjamin REVERSEAU" userId="b65a5dc1-e42c-4eb2-959a-fd433d569477" providerId="ADAL" clId="{5074BAA2-9AA7-4923-8D8A-D9F3D42541C7}" dt="2024-05-17T07:35:06" v="2510" actId="1037"/>
          <ac:spMkLst>
            <pc:docMk/>
            <pc:sldMk cId="2954514154" sldId="314"/>
            <ac:spMk id="17" creationId="{B68747AF-B100-76B1-7BDD-35259277E6F3}"/>
          </ac:spMkLst>
        </pc:spChg>
        <pc:spChg chg="add mod">
          <ac:chgData name="Benjamin REVERSEAU" userId="b65a5dc1-e42c-4eb2-959a-fd433d569477" providerId="ADAL" clId="{5074BAA2-9AA7-4923-8D8A-D9F3D42541C7}" dt="2024-05-17T07:34:15.525" v="2428" actId="1036"/>
          <ac:spMkLst>
            <pc:docMk/>
            <pc:sldMk cId="2954514154" sldId="314"/>
            <ac:spMk id="18" creationId="{BC228939-2FEA-0DAC-42FC-A7E0C17D9563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18" creationId="{F3C8D5E3-0E60-7C40-3D34-2AD214100E2E}"/>
          </ac:spMkLst>
        </pc:spChg>
        <pc:spChg chg="add mod">
          <ac:chgData name="Benjamin REVERSEAU" userId="b65a5dc1-e42c-4eb2-959a-fd433d569477" providerId="ADAL" clId="{5074BAA2-9AA7-4923-8D8A-D9F3D42541C7}" dt="2024-05-17T07:34:15.525" v="2428" actId="1036"/>
          <ac:spMkLst>
            <pc:docMk/>
            <pc:sldMk cId="2954514154" sldId="314"/>
            <ac:spMk id="19" creationId="{1B0229B1-8E71-BE14-1898-A9A955A6AEFD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19" creationId="{6B1D940B-E4D6-1C3F-1C57-977C46AE2527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20" creationId="{0AE0DFC1-8DE3-F3E8-91D0-FDA5CDC40DAA}"/>
          </ac:spMkLst>
        </pc:spChg>
        <pc:spChg chg="add mod">
          <ac:chgData name="Benjamin REVERSEAU" userId="b65a5dc1-e42c-4eb2-959a-fd433d569477" providerId="ADAL" clId="{5074BAA2-9AA7-4923-8D8A-D9F3D42541C7}" dt="2024-05-17T07:34:15.525" v="2428" actId="1036"/>
          <ac:spMkLst>
            <pc:docMk/>
            <pc:sldMk cId="2954514154" sldId="314"/>
            <ac:spMk id="20" creationId="{189F939A-3267-E33E-5B2D-510317BEB88E}"/>
          </ac:spMkLst>
        </pc:spChg>
        <pc:spChg chg="add mod">
          <ac:chgData name="Benjamin REVERSEAU" userId="b65a5dc1-e42c-4eb2-959a-fd433d569477" providerId="ADAL" clId="{5074BAA2-9AA7-4923-8D8A-D9F3D42541C7}" dt="2024-05-17T07:34:15.525" v="2428" actId="1036"/>
          <ac:spMkLst>
            <pc:docMk/>
            <pc:sldMk cId="2954514154" sldId="314"/>
            <ac:spMk id="21" creationId="{518FE517-0875-798F-6306-B301602FE1D6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21" creationId="{A217A418-2868-EA90-17B8-13784E4F56A1}"/>
          </ac:spMkLst>
        </pc:spChg>
        <pc:spChg chg="add mod">
          <ac:chgData name="Benjamin REVERSEAU" userId="b65a5dc1-e42c-4eb2-959a-fd433d569477" providerId="ADAL" clId="{5074BAA2-9AA7-4923-8D8A-D9F3D42541C7}" dt="2024-05-17T07:34:15.525" v="2428" actId="1036"/>
          <ac:spMkLst>
            <pc:docMk/>
            <pc:sldMk cId="2954514154" sldId="314"/>
            <ac:spMk id="22" creationId="{E30D4C1C-9B03-3A8B-5937-D493FC1ED257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22" creationId="{E6769376-41DE-BA8F-B4FC-7DA768020D9F}"/>
          </ac:spMkLst>
        </pc:spChg>
        <pc:spChg chg="add del mod">
          <ac:chgData name="Benjamin REVERSEAU" userId="b65a5dc1-e42c-4eb2-959a-fd433d569477" providerId="ADAL" clId="{5074BAA2-9AA7-4923-8D8A-D9F3D42541C7}" dt="2024-05-16T17:55:25.495" v="2187" actId="478"/>
          <ac:spMkLst>
            <pc:docMk/>
            <pc:sldMk cId="2954514154" sldId="314"/>
            <ac:spMk id="23" creationId="{B4AF6590-A145-ED89-A462-86E60FE0498C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23" creationId="{E050D578-D7DE-9188-9054-EABF55726CE5}"/>
          </ac:spMkLst>
        </pc:spChg>
        <pc:spChg chg="add mod">
          <ac:chgData name="Benjamin REVERSEAU" userId="b65a5dc1-e42c-4eb2-959a-fd433d569477" providerId="ADAL" clId="{5074BAA2-9AA7-4923-8D8A-D9F3D42541C7}" dt="2024-05-17T07:34:15.525" v="2428" actId="1036"/>
          <ac:spMkLst>
            <pc:docMk/>
            <pc:sldMk cId="2954514154" sldId="314"/>
            <ac:spMk id="24" creationId="{323D7451-4AA9-A528-DB58-39C39928E11C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24" creationId="{BDBD0BE9-0DBD-221F-63F8-60F6F4A3A7E8}"/>
          </ac:spMkLst>
        </pc:spChg>
        <pc:spChg chg="add mod">
          <ac:chgData name="Benjamin REVERSEAU" userId="b65a5dc1-e42c-4eb2-959a-fd433d569477" providerId="ADAL" clId="{5074BAA2-9AA7-4923-8D8A-D9F3D42541C7}" dt="2024-05-17T07:34:15.525" v="2428" actId="1036"/>
          <ac:spMkLst>
            <pc:docMk/>
            <pc:sldMk cId="2954514154" sldId="314"/>
            <ac:spMk id="25" creationId="{7AE9678A-4DDE-0402-616A-09B09FA8614C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25" creationId="{F975F6FB-960E-FC15-87BB-AF6D9441D0A4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26" creationId="{02A98509-3F69-BCE4-0A53-8366D412A0B0}"/>
          </ac:spMkLst>
        </pc:spChg>
        <pc:spChg chg="add mod">
          <ac:chgData name="Benjamin REVERSEAU" userId="b65a5dc1-e42c-4eb2-959a-fd433d569477" providerId="ADAL" clId="{5074BAA2-9AA7-4923-8D8A-D9F3D42541C7}" dt="2024-05-17T08:21:34.729" v="3034" actId="14100"/>
          <ac:spMkLst>
            <pc:docMk/>
            <pc:sldMk cId="2954514154" sldId="314"/>
            <ac:spMk id="26" creationId="{C8D5B683-6A1C-7771-4EA7-5580A0EC2DD0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27" creationId="{A56C7428-7E3E-A7E4-959B-985C83315ECA}"/>
          </ac:spMkLst>
        </pc:spChg>
        <pc:spChg chg="mod">
          <ac:chgData name="Benjamin REVERSEAU" userId="b65a5dc1-e42c-4eb2-959a-fd433d569477" providerId="ADAL" clId="{5074BAA2-9AA7-4923-8D8A-D9F3D42541C7}" dt="2024-05-16T13:10:42.418" v="315"/>
          <ac:spMkLst>
            <pc:docMk/>
            <pc:sldMk cId="2954514154" sldId="314"/>
            <ac:spMk id="30" creationId="{475A9250-CD1B-4AAF-07AC-EE17707ECBC6}"/>
          </ac:spMkLst>
        </pc:spChg>
        <pc:spChg chg="mod">
          <ac:chgData name="Benjamin REVERSEAU" userId="b65a5dc1-e42c-4eb2-959a-fd433d569477" providerId="ADAL" clId="{5074BAA2-9AA7-4923-8D8A-D9F3D42541C7}" dt="2024-05-16T13:10:42.418" v="315"/>
          <ac:spMkLst>
            <pc:docMk/>
            <pc:sldMk cId="2954514154" sldId="314"/>
            <ac:spMk id="31" creationId="{9B9E7136-86D4-D5EB-48EF-542C91C6D83D}"/>
          </ac:spMkLst>
        </pc:spChg>
        <pc:spChg chg="add mod">
          <ac:chgData name="Benjamin REVERSEAU" userId="b65a5dc1-e42c-4eb2-959a-fd433d569477" providerId="ADAL" clId="{5074BAA2-9AA7-4923-8D8A-D9F3D42541C7}" dt="2024-05-17T07:34:15.525" v="2428" actId="1036"/>
          <ac:spMkLst>
            <pc:docMk/>
            <pc:sldMk cId="2954514154" sldId="314"/>
            <ac:spMk id="32" creationId="{471C35A1-2460-EE92-A675-8B2AF8421EA5}"/>
          </ac:spMkLst>
        </pc:spChg>
        <pc:spChg chg="add mod">
          <ac:chgData name="Benjamin REVERSEAU" userId="b65a5dc1-e42c-4eb2-959a-fd433d569477" providerId="ADAL" clId="{5074BAA2-9AA7-4923-8D8A-D9F3D42541C7}" dt="2024-05-17T07:34:15.525" v="2428" actId="1036"/>
          <ac:spMkLst>
            <pc:docMk/>
            <pc:sldMk cId="2954514154" sldId="314"/>
            <ac:spMk id="33" creationId="{9720F0C5-6A65-A6B8-0D07-317DDF56FA97}"/>
          </ac:spMkLst>
        </pc:spChg>
        <pc:spChg chg="mod">
          <ac:chgData name="Benjamin REVERSEAU" userId="b65a5dc1-e42c-4eb2-959a-fd433d569477" providerId="ADAL" clId="{5074BAA2-9AA7-4923-8D8A-D9F3D42541C7}" dt="2024-05-16T13:10:42.418" v="315"/>
          <ac:spMkLst>
            <pc:docMk/>
            <pc:sldMk cId="2954514154" sldId="314"/>
            <ac:spMk id="35" creationId="{AB182647-74CC-3E09-DE92-DBF9CC3C415A}"/>
          </ac:spMkLst>
        </pc:spChg>
        <pc:spChg chg="add mod">
          <ac:chgData name="Benjamin REVERSEAU" userId="b65a5dc1-e42c-4eb2-959a-fd433d569477" providerId="ADAL" clId="{5074BAA2-9AA7-4923-8D8A-D9F3D42541C7}" dt="2024-05-17T07:34:15.525" v="2428" actId="1036"/>
          <ac:spMkLst>
            <pc:docMk/>
            <pc:sldMk cId="2954514154" sldId="314"/>
            <ac:spMk id="36" creationId="{2977B53D-1629-7B9F-28E5-EAA6CBAF5BCC}"/>
          </ac:spMkLst>
        </pc:spChg>
        <pc:spChg chg="mod">
          <ac:chgData name="Benjamin REVERSEAU" userId="b65a5dc1-e42c-4eb2-959a-fd433d569477" providerId="ADAL" clId="{5074BAA2-9AA7-4923-8D8A-D9F3D42541C7}" dt="2024-05-16T13:10:42.418" v="315"/>
          <ac:spMkLst>
            <pc:docMk/>
            <pc:sldMk cId="2954514154" sldId="314"/>
            <ac:spMk id="36" creationId="{60C59890-86AD-D1EA-7844-6A11EE9658B8}"/>
          </ac:spMkLst>
        </pc:spChg>
        <pc:spChg chg="add mod">
          <ac:chgData name="Benjamin REVERSEAU" userId="b65a5dc1-e42c-4eb2-959a-fd433d569477" providerId="ADAL" clId="{5074BAA2-9AA7-4923-8D8A-D9F3D42541C7}" dt="2024-05-17T07:34:15.525" v="2428" actId="1036"/>
          <ac:spMkLst>
            <pc:docMk/>
            <pc:sldMk cId="2954514154" sldId="314"/>
            <ac:spMk id="37" creationId="{7DE6C65B-EB0C-EE5F-69B9-63FC54017E06}"/>
          </ac:spMkLst>
        </pc:spChg>
        <pc:spChg chg="mod">
          <ac:chgData name="Benjamin REVERSEAU" userId="b65a5dc1-e42c-4eb2-959a-fd433d569477" providerId="ADAL" clId="{5074BAA2-9AA7-4923-8D8A-D9F3D42541C7}" dt="2024-05-16T13:10:42.418" v="315"/>
          <ac:spMkLst>
            <pc:docMk/>
            <pc:sldMk cId="2954514154" sldId="314"/>
            <ac:spMk id="38" creationId="{F9431A40-FB31-78C5-6280-8643E4FFB0C2}"/>
          </ac:spMkLst>
        </pc:spChg>
        <pc:spChg chg="mod">
          <ac:chgData name="Benjamin REVERSEAU" userId="b65a5dc1-e42c-4eb2-959a-fd433d569477" providerId="ADAL" clId="{5074BAA2-9AA7-4923-8D8A-D9F3D42541C7}" dt="2024-05-16T13:10:42.418" v="315"/>
          <ac:spMkLst>
            <pc:docMk/>
            <pc:sldMk cId="2954514154" sldId="314"/>
            <ac:spMk id="39" creationId="{493AA5DA-B17B-BF11-C988-F5C7660D9799}"/>
          </ac:spMkLst>
        </pc:spChg>
        <pc:spChg chg="add del mod">
          <ac:chgData name="Benjamin REVERSEAU" userId="b65a5dc1-e42c-4eb2-959a-fd433d569477" providerId="ADAL" clId="{5074BAA2-9AA7-4923-8D8A-D9F3D42541C7}" dt="2024-05-17T07:34:02.981" v="2404" actId="478"/>
          <ac:spMkLst>
            <pc:docMk/>
            <pc:sldMk cId="2954514154" sldId="314"/>
            <ac:spMk id="39" creationId="{799C676D-F26E-169D-506E-BD31C56F2A4B}"/>
          </ac:spMkLst>
        </pc:spChg>
        <pc:spChg chg="add mod">
          <ac:chgData name="Benjamin REVERSEAU" userId="b65a5dc1-e42c-4eb2-959a-fd433d569477" providerId="ADAL" clId="{5074BAA2-9AA7-4923-8D8A-D9F3D42541C7}" dt="2024-05-21T07:15:52.280" v="3643" actId="1076"/>
          <ac:spMkLst>
            <pc:docMk/>
            <pc:sldMk cId="2954514154" sldId="314"/>
            <ac:spMk id="40" creationId="{722CA2A9-C39F-79F1-1E29-5C8C961558AF}"/>
          </ac:spMkLst>
        </pc:spChg>
        <pc:spChg chg="mod">
          <ac:chgData name="Benjamin REVERSEAU" userId="b65a5dc1-e42c-4eb2-959a-fd433d569477" providerId="ADAL" clId="{5074BAA2-9AA7-4923-8D8A-D9F3D42541C7}" dt="2024-05-16T13:10:42.418" v="315"/>
          <ac:spMkLst>
            <pc:docMk/>
            <pc:sldMk cId="2954514154" sldId="314"/>
            <ac:spMk id="41" creationId="{C353169D-E122-C841-1A4B-B8143B44A2B9}"/>
          </ac:spMkLst>
        </pc:spChg>
        <pc:spChg chg="add mod">
          <ac:chgData name="Benjamin REVERSEAU" userId="b65a5dc1-e42c-4eb2-959a-fd433d569477" providerId="ADAL" clId="{5074BAA2-9AA7-4923-8D8A-D9F3D42541C7}" dt="2024-05-17T08:21:54.335" v="3068" actId="1037"/>
          <ac:spMkLst>
            <pc:docMk/>
            <pc:sldMk cId="2954514154" sldId="314"/>
            <ac:spMk id="43" creationId="{E0DD995F-C76F-777D-CA65-E64089A93090}"/>
          </ac:spMkLst>
        </pc:spChg>
        <pc:spChg chg="add mod">
          <ac:chgData name="Benjamin REVERSEAU" userId="b65a5dc1-e42c-4eb2-959a-fd433d569477" providerId="ADAL" clId="{5074BAA2-9AA7-4923-8D8A-D9F3D42541C7}" dt="2024-05-17T08:21:58.833" v="3069" actId="1076"/>
          <ac:spMkLst>
            <pc:docMk/>
            <pc:sldMk cId="2954514154" sldId="314"/>
            <ac:spMk id="44" creationId="{3EE4BC53-2C73-D5CE-F808-3E12E245E8CE}"/>
          </ac:spMkLst>
        </pc:spChg>
        <pc:spChg chg="add del mod">
          <ac:chgData name="Benjamin REVERSEAU" userId="b65a5dc1-e42c-4eb2-959a-fd433d569477" providerId="ADAL" clId="{5074BAA2-9AA7-4923-8D8A-D9F3D42541C7}" dt="2024-05-16T17:55:22.138" v="2186" actId="478"/>
          <ac:spMkLst>
            <pc:docMk/>
            <pc:sldMk cId="2954514154" sldId="314"/>
            <ac:spMk id="45" creationId="{573E05BF-E111-D8D9-451A-D0FB819EF64A}"/>
          </ac:spMkLst>
        </pc:spChg>
        <pc:spChg chg="mod">
          <ac:chgData name="Benjamin REVERSEAU" userId="b65a5dc1-e42c-4eb2-959a-fd433d569477" providerId="ADAL" clId="{5074BAA2-9AA7-4923-8D8A-D9F3D42541C7}" dt="2024-05-16T13:10:42.418" v="315"/>
          <ac:spMkLst>
            <pc:docMk/>
            <pc:sldMk cId="2954514154" sldId="314"/>
            <ac:spMk id="45" creationId="{76FEF6D4-854D-1CE7-16CA-80B5B7655A09}"/>
          </ac:spMkLst>
        </pc:spChg>
        <pc:spChg chg="mod">
          <ac:chgData name="Benjamin REVERSEAU" userId="b65a5dc1-e42c-4eb2-959a-fd433d569477" providerId="ADAL" clId="{5074BAA2-9AA7-4923-8D8A-D9F3D42541C7}" dt="2024-05-16T13:10:42.418" v="315"/>
          <ac:spMkLst>
            <pc:docMk/>
            <pc:sldMk cId="2954514154" sldId="314"/>
            <ac:spMk id="46" creationId="{108CA33C-1B9F-A40D-A536-CBA68BA7EB52}"/>
          </ac:spMkLst>
        </pc:spChg>
        <pc:spChg chg="add del mod">
          <ac:chgData name="Benjamin REVERSEAU" userId="b65a5dc1-e42c-4eb2-959a-fd433d569477" providerId="ADAL" clId="{5074BAA2-9AA7-4923-8D8A-D9F3D42541C7}" dt="2024-05-16T17:55:25.495" v="2187" actId="478"/>
          <ac:spMkLst>
            <pc:docMk/>
            <pc:sldMk cId="2954514154" sldId="314"/>
            <ac:spMk id="47" creationId="{98DE1379-378D-78C0-8CB4-F62618A2FDD6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48" creationId="{68563569-1A4D-F0C8-B0D5-553EB05290BA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49" creationId="{ECD6DD14-10C1-FE78-B2E4-64D3C6F2FD72}"/>
          </ac:spMkLst>
        </pc:spChg>
        <pc:spChg chg="add mod">
          <ac:chgData name="Benjamin REVERSEAU" userId="b65a5dc1-e42c-4eb2-959a-fd433d569477" providerId="ADAL" clId="{5074BAA2-9AA7-4923-8D8A-D9F3D42541C7}" dt="2024-05-17T07:34:15.525" v="2428" actId="1036"/>
          <ac:spMkLst>
            <pc:docMk/>
            <pc:sldMk cId="2954514154" sldId="314"/>
            <ac:spMk id="49" creationId="{F0E56F16-58B3-42A8-C8B0-11D51F7EB98E}"/>
          </ac:spMkLst>
        </pc:spChg>
        <pc:spChg chg="add mod">
          <ac:chgData name="Benjamin REVERSEAU" userId="b65a5dc1-e42c-4eb2-959a-fd433d569477" providerId="ADAL" clId="{5074BAA2-9AA7-4923-8D8A-D9F3D42541C7}" dt="2024-05-17T07:34:15.525" v="2428" actId="1036"/>
          <ac:spMkLst>
            <pc:docMk/>
            <pc:sldMk cId="2954514154" sldId="314"/>
            <ac:spMk id="50" creationId="{FADA8E37-CA09-9FF6-920F-8D2CAE4C35FC}"/>
          </ac:spMkLst>
        </pc:spChg>
        <pc:spChg chg="add mod">
          <ac:chgData name="Benjamin REVERSEAU" userId="b65a5dc1-e42c-4eb2-959a-fd433d569477" providerId="ADAL" clId="{5074BAA2-9AA7-4923-8D8A-D9F3D42541C7}" dt="2024-05-17T07:34:15.525" v="2428" actId="1036"/>
          <ac:spMkLst>
            <pc:docMk/>
            <pc:sldMk cId="2954514154" sldId="314"/>
            <ac:spMk id="51" creationId="{8A6B24A9-7200-E9E3-1489-88E5C6FA53B2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52" creationId="{41E29E88-4B20-5E41-E769-D4EB352831DC}"/>
          </ac:spMkLst>
        </pc:spChg>
        <pc:spChg chg="add mod">
          <ac:chgData name="Benjamin REVERSEAU" userId="b65a5dc1-e42c-4eb2-959a-fd433d569477" providerId="ADAL" clId="{5074BAA2-9AA7-4923-8D8A-D9F3D42541C7}" dt="2024-05-16T17:09:54.162" v="2019"/>
          <ac:spMkLst>
            <pc:docMk/>
            <pc:sldMk cId="2954514154" sldId="314"/>
            <ac:spMk id="53" creationId="{6062C238-8ACC-DF80-3797-FF5C6364A303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53" creationId="{6B00091F-1CCB-0DA7-1BAF-A08CBC40D2CC}"/>
          </ac:spMkLst>
        </pc:spChg>
        <pc:spChg chg="add mod">
          <ac:chgData name="Benjamin REVERSEAU" userId="b65a5dc1-e42c-4eb2-959a-fd433d569477" providerId="ADAL" clId="{5074BAA2-9AA7-4923-8D8A-D9F3D42541C7}" dt="2024-05-16T17:09:54.162" v="2019"/>
          <ac:spMkLst>
            <pc:docMk/>
            <pc:sldMk cId="2954514154" sldId="314"/>
            <ac:spMk id="54" creationId="{72797AD3-AAB2-A2E8-F12F-A05A5BC44B4B}"/>
          </ac:spMkLst>
        </pc:spChg>
        <pc:spChg chg="add mod">
          <ac:chgData name="Benjamin REVERSEAU" userId="b65a5dc1-e42c-4eb2-959a-fd433d569477" providerId="ADAL" clId="{5074BAA2-9AA7-4923-8D8A-D9F3D42541C7}" dt="2024-05-16T17:09:54.162" v="2019"/>
          <ac:spMkLst>
            <pc:docMk/>
            <pc:sldMk cId="2954514154" sldId="314"/>
            <ac:spMk id="55" creationId="{04E62F9B-0576-79E1-36F2-1455B404A78F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55" creationId="{4A9FB9A7-69B5-5EB2-258F-BB8336325600}"/>
          </ac:spMkLst>
        </pc:spChg>
        <pc:spChg chg="add mod">
          <ac:chgData name="Benjamin REVERSEAU" userId="b65a5dc1-e42c-4eb2-959a-fd433d569477" providerId="ADAL" clId="{5074BAA2-9AA7-4923-8D8A-D9F3D42541C7}" dt="2024-05-16T17:09:54.162" v="2019"/>
          <ac:spMkLst>
            <pc:docMk/>
            <pc:sldMk cId="2954514154" sldId="314"/>
            <ac:spMk id="56" creationId="{0982B92C-5A8F-19B0-90FD-371ECB3A414B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56" creationId="{F93A28AA-F8F0-E853-7F54-AE388C505DC8}"/>
          </ac:spMkLst>
        </pc:spChg>
        <pc:spChg chg="add mod">
          <ac:chgData name="Benjamin REVERSEAU" userId="b65a5dc1-e42c-4eb2-959a-fd433d569477" providerId="ADAL" clId="{5074BAA2-9AA7-4923-8D8A-D9F3D42541C7}" dt="2024-05-16T17:09:54.162" v="2019"/>
          <ac:spMkLst>
            <pc:docMk/>
            <pc:sldMk cId="2954514154" sldId="314"/>
            <ac:spMk id="57" creationId="{D28F5671-5A06-9230-F4E4-F8ED1AAF7D21}"/>
          </ac:spMkLst>
        </pc:spChg>
        <pc:spChg chg="add mod">
          <ac:chgData name="Benjamin REVERSEAU" userId="b65a5dc1-e42c-4eb2-959a-fd433d569477" providerId="ADAL" clId="{5074BAA2-9AA7-4923-8D8A-D9F3D42541C7}" dt="2024-05-16T17:09:54.162" v="2019"/>
          <ac:spMkLst>
            <pc:docMk/>
            <pc:sldMk cId="2954514154" sldId="314"/>
            <ac:spMk id="58" creationId="{B5B5D162-C3B3-8804-F99D-F9D728D62DA8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59" creationId="{1BD980BE-B877-A6D6-C82C-A614E782EAB2}"/>
          </ac:spMkLst>
        </pc:spChg>
        <pc:spChg chg="add mod">
          <ac:chgData name="Benjamin REVERSEAU" userId="b65a5dc1-e42c-4eb2-959a-fd433d569477" providerId="ADAL" clId="{5074BAA2-9AA7-4923-8D8A-D9F3D42541C7}" dt="2024-05-16T17:09:54.162" v="2019"/>
          <ac:spMkLst>
            <pc:docMk/>
            <pc:sldMk cId="2954514154" sldId="314"/>
            <ac:spMk id="60" creationId="{026C5389-4B1B-7300-B245-9476F55EE56C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60" creationId="{A416E268-0EA1-9B46-9DAD-7B089D7B158C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61" creationId="{6F154AFA-B6F9-7983-18B4-B971F4237D5D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62" creationId="{ED093387-FF5F-D5CB-E285-877177AB674B}"/>
          </ac:spMkLst>
        </pc:spChg>
        <pc:spChg chg="add mod">
          <ac:chgData name="Benjamin REVERSEAU" userId="b65a5dc1-e42c-4eb2-959a-fd433d569477" providerId="ADAL" clId="{5074BAA2-9AA7-4923-8D8A-D9F3D42541C7}" dt="2024-05-16T17:09:54.162" v="2019"/>
          <ac:spMkLst>
            <pc:docMk/>
            <pc:sldMk cId="2954514154" sldId="314"/>
            <ac:spMk id="63" creationId="{BAD04022-C602-217D-3F2D-62EFDF68307E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63" creationId="{E4644860-EF2E-3C6B-43AB-6B5BF91824E1}"/>
          </ac:spMkLst>
        </pc:spChg>
        <pc:spChg chg="mod">
          <ac:chgData name="Benjamin REVERSEAU" userId="b65a5dc1-e42c-4eb2-959a-fd433d569477" providerId="ADAL" clId="{5074BAA2-9AA7-4923-8D8A-D9F3D42541C7}" dt="2024-05-16T13:10:42.418" v="315"/>
          <ac:spMkLst>
            <pc:docMk/>
            <pc:sldMk cId="2954514154" sldId="314"/>
            <ac:spMk id="65" creationId="{5D09A286-185E-0D24-62A7-747A51894484}"/>
          </ac:spMkLst>
        </pc:spChg>
        <pc:spChg chg="mod">
          <ac:chgData name="Benjamin REVERSEAU" userId="b65a5dc1-e42c-4eb2-959a-fd433d569477" providerId="ADAL" clId="{5074BAA2-9AA7-4923-8D8A-D9F3D42541C7}" dt="2024-05-16T13:10:42.418" v="315"/>
          <ac:spMkLst>
            <pc:docMk/>
            <pc:sldMk cId="2954514154" sldId="314"/>
            <ac:spMk id="66" creationId="{AB044683-747D-61D5-F9AB-56181690558E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67" creationId="{4DFFA1CC-57C7-49AE-B400-E83C27EC9756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69" creationId="{F73A5265-ABEC-41D1-153B-B4549DC3582B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70" creationId="{5E37070E-16B2-D92E-70A1-7B7CAD54522F}"/>
          </ac:spMkLst>
        </pc:spChg>
        <pc:spChg chg="add del mod">
          <ac:chgData name="Benjamin REVERSEAU" userId="b65a5dc1-e42c-4eb2-959a-fd433d569477" providerId="ADAL" clId="{5074BAA2-9AA7-4923-8D8A-D9F3D42541C7}" dt="2024-05-16T13:11:42.768" v="320" actId="478"/>
          <ac:spMkLst>
            <pc:docMk/>
            <pc:sldMk cId="2954514154" sldId="314"/>
            <ac:spMk id="71" creationId="{9C01B6BD-9DD7-D5A7-F91C-DE89AF6B35F6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73" creationId="{99DFDA8B-2CAB-7607-80FF-C7D89955D2D3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74" creationId="{C33AE06B-75C0-7462-3093-7F17ABFD2851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75" creationId="{89F9D1A2-FCD3-86B2-30D9-816F3623616E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76" creationId="{8910365A-7413-9B24-2B48-3214F514C4B5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77" creationId="{B07C9F70-821A-F2EB-2C35-C7173DA65ACA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78" creationId="{6A3E8087-8C06-CE02-42A9-789EF499AE72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79" creationId="{CB6C5D4F-5FD0-03E3-2329-CE952EBB2A41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80" creationId="{EFA2FFAB-9C7D-2DF3-3968-4C1E6A139188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81" creationId="{E745B3C0-1EB3-9FD4-BC6C-B76707A50FAD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84" creationId="{8EB4552B-B016-D076-12CF-198C73209F03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85" creationId="{5FAB150E-BFF7-B8B7-80BC-C80A08019F4A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86" creationId="{7901C9BB-E575-D5AF-C042-59ED8F468FC4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87" creationId="{AA8711D7-5320-3324-0951-6B2C354952BD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88" creationId="{F724A66B-934B-169A-E11B-99DDF7B63423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89" creationId="{DDB84CA3-1D77-6BB6-9FA2-9413609F9C67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90" creationId="{10871640-8D50-7D35-11A1-6879133DBA1B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91" creationId="{A326B232-BF4D-7E38-B600-4C75B7282F3F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92" creationId="{5EC6B090-6456-875F-7A26-5F4B0DDCA953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93" creationId="{7B4BA33E-22B2-C91F-E49B-F732A8C4BB5C}"/>
          </ac:spMkLst>
        </pc:spChg>
        <pc:spChg chg="mod">
          <ac:chgData name="Benjamin REVERSEAU" userId="b65a5dc1-e42c-4eb2-959a-fd433d569477" providerId="ADAL" clId="{5074BAA2-9AA7-4923-8D8A-D9F3D42541C7}" dt="2024-05-16T13:11:54.487" v="321"/>
          <ac:spMkLst>
            <pc:docMk/>
            <pc:sldMk cId="2954514154" sldId="314"/>
            <ac:spMk id="96" creationId="{8D614205-22F1-DE76-BC9F-AED71C3A6FFE}"/>
          </ac:spMkLst>
        </pc:spChg>
        <pc:spChg chg="mod">
          <ac:chgData name="Benjamin REVERSEAU" userId="b65a5dc1-e42c-4eb2-959a-fd433d569477" providerId="ADAL" clId="{5074BAA2-9AA7-4923-8D8A-D9F3D42541C7}" dt="2024-05-16T13:11:54.487" v="321"/>
          <ac:spMkLst>
            <pc:docMk/>
            <pc:sldMk cId="2954514154" sldId="314"/>
            <ac:spMk id="97" creationId="{86C85037-85D6-BB2E-CE3E-2B01AFBBE85E}"/>
          </ac:spMkLst>
        </pc:spChg>
        <pc:spChg chg="mod">
          <ac:chgData name="Benjamin REVERSEAU" userId="b65a5dc1-e42c-4eb2-959a-fd433d569477" providerId="ADAL" clId="{5074BAA2-9AA7-4923-8D8A-D9F3D42541C7}" dt="2024-05-16T13:11:54.487" v="321"/>
          <ac:spMkLst>
            <pc:docMk/>
            <pc:sldMk cId="2954514154" sldId="314"/>
            <ac:spMk id="101" creationId="{635AD300-2C1B-3E09-77A6-649AD506A8A7}"/>
          </ac:spMkLst>
        </pc:spChg>
        <pc:spChg chg="mod">
          <ac:chgData name="Benjamin REVERSEAU" userId="b65a5dc1-e42c-4eb2-959a-fd433d569477" providerId="ADAL" clId="{5074BAA2-9AA7-4923-8D8A-D9F3D42541C7}" dt="2024-05-16T13:11:54.487" v="321"/>
          <ac:spMkLst>
            <pc:docMk/>
            <pc:sldMk cId="2954514154" sldId="314"/>
            <ac:spMk id="102" creationId="{85AA5F61-BEA9-D9F6-7969-D8BC92EA7287}"/>
          </ac:spMkLst>
        </pc:spChg>
        <pc:spChg chg="mod">
          <ac:chgData name="Benjamin REVERSEAU" userId="b65a5dc1-e42c-4eb2-959a-fd433d569477" providerId="ADAL" clId="{5074BAA2-9AA7-4923-8D8A-D9F3D42541C7}" dt="2024-05-16T13:11:54.487" v="321"/>
          <ac:spMkLst>
            <pc:docMk/>
            <pc:sldMk cId="2954514154" sldId="314"/>
            <ac:spMk id="104" creationId="{F338989C-732C-AD60-0284-F1A3C480BC25}"/>
          </ac:spMkLst>
        </pc:spChg>
        <pc:spChg chg="mod">
          <ac:chgData name="Benjamin REVERSEAU" userId="b65a5dc1-e42c-4eb2-959a-fd433d569477" providerId="ADAL" clId="{5074BAA2-9AA7-4923-8D8A-D9F3D42541C7}" dt="2024-05-16T13:11:54.487" v="321"/>
          <ac:spMkLst>
            <pc:docMk/>
            <pc:sldMk cId="2954514154" sldId="314"/>
            <ac:spMk id="105" creationId="{7572DA58-51D3-2A21-4753-678227BC0239}"/>
          </ac:spMkLst>
        </pc:spChg>
        <pc:spChg chg="mod">
          <ac:chgData name="Benjamin REVERSEAU" userId="b65a5dc1-e42c-4eb2-959a-fd433d569477" providerId="ADAL" clId="{5074BAA2-9AA7-4923-8D8A-D9F3D42541C7}" dt="2024-05-16T13:11:54.487" v="321"/>
          <ac:spMkLst>
            <pc:docMk/>
            <pc:sldMk cId="2954514154" sldId="314"/>
            <ac:spMk id="107" creationId="{2FE778FD-4E21-DC9D-2D62-57FEF06A11DB}"/>
          </ac:spMkLst>
        </pc:spChg>
        <pc:spChg chg="mod">
          <ac:chgData name="Benjamin REVERSEAU" userId="b65a5dc1-e42c-4eb2-959a-fd433d569477" providerId="ADAL" clId="{5074BAA2-9AA7-4923-8D8A-D9F3D42541C7}" dt="2024-05-16T13:11:54.487" v="321"/>
          <ac:spMkLst>
            <pc:docMk/>
            <pc:sldMk cId="2954514154" sldId="314"/>
            <ac:spMk id="111" creationId="{CD36C062-D1BF-F6B0-086C-A40745E850C6}"/>
          </ac:spMkLst>
        </pc:spChg>
        <pc:spChg chg="mod">
          <ac:chgData name="Benjamin REVERSEAU" userId="b65a5dc1-e42c-4eb2-959a-fd433d569477" providerId="ADAL" clId="{5074BAA2-9AA7-4923-8D8A-D9F3D42541C7}" dt="2024-05-16T13:11:54.487" v="321"/>
          <ac:spMkLst>
            <pc:docMk/>
            <pc:sldMk cId="2954514154" sldId="314"/>
            <ac:spMk id="112" creationId="{2C2A709B-92CE-3C98-F2DF-B72CC41B35A9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114" creationId="{D6BF1B28-B3E2-10E8-20D6-38AE59F1A0F4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115" creationId="{96925F3B-5F98-62B3-6060-9AC98D79062E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118" creationId="{E236B3BB-2CAF-5B7D-C062-088740CE59CB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119" creationId="{36D809BC-CA5B-124C-CC4E-5B1E22661BA4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121" creationId="{AA37286E-B9F8-946B-C059-7392621D2264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122" creationId="{E91B7518-3AD2-2A9E-9FB8-AF625FB0F1CB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125" creationId="{D131765F-002E-E79D-6FAD-C02BC81223B8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126" creationId="{D3057B6D-E9E0-67DF-2C3C-215360022882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127" creationId="{43EB1E2F-BA5F-6497-2021-99185729E50F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128" creationId="{833679A1-5282-EC1F-44C6-6C33D5AC866E}"/>
          </ac:spMkLst>
        </pc:spChg>
        <pc:spChg chg="mod">
          <ac:chgData name="Benjamin REVERSEAU" userId="b65a5dc1-e42c-4eb2-959a-fd433d569477" providerId="ADAL" clId="{5074BAA2-9AA7-4923-8D8A-D9F3D42541C7}" dt="2024-05-16T13:11:54.487" v="321"/>
          <ac:spMkLst>
            <pc:docMk/>
            <pc:sldMk cId="2954514154" sldId="314"/>
            <ac:spMk id="130" creationId="{DAB3E400-307E-8872-31F4-003FDA7FDC3D}"/>
          </ac:spMkLst>
        </pc:spChg>
        <pc:spChg chg="mod">
          <ac:chgData name="Benjamin REVERSEAU" userId="b65a5dc1-e42c-4eb2-959a-fd433d569477" providerId="ADAL" clId="{5074BAA2-9AA7-4923-8D8A-D9F3D42541C7}" dt="2024-05-16T13:11:54.487" v="321"/>
          <ac:spMkLst>
            <pc:docMk/>
            <pc:sldMk cId="2954514154" sldId="314"/>
            <ac:spMk id="131" creationId="{6C2B285F-8E50-A547-8F04-BEE988E15D92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132" creationId="{2B9B6923-31FD-0A4F-2500-108071AF3318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134" creationId="{4D397A28-052B-B25B-F2D1-A697C6B8C7A2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135" creationId="{979A78DD-CCC4-F466-3A85-C6D55EB65B5D}"/>
          </ac:spMkLst>
        </pc:spChg>
        <pc:spChg chg="add del mod">
          <ac:chgData name="Benjamin REVERSEAU" userId="b65a5dc1-e42c-4eb2-959a-fd433d569477" providerId="ADAL" clId="{5074BAA2-9AA7-4923-8D8A-D9F3D42541C7}" dt="2024-05-16T13:12:12.203" v="326"/>
          <ac:spMkLst>
            <pc:docMk/>
            <pc:sldMk cId="2954514154" sldId="314"/>
            <ac:spMk id="136" creationId="{D3324C8B-6A44-0CB7-A460-69D126D0AA31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39" creationId="{13A98718-B1AF-7397-2803-27B3518240E6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40" creationId="{68F05E8B-070D-815C-5983-775047FC2330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41" creationId="{B8C81BA4-1D6F-33D4-DF99-D950F19DDB98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42" creationId="{23640F64-0DCD-7BF0-57BD-6A2BF70F2EE5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43" creationId="{030AD8F5-2F1C-6E37-9DB2-80A91EC98FC9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44" creationId="{34512988-DC7F-52C7-FB99-8D5837F504CC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45" creationId="{21EF9029-3AAB-C648-9E9D-E914193C4F0B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46" creationId="{C090173F-94EF-7D53-1D27-5205B3CEB367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47" creationId="{49FF212B-CD0B-222B-BAE0-F326C3A960B2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50" creationId="{CC4022AC-B1BA-9690-81A1-572743491C99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51" creationId="{50D20F0B-0605-3729-8BED-61371D41DFFC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52" creationId="{64A1E28B-323C-6948-7F67-08454EF6C9AF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53" creationId="{907100B2-FE00-C469-275E-544F60F13833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54" creationId="{628AC1D3-8AAF-4073-85BF-74F665ECEDF5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55" creationId="{6EA4900C-0529-A0B0-5CD4-CF4DBA5DA240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56" creationId="{3D15DB90-58B9-4936-CF6E-EF0BAA4AE283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57" creationId="{2E07165C-A3EA-CDB4-B65C-B1D4D27B624B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58" creationId="{CFECF1D8-FC97-30F2-17BD-62C11F3C329C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59" creationId="{4F58F031-5E64-C736-B899-D14A74F702EA}"/>
          </ac:spMkLst>
        </pc:spChg>
        <pc:spChg chg="mod">
          <ac:chgData name="Benjamin REVERSEAU" userId="b65a5dc1-e42c-4eb2-959a-fd433d569477" providerId="ADAL" clId="{5074BAA2-9AA7-4923-8D8A-D9F3D42541C7}" dt="2024-05-16T13:13:26.461" v="339" actId="255"/>
          <ac:spMkLst>
            <pc:docMk/>
            <pc:sldMk cId="2954514154" sldId="314"/>
            <ac:spMk id="162" creationId="{35D53BAA-382B-EA96-FE6E-49A5D06CA3A0}"/>
          </ac:spMkLst>
        </pc:spChg>
        <pc:spChg chg="mod">
          <ac:chgData name="Benjamin REVERSEAU" userId="b65a5dc1-e42c-4eb2-959a-fd433d569477" providerId="ADAL" clId="{5074BAA2-9AA7-4923-8D8A-D9F3D42541C7}" dt="2024-05-16T13:13:26.461" v="339" actId="255"/>
          <ac:spMkLst>
            <pc:docMk/>
            <pc:sldMk cId="2954514154" sldId="314"/>
            <ac:spMk id="163" creationId="{D43AC283-C049-B45C-6869-F8D6BAD1B9FE}"/>
          </ac:spMkLst>
        </pc:spChg>
        <pc:spChg chg="mod">
          <ac:chgData name="Benjamin REVERSEAU" userId="b65a5dc1-e42c-4eb2-959a-fd433d569477" providerId="ADAL" clId="{5074BAA2-9AA7-4923-8D8A-D9F3D42541C7}" dt="2024-05-16T13:13:26.461" v="339" actId="255"/>
          <ac:spMkLst>
            <pc:docMk/>
            <pc:sldMk cId="2954514154" sldId="314"/>
            <ac:spMk id="167" creationId="{5875E196-BB6A-49BA-C0BC-DC74CD5E1063}"/>
          </ac:spMkLst>
        </pc:spChg>
        <pc:spChg chg="mod">
          <ac:chgData name="Benjamin REVERSEAU" userId="b65a5dc1-e42c-4eb2-959a-fd433d569477" providerId="ADAL" clId="{5074BAA2-9AA7-4923-8D8A-D9F3D42541C7}" dt="2024-05-16T13:13:26.461" v="339" actId="255"/>
          <ac:spMkLst>
            <pc:docMk/>
            <pc:sldMk cId="2954514154" sldId="314"/>
            <ac:spMk id="168" creationId="{E8584E96-285E-547C-8A04-F77B52F234EE}"/>
          </ac:spMkLst>
        </pc:spChg>
        <pc:spChg chg="mod">
          <ac:chgData name="Benjamin REVERSEAU" userId="b65a5dc1-e42c-4eb2-959a-fd433d569477" providerId="ADAL" clId="{5074BAA2-9AA7-4923-8D8A-D9F3D42541C7}" dt="2024-05-16T13:13:26.461" v="339" actId="255"/>
          <ac:spMkLst>
            <pc:docMk/>
            <pc:sldMk cId="2954514154" sldId="314"/>
            <ac:spMk id="170" creationId="{95CC71AF-580C-2A95-D953-33D979104078}"/>
          </ac:spMkLst>
        </pc:spChg>
        <pc:spChg chg="mod">
          <ac:chgData name="Benjamin REVERSEAU" userId="b65a5dc1-e42c-4eb2-959a-fd433d569477" providerId="ADAL" clId="{5074BAA2-9AA7-4923-8D8A-D9F3D42541C7}" dt="2024-05-16T13:13:26.461" v="339" actId="255"/>
          <ac:spMkLst>
            <pc:docMk/>
            <pc:sldMk cId="2954514154" sldId="314"/>
            <ac:spMk id="171" creationId="{7EBD3CBC-5508-6495-34C8-EC633E54D73D}"/>
          </ac:spMkLst>
        </pc:spChg>
        <pc:spChg chg="mod">
          <ac:chgData name="Benjamin REVERSEAU" userId="b65a5dc1-e42c-4eb2-959a-fd433d569477" providerId="ADAL" clId="{5074BAA2-9AA7-4923-8D8A-D9F3D42541C7}" dt="2024-05-16T13:13:26.461" v="339" actId="255"/>
          <ac:spMkLst>
            <pc:docMk/>
            <pc:sldMk cId="2954514154" sldId="314"/>
            <ac:spMk id="173" creationId="{84E643DD-A5E6-3147-C082-2749D438E4F7}"/>
          </ac:spMkLst>
        </pc:spChg>
        <pc:spChg chg="mod">
          <ac:chgData name="Benjamin REVERSEAU" userId="b65a5dc1-e42c-4eb2-959a-fd433d569477" providerId="ADAL" clId="{5074BAA2-9AA7-4923-8D8A-D9F3D42541C7}" dt="2024-05-16T13:13:26.461" v="339" actId="255"/>
          <ac:spMkLst>
            <pc:docMk/>
            <pc:sldMk cId="2954514154" sldId="314"/>
            <ac:spMk id="177" creationId="{2D6709E6-5742-A0F0-40F6-D50C826617EB}"/>
          </ac:spMkLst>
        </pc:spChg>
        <pc:spChg chg="mod">
          <ac:chgData name="Benjamin REVERSEAU" userId="b65a5dc1-e42c-4eb2-959a-fd433d569477" providerId="ADAL" clId="{5074BAA2-9AA7-4923-8D8A-D9F3D42541C7}" dt="2024-05-16T13:13:26.461" v="339" actId="255"/>
          <ac:spMkLst>
            <pc:docMk/>
            <pc:sldMk cId="2954514154" sldId="314"/>
            <ac:spMk id="178" creationId="{CA4578D7-F8A2-3F2C-88CE-57342C3CE353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80" creationId="{E29424BB-108E-7DC8-7A1E-573CCF56D3B8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81" creationId="{26FD372E-7F7A-E65C-784B-8E5AFF1EC9CA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84" creationId="{32FCC735-E7E6-4531-722B-867AFC9CDB76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85" creationId="{99211C73-36F7-DECA-46E4-43427E2D6E56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87" creationId="{7A9C745B-E328-F6EB-9380-7ADF7CA44960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88" creationId="{999437D7-E112-1230-BAF4-74E350697953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91" creationId="{1E04185E-71F9-468B-F0A2-1DA31FBCC1AF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92" creationId="{CE3658C5-C100-F5E8-1FC0-BFE4CA21BE71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93" creationId="{931E0FD3-EE0D-A390-3EBE-C684354B81F8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94" creationId="{741BAE4C-285B-1141-21AD-AF4FBBDBFDC5}"/>
          </ac:spMkLst>
        </pc:spChg>
        <pc:spChg chg="mod">
          <ac:chgData name="Benjamin REVERSEAU" userId="b65a5dc1-e42c-4eb2-959a-fd433d569477" providerId="ADAL" clId="{5074BAA2-9AA7-4923-8D8A-D9F3D42541C7}" dt="2024-05-16T13:13:26.461" v="339" actId="255"/>
          <ac:spMkLst>
            <pc:docMk/>
            <pc:sldMk cId="2954514154" sldId="314"/>
            <ac:spMk id="196" creationId="{64672718-BA60-5A7F-0312-880BB2D541B6}"/>
          </ac:spMkLst>
        </pc:spChg>
        <pc:spChg chg="mod">
          <ac:chgData name="Benjamin REVERSEAU" userId="b65a5dc1-e42c-4eb2-959a-fd433d569477" providerId="ADAL" clId="{5074BAA2-9AA7-4923-8D8A-D9F3D42541C7}" dt="2024-05-16T13:13:26.461" v="339" actId="255"/>
          <ac:spMkLst>
            <pc:docMk/>
            <pc:sldMk cId="2954514154" sldId="314"/>
            <ac:spMk id="197" creationId="{13198D23-FCB8-BAAB-5595-8C28696EA738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198" creationId="{4FC0CC02-F419-6729-ECDE-4F710A37FC75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200" creationId="{D4E18D97-6F5F-778B-4214-D8DEFE97CF5C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201" creationId="{52C36127-240A-D8F4-12EC-BB28165BF32F}"/>
          </ac:spMkLst>
        </pc:spChg>
        <pc:spChg chg="add del mod">
          <ac:chgData name="Benjamin REVERSEAU" userId="b65a5dc1-e42c-4eb2-959a-fd433d569477" providerId="ADAL" clId="{5074BAA2-9AA7-4923-8D8A-D9F3D42541C7}" dt="2024-05-16T13:13:44.472" v="341" actId="478"/>
          <ac:spMkLst>
            <pc:docMk/>
            <pc:sldMk cId="2954514154" sldId="314"/>
            <ac:spMk id="202" creationId="{CB37AAD5-EC34-B475-6D78-F3988E06720D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04" creationId="{53E03C51-B854-53E0-D7C9-DCEF92F15A72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05" creationId="{45F998B9-12CC-BAC0-E5DF-40FE7F64647C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06" creationId="{A5FCC973-9CC7-B03B-AC87-AE949CC367C7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07" creationId="{926CAF25-95F1-0157-5080-288EC1B4020F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08" creationId="{9A8FBF63-07B4-77BF-5B62-EFFC89410F76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09" creationId="{29DAD39F-5131-51D4-8FDD-E06E1BC5AADA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10" creationId="{EA7892B7-10E7-DBE5-886C-FEAC767B72E9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11" creationId="{FD306889-A80D-15C6-7351-8C5C87266524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12" creationId="{880E3618-E052-5599-8607-628965E669DA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15" creationId="{EAD239A8-B5F7-0254-113F-36FE9ADD5F57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16" creationId="{674E7B68-A7F6-479F-F7F1-266430865D9E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17" creationId="{F954A09B-3DC1-056E-786D-5E81A3520859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18" creationId="{D5518535-3D4F-E7B5-46E2-8B19244500A1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19" creationId="{C908DA20-289C-BCD7-9729-D3F57F0D5C0D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20" creationId="{1574FD75-7DA0-835E-B109-5A67DB8148DD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21" creationId="{CCA7A20C-31C5-D920-D1E2-C2C64FD52920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22" creationId="{EFFD119B-DB0F-0CCF-CDE3-E02D6BC6D8E6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23" creationId="{363679ED-2E29-112F-8D0A-C56E30EBFE53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24" creationId="{797AE206-13F1-166B-A9C2-D6E78A5FE6EE}"/>
          </ac:spMkLst>
        </pc:spChg>
        <pc:spChg chg="mod">
          <ac:chgData name="Benjamin REVERSEAU" userId="b65a5dc1-e42c-4eb2-959a-fd433d569477" providerId="ADAL" clId="{5074BAA2-9AA7-4923-8D8A-D9F3D42541C7}" dt="2024-05-16T13:13:58.625" v="342"/>
          <ac:spMkLst>
            <pc:docMk/>
            <pc:sldMk cId="2954514154" sldId="314"/>
            <ac:spMk id="227" creationId="{27CC196B-A38A-8A70-457B-35E405E0B01A}"/>
          </ac:spMkLst>
        </pc:spChg>
        <pc:spChg chg="mod">
          <ac:chgData name="Benjamin REVERSEAU" userId="b65a5dc1-e42c-4eb2-959a-fd433d569477" providerId="ADAL" clId="{5074BAA2-9AA7-4923-8D8A-D9F3D42541C7}" dt="2024-05-16T13:13:58.625" v="342"/>
          <ac:spMkLst>
            <pc:docMk/>
            <pc:sldMk cId="2954514154" sldId="314"/>
            <ac:spMk id="228" creationId="{CC913DD5-9C34-0CD1-6D1A-8EE6A9389EFF}"/>
          </ac:spMkLst>
        </pc:spChg>
        <pc:spChg chg="mod">
          <ac:chgData name="Benjamin REVERSEAU" userId="b65a5dc1-e42c-4eb2-959a-fd433d569477" providerId="ADAL" clId="{5074BAA2-9AA7-4923-8D8A-D9F3D42541C7}" dt="2024-05-16T13:13:58.625" v="342"/>
          <ac:spMkLst>
            <pc:docMk/>
            <pc:sldMk cId="2954514154" sldId="314"/>
            <ac:spMk id="232" creationId="{F87FE4FC-2AFB-B4B8-C56F-C5B0066B0BE8}"/>
          </ac:spMkLst>
        </pc:spChg>
        <pc:spChg chg="mod">
          <ac:chgData name="Benjamin REVERSEAU" userId="b65a5dc1-e42c-4eb2-959a-fd433d569477" providerId="ADAL" clId="{5074BAA2-9AA7-4923-8D8A-D9F3D42541C7}" dt="2024-05-16T13:13:58.625" v="342"/>
          <ac:spMkLst>
            <pc:docMk/>
            <pc:sldMk cId="2954514154" sldId="314"/>
            <ac:spMk id="233" creationId="{FEAEB9A5-07C2-2CF9-C7BC-FB637DD8F4EE}"/>
          </ac:spMkLst>
        </pc:spChg>
        <pc:spChg chg="mod">
          <ac:chgData name="Benjamin REVERSEAU" userId="b65a5dc1-e42c-4eb2-959a-fd433d569477" providerId="ADAL" clId="{5074BAA2-9AA7-4923-8D8A-D9F3D42541C7}" dt="2024-05-16T13:13:58.625" v="342"/>
          <ac:spMkLst>
            <pc:docMk/>
            <pc:sldMk cId="2954514154" sldId="314"/>
            <ac:spMk id="235" creationId="{11F2255B-7541-6C9B-75BB-DB08BA5FBA01}"/>
          </ac:spMkLst>
        </pc:spChg>
        <pc:spChg chg="mod">
          <ac:chgData name="Benjamin REVERSEAU" userId="b65a5dc1-e42c-4eb2-959a-fd433d569477" providerId="ADAL" clId="{5074BAA2-9AA7-4923-8D8A-D9F3D42541C7}" dt="2024-05-16T13:13:58.625" v="342"/>
          <ac:spMkLst>
            <pc:docMk/>
            <pc:sldMk cId="2954514154" sldId="314"/>
            <ac:spMk id="236" creationId="{D90A8E56-0BFF-1D05-9598-34739829FA89}"/>
          </ac:spMkLst>
        </pc:spChg>
        <pc:spChg chg="mod">
          <ac:chgData name="Benjamin REVERSEAU" userId="b65a5dc1-e42c-4eb2-959a-fd433d569477" providerId="ADAL" clId="{5074BAA2-9AA7-4923-8D8A-D9F3D42541C7}" dt="2024-05-16T13:13:58.625" v="342"/>
          <ac:spMkLst>
            <pc:docMk/>
            <pc:sldMk cId="2954514154" sldId="314"/>
            <ac:spMk id="238" creationId="{F68E62F0-1ADD-A525-F200-1400EAD66A86}"/>
          </ac:spMkLst>
        </pc:spChg>
        <pc:spChg chg="mod">
          <ac:chgData name="Benjamin REVERSEAU" userId="b65a5dc1-e42c-4eb2-959a-fd433d569477" providerId="ADAL" clId="{5074BAA2-9AA7-4923-8D8A-D9F3D42541C7}" dt="2024-05-16T13:13:58.625" v="342"/>
          <ac:spMkLst>
            <pc:docMk/>
            <pc:sldMk cId="2954514154" sldId="314"/>
            <ac:spMk id="242" creationId="{EE6BE21D-60AA-89B7-8841-5654A862FFA9}"/>
          </ac:spMkLst>
        </pc:spChg>
        <pc:spChg chg="mod">
          <ac:chgData name="Benjamin REVERSEAU" userId="b65a5dc1-e42c-4eb2-959a-fd433d569477" providerId="ADAL" clId="{5074BAA2-9AA7-4923-8D8A-D9F3D42541C7}" dt="2024-05-16T13:13:58.625" v="342"/>
          <ac:spMkLst>
            <pc:docMk/>
            <pc:sldMk cId="2954514154" sldId="314"/>
            <ac:spMk id="243" creationId="{51D71ABC-882B-371E-AD93-E08EA4A37AEA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45" creationId="{B56E5F2F-A7DE-ACDA-E22A-369B326703F5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46" creationId="{799063CA-9633-00CB-2B09-4284FF9FC1A7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49" creationId="{6EC84A1B-BB5B-C8C8-D914-EA1476A8A110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50" creationId="{59CC92F8-CEE5-9E9F-5E36-7BAE2D66EF31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52" creationId="{149E1005-C1EF-8B83-DB70-5D752A9B275F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53" creationId="{054469E0-04BC-3C7F-B886-0F33F9754925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56" creationId="{CEDF4847-A7B8-3B77-A0A2-D58D599626A8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57" creationId="{6A8649BD-EBBE-25B8-FF73-92608781C07E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58" creationId="{C7701089-0F4E-038D-B77E-8BB0B315B087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59" creationId="{199FC859-0AA0-A769-7B15-D8FCC89FFF56}"/>
          </ac:spMkLst>
        </pc:spChg>
        <pc:spChg chg="mod">
          <ac:chgData name="Benjamin REVERSEAU" userId="b65a5dc1-e42c-4eb2-959a-fd433d569477" providerId="ADAL" clId="{5074BAA2-9AA7-4923-8D8A-D9F3D42541C7}" dt="2024-05-16T13:13:58.625" v="342"/>
          <ac:spMkLst>
            <pc:docMk/>
            <pc:sldMk cId="2954514154" sldId="314"/>
            <ac:spMk id="261" creationId="{06AE6BDB-84CA-C150-CA2F-3A6434CDA400}"/>
          </ac:spMkLst>
        </pc:spChg>
        <pc:spChg chg="mod">
          <ac:chgData name="Benjamin REVERSEAU" userId="b65a5dc1-e42c-4eb2-959a-fd433d569477" providerId="ADAL" clId="{5074BAA2-9AA7-4923-8D8A-D9F3D42541C7}" dt="2024-05-16T13:13:58.625" v="342"/>
          <ac:spMkLst>
            <pc:docMk/>
            <pc:sldMk cId="2954514154" sldId="314"/>
            <ac:spMk id="262" creationId="{4DF86379-666A-28CF-07E1-BF85B962DE8D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63" creationId="{BFA02504-E8EA-49F0-0ABE-2753C929D37C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65" creationId="{430B0D1E-B382-B4B3-29A6-012BE872A2AE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66" creationId="{C6A128F0-2C13-2E02-C808-28F5B5028C4F}"/>
          </ac:spMkLst>
        </pc:spChg>
        <pc:spChg chg="add del mod">
          <ac:chgData name="Benjamin REVERSEAU" userId="b65a5dc1-e42c-4eb2-959a-fd433d569477" providerId="ADAL" clId="{5074BAA2-9AA7-4923-8D8A-D9F3D42541C7}" dt="2024-05-16T13:14:30.660" v="359"/>
          <ac:spMkLst>
            <pc:docMk/>
            <pc:sldMk cId="2954514154" sldId="314"/>
            <ac:spMk id="267" creationId="{D8DA8EB1-E2A5-7B89-CD40-7F520F642A46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269" creationId="{530D9217-1AD3-59F6-17AA-A8F2FC4BF164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270" creationId="{DCD37371-7064-C303-F49C-53F94240EEA7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271" creationId="{368A647F-DFAF-54CF-DF6E-FF9DF4894465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272" creationId="{62094198-5CA5-BF15-5E85-9DE41076128A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273" creationId="{6B5E7718-429C-4AC9-E176-20B56C9EAA2E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274" creationId="{C6FD891B-F7DB-7B4D-1BBB-F5E2A8E3D9F3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275" creationId="{9700C233-4BFD-C58D-9E4C-C649812518D9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276" creationId="{885F15C1-8D46-8808-5C1D-A8492584C290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277" creationId="{FB155180-B854-008C-88D5-6E2D73A10B5E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280" creationId="{631EB068-85B1-7FC5-F70C-4F50D6DAE676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281" creationId="{ED56C807-5128-9259-60F4-BC0D96F8A1C8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282" creationId="{46F69D91-F63F-5670-9EBF-B5F6B6E855A1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283" creationId="{DFDA625A-51FD-9710-9779-03DB40BF00C8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284" creationId="{3FF80AB7-8847-C828-CAC3-DA7A79A4D704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285" creationId="{BC00AA01-6764-A2A6-6BD8-BE6FE055CC47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286" creationId="{2FF7C8BA-4906-99B2-6680-1E92682A5AD6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287" creationId="{A022B364-AE85-99F3-F91A-D1454F8B96ED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288" creationId="{B9F8A1EB-35C5-0512-6C12-711C1EDC4922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289" creationId="{21873780-8215-57BB-237F-280B32B361A1}"/>
          </ac:spMkLst>
        </pc:spChg>
        <pc:spChg chg="mod">
          <ac:chgData name="Benjamin REVERSEAU" userId="b65a5dc1-e42c-4eb2-959a-fd433d569477" providerId="ADAL" clId="{5074BAA2-9AA7-4923-8D8A-D9F3D42541C7}" dt="2024-05-16T13:14:35.244" v="360"/>
          <ac:spMkLst>
            <pc:docMk/>
            <pc:sldMk cId="2954514154" sldId="314"/>
            <ac:spMk id="292" creationId="{9F08B597-CB28-AFC3-0B00-D867AEEB4FBF}"/>
          </ac:spMkLst>
        </pc:spChg>
        <pc:spChg chg="mod">
          <ac:chgData name="Benjamin REVERSEAU" userId="b65a5dc1-e42c-4eb2-959a-fd433d569477" providerId="ADAL" clId="{5074BAA2-9AA7-4923-8D8A-D9F3D42541C7}" dt="2024-05-16T13:14:35.244" v="360"/>
          <ac:spMkLst>
            <pc:docMk/>
            <pc:sldMk cId="2954514154" sldId="314"/>
            <ac:spMk id="293" creationId="{063A8A18-FF2B-A974-B0E9-6DF380AB8268}"/>
          </ac:spMkLst>
        </pc:spChg>
        <pc:spChg chg="mod">
          <ac:chgData name="Benjamin REVERSEAU" userId="b65a5dc1-e42c-4eb2-959a-fd433d569477" providerId="ADAL" clId="{5074BAA2-9AA7-4923-8D8A-D9F3D42541C7}" dt="2024-05-16T13:14:35.244" v="360"/>
          <ac:spMkLst>
            <pc:docMk/>
            <pc:sldMk cId="2954514154" sldId="314"/>
            <ac:spMk id="297" creationId="{842023E7-4F81-7271-7A38-0F963FCBD73B}"/>
          </ac:spMkLst>
        </pc:spChg>
        <pc:spChg chg="mod">
          <ac:chgData name="Benjamin REVERSEAU" userId="b65a5dc1-e42c-4eb2-959a-fd433d569477" providerId="ADAL" clId="{5074BAA2-9AA7-4923-8D8A-D9F3D42541C7}" dt="2024-05-16T13:14:35.244" v="360"/>
          <ac:spMkLst>
            <pc:docMk/>
            <pc:sldMk cId="2954514154" sldId="314"/>
            <ac:spMk id="298" creationId="{050A1C25-BE8D-ABB6-33B6-3D61C0060704}"/>
          </ac:spMkLst>
        </pc:spChg>
        <pc:spChg chg="mod">
          <ac:chgData name="Benjamin REVERSEAU" userId="b65a5dc1-e42c-4eb2-959a-fd433d569477" providerId="ADAL" clId="{5074BAA2-9AA7-4923-8D8A-D9F3D42541C7}" dt="2024-05-16T13:14:35.244" v="360"/>
          <ac:spMkLst>
            <pc:docMk/>
            <pc:sldMk cId="2954514154" sldId="314"/>
            <ac:spMk id="300" creationId="{D864F3E8-0E50-704B-FD56-B8F1902DB8C7}"/>
          </ac:spMkLst>
        </pc:spChg>
        <pc:spChg chg="mod">
          <ac:chgData name="Benjamin REVERSEAU" userId="b65a5dc1-e42c-4eb2-959a-fd433d569477" providerId="ADAL" clId="{5074BAA2-9AA7-4923-8D8A-D9F3D42541C7}" dt="2024-05-16T13:14:35.244" v="360"/>
          <ac:spMkLst>
            <pc:docMk/>
            <pc:sldMk cId="2954514154" sldId="314"/>
            <ac:spMk id="301" creationId="{ED1BB21C-035C-2BB8-EB23-F8CE271D2A5F}"/>
          </ac:spMkLst>
        </pc:spChg>
        <pc:spChg chg="mod">
          <ac:chgData name="Benjamin REVERSEAU" userId="b65a5dc1-e42c-4eb2-959a-fd433d569477" providerId="ADAL" clId="{5074BAA2-9AA7-4923-8D8A-D9F3D42541C7}" dt="2024-05-16T13:14:35.244" v="360"/>
          <ac:spMkLst>
            <pc:docMk/>
            <pc:sldMk cId="2954514154" sldId="314"/>
            <ac:spMk id="303" creationId="{60A3DC0B-102E-A4E0-3D08-2EFD2CBD74DC}"/>
          </ac:spMkLst>
        </pc:spChg>
        <pc:spChg chg="mod">
          <ac:chgData name="Benjamin REVERSEAU" userId="b65a5dc1-e42c-4eb2-959a-fd433d569477" providerId="ADAL" clId="{5074BAA2-9AA7-4923-8D8A-D9F3D42541C7}" dt="2024-05-16T13:14:35.244" v="360"/>
          <ac:spMkLst>
            <pc:docMk/>
            <pc:sldMk cId="2954514154" sldId="314"/>
            <ac:spMk id="307" creationId="{5EEF8C14-FB2D-C0A0-FB41-EAF381C7CBFF}"/>
          </ac:spMkLst>
        </pc:spChg>
        <pc:spChg chg="mod">
          <ac:chgData name="Benjamin REVERSEAU" userId="b65a5dc1-e42c-4eb2-959a-fd433d569477" providerId="ADAL" clId="{5074BAA2-9AA7-4923-8D8A-D9F3D42541C7}" dt="2024-05-16T13:14:35.244" v="360"/>
          <ac:spMkLst>
            <pc:docMk/>
            <pc:sldMk cId="2954514154" sldId="314"/>
            <ac:spMk id="308" creationId="{7C0E1F49-3DA6-1439-C475-4B9963421BE9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310" creationId="{2B5248C8-1987-0D76-C311-CEBF0E940582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311" creationId="{381B1B13-80C7-3817-FD59-F51B57817959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314" creationId="{0B88081A-CE7B-E4C4-A6D7-B316B41843A1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315" creationId="{EC374F6A-9B2C-CC5B-CECC-8D48C207549B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317" creationId="{A3908536-EBB5-7820-C03F-7947CA11F904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318" creationId="{D3048467-2AE8-7AF0-9002-92F8818DCF11}"/>
          </ac:spMkLst>
        </pc:spChg>
        <pc:spChg chg="add mod">
          <ac:chgData name="Benjamin REVERSEAU" userId="b65a5dc1-e42c-4eb2-959a-fd433d569477" providerId="ADAL" clId="{5074BAA2-9AA7-4923-8D8A-D9F3D42541C7}" dt="2024-05-16T17:09:54.162" v="2019"/>
          <ac:spMkLst>
            <pc:docMk/>
            <pc:sldMk cId="2954514154" sldId="314"/>
            <ac:spMk id="320" creationId="{DF18F7CB-1CDE-7032-FE1A-373D9062B0E1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321" creationId="{994B2779-B1F0-850C-5A38-50D538FAA91B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322" creationId="{25E66C85-5598-641F-EE05-4DDF51227E91}"/>
          </ac:spMkLst>
        </pc:spChg>
        <pc:spChg chg="add mod">
          <ac:chgData name="Benjamin REVERSEAU" userId="b65a5dc1-e42c-4eb2-959a-fd433d569477" providerId="ADAL" clId="{5074BAA2-9AA7-4923-8D8A-D9F3D42541C7}" dt="2024-05-16T17:09:54.162" v="2019"/>
          <ac:spMkLst>
            <pc:docMk/>
            <pc:sldMk cId="2954514154" sldId="314"/>
            <ac:spMk id="322" creationId="{C11682F7-F61F-2723-8169-63C68B070045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323" creationId="{300BA3A6-31D0-82CD-7F12-904DE45FBDEC}"/>
          </ac:spMkLst>
        </pc:spChg>
        <pc:spChg chg="add mod">
          <ac:chgData name="Benjamin REVERSEAU" userId="b65a5dc1-e42c-4eb2-959a-fd433d569477" providerId="ADAL" clId="{5074BAA2-9AA7-4923-8D8A-D9F3D42541C7}" dt="2024-05-16T17:09:54.162" v="2019"/>
          <ac:spMkLst>
            <pc:docMk/>
            <pc:sldMk cId="2954514154" sldId="314"/>
            <ac:spMk id="323" creationId="{EAB57DC8-6613-373E-C7E5-70442D345D31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324" creationId="{E921021E-3E96-F4BB-7909-57EEB640AB4E}"/>
          </ac:spMkLst>
        </pc:spChg>
        <pc:spChg chg="add del mod">
          <ac:chgData name="Benjamin REVERSEAU" userId="b65a5dc1-e42c-4eb2-959a-fd433d569477" providerId="ADAL" clId="{5074BAA2-9AA7-4923-8D8A-D9F3D42541C7}" dt="2024-05-16T17:55:19.810" v="2185" actId="21"/>
          <ac:spMkLst>
            <pc:docMk/>
            <pc:sldMk cId="2954514154" sldId="314"/>
            <ac:spMk id="326" creationId="{194D6950-9156-1E1A-A818-9AB4B3B5AA28}"/>
          </ac:spMkLst>
        </pc:spChg>
        <pc:spChg chg="mod">
          <ac:chgData name="Benjamin REVERSEAU" userId="b65a5dc1-e42c-4eb2-959a-fd433d569477" providerId="ADAL" clId="{5074BAA2-9AA7-4923-8D8A-D9F3D42541C7}" dt="2024-05-16T13:14:35.244" v="360"/>
          <ac:spMkLst>
            <pc:docMk/>
            <pc:sldMk cId="2954514154" sldId="314"/>
            <ac:spMk id="326" creationId="{4047456A-52B6-D51E-5232-F290D788E538}"/>
          </ac:spMkLst>
        </pc:spChg>
        <pc:spChg chg="add del mod">
          <ac:chgData name="Benjamin REVERSEAU" userId="b65a5dc1-e42c-4eb2-959a-fd433d569477" providerId="ADAL" clId="{5074BAA2-9AA7-4923-8D8A-D9F3D42541C7}" dt="2024-05-16T17:55:19.810" v="2185" actId="21"/>
          <ac:spMkLst>
            <pc:docMk/>
            <pc:sldMk cId="2954514154" sldId="314"/>
            <ac:spMk id="327" creationId="{0D61211B-FDD8-EF7F-71A9-67ECEEAA7F8B}"/>
          </ac:spMkLst>
        </pc:spChg>
        <pc:spChg chg="mod">
          <ac:chgData name="Benjamin REVERSEAU" userId="b65a5dc1-e42c-4eb2-959a-fd433d569477" providerId="ADAL" clId="{5074BAA2-9AA7-4923-8D8A-D9F3D42541C7}" dt="2024-05-16T13:14:35.244" v="360"/>
          <ac:spMkLst>
            <pc:docMk/>
            <pc:sldMk cId="2954514154" sldId="314"/>
            <ac:spMk id="327" creationId="{A93EF626-825A-69D9-E038-7492EE6B57B7}"/>
          </ac:spMkLst>
        </pc:spChg>
        <pc:spChg chg="add del mod">
          <ac:chgData name="Benjamin REVERSEAU" userId="b65a5dc1-e42c-4eb2-959a-fd433d569477" providerId="ADAL" clId="{5074BAA2-9AA7-4923-8D8A-D9F3D42541C7}" dt="2024-05-16T17:55:19.810" v="2185" actId="21"/>
          <ac:spMkLst>
            <pc:docMk/>
            <pc:sldMk cId="2954514154" sldId="314"/>
            <ac:spMk id="328" creationId="{4F949CD5-DDD2-D10F-FE6B-04969C51600C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328" creationId="{5FAFA810-E7D9-E579-9B6D-0384CD1421A4}"/>
          </ac:spMkLst>
        </pc:spChg>
        <pc:spChg chg="add mod">
          <ac:chgData name="Benjamin REVERSEAU" userId="b65a5dc1-e42c-4eb2-959a-fd433d569477" providerId="ADAL" clId="{5074BAA2-9AA7-4923-8D8A-D9F3D42541C7}" dt="2024-05-17T07:34:15.525" v="2428" actId="1036"/>
          <ac:spMkLst>
            <pc:docMk/>
            <pc:sldMk cId="2954514154" sldId="314"/>
            <ac:spMk id="329" creationId="{B0DBF0B3-CD15-1A8E-9267-9FA7E993F938}"/>
          </ac:spMkLst>
        </pc:spChg>
        <pc:spChg chg="add mod">
          <ac:chgData name="Benjamin REVERSEAU" userId="b65a5dc1-e42c-4eb2-959a-fd433d569477" providerId="ADAL" clId="{5074BAA2-9AA7-4923-8D8A-D9F3D42541C7}" dt="2024-05-17T07:34:15.525" v="2428" actId="1036"/>
          <ac:spMkLst>
            <pc:docMk/>
            <pc:sldMk cId="2954514154" sldId="314"/>
            <ac:spMk id="330" creationId="{1B01F6B1-4EBD-6A8E-C986-33B898F69221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330" creationId="{29CFFDE1-1624-0AAE-BE9A-8A04C1B4D922}"/>
          </ac:spMkLst>
        </pc:spChg>
        <pc:spChg chg="add mod">
          <ac:chgData name="Benjamin REVERSEAU" userId="b65a5dc1-e42c-4eb2-959a-fd433d569477" providerId="ADAL" clId="{5074BAA2-9AA7-4923-8D8A-D9F3D42541C7}" dt="2024-05-17T08:21:47.423" v="3052" actId="1038"/>
          <ac:spMkLst>
            <pc:docMk/>
            <pc:sldMk cId="2954514154" sldId="314"/>
            <ac:spMk id="331" creationId="{0172CA58-676B-30B7-E901-19BCB5AD427B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331" creationId="{38D3E054-A7D9-C67B-FDBA-CE5AD0BD2BB2}"/>
          </ac:spMkLst>
        </pc:spChg>
        <pc:spChg chg="add del mod">
          <ac:chgData name="Benjamin REVERSEAU" userId="b65a5dc1-e42c-4eb2-959a-fd433d569477" providerId="ADAL" clId="{5074BAA2-9AA7-4923-8D8A-D9F3D42541C7}" dt="2024-05-16T13:14:37.216" v="361"/>
          <ac:spMkLst>
            <pc:docMk/>
            <pc:sldMk cId="2954514154" sldId="314"/>
            <ac:spMk id="332" creationId="{1CC98DCD-65BD-8916-59AA-96B8845A8E17}"/>
          </ac:spMkLst>
        </pc:spChg>
        <pc:spChg chg="add del">
          <ac:chgData name="Benjamin REVERSEAU" userId="b65a5dc1-e42c-4eb2-959a-fd433d569477" providerId="ADAL" clId="{5074BAA2-9AA7-4923-8D8A-D9F3D42541C7}" dt="2024-05-16T13:14:50.303" v="365" actId="26606"/>
          <ac:spMkLst>
            <pc:docMk/>
            <pc:sldMk cId="2954514154" sldId="314"/>
            <ac:spMk id="339" creationId="{6753252F-4873-4F63-801D-CC719279A7D5}"/>
          </ac:spMkLst>
        </pc:spChg>
        <pc:spChg chg="add del">
          <ac:chgData name="Benjamin REVERSEAU" userId="b65a5dc1-e42c-4eb2-959a-fd433d569477" providerId="ADAL" clId="{5074BAA2-9AA7-4923-8D8A-D9F3D42541C7}" dt="2024-05-16T13:14:50.303" v="365" actId="26606"/>
          <ac:spMkLst>
            <pc:docMk/>
            <pc:sldMk cId="2954514154" sldId="314"/>
            <ac:spMk id="341" creationId="{047C8CCB-F95D-4249-92DD-651249D3535A}"/>
          </ac:spMkLst>
        </pc:spChg>
        <pc:spChg chg="add del">
          <ac:chgData name="Benjamin REVERSEAU" userId="b65a5dc1-e42c-4eb2-959a-fd433d569477" providerId="ADAL" clId="{5074BAA2-9AA7-4923-8D8A-D9F3D42541C7}" dt="2024-05-16T13:15:01.892" v="367" actId="26606"/>
          <ac:spMkLst>
            <pc:docMk/>
            <pc:sldMk cId="2954514154" sldId="314"/>
            <ac:spMk id="343" creationId="{D4771268-CB57-404A-9271-370EB28F6090}"/>
          </ac:spMkLst>
        </pc:spChg>
        <pc:spChg chg="add del">
          <ac:chgData name="Benjamin REVERSEAU" userId="b65a5dc1-e42c-4eb2-959a-fd433d569477" providerId="ADAL" clId="{5074BAA2-9AA7-4923-8D8A-D9F3D42541C7}" dt="2024-05-16T13:15:15.679" v="369" actId="26606"/>
          <ac:spMkLst>
            <pc:docMk/>
            <pc:sldMk cId="2954514154" sldId="314"/>
            <ac:spMk id="345" creationId="{E37EECFC-A684-4391-AE85-4CDAF5565F61}"/>
          </ac:spMkLst>
        </pc:spChg>
        <pc:spChg chg="add del">
          <ac:chgData name="Benjamin REVERSEAU" userId="b65a5dc1-e42c-4eb2-959a-fd433d569477" providerId="ADAL" clId="{5074BAA2-9AA7-4923-8D8A-D9F3D42541C7}" dt="2024-05-16T13:15:15.679" v="369" actId="26606"/>
          <ac:spMkLst>
            <pc:docMk/>
            <pc:sldMk cId="2954514154" sldId="314"/>
            <ac:spMk id="346" creationId="{F0A604E4-7307-451C-93BE-F1F7E1BF3BF8}"/>
          </ac:spMkLst>
        </pc:spChg>
        <pc:spChg chg="add del">
          <ac:chgData name="Benjamin REVERSEAU" userId="b65a5dc1-e42c-4eb2-959a-fd433d569477" providerId="ADAL" clId="{5074BAA2-9AA7-4923-8D8A-D9F3D42541C7}" dt="2024-05-16T13:15:15.679" v="369" actId="26606"/>
          <ac:spMkLst>
            <pc:docMk/>
            <pc:sldMk cId="2954514154" sldId="314"/>
            <ac:spMk id="347" creationId="{F7F3A0AA-35E5-4085-942B-737839030604}"/>
          </ac:spMkLst>
        </pc:spChg>
        <pc:spChg chg="add del">
          <ac:chgData name="Benjamin REVERSEAU" userId="b65a5dc1-e42c-4eb2-959a-fd433d569477" providerId="ADAL" clId="{5074BAA2-9AA7-4923-8D8A-D9F3D42541C7}" dt="2024-05-16T13:15:15.679" v="369" actId="26606"/>
          <ac:spMkLst>
            <pc:docMk/>
            <pc:sldMk cId="2954514154" sldId="314"/>
            <ac:spMk id="348" creationId="{402F5C38-C747-4173-ABBF-656E39E82130}"/>
          </ac:spMkLst>
        </pc:spChg>
        <pc:spChg chg="add del">
          <ac:chgData name="Benjamin REVERSEAU" userId="b65a5dc1-e42c-4eb2-959a-fd433d569477" providerId="ADAL" clId="{5074BAA2-9AA7-4923-8D8A-D9F3D42541C7}" dt="2024-05-16T13:15:19.545" v="371" actId="26606"/>
          <ac:spMkLst>
            <pc:docMk/>
            <pc:sldMk cId="2954514154" sldId="314"/>
            <ac:spMk id="350" creationId="{6753252F-4873-4F63-801D-CC719279A7D5}"/>
          </ac:spMkLst>
        </pc:spChg>
        <pc:spChg chg="add del">
          <ac:chgData name="Benjamin REVERSEAU" userId="b65a5dc1-e42c-4eb2-959a-fd433d569477" providerId="ADAL" clId="{5074BAA2-9AA7-4923-8D8A-D9F3D42541C7}" dt="2024-05-16T13:15:19.545" v="371" actId="26606"/>
          <ac:spMkLst>
            <pc:docMk/>
            <pc:sldMk cId="2954514154" sldId="314"/>
            <ac:spMk id="351" creationId="{047C8CCB-F95D-4249-92DD-651249D3535A}"/>
          </ac:spMkLst>
        </pc:spChg>
        <pc:grpChg chg="add mod">
          <ac:chgData name="Benjamin REVERSEAU" userId="b65a5dc1-e42c-4eb2-959a-fd433d569477" providerId="ADAL" clId="{5074BAA2-9AA7-4923-8D8A-D9F3D42541C7}" dt="2024-05-17T07:34:15.525" v="2428" actId="1036"/>
          <ac:grpSpMkLst>
            <pc:docMk/>
            <pc:sldMk cId="2954514154" sldId="314"/>
            <ac:grpSpMk id="27" creationId="{1A100EBA-B653-CA14-989C-CA8B8F69AFBA}"/>
          </ac:grpSpMkLst>
        </pc:grpChg>
        <pc:grpChg chg="add mod">
          <ac:chgData name="Benjamin REVERSEAU" userId="b65a5dc1-e42c-4eb2-959a-fd433d569477" providerId="ADAL" clId="{5074BAA2-9AA7-4923-8D8A-D9F3D42541C7}" dt="2024-05-17T07:34:15.525" v="2428" actId="1036"/>
          <ac:grpSpMkLst>
            <pc:docMk/>
            <pc:sldMk cId="2954514154" sldId="314"/>
            <ac:grpSpMk id="28" creationId="{BBBB97B9-1523-F1F7-B88B-9C4046627BF7}"/>
          </ac:grpSpMkLst>
        </pc:grpChg>
        <pc:grpChg chg="add del mod">
          <ac:chgData name="Benjamin REVERSEAU" userId="b65a5dc1-e42c-4eb2-959a-fd433d569477" providerId="ADAL" clId="{5074BAA2-9AA7-4923-8D8A-D9F3D42541C7}" dt="2024-05-16T13:11:42.768" v="320" actId="478"/>
          <ac:grpSpMkLst>
            <pc:docMk/>
            <pc:sldMk cId="2954514154" sldId="314"/>
            <ac:grpSpMk id="28" creationId="{EE4267C2-1433-81B3-47A8-2F4DE374CE5E}"/>
          </ac:grpSpMkLst>
        </pc:grpChg>
        <pc:grpChg chg="mod">
          <ac:chgData name="Benjamin REVERSEAU" userId="b65a5dc1-e42c-4eb2-959a-fd433d569477" providerId="ADAL" clId="{5074BAA2-9AA7-4923-8D8A-D9F3D42541C7}" dt="2024-05-16T13:10:42.418" v="315"/>
          <ac:grpSpMkLst>
            <pc:docMk/>
            <pc:sldMk cId="2954514154" sldId="314"/>
            <ac:grpSpMk id="29" creationId="{36E46FD9-AF5E-EFB2-BC57-7013DD610D5A}"/>
          </ac:grpSpMkLst>
        </pc:grpChg>
        <pc:grpChg chg="add mod">
          <ac:chgData name="Benjamin REVERSEAU" userId="b65a5dc1-e42c-4eb2-959a-fd433d569477" providerId="ADAL" clId="{5074BAA2-9AA7-4923-8D8A-D9F3D42541C7}" dt="2024-05-17T07:34:15.525" v="2428" actId="1036"/>
          <ac:grpSpMkLst>
            <pc:docMk/>
            <pc:sldMk cId="2954514154" sldId="314"/>
            <ac:grpSpMk id="29" creationId="{9B764E14-4A86-F183-E9E0-8E4658DD5EEE}"/>
          </ac:grpSpMkLst>
        </pc:grpChg>
        <pc:grpChg chg="add mod">
          <ac:chgData name="Benjamin REVERSEAU" userId="b65a5dc1-e42c-4eb2-959a-fd433d569477" providerId="ADAL" clId="{5074BAA2-9AA7-4923-8D8A-D9F3D42541C7}" dt="2024-05-17T07:34:15.525" v="2428" actId="1036"/>
          <ac:grpSpMkLst>
            <pc:docMk/>
            <pc:sldMk cId="2954514154" sldId="314"/>
            <ac:grpSpMk id="30" creationId="{33D569E4-2850-DBEA-3C7A-8F9421FF3991}"/>
          </ac:grpSpMkLst>
        </pc:grpChg>
        <pc:grpChg chg="add del mod">
          <ac:chgData name="Benjamin REVERSEAU" userId="b65a5dc1-e42c-4eb2-959a-fd433d569477" providerId="ADAL" clId="{5074BAA2-9AA7-4923-8D8A-D9F3D42541C7}" dt="2024-05-16T13:11:42.768" v="320" actId="478"/>
          <ac:grpSpMkLst>
            <pc:docMk/>
            <pc:sldMk cId="2954514154" sldId="314"/>
            <ac:grpSpMk id="34" creationId="{E83C4A90-A4B6-72C9-4516-EC824A50940E}"/>
          </ac:grpSpMkLst>
        </pc:grpChg>
        <pc:grpChg chg="add del mod">
          <ac:chgData name="Benjamin REVERSEAU" userId="b65a5dc1-e42c-4eb2-959a-fd433d569477" providerId="ADAL" clId="{5074BAA2-9AA7-4923-8D8A-D9F3D42541C7}" dt="2024-05-16T13:11:42.768" v="320" actId="478"/>
          <ac:grpSpMkLst>
            <pc:docMk/>
            <pc:sldMk cId="2954514154" sldId="314"/>
            <ac:grpSpMk id="37" creationId="{26BBF050-A7CC-E6A6-A6C4-87A7BF02B626}"/>
          </ac:grpSpMkLst>
        </pc:grpChg>
        <pc:grpChg chg="mod">
          <ac:chgData name="Benjamin REVERSEAU" userId="b65a5dc1-e42c-4eb2-959a-fd433d569477" providerId="ADAL" clId="{5074BAA2-9AA7-4923-8D8A-D9F3D42541C7}" dt="2024-05-16T13:10:42.418" v="315"/>
          <ac:grpSpMkLst>
            <pc:docMk/>
            <pc:sldMk cId="2954514154" sldId="314"/>
            <ac:grpSpMk id="40" creationId="{FC2CB0EB-59DE-DCC9-CB33-F320328AA5F0}"/>
          </ac:grpSpMkLst>
        </pc:grpChg>
        <pc:grpChg chg="add del mod">
          <ac:chgData name="Benjamin REVERSEAU" userId="b65a5dc1-e42c-4eb2-959a-fd433d569477" providerId="ADAL" clId="{5074BAA2-9AA7-4923-8D8A-D9F3D42541C7}" dt="2024-05-16T13:11:42.768" v="320" actId="478"/>
          <ac:grpSpMkLst>
            <pc:docMk/>
            <pc:sldMk cId="2954514154" sldId="314"/>
            <ac:grpSpMk id="44" creationId="{03D7E200-5B9C-F4A8-71A7-E9398EBF2B19}"/>
          </ac:grpSpMkLst>
        </pc:grpChg>
        <pc:grpChg chg="add mod">
          <ac:chgData name="Benjamin REVERSEAU" userId="b65a5dc1-e42c-4eb2-959a-fd433d569477" providerId="ADAL" clId="{5074BAA2-9AA7-4923-8D8A-D9F3D42541C7}" dt="2024-05-17T07:34:15.525" v="2428" actId="1036"/>
          <ac:grpSpMkLst>
            <pc:docMk/>
            <pc:sldMk cId="2954514154" sldId="314"/>
            <ac:grpSpMk id="46" creationId="{BB4547B3-EDB4-8F47-36B4-ADEF96A30DD4}"/>
          </ac:grpSpMkLst>
        </pc:grpChg>
        <pc:grpChg chg="add mod">
          <ac:chgData name="Benjamin REVERSEAU" userId="b65a5dc1-e42c-4eb2-959a-fd433d569477" providerId="ADAL" clId="{5074BAA2-9AA7-4923-8D8A-D9F3D42541C7}" dt="2024-05-16T17:09:54.162" v="2019"/>
          <ac:grpSpMkLst>
            <pc:docMk/>
            <pc:sldMk cId="2954514154" sldId="314"/>
            <ac:grpSpMk id="59" creationId="{DEF8C580-FC14-E643-A089-C49940410FB5}"/>
          </ac:grpSpMkLst>
        </pc:grpChg>
        <pc:grpChg chg="add del mod">
          <ac:chgData name="Benjamin REVERSEAU" userId="b65a5dc1-e42c-4eb2-959a-fd433d569477" providerId="ADAL" clId="{5074BAA2-9AA7-4923-8D8A-D9F3D42541C7}" dt="2024-05-16T13:11:42.768" v="320" actId="478"/>
          <ac:grpSpMkLst>
            <pc:docMk/>
            <pc:sldMk cId="2954514154" sldId="314"/>
            <ac:grpSpMk id="64" creationId="{C46C0B94-978F-FC59-9A24-005568CE4B66}"/>
          </ac:grpSpMkLst>
        </pc:grpChg>
        <pc:grpChg chg="add del mod">
          <ac:chgData name="Benjamin REVERSEAU" userId="b65a5dc1-e42c-4eb2-959a-fd433d569477" providerId="ADAL" clId="{5074BAA2-9AA7-4923-8D8A-D9F3D42541C7}" dt="2024-05-16T13:12:12.203" v="326"/>
          <ac:grpSpMkLst>
            <pc:docMk/>
            <pc:sldMk cId="2954514154" sldId="314"/>
            <ac:grpSpMk id="94" creationId="{A2BAA1F5-D963-0D31-1313-D789B92EA1F2}"/>
          </ac:grpSpMkLst>
        </pc:grpChg>
        <pc:grpChg chg="mod">
          <ac:chgData name="Benjamin REVERSEAU" userId="b65a5dc1-e42c-4eb2-959a-fd433d569477" providerId="ADAL" clId="{5074BAA2-9AA7-4923-8D8A-D9F3D42541C7}" dt="2024-05-16T13:11:54.487" v="321"/>
          <ac:grpSpMkLst>
            <pc:docMk/>
            <pc:sldMk cId="2954514154" sldId="314"/>
            <ac:grpSpMk id="95" creationId="{4F975DC6-A39E-75B5-D8A5-500B75D44196}"/>
          </ac:grpSpMkLst>
        </pc:grpChg>
        <pc:grpChg chg="add del mod">
          <ac:chgData name="Benjamin REVERSEAU" userId="b65a5dc1-e42c-4eb2-959a-fd433d569477" providerId="ADAL" clId="{5074BAA2-9AA7-4923-8D8A-D9F3D42541C7}" dt="2024-05-16T13:12:12.203" v="326"/>
          <ac:grpSpMkLst>
            <pc:docMk/>
            <pc:sldMk cId="2954514154" sldId="314"/>
            <ac:grpSpMk id="100" creationId="{A61CE785-52FE-DF1C-4B8F-9E6E005289DE}"/>
          </ac:grpSpMkLst>
        </pc:grpChg>
        <pc:grpChg chg="add del mod">
          <ac:chgData name="Benjamin REVERSEAU" userId="b65a5dc1-e42c-4eb2-959a-fd433d569477" providerId="ADAL" clId="{5074BAA2-9AA7-4923-8D8A-D9F3D42541C7}" dt="2024-05-16T13:12:12.203" v="326"/>
          <ac:grpSpMkLst>
            <pc:docMk/>
            <pc:sldMk cId="2954514154" sldId="314"/>
            <ac:grpSpMk id="103" creationId="{DB897A5D-873F-104F-5C7A-FC60B1B3E241}"/>
          </ac:grpSpMkLst>
        </pc:grpChg>
        <pc:grpChg chg="mod">
          <ac:chgData name="Benjamin REVERSEAU" userId="b65a5dc1-e42c-4eb2-959a-fd433d569477" providerId="ADAL" clId="{5074BAA2-9AA7-4923-8D8A-D9F3D42541C7}" dt="2024-05-16T13:11:54.487" v="321"/>
          <ac:grpSpMkLst>
            <pc:docMk/>
            <pc:sldMk cId="2954514154" sldId="314"/>
            <ac:grpSpMk id="106" creationId="{29C23230-F6AB-5D2A-E9C0-C4D9D60ADC22}"/>
          </ac:grpSpMkLst>
        </pc:grpChg>
        <pc:grpChg chg="add del mod">
          <ac:chgData name="Benjamin REVERSEAU" userId="b65a5dc1-e42c-4eb2-959a-fd433d569477" providerId="ADAL" clId="{5074BAA2-9AA7-4923-8D8A-D9F3D42541C7}" dt="2024-05-16T13:12:12.203" v="326"/>
          <ac:grpSpMkLst>
            <pc:docMk/>
            <pc:sldMk cId="2954514154" sldId="314"/>
            <ac:grpSpMk id="110" creationId="{0DF1850F-0B38-BECF-4C91-8F657CADE89F}"/>
          </ac:grpSpMkLst>
        </pc:grpChg>
        <pc:grpChg chg="add del mod">
          <ac:chgData name="Benjamin REVERSEAU" userId="b65a5dc1-e42c-4eb2-959a-fd433d569477" providerId="ADAL" clId="{5074BAA2-9AA7-4923-8D8A-D9F3D42541C7}" dt="2024-05-16T13:12:12.203" v="326"/>
          <ac:grpSpMkLst>
            <pc:docMk/>
            <pc:sldMk cId="2954514154" sldId="314"/>
            <ac:grpSpMk id="129" creationId="{6E09CE07-289E-0E76-21E6-F7BE31167BE6}"/>
          </ac:grpSpMkLst>
        </pc:grpChg>
        <pc:grpChg chg="add del mod">
          <ac:chgData name="Benjamin REVERSEAU" userId="b65a5dc1-e42c-4eb2-959a-fd433d569477" providerId="ADAL" clId="{5074BAA2-9AA7-4923-8D8A-D9F3D42541C7}" dt="2024-05-16T13:13:44.472" v="341" actId="478"/>
          <ac:grpSpMkLst>
            <pc:docMk/>
            <pc:sldMk cId="2954514154" sldId="314"/>
            <ac:grpSpMk id="160" creationId="{2D6AE007-B8CE-E701-8278-A27C83CA15EA}"/>
          </ac:grpSpMkLst>
        </pc:grpChg>
        <pc:grpChg chg="mod">
          <ac:chgData name="Benjamin REVERSEAU" userId="b65a5dc1-e42c-4eb2-959a-fd433d569477" providerId="ADAL" clId="{5074BAA2-9AA7-4923-8D8A-D9F3D42541C7}" dt="2024-05-16T13:12:38.085" v="337"/>
          <ac:grpSpMkLst>
            <pc:docMk/>
            <pc:sldMk cId="2954514154" sldId="314"/>
            <ac:grpSpMk id="161" creationId="{25DD8ECE-C0FA-4BD4-CE34-46BFBFD6D68E}"/>
          </ac:grpSpMkLst>
        </pc:grpChg>
        <pc:grpChg chg="add del mod">
          <ac:chgData name="Benjamin REVERSEAU" userId="b65a5dc1-e42c-4eb2-959a-fd433d569477" providerId="ADAL" clId="{5074BAA2-9AA7-4923-8D8A-D9F3D42541C7}" dt="2024-05-16T13:13:44.472" v="341" actId="478"/>
          <ac:grpSpMkLst>
            <pc:docMk/>
            <pc:sldMk cId="2954514154" sldId="314"/>
            <ac:grpSpMk id="166" creationId="{D5F1E09D-08D1-EEFD-C554-B4AC3845F9F5}"/>
          </ac:grpSpMkLst>
        </pc:grpChg>
        <pc:grpChg chg="add del mod">
          <ac:chgData name="Benjamin REVERSEAU" userId="b65a5dc1-e42c-4eb2-959a-fd433d569477" providerId="ADAL" clId="{5074BAA2-9AA7-4923-8D8A-D9F3D42541C7}" dt="2024-05-16T13:13:44.472" v="341" actId="478"/>
          <ac:grpSpMkLst>
            <pc:docMk/>
            <pc:sldMk cId="2954514154" sldId="314"/>
            <ac:grpSpMk id="169" creationId="{DDEDB912-9B76-90BE-BF57-13B4F12F72CB}"/>
          </ac:grpSpMkLst>
        </pc:grpChg>
        <pc:grpChg chg="mod">
          <ac:chgData name="Benjamin REVERSEAU" userId="b65a5dc1-e42c-4eb2-959a-fd433d569477" providerId="ADAL" clId="{5074BAA2-9AA7-4923-8D8A-D9F3D42541C7}" dt="2024-05-16T13:12:38.085" v="337"/>
          <ac:grpSpMkLst>
            <pc:docMk/>
            <pc:sldMk cId="2954514154" sldId="314"/>
            <ac:grpSpMk id="172" creationId="{6D531FB8-3955-A1A6-D468-44280BBFC2F2}"/>
          </ac:grpSpMkLst>
        </pc:grpChg>
        <pc:grpChg chg="add del mod">
          <ac:chgData name="Benjamin REVERSEAU" userId="b65a5dc1-e42c-4eb2-959a-fd433d569477" providerId="ADAL" clId="{5074BAA2-9AA7-4923-8D8A-D9F3D42541C7}" dt="2024-05-16T13:13:44.472" v="341" actId="478"/>
          <ac:grpSpMkLst>
            <pc:docMk/>
            <pc:sldMk cId="2954514154" sldId="314"/>
            <ac:grpSpMk id="176" creationId="{BE03FFF2-3623-AEE9-992D-C6D41CFDD143}"/>
          </ac:grpSpMkLst>
        </pc:grpChg>
        <pc:grpChg chg="add del mod">
          <ac:chgData name="Benjamin REVERSEAU" userId="b65a5dc1-e42c-4eb2-959a-fd433d569477" providerId="ADAL" clId="{5074BAA2-9AA7-4923-8D8A-D9F3D42541C7}" dt="2024-05-16T13:13:44.472" v="341" actId="478"/>
          <ac:grpSpMkLst>
            <pc:docMk/>
            <pc:sldMk cId="2954514154" sldId="314"/>
            <ac:grpSpMk id="195" creationId="{DFF643F8-FDFA-C611-6F88-0213025F923B}"/>
          </ac:grpSpMkLst>
        </pc:grpChg>
        <pc:grpChg chg="add del mod">
          <ac:chgData name="Benjamin REVERSEAU" userId="b65a5dc1-e42c-4eb2-959a-fd433d569477" providerId="ADAL" clId="{5074BAA2-9AA7-4923-8D8A-D9F3D42541C7}" dt="2024-05-16T13:14:30.660" v="359"/>
          <ac:grpSpMkLst>
            <pc:docMk/>
            <pc:sldMk cId="2954514154" sldId="314"/>
            <ac:grpSpMk id="225" creationId="{FFC617F6-366B-DD54-40BB-4955461D03EE}"/>
          </ac:grpSpMkLst>
        </pc:grpChg>
        <pc:grpChg chg="mod">
          <ac:chgData name="Benjamin REVERSEAU" userId="b65a5dc1-e42c-4eb2-959a-fd433d569477" providerId="ADAL" clId="{5074BAA2-9AA7-4923-8D8A-D9F3D42541C7}" dt="2024-05-16T13:13:58.625" v="342"/>
          <ac:grpSpMkLst>
            <pc:docMk/>
            <pc:sldMk cId="2954514154" sldId="314"/>
            <ac:grpSpMk id="226" creationId="{1155DAFC-E23B-5AB6-D1BF-95C64839F415}"/>
          </ac:grpSpMkLst>
        </pc:grpChg>
        <pc:grpChg chg="add del mod">
          <ac:chgData name="Benjamin REVERSEAU" userId="b65a5dc1-e42c-4eb2-959a-fd433d569477" providerId="ADAL" clId="{5074BAA2-9AA7-4923-8D8A-D9F3D42541C7}" dt="2024-05-16T13:14:30.660" v="359"/>
          <ac:grpSpMkLst>
            <pc:docMk/>
            <pc:sldMk cId="2954514154" sldId="314"/>
            <ac:grpSpMk id="231" creationId="{9B3370C9-F0B1-5CD2-679D-A33331D3A85B}"/>
          </ac:grpSpMkLst>
        </pc:grpChg>
        <pc:grpChg chg="add del mod">
          <ac:chgData name="Benjamin REVERSEAU" userId="b65a5dc1-e42c-4eb2-959a-fd433d569477" providerId="ADAL" clId="{5074BAA2-9AA7-4923-8D8A-D9F3D42541C7}" dt="2024-05-16T13:14:30.660" v="359"/>
          <ac:grpSpMkLst>
            <pc:docMk/>
            <pc:sldMk cId="2954514154" sldId="314"/>
            <ac:grpSpMk id="234" creationId="{547DF490-ADEF-AC6D-A0E8-EDF4EEC762F2}"/>
          </ac:grpSpMkLst>
        </pc:grpChg>
        <pc:grpChg chg="mod">
          <ac:chgData name="Benjamin REVERSEAU" userId="b65a5dc1-e42c-4eb2-959a-fd433d569477" providerId="ADAL" clId="{5074BAA2-9AA7-4923-8D8A-D9F3D42541C7}" dt="2024-05-16T13:13:58.625" v="342"/>
          <ac:grpSpMkLst>
            <pc:docMk/>
            <pc:sldMk cId="2954514154" sldId="314"/>
            <ac:grpSpMk id="237" creationId="{A6220627-94AD-47A9-9FCC-F85D2FE9EBA6}"/>
          </ac:grpSpMkLst>
        </pc:grpChg>
        <pc:grpChg chg="add del mod">
          <ac:chgData name="Benjamin REVERSEAU" userId="b65a5dc1-e42c-4eb2-959a-fd433d569477" providerId="ADAL" clId="{5074BAA2-9AA7-4923-8D8A-D9F3D42541C7}" dt="2024-05-16T13:14:30.660" v="359"/>
          <ac:grpSpMkLst>
            <pc:docMk/>
            <pc:sldMk cId="2954514154" sldId="314"/>
            <ac:grpSpMk id="241" creationId="{197E0F4B-4B5C-7BEB-E980-2F1235A8970E}"/>
          </ac:grpSpMkLst>
        </pc:grpChg>
        <pc:grpChg chg="add del mod">
          <ac:chgData name="Benjamin REVERSEAU" userId="b65a5dc1-e42c-4eb2-959a-fd433d569477" providerId="ADAL" clId="{5074BAA2-9AA7-4923-8D8A-D9F3D42541C7}" dt="2024-05-16T13:14:30.660" v="359"/>
          <ac:grpSpMkLst>
            <pc:docMk/>
            <pc:sldMk cId="2954514154" sldId="314"/>
            <ac:grpSpMk id="260" creationId="{4B35A9FF-7697-9C66-B39F-FBB6EF176062}"/>
          </ac:grpSpMkLst>
        </pc:grpChg>
        <pc:grpChg chg="add del mod">
          <ac:chgData name="Benjamin REVERSEAU" userId="b65a5dc1-e42c-4eb2-959a-fd433d569477" providerId="ADAL" clId="{5074BAA2-9AA7-4923-8D8A-D9F3D42541C7}" dt="2024-05-16T13:14:37.216" v="361"/>
          <ac:grpSpMkLst>
            <pc:docMk/>
            <pc:sldMk cId="2954514154" sldId="314"/>
            <ac:grpSpMk id="290" creationId="{3C1A40C8-ABD7-6F6E-FF18-EF66D78F5EB4}"/>
          </ac:grpSpMkLst>
        </pc:grpChg>
        <pc:grpChg chg="mod">
          <ac:chgData name="Benjamin REVERSEAU" userId="b65a5dc1-e42c-4eb2-959a-fd433d569477" providerId="ADAL" clId="{5074BAA2-9AA7-4923-8D8A-D9F3D42541C7}" dt="2024-05-16T13:14:35.244" v="360"/>
          <ac:grpSpMkLst>
            <pc:docMk/>
            <pc:sldMk cId="2954514154" sldId="314"/>
            <ac:grpSpMk id="291" creationId="{D3FBD0FA-E096-6D3A-84D3-1CC3D3966348}"/>
          </ac:grpSpMkLst>
        </pc:grpChg>
        <pc:grpChg chg="add del mod">
          <ac:chgData name="Benjamin REVERSEAU" userId="b65a5dc1-e42c-4eb2-959a-fd433d569477" providerId="ADAL" clId="{5074BAA2-9AA7-4923-8D8A-D9F3D42541C7}" dt="2024-05-16T13:14:37.216" v="361"/>
          <ac:grpSpMkLst>
            <pc:docMk/>
            <pc:sldMk cId="2954514154" sldId="314"/>
            <ac:grpSpMk id="296" creationId="{9060C51D-1FF1-6506-A6B4-5894D35A2207}"/>
          </ac:grpSpMkLst>
        </pc:grpChg>
        <pc:grpChg chg="add del mod">
          <ac:chgData name="Benjamin REVERSEAU" userId="b65a5dc1-e42c-4eb2-959a-fd433d569477" providerId="ADAL" clId="{5074BAA2-9AA7-4923-8D8A-D9F3D42541C7}" dt="2024-05-16T13:14:37.216" v="361"/>
          <ac:grpSpMkLst>
            <pc:docMk/>
            <pc:sldMk cId="2954514154" sldId="314"/>
            <ac:grpSpMk id="299" creationId="{7055B87D-4092-BFCF-8E28-31ED1323AC27}"/>
          </ac:grpSpMkLst>
        </pc:grpChg>
        <pc:grpChg chg="mod">
          <ac:chgData name="Benjamin REVERSEAU" userId="b65a5dc1-e42c-4eb2-959a-fd433d569477" providerId="ADAL" clId="{5074BAA2-9AA7-4923-8D8A-D9F3D42541C7}" dt="2024-05-16T13:14:35.244" v="360"/>
          <ac:grpSpMkLst>
            <pc:docMk/>
            <pc:sldMk cId="2954514154" sldId="314"/>
            <ac:grpSpMk id="302" creationId="{7AAA9F86-0FE1-2CE1-1A56-F28303DC5556}"/>
          </ac:grpSpMkLst>
        </pc:grpChg>
        <pc:grpChg chg="add del mod">
          <ac:chgData name="Benjamin REVERSEAU" userId="b65a5dc1-e42c-4eb2-959a-fd433d569477" providerId="ADAL" clId="{5074BAA2-9AA7-4923-8D8A-D9F3D42541C7}" dt="2024-05-16T13:14:37.216" v="361"/>
          <ac:grpSpMkLst>
            <pc:docMk/>
            <pc:sldMk cId="2954514154" sldId="314"/>
            <ac:grpSpMk id="306" creationId="{92C1B1A4-1647-FED8-80FD-A341F3A672FF}"/>
          </ac:grpSpMkLst>
        </pc:grpChg>
        <pc:grpChg chg="add mod">
          <ac:chgData name="Benjamin REVERSEAU" userId="b65a5dc1-e42c-4eb2-959a-fd433d569477" providerId="ADAL" clId="{5074BAA2-9AA7-4923-8D8A-D9F3D42541C7}" dt="2024-05-16T17:09:54.162" v="2019"/>
          <ac:grpSpMkLst>
            <pc:docMk/>
            <pc:sldMk cId="2954514154" sldId="314"/>
            <ac:grpSpMk id="321" creationId="{4B86113E-2B8D-B2CB-3693-6F9A3DD20553}"/>
          </ac:grpSpMkLst>
        </pc:grpChg>
        <pc:grpChg chg="add del mod">
          <ac:chgData name="Benjamin REVERSEAU" userId="b65a5dc1-e42c-4eb2-959a-fd433d569477" providerId="ADAL" clId="{5074BAA2-9AA7-4923-8D8A-D9F3D42541C7}" dt="2024-05-16T13:14:37.216" v="361"/>
          <ac:grpSpMkLst>
            <pc:docMk/>
            <pc:sldMk cId="2954514154" sldId="314"/>
            <ac:grpSpMk id="325" creationId="{983A1679-8C42-3081-B31E-E45C5B3E6B26}"/>
          </ac:grpSpMkLst>
        </pc:grpChg>
        <pc:picChg chg="ord">
          <ac:chgData name="Benjamin REVERSEAU" userId="b65a5dc1-e42c-4eb2-959a-fd433d569477" providerId="ADAL" clId="{5074BAA2-9AA7-4923-8D8A-D9F3D42541C7}" dt="2024-05-16T13:15:19.545" v="371" actId="26606"/>
          <ac:picMkLst>
            <pc:docMk/>
            <pc:sldMk cId="2954514154" sldId="314"/>
            <ac:picMk id="2" creationId="{C7106131-334F-4016-B6C8-CF518835E2CA}"/>
          </ac:picMkLst>
        </pc:picChg>
        <pc:picChg chg="del">
          <ac:chgData name="Benjamin REVERSEAU" userId="b65a5dc1-e42c-4eb2-959a-fd433d569477" providerId="ADAL" clId="{5074BAA2-9AA7-4923-8D8A-D9F3D42541C7}" dt="2024-05-16T13:09:52.200" v="314" actId="478"/>
          <ac:picMkLst>
            <pc:docMk/>
            <pc:sldMk cId="2954514154" sldId="314"/>
            <ac:picMk id="3" creationId="{EE03CC4A-0C2B-CE59-6FBB-A8137779AF49}"/>
          </ac:picMkLst>
        </pc:picChg>
        <pc:picChg chg="add mod">
          <ac:chgData name="Benjamin REVERSEAU" userId="b65a5dc1-e42c-4eb2-959a-fd433d569477" providerId="ADAL" clId="{5074BAA2-9AA7-4923-8D8A-D9F3D42541C7}" dt="2024-05-17T07:35:14.056" v="2511" actId="1076"/>
          <ac:picMkLst>
            <pc:docMk/>
            <pc:sldMk cId="2954514154" sldId="314"/>
            <ac:picMk id="15" creationId="{8EAF5089-895D-14BF-88C7-308CEE725C03}"/>
          </ac:picMkLst>
        </pc:picChg>
        <pc:picChg chg="add del mod">
          <ac:chgData name="Benjamin REVERSEAU" userId="b65a5dc1-e42c-4eb2-959a-fd433d569477" providerId="ADAL" clId="{5074BAA2-9AA7-4923-8D8A-D9F3D42541C7}" dt="2024-05-16T13:11:42.768" v="320" actId="478"/>
          <ac:picMkLst>
            <pc:docMk/>
            <pc:sldMk cId="2954514154" sldId="314"/>
            <ac:picMk id="16" creationId="{0EAE2F46-4E00-9640-E8AC-551E51E5C995}"/>
          </ac:picMkLst>
        </pc:picChg>
        <pc:picChg chg="add mod">
          <ac:chgData name="Benjamin REVERSEAU" userId="b65a5dc1-e42c-4eb2-959a-fd433d569477" providerId="ADAL" clId="{5074BAA2-9AA7-4923-8D8A-D9F3D42541C7}" dt="2024-05-17T07:34:15.525" v="2428" actId="1036"/>
          <ac:picMkLst>
            <pc:docMk/>
            <pc:sldMk cId="2954514154" sldId="314"/>
            <ac:picMk id="16" creationId="{78DF8E95-06D2-8300-FB57-DF8B14D45C95}"/>
          </ac:picMkLst>
        </pc:picChg>
        <pc:picChg chg="add del mod">
          <ac:chgData name="Benjamin REVERSEAU" userId="b65a5dc1-e42c-4eb2-959a-fd433d569477" providerId="ADAL" clId="{5074BAA2-9AA7-4923-8D8A-D9F3D42541C7}" dt="2024-05-16T13:11:42.768" v="320" actId="478"/>
          <ac:picMkLst>
            <pc:docMk/>
            <pc:sldMk cId="2954514154" sldId="314"/>
            <ac:picMk id="17" creationId="{22DC0321-07BC-7330-6C90-D79A1A82F72F}"/>
          </ac:picMkLst>
        </pc:picChg>
        <pc:picChg chg="add mod">
          <ac:chgData name="Benjamin REVERSEAU" userId="b65a5dc1-e42c-4eb2-959a-fd433d569477" providerId="ADAL" clId="{5074BAA2-9AA7-4923-8D8A-D9F3D42541C7}" dt="2024-05-17T07:34:15.525" v="2428" actId="1036"/>
          <ac:picMkLst>
            <pc:docMk/>
            <pc:sldMk cId="2954514154" sldId="314"/>
            <ac:picMk id="31" creationId="{B04AFF17-E3EA-E358-6BAE-CFC0A3F13D5D}"/>
          </ac:picMkLst>
        </pc:picChg>
        <pc:picChg chg="mod">
          <ac:chgData name="Benjamin REVERSEAU" userId="b65a5dc1-e42c-4eb2-959a-fd433d569477" providerId="ADAL" clId="{5074BAA2-9AA7-4923-8D8A-D9F3D42541C7}" dt="2024-05-16T13:10:42.418" v="315"/>
          <ac:picMkLst>
            <pc:docMk/>
            <pc:sldMk cId="2954514154" sldId="314"/>
            <ac:picMk id="32" creationId="{7E238585-E5EA-BE83-C669-AE5A9E4016F3}"/>
          </ac:picMkLst>
        </pc:picChg>
        <pc:picChg chg="mod">
          <ac:chgData name="Benjamin REVERSEAU" userId="b65a5dc1-e42c-4eb2-959a-fd433d569477" providerId="ADAL" clId="{5074BAA2-9AA7-4923-8D8A-D9F3D42541C7}" dt="2024-05-16T13:10:42.418" v="315"/>
          <ac:picMkLst>
            <pc:docMk/>
            <pc:sldMk cId="2954514154" sldId="314"/>
            <ac:picMk id="33" creationId="{2B2F1F62-0283-5C4C-62E4-C8D092D29277}"/>
          </ac:picMkLst>
        </pc:picChg>
        <pc:picChg chg="add mod">
          <ac:chgData name="Benjamin REVERSEAU" userId="b65a5dc1-e42c-4eb2-959a-fd433d569477" providerId="ADAL" clId="{5074BAA2-9AA7-4923-8D8A-D9F3D42541C7}" dt="2024-05-17T07:34:15.525" v="2428" actId="1036"/>
          <ac:picMkLst>
            <pc:docMk/>
            <pc:sldMk cId="2954514154" sldId="314"/>
            <ac:picMk id="34" creationId="{DF82B08C-734C-680C-C0D4-84A8B4353B18}"/>
          </ac:picMkLst>
        </pc:picChg>
        <pc:picChg chg="add mod">
          <ac:chgData name="Benjamin REVERSEAU" userId="b65a5dc1-e42c-4eb2-959a-fd433d569477" providerId="ADAL" clId="{5074BAA2-9AA7-4923-8D8A-D9F3D42541C7}" dt="2024-05-17T07:34:15.525" v="2428" actId="1036"/>
          <ac:picMkLst>
            <pc:docMk/>
            <pc:sldMk cId="2954514154" sldId="314"/>
            <ac:picMk id="35" creationId="{2CE52FDE-F597-8F57-001E-866972B8912C}"/>
          </ac:picMkLst>
        </pc:picChg>
        <pc:picChg chg="add mod">
          <ac:chgData name="Benjamin REVERSEAU" userId="b65a5dc1-e42c-4eb2-959a-fd433d569477" providerId="ADAL" clId="{5074BAA2-9AA7-4923-8D8A-D9F3D42541C7}" dt="2024-05-17T07:34:15.525" v="2428" actId="1036"/>
          <ac:picMkLst>
            <pc:docMk/>
            <pc:sldMk cId="2954514154" sldId="314"/>
            <ac:picMk id="38" creationId="{6306C8B2-8161-82E9-6B4E-A39CBEA514A0}"/>
          </ac:picMkLst>
        </pc:picChg>
        <pc:picChg chg="add mod">
          <ac:chgData name="Benjamin REVERSEAU" userId="b65a5dc1-e42c-4eb2-959a-fd433d569477" providerId="ADAL" clId="{5074BAA2-9AA7-4923-8D8A-D9F3D42541C7}" dt="2024-05-17T08:21:54.335" v="3068" actId="1037"/>
          <ac:picMkLst>
            <pc:docMk/>
            <pc:sldMk cId="2954514154" sldId="314"/>
            <ac:picMk id="41" creationId="{FB8BAD6D-00A0-661D-A189-6147C73DE577}"/>
          </ac:picMkLst>
        </pc:picChg>
        <pc:picChg chg="mod">
          <ac:chgData name="Benjamin REVERSEAU" userId="b65a5dc1-e42c-4eb2-959a-fd433d569477" providerId="ADAL" clId="{5074BAA2-9AA7-4923-8D8A-D9F3D42541C7}" dt="2024-05-16T13:10:42.418" v="315"/>
          <ac:picMkLst>
            <pc:docMk/>
            <pc:sldMk cId="2954514154" sldId="314"/>
            <ac:picMk id="42" creationId="{49EDB535-3876-37DB-C068-17592E6CBC9D}"/>
          </ac:picMkLst>
        </pc:picChg>
        <pc:picChg chg="add mod">
          <ac:chgData name="Benjamin REVERSEAU" userId="b65a5dc1-e42c-4eb2-959a-fd433d569477" providerId="ADAL" clId="{5074BAA2-9AA7-4923-8D8A-D9F3D42541C7}" dt="2024-05-17T08:21:54.335" v="3068" actId="1037"/>
          <ac:picMkLst>
            <pc:docMk/>
            <pc:sldMk cId="2954514154" sldId="314"/>
            <ac:picMk id="42" creationId="{974BC56B-BC47-6032-4D57-39466C7A9AAB}"/>
          </ac:picMkLst>
        </pc:picChg>
        <pc:picChg chg="mod">
          <ac:chgData name="Benjamin REVERSEAU" userId="b65a5dc1-e42c-4eb2-959a-fd433d569477" providerId="ADAL" clId="{5074BAA2-9AA7-4923-8D8A-D9F3D42541C7}" dt="2024-05-16T13:10:42.418" v="315"/>
          <ac:picMkLst>
            <pc:docMk/>
            <pc:sldMk cId="2954514154" sldId="314"/>
            <ac:picMk id="43" creationId="{BD52CB30-53FC-6DC8-F3BB-CCCAF5767090}"/>
          </ac:picMkLst>
        </pc:picChg>
        <pc:picChg chg="add del mod">
          <ac:chgData name="Benjamin REVERSEAU" userId="b65a5dc1-e42c-4eb2-959a-fd433d569477" providerId="ADAL" clId="{5074BAA2-9AA7-4923-8D8A-D9F3D42541C7}" dt="2024-05-16T13:11:42.768" v="320" actId="478"/>
          <ac:picMkLst>
            <pc:docMk/>
            <pc:sldMk cId="2954514154" sldId="314"/>
            <ac:picMk id="47" creationId="{FABDA7FD-92EF-AF7D-7880-CB3E8F2A7411}"/>
          </ac:picMkLst>
        </pc:picChg>
        <pc:picChg chg="add mod">
          <ac:chgData name="Benjamin REVERSEAU" userId="b65a5dc1-e42c-4eb2-959a-fd433d569477" providerId="ADAL" clId="{5074BAA2-9AA7-4923-8D8A-D9F3D42541C7}" dt="2024-05-17T07:34:15.525" v="2428" actId="1036"/>
          <ac:picMkLst>
            <pc:docMk/>
            <pc:sldMk cId="2954514154" sldId="314"/>
            <ac:picMk id="48" creationId="{73141E0A-6CBF-991B-F6E0-C5DE5176C75D}"/>
          </ac:picMkLst>
        </pc:picChg>
        <pc:picChg chg="add del mod">
          <ac:chgData name="Benjamin REVERSEAU" userId="b65a5dc1-e42c-4eb2-959a-fd433d569477" providerId="ADAL" clId="{5074BAA2-9AA7-4923-8D8A-D9F3D42541C7}" dt="2024-05-16T13:11:42.768" v="320" actId="478"/>
          <ac:picMkLst>
            <pc:docMk/>
            <pc:sldMk cId="2954514154" sldId="314"/>
            <ac:picMk id="50" creationId="{DA96D19D-BCAF-10A5-88A0-B77A176622F0}"/>
          </ac:picMkLst>
        </pc:picChg>
        <pc:picChg chg="add del mod">
          <ac:chgData name="Benjamin REVERSEAU" userId="b65a5dc1-e42c-4eb2-959a-fd433d569477" providerId="ADAL" clId="{5074BAA2-9AA7-4923-8D8A-D9F3D42541C7}" dt="2024-05-16T13:11:42.768" v="320" actId="478"/>
          <ac:picMkLst>
            <pc:docMk/>
            <pc:sldMk cId="2954514154" sldId="314"/>
            <ac:picMk id="51" creationId="{0602FEF5-D9DC-6ECF-845B-851352811C7C}"/>
          </ac:picMkLst>
        </pc:picChg>
        <pc:picChg chg="add mod">
          <ac:chgData name="Benjamin REVERSEAU" userId="b65a5dc1-e42c-4eb2-959a-fd433d569477" providerId="ADAL" clId="{5074BAA2-9AA7-4923-8D8A-D9F3D42541C7}" dt="2024-05-17T08:21:47.423" v="3052" actId="1038"/>
          <ac:picMkLst>
            <pc:docMk/>
            <pc:sldMk cId="2954514154" sldId="314"/>
            <ac:picMk id="52" creationId="{E25EF968-4420-CB59-C2BC-8AF198C4023A}"/>
          </ac:picMkLst>
        </pc:picChg>
        <pc:picChg chg="add del mod">
          <ac:chgData name="Benjamin REVERSEAU" userId="b65a5dc1-e42c-4eb2-959a-fd433d569477" providerId="ADAL" clId="{5074BAA2-9AA7-4923-8D8A-D9F3D42541C7}" dt="2024-05-16T13:11:42.768" v="320" actId="478"/>
          <ac:picMkLst>
            <pc:docMk/>
            <pc:sldMk cId="2954514154" sldId="314"/>
            <ac:picMk id="54" creationId="{9EF53130-DEA2-6B0F-90AF-0E85D57711AA}"/>
          </ac:picMkLst>
        </pc:picChg>
        <pc:picChg chg="add del mod">
          <ac:chgData name="Benjamin REVERSEAU" userId="b65a5dc1-e42c-4eb2-959a-fd433d569477" providerId="ADAL" clId="{5074BAA2-9AA7-4923-8D8A-D9F3D42541C7}" dt="2024-05-16T13:11:42.768" v="320" actId="478"/>
          <ac:picMkLst>
            <pc:docMk/>
            <pc:sldMk cId="2954514154" sldId="314"/>
            <ac:picMk id="57" creationId="{153B72CA-9CAF-E323-A54C-50E2E5BCD185}"/>
          </ac:picMkLst>
        </pc:picChg>
        <pc:picChg chg="add del mod">
          <ac:chgData name="Benjamin REVERSEAU" userId="b65a5dc1-e42c-4eb2-959a-fd433d569477" providerId="ADAL" clId="{5074BAA2-9AA7-4923-8D8A-D9F3D42541C7}" dt="2024-05-16T13:11:42.768" v="320" actId="478"/>
          <ac:picMkLst>
            <pc:docMk/>
            <pc:sldMk cId="2954514154" sldId="314"/>
            <ac:picMk id="58" creationId="{6A789F4C-2666-EE44-B731-CC512D763B04}"/>
          </ac:picMkLst>
        </pc:picChg>
        <pc:picChg chg="add mod">
          <ac:chgData name="Benjamin REVERSEAU" userId="b65a5dc1-e42c-4eb2-959a-fd433d569477" providerId="ADAL" clId="{5074BAA2-9AA7-4923-8D8A-D9F3D42541C7}" dt="2024-05-16T17:09:54.162" v="2019"/>
          <ac:picMkLst>
            <pc:docMk/>
            <pc:sldMk cId="2954514154" sldId="314"/>
            <ac:picMk id="61" creationId="{F491C5DE-49F6-66FA-9FB6-45A7AEDC6C97}"/>
          </ac:picMkLst>
        </pc:picChg>
        <pc:picChg chg="add mod">
          <ac:chgData name="Benjamin REVERSEAU" userId="b65a5dc1-e42c-4eb2-959a-fd433d569477" providerId="ADAL" clId="{5074BAA2-9AA7-4923-8D8A-D9F3D42541C7}" dt="2024-05-16T17:09:54.162" v="2019"/>
          <ac:picMkLst>
            <pc:docMk/>
            <pc:sldMk cId="2954514154" sldId="314"/>
            <ac:picMk id="62" creationId="{86760A61-7BFC-C497-BA21-6D3FCDBD8455}"/>
          </ac:picMkLst>
        </pc:picChg>
        <pc:picChg chg="add del mod">
          <ac:chgData name="Benjamin REVERSEAU" userId="b65a5dc1-e42c-4eb2-959a-fd433d569477" providerId="ADAL" clId="{5074BAA2-9AA7-4923-8D8A-D9F3D42541C7}" dt="2024-05-16T13:11:42.768" v="320" actId="478"/>
          <ac:picMkLst>
            <pc:docMk/>
            <pc:sldMk cId="2954514154" sldId="314"/>
            <ac:picMk id="68" creationId="{9A58A183-DD52-D092-3CAE-5D54E7530C6A}"/>
          </ac:picMkLst>
        </pc:picChg>
        <pc:picChg chg="add del mod">
          <ac:chgData name="Benjamin REVERSEAU" userId="b65a5dc1-e42c-4eb2-959a-fd433d569477" providerId="ADAL" clId="{5074BAA2-9AA7-4923-8D8A-D9F3D42541C7}" dt="2024-05-16T13:11:42.768" v="320" actId="478"/>
          <ac:picMkLst>
            <pc:docMk/>
            <pc:sldMk cId="2954514154" sldId="314"/>
            <ac:picMk id="72" creationId="{D50E44B0-59E0-2556-8BF2-D12AF8EA087A}"/>
          </ac:picMkLst>
        </pc:picChg>
        <pc:picChg chg="add del mod">
          <ac:chgData name="Benjamin REVERSEAU" userId="b65a5dc1-e42c-4eb2-959a-fd433d569477" providerId="ADAL" clId="{5074BAA2-9AA7-4923-8D8A-D9F3D42541C7}" dt="2024-05-16T13:12:12.203" v="326"/>
          <ac:picMkLst>
            <pc:docMk/>
            <pc:sldMk cId="2954514154" sldId="314"/>
            <ac:picMk id="82" creationId="{EB77E974-BDF8-5B94-57DB-486C143D11E6}"/>
          </ac:picMkLst>
        </pc:picChg>
        <pc:picChg chg="add del mod">
          <ac:chgData name="Benjamin REVERSEAU" userId="b65a5dc1-e42c-4eb2-959a-fd433d569477" providerId="ADAL" clId="{5074BAA2-9AA7-4923-8D8A-D9F3D42541C7}" dt="2024-05-16T13:12:12.203" v="326"/>
          <ac:picMkLst>
            <pc:docMk/>
            <pc:sldMk cId="2954514154" sldId="314"/>
            <ac:picMk id="83" creationId="{EC295BF0-AA38-62DF-305D-98A102334F27}"/>
          </ac:picMkLst>
        </pc:picChg>
        <pc:picChg chg="mod">
          <ac:chgData name="Benjamin REVERSEAU" userId="b65a5dc1-e42c-4eb2-959a-fd433d569477" providerId="ADAL" clId="{5074BAA2-9AA7-4923-8D8A-D9F3D42541C7}" dt="2024-05-16T13:11:54.487" v="321"/>
          <ac:picMkLst>
            <pc:docMk/>
            <pc:sldMk cId="2954514154" sldId="314"/>
            <ac:picMk id="98" creationId="{66D33BC5-EC4C-9897-369D-3C103A1955C1}"/>
          </ac:picMkLst>
        </pc:picChg>
        <pc:picChg chg="mod">
          <ac:chgData name="Benjamin REVERSEAU" userId="b65a5dc1-e42c-4eb2-959a-fd433d569477" providerId="ADAL" clId="{5074BAA2-9AA7-4923-8D8A-D9F3D42541C7}" dt="2024-05-16T13:11:54.487" v="321"/>
          <ac:picMkLst>
            <pc:docMk/>
            <pc:sldMk cId="2954514154" sldId="314"/>
            <ac:picMk id="99" creationId="{BA23B9BA-3EF2-73AD-6C20-848EE3AE7A20}"/>
          </ac:picMkLst>
        </pc:picChg>
        <pc:picChg chg="mod">
          <ac:chgData name="Benjamin REVERSEAU" userId="b65a5dc1-e42c-4eb2-959a-fd433d569477" providerId="ADAL" clId="{5074BAA2-9AA7-4923-8D8A-D9F3D42541C7}" dt="2024-05-16T13:11:54.487" v="321"/>
          <ac:picMkLst>
            <pc:docMk/>
            <pc:sldMk cId="2954514154" sldId="314"/>
            <ac:picMk id="108" creationId="{1DEAECD3-D4D4-714C-8414-F6FAF61ED749}"/>
          </ac:picMkLst>
        </pc:picChg>
        <pc:picChg chg="mod">
          <ac:chgData name="Benjamin REVERSEAU" userId="b65a5dc1-e42c-4eb2-959a-fd433d569477" providerId="ADAL" clId="{5074BAA2-9AA7-4923-8D8A-D9F3D42541C7}" dt="2024-05-16T13:11:54.487" v="321"/>
          <ac:picMkLst>
            <pc:docMk/>
            <pc:sldMk cId="2954514154" sldId="314"/>
            <ac:picMk id="109" creationId="{3499BE4E-819D-082A-5B23-9C416B3F6379}"/>
          </ac:picMkLst>
        </pc:picChg>
        <pc:picChg chg="add del mod">
          <ac:chgData name="Benjamin REVERSEAU" userId="b65a5dc1-e42c-4eb2-959a-fd433d569477" providerId="ADAL" clId="{5074BAA2-9AA7-4923-8D8A-D9F3D42541C7}" dt="2024-05-16T13:12:12.203" v="326"/>
          <ac:picMkLst>
            <pc:docMk/>
            <pc:sldMk cId="2954514154" sldId="314"/>
            <ac:picMk id="113" creationId="{615C04A6-BBD6-3CDE-F289-2033B8476C2D}"/>
          </ac:picMkLst>
        </pc:picChg>
        <pc:picChg chg="add del mod">
          <ac:chgData name="Benjamin REVERSEAU" userId="b65a5dc1-e42c-4eb2-959a-fd433d569477" providerId="ADAL" clId="{5074BAA2-9AA7-4923-8D8A-D9F3D42541C7}" dt="2024-05-16T13:12:12.203" v="326"/>
          <ac:picMkLst>
            <pc:docMk/>
            <pc:sldMk cId="2954514154" sldId="314"/>
            <ac:picMk id="116" creationId="{791CB0A1-3B91-F711-3E22-0150C8B0EEBE}"/>
          </ac:picMkLst>
        </pc:picChg>
        <pc:picChg chg="add del mod">
          <ac:chgData name="Benjamin REVERSEAU" userId="b65a5dc1-e42c-4eb2-959a-fd433d569477" providerId="ADAL" clId="{5074BAA2-9AA7-4923-8D8A-D9F3D42541C7}" dt="2024-05-16T13:12:12.203" v="326"/>
          <ac:picMkLst>
            <pc:docMk/>
            <pc:sldMk cId="2954514154" sldId="314"/>
            <ac:picMk id="117" creationId="{E5291581-09A9-4A0D-A338-CF3AFF8B8D84}"/>
          </ac:picMkLst>
        </pc:picChg>
        <pc:picChg chg="add del mod">
          <ac:chgData name="Benjamin REVERSEAU" userId="b65a5dc1-e42c-4eb2-959a-fd433d569477" providerId="ADAL" clId="{5074BAA2-9AA7-4923-8D8A-D9F3D42541C7}" dt="2024-05-16T13:12:12.203" v="326"/>
          <ac:picMkLst>
            <pc:docMk/>
            <pc:sldMk cId="2954514154" sldId="314"/>
            <ac:picMk id="120" creationId="{B5994D47-FE86-0ED1-72C7-E6DF715CBAC8}"/>
          </ac:picMkLst>
        </pc:picChg>
        <pc:picChg chg="add del mod">
          <ac:chgData name="Benjamin REVERSEAU" userId="b65a5dc1-e42c-4eb2-959a-fd433d569477" providerId="ADAL" clId="{5074BAA2-9AA7-4923-8D8A-D9F3D42541C7}" dt="2024-05-16T13:12:12.203" v="326"/>
          <ac:picMkLst>
            <pc:docMk/>
            <pc:sldMk cId="2954514154" sldId="314"/>
            <ac:picMk id="123" creationId="{AB6DDEC9-B33B-BBED-1686-F981BCF26414}"/>
          </ac:picMkLst>
        </pc:picChg>
        <pc:picChg chg="add del mod">
          <ac:chgData name="Benjamin REVERSEAU" userId="b65a5dc1-e42c-4eb2-959a-fd433d569477" providerId="ADAL" clId="{5074BAA2-9AA7-4923-8D8A-D9F3D42541C7}" dt="2024-05-16T13:12:12.203" v="326"/>
          <ac:picMkLst>
            <pc:docMk/>
            <pc:sldMk cId="2954514154" sldId="314"/>
            <ac:picMk id="124" creationId="{66DBC83E-FA22-C954-29ED-3CCC204627BF}"/>
          </ac:picMkLst>
        </pc:picChg>
        <pc:picChg chg="add del mod">
          <ac:chgData name="Benjamin REVERSEAU" userId="b65a5dc1-e42c-4eb2-959a-fd433d569477" providerId="ADAL" clId="{5074BAA2-9AA7-4923-8D8A-D9F3D42541C7}" dt="2024-05-16T13:12:12.203" v="326"/>
          <ac:picMkLst>
            <pc:docMk/>
            <pc:sldMk cId="2954514154" sldId="314"/>
            <ac:picMk id="133" creationId="{0805ABDC-C243-751B-DD6B-6AF215E0D7BF}"/>
          </ac:picMkLst>
        </pc:picChg>
        <pc:picChg chg="add del mod">
          <ac:chgData name="Benjamin REVERSEAU" userId="b65a5dc1-e42c-4eb2-959a-fd433d569477" providerId="ADAL" clId="{5074BAA2-9AA7-4923-8D8A-D9F3D42541C7}" dt="2024-05-16T13:12:12.203" v="326"/>
          <ac:picMkLst>
            <pc:docMk/>
            <pc:sldMk cId="2954514154" sldId="314"/>
            <ac:picMk id="137" creationId="{CC93B892-D9E8-7325-2D99-AE4AAC62BD15}"/>
          </ac:picMkLst>
        </pc:picChg>
        <pc:picChg chg="add del mod">
          <ac:chgData name="Benjamin REVERSEAU" userId="b65a5dc1-e42c-4eb2-959a-fd433d569477" providerId="ADAL" clId="{5074BAA2-9AA7-4923-8D8A-D9F3D42541C7}" dt="2024-05-16T13:12:36.464" v="336"/>
          <ac:picMkLst>
            <pc:docMk/>
            <pc:sldMk cId="2954514154" sldId="314"/>
            <ac:picMk id="138" creationId="{2118A0CA-26CB-ECAA-2A93-60A12CE403CF}"/>
          </ac:picMkLst>
        </pc:picChg>
        <pc:picChg chg="add del mod">
          <ac:chgData name="Benjamin REVERSEAU" userId="b65a5dc1-e42c-4eb2-959a-fd433d569477" providerId="ADAL" clId="{5074BAA2-9AA7-4923-8D8A-D9F3D42541C7}" dt="2024-05-16T13:13:44.472" v="341" actId="478"/>
          <ac:picMkLst>
            <pc:docMk/>
            <pc:sldMk cId="2954514154" sldId="314"/>
            <ac:picMk id="148" creationId="{D811C61C-12A4-083A-838A-A46529EF29D5}"/>
          </ac:picMkLst>
        </pc:picChg>
        <pc:picChg chg="add del mod">
          <ac:chgData name="Benjamin REVERSEAU" userId="b65a5dc1-e42c-4eb2-959a-fd433d569477" providerId="ADAL" clId="{5074BAA2-9AA7-4923-8D8A-D9F3D42541C7}" dt="2024-05-16T13:13:44.472" v="341" actId="478"/>
          <ac:picMkLst>
            <pc:docMk/>
            <pc:sldMk cId="2954514154" sldId="314"/>
            <ac:picMk id="149" creationId="{66063A27-8DF3-84D8-A69E-D9B923EDD50D}"/>
          </ac:picMkLst>
        </pc:picChg>
        <pc:picChg chg="mod">
          <ac:chgData name="Benjamin REVERSEAU" userId="b65a5dc1-e42c-4eb2-959a-fd433d569477" providerId="ADAL" clId="{5074BAA2-9AA7-4923-8D8A-D9F3D42541C7}" dt="2024-05-16T13:12:38.085" v="337"/>
          <ac:picMkLst>
            <pc:docMk/>
            <pc:sldMk cId="2954514154" sldId="314"/>
            <ac:picMk id="164" creationId="{3C0B42AF-8FB4-8132-9350-CD7A262ACBFC}"/>
          </ac:picMkLst>
        </pc:picChg>
        <pc:picChg chg="mod">
          <ac:chgData name="Benjamin REVERSEAU" userId="b65a5dc1-e42c-4eb2-959a-fd433d569477" providerId="ADAL" clId="{5074BAA2-9AA7-4923-8D8A-D9F3D42541C7}" dt="2024-05-16T13:12:38.085" v="337"/>
          <ac:picMkLst>
            <pc:docMk/>
            <pc:sldMk cId="2954514154" sldId="314"/>
            <ac:picMk id="165" creationId="{E144CC21-85AB-B926-66CA-0FD4F5FE4FC1}"/>
          </ac:picMkLst>
        </pc:picChg>
        <pc:picChg chg="mod">
          <ac:chgData name="Benjamin REVERSEAU" userId="b65a5dc1-e42c-4eb2-959a-fd433d569477" providerId="ADAL" clId="{5074BAA2-9AA7-4923-8D8A-D9F3D42541C7}" dt="2024-05-16T13:12:38.085" v="337"/>
          <ac:picMkLst>
            <pc:docMk/>
            <pc:sldMk cId="2954514154" sldId="314"/>
            <ac:picMk id="174" creationId="{02E858A6-53D5-10D1-6C64-450373D24F77}"/>
          </ac:picMkLst>
        </pc:picChg>
        <pc:picChg chg="mod">
          <ac:chgData name="Benjamin REVERSEAU" userId="b65a5dc1-e42c-4eb2-959a-fd433d569477" providerId="ADAL" clId="{5074BAA2-9AA7-4923-8D8A-D9F3D42541C7}" dt="2024-05-16T13:12:38.085" v="337"/>
          <ac:picMkLst>
            <pc:docMk/>
            <pc:sldMk cId="2954514154" sldId="314"/>
            <ac:picMk id="175" creationId="{B2F143F5-0F15-9DF1-F704-06BCC0031C14}"/>
          </ac:picMkLst>
        </pc:picChg>
        <pc:picChg chg="add del mod">
          <ac:chgData name="Benjamin REVERSEAU" userId="b65a5dc1-e42c-4eb2-959a-fd433d569477" providerId="ADAL" clId="{5074BAA2-9AA7-4923-8D8A-D9F3D42541C7}" dt="2024-05-16T13:13:44.472" v="341" actId="478"/>
          <ac:picMkLst>
            <pc:docMk/>
            <pc:sldMk cId="2954514154" sldId="314"/>
            <ac:picMk id="179" creationId="{291D6A2A-95DC-2C67-F357-08C50F7A74E5}"/>
          </ac:picMkLst>
        </pc:picChg>
        <pc:picChg chg="add del mod">
          <ac:chgData name="Benjamin REVERSEAU" userId="b65a5dc1-e42c-4eb2-959a-fd433d569477" providerId="ADAL" clId="{5074BAA2-9AA7-4923-8D8A-D9F3D42541C7}" dt="2024-05-16T13:13:44.472" v="341" actId="478"/>
          <ac:picMkLst>
            <pc:docMk/>
            <pc:sldMk cId="2954514154" sldId="314"/>
            <ac:picMk id="182" creationId="{B821D7EF-A37E-6EFB-333D-4934A7DF4FE8}"/>
          </ac:picMkLst>
        </pc:picChg>
        <pc:picChg chg="add del mod">
          <ac:chgData name="Benjamin REVERSEAU" userId="b65a5dc1-e42c-4eb2-959a-fd433d569477" providerId="ADAL" clId="{5074BAA2-9AA7-4923-8D8A-D9F3D42541C7}" dt="2024-05-16T13:13:44.472" v="341" actId="478"/>
          <ac:picMkLst>
            <pc:docMk/>
            <pc:sldMk cId="2954514154" sldId="314"/>
            <ac:picMk id="183" creationId="{D4247A3B-24CE-997C-4638-C8728015EFB0}"/>
          </ac:picMkLst>
        </pc:picChg>
        <pc:picChg chg="add del mod">
          <ac:chgData name="Benjamin REVERSEAU" userId="b65a5dc1-e42c-4eb2-959a-fd433d569477" providerId="ADAL" clId="{5074BAA2-9AA7-4923-8D8A-D9F3D42541C7}" dt="2024-05-16T13:13:44.472" v="341" actId="478"/>
          <ac:picMkLst>
            <pc:docMk/>
            <pc:sldMk cId="2954514154" sldId="314"/>
            <ac:picMk id="186" creationId="{DD0E0BBF-2355-00BD-28EE-9B5F1B8B856C}"/>
          </ac:picMkLst>
        </pc:picChg>
        <pc:picChg chg="add del mod">
          <ac:chgData name="Benjamin REVERSEAU" userId="b65a5dc1-e42c-4eb2-959a-fd433d569477" providerId="ADAL" clId="{5074BAA2-9AA7-4923-8D8A-D9F3D42541C7}" dt="2024-05-16T13:13:44.472" v="341" actId="478"/>
          <ac:picMkLst>
            <pc:docMk/>
            <pc:sldMk cId="2954514154" sldId="314"/>
            <ac:picMk id="189" creationId="{E7BE1095-719D-40C0-1F82-875A4924C75E}"/>
          </ac:picMkLst>
        </pc:picChg>
        <pc:picChg chg="add del mod">
          <ac:chgData name="Benjamin REVERSEAU" userId="b65a5dc1-e42c-4eb2-959a-fd433d569477" providerId="ADAL" clId="{5074BAA2-9AA7-4923-8D8A-D9F3D42541C7}" dt="2024-05-16T13:13:44.472" v="341" actId="478"/>
          <ac:picMkLst>
            <pc:docMk/>
            <pc:sldMk cId="2954514154" sldId="314"/>
            <ac:picMk id="190" creationId="{7014941A-32C3-1794-91CB-375DCA6249E8}"/>
          </ac:picMkLst>
        </pc:picChg>
        <pc:picChg chg="add del mod">
          <ac:chgData name="Benjamin REVERSEAU" userId="b65a5dc1-e42c-4eb2-959a-fd433d569477" providerId="ADAL" clId="{5074BAA2-9AA7-4923-8D8A-D9F3D42541C7}" dt="2024-05-16T13:13:44.472" v="341" actId="478"/>
          <ac:picMkLst>
            <pc:docMk/>
            <pc:sldMk cId="2954514154" sldId="314"/>
            <ac:picMk id="199" creationId="{3C27AB4D-99EE-6C63-2C88-E28C09F532E3}"/>
          </ac:picMkLst>
        </pc:picChg>
        <pc:picChg chg="add del mod">
          <ac:chgData name="Benjamin REVERSEAU" userId="b65a5dc1-e42c-4eb2-959a-fd433d569477" providerId="ADAL" clId="{5074BAA2-9AA7-4923-8D8A-D9F3D42541C7}" dt="2024-05-16T13:13:44.472" v="341" actId="478"/>
          <ac:picMkLst>
            <pc:docMk/>
            <pc:sldMk cId="2954514154" sldId="314"/>
            <ac:picMk id="203" creationId="{DAAC5A44-0F63-C2A7-9C17-E52B9DC44FED}"/>
          </ac:picMkLst>
        </pc:picChg>
        <pc:picChg chg="add del mod">
          <ac:chgData name="Benjamin REVERSEAU" userId="b65a5dc1-e42c-4eb2-959a-fd433d569477" providerId="ADAL" clId="{5074BAA2-9AA7-4923-8D8A-D9F3D42541C7}" dt="2024-05-16T13:14:30.660" v="359"/>
          <ac:picMkLst>
            <pc:docMk/>
            <pc:sldMk cId="2954514154" sldId="314"/>
            <ac:picMk id="213" creationId="{9D5141CF-9C43-43F6-8144-9A7B8D586636}"/>
          </ac:picMkLst>
        </pc:picChg>
        <pc:picChg chg="add del mod">
          <ac:chgData name="Benjamin REVERSEAU" userId="b65a5dc1-e42c-4eb2-959a-fd433d569477" providerId="ADAL" clId="{5074BAA2-9AA7-4923-8D8A-D9F3D42541C7}" dt="2024-05-16T13:14:30.660" v="359"/>
          <ac:picMkLst>
            <pc:docMk/>
            <pc:sldMk cId="2954514154" sldId="314"/>
            <ac:picMk id="214" creationId="{5CBD97AE-AE4D-3FC5-9CE2-F54E030B02F3}"/>
          </ac:picMkLst>
        </pc:picChg>
        <pc:picChg chg="mod">
          <ac:chgData name="Benjamin REVERSEAU" userId="b65a5dc1-e42c-4eb2-959a-fd433d569477" providerId="ADAL" clId="{5074BAA2-9AA7-4923-8D8A-D9F3D42541C7}" dt="2024-05-16T13:13:58.625" v="342"/>
          <ac:picMkLst>
            <pc:docMk/>
            <pc:sldMk cId="2954514154" sldId="314"/>
            <ac:picMk id="229" creationId="{7ACC25C2-67EE-EF06-8FFD-F7659D396A2F}"/>
          </ac:picMkLst>
        </pc:picChg>
        <pc:picChg chg="mod">
          <ac:chgData name="Benjamin REVERSEAU" userId="b65a5dc1-e42c-4eb2-959a-fd433d569477" providerId="ADAL" clId="{5074BAA2-9AA7-4923-8D8A-D9F3D42541C7}" dt="2024-05-16T13:13:58.625" v="342"/>
          <ac:picMkLst>
            <pc:docMk/>
            <pc:sldMk cId="2954514154" sldId="314"/>
            <ac:picMk id="230" creationId="{BE882ACF-76B0-F7CB-8961-DBBBF07A861B}"/>
          </ac:picMkLst>
        </pc:picChg>
        <pc:picChg chg="mod">
          <ac:chgData name="Benjamin REVERSEAU" userId="b65a5dc1-e42c-4eb2-959a-fd433d569477" providerId="ADAL" clId="{5074BAA2-9AA7-4923-8D8A-D9F3D42541C7}" dt="2024-05-16T13:13:58.625" v="342"/>
          <ac:picMkLst>
            <pc:docMk/>
            <pc:sldMk cId="2954514154" sldId="314"/>
            <ac:picMk id="239" creationId="{F84B0749-0E61-DD36-A657-EE1003103CD8}"/>
          </ac:picMkLst>
        </pc:picChg>
        <pc:picChg chg="mod">
          <ac:chgData name="Benjamin REVERSEAU" userId="b65a5dc1-e42c-4eb2-959a-fd433d569477" providerId="ADAL" clId="{5074BAA2-9AA7-4923-8D8A-D9F3D42541C7}" dt="2024-05-16T13:13:58.625" v="342"/>
          <ac:picMkLst>
            <pc:docMk/>
            <pc:sldMk cId="2954514154" sldId="314"/>
            <ac:picMk id="240" creationId="{F6AF1F58-A313-CC3F-B64D-726C4CB9546F}"/>
          </ac:picMkLst>
        </pc:picChg>
        <pc:picChg chg="add del mod">
          <ac:chgData name="Benjamin REVERSEAU" userId="b65a5dc1-e42c-4eb2-959a-fd433d569477" providerId="ADAL" clId="{5074BAA2-9AA7-4923-8D8A-D9F3D42541C7}" dt="2024-05-16T13:14:30.660" v="359"/>
          <ac:picMkLst>
            <pc:docMk/>
            <pc:sldMk cId="2954514154" sldId="314"/>
            <ac:picMk id="244" creationId="{A20DEE70-61CC-343E-5EB7-9F130D9F32FE}"/>
          </ac:picMkLst>
        </pc:picChg>
        <pc:picChg chg="add del mod">
          <ac:chgData name="Benjamin REVERSEAU" userId="b65a5dc1-e42c-4eb2-959a-fd433d569477" providerId="ADAL" clId="{5074BAA2-9AA7-4923-8D8A-D9F3D42541C7}" dt="2024-05-16T13:14:30.660" v="359"/>
          <ac:picMkLst>
            <pc:docMk/>
            <pc:sldMk cId="2954514154" sldId="314"/>
            <ac:picMk id="247" creationId="{A75361B9-DB14-117D-E8F9-72FE37543AAB}"/>
          </ac:picMkLst>
        </pc:picChg>
        <pc:picChg chg="add del mod">
          <ac:chgData name="Benjamin REVERSEAU" userId="b65a5dc1-e42c-4eb2-959a-fd433d569477" providerId="ADAL" clId="{5074BAA2-9AA7-4923-8D8A-D9F3D42541C7}" dt="2024-05-16T13:14:30.660" v="359"/>
          <ac:picMkLst>
            <pc:docMk/>
            <pc:sldMk cId="2954514154" sldId="314"/>
            <ac:picMk id="248" creationId="{03BE789A-A698-3E29-5164-2A4B5EB07F08}"/>
          </ac:picMkLst>
        </pc:picChg>
        <pc:picChg chg="add del mod">
          <ac:chgData name="Benjamin REVERSEAU" userId="b65a5dc1-e42c-4eb2-959a-fd433d569477" providerId="ADAL" clId="{5074BAA2-9AA7-4923-8D8A-D9F3D42541C7}" dt="2024-05-16T13:14:30.660" v="359"/>
          <ac:picMkLst>
            <pc:docMk/>
            <pc:sldMk cId="2954514154" sldId="314"/>
            <ac:picMk id="251" creationId="{FC0F0A7B-E561-2375-0856-254F3B42A215}"/>
          </ac:picMkLst>
        </pc:picChg>
        <pc:picChg chg="add del mod">
          <ac:chgData name="Benjamin REVERSEAU" userId="b65a5dc1-e42c-4eb2-959a-fd433d569477" providerId="ADAL" clId="{5074BAA2-9AA7-4923-8D8A-D9F3D42541C7}" dt="2024-05-16T13:14:30.660" v="359"/>
          <ac:picMkLst>
            <pc:docMk/>
            <pc:sldMk cId="2954514154" sldId="314"/>
            <ac:picMk id="254" creationId="{432A87EA-7431-2820-DFC8-953EDADAA96D}"/>
          </ac:picMkLst>
        </pc:picChg>
        <pc:picChg chg="add del mod">
          <ac:chgData name="Benjamin REVERSEAU" userId="b65a5dc1-e42c-4eb2-959a-fd433d569477" providerId="ADAL" clId="{5074BAA2-9AA7-4923-8D8A-D9F3D42541C7}" dt="2024-05-16T13:14:30.660" v="359"/>
          <ac:picMkLst>
            <pc:docMk/>
            <pc:sldMk cId="2954514154" sldId="314"/>
            <ac:picMk id="255" creationId="{E5C33791-864A-3CAB-016E-835078A2B6D3}"/>
          </ac:picMkLst>
        </pc:picChg>
        <pc:picChg chg="add del mod">
          <ac:chgData name="Benjamin REVERSEAU" userId="b65a5dc1-e42c-4eb2-959a-fd433d569477" providerId="ADAL" clId="{5074BAA2-9AA7-4923-8D8A-D9F3D42541C7}" dt="2024-05-16T13:14:30.660" v="359"/>
          <ac:picMkLst>
            <pc:docMk/>
            <pc:sldMk cId="2954514154" sldId="314"/>
            <ac:picMk id="264" creationId="{3776028F-4FFE-31E8-36AA-473319BB3855}"/>
          </ac:picMkLst>
        </pc:picChg>
        <pc:picChg chg="add del mod">
          <ac:chgData name="Benjamin REVERSEAU" userId="b65a5dc1-e42c-4eb2-959a-fd433d569477" providerId="ADAL" clId="{5074BAA2-9AA7-4923-8D8A-D9F3D42541C7}" dt="2024-05-16T13:14:30.660" v="359"/>
          <ac:picMkLst>
            <pc:docMk/>
            <pc:sldMk cId="2954514154" sldId="314"/>
            <ac:picMk id="268" creationId="{3C76533D-67C3-4892-A00E-921A80BD7C36}"/>
          </ac:picMkLst>
        </pc:picChg>
        <pc:picChg chg="add del mod">
          <ac:chgData name="Benjamin REVERSEAU" userId="b65a5dc1-e42c-4eb2-959a-fd433d569477" providerId="ADAL" clId="{5074BAA2-9AA7-4923-8D8A-D9F3D42541C7}" dt="2024-05-16T13:14:37.216" v="361"/>
          <ac:picMkLst>
            <pc:docMk/>
            <pc:sldMk cId="2954514154" sldId="314"/>
            <ac:picMk id="278" creationId="{5A5410EF-BA41-FCCD-556A-98227956B42C}"/>
          </ac:picMkLst>
        </pc:picChg>
        <pc:picChg chg="add del mod">
          <ac:chgData name="Benjamin REVERSEAU" userId="b65a5dc1-e42c-4eb2-959a-fd433d569477" providerId="ADAL" clId="{5074BAA2-9AA7-4923-8D8A-D9F3D42541C7}" dt="2024-05-16T13:14:37.216" v="361"/>
          <ac:picMkLst>
            <pc:docMk/>
            <pc:sldMk cId="2954514154" sldId="314"/>
            <ac:picMk id="279" creationId="{701EEBD9-2F91-9CC7-E3E7-A38FB61F58FC}"/>
          </ac:picMkLst>
        </pc:picChg>
        <pc:picChg chg="mod">
          <ac:chgData name="Benjamin REVERSEAU" userId="b65a5dc1-e42c-4eb2-959a-fd433d569477" providerId="ADAL" clId="{5074BAA2-9AA7-4923-8D8A-D9F3D42541C7}" dt="2024-05-16T13:14:35.244" v="360"/>
          <ac:picMkLst>
            <pc:docMk/>
            <pc:sldMk cId="2954514154" sldId="314"/>
            <ac:picMk id="294" creationId="{D37FE4B5-B2FA-5E9D-2F41-B56A00CF10F9}"/>
          </ac:picMkLst>
        </pc:picChg>
        <pc:picChg chg="mod">
          <ac:chgData name="Benjamin REVERSEAU" userId="b65a5dc1-e42c-4eb2-959a-fd433d569477" providerId="ADAL" clId="{5074BAA2-9AA7-4923-8D8A-D9F3D42541C7}" dt="2024-05-16T13:14:35.244" v="360"/>
          <ac:picMkLst>
            <pc:docMk/>
            <pc:sldMk cId="2954514154" sldId="314"/>
            <ac:picMk id="295" creationId="{1E6A1742-29F0-FF27-BFB5-55EE6679A5BD}"/>
          </ac:picMkLst>
        </pc:picChg>
        <pc:picChg chg="mod">
          <ac:chgData name="Benjamin REVERSEAU" userId="b65a5dc1-e42c-4eb2-959a-fd433d569477" providerId="ADAL" clId="{5074BAA2-9AA7-4923-8D8A-D9F3D42541C7}" dt="2024-05-16T13:14:35.244" v="360"/>
          <ac:picMkLst>
            <pc:docMk/>
            <pc:sldMk cId="2954514154" sldId="314"/>
            <ac:picMk id="304" creationId="{25AAE01E-6B9E-9300-015D-3505A5F1B786}"/>
          </ac:picMkLst>
        </pc:picChg>
        <pc:picChg chg="mod">
          <ac:chgData name="Benjamin REVERSEAU" userId="b65a5dc1-e42c-4eb2-959a-fd433d569477" providerId="ADAL" clId="{5074BAA2-9AA7-4923-8D8A-D9F3D42541C7}" dt="2024-05-16T13:14:35.244" v="360"/>
          <ac:picMkLst>
            <pc:docMk/>
            <pc:sldMk cId="2954514154" sldId="314"/>
            <ac:picMk id="305" creationId="{892FE795-538D-8418-9666-239065C81137}"/>
          </ac:picMkLst>
        </pc:picChg>
        <pc:picChg chg="add del mod">
          <ac:chgData name="Benjamin REVERSEAU" userId="b65a5dc1-e42c-4eb2-959a-fd433d569477" providerId="ADAL" clId="{5074BAA2-9AA7-4923-8D8A-D9F3D42541C7}" dt="2024-05-16T13:14:37.216" v="361"/>
          <ac:picMkLst>
            <pc:docMk/>
            <pc:sldMk cId="2954514154" sldId="314"/>
            <ac:picMk id="309" creationId="{8941A4B2-8F54-3BA9-CF75-BE647724FDE1}"/>
          </ac:picMkLst>
        </pc:picChg>
        <pc:picChg chg="add del mod">
          <ac:chgData name="Benjamin REVERSEAU" userId="b65a5dc1-e42c-4eb2-959a-fd433d569477" providerId="ADAL" clId="{5074BAA2-9AA7-4923-8D8A-D9F3D42541C7}" dt="2024-05-16T13:14:37.216" v="361"/>
          <ac:picMkLst>
            <pc:docMk/>
            <pc:sldMk cId="2954514154" sldId="314"/>
            <ac:picMk id="312" creationId="{613969EB-28AD-AAD7-6599-B9D92B145016}"/>
          </ac:picMkLst>
        </pc:picChg>
        <pc:picChg chg="add del mod">
          <ac:chgData name="Benjamin REVERSEAU" userId="b65a5dc1-e42c-4eb2-959a-fd433d569477" providerId="ADAL" clId="{5074BAA2-9AA7-4923-8D8A-D9F3D42541C7}" dt="2024-05-16T13:14:37.216" v="361"/>
          <ac:picMkLst>
            <pc:docMk/>
            <pc:sldMk cId="2954514154" sldId="314"/>
            <ac:picMk id="313" creationId="{89C828AF-F215-14E2-61D0-9ED565F9D752}"/>
          </ac:picMkLst>
        </pc:picChg>
        <pc:picChg chg="add del mod">
          <ac:chgData name="Benjamin REVERSEAU" userId="b65a5dc1-e42c-4eb2-959a-fd433d569477" providerId="ADAL" clId="{5074BAA2-9AA7-4923-8D8A-D9F3D42541C7}" dt="2024-05-16T13:14:37.216" v="361"/>
          <ac:picMkLst>
            <pc:docMk/>
            <pc:sldMk cId="2954514154" sldId="314"/>
            <ac:picMk id="316" creationId="{1E75A24E-BECF-3A6E-1894-AC4C6BC0F40F}"/>
          </ac:picMkLst>
        </pc:picChg>
        <pc:picChg chg="add del mod">
          <ac:chgData name="Benjamin REVERSEAU" userId="b65a5dc1-e42c-4eb2-959a-fd433d569477" providerId="ADAL" clId="{5074BAA2-9AA7-4923-8D8A-D9F3D42541C7}" dt="2024-05-16T13:14:37.216" v="361"/>
          <ac:picMkLst>
            <pc:docMk/>
            <pc:sldMk cId="2954514154" sldId="314"/>
            <ac:picMk id="319" creationId="{E67828C2-D5CE-2D3A-CF78-7A675D03D673}"/>
          </ac:picMkLst>
        </pc:picChg>
        <pc:picChg chg="add del mod">
          <ac:chgData name="Benjamin REVERSEAU" userId="b65a5dc1-e42c-4eb2-959a-fd433d569477" providerId="ADAL" clId="{5074BAA2-9AA7-4923-8D8A-D9F3D42541C7}" dt="2024-05-16T13:14:37.216" v="361"/>
          <ac:picMkLst>
            <pc:docMk/>
            <pc:sldMk cId="2954514154" sldId="314"/>
            <ac:picMk id="320" creationId="{056597B6-A40F-12F3-C0B8-D7C154F311BA}"/>
          </ac:picMkLst>
        </pc:picChg>
        <pc:picChg chg="add mod">
          <ac:chgData name="Benjamin REVERSEAU" userId="b65a5dc1-e42c-4eb2-959a-fd433d569477" providerId="ADAL" clId="{5074BAA2-9AA7-4923-8D8A-D9F3D42541C7}" dt="2024-05-16T17:09:54.162" v="2019"/>
          <ac:picMkLst>
            <pc:docMk/>
            <pc:sldMk cId="2954514154" sldId="314"/>
            <ac:picMk id="324" creationId="{3421DD5E-65D1-3B53-AA35-DA87496D8613}"/>
          </ac:picMkLst>
        </pc:picChg>
        <pc:picChg chg="add mod">
          <ac:chgData name="Benjamin REVERSEAU" userId="b65a5dc1-e42c-4eb2-959a-fd433d569477" providerId="ADAL" clId="{5074BAA2-9AA7-4923-8D8A-D9F3D42541C7}" dt="2024-05-16T17:09:54.162" v="2019"/>
          <ac:picMkLst>
            <pc:docMk/>
            <pc:sldMk cId="2954514154" sldId="314"/>
            <ac:picMk id="325" creationId="{343A4897-6FCF-8A98-A1BB-2E5FF4CD2E8A}"/>
          </ac:picMkLst>
        </pc:picChg>
        <pc:picChg chg="add del mod">
          <ac:chgData name="Benjamin REVERSEAU" userId="b65a5dc1-e42c-4eb2-959a-fd433d569477" providerId="ADAL" clId="{5074BAA2-9AA7-4923-8D8A-D9F3D42541C7}" dt="2024-05-16T13:14:37.216" v="361"/>
          <ac:picMkLst>
            <pc:docMk/>
            <pc:sldMk cId="2954514154" sldId="314"/>
            <ac:picMk id="329" creationId="{21D8C999-9D11-D49D-C742-E2DC5E797A9D}"/>
          </ac:picMkLst>
        </pc:picChg>
        <pc:picChg chg="add del mod">
          <ac:chgData name="Benjamin REVERSEAU" userId="b65a5dc1-e42c-4eb2-959a-fd433d569477" providerId="ADAL" clId="{5074BAA2-9AA7-4923-8D8A-D9F3D42541C7}" dt="2024-05-16T13:14:37.216" v="361"/>
          <ac:picMkLst>
            <pc:docMk/>
            <pc:sldMk cId="2954514154" sldId="314"/>
            <ac:picMk id="333" creationId="{B6501C64-5017-FE11-47A4-E00C3822BEE1}"/>
          </ac:picMkLst>
        </pc:picChg>
        <pc:picChg chg="add del mod">
          <ac:chgData name="Benjamin REVERSEAU" userId="b65a5dc1-e42c-4eb2-959a-fd433d569477" providerId="ADAL" clId="{5074BAA2-9AA7-4923-8D8A-D9F3D42541C7}" dt="2024-05-16T15:16:30.077" v="1404" actId="478"/>
          <ac:picMkLst>
            <pc:docMk/>
            <pc:sldMk cId="2954514154" sldId="314"/>
            <ac:picMk id="334" creationId="{9F46716E-4834-E6C7-96A8-15C363AF6FBE}"/>
          </ac:picMkLst>
        </pc:picChg>
        <pc:picChg chg="add del mod">
          <ac:chgData name="Benjamin REVERSEAU" userId="b65a5dc1-e42c-4eb2-959a-fd433d569477" providerId="ADAL" clId="{5074BAA2-9AA7-4923-8D8A-D9F3D42541C7}" dt="2024-05-16T17:09:52.908" v="2018" actId="478"/>
          <ac:picMkLst>
            <pc:docMk/>
            <pc:sldMk cId="2954514154" sldId="314"/>
            <ac:picMk id="336" creationId="{71931957-5606-A070-F2DE-2901B94A5C48}"/>
          </ac:picMkLst>
        </pc:picChg>
        <pc:cxnChg chg="add del">
          <ac:chgData name="Benjamin REVERSEAU" userId="b65a5dc1-e42c-4eb2-959a-fd433d569477" providerId="ADAL" clId="{5074BAA2-9AA7-4923-8D8A-D9F3D42541C7}" dt="2024-05-16T16:55:14.727" v="2013" actId="478"/>
          <ac:cxnSpMkLst>
            <pc:docMk/>
            <pc:sldMk cId="2954514154" sldId="314"/>
            <ac:cxnSpMk id="4" creationId="{17E7281A-3894-36E7-BB35-179AEF62D97E}"/>
          </ac:cxnSpMkLst>
        </pc:cxnChg>
      </pc:sldChg>
      <pc:sldChg chg="addSp delSp modSp add mod setBg">
        <pc:chgData name="Benjamin REVERSEAU" userId="b65a5dc1-e42c-4eb2-959a-fd433d569477" providerId="ADAL" clId="{5074BAA2-9AA7-4923-8D8A-D9F3D42541C7}" dt="2024-05-21T07:29:59.123" v="3835" actId="14100"/>
        <pc:sldMkLst>
          <pc:docMk/>
          <pc:sldMk cId="2856356621" sldId="315"/>
        </pc:sldMkLst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3" creationId="{B12FF4F0-C73A-D508-D3C5-FA9E255D55EB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3" creationId="{CA30092F-8D86-6EED-C76E-B021F7D4CA9F}"/>
          </ac:spMkLst>
        </pc:spChg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4" creationId="{34E2FB7F-E836-4BAF-48F8-8B5E5E372309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4" creationId="{F5FA14D5-C5CC-E5C6-5303-2BA01899BB37}"/>
          </ac:spMkLst>
        </pc:spChg>
        <pc:spChg chg="mod">
          <ac:chgData name="Benjamin REVERSEAU" userId="b65a5dc1-e42c-4eb2-959a-fd433d569477" providerId="ADAL" clId="{5074BAA2-9AA7-4923-8D8A-D9F3D42541C7}" dt="2024-05-16T15:19:03.509" v="1434" actId="26606"/>
          <ac:spMkLst>
            <pc:docMk/>
            <pc:sldMk cId="2856356621" sldId="315"/>
            <ac:spMk id="5" creationId="{89711195-CCB4-835C-3637-7F9C3D92678F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6" creationId="{AB23486D-DA86-138D-7699-62E814D4D1DB}"/>
          </ac:spMkLst>
        </pc:spChg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6" creationId="{BC789867-1F04-F443-2FBD-861835193E29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7" creationId="{76A7A8E2-D846-6C01-E96A-93BB9A046DFA}"/>
          </ac:spMkLst>
        </pc:spChg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7" creationId="{BBD1997F-1173-AFD2-F719-3E09AD89809D}"/>
          </ac:spMkLst>
        </pc:spChg>
        <pc:spChg chg="add mod">
          <ac:chgData name="Benjamin REVERSEAU" userId="b65a5dc1-e42c-4eb2-959a-fd433d569477" providerId="ADAL" clId="{5074BAA2-9AA7-4923-8D8A-D9F3D42541C7}" dt="2024-05-21T07:29:13.210" v="3807" actId="1076"/>
          <ac:spMkLst>
            <pc:docMk/>
            <pc:sldMk cId="2856356621" sldId="315"/>
            <ac:spMk id="8" creationId="{8A1EF2A3-EF60-2F0E-5C31-EEB645DC97AD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8" creationId="{F7F01813-68CB-4C8B-AD3B-911F2ECC8796}"/>
          </ac:spMkLst>
        </pc:spChg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9" creationId="{01D97595-1081-39EC-5ACA-C5956F83F708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9" creationId="{0BA2084E-BCB6-60CD-98E9-2BB12543B860}"/>
          </ac:spMkLst>
        </pc:spChg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10" creationId="{D54BC164-6EFF-9583-2F3D-D77415261BA7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10" creationId="{ED4023D0-476F-52C3-5D60-1C0D47E2B431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11" creationId="{0639A78A-A149-6213-C630-1A5B1C7585EC}"/>
          </ac:spMkLst>
        </pc:spChg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11" creationId="{C1ABF717-3213-EB52-91E7-FF2C5850A865}"/>
          </ac:spMkLst>
        </pc:spChg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12" creationId="{06267B6A-D1AF-CBEF-6511-D261E9C05EC2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12" creationId="{B8DF4262-83EF-7172-C477-A0B51E627057}"/>
          </ac:spMkLst>
        </pc:spChg>
        <pc:spChg chg="add mod">
          <ac:chgData name="Benjamin REVERSEAU" userId="b65a5dc1-e42c-4eb2-959a-fd433d569477" providerId="ADAL" clId="{5074BAA2-9AA7-4923-8D8A-D9F3D42541C7}" dt="2024-05-17T07:36:12.112" v="2524" actId="1037"/>
          <ac:spMkLst>
            <pc:docMk/>
            <pc:sldMk cId="2856356621" sldId="315"/>
            <ac:spMk id="13" creationId="{125976A2-64F4-C5AE-83BF-78503ACA28E5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13" creationId="{FADDC036-5D57-D873-040A-6AF2B2AC7C6D}"/>
          </ac:spMkLst>
        </pc:spChg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14" creationId="{920EFA8F-CC20-BFE7-BB45-AA89724CEA7A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14" creationId="{E4D58FFE-8584-7A82-BEB1-2FDC30C5BD6A}"/>
          </ac:spMkLst>
        </pc:spChg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15" creationId="{4D99DAF7-F974-1A3B-989F-1454CD19446D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15" creationId="{B6EFCD24-D443-1376-6A08-6826B43BDC32}"/>
          </ac:spMkLst>
        </pc:spChg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22" creationId="{5F056D0A-00A7-2364-CABC-2E5CF470492F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22" creationId="{73CFF863-1F39-5C8F-10CE-2303AEE88EF3}"/>
          </ac:spMkLst>
        </pc:spChg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25" creationId="{165D9FE2-F703-4E68-9BB4-72857DBAF946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25" creationId="{75C5F613-5ABA-3126-47D4-D80590D4AE3C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26" creationId="{4A17B21C-EAD3-0ABC-9DD3-6D32B101DEB5}"/>
          </ac:spMkLst>
        </pc:spChg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26" creationId="{AE0B3048-607A-25EA-D0CA-2DF0AD174ACA}"/>
          </ac:spMkLst>
        </pc:spChg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27" creationId="{1C9BAA42-C14C-74A7-BFC1-4FCA1F51EC10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27" creationId="{21774CFF-5AAA-2B50-1C7B-6CA7F67609DC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28" creationId="{421D0380-1CB0-D4F8-6D4A-B56DC0654F4E}"/>
          </ac:spMkLst>
        </pc:spChg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28" creationId="{FCCDB1C1-413F-4F6A-D87A-DE0114999564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29" creationId="{51982E72-67AB-9E8F-CDBA-D04A3AA4569E}"/>
          </ac:spMkLst>
        </pc:spChg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29" creationId="{BA419F06-F25A-F43F-9D0D-8EAE71680B54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30" creationId="{C1D3A5F7-0A6D-7790-4F74-BD813974DC70}"/>
          </ac:spMkLst>
        </pc:spChg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30" creationId="{C61779D0-424A-7936-2B0B-A56531BCCD2C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31" creationId="{9018B45D-E11C-2531-30A1-09E51548DCA0}"/>
          </ac:spMkLst>
        </pc:spChg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31" creationId="{BBAA430A-CA7B-6663-E5F8-BA4562D60DAA}"/>
          </ac:spMkLst>
        </pc:spChg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32" creationId="{267D3B6B-C27E-604E-CBDB-433EC946796D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32" creationId="{8B1C1FBE-1259-8E1D-A805-939A7DB2BE3E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33" creationId="{A1E326CE-5D42-E167-C082-8C6BC7A42DD0}"/>
          </ac:spMkLst>
        </pc:spChg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33" creationId="{DFFBF11E-1A15-D414-C284-081A1FEB8A11}"/>
          </ac:spMkLst>
        </pc:spChg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34" creationId="{2A15D29B-425C-2941-F1AA-14FED3FA6709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34" creationId="{C60C463F-1BD4-D303-859F-5D9F734F2464}"/>
          </ac:spMkLst>
        </pc:spChg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35" creationId="{3502ABD7-96AA-D6FA-3711-E530C335BFA6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35" creationId="{BE9E0CCD-1C93-AD41-3A3E-C472A34D08A8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36" creationId="{44526479-D87D-7C46-4857-19CB107C04E7}"/>
          </ac:spMkLst>
        </pc:spChg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36" creationId="{44FAECA6-90BD-42B8-7B1B-44766F88E0D3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37" creationId="{4BA14A27-90D5-FEC4-5925-BD7C41F610DC}"/>
          </ac:spMkLst>
        </pc:spChg>
        <pc:spChg chg="add mod">
          <ac:chgData name="Benjamin REVERSEAU" userId="b65a5dc1-e42c-4eb2-959a-fd433d569477" providerId="ADAL" clId="{5074BAA2-9AA7-4923-8D8A-D9F3D42541C7}" dt="2024-05-17T07:36:15.121" v="2525" actId="1076"/>
          <ac:spMkLst>
            <pc:docMk/>
            <pc:sldMk cId="2856356621" sldId="315"/>
            <ac:spMk id="37" creationId="{FD2A02E2-1D58-922F-EBBE-F454FFB1E7B7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38" creationId="{A0692D8A-45B4-35F9-7A2A-DF9944B0267A}"/>
          </ac:spMkLst>
        </pc:spChg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39" creationId="{66575177-7076-4D3C-E2D6-A5D70D8722BC}"/>
          </ac:spMkLst>
        </pc:spChg>
        <pc:spChg chg="add mod">
          <ac:chgData name="Benjamin REVERSEAU" userId="b65a5dc1-e42c-4eb2-959a-fd433d569477" providerId="ADAL" clId="{5074BAA2-9AA7-4923-8D8A-D9F3D42541C7}" dt="2024-05-17T07:35:34.082" v="2515" actId="20577"/>
          <ac:spMkLst>
            <pc:docMk/>
            <pc:sldMk cId="2856356621" sldId="315"/>
            <ac:spMk id="40" creationId="{86E1AEFE-3BCB-37A8-11FB-EF4A2C3F6073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40" creationId="{EDB2F73B-DA96-A3C0-335D-A53A7783F48E}"/>
          </ac:spMkLst>
        </pc:spChg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41" creationId="{EB6CF897-9A9D-ADB6-4B8D-AB239C9EB5DF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41" creationId="{F19A1A08-2A34-FCC3-EABA-E2EB990B78F9}"/>
          </ac:spMkLst>
        </pc:spChg>
        <pc:spChg chg="add mod">
          <ac:chgData name="Benjamin REVERSEAU" userId="b65a5dc1-e42c-4eb2-959a-fd433d569477" providerId="ADAL" clId="{5074BAA2-9AA7-4923-8D8A-D9F3D42541C7}" dt="2024-05-17T07:36:59.675" v="2575" actId="113"/>
          <ac:spMkLst>
            <pc:docMk/>
            <pc:sldMk cId="2856356621" sldId="315"/>
            <ac:spMk id="42" creationId="{16417FFE-30F9-52F5-62C1-3B4E90F7EC5D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42" creationId="{EA697A41-2B57-11F1-0CA2-506F69023E56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43" creationId="{9CE33DD5-C398-02B5-669E-0ACB065B1F82}"/>
          </ac:spMkLst>
        </pc:spChg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45" creationId="{DC75A028-8633-0671-BE2D-F7181B30A849}"/>
          </ac:spMkLst>
        </pc:spChg>
        <pc:spChg chg="add mod">
          <ac:chgData name="Benjamin REVERSEAU" userId="b65a5dc1-e42c-4eb2-959a-fd433d569477" providerId="ADAL" clId="{5074BAA2-9AA7-4923-8D8A-D9F3D42541C7}" dt="2024-05-17T07:36:25.407" v="2527" actId="20577"/>
          <ac:spMkLst>
            <pc:docMk/>
            <pc:sldMk cId="2856356621" sldId="315"/>
            <ac:spMk id="46" creationId="{4A2A3AC1-6F1A-0C9F-3E19-04F8E662FE88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46" creationId="{F5F239C5-12E8-B8AE-4B80-C4C3CD482C4D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47" creationId="{3D57C3D6-6970-E8C7-CB33-0A06B4049AFC}"/>
          </ac:spMkLst>
        </pc:spChg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47" creationId="{F05FF877-2D70-8853-007D-440BD825614E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48" creationId="{F27B79A7-617E-6960-FBA3-3DC1ED83D509}"/>
          </ac:spMkLst>
        </pc:spChg>
        <pc:spChg chg="add mod">
          <ac:chgData name="Benjamin REVERSEAU" userId="b65a5dc1-e42c-4eb2-959a-fd433d569477" providerId="ADAL" clId="{5074BAA2-9AA7-4923-8D8A-D9F3D42541C7}" dt="2024-05-17T07:36:54.690" v="2574" actId="20577"/>
          <ac:spMkLst>
            <pc:docMk/>
            <pc:sldMk cId="2856356621" sldId="315"/>
            <ac:spMk id="50" creationId="{9D0A249F-4228-6F11-3058-7A9E8F601142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51" creationId="{D7B0FADF-6D65-C6CB-8FF0-F0BF203D4DDA}"/>
          </ac:spMkLst>
        </pc:spChg>
        <pc:spChg chg="add mod">
          <ac:chgData name="Benjamin REVERSEAU" userId="b65a5dc1-e42c-4eb2-959a-fd433d569477" providerId="ADAL" clId="{5074BAA2-9AA7-4923-8D8A-D9F3D42541C7}" dt="2024-05-21T07:29:59.123" v="3835" actId="14100"/>
          <ac:spMkLst>
            <pc:docMk/>
            <pc:sldMk cId="2856356621" sldId="315"/>
            <ac:spMk id="53" creationId="{3C8B679A-CEB0-1683-E488-5A17750852BE}"/>
          </ac:spMkLst>
        </pc:spChg>
        <pc:spChg chg="add del mod">
          <ac:chgData name="Benjamin REVERSEAU" userId="b65a5dc1-e42c-4eb2-959a-fd433d569477" providerId="ADAL" clId="{5074BAA2-9AA7-4923-8D8A-D9F3D42541C7}" dt="2024-05-16T13:16:40.770" v="382"/>
          <ac:spMkLst>
            <pc:docMk/>
            <pc:sldMk cId="2856356621" sldId="315"/>
            <ac:spMk id="54" creationId="{AE2AF7B0-AF8F-121B-FBD6-6638F72F6254}"/>
          </ac:spMkLst>
        </pc:spChg>
        <pc:spChg chg="mod">
          <ac:chgData name="Benjamin REVERSEAU" userId="b65a5dc1-e42c-4eb2-959a-fd433d569477" providerId="ADAL" clId="{5074BAA2-9AA7-4923-8D8A-D9F3D42541C7}" dt="2024-05-16T17:12:39.261" v="2038"/>
          <ac:spMkLst>
            <pc:docMk/>
            <pc:sldMk cId="2856356621" sldId="315"/>
            <ac:spMk id="55" creationId="{EEDA765F-E00F-B3E6-8B5A-0BBCC534E8C3}"/>
          </ac:spMkLst>
        </pc:spChg>
        <pc:spChg chg="mod">
          <ac:chgData name="Benjamin REVERSEAU" userId="b65a5dc1-e42c-4eb2-959a-fd433d569477" providerId="ADAL" clId="{5074BAA2-9AA7-4923-8D8A-D9F3D42541C7}" dt="2024-05-16T17:12:39.261" v="2038"/>
          <ac:spMkLst>
            <pc:docMk/>
            <pc:sldMk cId="2856356621" sldId="315"/>
            <ac:spMk id="56" creationId="{0CE9B914-D3A8-B3DA-73BD-52AC0B824BDE}"/>
          </ac:spMkLst>
        </pc:spChg>
        <pc:spChg chg="mod">
          <ac:chgData name="Benjamin REVERSEAU" userId="b65a5dc1-e42c-4eb2-959a-fd433d569477" providerId="ADAL" clId="{5074BAA2-9AA7-4923-8D8A-D9F3D42541C7}" dt="2024-05-16T13:16:28.138" v="377"/>
          <ac:spMkLst>
            <pc:docMk/>
            <pc:sldMk cId="2856356621" sldId="315"/>
            <ac:spMk id="56" creationId="{1B7D354A-E646-A20F-3FA5-3B195AEEC036}"/>
          </ac:spMkLst>
        </pc:spChg>
        <pc:spChg chg="mod">
          <ac:chgData name="Benjamin REVERSEAU" userId="b65a5dc1-e42c-4eb2-959a-fd433d569477" providerId="ADAL" clId="{5074BAA2-9AA7-4923-8D8A-D9F3D42541C7}" dt="2024-05-16T13:16:28.138" v="377"/>
          <ac:spMkLst>
            <pc:docMk/>
            <pc:sldMk cId="2856356621" sldId="315"/>
            <ac:spMk id="57" creationId="{2EE7929E-DACB-B24B-12F4-013ED38F6273}"/>
          </ac:spMkLst>
        </pc:spChg>
        <pc:spChg chg="mod">
          <ac:chgData name="Benjamin REVERSEAU" userId="b65a5dc1-e42c-4eb2-959a-fd433d569477" providerId="ADAL" clId="{5074BAA2-9AA7-4923-8D8A-D9F3D42541C7}" dt="2024-05-17T07:35:51.313" v="2516" actId="1076"/>
          <ac:spMkLst>
            <pc:docMk/>
            <pc:sldMk cId="2856356621" sldId="315"/>
            <ac:spMk id="58" creationId="{E9FCF889-53B3-D8F9-F46E-881A6D7E382E}"/>
          </ac:spMkLst>
        </pc:spChg>
        <pc:spChg chg="mod">
          <ac:chgData name="Benjamin REVERSEAU" userId="b65a5dc1-e42c-4eb2-959a-fd433d569477" providerId="ADAL" clId="{5074BAA2-9AA7-4923-8D8A-D9F3D42541C7}" dt="2024-05-16T13:16:28.138" v="377"/>
          <ac:spMkLst>
            <pc:docMk/>
            <pc:sldMk cId="2856356621" sldId="315"/>
            <ac:spMk id="59" creationId="{605E66A2-112C-F37A-395B-3E1A17C4B1E5}"/>
          </ac:spMkLst>
        </pc:spChg>
        <pc:spChg chg="mod">
          <ac:chgData name="Benjamin REVERSEAU" userId="b65a5dc1-e42c-4eb2-959a-fd433d569477" providerId="ADAL" clId="{5074BAA2-9AA7-4923-8D8A-D9F3D42541C7}" dt="2024-05-16T17:12:39.261" v="2038"/>
          <ac:spMkLst>
            <pc:docMk/>
            <pc:sldMk cId="2856356621" sldId="315"/>
            <ac:spMk id="59" creationId="{8CF82971-CFA1-0EA1-8D22-F446C2F7CF7C}"/>
          </ac:spMkLst>
        </pc:spChg>
        <pc:spChg chg="mod">
          <ac:chgData name="Benjamin REVERSEAU" userId="b65a5dc1-e42c-4eb2-959a-fd433d569477" providerId="ADAL" clId="{5074BAA2-9AA7-4923-8D8A-D9F3D42541C7}" dt="2024-05-16T13:16:28.138" v="377"/>
          <ac:spMkLst>
            <pc:docMk/>
            <pc:sldMk cId="2856356621" sldId="315"/>
            <ac:spMk id="60" creationId="{C5BC6F69-AED4-A316-BBBC-64F321269855}"/>
          </ac:spMkLst>
        </pc:spChg>
        <pc:spChg chg="mod">
          <ac:chgData name="Benjamin REVERSEAU" userId="b65a5dc1-e42c-4eb2-959a-fd433d569477" providerId="ADAL" clId="{5074BAA2-9AA7-4923-8D8A-D9F3D42541C7}" dt="2024-05-16T17:12:39.261" v="2038"/>
          <ac:spMkLst>
            <pc:docMk/>
            <pc:sldMk cId="2856356621" sldId="315"/>
            <ac:spMk id="61" creationId="{DEAD8DA7-3FB5-D07E-C984-98194D0D6737}"/>
          </ac:spMkLst>
        </pc:spChg>
        <pc:spChg chg="mod">
          <ac:chgData name="Benjamin REVERSEAU" userId="b65a5dc1-e42c-4eb2-959a-fd433d569477" providerId="ADAL" clId="{5074BAA2-9AA7-4923-8D8A-D9F3D42541C7}" dt="2024-05-16T17:12:39.261" v="2038"/>
          <ac:spMkLst>
            <pc:docMk/>
            <pc:sldMk cId="2856356621" sldId="315"/>
            <ac:spMk id="62" creationId="{AFC12BD4-A6A1-5F1F-8951-3EC18B3765A4}"/>
          </ac:spMkLst>
        </pc:spChg>
        <pc:spChg chg="mod">
          <ac:chgData name="Benjamin REVERSEAU" userId="b65a5dc1-e42c-4eb2-959a-fd433d569477" providerId="ADAL" clId="{5074BAA2-9AA7-4923-8D8A-D9F3D42541C7}" dt="2024-05-16T13:16:28.138" v="377"/>
          <ac:spMkLst>
            <pc:docMk/>
            <pc:sldMk cId="2856356621" sldId="315"/>
            <ac:spMk id="62" creationId="{C737F8E0-8349-F36B-AB63-25F145256561}"/>
          </ac:spMkLst>
        </pc:spChg>
        <pc:spChg chg="mod">
          <ac:chgData name="Benjamin REVERSEAU" userId="b65a5dc1-e42c-4eb2-959a-fd433d569477" providerId="ADAL" clId="{5074BAA2-9AA7-4923-8D8A-D9F3D42541C7}" dt="2024-05-16T13:16:28.138" v="377"/>
          <ac:spMkLst>
            <pc:docMk/>
            <pc:sldMk cId="2856356621" sldId="315"/>
            <ac:spMk id="63" creationId="{EDA91107-04F3-E227-BB16-7B579A72B897}"/>
          </ac:spMkLst>
        </pc:spChg>
        <pc:spChg chg="mod">
          <ac:chgData name="Benjamin REVERSEAU" userId="b65a5dc1-e42c-4eb2-959a-fd433d569477" providerId="ADAL" clId="{5074BAA2-9AA7-4923-8D8A-D9F3D42541C7}" dt="2024-05-16T17:12:39.261" v="2038"/>
          <ac:spMkLst>
            <pc:docMk/>
            <pc:sldMk cId="2856356621" sldId="315"/>
            <ac:spMk id="320" creationId="{28FC84F7-AC8B-E97F-CEF0-BB703495DF88}"/>
          </ac:spMkLst>
        </pc:spChg>
        <pc:spChg chg="mod">
          <ac:chgData name="Benjamin REVERSEAU" userId="b65a5dc1-e42c-4eb2-959a-fd433d569477" providerId="ADAL" clId="{5074BAA2-9AA7-4923-8D8A-D9F3D42541C7}" dt="2024-05-16T13:16:28.138" v="377"/>
          <ac:spMkLst>
            <pc:docMk/>
            <pc:sldMk cId="2856356621" sldId="315"/>
            <ac:spMk id="321" creationId="{6E5E0873-BB71-4DEE-1074-F5670D5E1769}"/>
          </ac:spMkLst>
        </pc:spChg>
        <pc:spChg chg="mod">
          <ac:chgData name="Benjamin REVERSEAU" userId="b65a5dc1-e42c-4eb2-959a-fd433d569477" providerId="ADAL" clId="{5074BAA2-9AA7-4923-8D8A-D9F3D42541C7}" dt="2024-05-16T17:12:39.261" v="2038"/>
          <ac:spMkLst>
            <pc:docMk/>
            <pc:sldMk cId="2856356621" sldId="315"/>
            <ac:spMk id="321" creationId="{999F806C-1F6D-4958-B294-A6E047422102}"/>
          </ac:spMkLst>
        </pc:spChg>
        <pc:spChg chg="mod">
          <ac:chgData name="Benjamin REVERSEAU" userId="b65a5dc1-e42c-4eb2-959a-fd433d569477" providerId="ADAL" clId="{5074BAA2-9AA7-4923-8D8A-D9F3D42541C7}" dt="2024-05-16T13:16:28.138" v="377"/>
          <ac:spMkLst>
            <pc:docMk/>
            <pc:sldMk cId="2856356621" sldId="315"/>
            <ac:spMk id="322" creationId="{64807310-54D3-B53D-D16A-90488B61BEC4}"/>
          </ac:spMkLst>
        </pc:spChg>
        <pc:spChg chg="mod">
          <ac:chgData name="Benjamin REVERSEAU" userId="b65a5dc1-e42c-4eb2-959a-fd433d569477" providerId="ADAL" clId="{5074BAA2-9AA7-4923-8D8A-D9F3D42541C7}" dt="2024-05-16T17:12:39.261" v="2038"/>
          <ac:spMkLst>
            <pc:docMk/>
            <pc:sldMk cId="2856356621" sldId="315"/>
            <ac:spMk id="323" creationId="{6DB9469B-818E-C384-334F-2020B1AC55A1}"/>
          </ac:spMkLst>
        </pc:spChg>
        <pc:spChg chg="mod">
          <ac:chgData name="Benjamin REVERSEAU" userId="b65a5dc1-e42c-4eb2-959a-fd433d569477" providerId="ADAL" clId="{5074BAA2-9AA7-4923-8D8A-D9F3D42541C7}" dt="2024-05-16T13:16:28.138" v="377"/>
          <ac:spMkLst>
            <pc:docMk/>
            <pc:sldMk cId="2856356621" sldId="315"/>
            <ac:spMk id="324" creationId="{6DEA358A-3458-4C23-54E5-57B335198902}"/>
          </ac:spMkLst>
        </pc:spChg>
        <pc:spChg chg="mod">
          <ac:chgData name="Benjamin REVERSEAU" userId="b65a5dc1-e42c-4eb2-959a-fd433d569477" providerId="ADAL" clId="{5074BAA2-9AA7-4923-8D8A-D9F3D42541C7}" dt="2024-05-16T17:12:39.261" v="2038"/>
          <ac:spMkLst>
            <pc:docMk/>
            <pc:sldMk cId="2856356621" sldId="315"/>
            <ac:spMk id="324" creationId="{B4354FD8-24D4-DBDE-72E0-750DF6E8559F}"/>
          </ac:spMkLst>
        </pc:spChg>
        <pc:spChg chg="add mod">
          <ac:chgData name="Benjamin REVERSEAU" userId="b65a5dc1-e42c-4eb2-959a-fd433d569477" providerId="ADAL" clId="{5074BAA2-9AA7-4923-8D8A-D9F3D42541C7}" dt="2024-05-16T17:12:43.978" v="2039" actId="1076"/>
          <ac:spMkLst>
            <pc:docMk/>
            <pc:sldMk cId="2856356621" sldId="315"/>
            <ac:spMk id="325" creationId="{586C3633-6628-E958-6ABC-8639C4C25D81}"/>
          </ac:spMkLst>
        </pc:spChg>
        <pc:spChg chg="mod">
          <ac:chgData name="Benjamin REVERSEAU" userId="b65a5dc1-e42c-4eb2-959a-fd433d569477" providerId="ADAL" clId="{5074BAA2-9AA7-4923-8D8A-D9F3D42541C7}" dt="2024-05-16T13:16:28.138" v="377"/>
          <ac:spMkLst>
            <pc:docMk/>
            <pc:sldMk cId="2856356621" sldId="315"/>
            <ac:spMk id="325" creationId="{663C33DD-298D-2BDD-0FFE-50174EF92747}"/>
          </ac:spMkLst>
        </pc:spChg>
        <pc:spChg chg="add mod">
          <ac:chgData name="Benjamin REVERSEAU" userId="b65a5dc1-e42c-4eb2-959a-fd433d569477" providerId="ADAL" clId="{5074BAA2-9AA7-4923-8D8A-D9F3D42541C7}" dt="2024-05-21T07:29:49.953" v="3834" actId="1037"/>
          <ac:spMkLst>
            <pc:docMk/>
            <pc:sldMk cId="2856356621" sldId="315"/>
            <ac:spMk id="326" creationId="{F50A4A90-A150-B6CF-27F6-73814D501C3C}"/>
          </ac:spMkLst>
        </pc:spChg>
        <pc:spChg chg="mod">
          <ac:chgData name="Benjamin REVERSEAU" userId="b65a5dc1-e42c-4eb2-959a-fd433d569477" providerId="ADAL" clId="{5074BAA2-9AA7-4923-8D8A-D9F3D42541C7}" dt="2024-05-16T13:16:28.138" v="377"/>
          <ac:spMkLst>
            <pc:docMk/>
            <pc:sldMk cId="2856356621" sldId="315"/>
            <ac:spMk id="327" creationId="{5C2A2EC1-ADE7-A8BD-6503-7DB7189D7FAF}"/>
          </ac:spMkLst>
        </pc:spChg>
        <pc:spChg chg="add mod">
          <ac:chgData name="Benjamin REVERSEAU" userId="b65a5dc1-e42c-4eb2-959a-fd433d569477" providerId="ADAL" clId="{5074BAA2-9AA7-4923-8D8A-D9F3D42541C7}" dt="2024-05-21T07:29:49.953" v="3834" actId="1037"/>
          <ac:spMkLst>
            <pc:docMk/>
            <pc:sldMk cId="2856356621" sldId="315"/>
            <ac:spMk id="327" creationId="{EB5F5462-63A2-00CD-D20C-8A24CF8D2764}"/>
          </ac:spMkLst>
        </pc:spChg>
        <pc:spChg chg="mod">
          <ac:chgData name="Benjamin REVERSEAU" userId="b65a5dc1-e42c-4eb2-959a-fd433d569477" providerId="ADAL" clId="{5074BAA2-9AA7-4923-8D8A-D9F3D42541C7}" dt="2024-05-16T13:16:28.138" v="377"/>
          <ac:spMkLst>
            <pc:docMk/>
            <pc:sldMk cId="2856356621" sldId="315"/>
            <ac:spMk id="328" creationId="{3C8AF5F1-38AD-C1A3-9F10-B8A1B18BB151}"/>
          </ac:spMkLst>
        </pc:spChg>
        <pc:spChg chg="add mod">
          <ac:chgData name="Benjamin REVERSEAU" userId="b65a5dc1-e42c-4eb2-959a-fd433d569477" providerId="ADAL" clId="{5074BAA2-9AA7-4923-8D8A-D9F3D42541C7}" dt="2024-05-21T07:21:39.280" v="3776" actId="20577"/>
          <ac:spMkLst>
            <pc:docMk/>
            <pc:sldMk cId="2856356621" sldId="315"/>
            <ac:spMk id="328" creationId="{FB11BF84-5E4C-5E7F-1790-6FDF5227E6F2}"/>
          </ac:spMkLst>
        </pc:spChg>
        <pc:spChg chg="add del">
          <ac:chgData name="Benjamin REVERSEAU" userId="b65a5dc1-e42c-4eb2-959a-fd433d569477" providerId="ADAL" clId="{5074BAA2-9AA7-4923-8D8A-D9F3D42541C7}" dt="2024-05-16T15:19:00.801" v="1432" actId="26606"/>
          <ac:spMkLst>
            <pc:docMk/>
            <pc:sldMk cId="2856356621" sldId="315"/>
            <ac:spMk id="333" creationId="{BCED4D40-4B67-4331-AC48-79B82B4A47D8}"/>
          </ac:spMkLst>
        </pc:spChg>
        <pc:spChg chg="add del">
          <ac:chgData name="Benjamin REVERSEAU" userId="b65a5dc1-e42c-4eb2-959a-fd433d569477" providerId="ADAL" clId="{5074BAA2-9AA7-4923-8D8A-D9F3D42541C7}" dt="2024-05-16T15:19:00.801" v="1432" actId="26606"/>
          <ac:spMkLst>
            <pc:docMk/>
            <pc:sldMk cId="2856356621" sldId="315"/>
            <ac:spMk id="335" creationId="{670CEDEF-4F34-412E-84EE-329C1E936AF5}"/>
          </ac:spMkLst>
        </pc:spChg>
        <pc:spChg chg="add del">
          <ac:chgData name="Benjamin REVERSEAU" userId="b65a5dc1-e42c-4eb2-959a-fd433d569477" providerId="ADAL" clId="{5074BAA2-9AA7-4923-8D8A-D9F3D42541C7}" dt="2024-05-16T15:18:21.083" v="1412" actId="26606"/>
          <ac:spMkLst>
            <pc:docMk/>
            <pc:sldMk cId="2856356621" sldId="315"/>
            <ac:spMk id="336" creationId="{D12DDE76-C203-4047-9998-63900085B5E8}"/>
          </ac:spMkLst>
        </pc:spChg>
        <pc:spChg chg="add del">
          <ac:chgData name="Benjamin REVERSEAU" userId="b65a5dc1-e42c-4eb2-959a-fd433d569477" providerId="ADAL" clId="{5074BAA2-9AA7-4923-8D8A-D9F3D42541C7}" dt="2024-05-16T15:19:03.509" v="1434" actId="26606"/>
          <ac:spMkLst>
            <pc:docMk/>
            <pc:sldMk cId="2856356621" sldId="315"/>
            <ac:spMk id="337" creationId="{A4AC5506-6312-4701-8D3C-40187889A947}"/>
          </ac:spMkLst>
        </pc:spChg>
        <pc:spChg chg="add del">
          <ac:chgData name="Benjamin REVERSEAU" userId="b65a5dc1-e42c-4eb2-959a-fd433d569477" providerId="ADAL" clId="{5074BAA2-9AA7-4923-8D8A-D9F3D42541C7}" dt="2024-05-16T15:18:23.524" v="1414" actId="26606"/>
          <ac:spMkLst>
            <pc:docMk/>
            <pc:sldMk cId="2856356621" sldId="315"/>
            <ac:spMk id="338" creationId="{D4771268-CB57-404A-9271-370EB28F6090}"/>
          </ac:spMkLst>
        </pc:spChg>
        <pc:spChg chg="add del">
          <ac:chgData name="Benjamin REVERSEAU" userId="b65a5dc1-e42c-4eb2-959a-fd433d569477" providerId="ADAL" clId="{5074BAA2-9AA7-4923-8D8A-D9F3D42541C7}" dt="2024-05-16T15:18:27.035" v="1416" actId="26606"/>
          <ac:spMkLst>
            <pc:docMk/>
            <pc:sldMk cId="2856356621" sldId="315"/>
            <ac:spMk id="340" creationId="{6753252F-4873-4F63-801D-CC719279A7D5}"/>
          </ac:spMkLst>
        </pc:spChg>
        <pc:spChg chg="add del">
          <ac:chgData name="Benjamin REVERSEAU" userId="b65a5dc1-e42c-4eb2-959a-fd433d569477" providerId="ADAL" clId="{5074BAA2-9AA7-4923-8D8A-D9F3D42541C7}" dt="2024-05-16T15:18:27.035" v="1416" actId="26606"/>
          <ac:spMkLst>
            <pc:docMk/>
            <pc:sldMk cId="2856356621" sldId="315"/>
            <ac:spMk id="341" creationId="{047C8CCB-F95D-4249-92DD-651249D3535A}"/>
          </ac:spMkLst>
        </pc:spChg>
        <pc:spChg chg="add del">
          <ac:chgData name="Benjamin REVERSEAU" userId="b65a5dc1-e42c-4eb2-959a-fd433d569477" providerId="ADAL" clId="{5074BAA2-9AA7-4923-8D8A-D9F3D42541C7}" dt="2024-05-16T15:18:36.282" v="1420" actId="26606"/>
          <ac:spMkLst>
            <pc:docMk/>
            <pc:sldMk cId="2856356621" sldId="315"/>
            <ac:spMk id="342" creationId="{A7009A0A-BEF5-4EAC-AF15-E4F9F002E239}"/>
          </ac:spMkLst>
        </pc:spChg>
        <pc:spChg chg="add del">
          <ac:chgData name="Benjamin REVERSEAU" userId="b65a5dc1-e42c-4eb2-959a-fd433d569477" providerId="ADAL" clId="{5074BAA2-9AA7-4923-8D8A-D9F3D42541C7}" dt="2024-05-16T15:18:41.206" v="1422" actId="26606"/>
          <ac:spMkLst>
            <pc:docMk/>
            <pc:sldMk cId="2856356621" sldId="315"/>
            <ac:spMk id="344" creationId="{EEEDAB89-D12D-48C4-83C7-67A2B8B13642}"/>
          </ac:spMkLst>
        </pc:spChg>
        <pc:spChg chg="add del">
          <ac:chgData name="Benjamin REVERSEAU" userId="b65a5dc1-e42c-4eb2-959a-fd433d569477" providerId="ADAL" clId="{5074BAA2-9AA7-4923-8D8A-D9F3D42541C7}" dt="2024-05-16T15:18:41.206" v="1422" actId="26606"/>
          <ac:spMkLst>
            <pc:docMk/>
            <pc:sldMk cId="2856356621" sldId="315"/>
            <ac:spMk id="346" creationId="{42A4FC2C-047E-45A5-965D-8E1E3BF09BC6}"/>
          </ac:spMkLst>
        </pc:spChg>
        <pc:spChg chg="add del">
          <ac:chgData name="Benjamin REVERSEAU" userId="b65a5dc1-e42c-4eb2-959a-fd433d569477" providerId="ADAL" clId="{5074BAA2-9AA7-4923-8D8A-D9F3D42541C7}" dt="2024-05-16T15:18:36.282" v="1420" actId="26606"/>
          <ac:spMkLst>
            <pc:docMk/>
            <pc:sldMk cId="2856356621" sldId="315"/>
            <ac:spMk id="347" creationId="{A8384FB5-9ADC-4DDC-881B-597D56F5B15D}"/>
          </ac:spMkLst>
        </pc:spChg>
        <pc:spChg chg="add del">
          <ac:chgData name="Benjamin REVERSEAU" userId="b65a5dc1-e42c-4eb2-959a-fd433d569477" providerId="ADAL" clId="{5074BAA2-9AA7-4923-8D8A-D9F3D42541C7}" dt="2024-05-16T15:18:36.282" v="1420" actId="26606"/>
          <ac:spMkLst>
            <pc:docMk/>
            <pc:sldMk cId="2856356621" sldId="315"/>
            <ac:spMk id="348" creationId="{1199E1B1-A8C0-4FE8-A5A8-1CB41D69F857}"/>
          </ac:spMkLst>
        </pc:spChg>
        <pc:spChg chg="add del">
          <ac:chgData name="Benjamin REVERSEAU" userId="b65a5dc1-e42c-4eb2-959a-fd433d569477" providerId="ADAL" clId="{5074BAA2-9AA7-4923-8D8A-D9F3D42541C7}" dt="2024-05-16T15:18:36.282" v="1420" actId="26606"/>
          <ac:spMkLst>
            <pc:docMk/>
            <pc:sldMk cId="2856356621" sldId="315"/>
            <ac:spMk id="349" creationId="{84A8DE83-DE75-4B41-9DB4-A7EC0B0DEC0B}"/>
          </ac:spMkLst>
        </pc:spChg>
        <pc:spChg chg="add del">
          <ac:chgData name="Benjamin REVERSEAU" userId="b65a5dc1-e42c-4eb2-959a-fd433d569477" providerId="ADAL" clId="{5074BAA2-9AA7-4923-8D8A-D9F3D42541C7}" dt="2024-05-16T15:18:41.206" v="1422" actId="26606"/>
          <ac:spMkLst>
            <pc:docMk/>
            <pc:sldMk cId="2856356621" sldId="315"/>
            <ac:spMk id="351" creationId="{A93898FF-D987-4B0E-BFB4-85F5EB356D4D}"/>
          </ac:spMkLst>
        </pc:spChg>
        <pc:spChg chg="add del">
          <ac:chgData name="Benjamin REVERSEAU" userId="b65a5dc1-e42c-4eb2-959a-fd433d569477" providerId="ADAL" clId="{5074BAA2-9AA7-4923-8D8A-D9F3D42541C7}" dt="2024-05-16T15:18:41.206" v="1422" actId="26606"/>
          <ac:spMkLst>
            <pc:docMk/>
            <pc:sldMk cId="2856356621" sldId="315"/>
            <ac:spMk id="352" creationId="{0DD624C4-E435-40CE-B637-2174C8DC04EB}"/>
          </ac:spMkLst>
        </pc:spChg>
        <pc:spChg chg="add del">
          <ac:chgData name="Benjamin REVERSEAU" userId="b65a5dc1-e42c-4eb2-959a-fd433d569477" providerId="ADAL" clId="{5074BAA2-9AA7-4923-8D8A-D9F3D42541C7}" dt="2024-05-16T15:18:41.206" v="1422" actId="26606"/>
          <ac:spMkLst>
            <pc:docMk/>
            <pc:sldMk cId="2856356621" sldId="315"/>
            <ac:spMk id="354" creationId="{8C4DD1BC-2F55-487A-B5DC-47B301936674}"/>
          </ac:spMkLst>
        </pc:spChg>
        <pc:spChg chg="add del">
          <ac:chgData name="Benjamin REVERSEAU" userId="b65a5dc1-e42c-4eb2-959a-fd433d569477" providerId="ADAL" clId="{5074BAA2-9AA7-4923-8D8A-D9F3D42541C7}" dt="2024-05-16T15:18:42.648" v="1424" actId="26606"/>
          <ac:spMkLst>
            <pc:docMk/>
            <pc:sldMk cId="2856356621" sldId="315"/>
            <ac:spMk id="356" creationId="{BA79A7CF-01AF-4178-9369-94E0C90EB046}"/>
          </ac:spMkLst>
        </pc:spChg>
        <pc:spChg chg="add del">
          <ac:chgData name="Benjamin REVERSEAU" userId="b65a5dc1-e42c-4eb2-959a-fd433d569477" providerId="ADAL" clId="{5074BAA2-9AA7-4923-8D8A-D9F3D42541C7}" dt="2024-05-16T15:18:42.648" v="1424" actId="26606"/>
          <ac:spMkLst>
            <pc:docMk/>
            <pc:sldMk cId="2856356621" sldId="315"/>
            <ac:spMk id="357" creationId="{99413ED5-9ED4-4772-BCE4-2BCAE6B12E35}"/>
          </ac:spMkLst>
        </pc:spChg>
        <pc:spChg chg="add del">
          <ac:chgData name="Benjamin REVERSEAU" userId="b65a5dc1-e42c-4eb2-959a-fd433d569477" providerId="ADAL" clId="{5074BAA2-9AA7-4923-8D8A-D9F3D42541C7}" dt="2024-05-16T15:18:42.648" v="1424" actId="26606"/>
          <ac:spMkLst>
            <pc:docMk/>
            <pc:sldMk cId="2856356621" sldId="315"/>
            <ac:spMk id="358" creationId="{04357C93-F0CB-4A1C-8F77-4E9063789819}"/>
          </ac:spMkLst>
        </pc:spChg>
        <pc:spChg chg="add del">
          <ac:chgData name="Benjamin REVERSEAU" userId="b65a5dc1-e42c-4eb2-959a-fd433d569477" providerId="ADAL" clId="{5074BAA2-9AA7-4923-8D8A-D9F3D42541C7}" dt="2024-05-16T15:18:42.648" v="1424" actId="26606"/>
          <ac:spMkLst>
            <pc:docMk/>
            <pc:sldMk cId="2856356621" sldId="315"/>
            <ac:spMk id="359" creationId="{90F533E9-6690-41A8-A372-4C6C622D028D}"/>
          </ac:spMkLst>
        </pc:spChg>
        <pc:spChg chg="add del">
          <ac:chgData name="Benjamin REVERSEAU" userId="b65a5dc1-e42c-4eb2-959a-fd433d569477" providerId="ADAL" clId="{5074BAA2-9AA7-4923-8D8A-D9F3D42541C7}" dt="2024-05-16T15:18:45.136" v="1426" actId="26606"/>
          <ac:spMkLst>
            <pc:docMk/>
            <pc:sldMk cId="2856356621" sldId="315"/>
            <ac:spMk id="361" creationId="{0E91F5CA-B392-444C-88E3-BF5BAAEBDEB0}"/>
          </ac:spMkLst>
        </pc:spChg>
        <pc:spChg chg="add del">
          <ac:chgData name="Benjamin REVERSEAU" userId="b65a5dc1-e42c-4eb2-959a-fd433d569477" providerId="ADAL" clId="{5074BAA2-9AA7-4923-8D8A-D9F3D42541C7}" dt="2024-05-16T15:18:45.136" v="1426" actId="26606"/>
          <ac:spMkLst>
            <pc:docMk/>
            <pc:sldMk cId="2856356621" sldId="315"/>
            <ac:spMk id="362" creationId="{DFCA2118-59A2-4310-A4B2-F2CBA821E842}"/>
          </ac:spMkLst>
        </pc:spChg>
        <pc:spChg chg="add del">
          <ac:chgData name="Benjamin REVERSEAU" userId="b65a5dc1-e42c-4eb2-959a-fd433d569477" providerId="ADAL" clId="{5074BAA2-9AA7-4923-8D8A-D9F3D42541C7}" dt="2024-05-16T15:18:47.360" v="1428" actId="26606"/>
          <ac:spMkLst>
            <pc:docMk/>
            <pc:sldMk cId="2856356621" sldId="315"/>
            <ac:spMk id="364" creationId="{A3363022-C969-41E9-8EB2-E4C94908C1FA}"/>
          </ac:spMkLst>
        </pc:spChg>
        <pc:spChg chg="add del">
          <ac:chgData name="Benjamin REVERSEAU" userId="b65a5dc1-e42c-4eb2-959a-fd433d569477" providerId="ADAL" clId="{5074BAA2-9AA7-4923-8D8A-D9F3D42541C7}" dt="2024-05-16T15:18:47.360" v="1428" actId="26606"/>
          <ac:spMkLst>
            <pc:docMk/>
            <pc:sldMk cId="2856356621" sldId="315"/>
            <ac:spMk id="365" creationId="{8D1AD6B3-BE88-4CEB-BA17-790657CC4729}"/>
          </ac:spMkLst>
        </pc:spChg>
        <pc:grpChg chg="add mod">
          <ac:chgData name="Benjamin REVERSEAU" userId="b65a5dc1-e42c-4eb2-959a-fd433d569477" providerId="ADAL" clId="{5074BAA2-9AA7-4923-8D8A-D9F3D42541C7}" dt="2024-05-21T07:29:49.953" v="3834" actId="1037"/>
          <ac:grpSpMkLst>
            <pc:docMk/>
            <pc:sldMk cId="2856356621" sldId="315"/>
            <ac:grpSpMk id="54" creationId="{9ACD1A45-1262-90C8-8165-7B8D47CA3F26}"/>
          </ac:grpSpMkLst>
        </pc:grpChg>
        <pc:grpChg chg="add del mod">
          <ac:chgData name="Benjamin REVERSEAU" userId="b65a5dc1-e42c-4eb2-959a-fd433d569477" providerId="ADAL" clId="{5074BAA2-9AA7-4923-8D8A-D9F3D42541C7}" dt="2024-05-16T13:16:40.770" v="382"/>
          <ac:grpSpMkLst>
            <pc:docMk/>
            <pc:sldMk cId="2856356621" sldId="315"/>
            <ac:grpSpMk id="55" creationId="{19E9EC2B-9A92-308A-A76D-B42A252EBCD1}"/>
          </ac:grpSpMkLst>
        </pc:grpChg>
        <pc:grpChg chg="add mod">
          <ac:chgData name="Benjamin REVERSEAU" userId="b65a5dc1-e42c-4eb2-959a-fd433d569477" providerId="ADAL" clId="{5074BAA2-9AA7-4923-8D8A-D9F3D42541C7}" dt="2024-05-21T07:29:49.953" v="3834" actId="1037"/>
          <ac:grpSpMkLst>
            <pc:docMk/>
            <pc:sldMk cId="2856356621" sldId="315"/>
            <ac:grpSpMk id="57" creationId="{AA30688F-14CA-6C27-163A-F7ABFD361B75}"/>
          </ac:grpSpMkLst>
        </pc:grpChg>
        <pc:grpChg chg="add del mod">
          <ac:chgData name="Benjamin REVERSEAU" userId="b65a5dc1-e42c-4eb2-959a-fd433d569477" providerId="ADAL" clId="{5074BAA2-9AA7-4923-8D8A-D9F3D42541C7}" dt="2024-05-16T13:16:40.770" v="382"/>
          <ac:grpSpMkLst>
            <pc:docMk/>
            <pc:sldMk cId="2856356621" sldId="315"/>
            <ac:grpSpMk id="58" creationId="{FE4A3613-62BD-D0E8-D592-A3975BBF241D}"/>
          </ac:grpSpMkLst>
        </pc:grpChg>
        <pc:grpChg chg="add mod">
          <ac:chgData name="Benjamin REVERSEAU" userId="b65a5dc1-e42c-4eb2-959a-fd433d569477" providerId="ADAL" clId="{5074BAA2-9AA7-4923-8D8A-D9F3D42541C7}" dt="2024-05-21T07:29:49.953" v="3834" actId="1037"/>
          <ac:grpSpMkLst>
            <pc:docMk/>
            <pc:sldMk cId="2856356621" sldId="315"/>
            <ac:grpSpMk id="60" creationId="{C1D6BDC2-465A-E674-82DE-253BB55C26F2}"/>
          </ac:grpSpMkLst>
        </pc:grpChg>
        <pc:grpChg chg="add del mod">
          <ac:chgData name="Benjamin REVERSEAU" userId="b65a5dc1-e42c-4eb2-959a-fd433d569477" providerId="ADAL" clId="{5074BAA2-9AA7-4923-8D8A-D9F3D42541C7}" dt="2024-05-16T13:16:40.770" v="382"/>
          <ac:grpSpMkLst>
            <pc:docMk/>
            <pc:sldMk cId="2856356621" sldId="315"/>
            <ac:grpSpMk id="61" creationId="{2F7CBA8B-EF11-C56C-3BE7-332484ED7051}"/>
          </ac:grpSpMkLst>
        </pc:grpChg>
        <pc:grpChg chg="add mod">
          <ac:chgData name="Benjamin REVERSEAU" userId="b65a5dc1-e42c-4eb2-959a-fd433d569477" providerId="ADAL" clId="{5074BAA2-9AA7-4923-8D8A-D9F3D42541C7}" dt="2024-05-21T07:29:49.953" v="3834" actId="1037"/>
          <ac:grpSpMkLst>
            <pc:docMk/>
            <pc:sldMk cId="2856356621" sldId="315"/>
            <ac:grpSpMk id="63" creationId="{F5F22A4F-4D76-0FF7-E3C7-4687B8157657}"/>
          </ac:grpSpMkLst>
        </pc:grpChg>
        <pc:grpChg chg="add del mod">
          <ac:chgData name="Benjamin REVERSEAU" userId="b65a5dc1-e42c-4eb2-959a-fd433d569477" providerId="ADAL" clId="{5074BAA2-9AA7-4923-8D8A-D9F3D42541C7}" dt="2024-05-16T13:16:40.770" v="382"/>
          <ac:grpSpMkLst>
            <pc:docMk/>
            <pc:sldMk cId="2856356621" sldId="315"/>
            <ac:grpSpMk id="320" creationId="{6EA5934A-B2C9-554D-2661-B5B1C267C68A}"/>
          </ac:grpSpMkLst>
        </pc:grpChg>
        <pc:grpChg chg="add mod">
          <ac:chgData name="Benjamin REVERSEAU" userId="b65a5dc1-e42c-4eb2-959a-fd433d569477" providerId="ADAL" clId="{5074BAA2-9AA7-4923-8D8A-D9F3D42541C7}" dt="2024-05-21T07:29:49.953" v="3834" actId="1037"/>
          <ac:grpSpMkLst>
            <pc:docMk/>
            <pc:sldMk cId="2856356621" sldId="315"/>
            <ac:grpSpMk id="322" creationId="{6250121B-B56C-EB55-849D-67B25165BC37}"/>
          </ac:grpSpMkLst>
        </pc:grpChg>
        <pc:grpChg chg="add del mod">
          <ac:chgData name="Benjamin REVERSEAU" userId="b65a5dc1-e42c-4eb2-959a-fd433d569477" providerId="ADAL" clId="{5074BAA2-9AA7-4923-8D8A-D9F3D42541C7}" dt="2024-05-16T13:16:40.770" v="382"/>
          <ac:grpSpMkLst>
            <pc:docMk/>
            <pc:sldMk cId="2856356621" sldId="315"/>
            <ac:grpSpMk id="323" creationId="{EF96DE42-B908-7CDC-125E-BA6CB38C3CCD}"/>
          </ac:grpSpMkLst>
        </pc:grpChg>
        <pc:grpChg chg="add del mod">
          <ac:chgData name="Benjamin REVERSEAU" userId="b65a5dc1-e42c-4eb2-959a-fd433d569477" providerId="ADAL" clId="{5074BAA2-9AA7-4923-8D8A-D9F3D42541C7}" dt="2024-05-16T13:16:40.770" v="382"/>
          <ac:grpSpMkLst>
            <pc:docMk/>
            <pc:sldMk cId="2856356621" sldId="315"/>
            <ac:grpSpMk id="326" creationId="{CF15C6AE-AE00-61B9-F79F-99213A85C9E7}"/>
          </ac:grpSpMkLst>
        </pc:grpChg>
        <pc:grpChg chg="add del">
          <ac:chgData name="Benjamin REVERSEAU" userId="b65a5dc1-e42c-4eb2-959a-fd433d569477" providerId="ADAL" clId="{5074BAA2-9AA7-4923-8D8A-D9F3D42541C7}" dt="2024-05-16T15:18:29.357" v="1418" actId="26606"/>
          <ac:grpSpMkLst>
            <pc:docMk/>
            <pc:sldMk cId="2856356621" sldId="315"/>
            <ac:grpSpMk id="343" creationId="{D19F7815-3AA2-7679-26F4-A63338C8BD5B}"/>
          </ac:grpSpMkLst>
        </pc:grpChg>
        <pc:grpChg chg="add del">
          <ac:chgData name="Benjamin REVERSEAU" userId="b65a5dc1-e42c-4eb2-959a-fd433d569477" providerId="ADAL" clId="{5074BAA2-9AA7-4923-8D8A-D9F3D42541C7}" dt="2024-05-16T15:18:47.360" v="1428" actId="26606"/>
          <ac:grpSpMkLst>
            <pc:docMk/>
            <pc:sldMk cId="2856356621" sldId="315"/>
            <ac:grpSpMk id="366" creationId="{89D1390B-7E13-4B4F-9CB2-391063412E54}"/>
          </ac:grpSpMkLst>
        </pc:grpChg>
        <pc:picChg chg="ord">
          <ac:chgData name="Benjamin REVERSEAU" userId="b65a5dc1-e42c-4eb2-959a-fd433d569477" providerId="ADAL" clId="{5074BAA2-9AA7-4923-8D8A-D9F3D42541C7}" dt="2024-05-16T15:19:03.509" v="1434" actId="26606"/>
          <ac:picMkLst>
            <pc:docMk/>
            <pc:sldMk cId="2856356621" sldId="315"/>
            <ac:picMk id="2" creationId="{C7106131-334F-4016-B6C8-CF518835E2CA}"/>
          </ac:picMkLst>
        </pc:picChg>
        <pc:picChg chg="add mod">
          <ac:chgData name="Benjamin REVERSEAU" userId="b65a5dc1-e42c-4eb2-959a-fd433d569477" providerId="ADAL" clId="{5074BAA2-9AA7-4923-8D8A-D9F3D42541C7}" dt="2024-05-16T17:12:43.978" v="2039" actId="1076"/>
          <ac:picMkLst>
            <pc:docMk/>
            <pc:sldMk cId="2856356621" sldId="315"/>
            <ac:picMk id="16" creationId="{3C0BDD2F-2E59-9013-8CBA-01B563F50121}"/>
          </ac:picMkLst>
        </pc:picChg>
        <pc:picChg chg="add del mod">
          <ac:chgData name="Benjamin REVERSEAU" userId="b65a5dc1-e42c-4eb2-959a-fd433d569477" providerId="ADAL" clId="{5074BAA2-9AA7-4923-8D8A-D9F3D42541C7}" dt="2024-05-16T13:16:40.770" v="382"/>
          <ac:picMkLst>
            <pc:docMk/>
            <pc:sldMk cId="2856356621" sldId="315"/>
            <ac:picMk id="16" creationId="{FE187DCC-96C3-2093-506A-4077A43145C0}"/>
          </ac:picMkLst>
        </pc:picChg>
        <pc:picChg chg="add mod">
          <ac:chgData name="Benjamin REVERSEAU" userId="b65a5dc1-e42c-4eb2-959a-fd433d569477" providerId="ADAL" clId="{5074BAA2-9AA7-4923-8D8A-D9F3D42541C7}" dt="2024-05-16T17:12:43.978" v="2039" actId="1076"/>
          <ac:picMkLst>
            <pc:docMk/>
            <pc:sldMk cId="2856356621" sldId="315"/>
            <ac:picMk id="17" creationId="{2A7FFFED-891E-B83E-3B16-5D33E4F1CFDD}"/>
          </ac:picMkLst>
        </pc:picChg>
        <pc:picChg chg="add del mod">
          <ac:chgData name="Benjamin REVERSEAU" userId="b65a5dc1-e42c-4eb2-959a-fd433d569477" providerId="ADAL" clId="{5074BAA2-9AA7-4923-8D8A-D9F3D42541C7}" dt="2024-05-16T13:16:40.770" v="382"/>
          <ac:picMkLst>
            <pc:docMk/>
            <pc:sldMk cId="2856356621" sldId="315"/>
            <ac:picMk id="17" creationId="{42B6CA14-A141-AE53-0997-1C909493A33C}"/>
          </ac:picMkLst>
        </pc:picChg>
        <pc:picChg chg="add mod">
          <ac:chgData name="Benjamin REVERSEAU" userId="b65a5dc1-e42c-4eb2-959a-fd433d569477" providerId="ADAL" clId="{5074BAA2-9AA7-4923-8D8A-D9F3D42541C7}" dt="2024-05-16T17:12:43.978" v="2039" actId="1076"/>
          <ac:picMkLst>
            <pc:docMk/>
            <pc:sldMk cId="2856356621" sldId="315"/>
            <ac:picMk id="18" creationId="{0A99A93E-9057-B777-18C9-E94D8ED0C308}"/>
          </ac:picMkLst>
        </pc:picChg>
        <pc:picChg chg="add del mod">
          <ac:chgData name="Benjamin REVERSEAU" userId="b65a5dc1-e42c-4eb2-959a-fd433d569477" providerId="ADAL" clId="{5074BAA2-9AA7-4923-8D8A-D9F3D42541C7}" dt="2024-05-16T13:16:40.770" v="382"/>
          <ac:picMkLst>
            <pc:docMk/>
            <pc:sldMk cId="2856356621" sldId="315"/>
            <ac:picMk id="18" creationId="{EF3A812B-4C92-02BB-DACF-7827BE45D3C2}"/>
          </ac:picMkLst>
        </pc:picChg>
        <pc:picChg chg="add del mod">
          <ac:chgData name="Benjamin REVERSEAU" userId="b65a5dc1-e42c-4eb2-959a-fd433d569477" providerId="ADAL" clId="{5074BAA2-9AA7-4923-8D8A-D9F3D42541C7}" dt="2024-05-16T13:16:40.770" v="382"/>
          <ac:picMkLst>
            <pc:docMk/>
            <pc:sldMk cId="2856356621" sldId="315"/>
            <ac:picMk id="19" creationId="{929F4430-6877-F7EC-E126-0BECF5C47239}"/>
          </ac:picMkLst>
        </pc:picChg>
        <pc:picChg chg="add mod">
          <ac:chgData name="Benjamin REVERSEAU" userId="b65a5dc1-e42c-4eb2-959a-fd433d569477" providerId="ADAL" clId="{5074BAA2-9AA7-4923-8D8A-D9F3D42541C7}" dt="2024-05-16T17:12:43.978" v="2039" actId="1076"/>
          <ac:picMkLst>
            <pc:docMk/>
            <pc:sldMk cId="2856356621" sldId="315"/>
            <ac:picMk id="19" creationId="{99F4080C-5920-CBA7-42FF-B897E1A038C2}"/>
          </ac:picMkLst>
        </pc:picChg>
        <pc:picChg chg="add mod">
          <ac:chgData name="Benjamin REVERSEAU" userId="b65a5dc1-e42c-4eb2-959a-fd433d569477" providerId="ADAL" clId="{5074BAA2-9AA7-4923-8D8A-D9F3D42541C7}" dt="2024-05-16T17:12:43.978" v="2039" actId="1076"/>
          <ac:picMkLst>
            <pc:docMk/>
            <pc:sldMk cId="2856356621" sldId="315"/>
            <ac:picMk id="20" creationId="{2A9C2B94-7BB0-F42C-C9C3-E490D92DB5C0}"/>
          </ac:picMkLst>
        </pc:picChg>
        <pc:picChg chg="add del mod">
          <ac:chgData name="Benjamin REVERSEAU" userId="b65a5dc1-e42c-4eb2-959a-fd433d569477" providerId="ADAL" clId="{5074BAA2-9AA7-4923-8D8A-D9F3D42541C7}" dt="2024-05-16T13:16:40.770" v="382"/>
          <ac:picMkLst>
            <pc:docMk/>
            <pc:sldMk cId="2856356621" sldId="315"/>
            <ac:picMk id="20" creationId="{45AFB8AD-E423-643C-D51D-954F1CD04035}"/>
          </ac:picMkLst>
        </pc:picChg>
        <pc:picChg chg="add mod">
          <ac:chgData name="Benjamin REVERSEAU" userId="b65a5dc1-e42c-4eb2-959a-fd433d569477" providerId="ADAL" clId="{5074BAA2-9AA7-4923-8D8A-D9F3D42541C7}" dt="2024-05-17T07:36:18.297" v="2526" actId="1076"/>
          <ac:picMkLst>
            <pc:docMk/>
            <pc:sldMk cId="2856356621" sldId="315"/>
            <ac:picMk id="21" creationId="{00164FBF-5D72-3A60-4F42-F22C8A658A5A}"/>
          </ac:picMkLst>
        </pc:picChg>
        <pc:picChg chg="add del mod">
          <ac:chgData name="Benjamin REVERSEAU" userId="b65a5dc1-e42c-4eb2-959a-fd433d569477" providerId="ADAL" clId="{5074BAA2-9AA7-4923-8D8A-D9F3D42541C7}" dt="2024-05-16T13:16:40.770" v="382"/>
          <ac:picMkLst>
            <pc:docMk/>
            <pc:sldMk cId="2856356621" sldId="315"/>
            <ac:picMk id="21" creationId="{1AC7E8B7-534A-BAD7-64F2-9AAE193D69DF}"/>
          </ac:picMkLst>
        </pc:picChg>
        <pc:picChg chg="add mod">
          <ac:chgData name="Benjamin REVERSEAU" userId="b65a5dc1-e42c-4eb2-959a-fd433d569477" providerId="ADAL" clId="{5074BAA2-9AA7-4923-8D8A-D9F3D42541C7}" dt="2024-05-16T17:12:43.978" v="2039" actId="1076"/>
          <ac:picMkLst>
            <pc:docMk/>
            <pc:sldMk cId="2856356621" sldId="315"/>
            <ac:picMk id="23" creationId="{3EC3953E-8BA1-BDD6-0205-0D8FE5781D7F}"/>
          </ac:picMkLst>
        </pc:picChg>
        <pc:picChg chg="add del mod">
          <ac:chgData name="Benjamin REVERSEAU" userId="b65a5dc1-e42c-4eb2-959a-fd433d569477" providerId="ADAL" clId="{5074BAA2-9AA7-4923-8D8A-D9F3D42541C7}" dt="2024-05-16T13:16:40.770" v="382"/>
          <ac:picMkLst>
            <pc:docMk/>
            <pc:sldMk cId="2856356621" sldId="315"/>
            <ac:picMk id="23" creationId="{CBC7B36E-8175-EDA5-DE97-30E770CE3B20}"/>
          </ac:picMkLst>
        </pc:picChg>
        <pc:picChg chg="add del mod">
          <ac:chgData name="Benjamin REVERSEAU" userId="b65a5dc1-e42c-4eb2-959a-fd433d569477" providerId="ADAL" clId="{5074BAA2-9AA7-4923-8D8A-D9F3D42541C7}" dt="2024-05-16T13:16:40.770" v="382"/>
          <ac:picMkLst>
            <pc:docMk/>
            <pc:sldMk cId="2856356621" sldId="315"/>
            <ac:picMk id="24" creationId="{64FB0D89-70B8-EAFA-DFCA-EA7A6055841E}"/>
          </ac:picMkLst>
        </pc:picChg>
        <pc:picChg chg="add mod">
          <ac:chgData name="Benjamin REVERSEAU" userId="b65a5dc1-e42c-4eb2-959a-fd433d569477" providerId="ADAL" clId="{5074BAA2-9AA7-4923-8D8A-D9F3D42541C7}" dt="2024-05-16T17:12:43.978" v="2039" actId="1076"/>
          <ac:picMkLst>
            <pc:docMk/>
            <pc:sldMk cId="2856356621" sldId="315"/>
            <ac:picMk id="24" creationId="{97109BD3-6296-ACF7-255D-88455F17E8DE}"/>
          </ac:picMkLst>
        </pc:picChg>
        <pc:picChg chg="add mod">
          <ac:chgData name="Benjamin REVERSEAU" userId="b65a5dc1-e42c-4eb2-959a-fd433d569477" providerId="ADAL" clId="{5074BAA2-9AA7-4923-8D8A-D9F3D42541C7}" dt="2024-05-16T17:12:43.978" v="2039" actId="1076"/>
          <ac:picMkLst>
            <pc:docMk/>
            <pc:sldMk cId="2856356621" sldId="315"/>
            <ac:picMk id="38" creationId="{B68477C9-3ACB-1266-E044-BE3A52792B38}"/>
          </ac:picMkLst>
        </pc:picChg>
        <pc:picChg chg="add del mod">
          <ac:chgData name="Benjamin REVERSEAU" userId="b65a5dc1-e42c-4eb2-959a-fd433d569477" providerId="ADAL" clId="{5074BAA2-9AA7-4923-8D8A-D9F3D42541C7}" dt="2024-05-16T13:16:40.770" v="382"/>
          <ac:picMkLst>
            <pc:docMk/>
            <pc:sldMk cId="2856356621" sldId="315"/>
            <ac:picMk id="39" creationId="{EF2A7EF5-5EA9-8170-6843-164F8BE59F64}"/>
          </ac:picMkLst>
        </pc:picChg>
        <pc:picChg chg="add mod">
          <ac:chgData name="Benjamin REVERSEAU" userId="b65a5dc1-e42c-4eb2-959a-fd433d569477" providerId="ADAL" clId="{5074BAA2-9AA7-4923-8D8A-D9F3D42541C7}" dt="2024-05-16T17:12:43.978" v="2039" actId="1076"/>
          <ac:picMkLst>
            <pc:docMk/>
            <pc:sldMk cId="2856356621" sldId="315"/>
            <ac:picMk id="43" creationId="{73310196-6831-DA1B-42DF-B19DD91C589B}"/>
          </ac:picMkLst>
        </pc:picChg>
        <pc:picChg chg="add mod">
          <ac:chgData name="Benjamin REVERSEAU" userId="b65a5dc1-e42c-4eb2-959a-fd433d569477" providerId="ADAL" clId="{5074BAA2-9AA7-4923-8D8A-D9F3D42541C7}" dt="2024-05-16T17:12:43.978" v="2039" actId="1076"/>
          <ac:picMkLst>
            <pc:docMk/>
            <pc:sldMk cId="2856356621" sldId="315"/>
            <ac:picMk id="44" creationId="{4E0F9B3B-6D83-6E7F-5C51-B35DF4257A70}"/>
          </ac:picMkLst>
        </pc:picChg>
        <pc:picChg chg="add del mod">
          <ac:chgData name="Benjamin REVERSEAU" userId="b65a5dc1-e42c-4eb2-959a-fd433d569477" providerId="ADAL" clId="{5074BAA2-9AA7-4923-8D8A-D9F3D42541C7}" dt="2024-05-16T13:16:40.770" v="382"/>
          <ac:picMkLst>
            <pc:docMk/>
            <pc:sldMk cId="2856356621" sldId="315"/>
            <ac:picMk id="44" creationId="{5BE91D51-AED4-C66E-5772-D5A99DD70494}"/>
          </ac:picMkLst>
        </pc:picChg>
        <pc:picChg chg="add del mod">
          <ac:chgData name="Benjamin REVERSEAU" userId="b65a5dc1-e42c-4eb2-959a-fd433d569477" providerId="ADAL" clId="{5074BAA2-9AA7-4923-8D8A-D9F3D42541C7}" dt="2024-05-16T13:16:40.770" v="382"/>
          <ac:picMkLst>
            <pc:docMk/>
            <pc:sldMk cId="2856356621" sldId="315"/>
            <ac:picMk id="45" creationId="{FA7BEC64-2158-2CF1-1EDB-21862A61B0F7}"/>
          </ac:picMkLst>
        </pc:picChg>
        <pc:picChg chg="add mod">
          <ac:chgData name="Benjamin REVERSEAU" userId="b65a5dc1-e42c-4eb2-959a-fd433d569477" providerId="ADAL" clId="{5074BAA2-9AA7-4923-8D8A-D9F3D42541C7}" dt="2024-05-16T17:12:43.978" v="2039" actId="1076"/>
          <ac:picMkLst>
            <pc:docMk/>
            <pc:sldMk cId="2856356621" sldId="315"/>
            <ac:picMk id="48" creationId="{FF843285-F316-17EB-FFE5-75F8F5FD4F37}"/>
          </ac:picMkLst>
        </pc:picChg>
        <pc:picChg chg="add mod">
          <ac:chgData name="Benjamin REVERSEAU" userId="b65a5dc1-e42c-4eb2-959a-fd433d569477" providerId="ADAL" clId="{5074BAA2-9AA7-4923-8D8A-D9F3D42541C7}" dt="2024-05-16T17:12:43.978" v="2039" actId="1076"/>
          <ac:picMkLst>
            <pc:docMk/>
            <pc:sldMk cId="2856356621" sldId="315"/>
            <ac:picMk id="49" creationId="{1EE11C87-3D7F-93B3-B091-005999BBB2AA}"/>
          </ac:picMkLst>
        </pc:picChg>
        <pc:picChg chg="add del mod">
          <ac:chgData name="Benjamin REVERSEAU" userId="b65a5dc1-e42c-4eb2-959a-fd433d569477" providerId="ADAL" clId="{5074BAA2-9AA7-4923-8D8A-D9F3D42541C7}" dt="2024-05-16T13:16:40.770" v="382"/>
          <ac:picMkLst>
            <pc:docMk/>
            <pc:sldMk cId="2856356621" sldId="315"/>
            <ac:picMk id="49" creationId="{6D820FF0-D210-C05A-353C-83ED8F2949CF}"/>
          </ac:picMkLst>
        </pc:picChg>
        <pc:picChg chg="add del mod">
          <ac:chgData name="Benjamin REVERSEAU" userId="b65a5dc1-e42c-4eb2-959a-fd433d569477" providerId="ADAL" clId="{5074BAA2-9AA7-4923-8D8A-D9F3D42541C7}" dt="2024-05-16T13:16:40.770" v="382"/>
          <ac:picMkLst>
            <pc:docMk/>
            <pc:sldMk cId="2856356621" sldId="315"/>
            <ac:picMk id="50" creationId="{F0BAE3AD-A594-67DD-0247-A929206F3C27}"/>
          </ac:picMkLst>
        </pc:picChg>
        <pc:picChg chg="add mod">
          <ac:chgData name="Benjamin REVERSEAU" userId="b65a5dc1-e42c-4eb2-959a-fd433d569477" providerId="ADAL" clId="{5074BAA2-9AA7-4923-8D8A-D9F3D42541C7}" dt="2024-05-16T17:12:43.978" v="2039" actId="1076"/>
          <ac:picMkLst>
            <pc:docMk/>
            <pc:sldMk cId="2856356621" sldId="315"/>
            <ac:picMk id="51" creationId="{8301DEDA-FF83-CA0B-2FB8-B3299EFCB9BA}"/>
          </ac:picMkLst>
        </pc:picChg>
        <pc:picChg chg="add mod">
          <ac:chgData name="Benjamin REVERSEAU" userId="b65a5dc1-e42c-4eb2-959a-fd433d569477" providerId="ADAL" clId="{5074BAA2-9AA7-4923-8D8A-D9F3D42541C7}" dt="2024-05-16T17:12:43.978" v="2039" actId="1076"/>
          <ac:picMkLst>
            <pc:docMk/>
            <pc:sldMk cId="2856356621" sldId="315"/>
            <ac:picMk id="52" creationId="{6166A02A-8D09-8A26-66F4-D7FD6B575440}"/>
          </ac:picMkLst>
        </pc:picChg>
        <pc:picChg chg="add del mod">
          <ac:chgData name="Benjamin REVERSEAU" userId="b65a5dc1-e42c-4eb2-959a-fd433d569477" providerId="ADAL" clId="{5074BAA2-9AA7-4923-8D8A-D9F3D42541C7}" dt="2024-05-16T13:16:40.770" v="382"/>
          <ac:picMkLst>
            <pc:docMk/>
            <pc:sldMk cId="2856356621" sldId="315"/>
            <ac:picMk id="52" creationId="{79E02BFA-F984-6F99-EE3F-50E1BD4745CE}"/>
          </ac:picMkLst>
        </pc:picChg>
        <pc:picChg chg="add del mod">
          <ac:chgData name="Benjamin REVERSEAU" userId="b65a5dc1-e42c-4eb2-959a-fd433d569477" providerId="ADAL" clId="{5074BAA2-9AA7-4923-8D8A-D9F3D42541C7}" dt="2024-05-16T13:16:40.770" v="382"/>
          <ac:picMkLst>
            <pc:docMk/>
            <pc:sldMk cId="2856356621" sldId="315"/>
            <ac:picMk id="53" creationId="{296FE1AF-C642-E8B4-AB1E-62A7B958B7FA}"/>
          </ac:picMkLst>
        </pc:picChg>
        <pc:picChg chg="add del mod">
          <ac:chgData name="Benjamin REVERSEAU" userId="b65a5dc1-e42c-4eb2-959a-fd433d569477" providerId="ADAL" clId="{5074BAA2-9AA7-4923-8D8A-D9F3D42541C7}" dt="2024-05-16T15:17:57.429" v="1408" actId="478"/>
          <ac:picMkLst>
            <pc:docMk/>
            <pc:sldMk cId="2856356621" sldId="315"/>
            <ac:picMk id="329" creationId="{5E67379F-C45C-E2C8-626B-13C459FBDB2A}"/>
          </ac:picMkLst>
        </pc:picChg>
        <pc:picChg chg="add del mod">
          <ac:chgData name="Benjamin REVERSEAU" userId="b65a5dc1-e42c-4eb2-959a-fd433d569477" providerId="ADAL" clId="{5074BAA2-9AA7-4923-8D8A-D9F3D42541C7}" dt="2024-05-16T17:12:37.949" v="2037" actId="478"/>
          <ac:picMkLst>
            <pc:docMk/>
            <pc:sldMk cId="2856356621" sldId="315"/>
            <ac:picMk id="331" creationId="{CC45164C-E9B5-D26D-E591-D5652DA5938F}"/>
          </ac:picMkLst>
        </pc:picChg>
        <pc:picChg chg="del">
          <ac:chgData name="Benjamin REVERSEAU" userId="b65a5dc1-e42c-4eb2-959a-fd433d569477" providerId="ADAL" clId="{5074BAA2-9AA7-4923-8D8A-D9F3D42541C7}" dt="2024-05-16T13:16:17.927" v="376" actId="478"/>
          <ac:picMkLst>
            <pc:docMk/>
            <pc:sldMk cId="2856356621" sldId="315"/>
            <ac:picMk id="334" creationId="{9F46716E-4834-E6C7-96A8-15C363AF6FBE}"/>
          </ac:picMkLst>
        </pc:picChg>
        <pc:picChg chg="add del">
          <ac:chgData name="Benjamin REVERSEAU" userId="b65a5dc1-e42c-4eb2-959a-fd433d569477" providerId="ADAL" clId="{5074BAA2-9AA7-4923-8D8A-D9F3D42541C7}" dt="2024-05-16T15:18:41.206" v="1422" actId="26606"/>
          <ac:picMkLst>
            <pc:docMk/>
            <pc:sldMk cId="2856356621" sldId="315"/>
            <ac:picMk id="353" creationId="{09C0DFA8-8113-4CAC-BF42-2CF1AFA9027B}"/>
          </ac:picMkLst>
        </pc:picChg>
      </pc:sldChg>
      <pc:sldChg chg="addSp delSp modSp add del mod">
        <pc:chgData name="Benjamin REVERSEAU" userId="b65a5dc1-e42c-4eb2-959a-fd433d569477" providerId="ADAL" clId="{5074BAA2-9AA7-4923-8D8A-D9F3D42541C7}" dt="2024-05-16T15:38:01.071" v="1672" actId="47"/>
        <pc:sldMkLst>
          <pc:docMk/>
          <pc:sldMk cId="3706219841" sldId="316"/>
        </pc:sldMkLst>
        <pc:spChg chg="add del mod">
          <ac:chgData name="Benjamin REVERSEAU" userId="b65a5dc1-e42c-4eb2-959a-fd433d569477" providerId="ADAL" clId="{5074BAA2-9AA7-4923-8D8A-D9F3D42541C7}" dt="2024-05-16T13:18:30.300" v="398" actId="478"/>
          <ac:spMkLst>
            <pc:docMk/>
            <pc:sldMk cId="3706219841" sldId="316"/>
            <ac:spMk id="3" creationId="{4070C48A-944F-8FFE-7398-70A4F76E8135}"/>
          </ac:spMkLst>
        </pc:spChg>
        <pc:spChg chg="add del mod">
          <ac:chgData name="Benjamin REVERSEAU" userId="b65a5dc1-e42c-4eb2-959a-fd433d569477" providerId="ADAL" clId="{5074BAA2-9AA7-4923-8D8A-D9F3D42541C7}" dt="2024-05-16T13:18:30.300" v="398" actId="478"/>
          <ac:spMkLst>
            <pc:docMk/>
            <pc:sldMk cId="3706219841" sldId="316"/>
            <ac:spMk id="4" creationId="{26816D52-3726-8156-43ED-B1D372C03497}"/>
          </ac:spMkLst>
        </pc:spChg>
        <pc:spChg chg="mod">
          <ac:chgData name="Benjamin REVERSEAU" userId="b65a5dc1-e42c-4eb2-959a-fd433d569477" providerId="ADAL" clId="{5074BAA2-9AA7-4923-8D8A-D9F3D42541C7}" dt="2024-05-16T15:04:37.235" v="1213" actId="1076"/>
          <ac:spMkLst>
            <pc:docMk/>
            <pc:sldMk cId="3706219841" sldId="316"/>
            <ac:spMk id="5" creationId="{89711195-CCB4-835C-3637-7F9C3D92678F}"/>
          </ac:spMkLst>
        </pc:spChg>
        <pc:spChg chg="add del mod">
          <ac:chgData name="Benjamin REVERSEAU" userId="b65a5dc1-e42c-4eb2-959a-fd433d569477" providerId="ADAL" clId="{5074BAA2-9AA7-4923-8D8A-D9F3D42541C7}" dt="2024-05-16T13:18:36.256" v="401" actId="478"/>
          <ac:spMkLst>
            <pc:docMk/>
            <pc:sldMk cId="3706219841" sldId="316"/>
            <ac:spMk id="6" creationId="{7171F16F-1D99-24DD-AFC7-A75EDF7296F4}"/>
          </ac:spMkLst>
        </pc:spChg>
        <pc:spChg chg="add del mod">
          <ac:chgData name="Benjamin REVERSEAU" userId="b65a5dc1-e42c-4eb2-959a-fd433d569477" providerId="ADAL" clId="{5074BAA2-9AA7-4923-8D8A-D9F3D42541C7}" dt="2024-05-16T13:18:30.300" v="398" actId="478"/>
          <ac:spMkLst>
            <pc:docMk/>
            <pc:sldMk cId="3706219841" sldId="316"/>
            <ac:spMk id="8" creationId="{23D66CB6-D92A-0CC9-392E-10D28E3643F5}"/>
          </ac:spMkLst>
        </pc:spChg>
        <pc:spChg chg="add del mod">
          <ac:chgData name="Benjamin REVERSEAU" userId="b65a5dc1-e42c-4eb2-959a-fd433d569477" providerId="ADAL" clId="{5074BAA2-9AA7-4923-8D8A-D9F3D42541C7}" dt="2024-05-16T13:18:30.300" v="398" actId="478"/>
          <ac:spMkLst>
            <pc:docMk/>
            <pc:sldMk cId="3706219841" sldId="316"/>
            <ac:spMk id="9" creationId="{3317A12A-382E-58A2-ABEA-38284ABB1CDE}"/>
          </ac:spMkLst>
        </pc:spChg>
        <pc:spChg chg="add del mod">
          <ac:chgData name="Benjamin REVERSEAU" userId="b65a5dc1-e42c-4eb2-959a-fd433d569477" providerId="ADAL" clId="{5074BAA2-9AA7-4923-8D8A-D9F3D42541C7}" dt="2024-05-16T13:18:26.782" v="397" actId="478"/>
          <ac:spMkLst>
            <pc:docMk/>
            <pc:sldMk cId="3706219841" sldId="316"/>
            <ac:spMk id="10" creationId="{36C46047-E5A8-4CFA-F0D3-5510FA3472D0}"/>
          </ac:spMkLst>
        </pc:spChg>
        <pc:spChg chg="add del mod">
          <ac:chgData name="Benjamin REVERSEAU" userId="b65a5dc1-e42c-4eb2-959a-fd433d569477" providerId="ADAL" clId="{5074BAA2-9AA7-4923-8D8A-D9F3D42541C7}" dt="2024-05-16T13:18:21.287" v="395" actId="478"/>
          <ac:spMkLst>
            <pc:docMk/>
            <pc:sldMk cId="3706219841" sldId="316"/>
            <ac:spMk id="11" creationId="{5178F5C0-D7C1-D9B9-D463-CE7895A473EE}"/>
          </ac:spMkLst>
        </pc:spChg>
        <pc:spChg chg="add del mod">
          <ac:chgData name="Benjamin REVERSEAU" userId="b65a5dc1-e42c-4eb2-959a-fd433d569477" providerId="ADAL" clId="{5074BAA2-9AA7-4923-8D8A-D9F3D42541C7}" dt="2024-05-16T13:18:47.475" v="402" actId="478"/>
          <ac:spMkLst>
            <pc:docMk/>
            <pc:sldMk cId="3706219841" sldId="316"/>
            <ac:spMk id="14" creationId="{1B4EC156-2D3A-5D9C-2E08-0C9DACD584E5}"/>
          </ac:spMkLst>
        </pc:spChg>
        <pc:spChg chg="add del mod">
          <ac:chgData name="Benjamin REVERSEAU" userId="b65a5dc1-e42c-4eb2-959a-fd433d569477" providerId="ADAL" clId="{5074BAA2-9AA7-4923-8D8A-D9F3D42541C7}" dt="2024-05-16T13:18:47.475" v="402" actId="478"/>
          <ac:spMkLst>
            <pc:docMk/>
            <pc:sldMk cId="3706219841" sldId="316"/>
            <ac:spMk id="15" creationId="{7A401DFB-6FFC-C39A-AEA4-8B7E552496EA}"/>
          </ac:spMkLst>
        </pc:spChg>
        <pc:spChg chg="add del mod">
          <ac:chgData name="Benjamin REVERSEAU" userId="b65a5dc1-e42c-4eb2-959a-fd433d569477" providerId="ADAL" clId="{5074BAA2-9AA7-4923-8D8A-D9F3D42541C7}" dt="2024-05-16T13:18:30.300" v="398" actId="478"/>
          <ac:spMkLst>
            <pc:docMk/>
            <pc:sldMk cId="3706219841" sldId="316"/>
            <ac:spMk id="16" creationId="{E80F0A02-A5F1-8A0D-44B9-6BA0D1711107}"/>
          </ac:spMkLst>
        </pc:spChg>
        <pc:spChg chg="add del mod">
          <ac:chgData name="Benjamin REVERSEAU" userId="b65a5dc1-e42c-4eb2-959a-fd433d569477" providerId="ADAL" clId="{5074BAA2-9AA7-4923-8D8A-D9F3D42541C7}" dt="2024-05-16T13:18:30.300" v="398" actId="478"/>
          <ac:spMkLst>
            <pc:docMk/>
            <pc:sldMk cId="3706219841" sldId="316"/>
            <ac:spMk id="17" creationId="{7785FA36-8FA7-F998-40FE-60D9FF114653}"/>
          </ac:spMkLst>
        </pc:spChg>
        <pc:spChg chg="add del mod">
          <ac:chgData name="Benjamin REVERSEAU" userId="b65a5dc1-e42c-4eb2-959a-fd433d569477" providerId="ADAL" clId="{5074BAA2-9AA7-4923-8D8A-D9F3D42541C7}" dt="2024-05-16T13:18:30.300" v="398" actId="478"/>
          <ac:spMkLst>
            <pc:docMk/>
            <pc:sldMk cId="3706219841" sldId="316"/>
            <ac:spMk id="19" creationId="{12187B89-005E-0F3F-7CFA-7E18C5482439}"/>
          </ac:spMkLst>
        </pc:spChg>
        <pc:spChg chg="add del mod">
          <ac:chgData name="Benjamin REVERSEAU" userId="b65a5dc1-e42c-4eb2-959a-fd433d569477" providerId="ADAL" clId="{5074BAA2-9AA7-4923-8D8A-D9F3D42541C7}" dt="2024-05-16T13:18:30.300" v="398" actId="478"/>
          <ac:spMkLst>
            <pc:docMk/>
            <pc:sldMk cId="3706219841" sldId="316"/>
            <ac:spMk id="20" creationId="{8CD2835F-78DD-B117-6F5B-D21E0A2F8636}"/>
          </ac:spMkLst>
        </pc:spChg>
        <pc:spChg chg="add del mod">
          <ac:chgData name="Benjamin REVERSEAU" userId="b65a5dc1-e42c-4eb2-959a-fd433d569477" providerId="ADAL" clId="{5074BAA2-9AA7-4923-8D8A-D9F3D42541C7}" dt="2024-05-16T13:18:47.475" v="402" actId="478"/>
          <ac:spMkLst>
            <pc:docMk/>
            <pc:sldMk cId="3706219841" sldId="316"/>
            <ac:spMk id="22" creationId="{EBB1C9B4-AC69-BFD0-3D81-AD4B46AED4F4}"/>
          </ac:spMkLst>
        </pc:spChg>
        <pc:spChg chg="add del mod">
          <ac:chgData name="Benjamin REVERSEAU" userId="b65a5dc1-e42c-4eb2-959a-fd433d569477" providerId="ADAL" clId="{5074BAA2-9AA7-4923-8D8A-D9F3D42541C7}" dt="2024-05-16T13:18:25.097" v="396" actId="478"/>
          <ac:spMkLst>
            <pc:docMk/>
            <pc:sldMk cId="3706219841" sldId="316"/>
            <ac:spMk id="23" creationId="{43C3107F-0FB4-67F1-1D33-04B327F383BE}"/>
          </ac:spMkLst>
        </pc:spChg>
        <pc:spChg chg="add del mod">
          <ac:chgData name="Benjamin REVERSEAU" userId="b65a5dc1-e42c-4eb2-959a-fd433d569477" providerId="ADAL" clId="{5074BAA2-9AA7-4923-8D8A-D9F3D42541C7}" dt="2024-05-16T13:18:30.300" v="398" actId="478"/>
          <ac:spMkLst>
            <pc:docMk/>
            <pc:sldMk cId="3706219841" sldId="316"/>
            <ac:spMk id="24" creationId="{01484FCE-DDF9-1BB7-ACE0-8C15F81EF33F}"/>
          </ac:spMkLst>
        </pc:spChg>
        <pc:spChg chg="add del mod">
          <ac:chgData name="Benjamin REVERSEAU" userId="b65a5dc1-e42c-4eb2-959a-fd433d569477" providerId="ADAL" clId="{5074BAA2-9AA7-4923-8D8A-D9F3D42541C7}" dt="2024-05-16T13:18:30.300" v="398" actId="478"/>
          <ac:spMkLst>
            <pc:docMk/>
            <pc:sldMk cId="3706219841" sldId="316"/>
            <ac:spMk id="25" creationId="{23049332-5D72-C984-DD17-38F14CC8BC96}"/>
          </ac:spMkLst>
        </pc:spChg>
        <pc:spChg chg="add del mod">
          <ac:chgData name="Benjamin REVERSEAU" userId="b65a5dc1-e42c-4eb2-959a-fd433d569477" providerId="ADAL" clId="{5074BAA2-9AA7-4923-8D8A-D9F3D42541C7}" dt="2024-05-16T13:18:30.300" v="398" actId="478"/>
          <ac:spMkLst>
            <pc:docMk/>
            <pc:sldMk cId="3706219841" sldId="316"/>
            <ac:spMk id="26" creationId="{229AFF4C-18CB-F017-5657-EFAC9DA45FB7}"/>
          </ac:spMkLst>
        </pc:spChg>
        <pc:spChg chg="add mod">
          <ac:chgData name="Benjamin REVERSEAU" userId="b65a5dc1-e42c-4eb2-959a-fd433d569477" providerId="ADAL" clId="{5074BAA2-9AA7-4923-8D8A-D9F3D42541C7}" dt="2024-05-16T13:47:35.132" v="665" actId="14100"/>
          <ac:spMkLst>
            <pc:docMk/>
            <pc:sldMk cId="3706219841" sldId="316"/>
            <ac:spMk id="27" creationId="{E79F272A-C574-1C34-A427-0CAB5D94416C}"/>
          </ac:spMkLst>
        </pc:spChg>
        <pc:spChg chg="add mod">
          <ac:chgData name="Benjamin REVERSEAU" userId="b65a5dc1-e42c-4eb2-959a-fd433d569477" providerId="ADAL" clId="{5074BAA2-9AA7-4923-8D8A-D9F3D42541C7}" dt="2024-05-16T13:47:15.087" v="647" actId="1038"/>
          <ac:spMkLst>
            <pc:docMk/>
            <pc:sldMk cId="3706219841" sldId="316"/>
            <ac:spMk id="29" creationId="{D52A27CE-C775-E0E5-4AF1-D65A03C0B306}"/>
          </ac:spMkLst>
        </pc:spChg>
        <pc:spChg chg="add mod">
          <ac:chgData name="Benjamin REVERSEAU" userId="b65a5dc1-e42c-4eb2-959a-fd433d569477" providerId="ADAL" clId="{5074BAA2-9AA7-4923-8D8A-D9F3D42541C7}" dt="2024-05-16T13:47:15.087" v="647" actId="1038"/>
          <ac:spMkLst>
            <pc:docMk/>
            <pc:sldMk cId="3706219841" sldId="316"/>
            <ac:spMk id="30" creationId="{E63101C8-4DCF-BFBF-E905-4141E01F019F}"/>
          </ac:spMkLst>
        </pc:spChg>
        <pc:spChg chg="add mod">
          <ac:chgData name="Benjamin REVERSEAU" userId="b65a5dc1-e42c-4eb2-959a-fd433d569477" providerId="ADAL" clId="{5074BAA2-9AA7-4923-8D8A-D9F3D42541C7}" dt="2024-05-16T13:47:31.559" v="664" actId="14100"/>
          <ac:spMkLst>
            <pc:docMk/>
            <pc:sldMk cId="3706219841" sldId="316"/>
            <ac:spMk id="31" creationId="{D66AD9FE-DA67-6529-764C-9291EE39732C}"/>
          </ac:spMkLst>
        </pc:spChg>
        <pc:spChg chg="add del mod">
          <ac:chgData name="Benjamin REVERSEAU" userId="b65a5dc1-e42c-4eb2-959a-fd433d569477" providerId="ADAL" clId="{5074BAA2-9AA7-4923-8D8A-D9F3D42541C7}" dt="2024-05-16T13:20:26.386" v="427" actId="478"/>
          <ac:spMkLst>
            <pc:docMk/>
            <pc:sldMk cId="3706219841" sldId="316"/>
            <ac:spMk id="32" creationId="{5C7C25C9-59DD-D2C5-043C-FFEC8AFF2814}"/>
          </ac:spMkLst>
        </pc:spChg>
        <pc:spChg chg="add mod">
          <ac:chgData name="Benjamin REVERSEAU" userId="b65a5dc1-e42c-4eb2-959a-fd433d569477" providerId="ADAL" clId="{5074BAA2-9AA7-4923-8D8A-D9F3D42541C7}" dt="2024-05-16T13:47:51.659" v="683" actId="1076"/>
          <ac:spMkLst>
            <pc:docMk/>
            <pc:sldMk cId="3706219841" sldId="316"/>
            <ac:spMk id="34" creationId="{07EC6B42-2F0C-70A8-1B99-147921E5A861}"/>
          </ac:spMkLst>
        </pc:spChg>
        <pc:spChg chg="add mod">
          <ac:chgData name="Benjamin REVERSEAU" userId="b65a5dc1-e42c-4eb2-959a-fd433d569477" providerId="ADAL" clId="{5074BAA2-9AA7-4923-8D8A-D9F3D42541C7}" dt="2024-05-16T13:47:40.598" v="681" actId="1037"/>
          <ac:spMkLst>
            <pc:docMk/>
            <pc:sldMk cId="3706219841" sldId="316"/>
            <ac:spMk id="36" creationId="{CF359B3C-3049-A304-C7BB-89185A07ECBE}"/>
          </ac:spMkLst>
        </pc:spChg>
        <pc:spChg chg="add mod">
          <ac:chgData name="Benjamin REVERSEAU" userId="b65a5dc1-e42c-4eb2-959a-fd433d569477" providerId="ADAL" clId="{5074BAA2-9AA7-4923-8D8A-D9F3D42541C7}" dt="2024-05-16T13:47:40.598" v="681" actId="1037"/>
          <ac:spMkLst>
            <pc:docMk/>
            <pc:sldMk cId="3706219841" sldId="316"/>
            <ac:spMk id="37" creationId="{E5778473-1EAC-7318-3F50-65D3D4393FFB}"/>
          </ac:spMkLst>
        </pc:spChg>
        <pc:spChg chg="add mod ord">
          <ac:chgData name="Benjamin REVERSEAU" userId="b65a5dc1-e42c-4eb2-959a-fd433d569477" providerId="ADAL" clId="{5074BAA2-9AA7-4923-8D8A-D9F3D42541C7}" dt="2024-05-16T13:47:47.203" v="682" actId="14100"/>
          <ac:spMkLst>
            <pc:docMk/>
            <pc:sldMk cId="3706219841" sldId="316"/>
            <ac:spMk id="38" creationId="{98523B3A-5CB7-D45F-92F1-BDEC5B4FB7D3}"/>
          </ac:spMkLst>
        </pc:spChg>
        <pc:spChg chg="add mod">
          <ac:chgData name="Benjamin REVERSEAU" userId="b65a5dc1-e42c-4eb2-959a-fd433d569477" providerId="ADAL" clId="{5074BAA2-9AA7-4923-8D8A-D9F3D42541C7}" dt="2024-05-16T13:47:16.935" v="655" actId="1076"/>
          <ac:spMkLst>
            <pc:docMk/>
            <pc:sldMk cId="3706219841" sldId="316"/>
            <ac:spMk id="40" creationId="{295F97CB-5B32-20BB-B4B0-3CEE8012472E}"/>
          </ac:spMkLst>
        </pc:spChg>
        <pc:spChg chg="add mod">
          <ac:chgData name="Benjamin REVERSEAU" userId="b65a5dc1-e42c-4eb2-959a-fd433d569477" providerId="ADAL" clId="{5074BAA2-9AA7-4923-8D8A-D9F3D42541C7}" dt="2024-05-16T13:49:24.067" v="795" actId="1076"/>
          <ac:spMkLst>
            <pc:docMk/>
            <pc:sldMk cId="3706219841" sldId="316"/>
            <ac:spMk id="41" creationId="{8F07BDC5-9546-EA78-1F8E-51E23A46D1B8}"/>
          </ac:spMkLst>
        </pc:spChg>
        <pc:spChg chg="add mod">
          <ac:chgData name="Benjamin REVERSEAU" userId="b65a5dc1-e42c-4eb2-959a-fd433d569477" providerId="ADAL" clId="{5074BAA2-9AA7-4923-8D8A-D9F3D42541C7}" dt="2024-05-16T13:53:27.418" v="817" actId="1076"/>
          <ac:spMkLst>
            <pc:docMk/>
            <pc:sldMk cId="3706219841" sldId="316"/>
            <ac:spMk id="42" creationId="{3C27A3C2-4416-C210-F4B1-1DF057AA205E}"/>
          </ac:spMkLst>
        </pc:spChg>
        <pc:spChg chg="add mod">
          <ac:chgData name="Benjamin REVERSEAU" userId="b65a5dc1-e42c-4eb2-959a-fd433d569477" providerId="ADAL" clId="{5074BAA2-9AA7-4923-8D8A-D9F3D42541C7}" dt="2024-05-16T13:48:38.107" v="784" actId="1076"/>
          <ac:spMkLst>
            <pc:docMk/>
            <pc:sldMk cId="3706219841" sldId="316"/>
            <ac:spMk id="43" creationId="{C632D419-C61D-8BE4-9410-3C4E3B68628E}"/>
          </ac:spMkLst>
        </pc:spChg>
        <pc:spChg chg="add mod">
          <ac:chgData name="Benjamin REVERSEAU" userId="b65a5dc1-e42c-4eb2-959a-fd433d569477" providerId="ADAL" clId="{5074BAA2-9AA7-4923-8D8A-D9F3D42541C7}" dt="2024-05-16T13:48:41.570" v="785" actId="1076"/>
          <ac:spMkLst>
            <pc:docMk/>
            <pc:sldMk cId="3706219841" sldId="316"/>
            <ac:spMk id="44" creationId="{A82F4713-2606-5597-D465-1945BD92BF63}"/>
          </ac:spMkLst>
        </pc:spChg>
        <pc:spChg chg="add mod">
          <ac:chgData name="Benjamin REVERSEAU" userId="b65a5dc1-e42c-4eb2-959a-fd433d569477" providerId="ADAL" clId="{5074BAA2-9AA7-4923-8D8A-D9F3D42541C7}" dt="2024-05-16T13:48:46.607" v="787" actId="14100"/>
          <ac:spMkLst>
            <pc:docMk/>
            <pc:sldMk cId="3706219841" sldId="316"/>
            <ac:spMk id="46" creationId="{C5E0AC5D-F825-3736-B3A7-3E94CF25D918}"/>
          </ac:spMkLst>
        </pc:spChg>
        <pc:spChg chg="add mod ord">
          <ac:chgData name="Benjamin REVERSEAU" userId="b65a5dc1-e42c-4eb2-959a-fd433d569477" providerId="ADAL" clId="{5074BAA2-9AA7-4923-8D8A-D9F3D42541C7}" dt="2024-05-16T13:48:14.632" v="780" actId="1038"/>
          <ac:spMkLst>
            <pc:docMk/>
            <pc:sldMk cId="3706219841" sldId="316"/>
            <ac:spMk id="47" creationId="{A83E0F75-247F-0A80-5DA1-9827A2026BDE}"/>
          </ac:spMkLst>
        </pc:spChg>
        <pc:spChg chg="add mod">
          <ac:chgData name="Benjamin REVERSEAU" userId="b65a5dc1-e42c-4eb2-959a-fd433d569477" providerId="ADAL" clId="{5074BAA2-9AA7-4923-8D8A-D9F3D42541C7}" dt="2024-05-16T13:53:03.010" v="810" actId="1076"/>
          <ac:spMkLst>
            <pc:docMk/>
            <pc:sldMk cId="3706219841" sldId="316"/>
            <ac:spMk id="48" creationId="{9AF1D46E-4220-E637-59A0-EC189991E7A9}"/>
          </ac:spMkLst>
        </pc:spChg>
        <pc:spChg chg="add mod">
          <ac:chgData name="Benjamin REVERSEAU" userId="b65a5dc1-e42c-4eb2-959a-fd433d569477" providerId="ADAL" clId="{5074BAA2-9AA7-4923-8D8A-D9F3D42541C7}" dt="2024-05-16T13:53:05.177" v="811" actId="1076"/>
          <ac:spMkLst>
            <pc:docMk/>
            <pc:sldMk cId="3706219841" sldId="316"/>
            <ac:spMk id="49" creationId="{A934155D-4F89-40B5-81F2-712490664B86}"/>
          </ac:spMkLst>
        </pc:spChg>
        <pc:spChg chg="add mod">
          <ac:chgData name="Benjamin REVERSEAU" userId="b65a5dc1-e42c-4eb2-959a-fd433d569477" providerId="ADAL" clId="{5074BAA2-9AA7-4923-8D8A-D9F3D42541C7}" dt="2024-05-16T13:51:13.383" v="807" actId="14100"/>
          <ac:spMkLst>
            <pc:docMk/>
            <pc:sldMk cId="3706219841" sldId="316"/>
            <ac:spMk id="51" creationId="{BC9DEEB6-51BC-06C0-ED0A-E16FEB046E7B}"/>
          </ac:spMkLst>
        </pc:spChg>
        <pc:spChg chg="add del mod">
          <ac:chgData name="Benjamin REVERSEAU" userId="b65a5dc1-e42c-4eb2-959a-fd433d569477" providerId="ADAL" clId="{5074BAA2-9AA7-4923-8D8A-D9F3D42541C7}" dt="2024-05-16T13:37:44.931" v="519"/>
          <ac:spMkLst>
            <pc:docMk/>
            <pc:sldMk cId="3706219841" sldId="316"/>
            <ac:spMk id="53" creationId="{5E801955-D942-6F22-0E37-388C20CAECEA}"/>
          </ac:spMkLst>
        </pc:spChg>
        <pc:spChg chg="add del mod">
          <ac:chgData name="Benjamin REVERSEAU" userId="b65a5dc1-e42c-4eb2-959a-fd433d569477" providerId="ADAL" clId="{5074BAA2-9AA7-4923-8D8A-D9F3D42541C7}" dt="2024-05-16T13:37:44.931" v="519"/>
          <ac:spMkLst>
            <pc:docMk/>
            <pc:sldMk cId="3706219841" sldId="316"/>
            <ac:spMk id="54" creationId="{2ED53BA3-F07C-C257-0D3A-959B069AEF8F}"/>
          </ac:spMkLst>
        </pc:spChg>
        <pc:spChg chg="add del mod">
          <ac:chgData name="Benjamin REVERSEAU" userId="b65a5dc1-e42c-4eb2-959a-fd433d569477" providerId="ADAL" clId="{5074BAA2-9AA7-4923-8D8A-D9F3D42541C7}" dt="2024-05-16T13:37:44.931" v="519"/>
          <ac:spMkLst>
            <pc:docMk/>
            <pc:sldMk cId="3706219841" sldId="316"/>
            <ac:spMk id="55" creationId="{E64973CA-AE29-555F-1F0B-D52444E8E8D7}"/>
          </ac:spMkLst>
        </pc:spChg>
        <pc:spChg chg="add del mod">
          <ac:chgData name="Benjamin REVERSEAU" userId="b65a5dc1-e42c-4eb2-959a-fd433d569477" providerId="ADAL" clId="{5074BAA2-9AA7-4923-8D8A-D9F3D42541C7}" dt="2024-05-16T13:37:44.931" v="519"/>
          <ac:spMkLst>
            <pc:docMk/>
            <pc:sldMk cId="3706219841" sldId="316"/>
            <ac:spMk id="56" creationId="{51C4A668-1F0B-954A-F604-0FCDF2516F8D}"/>
          </ac:spMkLst>
        </pc:spChg>
        <pc:spChg chg="add del mod">
          <ac:chgData name="Benjamin REVERSEAU" userId="b65a5dc1-e42c-4eb2-959a-fd433d569477" providerId="ADAL" clId="{5074BAA2-9AA7-4923-8D8A-D9F3D42541C7}" dt="2024-05-16T13:37:44.931" v="519"/>
          <ac:spMkLst>
            <pc:docMk/>
            <pc:sldMk cId="3706219841" sldId="316"/>
            <ac:spMk id="57" creationId="{B9E09A6B-119B-F684-6712-3347E27006C5}"/>
          </ac:spMkLst>
        </pc:spChg>
        <pc:spChg chg="add del mod">
          <ac:chgData name="Benjamin REVERSEAU" userId="b65a5dc1-e42c-4eb2-959a-fd433d569477" providerId="ADAL" clId="{5074BAA2-9AA7-4923-8D8A-D9F3D42541C7}" dt="2024-05-16T13:37:44.931" v="519"/>
          <ac:spMkLst>
            <pc:docMk/>
            <pc:sldMk cId="3706219841" sldId="316"/>
            <ac:spMk id="58" creationId="{E73DDEAE-77B7-7B64-4AC1-A012E43B6F7D}"/>
          </ac:spMkLst>
        </pc:spChg>
        <pc:spChg chg="add del mod">
          <ac:chgData name="Benjamin REVERSEAU" userId="b65a5dc1-e42c-4eb2-959a-fd433d569477" providerId="ADAL" clId="{5074BAA2-9AA7-4923-8D8A-D9F3D42541C7}" dt="2024-05-16T13:37:44.931" v="519"/>
          <ac:spMkLst>
            <pc:docMk/>
            <pc:sldMk cId="3706219841" sldId="316"/>
            <ac:spMk id="59" creationId="{874F5DA7-DAD9-E51E-B570-F5789987470C}"/>
          </ac:spMkLst>
        </pc:spChg>
        <pc:spChg chg="add del mod">
          <ac:chgData name="Benjamin REVERSEAU" userId="b65a5dc1-e42c-4eb2-959a-fd433d569477" providerId="ADAL" clId="{5074BAA2-9AA7-4923-8D8A-D9F3D42541C7}" dt="2024-05-16T13:37:44.931" v="519"/>
          <ac:spMkLst>
            <pc:docMk/>
            <pc:sldMk cId="3706219841" sldId="316"/>
            <ac:spMk id="60" creationId="{63F983F3-5E6A-00F1-50FF-FE111F09151E}"/>
          </ac:spMkLst>
        </pc:spChg>
        <pc:spChg chg="add del mod">
          <ac:chgData name="Benjamin REVERSEAU" userId="b65a5dc1-e42c-4eb2-959a-fd433d569477" providerId="ADAL" clId="{5074BAA2-9AA7-4923-8D8A-D9F3D42541C7}" dt="2024-05-16T13:37:44.931" v="519"/>
          <ac:spMkLst>
            <pc:docMk/>
            <pc:sldMk cId="3706219841" sldId="316"/>
            <ac:spMk id="61" creationId="{184F8B6A-66C6-9A72-923A-D420EA378C2F}"/>
          </ac:spMkLst>
        </pc:spChg>
        <pc:spChg chg="add del mod">
          <ac:chgData name="Benjamin REVERSEAU" userId="b65a5dc1-e42c-4eb2-959a-fd433d569477" providerId="ADAL" clId="{5074BAA2-9AA7-4923-8D8A-D9F3D42541C7}" dt="2024-05-16T13:37:44.931" v="519"/>
          <ac:spMkLst>
            <pc:docMk/>
            <pc:sldMk cId="3706219841" sldId="316"/>
            <ac:spMk id="62" creationId="{7B287EE9-9D2C-FDDF-744D-F726419231A9}"/>
          </ac:spMkLst>
        </pc:spChg>
        <pc:spChg chg="add del mod">
          <ac:chgData name="Benjamin REVERSEAU" userId="b65a5dc1-e42c-4eb2-959a-fd433d569477" providerId="ADAL" clId="{5074BAA2-9AA7-4923-8D8A-D9F3D42541C7}" dt="2024-05-16T13:37:44.931" v="519"/>
          <ac:spMkLst>
            <pc:docMk/>
            <pc:sldMk cId="3706219841" sldId="316"/>
            <ac:spMk id="63" creationId="{7E4DE4D3-09F0-113D-C6A4-B2D4A3CACB87}"/>
          </ac:spMkLst>
        </pc:spChg>
        <pc:spChg chg="add del mod">
          <ac:chgData name="Benjamin REVERSEAU" userId="b65a5dc1-e42c-4eb2-959a-fd433d569477" providerId="ADAL" clId="{5074BAA2-9AA7-4923-8D8A-D9F3D42541C7}" dt="2024-05-16T13:37:44.931" v="519"/>
          <ac:spMkLst>
            <pc:docMk/>
            <pc:sldMk cId="3706219841" sldId="316"/>
            <ac:spMk id="320" creationId="{15E677E2-22E9-E662-77A8-FDBA0CE30317}"/>
          </ac:spMkLst>
        </pc:spChg>
        <pc:spChg chg="add del mod">
          <ac:chgData name="Benjamin REVERSEAU" userId="b65a5dc1-e42c-4eb2-959a-fd433d569477" providerId="ADAL" clId="{5074BAA2-9AA7-4923-8D8A-D9F3D42541C7}" dt="2024-05-16T13:37:44.931" v="519"/>
          <ac:spMkLst>
            <pc:docMk/>
            <pc:sldMk cId="3706219841" sldId="316"/>
            <ac:spMk id="321" creationId="{9BDFF691-82CE-0E0B-7296-A42FD40F3490}"/>
          </ac:spMkLst>
        </pc:spChg>
        <pc:spChg chg="add del mod">
          <ac:chgData name="Benjamin REVERSEAU" userId="b65a5dc1-e42c-4eb2-959a-fd433d569477" providerId="ADAL" clId="{5074BAA2-9AA7-4923-8D8A-D9F3D42541C7}" dt="2024-05-16T13:37:44.931" v="519"/>
          <ac:spMkLst>
            <pc:docMk/>
            <pc:sldMk cId="3706219841" sldId="316"/>
            <ac:spMk id="322" creationId="{E8C0A6F5-EA13-0F94-2BC7-5A702A93E64C}"/>
          </ac:spMkLst>
        </pc:spChg>
        <pc:spChg chg="add del mod">
          <ac:chgData name="Benjamin REVERSEAU" userId="b65a5dc1-e42c-4eb2-959a-fd433d569477" providerId="ADAL" clId="{5074BAA2-9AA7-4923-8D8A-D9F3D42541C7}" dt="2024-05-16T13:37:44.931" v="519"/>
          <ac:spMkLst>
            <pc:docMk/>
            <pc:sldMk cId="3706219841" sldId="316"/>
            <ac:spMk id="323" creationId="{52FC8963-C7CE-98B4-E1E3-A4C5DB4185F8}"/>
          </ac:spMkLst>
        </pc:spChg>
        <pc:spChg chg="add del mod">
          <ac:chgData name="Benjamin REVERSEAU" userId="b65a5dc1-e42c-4eb2-959a-fd433d569477" providerId="ADAL" clId="{5074BAA2-9AA7-4923-8D8A-D9F3D42541C7}" dt="2024-05-16T13:37:44.931" v="519"/>
          <ac:spMkLst>
            <pc:docMk/>
            <pc:sldMk cId="3706219841" sldId="316"/>
            <ac:spMk id="324" creationId="{A54077B3-1BB8-C9B9-1657-5E62FF1D1729}"/>
          </ac:spMkLst>
        </pc:spChg>
        <pc:spChg chg="add del mod">
          <ac:chgData name="Benjamin REVERSEAU" userId="b65a5dc1-e42c-4eb2-959a-fd433d569477" providerId="ADAL" clId="{5074BAA2-9AA7-4923-8D8A-D9F3D42541C7}" dt="2024-05-16T13:37:44.931" v="519"/>
          <ac:spMkLst>
            <pc:docMk/>
            <pc:sldMk cId="3706219841" sldId="316"/>
            <ac:spMk id="325" creationId="{03981EA0-72AC-CA3A-3EB7-A94B476B4C95}"/>
          </ac:spMkLst>
        </pc:spChg>
        <pc:spChg chg="add del mod">
          <ac:chgData name="Benjamin REVERSEAU" userId="b65a5dc1-e42c-4eb2-959a-fd433d569477" providerId="ADAL" clId="{5074BAA2-9AA7-4923-8D8A-D9F3D42541C7}" dt="2024-05-16T13:37:44.931" v="519"/>
          <ac:spMkLst>
            <pc:docMk/>
            <pc:sldMk cId="3706219841" sldId="316"/>
            <ac:spMk id="326" creationId="{7F598D8A-E4AE-A6BF-2468-5F12D08563B3}"/>
          </ac:spMkLst>
        </pc:spChg>
        <pc:spChg chg="mod">
          <ac:chgData name="Benjamin REVERSEAU" userId="b65a5dc1-e42c-4eb2-959a-fd433d569477" providerId="ADAL" clId="{5074BAA2-9AA7-4923-8D8A-D9F3D42541C7}" dt="2024-05-16T13:37:34.897" v="514"/>
          <ac:spMkLst>
            <pc:docMk/>
            <pc:sldMk cId="3706219841" sldId="316"/>
            <ac:spMk id="328" creationId="{0AD30D9B-35B3-C719-8173-1EE18DB582AA}"/>
          </ac:spMkLst>
        </pc:spChg>
        <pc:spChg chg="add del mod">
          <ac:chgData name="Benjamin REVERSEAU" userId="b65a5dc1-e42c-4eb2-959a-fd433d569477" providerId="ADAL" clId="{5074BAA2-9AA7-4923-8D8A-D9F3D42541C7}" dt="2024-05-16T13:40:39.997" v="544"/>
          <ac:spMkLst>
            <pc:docMk/>
            <pc:sldMk cId="3706219841" sldId="316"/>
            <ac:spMk id="332" creationId="{4D4EF991-C2C1-1A6A-A0AB-F0EB835A634B}"/>
          </ac:spMkLst>
        </pc:spChg>
        <pc:spChg chg="add del mod">
          <ac:chgData name="Benjamin REVERSEAU" userId="b65a5dc1-e42c-4eb2-959a-fd433d569477" providerId="ADAL" clId="{5074BAA2-9AA7-4923-8D8A-D9F3D42541C7}" dt="2024-05-16T13:40:39.997" v="544"/>
          <ac:spMkLst>
            <pc:docMk/>
            <pc:sldMk cId="3706219841" sldId="316"/>
            <ac:spMk id="333" creationId="{B7872C2B-E3E0-83C3-25ED-9089A493193C}"/>
          </ac:spMkLst>
        </pc:spChg>
        <pc:spChg chg="add del mod">
          <ac:chgData name="Benjamin REVERSEAU" userId="b65a5dc1-e42c-4eb2-959a-fd433d569477" providerId="ADAL" clId="{5074BAA2-9AA7-4923-8D8A-D9F3D42541C7}" dt="2024-05-16T13:40:39.997" v="544"/>
          <ac:spMkLst>
            <pc:docMk/>
            <pc:sldMk cId="3706219841" sldId="316"/>
            <ac:spMk id="334" creationId="{605B5254-3526-A980-0890-6C087781E8CD}"/>
          </ac:spMkLst>
        </pc:spChg>
        <pc:spChg chg="add del mod">
          <ac:chgData name="Benjamin REVERSEAU" userId="b65a5dc1-e42c-4eb2-959a-fd433d569477" providerId="ADAL" clId="{5074BAA2-9AA7-4923-8D8A-D9F3D42541C7}" dt="2024-05-16T13:40:39.997" v="544"/>
          <ac:spMkLst>
            <pc:docMk/>
            <pc:sldMk cId="3706219841" sldId="316"/>
            <ac:spMk id="335" creationId="{7A9E7DEC-649B-41C5-0D74-5C6F72D71BA2}"/>
          </ac:spMkLst>
        </pc:spChg>
        <pc:spChg chg="add del mod">
          <ac:chgData name="Benjamin REVERSEAU" userId="b65a5dc1-e42c-4eb2-959a-fd433d569477" providerId="ADAL" clId="{5074BAA2-9AA7-4923-8D8A-D9F3D42541C7}" dt="2024-05-16T13:40:39.997" v="544"/>
          <ac:spMkLst>
            <pc:docMk/>
            <pc:sldMk cId="3706219841" sldId="316"/>
            <ac:spMk id="336" creationId="{443F802A-54CC-656A-E078-A804E6CE032A}"/>
          </ac:spMkLst>
        </pc:spChg>
        <pc:spChg chg="add del mod">
          <ac:chgData name="Benjamin REVERSEAU" userId="b65a5dc1-e42c-4eb2-959a-fd433d569477" providerId="ADAL" clId="{5074BAA2-9AA7-4923-8D8A-D9F3D42541C7}" dt="2024-05-16T13:40:39.997" v="544"/>
          <ac:spMkLst>
            <pc:docMk/>
            <pc:sldMk cId="3706219841" sldId="316"/>
            <ac:spMk id="337" creationId="{C78BA21B-6019-ABDB-7C96-9F7E4B82D636}"/>
          </ac:spMkLst>
        </pc:spChg>
        <pc:spChg chg="add del mod">
          <ac:chgData name="Benjamin REVERSEAU" userId="b65a5dc1-e42c-4eb2-959a-fd433d569477" providerId="ADAL" clId="{5074BAA2-9AA7-4923-8D8A-D9F3D42541C7}" dt="2024-05-16T13:40:39.997" v="544"/>
          <ac:spMkLst>
            <pc:docMk/>
            <pc:sldMk cId="3706219841" sldId="316"/>
            <ac:spMk id="338" creationId="{B7282E0B-FA7D-7B13-A5A5-38C4B33F7222}"/>
          </ac:spMkLst>
        </pc:spChg>
        <pc:spChg chg="add del mod">
          <ac:chgData name="Benjamin REVERSEAU" userId="b65a5dc1-e42c-4eb2-959a-fd433d569477" providerId="ADAL" clId="{5074BAA2-9AA7-4923-8D8A-D9F3D42541C7}" dt="2024-05-16T13:40:39.997" v="544"/>
          <ac:spMkLst>
            <pc:docMk/>
            <pc:sldMk cId="3706219841" sldId="316"/>
            <ac:spMk id="339" creationId="{21694E16-8C87-1DDC-2379-C655C09511AD}"/>
          </ac:spMkLst>
        </pc:spChg>
        <pc:spChg chg="add del mod">
          <ac:chgData name="Benjamin REVERSEAU" userId="b65a5dc1-e42c-4eb2-959a-fd433d569477" providerId="ADAL" clId="{5074BAA2-9AA7-4923-8D8A-D9F3D42541C7}" dt="2024-05-16T13:40:39.997" v="544"/>
          <ac:spMkLst>
            <pc:docMk/>
            <pc:sldMk cId="3706219841" sldId="316"/>
            <ac:spMk id="340" creationId="{55BB71CA-44EA-BBC9-7B70-DD496E7EFDCD}"/>
          </ac:spMkLst>
        </pc:spChg>
        <pc:spChg chg="add del mod">
          <ac:chgData name="Benjamin REVERSEAU" userId="b65a5dc1-e42c-4eb2-959a-fd433d569477" providerId="ADAL" clId="{5074BAA2-9AA7-4923-8D8A-D9F3D42541C7}" dt="2024-05-16T13:40:39.997" v="544"/>
          <ac:spMkLst>
            <pc:docMk/>
            <pc:sldMk cId="3706219841" sldId="316"/>
            <ac:spMk id="341" creationId="{703FF5C6-E23E-48E4-CAE2-F5F907BECBFF}"/>
          </ac:spMkLst>
        </pc:spChg>
        <pc:spChg chg="add del mod">
          <ac:chgData name="Benjamin REVERSEAU" userId="b65a5dc1-e42c-4eb2-959a-fd433d569477" providerId="ADAL" clId="{5074BAA2-9AA7-4923-8D8A-D9F3D42541C7}" dt="2024-05-16T13:40:39.997" v="544"/>
          <ac:spMkLst>
            <pc:docMk/>
            <pc:sldMk cId="3706219841" sldId="316"/>
            <ac:spMk id="342" creationId="{2B8050F6-D32F-E9EF-BFDC-36102EB4C358}"/>
          </ac:spMkLst>
        </pc:spChg>
        <pc:spChg chg="add del mod">
          <ac:chgData name="Benjamin REVERSEAU" userId="b65a5dc1-e42c-4eb2-959a-fd433d569477" providerId="ADAL" clId="{5074BAA2-9AA7-4923-8D8A-D9F3D42541C7}" dt="2024-05-16T13:40:39.997" v="544"/>
          <ac:spMkLst>
            <pc:docMk/>
            <pc:sldMk cId="3706219841" sldId="316"/>
            <ac:spMk id="343" creationId="{9E2BA46C-14B2-A43E-60DA-D7C5F91F3EDC}"/>
          </ac:spMkLst>
        </pc:spChg>
        <pc:spChg chg="add del mod">
          <ac:chgData name="Benjamin REVERSEAU" userId="b65a5dc1-e42c-4eb2-959a-fd433d569477" providerId="ADAL" clId="{5074BAA2-9AA7-4923-8D8A-D9F3D42541C7}" dt="2024-05-16T13:40:39.997" v="544"/>
          <ac:spMkLst>
            <pc:docMk/>
            <pc:sldMk cId="3706219841" sldId="316"/>
            <ac:spMk id="344" creationId="{0EB620E4-C1C3-EFED-DD17-F14AF25348BB}"/>
          </ac:spMkLst>
        </pc:spChg>
        <pc:spChg chg="add del mod">
          <ac:chgData name="Benjamin REVERSEAU" userId="b65a5dc1-e42c-4eb2-959a-fd433d569477" providerId="ADAL" clId="{5074BAA2-9AA7-4923-8D8A-D9F3D42541C7}" dt="2024-05-16T13:40:39.997" v="544"/>
          <ac:spMkLst>
            <pc:docMk/>
            <pc:sldMk cId="3706219841" sldId="316"/>
            <ac:spMk id="345" creationId="{40A54F80-BB89-EA8A-8EE2-D656CF14967C}"/>
          </ac:spMkLst>
        </pc:spChg>
        <pc:spChg chg="add del mod">
          <ac:chgData name="Benjamin REVERSEAU" userId="b65a5dc1-e42c-4eb2-959a-fd433d569477" providerId="ADAL" clId="{5074BAA2-9AA7-4923-8D8A-D9F3D42541C7}" dt="2024-05-16T13:40:39.997" v="544"/>
          <ac:spMkLst>
            <pc:docMk/>
            <pc:sldMk cId="3706219841" sldId="316"/>
            <ac:spMk id="346" creationId="{C4D8FD2A-E1DE-988A-8A7A-3A76B4E88ED5}"/>
          </ac:spMkLst>
        </pc:spChg>
        <pc:spChg chg="add del mod">
          <ac:chgData name="Benjamin REVERSEAU" userId="b65a5dc1-e42c-4eb2-959a-fd433d569477" providerId="ADAL" clId="{5074BAA2-9AA7-4923-8D8A-D9F3D42541C7}" dt="2024-05-16T13:40:39.997" v="544"/>
          <ac:spMkLst>
            <pc:docMk/>
            <pc:sldMk cId="3706219841" sldId="316"/>
            <ac:spMk id="347" creationId="{CCA00547-6E2A-FA0F-B51F-C9E264084481}"/>
          </ac:spMkLst>
        </pc:spChg>
        <pc:spChg chg="add del mod">
          <ac:chgData name="Benjamin REVERSEAU" userId="b65a5dc1-e42c-4eb2-959a-fd433d569477" providerId="ADAL" clId="{5074BAA2-9AA7-4923-8D8A-D9F3D42541C7}" dt="2024-05-16T13:40:39.997" v="544"/>
          <ac:spMkLst>
            <pc:docMk/>
            <pc:sldMk cId="3706219841" sldId="316"/>
            <ac:spMk id="348" creationId="{5C833ADD-C189-6C7C-B32F-20F6F181B3D2}"/>
          </ac:spMkLst>
        </pc:spChg>
        <pc:spChg chg="add del mod">
          <ac:chgData name="Benjamin REVERSEAU" userId="b65a5dc1-e42c-4eb2-959a-fd433d569477" providerId="ADAL" clId="{5074BAA2-9AA7-4923-8D8A-D9F3D42541C7}" dt="2024-05-16T13:40:39.997" v="544"/>
          <ac:spMkLst>
            <pc:docMk/>
            <pc:sldMk cId="3706219841" sldId="316"/>
            <ac:spMk id="349" creationId="{0D469B1C-075A-5DF6-8E16-233401336CEF}"/>
          </ac:spMkLst>
        </pc:spChg>
        <pc:spChg chg="add del mod">
          <ac:chgData name="Benjamin REVERSEAU" userId="b65a5dc1-e42c-4eb2-959a-fd433d569477" providerId="ADAL" clId="{5074BAA2-9AA7-4923-8D8A-D9F3D42541C7}" dt="2024-05-16T13:40:39.997" v="544"/>
          <ac:spMkLst>
            <pc:docMk/>
            <pc:sldMk cId="3706219841" sldId="316"/>
            <ac:spMk id="350" creationId="{BBC27295-8EEA-FFB8-7775-684D695B6743}"/>
          </ac:spMkLst>
        </pc:spChg>
        <pc:spChg chg="mod">
          <ac:chgData name="Benjamin REVERSEAU" userId="b65a5dc1-e42c-4eb2-959a-fd433d569477" providerId="ADAL" clId="{5074BAA2-9AA7-4923-8D8A-D9F3D42541C7}" dt="2024-05-16T13:40:38.205" v="543"/>
          <ac:spMkLst>
            <pc:docMk/>
            <pc:sldMk cId="3706219841" sldId="316"/>
            <ac:spMk id="352" creationId="{A2A45944-6337-E500-41BF-222E2FEC8295}"/>
          </ac:spMkLst>
        </pc:spChg>
        <pc:spChg chg="add del mod">
          <ac:chgData name="Benjamin REVERSEAU" userId="b65a5dc1-e42c-4eb2-959a-fd433d569477" providerId="ADAL" clId="{5074BAA2-9AA7-4923-8D8A-D9F3D42541C7}" dt="2024-05-16T13:41:17.353" v="553"/>
          <ac:spMkLst>
            <pc:docMk/>
            <pc:sldMk cId="3706219841" sldId="316"/>
            <ac:spMk id="356" creationId="{507A1F6D-2E77-7C36-02C5-1667038100BE}"/>
          </ac:spMkLst>
        </pc:spChg>
        <pc:spChg chg="add del mod">
          <ac:chgData name="Benjamin REVERSEAU" userId="b65a5dc1-e42c-4eb2-959a-fd433d569477" providerId="ADAL" clId="{5074BAA2-9AA7-4923-8D8A-D9F3D42541C7}" dt="2024-05-16T13:41:17.353" v="553"/>
          <ac:spMkLst>
            <pc:docMk/>
            <pc:sldMk cId="3706219841" sldId="316"/>
            <ac:spMk id="357" creationId="{9A5F28CA-2387-D600-F994-D00AA07C3EBC}"/>
          </ac:spMkLst>
        </pc:spChg>
        <pc:spChg chg="add del mod">
          <ac:chgData name="Benjamin REVERSEAU" userId="b65a5dc1-e42c-4eb2-959a-fd433d569477" providerId="ADAL" clId="{5074BAA2-9AA7-4923-8D8A-D9F3D42541C7}" dt="2024-05-16T13:41:17.353" v="553"/>
          <ac:spMkLst>
            <pc:docMk/>
            <pc:sldMk cId="3706219841" sldId="316"/>
            <ac:spMk id="358" creationId="{8EF48231-D36D-6AD2-F510-A787B1F3688D}"/>
          </ac:spMkLst>
        </pc:spChg>
        <pc:spChg chg="add del mod">
          <ac:chgData name="Benjamin REVERSEAU" userId="b65a5dc1-e42c-4eb2-959a-fd433d569477" providerId="ADAL" clId="{5074BAA2-9AA7-4923-8D8A-D9F3D42541C7}" dt="2024-05-16T13:41:17.353" v="553"/>
          <ac:spMkLst>
            <pc:docMk/>
            <pc:sldMk cId="3706219841" sldId="316"/>
            <ac:spMk id="359" creationId="{1E8930C3-319B-C0DC-6423-5C3029122D01}"/>
          </ac:spMkLst>
        </pc:spChg>
        <pc:spChg chg="add del mod">
          <ac:chgData name="Benjamin REVERSEAU" userId="b65a5dc1-e42c-4eb2-959a-fd433d569477" providerId="ADAL" clId="{5074BAA2-9AA7-4923-8D8A-D9F3D42541C7}" dt="2024-05-16T13:41:17.353" v="553"/>
          <ac:spMkLst>
            <pc:docMk/>
            <pc:sldMk cId="3706219841" sldId="316"/>
            <ac:spMk id="360" creationId="{D966F1E5-91C5-6F11-69CA-91E9D336E742}"/>
          </ac:spMkLst>
        </pc:spChg>
        <pc:spChg chg="add del mod">
          <ac:chgData name="Benjamin REVERSEAU" userId="b65a5dc1-e42c-4eb2-959a-fd433d569477" providerId="ADAL" clId="{5074BAA2-9AA7-4923-8D8A-D9F3D42541C7}" dt="2024-05-16T13:41:17.353" v="553"/>
          <ac:spMkLst>
            <pc:docMk/>
            <pc:sldMk cId="3706219841" sldId="316"/>
            <ac:spMk id="361" creationId="{6F429883-D9F0-FB01-97B0-C3E58D71D8EF}"/>
          </ac:spMkLst>
        </pc:spChg>
        <pc:spChg chg="add del mod">
          <ac:chgData name="Benjamin REVERSEAU" userId="b65a5dc1-e42c-4eb2-959a-fd433d569477" providerId="ADAL" clId="{5074BAA2-9AA7-4923-8D8A-D9F3D42541C7}" dt="2024-05-16T13:41:17.353" v="553"/>
          <ac:spMkLst>
            <pc:docMk/>
            <pc:sldMk cId="3706219841" sldId="316"/>
            <ac:spMk id="362" creationId="{2A385825-3C2E-871B-44EB-D899773E0513}"/>
          </ac:spMkLst>
        </pc:spChg>
        <pc:spChg chg="add del mod">
          <ac:chgData name="Benjamin REVERSEAU" userId="b65a5dc1-e42c-4eb2-959a-fd433d569477" providerId="ADAL" clId="{5074BAA2-9AA7-4923-8D8A-D9F3D42541C7}" dt="2024-05-16T13:41:17.353" v="553"/>
          <ac:spMkLst>
            <pc:docMk/>
            <pc:sldMk cId="3706219841" sldId="316"/>
            <ac:spMk id="363" creationId="{039F066E-2834-19F7-1E2D-024E06104BD6}"/>
          </ac:spMkLst>
        </pc:spChg>
        <pc:spChg chg="add del mod">
          <ac:chgData name="Benjamin REVERSEAU" userId="b65a5dc1-e42c-4eb2-959a-fd433d569477" providerId="ADAL" clId="{5074BAA2-9AA7-4923-8D8A-D9F3D42541C7}" dt="2024-05-16T13:41:17.353" v="553"/>
          <ac:spMkLst>
            <pc:docMk/>
            <pc:sldMk cId="3706219841" sldId="316"/>
            <ac:spMk id="364" creationId="{C895975D-2FFC-6817-B857-044AF30B8414}"/>
          </ac:spMkLst>
        </pc:spChg>
        <pc:spChg chg="add del mod">
          <ac:chgData name="Benjamin REVERSEAU" userId="b65a5dc1-e42c-4eb2-959a-fd433d569477" providerId="ADAL" clId="{5074BAA2-9AA7-4923-8D8A-D9F3D42541C7}" dt="2024-05-16T13:41:17.353" v="553"/>
          <ac:spMkLst>
            <pc:docMk/>
            <pc:sldMk cId="3706219841" sldId="316"/>
            <ac:spMk id="365" creationId="{BE59B573-C3BF-D410-19CC-5EF7E1801D4D}"/>
          </ac:spMkLst>
        </pc:spChg>
        <pc:spChg chg="add del mod">
          <ac:chgData name="Benjamin REVERSEAU" userId="b65a5dc1-e42c-4eb2-959a-fd433d569477" providerId="ADAL" clId="{5074BAA2-9AA7-4923-8D8A-D9F3D42541C7}" dt="2024-05-16T13:41:17.353" v="553"/>
          <ac:spMkLst>
            <pc:docMk/>
            <pc:sldMk cId="3706219841" sldId="316"/>
            <ac:spMk id="366" creationId="{3CCB7522-9B76-FCDA-46B0-CE445D616006}"/>
          </ac:spMkLst>
        </pc:spChg>
        <pc:spChg chg="add del mod">
          <ac:chgData name="Benjamin REVERSEAU" userId="b65a5dc1-e42c-4eb2-959a-fd433d569477" providerId="ADAL" clId="{5074BAA2-9AA7-4923-8D8A-D9F3D42541C7}" dt="2024-05-16T13:41:17.353" v="553"/>
          <ac:spMkLst>
            <pc:docMk/>
            <pc:sldMk cId="3706219841" sldId="316"/>
            <ac:spMk id="367" creationId="{D046CFBF-BAB2-41BF-FC08-3CCB32361B67}"/>
          </ac:spMkLst>
        </pc:spChg>
        <pc:spChg chg="add del mod">
          <ac:chgData name="Benjamin REVERSEAU" userId="b65a5dc1-e42c-4eb2-959a-fd433d569477" providerId="ADAL" clId="{5074BAA2-9AA7-4923-8D8A-D9F3D42541C7}" dt="2024-05-16T13:41:17.353" v="553"/>
          <ac:spMkLst>
            <pc:docMk/>
            <pc:sldMk cId="3706219841" sldId="316"/>
            <ac:spMk id="368" creationId="{A3727DE7-4147-1BDA-338B-951431F7E169}"/>
          </ac:spMkLst>
        </pc:spChg>
        <pc:spChg chg="add del mod">
          <ac:chgData name="Benjamin REVERSEAU" userId="b65a5dc1-e42c-4eb2-959a-fd433d569477" providerId="ADAL" clId="{5074BAA2-9AA7-4923-8D8A-D9F3D42541C7}" dt="2024-05-16T13:41:17.353" v="553"/>
          <ac:spMkLst>
            <pc:docMk/>
            <pc:sldMk cId="3706219841" sldId="316"/>
            <ac:spMk id="369" creationId="{6189CA38-EA55-25F1-FFB9-58E47FFB0E3B}"/>
          </ac:spMkLst>
        </pc:spChg>
        <pc:spChg chg="add del mod">
          <ac:chgData name="Benjamin REVERSEAU" userId="b65a5dc1-e42c-4eb2-959a-fd433d569477" providerId="ADAL" clId="{5074BAA2-9AA7-4923-8D8A-D9F3D42541C7}" dt="2024-05-16T13:41:17.353" v="553"/>
          <ac:spMkLst>
            <pc:docMk/>
            <pc:sldMk cId="3706219841" sldId="316"/>
            <ac:spMk id="370" creationId="{F6222E23-133A-D4D7-308D-82FB2FF42CD4}"/>
          </ac:spMkLst>
        </pc:spChg>
        <pc:spChg chg="add del mod">
          <ac:chgData name="Benjamin REVERSEAU" userId="b65a5dc1-e42c-4eb2-959a-fd433d569477" providerId="ADAL" clId="{5074BAA2-9AA7-4923-8D8A-D9F3D42541C7}" dt="2024-05-16T13:41:17.353" v="553"/>
          <ac:spMkLst>
            <pc:docMk/>
            <pc:sldMk cId="3706219841" sldId="316"/>
            <ac:spMk id="371" creationId="{49C83C36-7BDC-A9A7-AC13-1DA82CA3C4F5}"/>
          </ac:spMkLst>
        </pc:spChg>
        <pc:spChg chg="add del mod">
          <ac:chgData name="Benjamin REVERSEAU" userId="b65a5dc1-e42c-4eb2-959a-fd433d569477" providerId="ADAL" clId="{5074BAA2-9AA7-4923-8D8A-D9F3D42541C7}" dt="2024-05-16T13:41:17.353" v="553"/>
          <ac:spMkLst>
            <pc:docMk/>
            <pc:sldMk cId="3706219841" sldId="316"/>
            <ac:spMk id="372" creationId="{AC978ED9-9371-ACF9-C206-2A705414864C}"/>
          </ac:spMkLst>
        </pc:spChg>
        <pc:spChg chg="add del mod">
          <ac:chgData name="Benjamin REVERSEAU" userId="b65a5dc1-e42c-4eb2-959a-fd433d569477" providerId="ADAL" clId="{5074BAA2-9AA7-4923-8D8A-D9F3D42541C7}" dt="2024-05-16T13:41:17.353" v="553"/>
          <ac:spMkLst>
            <pc:docMk/>
            <pc:sldMk cId="3706219841" sldId="316"/>
            <ac:spMk id="373" creationId="{B950D622-2D20-D224-C2C1-4F33AB92DE2E}"/>
          </ac:spMkLst>
        </pc:spChg>
        <pc:spChg chg="add del mod">
          <ac:chgData name="Benjamin REVERSEAU" userId="b65a5dc1-e42c-4eb2-959a-fd433d569477" providerId="ADAL" clId="{5074BAA2-9AA7-4923-8D8A-D9F3D42541C7}" dt="2024-05-16T13:41:17.353" v="553"/>
          <ac:spMkLst>
            <pc:docMk/>
            <pc:sldMk cId="3706219841" sldId="316"/>
            <ac:spMk id="374" creationId="{A740F74D-5B74-DC9A-523D-9B4D34D80CE5}"/>
          </ac:spMkLst>
        </pc:spChg>
        <pc:spChg chg="mod">
          <ac:chgData name="Benjamin REVERSEAU" userId="b65a5dc1-e42c-4eb2-959a-fd433d569477" providerId="ADAL" clId="{5074BAA2-9AA7-4923-8D8A-D9F3D42541C7}" dt="2024-05-16T13:41:11.729" v="550"/>
          <ac:spMkLst>
            <pc:docMk/>
            <pc:sldMk cId="3706219841" sldId="316"/>
            <ac:spMk id="376" creationId="{61AB7519-E174-1BDF-70CD-5E0EEC092440}"/>
          </ac:spMkLst>
        </pc:spChg>
        <pc:spChg chg="add del mod ord">
          <ac:chgData name="Benjamin REVERSEAU" userId="b65a5dc1-e42c-4eb2-959a-fd433d569477" providerId="ADAL" clId="{5074BAA2-9AA7-4923-8D8A-D9F3D42541C7}" dt="2024-05-16T13:53:08.162" v="812" actId="14100"/>
          <ac:spMkLst>
            <pc:docMk/>
            <pc:sldMk cId="3706219841" sldId="316"/>
            <ac:spMk id="379" creationId="{5A267D8E-4D3D-4E01-1FF7-A556051A200D}"/>
          </ac:spMkLst>
        </pc:spChg>
        <pc:spChg chg="add del mod">
          <ac:chgData name="Benjamin REVERSEAU" userId="b65a5dc1-e42c-4eb2-959a-fd433d569477" providerId="ADAL" clId="{5074BAA2-9AA7-4923-8D8A-D9F3D42541C7}" dt="2024-05-16T13:50:02.160" v="799" actId="478"/>
          <ac:spMkLst>
            <pc:docMk/>
            <pc:sldMk cId="3706219841" sldId="316"/>
            <ac:spMk id="380" creationId="{2565FB3A-C1E0-4D9E-73F6-B0AA7FF30A7E}"/>
          </ac:spMkLst>
        </pc:spChg>
        <pc:spChg chg="add mod">
          <ac:chgData name="Benjamin REVERSEAU" userId="b65a5dc1-e42c-4eb2-959a-fd433d569477" providerId="ADAL" clId="{5074BAA2-9AA7-4923-8D8A-D9F3D42541C7}" dt="2024-05-16T13:53:53.674" v="821" actId="1076"/>
          <ac:spMkLst>
            <pc:docMk/>
            <pc:sldMk cId="3706219841" sldId="316"/>
            <ac:spMk id="381" creationId="{093D0B12-6C4A-7457-89EB-43F5348ACA71}"/>
          </ac:spMkLst>
        </pc:spChg>
        <pc:grpChg chg="add del mod">
          <ac:chgData name="Benjamin REVERSEAU" userId="b65a5dc1-e42c-4eb2-959a-fd433d569477" providerId="ADAL" clId="{5074BAA2-9AA7-4923-8D8A-D9F3D42541C7}" dt="2024-05-16T13:37:44.931" v="519"/>
          <ac:grpSpMkLst>
            <pc:docMk/>
            <pc:sldMk cId="3706219841" sldId="316"/>
            <ac:grpSpMk id="327" creationId="{A4ECD6DC-2D8C-CC2E-55AB-1D90D1E441F4}"/>
          </ac:grpSpMkLst>
        </pc:grpChg>
        <pc:grpChg chg="add del mod">
          <ac:chgData name="Benjamin REVERSEAU" userId="b65a5dc1-e42c-4eb2-959a-fd433d569477" providerId="ADAL" clId="{5074BAA2-9AA7-4923-8D8A-D9F3D42541C7}" dt="2024-05-16T13:40:39.997" v="544"/>
          <ac:grpSpMkLst>
            <pc:docMk/>
            <pc:sldMk cId="3706219841" sldId="316"/>
            <ac:grpSpMk id="351" creationId="{1332499E-6438-E5E8-399A-7FA991230A58}"/>
          </ac:grpSpMkLst>
        </pc:grpChg>
        <pc:grpChg chg="add del mod">
          <ac:chgData name="Benjamin REVERSEAU" userId="b65a5dc1-e42c-4eb2-959a-fd433d569477" providerId="ADAL" clId="{5074BAA2-9AA7-4923-8D8A-D9F3D42541C7}" dt="2024-05-16T13:41:17.353" v="553"/>
          <ac:grpSpMkLst>
            <pc:docMk/>
            <pc:sldMk cId="3706219841" sldId="316"/>
            <ac:grpSpMk id="375" creationId="{D8D6A3E6-06F2-2F35-52A0-332BE065F488}"/>
          </ac:grpSpMkLst>
        </pc:grpChg>
        <pc:graphicFrameChg chg="add del mod modGraphic">
          <ac:chgData name="Benjamin REVERSEAU" userId="b65a5dc1-e42c-4eb2-959a-fd433d569477" providerId="ADAL" clId="{5074BAA2-9AA7-4923-8D8A-D9F3D42541C7}" dt="2024-05-16T13:37:44.931" v="519"/>
          <ac:graphicFrameMkLst>
            <pc:docMk/>
            <pc:sldMk cId="3706219841" sldId="316"/>
            <ac:graphicFrameMk id="52" creationId="{2DF96595-9F50-D24B-F39B-C37CC2761CCE}"/>
          </ac:graphicFrameMkLst>
        </pc:graphicFrameChg>
        <pc:graphicFrameChg chg="add del mod modGraphic">
          <ac:chgData name="Benjamin REVERSEAU" userId="b65a5dc1-e42c-4eb2-959a-fd433d569477" providerId="ADAL" clId="{5074BAA2-9AA7-4923-8D8A-D9F3D42541C7}" dt="2024-05-16T13:41:17.353" v="553"/>
          <ac:graphicFrameMkLst>
            <pc:docMk/>
            <pc:sldMk cId="3706219841" sldId="316"/>
            <ac:graphicFrameMk id="355" creationId="{23D79AF3-C844-DE2A-AFCD-2128CC3DBF22}"/>
          </ac:graphicFrameMkLst>
        </pc:graphicFrameChg>
        <pc:picChg chg="add del mod">
          <ac:chgData name="Benjamin REVERSEAU" userId="b65a5dc1-e42c-4eb2-959a-fd433d569477" providerId="ADAL" clId="{5074BAA2-9AA7-4923-8D8A-D9F3D42541C7}" dt="2024-05-16T13:18:30.300" v="398" actId="478"/>
          <ac:picMkLst>
            <pc:docMk/>
            <pc:sldMk cId="3706219841" sldId="316"/>
            <ac:picMk id="7" creationId="{12329272-BE48-C753-4420-9010D89BDF8F}"/>
          </ac:picMkLst>
        </pc:picChg>
        <pc:picChg chg="add del mod">
          <ac:chgData name="Benjamin REVERSEAU" userId="b65a5dc1-e42c-4eb2-959a-fd433d569477" providerId="ADAL" clId="{5074BAA2-9AA7-4923-8D8A-D9F3D42541C7}" dt="2024-05-16T13:18:19.631" v="394" actId="478"/>
          <ac:picMkLst>
            <pc:docMk/>
            <pc:sldMk cId="3706219841" sldId="316"/>
            <ac:picMk id="12" creationId="{F2AD6F24-4708-6837-6A26-C5681B1CF904}"/>
          </ac:picMkLst>
        </pc:picChg>
        <pc:picChg chg="add del mod">
          <ac:chgData name="Benjamin REVERSEAU" userId="b65a5dc1-e42c-4eb2-959a-fd433d569477" providerId="ADAL" clId="{5074BAA2-9AA7-4923-8D8A-D9F3D42541C7}" dt="2024-05-16T13:18:49.120" v="403" actId="478"/>
          <ac:picMkLst>
            <pc:docMk/>
            <pc:sldMk cId="3706219841" sldId="316"/>
            <ac:picMk id="13" creationId="{16C33248-5B66-5F09-889F-EA69F0F65C0B}"/>
          </ac:picMkLst>
        </pc:picChg>
        <pc:picChg chg="add del mod">
          <ac:chgData name="Benjamin REVERSEAU" userId="b65a5dc1-e42c-4eb2-959a-fd433d569477" providerId="ADAL" clId="{5074BAA2-9AA7-4923-8D8A-D9F3D42541C7}" dt="2024-05-16T13:18:30.300" v="398" actId="478"/>
          <ac:picMkLst>
            <pc:docMk/>
            <pc:sldMk cId="3706219841" sldId="316"/>
            <ac:picMk id="18" creationId="{89DD20E6-4CA8-CC58-9C54-757C9CEAB29B}"/>
          </ac:picMkLst>
        </pc:picChg>
        <pc:picChg chg="add del mod">
          <ac:chgData name="Benjamin REVERSEAU" userId="b65a5dc1-e42c-4eb2-959a-fd433d569477" providerId="ADAL" clId="{5074BAA2-9AA7-4923-8D8A-D9F3D42541C7}" dt="2024-05-16T13:18:30.300" v="398" actId="478"/>
          <ac:picMkLst>
            <pc:docMk/>
            <pc:sldMk cId="3706219841" sldId="316"/>
            <ac:picMk id="21" creationId="{FD7D9D0A-13E3-BC1D-0D6F-9B9AA198EE02}"/>
          </ac:picMkLst>
        </pc:picChg>
        <pc:picChg chg="add mod">
          <ac:chgData name="Benjamin REVERSEAU" userId="b65a5dc1-e42c-4eb2-959a-fd433d569477" providerId="ADAL" clId="{5074BAA2-9AA7-4923-8D8A-D9F3D42541C7}" dt="2024-05-16T13:47:15.087" v="647" actId="1038"/>
          <ac:picMkLst>
            <pc:docMk/>
            <pc:sldMk cId="3706219841" sldId="316"/>
            <ac:picMk id="28" creationId="{2375A0DE-03FD-AE8F-3EC9-5E819681B2D5}"/>
          </ac:picMkLst>
        </pc:picChg>
        <pc:picChg chg="add del mod">
          <ac:chgData name="Benjamin REVERSEAU" userId="b65a5dc1-e42c-4eb2-959a-fd433d569477" providerId="ADAL" clId="{5074BAA2-9AA7-4923-8D8A-D9F3D42541C7}" dt="2024-05-16T13:20:26.386" v="427" actId="478"/>
          <ac:picMkLst>
            <pc:docMk/>
            <pc:sldMk cId="3706219841" sldId="316"/>
            <ac:picMk id="33" creationId="{06A53FFE-6838-984B-D603-C771932E33B1}"/>
          </ac:picMkLst>
        </pc:picChg>
        <pc:picChg chg="add mod">
          <ac:chgData name="Benjamin REVERSEAU" userId="b65a5dc1-e42c-4eb2-959a-fd433d569477" providerId="ADAL" clId="{5074BAA2-9AA7-4923-8D8A-D9F3D42541C7}" dt="2024-05-16T13:47:40.598" v="681" actId="1037"/>
          <ac:picMkLst>
            <pc:docMk/>
            <pc:sldMk cId="3706219841" sldId="316"/>
            <ac:picMk id="35" creationId="{4AC94912-3A88-AD1C-E694-44182A28787A}"/>
          </ac:picMkLst>
        </pc:picChg>
        <pc:picChg chg="add mod">
          <ac:chgData name="Benjamin REVERSEAU" userId="b65a5dc1-e42c-4eb2-959a-fd433d569477" providerId="ADAL" clId="{5074BAA2-9AA7-4923-8D8A-D9F3D42541C7}" dt="2024-05-16T13:53:25.106" v="816" actId="1076"/>
          <ac:picMkLst>
            <pc:docMk/>
            <pc:sldMk cId="3706219841" sldId="316"/>
            <ac:picMk id="39" creationId="{FF88E2C3-E316-7DFC-504E-6A3C1631B2C5}"/>
          </ac:picMkLst>
        </pc:picChg>
        <pc:picChg chg="add mod">
          <ac:chgData name="Benjamin REVERSEAU" userId="b65a5dc1-e42c-4eb2-959a-fd433d569477" providerId="ADAL" clId="{5074BAA2-9AA7-4923-8D8A-D9F3D42541C7}" dt="2024-05-16T13:48:29.299" v="783" actId="1076"/>
          <ac:picMkLst>
            <pc:docMk/>
            <pc:sldMk cId="3706219841" sldId="316"/>
            <ac:picMk id="45" creationId="{3A675797-3E23-A08A-A915-3ABA473E481A}"/>
          </ac:picMkLst>
        </pc:picChg>
        <pc:picChg chg="add mod">
          <ac:chgData name="Benjamin REVERSEAU" userId="b65a5dc1-e42c-4eb2-959a-fd433d569477" providerId="ADAL" clId="{5074BAA2-9AA7-4923-8D8A-D9F3D42541C7}" dt="2024-05-16T13:52:59.892" v="809" actId="1076"/>
          <ac:picMkLst>
            <pc:docMk/>
            <pc:sldMk cId="3706219841" sldId="316"/>
            <ac:picMk id="50" creationId="{442325A7-B15A-C257-DCF4-8FC4BE28CF14}"/>
          </ac:picMkLst>
        </pc:picChg>
        <pc:picChg chg="del">
          <ac:chgData name="Benjamin REVERSEAU" userId="b65a5dc1-e42c-4eb2-959a-fd433d569477" providerId="ADAL" clId="{5074BAA2-9AA7-4923-8D8A-D9F3D42541C7}" dt="2024-05-16T13:17:52.046" v="388" actId="478"/>
          <ac:picMkLst>
            <pc:docMk/>
            <pc:sldMk cId="3706219841" sldId="316"/>
            <ac:picMk id="329" creationId="{5E67379F-C45C-E2C8-626B-13C459FBDB2A}"/>
          </ac:picMkLst>
        </pc:picChg>
        <pc:picChg chg="add del mod">
          <ac:chgData name="Benjamin REVERSEAU" userId="b65a5dc1-e42c-4eb2-959a-fd433d569477" providerId="ADAL" clId="{5074BAA2-9AA7-4923-8D8A-D9F3D42541C7}" dt="2024-05-16T13:41:27.576" v="557" actId="478"/>
          <ac:picMkLst>
            <pc:docMk/>
            <pc:sldMk cId="3706219841" sldId="316"/>
            <ac:picMk id="331" creationId="{E5841236-7C41-32B4-90CB-B0C6DDB5DEA4}"/>
          </ac:picMkLst>
        </pc:picChg>
        <pc:picChg chg="add del mod">
          <ac:chgData name="Benjamin REVERSEAU" userId="b65a5dc1-e42c-4eb2-959a-fd433d569477" providerId="ADAL" clId="{5074BAA2-9AA7-4923-8D8A-D9F3D42541C7}" dt="2024-05-16T13:40:53.031" v="549" actId="478"/>
          <ac:picMkLst>
            <pc:docMk/>
            <pc:sldMk cId="3706219841" sldId="316"/>
            <ac:picMk id="354" creationId="{FD626060-C0E1-2DA3-3468-2F9C94E8A16C}"/>
          </ac:picMkLst>
        </pc:picChg>
        <pc:picChg chg="add mod">
          <ac:chgData name="Benjamin REVERSEAU" userId="b65a5dc1-e42c-4eb2-959a-fd433d569477" providerId="ADAL" clId="{5074BAA2-9AA7-4923-8D8A-D9F3D42541C7}" dt="2024-05-16T13:53:31.642" v="818" actId="14100"/>
          <ac:picMkLst>
            <pc:docMk/>
            <pc:sldMk cId="3706219841" sldId="316"/>
            <ac:picMk id="378" creationId="{362C920D-A765-4938-CCEA-BB41C06A0F9B}"/>
          </ac:picMkLst>
        </pc:picChg>
        <pc:cxnChg chg="mod">
          <ac:chgData name="Benjamin REVERSEAU" userId="b65a5dc1-e42c-4eb2-959a-fd433d569477" providerId="ADAL" clId="{5074BAA2-9AA7-4923-8D8A-D9F3D42541C7}" dt="2024-05-16T13:37:34.897" v="514"/>
          <ac:cxnSpMkLst>
            <pc:docMk/>
            <pc:sldMk cId="3706219841" sldId="316"/>
            <ac:cxnSpMk id="330" creationId="{8B507A44-D33E-5345-B877-F6D99D4A845D}"/>
          </ac:cxnSpMkLst>
        </pc:cxnChg>
        <pc:cxnChg chg="mod">
          <ac:chgData name="Benjamin REVERSEAU" userId="b65a5dc1-e42c-4eb2-959a-fd433d569477" providerId="ADAL" clId="{5074BAA2-9AA7-4923-8D8A-D9F3D42541C7}" dt="2024-05-16T13:40:38.205" v="543"/>
          <ac:cxnSpMkLst>
            <pc:docMk/>
            <pc:sldMk cId="3706219841" sldId="316"/>
            <ac:cxnSpMk id="353" creationId="{026CCD3F-295F-8E8E-8CAF-BA6123D53F40}"/>
          </ac:cxnSpMkLst>
        </pc:cxnChg>
        <pc:cxnChg chg="mod">
          <ac:chgData name="Benjamin REVERSEAU" userId="b65a5dc1-e42c-4eb2-959a-fd433d569477" providerId="ADAL" clId="{5074BAA2-9AA7-4923-8D8A-D9F3D42541C7}" dt="2024-05-16T13:41:11.729" v="550"/>
          <ac:cxnSpMkLst>
            <pc:docMk/>
            <pc:sldMk cId="3706219841" sldId="316"/>
            <ac:cxnSpMk id="377" creationId="{7645C1D6-6141-4770-1D4C-DF171CD51FDA}"/>
          </ac:cxnSpMkLst>
        </pc:cxnChg>
      </pc:sldChg>
      <pc:sldChg chg="addSp delSp modSp add mod ord setBg">
        <pc:chgData name="Benjamin REVERSEAU" userId="b65a5dc1-e42c-4eb2-959a-fd433d569477" providerId="ADAL" clId="{5074BAA2-9AA7-4923-8D8A-D9F3D42541C7}" dt="2024-05-16T17:43:59.918" v="2120" actId="478"/>
        <pc:sldMkLst>
          <pc:docMk/>
          <pc:sldMk cId="2935448297" sldId="317"/>
        </pc:sldMkLst>
        <pc:spChg chg="add mod ord">
          <ac:chgData name="Benjamin REVERSEAU" userId="b65a5dc1-e42c-4eb2-959a-fd433d569477" providerId="ADAL" clId="{5074BAA2-9AA7-4923-8D8A-D9F3D42541C7}" dt="2024-05-16T17:35:21.197" v="2101" actId="14100"/>
          <ac:spMkLst>
            <pc:docMk/>
            <pc:sldMk cId="2935448297" sldId="317"/>
            <ac:spMk id="3" creationId="{F09FD08D-8D45-FCA8-BF5F-B0DE2E3A4615}"/>
          </ac:spMkLst>
        </pc:spChg>
        <pc:spChg chg="mod">
          <ac:chgData name="Benjamin REVERSEAU" userId="b65a5dc1-e42c-4eb2-959a-fd433d569477" providerId="ADAL" clId="{5074BAA2-9AA7-4923-8D8A-D9F3D42541C7}" dt="2024-05-16T16:31:06.732" v="1944" actId="122"/>
          <ac:spMkLst>
            <pc:docMk/>
            <pc:sldMk cId="2935448297" sldId="317"/>
            <ac:spMk id="5" creationId="{89711195-CCB4-835C-3637-7F9C3D92678F}"/>
          </ac:spMkLst>
        </pc:spChg>
        <pc:spChg chg="add mod">
          <ac:chgData name="Benjamin REVERSEAU" userId="b65a5dc1-e42c-4eb2-959a-fd433d569477" providerId="ADAL" clId="{5074BAA2-9AA7-4923-8D8A-D9F3D42541C7}" dt="2024-05-16T17:34:58.072" v="2099" actId="1076"/>
          <ac:spMkLst>
            <pc:docMk/>
            <pc:sldMk cId="2935448297" sldId="317"/>
            <ac:spMk id="9" creationId="{97FB4F83-0EBA-8719-ED92-D86F12630547}"/>
          </ac:spMkLst>
        </pc:spChg>
        <pc:spChg chg="add del">
          <ac:chgData name="Benjamin REVERSEAU" userId="b65a5dc1-e42c-4eb2-959a-fd433d569477" providerId="ADAL" clId="{5074BAA2-9AA7-4923-8D8A-D9F3D42541C7}" dt="2024-05-16T13:56:14.819" v="843" actId="26606"/>
          <ac:spMkLst>
            <pc:docMk/>
            <pc:sldMk cId="2935448297" sldId="317"/>
            <ac:spMk id="10" creationId="{2AB11B05-5E59-5B88-D8DB-0E975DEAE49E}"/>
          </ac:spMkLst>
        </pc:spChg>
        <pc:spChg chg="add del">
          <ac:chgData name="Benjamin REVERSEAU" userId="b65a5dc1-e42c-4eb2-959a-fd433d569477" providerId="ADAL" clId="{5074BAA2-9AA7-4923-8D8A-D9F3D42541C7}" dt="2024-05-16T13:56:23.251" v="845" actId="26606"/>
          <ac:spMkLst>
            <pc:docMk/>
            <pc:sldMk cId="2935448297" sldId="317"/>
            <ac:spMk id="11" creationId="{9E9F2A28-69A3-4945-B6B6-C2E4A6C55373}"/>
          </ac:spMkLst>
        </pc:spChg>
        <pc:spChg chg="add mod">
          <ac:chgData name="Benjamin REVERSEAU" userId="b65a5dc1-e42c-4eb2-959a-fd433d569477" providerId="ADAL" clId="{5074BAA2-9AA7-4923-8D8A-D9F3D42541C7}" dt="2024-05-16T16:36:32.999" v="1976" actId="1076"/>
          <ac:spMkLst>
            <pc:docMk/>
            <pc:sldMk cId="2935448297" sldId="317"/>
            <ac:spMk id="11" creationId="{A425610A-F570-0A65-84EC-926C19D89864}"/>
          </ac:spMkLst>
        </pc:spChg>
        <pc:spChg chg="add del">
          <ac:chgData name="Benjamin REVERSEAU" userId="b65a5dc1-e42c-4eb2-959a-fd433d569477" providerId="ADAL" clId="{5074BAA2-9AA7-4923-8D8A-D9F3D42541C7}" dt="2024-05-16T13:56:10.143" v="841"/>
          <ac:spMkLst>
            <pc:docMk/>
            <pc:sldMk cId="2935448297" sldId="317"/>
            <ac:spMk id="12" creationId="{56604AF4-AEF7-4020-93AD-C74808D17E3E}"/>
          </ac:spMkLst>
        </pc:spChg>
        <pc:spChg chg="add mod">
          <ac:chgData name="Benjamin REVERSEAU" userId="b65a5dc1-e42c-4eb2-959a-fd433d569477" providerId="ADAL" clId="{5074BAA2-9AA7-4923-8D8A-D9F3D42541C7}" dt="2024-05-16T16:34:33.527" v="1965" actId="14100"/>
          <ac:spMkLst>
            <pc:docMk/>
            <pc:sldMk cId="2935448297" sldId="317"/>
            <ac:spMk id="13" creationId="{86151112-035A-6D71-2F2E-8D1FEA5C12E4}"/>
          </ac:spMkLst>
        </pc:spChg>
        <pc:spChg chg="add del">
          <ac:chgData name="Benjamin REVERSEAU" userId="b65a5dc1-e42c-4eb2-959a-fd433d569477" providerId="ADAL" clId="{5074BAA2-9AA7-4923-8D8A-D9F3D42541C7}" dt="2024-05-16T13:56:23.251" v="845" actId="26606"/>
          <ac:spMkLst>
            <pc:docMk/>
            <pc:sldMk cId="2935448297" sldId="317"/>
            <ac:spMk id="13" creationId="{CB147A70-DC29-4DDF-A34C-2B82C6E2295E}"/>
          </ac:spMkLst>
        </pc:spChg>
        <pc:spChg chg="add del">
          <ac:chgData name="Benjamin REVERSEAU" userId="b65a5dc1-e42c-4eb2-959a-fd433d569477" providerId="ADAL" clId="{5074BAA2-9AA7-4923-8D8A-D9F3D42541C7}" dt="2024-05-16T13:56:10.143" v="841"/>
          <ac:spMkLst>
            <pc:docMk/>
            <pc:sldMk cId="2935448297" sldId="317"/>
            <ac:spMk id="14" creationId="{EDB65AB2-AC18-4139-B8BE-52452A256449}"/>
          </ac:spMkLst>
        </pc:spChg>
        <pc:spChg chg="add del">
          <ac:chgData name="Benjamin REVERSEAU" userId="b65a5dc1-e42c-4eb2-959a-fd433d569477" providerId="ADAL" clId="{5074BAA2-9AA7-4923-8D8A-D9F3D42541C7}" dt="2024-05-16T13:56:23.251" v="845" actId="26606"/>
          <ac:spMkLst>
            <pc:docMk/>
            <pc:sldMk cId="2935448297" sldId="317"/>
            <ac:spMk id="15" creationId="{3B438362-1E1E-4C62-A99E-4134CB16366C}"/>
          </ac:spMkLst>
        </pc:spChg>
        <pc:spChg chg="add mod">
          <ac:chgData name="Benjamin REVERSEAU" userId="b65a5dc1-e42c-4eb2-959a-fd433d569477" providerId="ADAL" clId="{5074BAA2-9AA7-4923-8D8A-D9F3D42541C7}" dt="2024-05-16T17:34:54.593" v="2098" actId="1076"/>
          <ac:spMkLst>
            <pc:docMk/>
            <pc:sldMk cId="2935448297" sldId="317"/>
            <ac:spMk id="15" creationId="{AA3FDE92-5667-FC56-5368-9BB398DA9205}"/>
          </ac:spMkLst>
        </pc:spChg>
        <pc:spChg chg="add del">
          <ac:chgData name="Benjamin REVERSEAU" userId="b65a5dc1-e42c-4eb2-959a-fd433d569477" providerId="ADAL" clId="{5074BAA2-9AA7-4923-8D8A-D9F3D42541C7}" dt="2024-05-16T13:56:10.143" v="841"/>
          <ac:spMkLst>
            <pc:docMk/>
            <pc:sldMk cId="2935448297" sldId="317"/>
            <ac:spMk id="16" creationId="{B89A5304-EF26-47F3-9CB7-ED121FC744E7}"/>
          </ac:spMkLst>
        </pc:spChg>
        <pc:spChg chg="add mod">
          <ac:chgData name="Benjamin REVERSEAU" userId="b65a5dc1-e42c-4eb2-959a-fd433d569477" providerId="ADAL" clId="{5074BAA2-9AA7-4923-8D8A-D9F3D42541C7}" dt="2024-05-16T16:49:40.555" v="2004" actId="14100"/>
          <ac:spMkLst>
            <pc:docMk/>
            <pc:sldMk cId="2935448297" sldId="317"/>
            <ac:spMk id="17" creationId="{E1CEB188-FAC1-6443-7727-4725DB8000A8}"/>
          </ac:spMkLst>
        </pc:spChg>
        <pc:spChg chg="add del">
          <ac:chgData name="Benjamin REVERSEAU" userId="b65a5dc1-e42c-4eb2-959a-fd433d569477" providerId="ADAL" clId="{5074BAA2-9AA7-4923-8D8A-D9F3D42541C7}" dt="2024-05-16T13:56:23.251" v="845" actId="26606"/>
          <ac:spMkLst>
            <pc:docMk/>
            <pc:sldMk cId="2935448297" sldId="317"/>
            <ac:spMk id="18" creationId="{6C077334-5571-4B83-A83E-4CCCFA7B5E8A}"/>
          </ac:spMkLst>
        </pc:spChg>
        <pc:spChg chg="add del">
          <ac:chgData name="Benjamin REVERSEAU" userId="b65a5dc1-e42c-4eb2-959a-fd433d569477" providerId="ADAL" clId="{5074BAA2-9AA7-4923-8D8A-D9F3D42541C7}" dt="2024-05-16T13:56:23.251" v="845" actId="26606"/>
          <ac:spMkLst>
            <pc:docMk/>
            <pc:sldMk cId="2935448297" sldId="317"/>
            <ac:spMk id="20" creationId="{4D3DC50D-CA0F-48F9-B17E-20D8669AA4E0}"/>
          </ac:spMkLst>
        </pc:spChg>
        <pc:spChg chg="add del mod">
          <ac:chgData name="Benjamin REVERSEAU" userId="b65a5dc1-e42c-4eb2-959a-fd433d569477" providerId="ADAL" clId="{5074BAA2-9AA7-4923-8D8A-D9F3D42541C7}" dt="2024-05-16T17:43:59.918" v="2120" actId="478"/>
          <ac:spMkLst>
            <pc:docMk/>
            <pc:sldMk cId="2935448297" sldId="317"/>
            <ac:spMk id="22" creationId="{8E7D029D-1135-8185-2A3A-FE34742A48EF}"/>
          </ac:spMkLst>
        </pc:spChg>
        <pc:spChg chg="add del">
          <ac:chgData name="Benjamin REVERSEAU" userId="b65a5dc1-e42c-4eb2-959a-fd433d569477" providerId="ADAL" clId="{5074BAA2-9AA7-4923-8D8A-D9F3D42541C7}" dt="2024-05-16T13:56:23.251" v="845" actId="26606"/>
          <ac:spMkLst>
            <pc:docMk/>
            <pc:sldMk cId="2935448297" sldId="317"/>
            <ac:spMk id="22" creationId="{D1B80E9C-CF8A-440B-B8F5-54BF121BF458}"/>
          </ac:spMkLst>
        </pc:spChg>
        <pc:spChg chg="add del">
          <ac:chgData name="Benjamin REVERSEAU" userId="b65a5dc1-e42c-4eb2-959a-fd433d569477" providerId="ADAL" clId="{5074BAA2-9AA7-4923-8D8A-D9F3D42541C7}" dt="2024-05-16T13:56:25.628" v="849"/>
          <ac:spMkLst>
            <pc:docMk/>
            <pc:sldMk cId="2935448297" sldId="317"/>
            <ac:spMk id="24" creationId="{A182D396-EC2D-4435-A2E7-2BE57CF6A1E0}"/>
          </ac:spMkLst>
        </pc:spChg>
        <pc:spChg chg="add del">
          <ac:chgData name="Benjamin REVERSEAU" userId="b65a5dc1-e42c-4eb2-959a-fd433d569477" providerId="ADAL" clId="{5074BAA2-9AA7-4923-8D8A-D9F3D42541C7}" dt="2024-05-16T13:56:25.628" v="849"/>
          <ac:spMkLst>
            <pc:docMk/>
            <pc:sldMk cId="2935448297" sldId="317"/>
            <ac:spMk id="25" creationId="{85B6A842-7411-4FE2-A63A-C0643166332F}"/>
          </ac:spMkLst>
        </pc:spChg>
        <pc:spChg chg="add del">
          <ac:chgData name="Benjamin REVERSEAU" userId="b65a5dc1-e42c-4eb2-959a-fd433d569477" providerId="ADAL" clId="{5074BAA2-9AA7-4923-8D8A-D9F3D42541C7}" dt="2024-05-16T13:56:25.628" v="849"/>
          <ac:spMkLst>
            <pc:docMk/>
            <pc:sldMk cId="2935448297" sldId="317"/>
            <ac:spMk id="26" creationId="{B0E1A1AC-EF07-4431-B59B-BD97DC04858D}"/>
          </ac:spMkLst>
        </pc:spChg>
        <pc:spChg chg="del">
          <ac:chgData name="Benjamin REVERSEAU" userId="b65a5dc1-e42c-4eb2-959a-fd433d569477" providerId="ADAL" clId="{5074BAA2-9AA7-4923-8D8A-D9F3D42541C7}" dt="2024-05-16T13:55:44.964" v="835" actId="478"/>
          <ac:spMkLst>
            <pc:docMk/>
            <pc:sldMk cId="2935448297" sldId="317"/>
            <ac:spMk id="27" creationId="{E79F272A-C574-1C34-A427-0CAB5D94416C}"/>
          </ac:spMkLst>
        </pc:spChg>
        <pc:spChg chg="del">
          <ac:chgData name="Benjamin REVERSEAU" userId="b65a5dc1-e42c-4eb2-959a-fd433d569477" providerId="ADAL" clId="{5074BAA2-9AA7-4923-8D8A-D9F3D42541C7}" dt="2024-05-16T13:55:44.964" v="835" actId="478"/>
          <ac:spMkLst>
            <pc:docMk/>
            <pc:sldMk cId="2935448297" sldId="317"/>
            <ac:spMk id="29" creationId="{D52A27CE-C775-E0E5-4AF1-D65A03C0B306}"/>
          </ac:spMkLst>
        </pc:spChg>
        <pc:spChg chg="del">
          <ac:chgData name="Benjamin REVERSEAU" userId="b65a5dc1-e42c-4eb2-959a-fd433d569477" providerId="ADAL" clId="{5074BAA2-9AA7-4923-8D8A-D9F3D42541C7}" dt="2024-05-16T13:55:44.964" v="835" actId="478"/>
          <ac:spMkLst>
            <pc:docMk/>
            <pc:sldMk cId="2935448297" sldId="317"/>
            <ac:spMk id="30" creationId="{E63101C8-4DCF-BFBF-E905-4141E01F019F}"/>
          </ac:spMkLst>
        </pc:spChg>
        <pc:spChg chg="del">
          <ac:chgData name="Benjamin REVERSEAU" userId="b65a5dc1-e42c-4eb2-959a-fd433d569477" providerId="ADAL" clId="{5074BAA2-9AA7-4923-8D8A-D9F3D42541C7}" dt="2024-05-16T13:55:44.964" v="835" actId="478"/>
          <ac:spMkLst>
            <pc:docMk/>
            <pc:sldMk cId="2935448297" sldId="317"/>
            <ac:spMk id="31" creationId="{D66AD9FE-DA67-6529-764C-9291EE39732C}"/>
          </ac:spMkLst>
        </pc:spChg>
        <pc:spChg chg="del">
          <ac:chgData name="Benjamin REVERSEAU" userId="b65a5dc1-e42c-4eb2-959a-fd433d569477" providerId="ADAL" clId="{5074BAA2-9AA7-4923-8D8A-D9F3D42541C7}" dt="2024-05-16T13:55:44.964" v="835" actId="478"/>
          <ac:spMkLst>
            <pc:docMk/>
            <pc:sldMk cId="2935448297" sldId="317"/>
            <ac:spMk id="34" creationId="{07EC6B42-2F0C-70A8-1B99-147921E5A861}"/>
          </ac:spMkLst>
        </pc:spChg>
        <pc:spChg chg="del">
          <ac:chgData name="Benjamin REVERSEAU" userId="b65a5dc1-e42c-4eb2-959a-fd433d569477" providerId="ADAL" clId="{5074BAA2-9AA7-4923-8D8A-D9F3D42541C7}" dt="2024-05-16T13:55:44.964" v="835" actId="478"/>
          <ac:spMkLst>
            <pc:docMk/>
            <pc:sldMk cId="2935448297" sldId="317"/>
            <ac:spMk id="36" creationId="{CF359B3C-3049-A304-C7BB-89185A07ECBE}"/>
          </ac:spMkLst>
        </pc:spChg>
        <pc:spChg chg="del">
          <ac:chgData name="Benjamin REVERSEAU" userId="b65a5dc1-e42c-4eb2-959a-fd433d569477" providerId="ADAL" clId="{5074BAA2-9AA7-4923-8D8A-D9F3D42541C7}" dt="2024-05-16T13:55:44.964" v="835" actId="478"/>
          <ac:spMkLst>
            <pc:docMk/>
            <pc:sldMk cId="2935448297" sldId="317"/>
            <ac:spMk id="37" creationId="{E5778473-1EAC-7318-3F50-65D3D4393FFB}"/>
          </ac:spMkLst>
        </pc:spChg>
        <pc:spChg chg="del">
          <ac:chgData name="Benjamin REVERSEAU" userId="b65a5dc1-e42c-4eb2-959a-fd433d569477" providerId="ADAL" clId="{5074BAA2-9AA7-4923-8D8A-D9F3D42541C7}" dt="2024-05-16T13:55:44.964" v="835" actId="478"/>
          <ac:spMkLst>
            <pc:docMk/>
            <pc:sldMk cId="2935448297" sldId="317"/>
            <ac:spMk id="38" creationId="{98523B3A-5CB7-D45F-92F1-BDEC5B4FB7D3}"/>
          </ac:spMkLst>
        </pc:spChg>
        <pc:spChg chg="del">
          <ac:chgData name="Benjamin REVERSEAU" userId="b65a5dc1-e42c-4eb2-959a-fd433d569477" providerId="ADAL" clId="{5074BAA2-9AA7-4923-8D8A-D9F3D42541C7}" dt="2024-05-16T13:55:44.964" v="835" actId="478"/>
          <ac:spMkLst>
            <pc:docMk/>
            <pc:sldMk cId="2935448297" sldId="317"/>
            <ac:spMk id="40" creationId="{295F97CB-5B32-20BB-B4B0-3CEE8012472E}"/>
          </ac:spMkLst>
        </pc:spChg>
        <pc:spChg chg="del">
          <ac:chgData name="Benjamin REVERSEAU" userId="b65a5dc1-e42c-4eb2-959a-fd433d569477" providerId="ADAL" clId="{5074BAA2-9AA7-4923-8D8A-D9F3D42541C7}" dt="2024-05-16T13:55:44.964" v="835" actId="478"/>
          <ac:spMkLst>
            <pc:docMk/>
            <pc:sldMk cId="2935448297" sldId="317"/>
            <ac:spMk id="41" creationId="{8F07BDC5-9546-EA78-1F8E-51E23A46D1B8}"/>
          </ac:spMkLst>
        </pc:spChg>
        <pc:spChg chg="del">
          <ac:chgData name="Benjamin REVERSEAU" userId="b65a5dc1-e42c-4eb2-959a-fd433d569477" providerId="ADAL" clId="{5074BAA2-9AA7-4923-8D8A-D9F3D42541C7}" dt="2024-05-16T13:55:44.964" v="835" actId="478"/>
          <ac:spMkLst>
            <pc:docMk/>
            <pc:sldMk cId="2935448297" sldId="317"/>
            <ac:spMk id="42" creationId="{3C27A3C2-4416-C210-F4B1-1DF057AA205E}"/>
          </ac:spMkLst>
        </pc:spChg>
        <pc:spChg chg="del">
          <ac:chgData name="Benjamin REVERSEAU" userId="b65a5dc1-e42c-4eb2-959a-fd433d569477" providerId="ADAL" clId="{5074BAA2-9AA7-4923-8D8A-D9F3D42541C7}" dt="2024-05-16T13:55:44.964" v="835" actId="478"/>
          <ac:spMkLst>
            <pc:docMk/>
            <pc:sldMk cId="2935448297" sldId="317"/>
            <ac:spMk id="43" creationId="{C632D419-C61D-8BE4-9410-3C4E3B68628E}"/>
          </ac:spMkLst>
        </pc:spChg>
        <pc:spChg chg="del">
          <ac:chgData name="Benjamin REVERSEAU" userId="b65a5dc1-e42c-4eb2-959a-fd433d569477" providerId="ADAL" clId="{5074BAA2-9AA7-4923-8D8A-D9F3D42541C7}" dt="2024-05-16T13:55:44.964" v="835" actId="478"/>
          <ac:spMkLst>
            <pc:docMk/>
            <pc:sldMk cId="2935448297" sldId="317"/>
            <ac:spMk id="44" creationId="{A82F4713-2606-5597-D465-1945BD92BF63}"/>
          </ac:spMkLst>
        </pc:spChg>
        <pc:spChg chg="del">
          <ac:chgData name="Benjamin REVERSEAU" userId="b65a5dc1-e42c-4eb2-959a-fd433d569477" providerId="ADAL" clId="{5074BAA2-9AA7-4923-8D8A-D9F3D42541C7}" dt="2024-05-16T13:55:44.964" v="835" actId="478"/>
          <ac:spMkLst>
            <pc:docMk/>
            <pc:sldMk cId="2935448297" sldId="317"/>
            <ac:spMk id="46" creationId="{C5E0AC5D-F825-3736-B3A7-3E94CF25D918}"/>
          </ac:spMkLst>
        </pc:spChg>
        <pc:spChg chg="del">
          <ac:chgData name="Benjamin REVERSEAU" userId="b65a5dc1-e42c-4eb2-959a-fd433d569477" providerId="ADAL" clId="{5074BAA2-9AA7-4923-8D8A-D9F3D42541C7}" dt="2024-05-16T13:55:44.964" v="835" actId="478"/>
          <ac:spMkLst>
            <pc:docMk/>
            <pc:sldMk cId="2935448297" sldId="317"/>
            <ac:spMk id="47" creationId="{A83E0F75-247F-0A80-5DA1-9827A2026BDE}"/>
          </ac:spMkLst>
        </pc:spChg>
        <pc:spChg chg="del">
          <ac:chgData name="Benjamin REVERSEAU" userId="b65a5dc1-e42c-4eb2-959a-fd433d569477" providerId="ADAL" clId="{5074BAA2-9AA7-4923-8D8A-D9F3D42541C7}" dt="2024-05-16T13:55:44.964" v="835" actId="478"/>
          <ac:spMkLst>
            <pc:docMk/>
            <pc:sldMk cId="2935448297" sldId="317"/>
            <ac:spMk id="48" creationId="{9AF1D46E-4220-E637-59A0-EC189991E7A9}"/>
          </ac:spMkLst>
        </pc:spChg>
        <pc:spChg chg="del">
          <ac:chgData name="Benjamin REVERSEAU" userId="b65a5dc1-e42c-4eb2-959a-fd433d569477" providerId="ADAL" clId="{5074BAA2-9AA7-4923-8D8A-D9F3D42541C7}" dt="2024-05-16T13:55:44.964" v="835" actId="478"/>
          <ac:spMkLst>
            <pc:docMk/>
            <pc:sldMk cId="2935448297" sldId="317"/>
            <ac:spMk id="49" creationId="{A934155D-4F89-40B5-81F2-712490664B86}"/>
          </ac:spMkLst>
        </pc:spChg>
        <pc:spChg chg="del">
          <ac:chgData name="Benjamin REVERSEAU" userId="b65a5dc1-e42c-4eb2-959a-fd433d569477" providerId="ADAL" clId="{5074BAA2-9AA7-4923-8D8A-D9F3D42541C7}" dt="2024-05-16T13:55:44.964" v="835" actId="478"/>
          <ac:spMkLst>
            <pc:docMk/>
            <pc:sldMk cId="2935448297" sldId="317"/>
            <ac:spMk id="51" creationId="{BC9DEEB6-51BC-06C0-ED0A-E16FEB046E7B}"/>
          </ac:spMkLst>
        </pc:spChg>
        <pc:spChg chg="del">
          <ac:chgData name="Benjamin REVERSEAU" userId="b65a5dc1-e42c-4eb2-959a-fd433d569477" providerId="ADAL" clId="{5074BAA2-9AA7-4923-8D8A-D9F3D42541C7}" dt="2024-05-16T13:55:44.964" v="835" actId="478"/>
          <ac:spMkLst>
            <pc:docMk/>
            <pc:sldMk cId="2935448297" sldId="317"/>
            <ac:spMk id="379" creationId="{5A267D8E-4D3D-4E01-1FF7-A556051A200D}"/>
          </ac:spMkLst>
        </pc:spChg>
        <pc:spChg chg="del">
          <ac:chgData name="Benjamin REVERSEAU" userId="b65a5dc1-e42c-4eb2-959a-fd433d569477" providerId="ADAL" clId="{5074BAA2-9AA7-4923-8D8A-D9F3D42541C7}" dt="2024-05-16T13:55:44.964" v="835" actId="478"/>
          <ac:spMkLst>
            <pc:docMk/>
            <pc:sldMk cId="2935448297" sldId="317"/>
            <ac:spMk id="381" creationId="{093D0B12-6C4A-7457-89EB-43F5348ACA71}"/>
          </ac:spMkLst>
        </pc:spChg>
        <pc:picChg chg="mod ord">
          <ac:chgData name="Benjamin REVERSEAU" userId="b65a5dc1-e42c-4eb2-959a-fd433d569477" providerId="ADAL" clId="{5074BAA2-9AA7-4923-8D8A-D9F3D42541C7}" dt="2024-05-16T13:56:25.628" v="849"/>
          <ac:picMkLst>
            <pc:docMk/>
            <pc:sldMk cId="2935448297" sldId="317"/>
            <ac:picMk id="2" creationId="{C7106131-334F-4016-B6C8-CF518835E2CA}"/>
          </ac:picMkLst>
        </pc:picChg>
        <pc:picChg chg="add mod ord">
          <ac:chgData name="Benjamin REVERSEAU" userId="b65a5dc1-e42c-4eb2-959a-fd433d569477" providerId="ADAL" clId="{5074BAA2-9AA7-4923-8D8A-D9F3D42541C7}" dt="2024-05-16T16:49:41.989" v="2007" actId="1076"/>
          <ac:picMkLst>
            <pc:docMk/>
            <pc:sldMk cId="2935448297" sldId="317"/>
            <ac:picMk id="4" creationId="{C172F00C-7377-1995-5755-7829259BC02D}"/>
          </ac:picMkLst>
        </pc:picChg>
        <pc:picChg chg="add del mod ord">
          <ac:chgData name="Benjamin REVERSEAU" userId="b65a5dc1-e42c-4eb2-959a-fd433d569477" providerId="ADAL" clId="{5074BAA2-9AA7-4923-8D8A-D9F3D42541C7}" dt="2024-05-16T16:19:30.246" v="1835" actId="478"/>
          <ac:picMkLst>
            <pc:docMk/>
            <pc:sldMk cId="2935448297" sldId="317"/>
            <ac:picMk id="6" creationId="{1EF37087-5B4B-663C-FBE9-5DA8600FF361}"/>
          </ac:picMkLst>
        </pc:picChg>
        <pc:picChg chg="add mod">
          <ac:chgData name="Benjamin REVERSEAU" userId="b65a5dc1-e42c-4eb2-959a-fd433d569477" providerId="ADAL" clId="{5074BAA2-9AA7-4923-8D8A-D9F3D42541C7}" dt="2024-05-16T16:49:41.398" v="2006" actId="1076"/>
          <ac:picMkLst>
            <pc:docMk/>
            <pc:sldMk cId="2935448297" sldId="317"/>
            <ac:picMk id="7" creationId="{BAD188E8-C65C-6044-28C3-C0C69C43EEC9}"/>
          </ac:picMkLst>
        </pc:picChg>
        <pc:picChg chg="add del mod">
          <ac:chgData name="Benjamin REVERSEAU" userId="b65a5dc1-e42c-4eb2-959a-fd433d569477" providerId="ADAL" clId="{5074BAA2-9AA7-4923-8D8A-D9F3D42541C7}" dt="2024-05-16T16:32:11.105" v="1949" actId="478"/>
          <ac:picMkLst>
            <pc:docMk/>
            <pc:sldMk cId="2935448297" sldId="317"/>
            <ac:picMk id="18" creationId="{0F1B785F-12B7-354F-114B-34F201DE8A97}"/>
          </ac:picMkLst>
        </pc:picChg>
        <pc:picChg chg="add del mod">
          <ac:chgData name="Benjamin REVERSEAU" userId="b65a5dc1-e42c-4eb2-959a-fd433d569477" providerId="ADAL" clId="{5074BAA2-9AA7-4923-8D8A-D9F3D42541C7}" dt="2024-05-16T14:00:15.570" v="892"/>
          <ac:picMkLst>
            <pc:docMk/>
            <pc:sldMk cId="2935448297" sldId="317"/>
            <ac:picMk id="19" creationId="{8039293F-7FC5-766A-AE98-20820419A35A}"/>
          </ac:picMkLst>
        </pc:picChg>
        <pc:picChg chg="add mod">
          <ac:chgData name="Benjamin REVERSEAU" userId="b65a5dc1-e42c-4eb2-959a-fd433d569477" providerId="ADAL" clId="{5074BAA2-9AA7-4923-8D8A-D9F3D42541C7}" dt="2024-05-16T16:49:40.973" v="2005" actId="1076"/>
          <ac:picMkLst>
            <pc:docMk/>
            <pc:sldMk cId="2935448297" sldId="317"/>
            <ac:picMk id="20" creationId="{4A7B4E13-FC89-9957-03EF-570F4F6CF700}"/>
          </ac:picMkLst>
        </pc:picChg>
        <pc:picChg chg="add del mod">
          <ac:chgData name="Benjamin REVERSEAU" userId="b65a5dc1-e42c-4eb2-959a-fd433d569477" providerId="ADAL" clId="{5074BAA2-9AA7-4923-8D8A-D9F3D42541C7}" dt="2024-05-16T17:40:13.961" v="2112" actId="478"/>
          <ac:picMkLst>
            <pc:docMk/>
            <pc:sldMk cId="2935448297" sldId="317"/>
            <ac:picMk id="21" creationId="{5AC81EC3-E58D-3014-9C69-BA33CFAEFBE7}"/>
          </ac:picMkLst>
        </pc:picChg>
        <pc:picChg chg="del">
          <ac:chgData name="Benjamin REVERSEAU" userId="b65a5dc1-e42c-4eb2-959a-fd433d569477" providerId="ADAL" clId="{5074BAA2-9AA7-4923-8D8A-D9F3D42541C7}" dt="2024-05-16T13:55:44.964" v="835" actId="478"/>
          <ac:picMkLst>
            <pc:docMk/>
            <pc:sldMk cId="2935448297" sldId="317"/>
            <ac:picMk id="28" creationId="{2375A0DE-03FD-AE8F-3EC9-5E819681B2D5}"/>
          </ac:picMkLst>
        </pc:picChg>
        <pc:picChg chg="del">
          <ac:chgData name="Benjamin REVERSEAU" userId="b65a5dc1-e42c-4eb2-959a-fd433d569477" providerId="ADAL" clId="{5074BAA2-9AA7-4923-8D8A-D9F3D42541C7}" dt="2024-05-16T13:55:44.964" v="835" actId="478"/>
          <ac:picMkLst>
            <pc:docMk/>
            <pc:sldMk cId="2935448297" sldId="317"/>
            <ac:picMk id="35" creationId="{4AC94912-3A88-AD1C-E694-44182A28787A}"/>
          </ac:picMkLst>
        </pc:picChg>
        <pc:picChg chg="del">
          <ac:chgData name="Benjamin REVERSEAU" userId="b65a5dc1-e42c-4eb2-959a-fd433d569477" providerId="ADAL" clId="{5074BAA2-9AA7-4923-8D8A-D9F3D42541C7}" dt="2024-05-16T13:55:44.964" v="835" actId="478"/>
          <ac:picMkLst>
            <pc:docMk/>
            <pc:sldMk cId="2935448297" sldId="317"/>
            <ac:picMk id="39" creationId="{FF88E2C3-E316-7DFC-504E-6A3C1631B2C5}"/>
          </ac:picMkLst>
        </pc:picChg>
        <pc:picChg chg="del">
          <ac:chgData name="Benjamin REVERSEAU" userId="b65a5dc1-e42c-4eb2-959a-fd433d569477" providerId="ADAL" clId="{5074BAA2-9AA7-4923-8D8A-D9F3D42541C7}" dt="2024-05-16T13:55:44.964" v="835" actId="478"/>
          <ac:picMkLst>
            <pc:docMk/>
            <pc:sldMk cId="2935448297" sldId="317"/>
            <ac:picMk id="45" creationId="{3A675797-3E23-A08A-A915-3ABA473E481A}"/>
          </ac:picMkLst>
        </pc:picChg>
        <pc:picChg chg="del">
          <ac:chgData name="Benjamin REVERSEAU" userId="b65a5dc1-e42c-4eb2-959a-fd433d569477" providerId="ADAL" clId="{5074BAA2-9AA7-4923-8D8A-D9F3D42541C7}" dt="2024-05-16T13:55:44.964" v="835" actId="478"/>
          <ac:picMkLst>
            <pc:docMk/>
            <pc:sldMk cId="2935448297" sldId="317"/>
            <ac:picMk id="50" creationId="{442325A7-B15A-C257-DCF4-8FC4BE28CF14}"/>
          </ac:picMkLst>
        </pc:picChg>
        <pc:picChg chg="del">
          <ac:chgData name="Benjamin REVERSEAU" userId="b65a5dc1-e42c-4eb2-959a-fd433d569477" providerId="ADAL" clId="{5074BAA2-9AA7-4923-8D8A-D9F3D42541C7}" dt="2024-05-16T13:55:44.964" v="835" actId="478"/>
          <ac:picMkLst>
            <pc:docMk/>
            <pc:sldMk cId="2935448297" sldId="317"/>
            <ac:picMk id="378" creationId="{362C920D-A765-4938-CCEA-BB41C06A0F9B}"/>
          </ac:picMkLst>
        </pc:picChg>
        <pc:cxnChg chg="add del">
          <ac:chgData name="Benjamin REVERSEAU" userId="b65a5dc1-e42c-4eb2-959a-fd433d569477" providerId="ADAL" clId="{5074BAA2-9AA7-4923-8D8A-D9F3D42541C7}" dt="2024-05-16T13:56:14.819" v="843" actId="26606"/>
          <ac:cxnSpMkLst>
            <pc:docMk/>
            <pc:sldMk cId="2935448297" sldId="317"/>
            <ac:cxnSpMk id="9" creationId="{1503BFE4-729B-D9D0-C17B-501E6AF1127A}"/>
          </ac:cxnSpMkLst>
        </pc:cxnChg>
      </pc:sldChg>
      <pc:sldChg chg="addSp delSp modSp add mod">
        <pc:chgData name="Benjamin REVERSEAU" userId="b65a5dc1-e42c-4eb2-959a-fd433d569477" providerId="ADAL" clId="{5074BAA2-9AA7-4923-8D8A-D9F3D42541C7}" dt="2024-05-21T07:26:23.237" v="3803" actId="14100"/>
        <pc:sldMkLst>
          <pc:docMk/>
          <pc:sldMk cId="445023047" sldId="318"/>
        </pc:sldMkLst>
        <pc:spChg chg="del">
          <ac:chgData name="Benjamin REVERSEAU" userId="b65a5dc1-e42c-4eb2-959a-fd433d569477" providerId="ADAL" clId="{5074BAA2-9AA7-4923-8D8A-D9F3D42541C7}" dt="2024-05-16T14:00:56.612" v="906" actId="478"/>
          <ac:spMkLst>
            <pc:docMk/>
            <pc:sldMk cId="445023047" sldId="318"/>
            <ac:spMk id="3" creationId="{F09FD08D-8D45-FCA8-BF5F-B0DE2E3A4615}"/>
          </ac:spMkLst>
        </pc:spChg>
        <pc:spChg chg="mod">
          <ac:chgData name="Benjamin REVERSEAU" userId="b65a5dc1-e42c-4eb2-959a-fd433d569477" providerId="ADAL" clId="{5074BAA2-9AA7-4923-8D8A-D9F3D42541C7}" dt="2024-05-16T14:00:45.021" v="905" actId="20577"/>
          <ac:spMkLst>
            <pc:docMk/>
            <pc:sldMk cId="445023047" sldId="318"/>
            <ac:spMk id="5" creationId="{89711195-CCB4-835C-3637-7F9C3D92678F}"/>
          </ac:spMkLst>
        </pc:spChg>
        <pc:spChg chg="mod">
          <ac:chgData name="Benjamin REVERSEAU" userId="b65a5dc1-e42c-4eb2-959a-fd433d569477" providerId="ADAL" clId="{5074BAA2-9AA7-4923-8D8A-D9F3D42541C7}" dt="2024-05-21T07:25:56.508" v="3799" actId="1036"/>
          <ac:spMkLst>
            <pc:docMk/>
            <pc:sldMk cId="445023047" sldId="318"/>
            <ac:spMk id="6" creationId="{E0F6C604-344D-7524-0596-821F717C28B4}"/>
          </ac:spMkLst>
        </pc:spChg>
        <pc:spChg chg="mod">
          <ac:chgData name="Benjamin REVERSEAU" userId="b65a5dc1-e42c-4eb2-959a-fd433d569477" providerId="ADAL" clId="{5074BAA2-9AA7-4923-8D8A-D9F3D42541C7}" dt="2024-05-21T07:25:56.508" v="3799" actId="1036"/>
          <ac:spMkLst>
            <pc:docMk/>
            <pc:sldMk cId="445023047" sldId="318"/>
            <ac:spMk id="7" creationId="{023A9BCB-8ED4-BEDF-0F8C-0E4A7A5B1607}"/>
          </ac:spMkLst>
        </pc:spChg>
        <pc:spChg chg="mod">
          <ac:chgData name="Benjamin REVERSEAU" userId="b65a5dc1-e42c-4eb2-959a-fd433d569477" providerId="ADAL" clId="{5074BAA2-9AA7-4923-8D8A-D9F3D42541C7}" dt="2024-05-16T14:01:08.549" v="907"/>
          <ac:spMkLst>
            <pc:docMk/>
            <pc:sldMk cId="445023047" sldId="318"/>
            <ac:spMk id="9" creationId="{DD0A34E7-E79E-D38D-8CCE-24890248679A}"/>
          </ac:spMkLst>
        </pc:spChg>
        <pc:spChg chg="mod">
          <ac:chgData name="Benjamin REVERSEAU" userId="b65a5dc1-e42c-4eb2-959a-fd433d569477" providerId="ADAL" clId="{5074BAA2-9AA7-4923-8D8A-D9F3D42541C7}" dt="2024-05-16T14:01:08.549" v="907"/>
          <ac:spMkLst>
            <pc:docMk/>
            <pc:sldMk cId="445023047" sldId="318"/>
            <ac:spMk id="10" creationId="{5EA2F10E-3349-EAA7-A3BF-A14BF87EB57E}"/>
          </ac:spMkLst>
        </pc:spChg>
        <pc:spChg chg="mod">
          <ac:chgData name="Benjamin REVERSEAU" userId="b65a5dc1-e42c-4eb2-959a-fd433d569477" providerId="ADAL" clId="{5074BAA2-9AA7-4923-8D8A-D9F3D42541C7}" dt="2024-05-16T14:01:08.549" v="907"/>
          <ac:spMkLst>
            <pc:docMk/>
            <pc:sldMk cId="445023047" sldId="318"/>
            <ac:spMk id="11" creationId="{EA24BC15-DF34-DAD0-F7EF-73035DA4BBE2}"/>
          </ac:spMkLst>
        </pc:spChg>
        <pc:spChg chg="mod">
          <ac:chgData name="Benjamin REVERSEAU" userId="b65a5dc1-e42c-4eb2-959a-fd433d569477" providerId="ADAL" clId="{5074BAA2-9AA7-4923-8D8A-D9F3D42541C7}" dt="2024-05-16T14:01:08.549" v="907"/>
          <ac:spMkLst>
            <pc:docMk/>
            <pc:sldMk cId="445023047" sldId="318"/>
            <ac:spMk id="12" creationId="{8EACABF2-D2BF-3DAF-D538-D22AC53E8A1A}"/>
          </ac:spMkLst>
        </pc:spChg>
        <pc:spChg chg="mod">
          <ac:chgData name="Benjamin REVERSEAU" userId="b65a5dc1-e42c-4eb2-959a-fd433d569477" providerId="ADAL" clId="{5074BAA2-9AA7-4923-8D8A-D9F3D42541C7}" dt="2024-05-16T15:08:53.656" v="1287" actId="207"/>
          <ac:spMkLst>
            <pc:docMk/>
            <pc:sldMk cId="445023047" sldId="318"/>
            <ac:spMk id="13" creationId="{74195297-92F7-CE17-8D0B-3CD089029C39}"/>
          </ac:spMkLst>
        </pc:spChg>
        <pc:spChg chg="mod">
          <ac:chgData name="Benjamin REVERSEAU" userId="b65a5dc1-e42c-4eb2-959a-fd433d569477" providerId="ADAL" clId="{5074BAA2-9AA7-4923-8D8A-D9F3D42541C7}" dt="2024-05-16T14:01:08.549" v="907"/>
          <ac:spMkLst>
            <pc:docMk/>
            <pc:sldMk cId="445023047" sldId="318"/>
            <ac:spMk id="14" creationId="{A13CE7C0-A9B9-3E10-BFA1-A69C69241AD2}"/>
          </ac:spMkLst>
        </pc:spChg>
        <pc:spChg chg="mod">
          <ac:chgData name="Benjamin REVERSEAU" userId="b65a5dc1-e42c-4eb2-959a-fd433d569477" providerId="ADAL" clId="{5074BAA2-9AA7-4923-8D8A-D9F3D42541C7}" dt="2024-05-16T14:01:08.549" v="907"/>
          <ac:spMkLst>
            <pc:docMk/>
            <pc:sldMk cId="445023047" sldId="318"/>
            <ac:spMk id="15" creationId="{199C2914-7EA8-649A-90B2-7026A538E876}"/>
          </ac:spMkLst>
        </pc:spChg>
        <pc:spChg chg="mod">
          <ac:chgData name="Benjamin REVERSEAU" userId="b65a5dc1-e42c-4eb2-959a-fd433d569477" providerId="ADAL" clId="{5074BAA2-9AA7-4923-8D8A-D9F3D42541C7}" dt="2024-05-16T14:01:08.549" v="907"/>
          <ac:spMkLst>
            <pc:docMk/>
            <pc:sldMk cId="445023047" sldId="318"/>
            <ac:spMk id="16" creationId="{70E27A58-5C71-0759-A70C-7288055D7EFE}"/>
          </ac:spMkLst>
        </pc:spChg>
        <pc:spChg chg="mod">
          <ac:chgData name="Benjamin REVERSEAU" userId="b65a5dc1-e42c-4eb2-959a-fd433d569477" providerId="ADAL" clId="{5074BAA2-9AA7-4923-8D8A-D9F3D42541C7}" dt="2024-05-21T07:25:56.508" v="3799" actId="1036"/>
          <ac:spMkLst>
            <pc:docMk/>
            <pc:sldMk cId="445023047" sldId="318"/>
            <ac:spMk id="17" creationId="{4BED6A65-E78F-27D5-4014-F37E05AB4F72}"/>
          </ac:spMkLst>
        </pc:spChg>
        <pc:spChg chg="del">
          <ac:chgData name="Benjamin REVERSEAU" userId="b65a5dc1-e42c-4eb2-959a-fd433d569477" providerId="ADAL" clId="{5074BAA2-9AA7-4923-8D8A-D9F3D42541C7}" dt="2024-05-16T14:00:56.612" v="906" actId="478"/>
          <ac:spMkLst>
            <pc:docMk/>
            <pc:sldMk cId="445023047" sldId="318"/>
            <ac:spMk id="17" creationId="{E1CEB188-FAC1-6443-7727-4725DB8000A8}"/>
          </ac:spMkLst>
        </pc:spChg>
        <pc:spChg chg="mod">
          <ac:chgData name="Benjamin REVERSEAU" userId="b65a5dc1-e42c-4eb2-959a-fd433d569477" providerId="ADAL" clId="{5074BAA2-9AA7-4923-8D8A-D9F3D42541C7}" dt="2024-05-16T14:01:08.549" v="907"/>
          <ac:spMkLst>
            <pc:docMk/>
            <pc:sldMk cId="445023047" sldId="318"/>
            <ac:spMk id="18" creationId="{F976D828-6A34-0AB7-A7E1-BBF15688C73D}"/>
          </ac:spMkLst>
        </pc:spChg>
        <pc:spChg chg="mod">
          <ac:chgData name="Benjamin REVERSEAU" userId="b65a5dc1-e42c-4eb2-959a-fd433d569477" providerId="ADAL" clId="{5074BAA2-9AA7-4923-8D8A-D9F3D42541C7}" dt="2024-05-16T14:01:08.549" v="907"/>
          <ac:spMkLst>
            <pc:docMk/>
            <pc:sldMk cId="445023047" sldId="318"/>
            <ac:spMk id="19" creationId="{62EAF3D6-993C-36B3-40A0-4A772768C12E}"/>
          </ac:spMkLst>
        </pc:spChg>
        <pc:spChg chg="mod">
          <ac:chgData name="Benjamin REVERSEAU" userId="b65a5dc1-e42c-4eb2-959a-fd433d569477" providerId="ADAL" clId="{5074BAA2-9AA7-4923-8D8A-D9F3D42541C7}" dt="2024-05-16T14:01:08.549" v="907"/>
          <ac:spMkLst>
            <pc:docMk/>
            <pc:sldMk cId="445023047" sldId="318"/>
            <ac:spMk id="20" creationId="{2F2DAC68-859D-0B81-2F8A-5F8704E3A41C}"/>
          </ac:spMkLst>
        </pc:spChg>
        <pc:spChg chg="mod">
          <ac:chgData name="Benjamin REVERSEAU" userId="b65a5dc1-e42c-4eb2-959a-fd433d569477" providerId="ADAL" clId="{5074BAA2-9AA7-4923-8D8A-D9F3D42541C7}" dt="2024-05-16T14:59:44.690" v="1149" actId="1038"/>
          <ac:spMkLst>
            <pc:docMk/>
            <pc:sldMk cId="445023047" sldId="318"/>
            <ac:spMk id="22" creationId="{4DFF63AD-70BD-442A-BDD7-303C9352B49F}"/>
          </ac:spMkLst>
        </pc:spChg>
        <pc:spChg chg="mod">
          <ac:chgData name="Benjamin REVERSEAU" userId="b65a5dc1-e42c-4eb2-959a-fd433d569477" providerId="ADAL" clId="{5074BAA2-9AA7-4923-8D8A-D9F3D42541C7}" dt="2024-05-16T14:59:44.690" v="1149" actId="1038"/>
          <ac:spMkLst>
            <pc:docMk/>
            <pc:sldMk cId="445023047" sldId="318"/>
            <ac:spMk id="23" creationId="{E2F2AB70-6247-B519-4280-97F0DC48D91A}"/>
          </ac:spMkLst>
        </pc:spChg>
        <pc:spChg chg="mod">
          <ac:chgData name="Benjamin REVERSEAU" userId="b65a5dc1-e42c-4eb2-959a-fd433d569477" providerId="ADAL" clId="{5074BAA2-9AA7-4923-8D8A-D9F3D42541C7}" dt="2024-05-16T14:59:44.690" v="1149" actId="1038"/>
          <ac:spMkLst>
            <pc:docMk/>
            <pc:sldMk cId="445023047" sldId="318"/>
            <ac:spMk id="24" creationId="{90D2CCA8-FCBB-19D8-F2CA-2189AC74E0B4}"/>
          </ac:spMkLst>
        </pc:spChg>
        <pc:spChg chg="mod">
          <ac:chgData name="Benjamin REVERSEAU" userId="b65a5dc1-e42c-4eb2-959a-fd433d569477" providerId="ADAL" clId="{5074BAA2-9AA7-4923-8D8A-D9F3D42541C7}" dt="2024-05-16T14:59:44.690" v="1149" actId="1038"/>
          <ac:spMkLst>
            <pc:docMk/>
            <pc:sldMk cId="445023047" sldId="318"/>
            <ac:spMk id="25" creationId="{9C703CF3-F998-DBD1-EB64-C08D7110FE92}"/>
          </ac:spMkLst>
        </pc:spChg>
        <pc:spChg chg="mod">
          <ac:chgData name="Benjamin REVERSEAU" userId="b65a5dc1-e42c-4eb2-959a-fd433d569477" providerId="ADAL" clId="{5074BAA2-9AA7-4923-8D8A-D9F3D42541C7}" dt="2024-05-16T15:09:35.060" v="1318" actId="207"/>
          <ac:spMkLst>
            <pc:docMk/>
            <pc:sldMk cId="445023047" sldId="318"/>
            <ac:spMk id="26" creationId="{5F19A56C-C90E-0AB9-4071-A7ED81CAC12C}"/>
          </ac:spMkLst>
        </pc:spChg>
        <pc:spChg chg="mod">
          <ac:chgData name="Benjamin REVERSEAU" userId="b65a5dc1-e42c-4eb2-959a-fd433d569477" providerId="ADAL" clId="{5074BAA2-9AA7-4923-8D8A-D9F3D42541C7}" dt="2024-05-16T14:59:44.690" v="1149" actId="1038"/>
          <ac:spMkLst>
            <pc:docMk/>
            <pc:sldMk cId="445023047" sldId="318"/>
            <ac:spMk id="27" creationId="{1E2AC4AD-D144-1BBE-EA13-BE2CA927CD65}"/>
          </ac:spMkLst>
        </pc:spChg>
        <pc:spChg chg="mod">
          <ac:chgData name="Benjamin REVERSEAU" userId="b65a5dc1-e42c-4eb2-959a-fd433d569477" providerId="ADAL" clId="{5074BAA2-9AA7-4923-8D8A-D9F3D42541C7}" dt="2024-05-16T14:59:44.690" v="1149" actId="1038"/>
          <ac:spMkLst>
            <pc:docMk/>
            <pc:sldMk cId="445023047" sldId="318"/>
            <ac:spMk id="28" creationId="{C32DE2E1-CB12-F99D-CC71-12DAE257B6B6}"/>
          </ac:spMkLst>
        </pc:spChg>
        <pc:spChg chg="mod">
          <ac:chgData name="Benjamin REVERSEAU" userId="b65a5dc1-e42c-4eb2-959a-fd433d569477" providerId="ADAL" clId="{5074BAA2-9AA7-4923-8D8A-D9F3D42541C7}" dt="2024-05-16T14:59:44.690" v="1149" actId="1038"/>
          <ac:spMkLst>
            <pc:docMk/>
            <pc:sldMk cId="445023047" sldId="318"/>
            <ac:spMk id="29" creationId="{29C5338E-E2D1-CD14-0273-9A8B8F5588CC}"/>
          </ac:spMkLst>
        </pc:spChg>
        <pc:spChg chg="mod">
          <ac:chgData name="Benjamin REVERSEAU" userId="b65a5dc1-e42c-4eb2-959a-fd433d569477" providerId="ADAL" clId="{5074BAA2-9AA7-4923-8D8A-D9F3D42541C7}" dt="2024-05-16T14:59:44.690" v="1149" actId="1038"/>
          <ac:spMkLst>
            <pc:docMk/>
            <pc:sldMk cId="445023047" sldId="318"/>
            <ac:spMk id="30" creationId="{C49084A8-E6AD-54F1-71AB-3F61264E7BA2}"/>
          </ac:spMkLst>
        </pc:spChg>
        <pc:spChg chg="mod">
          <ac:chgData name="Benjamin REVERSEAU" userId="b65a5dc1-e42c-4eb2-959a-fd433d569477" providerId="ADAL" clId="{5074BAA2-9AA7-4923-8D8A-D9F3D42541C7}" dt="2024-05-16T14:59:44.690" v="1149" actId="1038"/>
          <ac:spMkLst>
            <pc:docMk/>
            <pc:sldMk cId="445023047" sldId="318"/>
            <ac:spMk id="31" creationId="{86E98C6F-5D02-B81B-E341-E08C5F5D69E6}"/>
          </ac:spMkLst>
        </pc:spChg>
        <pc:spChg chg="mod">
          <ac:chgData name="Benjamin REVERSEAU" userId="b65a5dc1-e42c-4eb2-959a-fd433d569477" providerId="ADAL" clId="{5074BAA2-9AA7-4923-8D8A-D9F3D42541C7}" dt="2024-05-16T14:59:44.690" v="1149" actId="1038"/>
          <ac:spMkLst>
            <pc:docMk/>
            <pc:sldMk cId="445023047" sldId="318"/>
            <ac:spMk id="32" creationId="{275DF399-DD8E-65F5-5D5C-AAB332098996}"/>
          </ac:spMkLst>
        </pc:spChg>
        <pc:spChg chg="mod">
          <ac:chgData name="Benjamin REVERSEAU" userId="b65a5dc1-e42c-4eb2-959a-fd433d569477" providerId="ADAL" clId="{5074BAA2-9AA7-4923-8D8A-D9F3D42541C7}" dt="2024-05-16T14:59:44.690" v="1149" actId="1038"/>
          <ac:spMkLst>
            <pc:docMk/>
            <pc:sldMk cId="445023047" sldId="318"/>
            <ac:spMk id="34" creationId="{EF90C375-046B-7A4C-0361-863AD353A96A}"/>
          </ac:spMkLst>
        </pc:spChg>
        <pc:spChg chg="mod">
          <ac:chgData name="Benjamin REVERSEAU" userId="b65a5dc1-e42c-4eb2-959a-fd433d569477" providerId="ADAL" clId="{5074BAA2-9AA7-4923-8D8A-D9F3D42541C7}" dt="2024-05-16T14:59:44.690" v="1149" actId="1038"/>
          <ac:spMkLst>
            <pc:docMk/>
            <pc:sldMk cId="445023047" sldId="318"/>
            <ac:spMk id="35" creationId="{6CD14DE5-455A-636E-39EA-4A75966C5DB4}"/>
          </ac:spMkLst>
        </pc:spChg>
        <pc:spChg chg="mod">
          <ac:chgData name="Benjamin REVERSEAU" userId="b65a5dc1-e42c-4eb2-959a-fd433d569477" providerId="ADAL" clId="{5074BAA2-9AA7-4923-8D8A-D9F3D42541C7}" dt="2024-05-16T14:59:44.690" v="1149" actId="1038"/>
          <ac:spMkLst>
            <pc:docMk/>
            <pc:sldMk cId="445023047" sldId="318"/>
            <ac:spMk id="36" creationId="{27CB50F9-DE88-504C-FDEE-27D9CAE31F9F}"/>
          </ac:spMkLst>
        </pc:spChg>
        <pc:spChg chg="mod">
          <ac:chgData name="Benjamin REVERSEAU" userId="b65a5dc1-e42c-4eb2-959a-fd433d569477" providerId="ADAL" clId="{5074BAA2-9AA7-4923-8D8A-D9F3D42541C7}" dt="2024-05-16T14:59:44.690" v="1149" actId="1038"/>
          <ac:spMkLst>
            <pc:docMk/>
            <pc:sldMk cId="445023047" sldId="318"/>
            <ac:spMk id="37" creationId="{759EBEEC-7D77-63B9-B13B-A33780AFCA26}"/>
          </ac:spMkLst>
        </pc:spChg>
        <pc:spChg chg="del mod">
          <ac:chgData name="Benjamin REVERSEAU" userId="b65a5dc1-e42c-4eb2-959a-fd433d569477" providerId="ADAL" clId="{5074BAA2-9AA7-4923-8D8A-D9F3D42541C7}" dt="2024-05-16T15:09:48.554" v="1319" actId="478"/>
          <ac:spMkLst>
            <pc:docMk/>
            <pc:sldMk cId="445023047" sldId="318"/>
            <ac:spMk id="38" creationId="{2ECAB404-6FE1-2E57-B7DF-EA8442BE4BF2}"/>
          </ac:spMkLst>
        </pc:spChg>
        <pc:spChg chg="mod">
          <ac:chgData name="Benjamin REVERSEAU" userId="b65a5dc1-e42c-4eb2-959a-fd433d569477" providerId="ADAL" clId="{5074BAA2-9AA7-4923-8D8A-D9F3D42541C7}" dt="2024-05-21T07:25:56.508" v="3799" actId="1036"/>
          <ac:spMkLst>
            <pc:docMk/>
            <pc:sldMk cId="445023047" sldId="318"/>
            <ac:spMk id="38" creationId="{B5DD2B04-2908-0FAA-9466-3B9DDE68D30D}"/>
          </ac:spMkLst>
        </pc:spChg>
        <pc:spChg chg="mod">
          <ac:chgData name="Benjamin REVERSEAU" userId="b65a5dc1-e42c-4eb2-959a-fd433d569477" providerId="ADAL" clId="{5074BAA2-9AA7-4923-8D8A-D9F3D42541C7}" dt="2024-05-16T14:59:44.690" v="1149" actId="1038"/>
          <ac:spMkLst>
            <pc:docMk/>
            <pc:sldMk cId="445023047" sldId="318"/>
            <ac:spMk id="39" creationId="{D9CE8878-3D2B-A3B1-7E42-D0B367E92FF1}"/>
          </ac:spMkLst>
        </pc:spChg>
        <pc:spChg chg="mod">
          <ac:chgData name="Benjamin REVERSEAU" userId="b65a5dc1-e42c-4eb2-959a-fd433d569477" providerId="ADAL" clId="{5074BAA2-9AA7-4923-8D8A-D9F3D42541C7}" dt="2024-05-16T14:59:44.690" v="1149" actId="1038"/>
          <ac:spMkLst>
            <pc:docMk/>
            <pc:sldMk cId="445023047" sldId="318"/>
            <ac:spMk id="40" creationId="{AE2CC364-C7F2-012C-7D36-95940FABC915}"/>
          </ac:spMkLst>
        </pc:spChg>
        <pc:spChg chg="mod">
          <ac:chgData name="Benjamin REVERSEAU" userId="b65a5dc1-e42c-4eb2-959a-fd433d569477" providerId="ADAL" clId="{5074BAA2-9AA7-4923-8D8A-D9F3D42541C7}" dt="2024-05-16T14:59:44.690" v="1149" actId="1038"/>
          <ac:spMkLst>
            <pc:docMk/>
            <pc:sldMk cId="445023047" sldId="318"/>
            <ac:spMk id="41" creationId="{3265AD61-FF0F-2350-7CC0-EF269242CE9D}"/>
          </ac:spMkLst>
        </pc:spChg>
        <pc:spChg chg="mod">
          <ac:chgData name="Benjamin REVERSEAU" userId="b65a5dc1-e42c-4eb2-959a-fd433d569477" providerId="ADAL" clId="{5074BAA2-9AA7-4923-8D8A-D9F3D42541C7}" dt="2024-05-16T14:59:44.690" v="1149" actId="1038"/>
          <ac:spMkLst>
            <pc:docMk/>
            <pc:sldMk cId="445023047" sldId="318"/>
            <ac:spMk id="42" creationId="{75362035-80F1-3FB1-F25F-083E07C6620C}"/>
          </ac:spMkLst>
        </pc:spChg>
        <pc:spChg chg="mod">
          <ac:chgData name="Benjamin REVERSEAU" userId="b65a5dc1-e42c-4eb2-959a-fd433d569477" providerId="ADAL" clId="{5074BAA2-9AA7-4923-8D8A-D9F3D42541C7}" dt="2024-05-16T14:59:44.690" v="1149" actId="1038"/>
          <ac:spMkLst>
            <pc:docMk/>
            <pc:sldMk cId="445023047" sldId="318"/>
            <ac:spMk id="43" creationId="{1E6EEB7B-CD18-6BF4-877B-7B324CFF26D3}"/>
          </ac:spMkLst>
        </pc:spChg>
        <pc:spChg chg="mod">
          <ac:chgData name="Benjamin REVERSEAU" userId="b65a5dc1-e42c-4eb2-959a-fd433d569477" providerId="ADAL" clId="{5074BAA2-9AA7-4923-8D8A-D9F3D42541C7}" dt="2024-05-16T14:59:44.690" v="1149" actId="1038"/>
          <ac:spMkLst>
            <pc:docMk/>
            <pc:sldMk cId="445023047" sldId="318"/>
            <ac:spMk id="44" creationId="{82B37420-562C-115F-25BC-3F4FB6F25EFB}"/>
          </ac:spMkLst>
        </pc:spChg>
        <pc:spChg chg="add mod">
          <ac:chgData name="Benjamin REVERSEAU" userId="b65a5dc1-e42c-4eb2-959a-fd433d569477" providerId="ADAL" clId="{5074BAA2-9AA7-4923-8D8A-D9F3D42541C7}" dt="2024-05-21T07:25:34.507" v="3789" actId="403"/>
          <ac:spMkLst>
            <pc:docMk/>
            <pc:sldMk cId="445023047" sldId="318"/>
            <ac:spMk id="45" creationId="{9782797C-0837-1F5C-1798-3BE4B99AF05A}"/>
          </ac:spMkLst>
        </pc:spChg>
        <pc:spChg chg="add mod">
          <ac:chgData name="Benjamin REVERSEAU" userId="b65a5dc1-e42c-4eb2-959a-fd433d569477" providerId="ADAL" clId="{5074BAA2-9AA7-4923-8D8A-D9F3D42541C7}" dt="2024-05-21T07:25:38.299" v="3790" actId="403"/>
          <ac:spMkLst>
            <pc:docMk/>
            <pc:sldMk cId="445023047" sldId="318"/>
            <ac:spMk id="46" creationId="{B633DE5D-1DA0-3B02-7937-B6333E31DFEB}"/>
          </ac:spMkLst>
        </pc:spChg>
        <pc:spChg chg="add mod">
          <ac:chgData name="Benjamin REVERSEAU" userId="b65a5dc1-e42c-4eb2-959a-fd433d569477" providerId="ADAL" clId="{5074BAA2-9AA7-4923-8D8A-D9F3D42541C7}" dt="2024-05-21T07:25:56.508" v="3799" actId="1036"/>
          <ac:spMkLst>
            <pc:docMk/>
            <pc:sldMk cId="445023047" sldId="318"/>
            <ac:spMk id="47" creationId="{BCD6FB82-186A-4180-9CF7-9D2B6E3E7DB7}"/>
          </ac:spMkLst>
        </pc:spChg>
        <pc:spChg chg="add mod">
          <ac:chgData name="Benjamin REVERSEAU" userId="b65a5dc1-e42c-4eb2-959a-fd433d569477" providerId="ADAL" clId="{5074BAA2-9AA7-4923-8D8A-D9F3D42541C7}" dt="2024-05-17T07:50:24.362" v="2980" actId="14100"/>
          <ac:spMkLst>
            <pc:docMk/>
            <pc:sldMk cId="445023047" sldId="318"/>
            <ac:spMk id="48" creationId="{6348BB91-01E0-CAFF-0286-4B949B20152C}"/>
          </ac:spMkLst>
        </pc:spChg>
        <pc:spChg chg="add mod">
          <ac:chgData name="Benjamin REVERSEAU" userId="b65a5dc1-e42c-4eb2-959a-fd433d569477" providerId="ADAL" clId="{5074BAA2-9AA7-4923-8D8A-D9F3D42541C7}" dt="2024-05-17T07:49:51.519" v="2968" actId="403"/>
          <ac:spMkLst>
            <pc:docMk/>
            <pc:sldMk cId="445023047" sldId="318"/>
            <ac:spMk id="49" creationId="{F1BA3F20-72F7-77AD-4278-3425B418BD3A}"/>
          </ac:spMkLst>
        </pc:spChg>
        <pc:spChg chg="add mod">
          <ac:chgData name="Benjamin REVERSEAU" userId="b65a5dc1-e42c-4eb2-959a-fd433d569477" providerId="ADAL" clId="{5074BAA2-9AA7-4923-8D8A-D9F3D42541C7}" dt="2024-05-17T07:50:15.426" v="2977" actId="1076"/>
          <ac:spMkLst>
            <pc:docMk/>
            <pc:sldMk cId="445023047" sldId="318"/>
            <ac:spMk id="50" creationId="{BDCA745E-5451-D886-4500-08DC68676CFE}"/>
          </ac:spMkLst>
        </pc:spChg>
        <pc:spChg chg="add mod">
          <ac:chgData name="Benjamin REVERSEAU" userId="b65a5dc1-e42c-4eb2-959a-fd433d569477" providerId="ADAL" clId="{5074BAA2-9AA7-4923-8D8A-D9F3D42541C7}" dt="2024-05-17T07:50:21.129" v="2979" actId="1076"/>
          <ac:spMkLst>
            <pc:docMk/>
            <pc:sldMk cId="445023047" sldId="318"/>
            <ac:spMk id="51" creationId="{3A561BFD-EF59-B13E-3830-8C15A527A0CC}"/>
          </ac:spMkLst>
        </pc:spChg>
        <pc:spChg chg="add mod">
          <ac:chgData name="Benjamin REVERSEAU" userId="b65a5dc1-e42c-4eb2-959a-fd433d569477" providerId="ADAL" clId="{5074BAA2-9AA7-4923-8D8A-D9F3D42541C7}" dt="2024-05-17T07:50:05.953" v="2974" actId="14100"/>
          <ac:spMkLst>
            <pc:docMk/>
            <pc:sldMk cId="445023047" sldId="318"/>
            <ac:spMk id="52" creationId="{AA663DC1-8E29-41E1-9DD2-9BDB8B74581D}"/>
          </ac:spMkLst>
        </pc:spChg>
        <pc:spChg chg="add mod">
          <ac:chgData name="Benjamin REVERSEAU" userId="b65a5dc1-e42c-4eb2-959a-fd433d569477" providerId="ADAL" clId="{5074BAA2-9AA7-4923-8D8A-D9F3D42541C7}" dt="2024-05-21T07:26:23.237" v="3803" actId="14100"/>
          <ac:spMkLst>
            <pc:docMk/>
            <pc:sldMk cId="445023047" sldId="318"/>
            <ac:spMk id="53" creationId="{30191FB2-37C5-45FE-2F28-81325DF4C69E}"/>
          </ac:spMkLst>
        </pc:spChg>
        <pc:spChg chg="add mod">
          <ac:chgData name="Benjamin REVERSEAU" userId="b65a5dc1-e42c-4eb2-959a-fd433d569477" providerId="ADAL" clId="{5074BAA2-9AA7-4923-8D8A-D9F3D42541C7}" dt="2024-05-17T07:49:51.519" v="2968" actId="403"/>
          <ac:spMkLst>
            <pc:docMk/>
            <pc:sldMk cId="445023047" sldId="318"/>
            <ac:spMk id="54" creationId="{1CC6B186-8CC4-45B4-0517-A335FB65BC3B}"/>
          </ac:spMkLst>
        </pc:spChg>
        <pc:spChg chg="add mod">
          <ac:chgData name="Benjamin REVERSEAU" userId="b65a5dc1-e42c-4eb2-959a-fd433d569477" providerId="ADAL" clId="{5074BAA2-9AA7-4923-8D8A-D9F3D42541C7}" dt="2024-05-17T07:50:13.473" v="2976" actId="1076"/>
          <ac:spMkLst>
            <pc:docMk/>
            <pc:sldMk cId="445023047" sldId="318"/>
            <ac:spMk id="55" creationId="{2D44D855-93F8-FCC4-50A1-4AB040F318D9}"/>
          </ac:spMkLst>
        </pc:spChg>
        <pc:spChg chg="add mod">
          <ac:chgData name="Benjamin REVERSEAU" userId="b65a5dc1-e42c-4eb2-959a-fd433d569477" providerId="ADAL" clId="{5074BAA2-9AA7-4923-8D8A-D9F3D42541C7}" dt="2024-05-17T07:49:51.519" v="2968" actId="403"/>
          <ac:spMkLst>
            <pc:docMk/>
            <pc:sldMk cId="445023047" sldId="318"/>
            <ac:spMk id="56" creationId="{6E3CC65A-5CAC-4AD9-90AD-7B40AED9C515}"/>
          </ac:spMkLst>
        </pc:spChg>
        <pc:spChg chg="add mod">
          <ac:chgData name="Benjamin REVERSEAU" userId="b65a5dc1-e42c-4eb2-959a-fd433d569477" providerId="ADAL" clId="{5074BAA2-9AA7-4923-8D8A-D9F3D42541C7}" dt="2024-05-17T07:50:10.585" v="2975" actId="1076"/>
          <ac:spMkLst>
            <pc:docMk/>
            <pc:sldMk cId="445023047" sldId="318"/>
            <ac:spMk id="57" creationId="{37C7169A-9CDF-038A-B954-88C3D3930E79}"/>
          </ac:spMkLst>
        </pc:spChg>
        <pc:spChg chg="add mod">
          <ac:chgData name="Benjamin REVERSEAU" userId="b65a5dc1-e42c-4eb2-959a-fd433d569477" providerId="ADAL" clId="{5074BAA2-9AA7-4923-8D8A-D9F3D42541C7}" dt="2024-05-17T07:49:55.947" v="2969" actId="14100"/>
          <ac:spMkLst>
            <pc:docMk/>
            <pc:sldMk cId="445023047" sldId="318"/>
            <ac:spMk id="58" creationId="{13E7D1A7-DD0B-E566-3BAD-3FC790A848F9}"/>
          </ac:spMkLst>
        </pc:spChg>
        <pc:spChg chg="add mod">
          <ac:chgData name="Benjamin REVERSEAU" userId="b65a5dc1-e42c-4eb2-959a-fd433d569477" providerId="ADAL" clId="{5074BAA2-9AA7-4923-8D8A-D9F3D42541C7}" dt="2024-05-17T07:50:29.769" v="2981" actId="1076"/>
          <ac:spMkLst>
            <pc:docMk/>
            <pc:sldMk cId="445023047" sldId="318"/>
            <ac:spMk id="59" creationId="{B20EDAC4-1614-91D9-38AA-7DD4DF6E267C}"/>
          </ac:spMkLst>
        </pc:spChg>
        <pc:spChg chg="add mod">
          <ac:chgData name="Benjamin REVERSEAU" userId="b65a5dc1-e42c-4eb2-959a-fd433d569477" providerId="ADAL" clId="{5074BAA2-9AA7-4923-8D8A-D9F3D42541C7}" dt="2024-05-17T07:50:02.610" v="2972" actId="1076"/>
          <ac:spMkLst>
            <pc:docMk/>
            <pc:sldMk cId="445023047" sldId="318"/>
            <ac:spMk id="60" creationId="{4A2F7176-CCD4-5E55-9547-288DF941CCDE}"/>
          </ac:spMkLst>
        </pc:spChg>
        <pc:spChg chg="add mod">
          <ac:chgData name="Benjamin REVERSEAU" userId="b65a5dc1-e42c-4eb2-959a-fd433d569477" providerId="ADAL" clId="{5074BAA2-9AA7-4923-8D8A-D9F3D42541C7}" dt="2024-05-17T07:49:59.313" v="2971" actId="14100"/>
          <ac:spMkLst>
            <pc:docMk/>
            <pc:sldMk cId="445023047" sldId="318"/>
            <ac:spMk id="61" creationId="{BA370548-0BD8-B1A5-F4E2-C5C549132C49}"/>
          </ac:spMkLst>
        </pc:spChg>
        <pc:spChg chg="add mod">
          <ac:chgData name="Benjamin REVERSEAU" userId="b65a5dc1-e42c-4eb2-959a-fd433d569477" providerId="ADAL" clId="{5074BAA2-9AA7-4923-8D8A-D9F3D42541C7}" dt="2024-05-21T07:25:21.388" v="3785" actId="164"/>
          <ac:spMkLst>
            <pc:docMk/>
            <pc:sldMk cId="445023047" sldId="318"/>
            <ac:spMk id="63" creationId="{75CC5A27-6151-EA1C-1818-323B65C96BF0}"/>
          </ac:spMkLst>
        </pc:spChg>
        <pc:spChg chg="mod">
          <ac:chgData name="Benjamin REVERSEAU" userId="b65a5dc1-e42c-4eb2-959a-fd433d569477" providerId="ADAL" clId="{5074BAA2-9AA7-4923-8D8A-D9F3D42541C7}" dt="2024-05-21T07:25:56.508" v="3799" actId="1036"/>
          <ac:spMkLst>
            <pc:docMk/>
            <pc:sldMk cId="445023047" sldId="318"/>
            <ac:spMk id="64" creationId="{16C70436-1EF9-E093-EFE7-92CE8E31FBD3}"/>
          </ac:spMkLst>
        </pc:spChg>
        <pc:spChg chg="mod">
          <ac:chgData name="Benjamin REVERSEAU" userId="b65a5dc1-e42c-4eb2-959a-fd433d569477" providerId="ADAL" clId="{5074BAA2-9AA7-4923-8D8A-D9F3D42541C7}" dt="2024-05-21T07:25:56.508" v="3799" actId="1036"/>
          <ac:spMkLst>
            <pc:docMk/>
            <pc:sldMk cId="445023047" sldId="318"/>
            <ac:spMk id="65" creationId="{19322454-8612-FF3A-93E5-1D4D7C90CF6C}"/>
          </ac:spMkLst>
        </pc:spChg>
        <pc:spChg chg="mod">
          <ac:chgData name="Benjamin REVERSEAU" userId="b65a5dc1-e42c-4eb2-959a-fd433d569477" providerId="ADAL" clId="{5074BAA2-9AA7-4923-8D8A-D9F3D42541C7}" dt="2024-05-21T07:25:56.508" v="3799" actId="1036"/>
          <ac:spMkLst>
            <pc:docMk/>
            <pc:sldMk cId="445023047" sldId="318"/>
            <ac:spMk id="66" creationId="{3C3E82BF-ED33-466A-90E4-9FD241BF1F3A}"/>
          </ac:spMkLst>
        </pc:spChg>
        <pc:spChg chg="mod">
          <ac:chgData name="Benjamin REVERSEAU" userId="b65a5dc1-e42c-4eb2-959a-fd433d569477" providerId="ADAL" clId="{5074BAA2-9AA7-4923-8D8A-D9F3D42541C7}" dt="2024-05-21T07:25:56.508" v="3799" actId="1036"/>
          <ac:spMkLst>
            <pc:docMk/>
            <pc:sldMk cId="445023047" sldId="318"/>
            <ac:spMk id="67" creationId="{A45F311E-25CE-8410-D346-A236755793BD}"/>
          </ac:spMkLst>
        </pc:spChg>
        <pc:spChg chg="mod">
          <ac:chgData name="Benjamin REVERSEAU" userId="b65a5dc1-e42c-4eb2-959a-fd433d569477" providerId="ADAL" clId="{5074BAA2-9AA7-4923-8D8A-D9F3D42541C7}" dt="2024-05-21T07:25:56.508" v="3799" actId="1036"/>
          <ac:spMkLst>
            <pc:docMk/>
            <pc:sldMk cId="445023047" sldId="318"/>
            <ac:spMk id="68" creationId="{6DEA8D27-00E6-A834-D9D2-78DF41E994F9}"/>
          </ac:spMkLst>
        </pc:spChg>
        <pc:spChg chg="mod">
          <ac:chgData name="Benjamin REVERSEAU" userId="b65a5dc1-e42c-4eb2-959a-fd433d569477" providerId="ADAL" clId="{5074BAA2-9AA7-4923-8D8A-D9F3D42541C7}" dt="2024-05-21T07:25:56.508" v="3799" actId="1036"/>
          <ac:spMkLst>
            <pc:docMk/>
            <pc:sldMk cId="445023047" sldId="318"/>
            <ac:spMk id="69" creationId="{89321DDC-7C8E-037C-1860-92C39AFD2904}"/>
          </ac:spMkLst>
        </pc:spChg>
        <pc:spChg chg="mod">
          <ac:chgData name="Benjamin REVERSEAU" userId="b65a5dc1-e42c-4eb2-959a-fd433d569477" providerId="ADAL" clId="{5074BAA2-9AA7-4923-8D8A-D9F3D42541C7}" dt="2024-05-21T07:25:56.508" v="3799" actId="1036"/>
          <ac:spMkLst>
            <pc:docMk/>
            <pc:sldMk cId="445023047" sldId="318"/>
            <ac:spMk id="70" creationId="{5E29F199-0A72-832C-2B46-83A7D693909F}"/>
          </ac:spMkLst>
        </pc:spChg>
        <pc:grpChg chg="add del mod">
          <ac:chgData name="Benjamin REVERSEAU" userId="b65a5dc1-e42c-4eb2-959a-fd433d569477" providerId="ADAL" clId="{5074BAA2-9AA7-4923-8D8A-D9F3D42541C7}" dt="2024-05-21T07:25:23.771" v="3786" actId="478"/>
          <ac:grpSpMkLst>
            <pc:docMk/>
            <pc:sldMk cId="445023047" sldId="318"/>
            <ac:grpSpMk id="3" creationId="{974F7314-83DE-FBF5-4969-18070DAFD54C}"/>
          </ac:grpSpMkLst>
        </pc:grpChg>
        <pc:grpChg chg="add mod">
          <ac:chgData name="Benjamin REVERSEAU" userId="b65a5dc1-e42c-4eb2-959a-fd433d569477" providerId="ADAL" clId="{5074BAA2-9AA7-4923-8D8A-D9F3D42541C7}" dt="2024-05-21T07:25:56.508" v="3799" actId="1036"/>
          <ac:grpSpMkLst>
            <pc:docMk/>
            <pc:sldMk cId="445023047" sldId="318"/>
            <ac:grpSpMk id="4" creationId="{7E2ADA0B-54DC-1A3E-6EDA-15FAA1DFE563}"/>
          </ac:grpSpMkLst>
        </pc:grpChg>
        <pc:grpChg chg="add mod">
          <ac:chgData name="Benjamin REVERSEAU" userId="b65a5dc1-e42c-4eb2-959a-fd433d569477" providerId="ADAL" clId="{5074BAA2-9AA7-4923-8D8A-D9F3D42541C7}" dt="2024-05-21T07:24:54.966" v="3780" actId="14100"/>
          <ac:grpSpMkLst>
            <pc:docMk/>
            <pc:sldMk cId="445023047" sldId="318"/>
            <ac:grpSpMk id="8" creationId="{2D9C090A-AAF1-3F09-B88D-3322A5F1F19B}"/>
          </ac:grpSpMkLst>
        </pc:grpChg>
        <pc:grpChg chg="add mod">
          <ac:chgData name="Benjamin REVERSEAU" userId="b65a5dc1-e42c-4eb2-959a-fd433d569477" providerId="ADAL" clId="{5074BAA2-9AA7-4923-8D8A-D9F3D42541C7}" dt="2024-05-21T07:26:08.457" v="3802" actId="1076"/>
          <ac:grpSpMkLst>
            <pc:docMk/>
            <pc:sldMk cId="445023047" sldId="318"/>
            <ac:grpSpMk id="21" creationId="{287ABF10-BAB2-88E6-ABB3-0FD176513A66}"/>
          </ac:grpSpMkLst>
        </pc:grpChg>
        <pc:grpChg chg="add mod">
          <ac:chgData name="Benjamin REVERSEAU" userId="b65a5dc1-e42c-4eb2-959a-fd433d569477" providerId="ADAL" clId="{5074BAA2-9AA7-4923-8D8A-D9F3D42541C7}" dt="2024-05-21T07:25:21.388" v="3785" actId="164"/>
          <ac:grpSpMkLst>
            <pc:docMk/>
            <pc:sldMk cId="445023047" sldId="318"/>
            <ac:grpSpMk id="33" creationId="{345A5785-555A-DD93-4E3B-6F1FC200E116}"/>
          </ac:grpSpMkLst>
        </pc:grpChg>
        <pc:picChg chg="del">
          <ac:chgData name="Benjamin REVERSEAU" userId="b65a5dc1-e42c-4eb2-959a-fd433d569477" providerId="ADAL" clId="{5074BAA2-9AA7-4923-8D8A-D9F3D42541C7}" dt="2024-05-16T14:00:56.612" v="906" actId="478"/>
          <ac:picMkLst>
            <pc:docMk/>
            <pc:sldMk cId="445023047" sldId="318"/>
            <ac:picMk id="4" creationId="{C172F00C-7377-1995-5755-7829259BC02D}"/>
          </ac:picMkLst>
        </pc:picChg>
        <pc:picChg chg="del">
          <ac:chgData name="Benjamin REVERSEAU" userId="b65a5dc1-e42c-4eb2-959a-fd433d569477" providerId="ADAL" clId="{5074BAA2-9AA7-4923-8D8A-D9F3D42541C7}" dt="2024-05-16T14:00:56.612" v="906" actId="478"/>
          <ac:picMkLst>
            <pc:docMk/>
            <pc:sldMk cId="445023047" sldId="318"/>
            <ac:picMk id="6" creationId="{1EF37087-5B4B-663C-FBE9-5DA8600FF361}"/>
          </ac:picMkLst>
        </pc:picChg>
        <pc:picChg chg="del">
          <ac:chgData name="Benjamin REVERSEAU" userId="b65a5dc1-e42c-4eb2-959a-fd433d569477" providerId="ADAL" clId="{5074BAA2-9AA7-4923-8D8A-D9F3D42541C7}" dt="2024-05-16T14:00:56.612" v="906" actId="478"/>
          <ac:picMkLst>
            <pc:docMk/>
            <pc:sldMk cId="445023047" sldId="318"/>
            <ac:picMk id="7" creationId="{BAD188E8-C65C-6044-28C3-C0C69C43EEC9}"/>
          </ac:picMkLst>
        </pc:picChg>
        <pc:picChg chg="add mod">
          <ac:chgData name="Benjamin REVERSEAU" userId="b65a5dc1-e42c-4eb2-959a-fd433d569477" providerId="ADAL" clId="{5074BAA2-9AA7-4923-8D8A-D9F3D42541C7}" dt="2024-05-17T07:50:38.186" v="2982" actId="1076"/>
          <ac:picMkLst>
            <pc:docMk/>
            <pc:sldMk cId="445023047" sldId="318"/>
            <ac:picMk id="62" creationId="{00CB70FA-A0E6-3D6B-08B0-791EA6C8C20D}"/>
          </ac:picMkLst>
        </pc:picChg>
      </pc:sldChg>
      <pc:sldChg chg="addSp delSp modSp add mod">
        <pc:chgData name="Benjamin REVERSEAU" userId="b65a5dc1-e42c-4eb2-959a-fd433d569477" providerId="ADAL" clId="{5074BAA2-9AA7-4923-8D8A-D9F3D42541C7}" dt="2024-05-21T07:31:23.932" v="3839" actId="20577"/>
        <pc:sldMkLst>
          <pc:docMk/>
          <pc:sldMk cId="1714361745" sldId="319"/>
        </pc:sldMkLst>
        <pc:spChg chg="add del mod ord">
          <ac:chgData name="Benjamin REVERSEAU" userId="b65a5dc1-e42c-4eb2-959a-fd433d569477" providerId="ADAL" clId="{5074BAA2-9AA7-4923-8D8A-D9F3D42541C7}" dt="2024-05-17T07:40:04.324" v="2662" actId="478"/>
          <ac:spMkLst>
            <pc:docMk/>
            <pc:sldMk cId="1714361745" sldId="319"/>
            <ac:spMk id="3" creationId="{761CA8B1-AA46-97FE-85D4-026755401745}"/>
          </ac:spMkLst>
        </pc:spChg>
        <pc:spChg chg="add del mod ord">
          <ac:chgData name="Benjamin REVERSEAU" userId="b65a5dc1-e42c-4eb2-959a-fd433d569477" providerId="ADAL" clId="{5074BAA2-9AA7-4923-8D8A-D9F3D42541C7}" dt="2024-05-17T07:42:30.641" v="2869" actId="478"/>
          <ac:spMkLst>
            <pc:docMk/>
            <pc:sldMk cId="1714361745" sldId="319"/>
            <ac:spMk id="4" creationId="{F2CBF84C-A390-DBDC-AB0B-5923740B1E0C}"/>
          </ac:spMkLst>
        </pc:spChg>
        <pc:spChg chg="add del mod">
          <ac:chgData name="Benjamin REVERSEAU" userId="b65a5dc1-e42c-4eb2-959a-fd433d569477" providerId="ADAL" clId="{5074BAA2-9AA7-4923-8D8A-D9F3D42541C7}" dt="2024-05-16T17:29:08.243" v="2050" actId="478"/>
          <ac:spMkLst>
            <pc:docMk/>
            <pc:sldMk cId="1714361745" sldId="319"/>
            <ac:spMk id="8" creationId="{0704C931-97FF-5F4D-90B0-F66F7BE0BAC2}"/>
          </ac:spMkLst>
        </pc:spChg>
        <pc:spChg chg="add del mod">
          <ac:chgData name="Benjamin REVERSEAU" userId="b65a5dc1-e42c-4eb2-959a-fd433d569477" providerId="ADAL" clId="{5074BAA2-9AA7-4923-8D8A-D9F3D42541C7}" dt="2024-05-17T07:46:17.753" v="2933" actId="478"/>
          <ac:spMkLst>
            <pc:docMk/>
            <pc:sldMk cId="1714361745" sldId="319"/>
            <ac:spMk id="9" creationId="{924C92E3-D704-C716-DB60-5F47DFD5DED8}"/>
          </ac:spMkLst>
        </pc:spChg>
        <pc:spChg chg="add del mod">
          <ac:chgData name="Benjamin REVERSEAU" userId="b65a5dc1-e42c-4eb2-959a-fd433d569477" providerId="ADAL" clId="{5074BAA2-9AA7-4923-8D8A-D9F3D42541C7}" dt="2024-05-17T07:43:37.938" v="2883" actId="478"/>
          <ac:spMkLst>
            <pc:docMk/>
            <pc:sldMk cId="1714361745" sldId="319"/>
            <ac:spMk id="10" creationId="{5B37AF4B-6DFD-D51D-5F7C-DA74EC88C6F0}"/>
          </ac:spMkLst>
        </pc:spChg>
        <pc:spChg chg="add del mod">
          <ac:chgData name="Benjamin REVERSEAU" userId="b65a5dc1-e42c-4eb2-959a-fd433d569477" providerId="ADAL" clId="{5074BAA2-9AA7-4923-8D8A-D9F3D42541C7}" dt="2024-05-16T17:29:08.243" v="2050" actId="478"/>
          <ac:spMkLst>
            <pc:docMk/>
            <pc:sldMk cId="1714361745" sldId="319"/>
            <ac:spMk id="11" creationId="{E49C95F5-8C31-2AB4-BA49-177D61FA0334}"/>
          </ac:spMkLst>
        </pc:spChg>
        <pc:spChg chg="add del mod">
          <ac:chgData name="Benjamin REVERSEAU" userId="b65a5dc1-e42c-4eb2-959a-fd433d569477" providerId="ADAL" clId="{5074BAA2-9AA7-4923-8D8A-D9F3D42541C7}" dt="2024-05-17T07:43:29.043" v="2878" actId="478"/>
          <ac:spMkLst>
            <pc:docMk/>
            <pc:sldMk cId="1714361745" sldId="319"/>
            <ac:spMk id="12" creationId="{980642A7-D8CB-6D31-A1D6-3C0DF693A275}"/>
          </ac:spMkLst>
        </pc:spChg>
        <pc:spChg chg="mod">
          <ac:chgData name="Benjamin REVERSEAU" userId="b65a5dc1-e42c-4eb2-959a-fd433d569477" providerId="ADAL" clId="{5074BAA2-9AA7-4923-8D8A-D9F3D42541C7}" dt="2024-05-16T15:36:02.290" v="1642"/>
          <ac:spMkLst>
            <pc:docMk/>
            <pc:sldMk cId="1714361745" sldId="319"/>
            <ac:spMk id="13" creationId="{B7C576E2-6848-A0C5-378C-D64C4DA9D786}"/>
          </ac:spMkLst>
        </pc:spChg>
        <pc:spChg chg="add mod">
          <ac:chgData name="Benjamin REVERSEAU" userId="b65a5dc1-e42c-4eb2-959a-fd433d569477" providerId="ADAL" clId="{5074BAA2-9AA7-4923-8D8A-D9F3D42541C7}" dt="2024-05-17T07:40:28.977" v="2687" actId="1035"/>
          <ac:spMkLst>
            <pc:docMk/>
            <pc:sldMk cId="1714361745" sldId="319"/>
            <ac:spMk id="14" creationId="{F42E509D-0178-6665-D6DD-111DAAE984F7}"/>
          </ac:spMkLst>
        </pc:spChg>
        <pc:spChg chg="add mod">
          <ac:chgData name="Benjamin REVERSEAU" userId="b65a5dc1-e42c-4eb2-959a-fd433d569477" providerId="ADAL" clId="{5074BAA2-9AA7-4923-8D8A-D9F3D42541C7}" dt="2024-05-17T07:40:28.977" v="2687" actId="1035"/>
          <ac:spMkLst>
            <pc:docMk/>
            <pc:sldMk cId="1714361745" sldId="319"/>
            <ac:spMk id="15" creationId="{3F0E1AD7-56A8-476D-567D-E02870E553F6}"/>
          </ac:spMkLst>
        </pc:spChg>
        <pc:spChg chg="mod">
          <ac:chgData name="Benjamin REVERSEAU" userId="b65a5dc1-e42c-4eb2-959a-fd433d569477" providerId="ADAL" clId="{5074BAA2-9AA7-4923-8D8A-D9F3D42541C7}" dt="2024-05-16T15:36:02.290" v="1642"/>
          <ac:spMkLst>
            <pc:docMk/>
            <pc:sldMk cId="1714361745" sldId="319"/>
            <ac:spMk id="15" creationId="{52102F54-EC19-6562-5E13-B2184E1FD6C1}"/>
          </ac:spMkLst>
        </pc:spChg>
        <pc:spChg chg="add mod">
          <ac:chgData name="Benjamin REVERSEAU" userId="b65a5dc1-e42c-4eb2-959a-fd433d569477" providerId="ADAL" clId="{5074BAA2-9AA7-4923-8D8A-D9F3D42541C7}" dt="2024-05-21T07:21:04.411" v="3761" actId="113"/>
          <ac:spMkLst>
            <pc:docMk/>
            <pc:sldMk cId="1714361745" sldId="319"/>
            <ac:spMk id="16" creationId="{20DBD855-539F-28DB-9B0A-4DB5A60BD714}"/>
          </ac:spMkLst>
        </pc:spChg>
        <pc:spChg chg="mod">
          <ac:chgData name="Benjamin REVERSEAU" userId="b65a5dc1-e42c-4eb2-959a-fd433d569477" providerId="ADAL" clId="{5074BAA2-9AA7-4923-8D8A-D9F3D42541C7}" dt="2024-05-16T15:36:02.290" v="1642"/>
          <ac:spMkLst>
            <pc:docMk/>
            <pc:sldMk cId="1714361745" sldId="319"/>
            <ac:spMk id="16" creationId="{AC4594FF-D3FA-290E-4448-3D6458B5E13E}"/>
          </ac:spMkLst>
        </pc:spChg>
        <pc:spChg chg="mod">
          <ac:chgData name="Benjamin REVERSEAU" userId="b65a5dc1-e42c-4eb2-959a-fd433d569477" providerId="ADAL" clId="{5074BAA2-9AA7-4923-8D8A-D9F3D42541C7}" dt="2024-05-16T15:36:02.290" v="1642"/>
          <ac:spMkLst>
            <pc:docMk/>
            <pc:sldMk cId="1714361745" sldId="319"/>
            <ac:spMk id="17" creationId="{E839EAF5-2247-5341-C854-D25D0637D077}"/>
          </ac:spMkLst>
        </pc:spChg>
        <pc:spChg chg="add del mod ord">
          <ac:chgData name="Benjamin REVERSEAU" userId="b65a5dc1-e42c-4eb2-959a-fd433d569477" providerId="ADAL" clId="{5074BAA2-9AA7-4923-8D8A-D9F3D42541C7}" dt="2024-05-16T17:29:08.243" v="2050" actId="478"/>
          <ac:spMkLst>
            <pc:docMk/>
            <pc:sldMk cId="1714361745" sldId="319"/>
            <ac:spMk id="18" creationId="{8B8DA463-85AF-13DA-AF0D-784A31AF075F}"/>
          </ac:spMkLst>
        </pc:spChg>
        <pc:spChg chg="mod">
          <ac:chgData name="Benjamin REVERSEAU" userId="b65a5dc1-e42c-4eb2-959a-fd433d569477" providerId="ADAL" clId="{5074BAA2-9AA7-4923-8D8A-D9F3D42541C7}" dt="2024-05-17T07:39:34.898" v="2638" actId="1035"/>
          <ac:spMkLst>
            <pc:docMk/>
            <pc:sldMk cId="1714361745" sldId="319"/>
            <ac:spMk id="19" creationId="{A66A5C72-CC95-9D40-0582-00E5499F01EF}"/>
          </ac:spMkLst>
        </pc:spChg>
        <pc:spChg chg="mod">
          <ac:chgData name="Benjamin REVERSEAU" userId="b65a5dc1-e42c-4eb2-959a-fd433d569477" providerId="ADAL" clId="{5074BAA2-9AA7-4923-8D8A-D9F3D42541C7}" dt="2024-05-17T07:39:48.161" v="2659" actId="1076"/>
          <ac:spMkLst>
            <pc:docMk/>
            <pc:sldMk cId="1714361745" sldId="319"/>
            <ac:spMk id="20" creationId="{4EE537F7-E2BC-5025-AACA-38B1BD07E8C8}"/>
          </ac:spMkLst>
        </pc:spChg>
        <pc:spChg chg="mod">
          <ac:chgData name="Benjamin REVERSEAU" userId="b65a5dc1-e42c-4eb2-959a-fd433d569477" providerId="ADAL" clId="{5074BAA2-9AA7-4923-8D8A-D9F3D42541C7}" dt="2024-05-16T17:39:17.640" v="2109" actId="1076"/>
          <ac:spMkLst>
            <pc:docMk/>
            <pc:sldMk cId="1714361745" sldId="319"/>
            <ac:spMk id="22" creationId="{3948E763-CECA-A57E-D51A-D2C7FCE9A311}"/>
          </ac:spMkLst>
        </pc:spChg>
        <pc:spChg chg="mod">
          <ac:chgData name="Benjamin REVERSEAU" userId="b65a5dc1-e42c-4eb2-959a-fd433d569477" providerId="ADAL" clId="{5074BAA2-9AA7-4923-8D8A-D9F3D42541C7}" dt="2024-05-16T17:29:09.388" v="2051"/>
          <ac:spMkLst>
            <pc:docMk/>
            <pc:sldMk cId="1714361745" sldId="319"/>
            <ac:spMk id="25" creationId="{DCCBB1DB-4D43-540E-9899-C7D04C69970F}"/>
          </ac:spMkLst>
        </pc:spChg>
        <pc:spChg chg="mod">
          <ac:chgData name="Benjamin REVERSEAU" userId="b65a5dc1-e42c-4eb2-959a-fd433d569477" providerId="ADAL" clId="{5074BAA2-9AA7-4923-8D8A-D9F3D42541C7}" dt="2024-05-17T07:39:44.696" v="2658" actId="1076"/>
          <ac:spMkLst>
            <pc:docMk/>
            <pc:sldMk cId="1714361745" sldId="319"/>
            <ac:spMk id="26" creationId="{8ADC861D-F8FA-4A29-572A-5293E544624E}"/>
          </ac:spMkLst>
        </pc:spChg>
        <pc:spChg chg="mod">
          <ac:chgData name="Benjamin REVERSEAU" userId="b65a5dc1-e42c-4eb2-959a-fd433d569477" providerId="ADAL" clId="{5074BAA2-9AA7-4923-8D8A-D9F3D42541C7}" dt="2024-05-16T15:27:39.446" v="1459" actId="164"/>
          <ac:spMkLst>
            <pc:docMk/>
            <pc:sldMk cId="1714361745" sldId="319"/>
            <ac:spMk id="27" creationId="{E79F272A-C574-1C34-A427-0CAB5D94416C}"/>
          </ac:spMkLst>
        </pc:spChg>
        <pc:spChg chg="mod">
          <ac:chgData name="Benjamin REVERSEAU" userId="b65a5dc1-e42c-4eb2-959a-fd433d569477" providerId="ADAL" clId="{5074BAA2-9AA7-4923-8D8A-D9F3D42541C7}" dt="2024-05-16T15:27:39.446" v="1459" actId="164"/>
          <ac:spMkLst>
            <pc:docMk/>
            <pc:sldMk cId="1714361745" sldId="319"/>
            <ac:spMk id="29" creationId="{D52A27CE-C775-E0E5-4AF1-D65A03C0B306}"/>
          </ac:spMkLst>
        </pc:spChg>
        <pc:spChg chg="add del mod">
          <ac:chgData name="Benjamin REVERSEAU" userId="b65a5dc1-e42c-4eb2-959a-fd433d569477" providerId="ADAL" clId="{5074BAA2-9AA7-4923-8D8A-D9F3D42541C7}" dt="2024-05-17T07:46:22.714" v="2947" actId="478"/>
          <ac:spMkLst>
            <pc:docMk/>
            <pc:sldMk cId="1714361745" sldId="319"/>
            <ac:spMk id="29" creationId="{F30DBF08-D08B-2265-CCE5-80B872D60161}"/>
          </ac:spMkLst>
        </pc:spChg>
        <pc:spChg chg="mod">
          <ac:chgData name="Benjamin REVERSEAU" userId="b65a5dc1-e42c-4eb2-959a-fd433d569477" providerId="ADAL" clId="{5074BAA2-9AA7-4923-8D8A-D9F3D42541C7}" dt="2024-05-16T15:27:39.446" v="1459" actId="164"/>
          <ac:spMkLst>
            <pc:docMk/>
            <pc:sldMk cId="1714361745" sldId="319"/>
            <ac:spMk id="30" creationId="{E63101C8-4DCF-BFBF-E905-4141E01F019F}"/>
          </ac:spMkLst>
        </pc:spChg>
        <pc:spChg chg="mod">
          <ac:chgData name="Benjamin REVERSEAU" userId="b65a5dc1-e42c-4eb2-959a-fd433d569477" providerId="ADAL" clId="{5074BAA2-9AA7-4923-8D8A-D9F3D42541C7}" dt="2024-05-16T15:27:39.446" v="1459" actId="164"/>
          <ac:spMkLst>
            <pc:docMk/>
            <pc:sldMk cId="1714361745" sldId="319"/>
            <ac:spMk id="31" creationId="{D66AD9FE-DA67-6529-764C-9291EE39732C}"/>
          </ac:spMkLst>
        </pc:spChg>
        <pc:spChg chg="mod">
          <ac:chgData name="Benjamin REVERSEAU" userId="b65a5dc1-e42c-4eb2-959a-fd433d569477" providerId="ADAL" clId="{5074BAA2-9AA7-4923-8D8A-D9F3D42541C7}" dt="2024-05-21T07:31:23.932" v="3839" actId="20577"/>
          <ac:spMkLst>
            <pc:docMk/>
            <pc:sldMk cId="1714361745" sldId="319"/>
            <ac:spMk id="32" creationId="{4A7E365E-4740-E387-ECA3-900BF1C7C9C5}"/>
          </ac:spMkLst>
        </pc:spChg>
        <pc:spChg chg="mod">
          <ac:chgData name="Benjamin REVERSEAU" userId="b65a5dc1-e42c-4eb2-959a-fd433d569477" providerId="ADAL" clId="{5074BAA2-9AA7-4923-8D8A-D9F3D42541C7}" dt="2024-05-16T15:37:08.007" v="1665" actId="1038"/>
          <ac:spMkLst>
            <pc:docMk/>
            <pc:sldMk cId="1714361745" sldId="319"/>
            <ac:spMk id="34" creationId="{07EC6B42-2F0C-70A8-1B99-147921E5A861}"/>
          </ac:spMkLst>
        </pc:spChg>
        <pc:spChg chg="add del mod">
          <ac:chgData name="Benjamin REVERSEAU" userId="b65a5dc1-e42c-4eb2-959a-fd433d569477" providerId="ADAL" clId="{5074BAA2-9AA7-4923-8D8A-D9F3D42541C7}" dt="2024-05-17T07:47:15.523" v="2955" actId="478"/>
          <ac:spMkLst>
            <pc:docMk/>
            <pc:sldMk cId="1714361745" sldId="319"/>
            <ac:spMk id="36" creationId="{646A1153-B862-CCD5-E1BE-70C057501078}"/>
          </ac:spMkLst>
        </pc:spChg>
        <pc:spChg chg="mod ord">
          <ac:chgData name="Benjamin REVERSEAU" userId="b65a5dc1-e42c-4eb2-959a-fd433d569477" providerId="ADAL" clId="{5074BAA2-9AA7-4923-8D8A-D9F3D42541C7}" dt="2024-05-16T15:37:08.007" v="1665" actId="1038"/>
          <ac:spMkLst>
            <pc:docMk/>
            <pc:sldMk cId="1714361745" sldId="319"/>
            <ac:spMk id="36" creationId="{CF359B3C-3049-A304-C7BB-89185A07ECBE}"/>
          </ac:spMkLst>
        </pc:spChg>
        <pc:spChg chg="mod">
          <ac:chgData name="Benjamin REVERSEAU" userId="b65a5dc1-e42c-4eb2-959a-fd433d569477" providerId="ADAL" clId="{5074BAA2-9AA7-4923-8D8A-D9F3D42541C7}" dt="2024-05-16T15:37:08.007" v="1665" actId="1038"/>
          <ac:spMkLst>
            <pc:docMk/>
            <pc:sldMk cId="1714361745" sldId="319"/>
            <ac:spMk id="37" creationId="{E5778473-1EAC-7318-3F50-65D3D4393FFB}"/>
          </ac:spMkLst>
        </pc:spChg>
        <pc:spChg chg="mod">
          <ac:chgData name="Benjamin REVERSEAU" userId="b65a5dc1-e42c-4eb2-959a-fd433d569477" providerId="ADAL" clId="{5074BAA2-9AA7-4923-8D8A-D9F3D42541C7}" dt="2024-05-16T17:29:09.388" v="2051"/>
          <ac:spMkLst>
            <pc:docMk/>
            <pc:sldMk cId="1714361745" sldId="319"/>
            <ac:spMk id="38" creationId="{05F4D1F9-9C76-21AF-3832-CA22965DF190}"/>
          </ac:spMkLst>
        </pc:spChg>
        <pc:spChg chg="del mod">
          <ac:chgData name="Benjamin REVERSEAU" userId="b65a5dc1-e42c-4eb2-959a-fd433d569477" providerId="ADAL" clId="{5074BAA2-9AA7-4923-8D8A-D9F3D42541C7}" dt="2024-05-16T15:36:46.401" v="1653" actId="478"/>
          <ac:spMkLst>
            <pc:docMk/>
            <pc:sldMk cId="1714361745" sldId="319"/>
            <ac:spMk id="38" creationId="{98523B3A-5CB7-D45F-92F1-BDEC5B4FB7D3}"/>
          </ac:spMkLst>
        </pc:spChg>
        <pc:spChg chg="mod">
          <ac:chgData name="Benjamin REVERSEAU" userId="b65a5dc1-e42c-4eb2-959a-fd433d569477" providerId="ADAL" clId="{5074BAA2-9AA7-4923-8D8A-D9F3D42541C7}" dt="2024-05-16T15:26:33.527" v="1451" actId="164"/>
          <ac:spMkLst>
            <pc:docMk/>
            <pc:sldMk cId="1714361745" sldId="319"/>
            <ac:spMk id="40" creationId="{295F97CB-5B32-20BB-B4B0-3CEE8012472E}"/>
          </ac:spMkLst>
        </pc:spChg>
        <pc:spChg chg="mod">
          <ac:chgData name="Benjamin REVERSEAU" userId="b65a5dc1-e42c-4eb2-959a-fd433d569477" providerId="ADAL" clId="{5074BAA2-9AA7-4923-8D8A-D9F3D42541C7}" dt="2024-05-16T15:26:33.527" v="1451" actId="164"/>
          <ac:spMkLst>
            <pc:docMk/>
            <pc:sldMk cId="1714361745" sldId="319"/>
            <ac:spMk id="41" creationId="{8F07BDC5-9546-EA78-1F8E-51E23A46D1B8}"/>
          </ac:spMkLst>
        </pc:spChg>
        <pc:spChg chg="mod">
          <ac:chgData name="Benjamin REVERSEAU" userId="b65a5dc1-e42c-4eb2-959a-fd433d569477" providerId="ADAL" clId="{5074BAA2-9AA7-4923-8D8A-D9F3D42541C7}" dt="2024-05-16T15:33:14.395" v="1633" actId="1076"/>
          <ac:spMkLst>
            <pc:docMk/>
            <pc:sldMk cId="1714361745" sldId="319"/>
            <ac:spMk id="42" creationId="{3C27A3C2-4416-C210-F4B1-1DF057AA205E}"/>
          </ac:spMkLst>
        </pc:spChg>
        <pc:spChg chg="del mod">
          <ac:chgData name="Benjamin REVERSEAU" userId="b65a5dc1-e42c-4eb2-959a-fd433d569477" providerId="ADAL" clId="{5074BAA2-9AA7-4923-8D8A-D9F3D42541C7}" dt="2024-05-16T17:29:08.243" v="2050" actId="478"/>
          <ac:spMkLst>
            <pc:docMk/>
            <pc:sldMk cId="1714361745" sldId="319"/>
            <ac:spMk id="43" creationId="{C632D419-C61D-8BE4-9410-3C4E3B68628E}"/>
          </ac:spMkLst>
        </pc:spChg>
        <pc:spChg chg="del mod">
          <ac:chgData name="Benjamin REVERSEAU" userId="b65a5dc1-e42c-4eb2-959a-fd433d569477" providerId="ADAL" clId="{5074BAA2-9AA7-4923-8D8A-D9F3D42541C7}" dt="2024-05-16T17:29:08.243" v="2050" actId="478"/>
          <ac:spMkLst>
            <pc:docMk/>
            <pc:sldMk cId="1714361745" sldId="319"/>
            <ac:spMk id="44" creationId="{A82F4713-2606-5597-D465-1945BD92BF63}"/>
          </ac:spMkLst>
        </pc:spChg>
        <pc:spChg chg="del mod">
          <ac:chgData name="Benjamin REVERSEAU" userId="b65a5dc1-e42c-4eb2-959a-fd433d569477" providerId="ADAL" clId="{5074BAA2-9AA7-4923-8D8A-D9F3D42541C7}" dt="2024-05-16T17:29:08.243" v="2050" actId="478"/>
          <ac:spMkLst>
            <pc:docMk/>
            <pc:sldMk cId="1714361745" sldId="319"/>
            <ac:spMk id="46" creationId="{C5E0AC5D-F825-3736-B3A7-3E94CF25D918}"/>
          </ac:spMkLst>
        </pc:spChg>
        <pc:spChg chg="del mod">
          <ac:chgData name="Benjamin REVERSEAU" userId="b65a5dc1-e42c-4eb2-959a-fd433d569477" providerId="ADAL" clId="{5074BAA2-9AA7-4923-8D8A-D9F3D42541C7}" dt="2024-05-16T17:29:08.243" v="2050" actId="478"/>
          <ac:spMkLst>
            <pc:docMk/>
            <pc:sldMk cId="1714361745" sldId="319"/>
            <ac:spMk id="47" creationId="{A83E0F75-247F-0A80-5DA1-9827A2026BDE}"/>
          </ac:spMkLst>
        </pc:spChg>
        <pc:spChg chg="mod">
          <ac:chgData name="Benjamin REVERSEAU" userId="b65a5dc1-e42c-4eb2-959a-fd433d569477" providerId="ADAL" clId="{5074BAA2-9AA7-4923-8D8A-D9F3D42541C7}" dt="2024-05-16T15:30:49.332" v="1545" actId="1076"/>
          <ac:spMkLst>
            <pc:docMk/>
            <pc:sldMk cId="1714361745" sldId="319"/>
            <ac:spMk id="48" creationId="{9AF1D46E-4220-E637-59A0-EC189991E7A9}"/>
          </ac:spMkLst>
        </pc:spChg>
        <pc:spChg chg="mod">
          <ac:chgData name="Benjamin REVERSEAU" userId="b65a5dc1-e42c-4eb2-959a-fd433d569477" providerId="ADAL" clId="{5074BAA2-9AA7-4923-8D8A-D9F3D42541C7}" dt="2024-05-16T15:30:38.052" v="1541" actId="1076"/>
          <ac:spMkLst>
            <pc:docMk/>
            <pc:sldMk cId="1714361745" sldId="319"/>
            <ac:spMk id="49" creationId="{A934155D-4F89-40B5-81F2-712490664B86}"/>
          </ac:spMkLst>
        </pc:spChg>
        <pc:spChg chg="mod">
          <ac:chgData name="Benjamin REVERSEAU" userId="b65a5dc1-e42c-4eb2-959a-fd433d569477" providerId="ADAL" clId="{5074BAA2-9AA7-4923-8D8A-D9F3D42541C7}" dt="2024-05-16T15:30:54.962" v="1547" actId="14100"/>
          <ac:spMkLst>
            <pc:docMk/>
            <pc:sldMk cId="1714361745" sldId="319"/>
            <ac:spMk id="51" creationId="{BC9DEEB6-51BC-06C0-ED0A-E16FEB046E7B}"/>
          </ac:spMkLst>
        </pc:spChg>
        <pc:spChg chg="mod">
          <ac:chgData name="Benjamin REVERSEAU" userId="b65a5dc1-e42c-4eb2-959a-fd433d569477" providerId="ADAL" clId="{5074BAA2-9AA7-4923-8D8A-D9F3D42541C7}" dt="2024-05-16T17:29:09.388" v="2051"/>
          <ac:spMkLst>
            <pc:docMk/>
            <pc:sldMk cId="1714361745" sldId="319"/>
            <ac:spMk id="52" creationId="{643CB6E8-5004-9A31-2D96-EAEBE9394E3D}"/>
          </ac:spMkLst>
        </pc:spChg>
        <pc:spChg chg="mod">
          <ac:chgData name="Benjamin REVERSEAU" userId="b65a5dc1-e42c-4eb2-959a-fd433d569477" providerId="ADAL" clId="{5074BAA2-9AA7-4923-8D8A-D9F3D42541C7}" dt="2024-05-17T07:37:41.426" v="2577" actId="20577"/>
          <ac:spMkLst>
            <pc:docMk/>
            <pc:sldMk cId="1714361745" sldId="319"/>
            <ac:spMk id="54" creationId="{A416BB00-97FD-0214-CE9A-F314686B1BED}"/>
          </ac:spMkLst>
        </pc:spChg>
        <pc:spChg chg="mod">
          <ac:chgData name="Benjamin REVERSEAU" userId="b65a5dc1-e42c-4eb2-959a-fd433d569477" providerId="ADAL" clId="{5074BAA2-9AA7-4923-8D8A-D9F3D42541C7}" dt="2024-05-17T07:42:20.945" v="2829" actId="1036"/>
          <ac:spMkLst>
            <pc:docMk/>
            <pc:sldMk cId="1714361745" sldId="319"/>
            <ac:spMk id="56" creationId="{6F86DF28-0506-3573-93EB-E4F2E89150C7}"/>
          </ac:spMkLst>
        </pc:spChg>
        <pc:spChg chg="mod">
          <ac:chgData name="Benjamin REVERSEAU" userId="b65a5dc1-e42c-4eb2-959a-fd433d569477" providerId="ADAL" clId="{5074BAA2-9AA7-4923-8D8A-D9F3D42541C7}" dt="2024-05-17T07:42:00.993" v="2737" actId="1036"/>
          <ac:spMkLst>
            <pc:docMk/>
            <pc:sldMk cId="1714361745" sldId="319"/>
            <ac:spMk id="57" creationId="{91BCDF8D-7E61-C028-A837-68BB18A03713}"/>
          </ac:spMkLst>
        </pc:spChg>
        <pc:spChg chg="mod">
          <ac:chgData name="Benjamin REVERSEAU" userId="b65a5dc1-e42c-4eb2-959a-fd433d569477" providerId="ADAL" clId="{5074BAA2-9AA7-4923-8D8A-D9F3D42541C7}" dt="2024-05-21T07:20:37.621" v="3760" actId="20577"/>
          <ac:spMkLst>
            <pc:docMk/>
            <pc:sldMk cId="1714361745" sldId="319"/>
            <ac:spMk id="59" creationId="{6BAA7103-C7C8-B04A-130B-7D2CB873BB8F}"/>
          </ac:spMkLst>
        </pc:spChg>
        <pc:spChg chg="add mod">
          <ac:chgData name="Benjamin REVERSEAU" userId="b65a5dc1-e42c-4eb2-959a-fd433d569477" providerId="ADAL" clId="{5074BAA2-9AA7-4923-8D8A-D9F3D42541C7}" dt="2024-05-17T07:42:40.178" v="2871" actId="14100"/>
          <ac:spMkLst>
            <pc:docMk/>
            <pc:sldMk cId="1714361745" sldId="319"/>
            <ac:spMk id="60" creationId="{DBC3D80D-EA74-5D91-4B9A-27BC62F12B79}"/>
          </ac:spMkLst>
        </pc:spChg>
        <pc:spChg chg="add mod">
          <ac:chgData name="Benjamin REVERSEAU" userId="b65a5dc1-e42c-4eb2-959a-fd433d569477" providerId="ADAL" clId="{5074BAA2-9AA7-4923-8D8A-D9F3D42541C7}" dt="2024-05-21T07:30:59.811" v="3836" actId="1036"/>
          <ac:spMkLst>
            <pc:docMk/>
            <pc:sldMk cId="1714361745" sldId="319"/>
            <ac:spMk id="61" creationId="{87334FDB-4476-3AD1-36E6-75D65910D1FC}"/>
          </ac:spMkLst>
        </pc:spChg>
        <pc:spChg chg="del mod">
          <ac:chgData name="Benjamin REVERSEAU" userId="b65a5dc1-e42c-4eb2-959a-fd433d569477" providerId="ADAL" clId="{5074BAA2-9AA7-4923-8D8A-D9F3D42541C7}" dt="2024-05-16T15:31:41.732" v="1557" actId="478"/>
          <ac:spMkLst>
            <pc:docMk/>
            <pc:sldMk cId="1714361745" sldId="319"/>
            <ac:spMk id="379" creationId="{5A267D8E-4D3D-4E01-1FF7-A556051A200D}"/>
          </ac:spMkLst>
        </pc:spChg>
        <pc:spChg chg="del">
          <ac:chgData name="Benjamin REVERSEAU" userId="b65a5dc1-e42c-4eb2-959a-fd433d569477" providerId="ADAL" clId="{5074BAA2-9AA7-4923-8D8A-D9F3D42541C7}" dt="2024-05-16T15:26:23.070" v="1450" actId="478"/>
          <ac:spMkLst>
            <pc:docMk/>
            <pc:sldMk cId="1714361745" sldId="319"/>
            <ac:spMk id="381" creationId="{093D0B12-6C4A-7457-89EB-43F5348ACA71}"/>
          </ac:spMkLst>
        </pc:spChg>
        <pc:grpChg chg="add del mod">
          <ac:chgData name="Benjamin REVERSEAU" userId="b65a5dc1-e42c-4eb2-959a-fd433d569477" providerId="ADAL" clId="{5074BAA2-9AA7-4923-8D8A-D9F3D42541C7}" dt="2024-05-16T17:29:08.243" v="2050" actId="478"/>
          <ac:grpSpMkLst>
            <pc:docMk/>
            <pc:sldMk cId="1714361745" sldId="319"/>
            <ac:grpSpMk id="3" creationId="{C3770870-F3E5-C408-3F9C-08142D96025B}"/>
          </ac:grpSpMkLst>
        </pc:grpChg>
        <pc:grpChg chg="add del mod">
          <ac:chgData name="Benjamin REVERSEAU" userId="b65a5dc1-e42c-4eb2-959a-fd433d569477" providerId="ADAL" clId="{5074BAA2-9AA7-4923-8D8A-D9F3D42541C7}" dt="2024-05-16T17:29:08.243" v="2050" actId="478"/>
          <ac:grpSpMkLst>
            <pc:docMk/>
            <pc:sldMk cId="1714361745" sldId="319"/>
            <ac:grpSpMk id="4" creationId="{C0E62538-483B-B88D-D774-34A61CCAC894}"/>
          </ac:grpSpMkLst>
        </pc:grpChg>
        <pc:grpChg chg="add del mod">
          <ac:chgData name="Benjamin REVERSEAU" userId="b65a5dc1-e42c-4eb2-959a-fd433d569477" providerId="ADAL" clId="{5074BAA2-9AA7-4923-8D8A-D9F3D42541C7}" dt="2024-05-16T17:29:08.243" v="2050" actId="478"/>
          <ac:grpSpMkLst>
            <pc:docMk/>
            <pc:sldMk cId="1714361745" sldId="319"/>
            <ac:grpSpMk id="6" creationId="{33A71D43-A1F7-0C88-5A25-3C9A903EA398}"/>
          </ac:grpSpMkLst>
        </pc:grpChg>
        <pc:grpChg chg="add del mod">
          <ac:chgData name="Benjamin REVERSEAU" userId="b65a5dc1-e42c-4eb2-959a-fd433d569477" providerId="ADAL" clId="{5074BAA2-9AA7-4923-8D8A-D9F3D42541C7}" dt="2024-05-16T17:29:08.243" v="2050" actId="478"/>
          <ac:grpSpMkLst>
            <pc:docMk/>
            <pc:sldMk cId="1714361745" sldId="319"/>
            <ac:grpSpMk id="7" creationId="{5B9F4C07-665C-0EB8-10DB-64B2A850F3EF}"/>
          </ac:grpSpMkLst>
        </pc:grpChg>
        <pc:grpChg chg="add del mod">
          <ac:chgData name="Benjamin REVERSEAU" userId="b65a5dc1-e42c-4eb2-959a-fd433d569477" providerId="ADAL" clId="{5074BAA2-9AA7-4923-8D8A-D9F3D42541C7}" dt="2024-05-16T15:36:08.160" v="1645"/>
          <ac:grpSpMkLst>
            <pc:docMk/>
            <pc:sldMk cId="1714361745" sldId="319"/>
            <ac:grpSpMk id="12" creationId="{AACF719B-B87B-74E7-644E-F1E5EBD7A1EE}"/>
          </ac:grpSpMkLst>
        </pc:grpChg>
        <pc:grpChg chg="add mod">
          <ac:chgData name="Benjamin REVERSEAU" userId="b65a5dc1-e42c-4eb2-959a-fd433d569477" providerId="ADAL" clId="{5074BAA2-9AA7-4923-8D8A-D9F3D42541C7}" dt="2024-05-17T07:40:28.977" v="2687" actId="1035"/>
          <ac:grpSpMkLst>
            <pc:docMk/>
            <pc:sldMk cId="1714361745" sldId="319"/>
            <ac:grpSpMk id="17" creationId="{CCDC31A4-1931-8081-A088-49F192838520}"/>
          </ac:grpSpMkLst>
        </pc:grpChg>
        <pc:grpChg chg="add mod">
          <ac:chgData name="Benjamin REVERSEAU" userId="b65a5dc1-e42c-4eb2-959a-fd433d569477" providerId="ADAL" clId="{5074BAA2-9AA7-4923-8D8A-D9F3D42541C7}" dt="2024-05-17T07:40:28.977" v="2687" actId="1035"/>
          <ac:grpSpMkLst>
            <pc:docMk/>
            <pc:sldMk cId="1714361745" sldId="319"/>
            <ac:grpSpMk id="23" creationId="{093B061F-7AEC-021B-52C0-CBC1BB60A3E0}"/>
          </ac:grpSpMkLst>
        </pc:grpChg>
        <pc:grpChg chg="add mod">
          <ac:chgData name="Benjamin REVERSEAU" userId="b65a5dc1-e42c-4eb2-959a-fd433d569477" providerId="ADAL" clId="{5074BAA2-9AA7-4923-8D8A-D9F3D42541C7}" dt="2024-05-17T07:40:28.977" v="2687" actId="1035"/>
          <ac:grpSpMkLst>
            <pc:docMk/>
            <pc:sldMk cId="1714361745" sldId="319"/>
            <ac:grpSpMk id="33" creationId="{A1F843A0-38E2-C7F9-8278-EFC0E1894988}"/>
          </ac:grpSpMkLst>
        </pc:grpChg>
        <pc:grpChg chg="add mod">
          <ac:chgData name="Benjamin REVERSEAU" userId="b65a5dc1-e42c-4eb2-959a-fd433d569477" providerId="ADAL" clId="{5074BAA2-9AA7-4923-8D8A-D9F3D42541C7}" dt="2024-05-16T17:29:09.388" v="2051"/>
          <ac:grpSpMkLst>
            <pc:docMk/>
            <pc:sldMk cId="1714361745" sldId="319"/>
            <ac:grpSpMk id="55" creationId="{5E774E72-9512-3E9A-342C-7ED023D271AC}"/>
          </ac:grpSpMkLst>
        </pc:grpChg>
        <pc:picChg chg="add del mod">
          <ac:chgData name="Benjamin REVERSEAU" userId="b65a5dc1-e42c-4eb2-959a-fd433d569477" providerId="ADAL" clId="{5074BAA2-9AA7-4923-8D8A-D9F3D42541C7}" dt="2024-05-16T15:28:59.938" v="1486" actId="478"/>
          <ac:picMkLst>
            <pc:docMk/>
            <pc:sldMk cId="1714361745" sldId="319"/>
            <ac:picMk id="10" creationId="{B5C0DB80-3889-F982-75B8-478CB8C22E3D}"/>
          </ac:picMkLst>
        </pc:picChg>
        <pc:picChg chg="add mod">
          <ac:chgData name="Benjamin REVERSEAU" userId="b65a5dc1-e42c-4eb2-959a-fd433d569477" providerId="ADAL" clId="{5074BAA2-9AA7-4923-8D8A-D9F3D42541C7}" dt="2024-05-17T07:40:28.977" v="2687" actId="1035"/>
          <ac:picMkLst>
            <pc:docMk/>
            <pc:sldMk cId="1714361745" sldId="319"/>
            <ac:picMk id="13" creationId="{B5AAAF8E-AFA3-D923-7345-0B06C7902E92}"/>
          </ac:picMkLst>
        </pc:picChg>
        <pc:picChg chg="mod">
          <ac:chgData name="Benjamin REVERSEAU" userId="b65a5dc1-e42c-4eb2-959a-fd433d569477" providerId="ADAL" clId="{5074BAA2-9AA7-4923-8D8A-D9F3D42541C7}" dt="2024-05-16T15:36:02.290" v="1642"/>
          <ac:picMkLst>
            <pc:docMk/>
            <pc:sldMk cId="1714361745" sldId="319"/>
            <ac:picMk id="14" creationId="{3BD33ADC-4F7D-E0A7-0A5B-4C859B02584C}"/>
          </ac:picMkLst>
        </pc:picChg>
        <pc:picChg chg="mod">
          <ac:chgData name="Benjamin REVERSEAU" userId="b65a5dc1-e42c-4eb2-959a-fd433d569477" providerId="ADAL" clId="{5074BAA2-9AA7-4923-8D8A-D9F3D42541C7}" dt="2024-05-16T17:34:11.394" v="2093" actId="1076"/>
          <ac:picMkLst>
            <pc:docMk/>
            <pc:sldMk cId="1714361745" sldId="319"/>
            <ac:picMk id="21" creationId="{C86857A3-5160-F30D-71AA-BEBC0F69A3C9}"/>
          </ac:picMkLst>
        </pc:picChg>
        <pc:picChg chg="mod">
          <ac:chgData name="Benjamin REVERSEAU" userId="b65a5dc1-e42c-4eb2-959a-fd433d569477" providerId="ADAL" clId="{5074BAA2-9AA7-4923-8D8A-D9F3D42541C7}" dt="2024-05-16T17:29:09.388" v="2051"/>
          <ac:picMkLst>
            <pc:docMk/>
            <pc:sldMk cId="1714361745" sldId="319"/>
            <ac:picMk id="24" creationId="{BE824073-A57F-6EB9-D494-1FBAF7F1FF96}"/>
          </ac:picMkLst>
        </pc:picChg>
        <pc:picChg chg="mod">
          <ac:chgData name="Benjamin REVERSEAU" userId="b65a5dc1-e42c-4eb2-959a-fd433d569477" providerId="ADAL" clId="{5074BAA2-9AA7-4923-8D8A-D9F3D42541C7}" dt="2024-05-16T15:27:39.446" v="1459" actId="164"/>
          <ac:picMkLst>
            <pc:docMk/>
            <pc:sldMk cId="1714361745" sldId="319"/>
            <ac:picMk id="28" creationId="{2375A0DE-03FD-AE8F-3EC9-5E819681B2D5}"/>
          </ac:picMkLst>
        </pc:picChg>
        <pc:picChg chg="mod">
          <ac:chgData name="Benjamin REVERSEAU" userId="b65a5dc1-e42c-4eb2-959a-fd433d569477" providerId="ADAL" clId="{5074BAA2-9AA7-4923-8D8A-D9F3D42541C7}" dt="2024-05-16T15:37:14.713" v="1671" actId="1038"/>
          <ac:picMkLst>
            <pc:docMk/>
            <pc:sldMk cId="1714361745" sldId="319"/>
            <ac:picMk id="35" creationId="{4AC94912-3A88-AD1C-E694-44182A28787A}"/>
          </ac:picMkLst>
        </pc:picChg>
        <pc:picChg chg="mod">
          <ac:chgData name="Benjamin REVERSEAU" userId="b65a5dc1-e42c-4eb2-959a-fd433d569477" providerId="ADAL" clId="{5074BAA2-9AA7-4923-8D8A-D9F3D42541C7}" dt="2024-05-16T15:26:33.527" v="1451" actId="164"/>
          <ac:picMkLst>
            <pc:docMk/>
            <pc:sldMk cId="1714361745" sldId="319"/>
            <ac:picMk id="39" creationId="{FF88E2C3-E316-7DFC-504E-6A3C1631B2C5}"/>
          </ac:picMkLst>
        </pc:picChg>
        <pc:picChg chg="del mod">
          <ac:chgData name="Benjamin REVERSEAU" userId="b65a5dc1-e42c-4eb2-959a-fd433d569477" providerId="ADAL" clId="{5074BAA2-9AA7-4923-8D8A-D9F3D42541C7}" dt="2024-05-16T17:29:08.243" v="2050" actId="478"/>
          <ac:picMkLst>
            <pc:docMk/>
            <pc:sldMk cId="1714361745" sldId="319"/>
            <ac:picMk id="45" creationId="{3A675797-3E23-A08A-A915-3ABA473E481A}"/>
          </ac:picMkLst>
        </pc:picChg>
        <pc:picChg chg="mod">
          <ac:chgData name="Benjamin REVERSEAU" userId="b65a5dc1-e42c-4eb2-959a-fd433d569477" providerId="ADAL" clId="{5074BAA2-9AA7-4923-8D8A-D9F3D42541C7}" dt="2024-05-16T16:59:18.928" v="2016" actId="1076"/>
          <ac:picMkLst>
            <pc:docMk/>
            <pc:sldMk cId="1714361745" sldId="319"/>
            <ac:picMk id="50" creationId="{442325A7-B15A-C257-DCF4-8FC4BE28CF14}"/>
          </ac:picMkLst>
        </pc:picChg>
        <pc:picChg chg="mod">
          <ac:chgData name="Benjamin REVERSEAU" userId="b65a5dc1-e42c-4eb2-959a-fd433d569477" providerId="ADAL" clId="{5074BAA2-9AA7-4923-8D8A-D9F3D42541C7}" dt="2024-05-16T17:29:09.388" v="2051"/>
          <ac:picMkLst>
            <pc:docMk/>
            <pc:sldMk cId="1714361745" sldId="319"/>
            <ac:picMk id="53" creationId="{3DE2CF24-BE0A-4674-2D0D-C663D1C9D6B9}"/>
          </ac:picMkLst>
        </pc:picChg>
        <pc:picChg chg="mod">
          <ac:chgData name="Benjamin REVERSEAU" userId="b65a5dc1-e42c-4eb2-959a-fd433d569477" providerId="ADAL" clId="{5074BAA2-9AA7-4923-8D8A-D9F3D42541C7}" dt="2024-05-17T07:41:44.450" v="2719" actId="1036"/>
          <ac:picMkLst>
            <pc:docMk/>
            <pc:sldMk cId="1714361745" sldId="319"/>
            <ac:picMk id="58" creationId="{548284CA-E1AE-2996-3DE9-0D30D866EC8C}"/>
          </ac:picMkLst>
        </pc:picChg>
        <pc:picChg chg="del mod">
          <ac:chgData name="Benjamin REVERSEAU" userId="b65a5dc1-e42c-4eb2-959a-fd433d569477" providerId="ADAL" clId="{5074BAA2-9AA7-4923-8D8A-D9F3D42541C7}" dt="2024-05-16T15:26:21.800" v="1449" actId="478"/>
          <ac:picMkLst>
            <pc:docMk/>
            <pc:sldMk cId="1714361745" sldId="319"/>
            <ac:picMk id="378" creationId="{362C920D-A765-4938-CCEA-BB41C06A0F9B}"/>
          </ac:picMkLst>
        </pc:picChg>
        <pc:cxnChg chg="add mod">
          <ac:chgData name="Benjamin REVERSEAU" userId="b65a5dc1-e42c-4eb2-959a-fd433d569477" providerId="ADAL" clId="{5074BAA2-9AA7-4923-8D8A-D9F3D42541C7}" dt="2024-05-17T07:49:12.105" v="2962" actId="693"/>
          <ac:cxnSpMkLst>
            <pc:docMk/>
            <pc:sldMk cId="1714361745" sldId="319"/>
            <ac:cxnSpMk id="7" creationId="{79CAC3DA-F9E2-2975-866A-D7830C02AFAA}"/>
          </ac:cxnSpMkLst>
        </pc:cxnChg>
        <pc:cxnChg chg="add del mod">
          <ac:chgData name="Benjamin REVERSEAU" userId="b65a5dc1-e42c-4eb2-959a-fd433d569477" providerId="ADAL" clId="{5074BAA2-9AA7-4923-8D8A-D9F3D42541C7}" dt="2024-05-17T07:49:16.326" v="2963" actId="108"/>
          <ac:cxnSpMkLst>
            <pc:docMk/>
            <pc:sldMk cId="1714361745" sldId="319"/>
            <ac:cxnSpMk id="18" creationId="{023CD10E-A46A-4361-DA02-582D93940BF6}"/>
          </ac:cxnSpMkLst>
        </pc:cxnChg>
        <pc:cxnChg chg="add del mod">
          <ac:chgData name="Benjamin REVERSEAU" userId="b65a5dc1-e42c-4eb2-959a-fd433d569477" providerId="ADAL" clId="{5074BAA2-9AA7-4923-8D8A-D9F3D42541C7}" dt="2024-05-17T07:49:23.097" v="2964" actId="108"/>
          <ac:cxnSpMkLst>
            <pc:docMk/>
            <pc:sldMk cId="1714361745" sldId="319"/>
            <ac:cxnSpMk id="27" creationId="{E2D87A0E-679B-077F-B8FE-A2E22A93C6B6}"/>
          </ac:cxnSpMkLst>
        </pc:cxnChg>
        <pc:cxnChg chg="add del mod">
          <ac:chgData name="Benjamin REVERSEAU" userId="b65a5dc1-e42c-4eb2-959a-fd433d569477" providerId="ADAL" clId="{5074BAA2-9AA7-4923-8D8A-D9F3D42541C7}" dt="2024-05-17T07:49:28.107" v="2965" actId="108"/>
          <ac:cxnSpMkLst>
            <pc:docMk/>
            <pc:sldMk cId="1714361745" sldId="319"/>
            <ac:cxnSpMk id="28" creationId="{134074DD-6625-180D-6031-63CE150380DF}"/>
          </ac:cxnSpMkLst>
        </pc:cxnChg>
      </pc:sldChg>
      <pc:sldChg chg="modSp add mod">
        <pc:chgData name="Benjamin REVERSEAU" userId="b65a5dc1-e42c-4eb2-959a-fd433d569477" providerId="ADAL" clId="{5074BAA2-9AA7-4923-8D8A-D9F3D42541C7}" dt="2024-05-17T07:53:27.203" v="3033" actId="2711"/>
        <pc:sldMkLst>
          <pc:docMk/>
          <pc:sldMk cId="3216181633" sldId="320"/>
        </pc:sldMkLst>
        <pc:spChg chg="mod">
          <ac:chgData name="Benjamin REVERSEAU" userId="b65a5dc1-e42c-4eb2-959a-fd433d569477" providerId="ADAL" clId="{5074BAA2-9AA7-4923-8D8A-D9F3D42541C7}" dt="2024-05-17T07:53:27.203" v="3033" actId="2711"/>
          <ac:spMkLst>
            <pc:docMk/>
            <pc:sldMk cId="3216181633" sldId="320"/>
            <ac:spMk id="5" creationId="{727EDC0B-5A19-4AA1-9F3D-FD6C1836F324}"/>
          </ac:spMkLst>
        </pc:spChg>
      </pc:sldChg>
      <pc:sldChg chg="add del">
        <pc:chgData name="Benjamin REVERSEAU" userId="b65a5dc1-e42c-4eb2-959a-fd433d569477" providerId="ADAL" clId="{5074BAA2-9AA7-4923-8D8A-D9F3D42541C7}" dt="2024-05-17T10:29:15.034" v="3572" actId="47"/>
        <pc:sldMkLst>
          <pc:docMk/>
          <pc:sldMk cId="452321781" sldId="2145707533"/>
        </pc:sldMkLst>
      </pc:sldChg>
      <pc:sldChg chg="add del">
        <pc:chgData name="Benjamin REVERSEAU" userId="b65a5dc1-e42c-4eb2-959a-fd433d569477" providerId="ADAL" clId="{5074BAA2-9AA7-4923-8D8A-D9F3D42541C7}" dt="2024-05-16T17:44:33.548" v="2122" actId="47"/>
        <pc:sldMkLst>
          <pc:docMk/>
          <pc:sldMk cId="339842765" sldId="2145707622"/>
        </pc:sldMkLst>
      </pc:sldChg>
      <pc:sldChg chg="delSp add del mod">
        <pc:chgData name="Benjamin REVERSEAU" userId="b65a5dc1-e42c-4eb2-959a-fd433d569477" providerId="ADAL" clId="{5074BAA2-9AA7-4923-8D8A-D9F3D42541C7}" dt="2024-05-16T16:17:00.208" v="1820" actId="47"/>
        <pc:sldMkLst>
          <pc:docMk/>
          <pc:sldMk cId="589683662" sldId="2145707628"/>
        </pc:sldMkLst>
        <pc:spChg chg="del">
          <ac:chgData name="Benjamin REVERSEAU" userId="b65a5dc1-e42c-4eb2-959a-fd433d569477" providerId="ADAL" clId="{5074BAA2-9AA7-4923-8D8A-D9F3D42541C7}" dt="2024-05-16T16:16:44.401" v="1818" actId="21"/>
          <ac:spMkLst>
            <pc:docMk/>
            <pc:sldMk cId="589683662" sldId="2145707628"/>
            <ac:spMk id="4" creationId="{74B34D63-7A2D-51E1-8935-B0CBE01F9683}"/>
          </ac:spMkLst>
        </pc:spChg>
        <pc:picChg chg="del">
          <ac:chgData name="Benjamin REVERSEAU" userId="b65a5dc1-e42c-4eb2-959a-fd433d569477" providerId="ADAL" clId="{5074BAA2-9AA7-4923-8D8A-D9F3D42541C7}" dt="2024-05-16T16:16:44.401" v="1818" actId="21"/>
          <ac:picMkLst>
            <pc:docMk/>
            <pc:sldMk cId="589683662" sldId="2145707628"/>
            <ac:picMk id="10" creationId="{7C43B4F3-CFC3-0DD0-C6D5-32E83E365BBA}"/>
          </ac:picMkLst>
        </pc:picChg>
      </pc:sldChg>
      <pc:sldChg chg="addSp delSp modSp add mod ord">
        <pc:chgData name="Benjamin REVERSEAU" userId="b65a5dc1-e42c-4eb2-959a-fd433d569477" providerId="ADAL" clId="{5074BAA2-9AA7-4923-8D8A-D9F3D42541C7}" dt="2024-05-17T10:29:53.255" v="3574" actId="1076"/>
        <pc:sldMkLst>
          <pc:docMk/>
          <pc:sldMk cId="668843272" sldId="2145707629"/>
        </pc:sldMkLst>
        <pc:spChg chg="del">
          <ac:chgData name="Benjamin REVERSEAU" userId="b65a5dc1-e42c-4eb2-959a-fd433d569477" providerId="ADAL" clId="{5074BAA2-9AA7-4923-8D8A-D9F3D42541C7}" dt="2024-05-16T16:16:37.665" v="1817" actId="478"/>
          <ac:spMkLst>
            <pc:docMk/>
            <pc:sldMk cId="668843272" sldId="2145707629"/>
            <ac:spMk id="3" creationId="{F09FD08D-8D45-FCA8-BF5F-B0DE2E3A4615}"/>
          </ac:spMkLst>
        </pc:spChg>
        <pc:spChg chg="mod">
          <ac:chgData name="Benjamin REVERSEAU" userId="b65a5dc1-e42c-4eb2-959a-fd433d569477" providerId="ADAL" clId="{5074BAA2-9AA7-4923-8D8A-D9F3D42541C7}" dt="2024-05-16T16:16:30.048" v="1815" actId="313"/>
          <ac:spMkLst>
            <pc:docMk/>
            <pc:sldMk cId="668843272" sldId="2145707629"/>
            <ac:spMk id="5" creationId="{89711195-CCB4-835C-3637-7F9C3D92678F}"/>
          </ac:spMkLst>
        </pc:spChg>
        <pc:spChg chg="add mod">
          <ac:chgData name="Benjamin REVERSEAU" userId="b65a5dc1-e42c-4eb2-959a-fd433d569477" providerId="ADAL" clId="{5074BAA2-9AA7-4923-8D8A-D9F3D42541C7}" dt="2024-05-17T10:29:53.255" v="3574" actId="1076"/>
          <ac:spMkLst>
            <pc:docMk/>
            <pc:sldMk cId="668843272" sldId="2145707629"/>
            <ac:spMk id="8" creationId="{F5CA9DF2-F0B4-E683-D2A3-DE71817832EB}"/>
          </ac:spMkLst>
        </pc:spChg>
        <pc:spChg chg="del">
          <ac:chgData name="Benjamin REVERSEAU" userId="b65a5dc1-e42c-4eb2-959a-fd433d569477" providerId="ADAL" clId="{5074BAA2-9AA7-4923-8D8A-D9F3D42541C7}" dt="2024-05-16T16:16:35.610" v="1816" actId="478"/>
          <ac:spMkLst>
            <pc:docMk/>
            <pc:sldMk cId="668843272" sldId="2145707629"/>
            <ac:spMk id="17" creationId="{E1CEB188-FAC1-6443-7727-4725DB8000A8}"/>
          </ac:spMkLst>
        </pc:spChg>
        <pc:picChg chg="add mod">
          <ac:chgData name="Benjamin REVERSEAU" userId="b65a5dc1-e42c-4eb2-959a-fd433d569477" providerId="ADAL" clId="{5074BAA2-9AA7-4923-8D8A-D9F3D42541C7}" dt="2024-05-17T10:29:53.255" v="3574" actId="1076"/>
          <ac:picMkLst>
            <pc:docMk/>
            <pc:sldMk cId="668843272" sldId="2145707629"/>
            <ac:picMk id="3" creationId="{24E8B0B2-507F-F4B1-A783-2EF9243521F0}"/>
          </ac:picMkLst>
        </pc:picChg>
        <pc:picChg chg="del">
          <ac:chgData name="Benjamin REVERSEAU" userId="b65a5dc1-e42c-4eb2-959a-fd433d569477" providerId="ADAL" clId="{5074BAA2-9AA7-4923-8D8A-D9F3D42541C7}" dt="2024-05-16T16:16:35.610" v="1816" actId="478"/>
          <ac:picMkLst>
            <pc:docMk/>
            <pc:sldMk cId="668843272" sldId="2145707629"/>
            <ac:picMk id="4" creationId="{C172F00C-7377-1995-5755-7829259BC02D}"/>
          </ac:picMkLst>
        </pc:picChg>
        <pc:picChg chg="del">
          <ac:chgData name="Benjamin REVERSEAU" userId="b65a5dc1-e42c-4eb2-959a-fd433d569477" providerId="ADAL" clId="{5074BAA2-9AA7-4923-8D8A-D9F3D42541C7}" dt="2024-05-16T16:16:35.610" v="1816" actId="478"/>
          <ac:picMkLst>
            <pc:docMk/>
            <pc:sldMk cId="668843272" sldId="2145707629"/>
            <ac:picMk id="6" creationId="{1EF37087-5B4B-663C-FBE9-5DA8600FF361}"/>
          </ac:picMkLst>
        </pc:picChg>
        <pc:picChg chg="del">
          <ac:chgData name="Benjamin REVERSEAU" userId="b65a5dc1-e42c-4eb2-959a-fd433d569477" providerId="ADAL" clId="{5074BAA2-9AA7-4923-8D8A-D9F3D42541C7}" dt="2024-05-16T16:16:35.610" v="1816" actId="478"/>
          <ac:picMkLst>
            <pc:docMk/>
            <pc:sldMk cId="668843272" sldId="2145707629"/>
            <ac:picMk id="7" creationId="{BAD188E8-C65C-6044-28C3-C0C69C43EEC9}"/>
          </ac:picMkLst>
        </pc:picChg>
        <pc:picChg chg="add mod">
          <ac:chgData name="Benjamin REVERSEAU" userId="b65a5dc1-e42c-4eb2-959a-fd433d569477" providerId="ADAL" clId="{5074BAA2-9AA7-4923-8D8A-D9F3D42541C7}" dt="2024-05-17T10:29:50.066" v="3573" actId="1076"/>
          <ac:picMkLst>
            <pc:docMk/>
            <pc:sldMk cId="668843272" sldId="2145707629"/>
            <ac:picMk id="9" creationId="{A0E77180-0DE0-CB8E-F8E9-ABE4BAA0E3DF}"/>
          </ac:picMkLst>
        </pc:picChg>
      </pc:sldChg>
      <pc:sldChg chg="addSp modSp new del">
        <pc:chgData name="Benjamin REVERSEAU" userId="b65a5dc1-e42c-4eb2-959a-fd433d569477" providerId="ADAL" clId="{5074BAA2-9AA7-4923-8D8A-D9F3D42541C7}" dt="2024-05-16T17:44:32.777" v="2121" actId="47"/>
        <pc:sldMkLst>
          <pc:docMk/>
          <pc:sldMk cId="1378505586" sldId="2145707630"/>
        </pc:sldMkLst>
        <pc:spChg chg="add mod">
          <ac:chgData name="Benjamin REVERSEAU" userId="b65a5dc1-e42c-4eb2-959a-fd433d569477" providerId="ADAL" clId="{5074BAA2-9AA7-4923-8D8A-D9F3D42541C7}" dt="2024-05-16T16:47:48.394" v="1995"/>
          <ac:spMkLst>
            <pc:docMk/>
            <pc:sldMk cId="1378505586" sldId="2145707630"/>
            <ac:spMk id="2" creationId="{9A1D8D71-F7BB-2796-D42F-B1A7912602E6}"/>
          </ac:spMkLst>
        </pc:spChg>
        <pc:spChg chg="add mod">
          <ac:chgData name="Benjamin REVERSEAU" userId="b65a5dc1-e42c-4eb2-959a-fd433d569477" providerId="ADAL" clId="{5074BAA2-9AA7-4923-8D8A-D9F3D42541C7}" dt="2024-05-16T16:47:48.394" v="1995"/>
          <ac:spMkLst>
            <pc:docMk/>
            <pc:sldMk cId="1378505586" sldId="2145707630"/>
            <ac:spMk id="3" creationId="{D4CAA87B-64F4-6378-9E7B-341AF5F9CC96}"/>
          </ac:spMkLst>
        </pc:spChg>
        <pc:spChg chg="add mod">
          <ac:chgData name="Benjamin REVERSEAU" userId="b65a5dc1-e42c-4eb2-959a-fd433d569477" providerId="ADAL" clId="{5074BAA2-9AA7-4923-8D8A-D9F3D42541C7}" dt="2024-05-16T16:47:48.394" v="1995"/>
          <ac:spMkLst>
            <pc:docMk/>
            <pc:sldMk cId="1378505586" sldId="2145707630"/>
            <ac:spMk id="4" creationId="{10786AD9-9F0A-CA84-D1B2-76DCAC6C5D42}"/>
          </ac:spMkLst>
        </pc:spChg>
        <pc:spChg chg="add mod">
          <ac:chgData name="Benjamin REVERSEAU" userId="b65a5dc1-e42c-4eb2-959a-fd433d569477" providerId="ADAL" clId="{5074BAA2-9AA7-4923-8D8A-D9F3D42541C7}" dt="2024-05-16T16:47:48.394" v="1995"/>
          <ac:spMkLst>
            <pc:docMk/>
            <pc:sldMk cId="1378505586" sldId="2145707630"/>
            <ac:spMk id="5" creationId="{7A02EB93-F5B5-FAD0-7093-8D088C697440}"/>
          </ac:spMkLst>
        </pc:spChg>
        <pc:spChg chg="add mod">
          <ac:chgData name="Benjamin REVERSEAU" userId="b65a5dc1-e42c-4eb2-959a-fd433d569477" providerId="ADAL" clId="{5074BAA2-9AA7-4923-8D8A-D9F3D42541C7}" dt="2024-05-16T16:47:48.394" v="1995"/>
          <ac:spMkLst>
            <pc:docMk/>
            <pc:sldMk cId="1378505586" sldId="2145707630"/>
            <ac:spMk id="6" creationId="{F4F4A854-521B-D807-8DF0-FCFC9AFB1FE1}"/>
          </ac:spMkLst>
        </pc:spChg>
        <pc:spChg chg="add mod">
          <ac:chgData name="Benjamin REVERSEAU" userId="b65a5dc1-e42c-4eb2-959a-fd433d569477" providerId="ADAL" clId="{5074BAA2-9AA7-4923-8D8A-D9F3D42541C7}" dt="2024-05-16T16:47:48.394" v="1995"/>
          <ac:spMkLst>
            <pc:docMk/>
            <pc:sldMk cId="1378505586" sldId="2145707630"/>
            <ac:spMk id="9" creationId="{2D449604-3A7F-AD72-614A-5775FC292A1A}"/>
          </ac:spMkLst>
        </pc:spChg>
        <pc:picChg chg="add mod">
          <ac:chgData name="Benjamin REVERSEAU" userId="b65a5dc1-e42c-4eb2-959a-fd433d569477" providerId="ADAL" clId="{5074BAA2-9AA7-4923-8D8A-D9F3D42541C7}" dt="2024-05-16T16:47:48.394" v="1995"/>
          <ac:picMkLst>
            <pc:docMk/>
            <pc:sldMk cId="1378505586" sldId="2145707630"/>
            <ac:picMk id="8" creationId="{C2D3D83A-7573-AFB8-FD1C-49738BD0CB34}"/>
          </ac:picMkLst>
        </pc:picChg>
        <pc:cxnChg chg="add mod">
          <ac:chgData name="Benjamin REVERSEAU" userId="b65a5dc1-e42c-4eb2-959a-fd433d569477" providerId="ADAL" clId="{5074BAA2-9AA7-4923-8D8A-D9F3D42541C7}" dt="2024-05-16T16:47:48.394" v="1995"/>
          <ac:cxnSpMkLst>
            <pc:docMk/>
            <pc:sldMk cId="1378505586" sldId="2145707630"/>
            <ac:cxnSpMk id="7" creationId="{AE18DA0A-E0A1-29C1-CAE5-27DFF4227DD7}"/>
          </ac:cxnSpMkLst>
        </pc:cxnChg>
      </pc:sldChg>
      <pc:sldChg chg="addSp delSp modSp new mod ord">
        <pc:chgData name="Benjamin REVERSEAU" userId="b65a5dc1-e42c-4eb2-959a-fd433d569477" providerId="ADAL" clId="{5074BAA2-9AA7-4923-8D8A-D9F3D42541C7}" dt="2024-05-21T07:22:56.036" v="3779" actId="1076"/>
        <pc:sldMkLst>
          <pc:docMk/>
          <pc:sldMk cId="1783444915" sldId="2145707630"/>
        </pc:sldMkLst>
        <pc:spChg chg="add del">
          <ac:chgData name="Benjamin REVERSEAU" userId="b65a5dc1-e42c-4eb2-959a-fd433d569477" providerId="ADAL" clId="{5074BAA2-9AA7-4923-8D8A-D9F3D42541C7}" dt="2024-05-17T10:13:08.979" v="3469" actId="22"/>
          <ac:spMkLst>
            <pc:docMk/>
            <pc:sldMk cId="1783444915" sldId="2145707630"/>
            <ac:spMk id="3" creationId="{F8BE748D-3E19-C22F-200D-A728AB4FCFD0}"/>
          </ac:spMkLst>
        </pc:spChg>
        <pc:spChg chg="add del">
          <ac:chgData name="Benjamin REVERSEAU" userId="b65a5dc1-e42c-4eb2-959a-fd433d569477" providerId="ADAL" clId="{5074BAA2-9AA7-4923-8D8A-D9F3D42541C7}" dt="2024-05-17T10:13:15.536" v="3471" actId="22"/>
          <ac:spMkLst>
            <pc:docMk/>
            <pc:sldMk cId="1783444915" sldId="2145707630"/>
            <ac:spMk id="5" creationId="{5F3E9EB9-3380-655A-F12D-6840026E585B}"/>
          </ac:spMkLst>
        </pc:spChg>
        <pc:spChg chg="add mod">
          <ac:chgData name="Benjamin REVERSEAU" userId="b65a5dc1-e42c-4eb2-959a-fd433d569477" providerId="ADAL" clId="{5074BAA2-9AA7-4923-8D8A-D9F3D42541C7}" dt="2024-05-21T07:22:32.138" v="3777" actId="1076"/>
          <ac:spMkLst>
            <pc:docMk/>
            <pc:sldMk cId="1783444915" sldId="2145707630"/>
            <ac:spMk id="6" creationId="{330658F1-73FC-18CB-0BAD-91FDBFF5CC11}"/>
          </ac:spMkLst>
        </pc:spChg>
        <pc:spChg chg="add mod">
          <ac:chgData name="Benjamin REVERSEAU" userId="b65a5dc1-e42c-4eb2-959a-fd433d569477" providerId="ADAL" clId="{5074BAA2-9AA7-4923-8D8A-D9F3D42541C7}" dt="2024-05-21T07:22:32.138" v="3777" actId="1076"/>
          <ac:spMkLst>
            <pc:docMk/>
            <pc:sldMk cId="1783444915" sldId="2145707630"/>
            <ac:spMk id="8" creationId="{83BBC870-EF64-3B31-7865-A4F72D9609C5}"/>
          </ac:spMkLst>
        </pc:spChg>
        <pc:spChg chg="add mod">
          <ac:chgData name="Benjamin REVERSEAU" userId="b65a5dc1-e42c-4eb2-959a-fd433d569477" providerId="ADAL" clId="{5074BAA2-9AA7-4923-8D8A-D9F3D42541C7}" dt="2024-05-21T07:22:32.138" v="3777" actId="1076"/>
          <ac:spMkLst>
            <pc:docMk/>
            <pc:sldMk cId="1783444915" sldId="2145707630"/>
            <ac:spMk id="9" creationId="{333E2B6A-4A31-9400-6335-08C910F0EFE8}"/>
          </ac:spMkLst>
        </pc:spChg>
        <pc:spChg chg="add mod">
          <ac:chgData name="Benjamin REVERSEAU" userId="b65a5dc1-e42c-4eb2-959a-fd433d569477" providerId="ADAL" clId="{5074BAA2-9AA7-4923-8D8A-D9F3D42541C7}" dt="2024-05-21T07:22:32.138" v="3777" actId="1076"/>
          <ac:spMkLst>
            <pc:docMk/>
            <pc:sldMk cId="1783444915" sldId="2145707630"/>
            <ac:spMk id="10" creationId="{8418E57C-53B8-633F-5368-6A9171ACE493}"/>
          </ac:spMkLst>
        </pc:spChg>
        <pc:spChg chg="add mod">
          <ac:chgData name="Benjamin REVERSEAU" userId="b65a5dc1-e42c-4eb2-959a-fd433d569477" providerId="ADAL" clId="{5074BAA2-9AA7-4923-8D8A-D9F3D42541C7}" dt="2024-05-21T07:22:32.138" v="3777" actId="1076"/>
          <ac:spMkLst>
            <pc:docMk/>
            <pc:sldMk cId="1783444915" sldId="2145707630"/>
            <ac:spMk id="11" creationId="{84A3A87B-9B30-FF12-E1A4-D228D21D7FCD}"/>
          </ac:spMkLst>
        </pc:spChg>
        <pc:spChg chg="add mod">
          <ac:chgData name="Benjamin REVERSEAU" userId="b65a5dc1-e42c-4eb2-959a-fd433d569477" providerId="ADAL" clId="{5074BAA2-9AA7-4923-8D8A-D9F3D42541C7}" dt="2024-05-21T07:22:32.138" v="3777" actId="1076"/>
          <ac:spMkLst>
            <pc:docMk/>
            <pc:sldMk cId="1783444915" sldId="2145707630"/>
            <ac:spMk id="13" creationId="{C2E53266-1499-8FCF-DB4F-C212F178D589}"/>
          </ac:spMkLst>
        </pc:spChg>
        <pc:spChg chg="add mod">
          <ac:chgData name="Benjamin REVERSEAU" userId="b65a5dc1-e42c-4eb2-959a-fd433d569477" providerId="ADAL" clId="{5074BAA2-9AA7-4923-8D8A-D9F3D42541C7}" dt="2024-05-21T07:22:32.138" v="3777" actId="1076"/>
          <ac:spMkLst>
            <pc:docMk/>
            <pc:sldMk cId="1783444915" sldId="2145707630"/>
            <ac:spMk id="14" creationId="{5870FC46-72DB-A16C-0B40-59AA8889166C}"/>
          </ac:spMkLst>
        </pc:spChg>
        <pc:spChg chg="add mod">
          <ac:chgData name="Benjamin REVERSEAU" userId="b65a5dc1-e42c-4eb2-959a-fd433d569477" providerId="ADAL" clId="{5074BAA2-9AA7-4923-8D8A-D9F3D42541C7}" dt="2024-05-21T07:22:56.036" v="3779" actId="1076"/>
          <ac:spMkLst>
            <pc:docMk/>
            <pc:sldMk cId="1783444915" sldId="2145707630"/>
            <ac:spMk id="17" creationId="{D3EC98BA-473A-016C-6E43-722B6E872277}"/>
          </ac:spMkLst>
        </pc:spChg>
        <pc:picChg chg="add mod">
          <ac:chgData name="Benjamin REVERSEAU" userId="b65a5dc1-e42c-4eb2-959a-fd433d569477" providerId="ADAL" clId="{5074BAA2-9AA7-4923-8D8A-D9F3D42541C7}" dt="2024-05-21T07:22:32.138" v="3777" actId="1076"/>
          <ac:picMkLst>
            <pc:docMk/>
            <pc:sldMk cId="1783444915" sldId="2145707630"/>
            <ac:picMk id="7" creationId="{BE6C825E-D0D3-AFE5-6535-F619D084CC9A}"/>
          </ac:picMkLst>
        </pc:picChg>
        <pc:picChg chg="add mod">
          <ac:chgData name="Benjamin REVERSEAU" userId="b65a5dc1-e42c-4eb2-959a-fd433d569477" providerId="ADAL" clId="{5074BAA2-9AA7-4923-8D8A-D9F3D42541C7}" dt="2024-05-21T07:22:32.138" v="3777" actId="1076"/>
          <ac:picMkLst>
            <pc:docMk/>
            <pc:sldMk cId="1783444915" sldId="2145707630"/>
            <ac:picMk id="12" creationId="{5E6F4689-C5DE-98A2-1368-F5525D11B25A}"/>
          </ac:picMkLst>
        </pc:picChg>
        <pc:picChg chg="add mod">
          <ac:chgData name="Benjamin REVERSEAU" userId="b65a5dc1-e42c-4eb2-959a-fd433d569477" providerId="ADAL" clId="{5074BAA2-9AA7-4923-8D8A-D9F3D42541C7}" dt="2024-05-17T10:15:55.422" v="3507" actId="1076"/>
          <ac:picMkLst>
            <pc:docMk/>
            <pc:sldMk cId="1783444915" sldId="2145707630"/>
            <ac:picMk id="16" creationId="{463C8C71-5E72-0786-397C-9B9F30736602}"/>
          </ac:picMkLst>
        </pc:picChg>
      </pc:sldChg>
      <pc:sldChg chg="addSp modSp new del mod">
        <pc:chgData name="Benjamin REVERSEAU" userId="b65a5dc1-e42c-4eb2-959a-fd433d569477" providerId="ADAL" clId="{5074BAA2-9AA7-4923-8D8A-D9F3D42541C7}" dt="2024-05-16T16:47:06.467" v="1992" actId="47"/>
        <pc:sldMkLst>
          <pc:docMk/>
          <pc:sldMk cId="3311136736" sldId="2145707630"/>
        </pc:sldMkLst>
        <pc:spChg chg="add mod">
          <ac:chgData name="Benjamin REVERSEAU" userId="b65a5dc1-e42c-4eb2-959a-fd433d569477" providerId="ADAL" clId="{5074BAA2-9AA7-4923-8D8A-D9F3D42541C7}" dt="2024-05-16T16:47:01.625" v="1991" actId="1076"/>
          <ac:spMkLst>
            <pc:docMk/>
            <pc:sldMk cId="3311136736" sldId="2145707630"/>
            <ac:spMk id="2" creationId="{49C2E27D-33F5-5FA9-3A07-742A8170F62E}"/>
          </ac:spMkLst>
        </pc:spChg>
        <pc:spChg chg="add mod">
          <ac:chgData name="Benjamin REVERSEAU" userId="b65a5dc1-e42c-4eb2-959a-fd433d569477" providerId="ADAL" clId="{5074BAA2-9AA7-4923-8D8A-D9F3D42541C7}" dt="2024-05-16T16:47:01.625" v="1991" actId="1076"/>
          <ac:spMkLst>
            <pc:docMk/>
            <pc:sldMk cId="3311136736" sldId="2145707630"/>
            <ac:spMk id="3" creationId="{FBB0C988-DE47-D03F-1128-C21F512A575C}"/>
          </ac:spMkLst>
        </pc:spChg>
        <pc:spChg chg="add mod">
          <ac:chgData name="Benjamin REVERSEAU" userId="b65a5dc1-e42c-4eb2-959a-fd433d569477" providerId="ADAL" clId="{5074BAA2-9AA7-4923-8D8A-D9F3D42541C7}" dt="2024-05-16T16:47:01.625" v="1991" actId="1076"/>
          <ac:spMkLst>
            <pc:docMk/>
            <pc:sldMk cId="3311136736" sldId="2145707630"/>
            <ac:spMk id="4" creationId="{9EECED18-C3E7-D863-92AD-A9124FC83F7F}"/>
          </ac:spMkLst>
        </pc:spChg>
        <pc:spChg chg="add mod">
          <ac:chgData name="Benjamin REVERSEAU" userId="b65a5dc1-e42c-4eb2-959a-fd433d569477" providerId="ADAL" clId="{5074BAA2-9AA7-4923-8D8A-D9F3D42541C7}" dt="2024-05-16T16:47:01.625" v="1991" actId="1076"/>
          <ac:spMkLst>
            <pc:docMk/>
            <pc:sldMk cId="3311136736" sldId="2145707630"/>
            <ac:spMk id="5" creationId="{6C490959-356E-C630-7612-65E54927A4C9}"/>
          </ac:spMkLst>
        </pc:spChg>
        <pc:spChg chg="add mod">
          <ac:chgData name="Benjamin REVERSEAU" userId="b65a5dc1-e42c-4eb2-959a-fd433d569477" providerId="ADAL" clId="{5074BAA2-9AA7-4923-8D8A-D9F3D42541C7}" dt="2024-05-16T16:47:01.625" v="1991" actId="1076"/>
          <ac:spMkLst>
            <pc:docMk/>
            <pc:sldMk cId="3311136736" sldId="2145707630"/>
            <ac:spMk id="6" creationId="{07E73627-76C8-9F42-DD40-DD289C095B36}"/>
          </ac:spMkLst>
        </pc:spChg>
        <pc:spChg chg="add mod">
          <ac:chgData name="Benjamin REVERSEAU" userId="b65a5dc1-e42c-4eb2-959a-fd433d569477" providerId="ADAL" clId="{5074BAA2-9AA7-4923-8D8A-D9F3D42541C7}" dt="2024-05-16T16:47:01.625" v="1991" actId="1076"/>
          <ac:spMkLst>
            <pc:docMk/>
            <pc:sldMk cId="3311136736" sldId="2145707630"/>
            <ac:spMk id="9" creationId="{D7FB408C-AF3F-97CE-9CB5-DA753C85B9E7}"/>
          </ac:spMkLst>
        </pc:spChg>
        <pc:picChg chg="add mod">
          <ac:chgData name="Benjamin REVERSEAU" userId="b65a5dc1-e42c-4eb2-959a-fd433d569477" providerId="ADAL" clId="{5074BAA2-9AA7-4923-8D8A-D9F3D42541C7}" dt="2024-05-16T16:47:01.625" v="1991" actId="1076"/>
          <ac:picMkLst>
            <pc:docMk/>
            <pc:sldMk cId="3311136736" sldId="2145707630"/>
            <ac:picMk id="8" creationId="{01680AC7-F1B4-CBE4-6E27-06D8A868F08A}"/>
          </ac:picMkLst>
        </pc:picChg>
        <pc:cxnChg chg="add mod">
          <ac:chgData name="Benjamin REVERSEAU" userId="b65a5dc1-e42c-4eb2-959a-fd433d569477" providerId="ADAL" clId="{5074BAA2-9AA7-4923-8D8A-D9F3D42541C7}" dt="2024-05-16T16:47:01.625" v="1991" actId="1076"/>
          <ac:cxnSpMkLst>
            <pc:docMk/>
            <pc:sldMk cId="3311136736" sldId="2145707630"/>
            <ac:cxnSpMk id="7" creationId="{7499AED4-9EA1-3724-EF67-F784DEAEA580}"/>
          </ac:cxnSpMkLst>
        </pc:cxnChg>
      </pc:sldChg>
      <pc:sldChg chg="add del">
        <pc:chgData name="Benjamin REVERSEAU" userId="b65a5dc1-e42c-4eb2-959a-fd433d569477" providerId="ADAL" clId="{5074BAA2-9AA7-4923-8D8A-D9F3D42541C7}" dt="2024-05-17T07:52:11.116" v="2986" actId="47"/>
        <pc:sldMkLst>
          <pc:docMk/>
          <pc:sldMk cId="3572219048" sldId="2145707630"/>
        </pc:sldMkLst>
      </pc:sldChg>
      <pc:sldChg chg="modSp add mod">
        <pc:chgData name="Benjamin REVERSEAU" userId="b65a5dc1-e42c-4eb2-959a-fd433d569477" providerId="ADAL" clId="{5074BAA2-9AA7-4923-8D8A-D9F3D42541C7}" dt="2024-05-17T07:53:17.076" v="3032" actId="2711"/>
        <pc:sldMkLst>
          <pc:docMk/>
          <pc:sldMk cId="25353512" sldId="2145707631"/>
        </pc:sldMkLst>
        <pc:spChg chg="mod">
          <ac:chgData name="Benjamin REVERSEAU" userId="b65a5dc1-e42c-4eb2-959a-fd433d569477" providerId="ADAL" clId="{5074BAA2-9AA7-4923-8D8A-D9F3D42541C7}" dt="2024-05-17T07:53:17.076" v="3032" actId="2711"/>
          <ac:spMkLst>
            <pc:docMk/>
            <pc:sldMk cId="25353512" sldId="2145707631"/>
            <ac:spMk id="5" creationId="{727EDC0B-5A19-4AA1-9F3D-FD6C1836F324}"/>
          </ac:spMkLst>
        </pc:spChg>
      </pc:sldChg>
      <pc:sldChg chg="add del">
        <pc:chgData name="Benjamin REVERSEAU" userId="b65a5dc1-e42c-4eb2-959a-fd433d569477" providerId="ADAL" clId="{5074BAA2-9AA7-4923-8D8A-D9F3D42541C7}" dt="2024-05-16T17:16:28.608" v="2048" actId="47"/>
        <pc:sldMkLst>
          <pc:docMk/>
          <pc:sldMk cId="1773655467" sldId="2145707631"/>
        </pc:sldMkLst>
      </pc:sldChg>
      <pc:sldChg chg="addSp delSp modSp add mod ord setBg">
        <pc:chgData name="Benjamin REVERSEAU" userId="b65a5dc1-e42c-4eb2-959a-fd433d569477" providerId="ADAL" clId="{5074BAA2-9AA7-4923-8D8A-D9F3D42541C7}" dt="2024-05-21T07:22:48.190" v="3778" actId="1076"/>
        <pc:sldMkLst>
          <pc:docMk/>
          <pc:sldMk cId="2633312347" sldId="2145707632"/>
        </pc:sldMkLst>
        <pc:spChg chg="add mod">
          <ac:chgData name="Benjamin REVERSEAU" userId="b65a5dc1-e42c-4eb2-959a-fd433d569477" providerId="ADAL" clId="{5074BAA2-9AA7-4923-8D8A-D9F3D42541C7}" dt="2024-05-21T07:22:48.190" v="3778" actId="1076"/>
          <ac:spMkLst>
            <pc:docMk/>
            <pc:sldMk cId="2633312347" sldId="2145707632"/>
            <ac:spMk id="3" creationId="{AE16DD5A-9E64-2D25-CC39-F8190FC8BAD2}"/>
          </ac:spMkLst>
        </pc:spChg>
        <pc:spChg chg="add del">
          <ac:chgData name="Benjamin REVERSEAU" userId="b65a5dc1-e42c-4eb2-959a-fd433d569477" providerId="ADAL" clId="{5074BAA2-9AA7-4923-8D8A-D9F3D42541C7}" dt="2024-05-17T10:17:26.179" v="3516" actId="26606"/>
          <ac:spMkLst>
            <pc:docMk/>
            <pc:sldMk cId="2633312347" sldId="2145707632"/>
            <ac:spMk id="7" creationId="{F3060C83-F051-4F0E-ABAD-AA0DFC48B218}"/>
          </ac:spMkLst>
        </pc:spChg>
        <pc:spChg chg="add del">
          <ac:chgData name="Benjamin REVERSEAU" userId="b65a5dc1-e42c-4eb2-959a-fd433d569477" providerId="ADAL" clId="{5074BAA2-9AA7-4923-8D8A-D9F3D42541C7}" dt="2024-05-17T10:17:26.179" v="3516" actId="26606"/>
          <ac:spMkLst>
            <pc:docMk/>
            <pc:sldMk cId="2633312347" sldId="2145707632"/>
            <ac:spMk id="9" creationId="{83C98ABE-055B-441F-B07E-44F97F083C39}"/>
          </ac:spMkLst>
        </pc:spChg>
        <pc:spChg chg="add del">
          <ac:chgData name="Benjamin REVERSEAU" userId="b65a5dc1-e42c-4eb2-959a-fd433d569477" providerId="ADAL" clId="{5074BAA2-9AA7-4923-8D8A-D9F3D42541C7}" dt="2024-05-17T10:17:26.179" v="3516" actId="26606"/>
          <ac:spMkLst>
            <pc:docMk/>
            <pc:sldMk cId="2633312347" sldId="2145707632"/>
            <ac:spMk id="11" creationId="{29FDB030-9B49-4CED-8CCD-4D99382388AC}"/>
          </ac:spMkLst>
        </pc:spChg>
        <pc:spChg chg="add del">
          <ac:chgData name="Benjamin REVERSEAU" userId="b65a5dc1-e42c-4eb2-959a-fd433d569477" providerId="ADAL" clId="{5074BAA2-9AA7-4923-8D8A-D9F3D42541C7}" dt="2024-05-17T10:17:26.179" v="3516" actId="26606"/>
          <ac:spMkLst>
            <pc:docMk/>
            <pc:sldMk cId="2633312347" sldId="2145707632"/>
            <ac:spMk id="13" creationId="{3783CA14-24A1-485C-8B30-D6A5D87987AD}"/>
          </ac:spMkLst>
        </pc:spChg>
        <pc:spChg chg="add del">
          <ac:chgData name="Benjamin REVERSEAU" userId="b65a5dc1-e42c-4eb2-959a-fd433d569477" providerId="ADAL" clId="{5074BAA2-9AA7-4923-8D8A-D9F3D42541C7}" dt="2024-05-17T10:17:26.179" v="3516" actId="26606"/>
          <ac:spMkLst>
            <pc:docMk/>
            <pc:sldMk cId="2633312347" sldId="2145707632"/>
            <ac:spMk id="15" creationId="{9A97C86A-04D6-40F7-AE84-31AB43E6A846}"/>
          </ac:spMkLst>
        </pc:spChg>
        <pc:spChg chg="add del">
          <ac:chgData name="Benjamin REVERSEAU" userId="b65a5dc1-e42c-4eb2-959a-fd433d569477" providerId="ADAL" clId="{5074BAA2-9AA7-4923-8D8A-D9F3D42541C7}" dt="2024-05-17T10:17:26.179" v="3516" actId="26606"/>
          <ac:spMkLst>
            <pc:docMk/>
            <pc:sldMk cId="2633312347" sldId="2145707632"/>
            <ac:spMk id="17" creationId="{FF9F2414-84E8-453E-B1F3-389FDE8192D9}"/>
          </ac:spMkLst>
        </pc:spChg>
        <pc:spChg chg="add del">
          <ac:chgData name="Benjamin REVERSEAU" userId="b65a5dc1-e42c-4eb2-959a-fd433d569477" providerId="ADAL" clId="{5074BAA2-9AA7-4923-8D8A-D9F3D42541C7}" dt="2024-05-17T10:17:26.179" v="3516" actId="26606"/>
          <ac:spMkLst>
            <pc:docMk/>
            <pc:sldMk cId="2633312347" sldId="2145707632"/>
            <ac:spMk id="19" creationId="{3ECA69A1-7536-43AC-85EF-C7106179F5ED}"/>
          </ac:spMkLst>
        </pc:spChg>
        <pc:picChg chg="add mod">
          <ac:chgData name="Benjamin REVERSEAU" userId="b65a5dc1-e42c-4eb2-959a-fd433d569477" providerId="ADAL" clId="{5074BAA2-9AA7-4923-8D8A-D9F3D42541C7}" dt="2024-05-17T10:17:36.560" v="3520" actId="1076"/>
          <ac:picMkLst>
            <pc:docMk/>
            <pc:sldMk cId="2633312347" sldId="2145707632"/>
            <ac:picMk id="2" creationId="{06143C72-F4E3-A3E5-DAC3-DCF93904458E}"/>
          </ac:picMkLst>
        </pc:picChg>
      </pc:sldChg>
      <pc:sldChg chg="addSp delSp modSp add mod">
        <pc:chgData name="Benjamin REVERSEAU" userId="b65a5dc1-e42c-4eb2-959a-fd433d569477" providerId="ADAL" clId="{5074BAA2-9AA7-4923-8D8A-D9F3D42541C7}" dt="2024-05-21T07:28:05.057" v="3806" actId="1076"/>
        <pc:sldMkLst>
          <pc:docMk/>
          <pc:sldMk cId="647061402" sldId="2145707633"/>
        </pc:sldMkLst>
        <pc:spChg chg="mod">
          <ac:chgData name="Benjamin REVERSEAU" userId="b65a5dc1-e42c-4eb2-959a-fd433d569477" providerId="ADAL" clId="{5074BAA2-9AA7-4923-8D8A-D9F3D42541C7}" dt="2024-05-21T07:28:05.057" v="3806" actId="1076"/>
          <ac:spMkLst>
            <pc:docMk/>
            <pc:sldMk cId="647061402" sldId="2145707633"/>
            <ac:spMk id="3" creationId="{C30741DC-7F08-53CB-7432-570C8FD90AAF}"/>
          </ac:spMkLst>
        </pc:spChg>
        <pc:spChg chg="del mod">
          <ac:chgData name="Benjamin REVERSEAU" userId="b65a5dc1-e42c-4eb2-959a-fd433d569477" providerId="ADAL" clId="{5074BAA2-9AA7-4923-8D8A-D9F3D42541C7}" dt="2024-05-17T10:05:06.510" v="3402" actId="478"/>
          <ac:spMkLst>
            <pc:docMk/>
            <pc:sldMk cId="647061402" sldId="2145707633"/>
            <ac:spMk id="4" creationId="{78FB525E-F136-4C6A-12E3-9CF40DF9CCDB}"/>
          </ac:spMkLst>
        </pc:spChg>
        <pc:spChg chg="del">
          <ac:chgData name="Benjamin REVERSEAU" userId="b65a5dc1-e42c-4eb2-959a-fd433d569477" providerId="ADAL" clId="{5074BAA2-9AA7-4923-8D8A-D9F3D42541C7}" dt="2024-05-17T09:00:36.147" v="3108" actId="478"/>
          <ac:spMkLst>
            <pc:docMk/>
            <pc:sldMk cId="647061402" sldId="2145707633"/>
            <ac:spMk id="5" creationId="{AD3697D6-A07F-11AF-EDB9-9F3C68EE4DC5}"/>
          </ac:spMkLst>
        </pc:spChg>
        <pc:spChg chg="add del mod">
          <ac:chgData name="Benjamin REVERSEAU" userId="b65a5dc1-e42c-4eb2-959a-fd433d569477" providerId="ADAL" clId="{5074BAA2-9AA7-4923-8D8A-D9F3D42541C7}" dt="2024-05-17T10:26:58.710" v="3563" actId="1038"/>
          <ac:spMkLst>
            <pc:docMk/>
            <pc:sldMk cId="647061402" sldId="2145707633"/>
            <ac:spMk id="6" creationId="{70409EEC-D1C9-FBB8-53F3-20F247759F93}"/>
          </ac:spMkLst>
        </pc:spChg>
        <pc:spChg chg="add mod">
          <ac:chgData name="Benjamin REVERSEAU" userId="b65a5dc1-e42c-4eb2-959a-fd433d569477" providerId="ADAL" clId="{5074BAA2-9AA7-4923-8D8A-D9F3D42541C7}" dt="2024-05-17T10:18:52.155" v="3538" actId="164"/>
          <ac:spMkLst>
            <pc:docMk/>
            <pc:sldMk cId="647061402" sldId="2145707633"/>
            <ac:spMk id="8" creationId="{042FE58C-2C18-240F-EF1F-44582E3DD9D6}"/>
          </ac:spMkLst>
        </pc:spChg>
        <pc:spChg chg="add mod">
          <ac:chgData name="Benjamin REVERSEAU" userId="b65a5dc1-e42c-4eb2-959a-fd433d569477" providerId="ADAL" clId="{5074BAA2-9AA7-4923-8D8A-D9F3D42541C7}" dt="2024-05-21T07:27:12.160" v="3805" actId="14100"/>
          <ac:spMkLst>
            <pc:docMk/>
            <pc:sldMk cId="647061402" sldId="2145707633"/>
            <ac:spMk id="9" creationId="{C4F2EC23-4D80-30A1-553A-0DAE662BE763}"/>
          </ac:spMkLst>
        </pc:spChg>
        <pc:spChg chg="add mod">
          <ac:chgData name="Benjamin REVERSEAU" userId="b65a5dc1-e42c-4eb2-959a-fd433d569477" providerId="ADAL" clId="{5074BAA2-9AA7-4923-8D8A-D9F3D42541C7}" dt="2024-05-17T10:18:59.574" v="3540" actId="164"/>
          <ac:spMkLst>
            <pc:docMk/>
            <pc:sldMk cId="647061402" sldId="2145707633"/>
            <ac:spMk id="11" creationId="{A664AFF7-5D0E-59DE-2E2C-7C0A893B7E35}"/>
          </ac:spMkLst>
        </pc:spChg>
        <pc:grpChg chg="add mod">
          <ac:chgData name="Benjamin REVERSEAU" userId="b65a5dc1-e42c-4eb2-959a-fd433d569477" providerId="ADAL" clId="{5074BAA2-9AA7-4923-8D8A-D9F3D42541C7}" dt="2024-05-17T10:18:52.155" v="3538" actId="164"/>
          <ac:grpSpMkLst>
            <pc:docMk/>
            <pc:sldMk cId="647061402" sldId="2145707633"/>
            <ac:grpSpMk id="16" creationId="{FCF8D7FC-54C3-D64D-EECB-F59F31C7DF1E}"/>
          </ac:grpSpMkLst>
        </pc:grpChg>
        <pc:grpChg chg="add mod">
          <ac:chgData name="Benjamin REVERSEAU" userId="b65a5dc1-e42c-4eb2-959a-fd433d569477" providerId="ADAL" clId="{5074BAA2-9AA7-4923-8D8A-D9F3D42541C7}" dt="2024-05-17T10:18:55.841" v="3539" actId="164"/>
          <ac:grpSpMkLst>
            <pc:docMk/>
            <pc:sldMk cId="647061402" sldId="2145707633"/>
            <ac:grpSpMk id="17" creationId="{9FB1358B-6CEA-5D48-3E58-3614418EF309}"/>
          </ac:grpSpMkLst>
        </pc:grpChg>
        <pc:grpChg chg="add mod">
          <ac:chgData name="Benjamin REVERSEAU" userId="b65a5dc1-e42c-4eb2-959a-fd433d569477" providerId="ADAL" clId="{5074BAA2-9AA7-4923-8D8A-D9F3D42541C7}" dt="2024-05-17T10:19:02.102" v="3541" actId="1076"/>
          <ac:grpSpMkLst>
            <pc:docMk/>
            <pc:sldMk cId="647061402" sldId="2145707633"/>
            <ac:grpSpMk id="18" creationId="{1C24A1F2-51C4-2948-4AF6-7CB9055DD1C2}"/>
          </ac:grpSpMkLst>
        </pc:grpChg>
        <pc:picChg chg="add del mod ord">
          <ac:chgData name="Benjamin REVERSEAU" userId="b65a5dc1-e42c-4eb2-959a-fd433d569477" providerId="ADAL" clId="{5074BAA2-9AA7-4923-8D8A-D9F3D42541C7}" dt="2024-05-17T10:02:01.937" v="3327" actId="478"/>
          <ac:picMkLst>
            <pc:docMk/>
            <pc:sldMk cId="647061402" sldId="2145707633"/>
            <ac:picMk id="7" creationId="{1EEA6A6B-E4CF-ADC9-A442-333E8003BA30}"/>
          </ac:picMkLst>
        </pc:picChg>
        <pc:picChg chg="add del mod">
          <ac:chgData name="Benjamin REVERSEAU" userId="b65a5dc1-e42c-4eb2-959a-fd433d569477" providerId="ADAL" clId="{5074BAA2-9AA7-4923-8D8A-D9F3D42541C7}" dt="2024-05-17T10:02:00.187" v="3326" actId="478"/>
          <ac:picMkLst>
            <pc:docMk/>
            <pc:sldMk cId="647061402" sldId="2145707633"/>
            <ac:picMk id="10" creationId="{28B90B7F-3D5C-9D8B-095B-512D9CA5C9B2}"/>
          </ac:picMkLst>
        </pc:picChg>
        <pc:picChg chg="add mod">
          <ac:chgData name="Benjamin REVERSEAU" userId="b65a5dc1-e42c-4eb2-959a-fd433d569477" providerId="ADAL" clId="{5074BAA2-9AA7-4923-8D8A-D9F3D42541C7}" dt="2024-05-17T10:18:52.155" v="3538" actId="164"/>
          <ac:picMkLst>
            <pc:docMk/>
            <pc:sldMk cId="647061402" sldId="2145707633"/>
            <ac:picMk id="12" creationId="{85BA76EF-33FC-D9A9-51A3-5C9E7B2AFB98}"/>
          </ac:picMkLst>
        </pc:picChg>
        <pc:picChg chg="add mod">
          <ac:chgData name="Benjamin REVERSEAU" userId="b65a5dc1-e42c-4eb2-959a-fd433d569477" providerId="ADAL" clId="{5074BAA2-9AA7-4923-8D8A-D9F3D42541C7}" dt="2024-05-17T10:18:59.574" v="3540" actId="164"/>
          <ac:picMkLst>
            <pc:docMk/>
            <pc:sldMk cId="647061402" sldId="2145707633"/>
            <ac:picMk id="13" creationId="{71777AFB-595E-45E2-01FD-784E0A0CA8F2}"/>
          </ac:picMkLst>
        </pc:picChg>
        <pc:picChg chg="add mod">
          <ac:chgData name="Benjamin REVERSEAU" userId="b65a5dc1-e42c-4eb2-959a-fd433d569477" providerId="ADAL" clId="{5074BAA2-9AA7-4923-8D8A-D9F3D42541C7}" dt="2024-05-17T10:18:55.841" v="3539" actId="164"/>
          <ac:picMkLst>
            <pc:docMk/>
            <pc:sldMk cId="647061402" sldId="2145707633"/>
            <ac:picMk id="14" creationId="{AD9870F0-4D66-6C32-049F-405236AAF2AF}"/>
          </ac:picMkLst>
        </pc:picChg>
        <pc:picChg chg="add mod">
          <ac:chgData name="Benjamin REVERSEAU" userId="b65a5dc1-e42c-4eb2-959a-fd433d569477" providerId="ADAL" clId="{5074BAA2-9AA7-4923-8D8A-D9F3D42541C7}" dt="2024-05-17T10:11:50.497" v="3461" actId="1076"/>
          <ac:picMkLst>
            <pc:docMk/>
            <pc:sldMk cId="647061402" sldId="2145707633"/>
            <ac:picMk id="15" creationId="{EC8B9EF1-1BB2-0BA3-73C8-5BF18FD9462C}"/>
          </ac:picMkLst>
        </pc:picChg>
        <pc:picChg chg="add mod">
          <ac:chgData name="Benjamin REVERSEAU" userId="b65a5dc1-e42c-4eb2-959a-fd433d569477" providerId="ADAL" clId="{5074BAA2-9AA7-4923-8D8A-D9F3D42541C7}" dt="2024-05-17T10:27:38.126" v="3566" actId="1076"/>
          <ac:picMkLst>
            <pc:docMk/>
            <pc:sldMk cId="647061402" sldId="2145707633"/>
            <ac:picMk id="19" creationId="{EF717685-1F6A-B2A3-5A95-D06D5C5615F8}"/>
          </ac:picMkLst>
        </pc:picChg>
        <pc:picChg chg="del">
          <ac:chgData name="Benjamin REVERSEAU" userId="b65a5dc1-e42c-4eb2-959a-fd433d569477" providerId="ADAL" clId="{5074BAA2-9AA7-4923-8D8A-D9F3D42541C7}" dt="2024-05-17T09:00:33.532" v="3107" actId="478"/>
          <ac:picMkLst>
            <pc:docMk/>
            <pc:sldMk cId="647061402" sldId="2145707633"/>
            <ac:picMk id="1026" creationId="{3C0C20B0-5267-B6A3-E32B-F48374C64C22}"/>
          </ac:picMkLst>
        </pc:picChg>
      </pc:sldChg>
      <pc:sldChg chg="add del">
        <pc:chgData name="Benjamin REVERSEAU" userId="b65a5dc1-e42c-4eb2-959a-fd433d569477" providerId="ADAL" clId="{5074BAA2-9AA7-4923-8D8A-D9F3D42541C7}" dt="2024-05-16T17:34:43.292" v="2097" actId="47"/>
        <pc:sldMkLst>
          <pc:docMk/>
          <pc:sldMk cId="910993505" sldId="2145707633"/>
        </pc:sldMkLst>
      </pc:sldChg>
      <pc:sldChg chg="add del">
        <pc:chgData name="Benjamin REVERSEAU" userId="b65a5dc1-e42c-4eb2-959a-fd433d569477" providerId="ADAL" clId="{5074BAA2-9AA7-4923-8D8A-D9F3D42541C7}" dt="2024-05-16T17:11:43.896" v="2035" actId="47"/>
        <pc:sldMkLst>
          <pc:docMk/>
          <pc:sldMk cId="3619692490" sldId="2145707635"/>
        </pc:sldMkLst>
      </pc:sldChg>
      <pc:sldMasterChg chg="delSldLayout modSldLayout">
        <pc:chgData name="Benjamin REVERSEAU" userId="b65a5dc1-e42c-4eb2-959a-fd433d569477" providerId="ADAL" clId="{5074BAA2-9AA7-4923-8D8A-D9F3D42541C7}" dt="2024-05-17T10:29:15.034" v="3572" actId="47"/>
        <pc:sldMasterMkLst>
          <pc:docMk/>
          <pc:sldMasterMk cId="59814881" sldId="2147483648"/>
        </pc:sldMasterMkLst>
        <pc:sldLayoutChg chg="addSp delSp mod">
          <pc:chgData name="Benjamin REVERSEAU" userId="b65a5dc1-e42c-4eb2-959a-fd433d569477" providerId="ADAL" clId="{5074BAA2-9AA7-4923-8D8A-D9F3D42541C7}" dt="2024-05-16T17:29:52.740" v="2055" actId="478"/>
          <pc:sldLayoutMkLst>
            <pc:docMk/>
            <pc:sldMasterMk cId="59814881" sldId="2147483648"/>
            <pc:sldLayoutMk cId="1671977906" sldId="2147483650"/>
          </pc:sldLayoutMkLst>
          <pc:spChg chg="add del">
            <ac:chgData name="Benjamin REVERSEAU" userId="b65a5dc1-e42c-4eb2-959a-fd433d569477" providerId="ADAL" clId="{5074BAA2-9AA7-4923-8D8A-D9F3D42541C7}" dt="2024-05-16T17:29:52.740" v="2055" actId="478"/>
            <ac:spMkLst>
              <pc:docMk/>
              <pc:sldMasterMk cId="59814881" sldId="2147483648"/>
              <pc:sldLayoutMk cId="1671977906" sldId="2147483650"/>
              <ac:spMk id="13" creationId="{9CA373EB-07CD-2A41-9E11-6152CBD10C3F}"/>
            </ac:spMkLst>
          </pc:spChg>
        </pc:sldLayoutChg>
        <pc:sldLayoutChg chg="del">
          <pc:chgData name="Benjamin REVERSEAU" userId="b65a5dc1-e42c-4eb2-959a-fd433d569477" providerId="ADAL" clId="{5074BAA2-9AA7-4923-8D8A-D9F3D42541C7}" dt="2024-05-16T16:17:00.208" v="1820" actId="47"/>
          <pc:sldLayoutMkLst>
            <pc:docMk/>
            <pc:sldMasterMk cId="59814881" sldId="2147483648"/>
            <pc:sldLayoutMk cId="2058324901" sldId="2147483652"/>
          </pc:sldLayoutMkLst>
        </pc:sldLayoutChg>
        <pc:sldLayoutChg chg="del">
          <pc:chgData name="Benjamin REVERSEAU" userId="b65a5dc1-e42c-4eb2-959a-fd433d569477" providerId="ADAL" clId="{5074BAA2-9AA7-4923-8D8A-D9F3D42541C7}" dt="2024-05-16T17:44:33.548" v="2122" actId="47"/>
          <pc:sldLayoutMkLst>
            <pc:docMk/>
            <pc:sldMasterMk cId="59814881" sldId="2147483648"/>
            <pc:sldLayoutMk cId="2292288212" sldId="2147483652"/>
          </pc:sldLayoutMkLst>
        </pc:sldLayoutChg>
        <pc:sldLayoutChg chg="del">
          <pc:chgData name="Benjamin REVERSEAU" userId="b65a5dc1-e42c-4eb2-959a-fd433d569477" providerId="ADAL" clId="{5074BAA2-9AA7-4923-8D8A-D9F3D42541C7}" dt="2024-05-17T10:29:15.034" v="3572" actId="47"/>
          <pc:sldLayoutMkLst>
            <pc:docMk/>
            <pc:sldMasterMk cId="59814881" sldId="2147483648"/>
            <pc:sldLayoutMk cId="4293549249" sldId="2147483652"/>
          </pc:sldLayoutMkLst>
        </pc:sldLayoutChg>
      </pc:sldMasterChg>
    </pc:docChg>
  </pc:docChgLst>
  <pc:docChgLst>
    <pc:chgData name="Rookminy GHURBURRUN" userId="2932caa0-9bf8-439d-874f-840218d2d45b" providerId="ADAL" clId="{F3C8D9AC-6E18-4470-B2D6-BF72158092A1}"/>
    <pc:docChg chg="undo redo custSel addSld delSld modSld">
      <pc:chgData name="Rookminy GHURBURRUN" userId="2932caa0-9bf8-439d-874f-840218d2d45b" providerId="ADAL" clId="{F3C8D9AC-6E18-4470-B2D6-BF72158092A1}" dt="2024-05-21T06:53:24.015" v="2595" actId="1076"/>
      <pc:docMkLst>
        <pc:docMk/>
      </pc:docMkLst>
      <pc:sldChg chg="modSp mod">
        <pc:chgData name="Rookminy GHURBURRUN" userId="2932caa0-9bf8-439d-874f-840218d2d45b" providerId="ADAL" clId="{F3C8D9AC-6E18-4470-B2D6-BF72158092A1}" dt="2024-05-21T06:39:07.807" v="2235" actId="20577"/>
        <pc:sldMkLst>
          <pc:docMk/>
          <pc:sldMk cId="1200663638" sldId="300"/>
        </pc:sldMkLst>
        <pc:spChg chg="mod">
          <ac:chgData name="Rookminy GHURBURRUN" userId="2932caa0-9bf8-439d-874f-840218d2d45b" providerId="ADAL" clId="{F3C8D9AC-6E18-4470-B2D6-BF72158092A1}" dt="2024-05-21T06:39:07.807" v="2235" actId="20577"/>
          <ac:spMkLst>
            <pc:docMk/>
            <pc:sldMk cId="1200663638" sldId="300"/>
            <ac:spMk id="5" creationId="{AD3697D6-A07F-11AF-EDB9-9F3C68EE4DC5}"/>
          </ac:spMkLst>
        </pc:spChg>
        <pc:picChg chg="mod">
          <ac:chgData name="Rookminy GHURBURRUN" userId="2932caa0-9bf8-439d-874f-840218d2d45b" providerId="ADAL" clId="{F3C8D9AC-6E18-4470-B2D6-BF72158092A1}" dt="2024-05-21T06:26:57.942" v="1724" actId="1076"/>
          <ac:picMkLst>
            <pc:docMk/>
            <pc:sldMk cId="1200663638" sldId="300"/>
            <ac:picMk id="1026" creationId="{3C0C20B0-5267-B6A3-E32B-F48374C64C22}"/>
          </ac:picMkLst>
        </pc:picChg>
      </pc:sldChg>
      <pc:sldChg chg="modSp mod">
        <pc:chgData name="Rookminy GHURBURRUN" userId="2932caa0-9bf8-439d-874f-840218d2d45b" providerId="ADAL" clId="{F3C8D9AC-6E18-4470-B2D6-BF72158092A1}" dt="2024-05-17T11:59:44.277" v="11" actId="20577"/>
        <pc:sldMkLst>
          <pc:docMk/>
          <pc:sldMk cId="2404462579" sldId="303"/>
        </pc:sldMkLst>
        <pc:spChg chg="mod">
          <ac:chgData name="Rookminy GHURBURRUN" userId="2932caa0-9bf8-439d-874f-840218d2d45b" providerId="ADAL" clId="{F3C8D9AC-6E18-4470-B2D6-BF72158092A1}" dt="2024-05-17T11:59:44.277" v="11" actId="20577"/>
          <ac:spMkLst>
            <pc:docMk/>
            <pc:sldMk cId="2404462579" sldId="303"/>
            <ac:spMk id="6" creationId="{E3932BCF-DF83-E523-DEC4-D2B85EB2EA87}"/>
          </ac:spMkLst>
        </pc:spChg>
      </pc:sldChg>
      <pc:sldChg chg="modSp mod">
        <pc:chgData name="Rookminy GHURBURRUN" userId="2932caa0-9bf8-439d-874f-840218d2d45b" providerId="ADAL" clId="{F3C8D9AC-6E18-4470-B2D6-BF72158092A1}" dt="2024-05-17T13:56:16.383" v="1615" actId="20577"/>
        <pc:sldMkLst>
          <pc:docMk/>
          <pc:sldMk cId="4064130192" sldId="305"/>
        </pc:sldMkLst>
        <pc:spChg chg="mod">
          <ac:chgData name="Rookminy GHURBURRUN" userId="2932caa0-9bf8-439d-874f-840218d2d45b" providerId="ADAL" clId="{F3C8D9AC-6E18-4470-B2D6-BF72158092A1}" dt="2024-05-17T12:02:56.156" v="101" actId="20577"/>
          <ac:spMkLst>
            <pc:docMk/>
            <pc:sldMk cId="4064130192" sldId="305"/>
            <ac:spMk id="6" creationId="{0936CA6D-633C-990A-AFE8-FA7CB66720BE}"/>
          </ac:spMkLst>
        </pc:spChg>
        <pc:spChg chg="mod">
          <ac:chgData name="Rookminy GHURBURRUN" userId="2932caa0-9bf8-439d-874f-840218d2d45b" providerId="ADAL" clId="{F3C8D9AC-6E18-4470-B2D6-BF72158092A1}" dt="2024-05-17T12:02:21.409" v="71" actId="12"/>
          <ac:spMkLst>
            <pc:docMk/>
            <pc:sldMk cId="4064130192" sldId="305"/>
            <ac:spMk id="8" creationId="{5FBD4E38-5660-DE81-8BCB-E01285630AE4}"/>
          </ac:spMkLst>
        </pc:spChg>
        <pc:graphicFrameChg chg="modGraphic">
          <ac:chgData name="Rookminy GHURBURRUN" userId="2932caa0-9bf8-439d-874f-840218d2d45b" providerId="ADAL" clId="{F3C8D9AC-6E18-4470-B2D6-BF72158092A1}" dt="2024-05-17T13:56:16.383" v="1615" actId="20577"/>
          <ac:graphicFrameMkLst>
            <pc:docMk/>
            <pc:sldMk cId="4064130192" sldId="305"/>
            <ac:graphicFrameMk id="9" creationId="{70F4B865-20CB-A78F-6EA0-8733BE281644}"/>
          </ac:graphicFrameMkLst>
        </pc:graphicFrameChg>
      </pc:sldChg>
      <pc:sldChg chg="addSp delSp modSp mod">
        <pc:chgData name="Rookminy GHURBURRUN" userId="2932caa0-9bf8-439d-874f-840218d2d45b" providerId="ADAL" clId="{F3C8D9AC-6E18-4470-B2D6-BF72158092A1}" dt="2024-05-21T06:53:24.015" v="2595" actId="1076"/>
        <pc:sldMkLst>
          <pc:docMk/>
          <pc:sldMk cId="2363300299" sldId="306"/>
        </pc:sldMkLst>
        <pc:spChg chg="add mod">
          <ac:chgData name="Rookminy GHURBURRUN" userId="2932caa0-9bf8-439d-874f-840218d2d45b" providerId="ADAL" clId="{F3C8D9AC-6E18-4470-B2D6-BF72158092A1}" dt="2024-05-17T12:11:54.013" v="328" actId="14100"/>
          <ac:spMkLst>
            <pc:docMk/>
            <pc:sldMk cId="2363300299" sldId="306"/>
            <ac:spMk id="8" creationId="{60881039-6163-B879-F005-4CAEEE018614}"/>
          </ac:spMkLst>
        </pc:spChg>
        <pc:spChg chg="add mod">
          <ac:chgData name="Rookminy GHURBURRUN" userId="2932caa0-9bf8-439d-874f-840218d2d45b" providerId="ADAL" clId="{F3C8D9AC-6E18-4470-B2D6-BF72158092A1}" dt="2024-05-17T12:22:00.694" v="527" actId="14100"/>
          <ac:spMkLst>
            <pc:docMk/>
            <pc:sldMk cId="2363300299" sldId="306"/>
            <ac:spMk id="19" creationId="{9ADBD6FD-2F4B-5030-B097-7FEC2E522EA2}"/>
          </ac:spMkLst>
        </pc:spChg>
        <pc:spChg chg="add mod">
          <ac:chgData name="Rookminy GHURBURRUN" userId="2932caa0-9bf8-439d-874f-840218d2d45b" providerId="ADAL" clId="{F3C8D9AC-6E18-4470-B2D6-BF72158092A1}" dt="2024-05-17T12:22:06.640" v="531" actId="1035"/>
          <ac:spMkLst>
            <pc:docMk/>
            <pc:sldMk cId="2363300299" sldId="306"/>
            <ac:spMk id="20" creationId="{C9F762E0-0623-6265-74B3-8F21087230E1}"/>
          </ac:spMkLst>
        </pc:spChg>
        <pc:spChg chg="add mod">
          <ac:chgData name="Rookminy GHURBURRUN" userId="2932caa0-9bf8-439d-874f-840218d2d45b" providerId="ADAL" clId="{F3C8D9AC-6E18-4470-B2D6-BF72158092A1}" dt="2024-05-21T06:53:24.015" v="2595" actId="1076"/>
          <ac:spMkLst>
            <pc:docMk/>
            <pc:sldMk cId="2363300299" sldId="306"/>
            <ac:spMk id="25" creationId="{E103BE70-D330-56DC-6602-0384FF06532A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38" creationId="{F77830E9-2988-F753-B3B9-FC168647DD57}"/>
          </ac:spMkLst>
        </pc:spChg>
        <pc:spChg chg="mod topLvl">
          <ac:chgData name="Rookminy GHURBURRUN" userId="2932caa0-9bf8-439d-874f-840218d2d45b" providerId="ADAL" clId="{F3C8D9AC-6E18-4470-B2D6-BF72158092A1}" dt="2024-05-17T12:11:12.731" v="296" actId="14100"/>
          <ac:spMkLst>
            <pc:docMk/>
            <pc:sldMk cId="2363300299" sldId="306"/>
            <ac:spMk id="2239" creationId="{12843FFE-A2B5-F8B6-21E1-51E4B4907243}"/>
          </ac:spMkLst>
        </pc:spChg>
        <pc:spChg chg="mod topLvl">
          <ac:chgData name="Rookminy GHURBURRUN" userId="2932caa0-9bf8-439d-874f-840218d2d45b" providerId="ADAL" clId="{F3C8D9AC-6E18-4470-B2D6-BF72158092A1}" dt="2024-05-17T12:11:30.157" v="300" actId="14100"/>
          <ac:spMkLst>
            <pc:docMk/>
            <pc:sldMk cId="2363300299" sldId="306"/>
            <ac:spMk id="2240" creationId="{8466A9F5-0794-4CBD-E1E8-3F2CFE23ED43}"/>
          </ac:spMkLst>
        </pc:spChg>
        <pc:spChg chg="mod topLvl">
          <ac:chgData name="Rookminy GHURBURRUN" userId="2932caa0-9bf8-439d-874f-840218d2d45b" providerId="ADAL" clId="{F3C8D9AC-6E18-4470-B2D6-BF72158092A1}" dt="2024-05-17T12:11:15.300" v="297" actId="14100"/>
          <ac:spMkLst>
            <pc:docMk/>
            <pc:sldMk cId="2363300299" sldId="306"/>
            <ac:spMk id="2241" creationId="{DB11DEFA-38E2-E3DE-6E12-043FF57C09C3}"/>
          </ac:spMkLst>
        </pc:spChg>
        <pc:spChg chg="mod topLvl">
          <ac:chgData name="Rookminy GHURBURRUN" userId="2932caa0-9bf8-439d-874f-840218d2d45b" providerId="ADAL" clId="{F3C8D9AC-6E18-4470-B2D6-BF72158092A1}" dt="2024-05-17T12:18:04.573" v="396" actId="1076"/>
          <ac:spMkLst>
            <pc:docMk/>
            <pc:sldMk cId="2363300299" sldId="306"/>
            <ac:spMk id="2243" creationId="{4BD9B14C-FA1E-7CFA-CBA2-BDD3930C0A3B}"/>
          </ac:spMkLst>
        </pc:spChg>
        <pc:spChg chg="mod topLvl">
          <ac:chgData name="Rookminy GHURBURRUN" userId="2932caa0-9bf8-439d-874f-840218d2d45b" providerId="ADAL" clId="{F3C8D9AC-6E18-4470-B2D6-BF72158092A1}" dt="2024-05-17T12:18:09.182" v="397" actId="1076"/>
          <ac:spMkLst>
            <pc:docMk/>
            <pc:sldMk cId="2363300299" sldId="306"/>
            <ac:spMk id="2244" creationId="{8181BE85-B39D-5647-AB51-BD7F6835A54F}"/>
          </ac:spMkLst>
        </pc:spChg>
        <pc:spChg chg="del mod topLvl">
          <ac:chgData name="Rookminy GHURBURRUN" userId="2932caa0-9bf8-439d-874f-840218d2d45b" providerId="ADAL" clId="{F3C8D9AC-6E18-4470-B2D6-BF72158092A1}" dt="2024-05-17T12:13:35.387" v="382" actId="478"/>
          <ac:spMkLst>
            <pc:docMk/>
            <pc:sldMk cId="2363300299" sldId="306"/>
            <ac:spMk id="2245" creationId="{9E4141A1-437D-FE0B-A10D-94C42C88942E}"/>
          </ac:spMkLst>
        </pc:spChg>
        <pc:spChg chg="del mod topLvl">
          <ac:chgData name="Rookminy GHURBURRUN" userId="2932caa0-9bf8-439d-874f-840218d2d45b" providerId="ADAL" clId="{F3C8D9AC-6E18-4470-B2D6-BF72158092A1}" dt="2024-05-17T12:13:38.165" v="383" actId="478"/>
          <ac:spMkLst>
            <pc:docMk/>
            <pc:sldMk cId="2363300299" sldId="306"/>
            <ac:spMk id="2253" creationId="{FB8C7847-A6C8-1B90-88BE-CA0BC348EFAC}"/>
          </ac:spMkLst>
        </pc:spChg>
        <pc:spChg chg="del mod topLvl">
          <ac:chgData name="Rookminy GHURBURRUN" userId="2932caa0-9bf8-439d-874f-840218d2d45b" providerId="ADAL" clId="{F3C8D9AC-6E18-4470-B2D6-BF72158092A1}" dt="2024-05-17T12:03:48.596" v="104" actId="478"/>
          <ac:spMkLst>
            <pc:docMk/>
            <pc:sldMk cId="2363300299" sldId="306"/>
            <ac:spMk id="2254" creationId="{75E36196-F2C2-1980-85D7-B266660D6CC3}"/>
          </ac:spMkLst>
        </pc:spChg>
        <pc:spChg chg="del mod topLvl">
          <ac:chgData name="Rookminy GHURBURRUN" userId="2932caa0-9bf8-439d-874f-840218d2d45b" providerId="ADAL" clId="{F3C8D9AC-6E18-4470-B2D6-BF72158092A1}" dt="2024-05-17T12:03:52.236" v="105" actId="478"/>
          <ac:spMkLst>
            <pc:docMk/>
            <pc:sldMk cId="2363300299" sldId="306"/>
            <ac:spMk id="2255" creationId="{68D2D4BE-BB29-8888-27EB-657FBC425647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56" creationId="{022FCF07-FC6A-F671-E363-F0989EC9F7DA}"/>
          </ac:spMkLst>
        </pc:spChg>
        <pc:spChg chg="mod topLvl">
          <ac:chgData name="Rookminy GHURBURRUN" userId="2932caa0-9bf8-439d-874f-840218d2d45b" providerId="ADAL" clId="{F3C8D9AC-6E18-4470-B2D6-BF72158092A1}" dt="2024-05-17T12:22:27.730" v="545" actId="1036"/>
          <ac:spMkLst>
            <pc:docMk/>
            <pc:sldMk cId="2363300299" sldId="306"/>
            <ac:spMk id="2257" creationId="{0216E6A2-8CDD-06B8-CBE6-14EED6E2DA96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59" creationId="{425F50B0-51ED-4775-2712-E13DC36D5CA0}"/>
          </ac:spMkLst>
        </pc:spChg>
        <pc:spChg chg="mod topLvl">
          <ac:chgData name="Rookminy GHURBURRUN" userId="2932caa0-9bf8-439d-874f-840218d2d45b" providerId="ADAL" clId="{F3C8D9AC-6E18-4470-B2D6-BF72158092A1}" dt="2024-05-17T12:22:11.622" v="534" actId="1036"/>
          <ac:spMkLst>
            <pc:docMk/>
            <pc:sldMk cId="2363300299" sldId="306"/>
            <ac:spMk id="2260" creationId="{9FB70466-00A3-82B5-D780-1650BABB9B35}"/>
          </ac:spMkLst>
        </pc:spChg>
        <pc:spChg chg="del mod topLvl">
          <ac:chgData name="Rookminy GHURBURRUN" userId="2932caa0-9bf8-439d-874f-840218d2d45b" providerId="ADAL" clId="{F3C8D9AC-6E18-4470-B2D6-BF72158092A1}" dt="2024-05-17T12:12:53.792" v="355" actId="478"/>
          <ac:spMkLst>
            <pc:docMk/>
            <pc:sldMk cId="2363300299" sldId="306"/>
            <ac:spMk id="2262" creationId="{151ED241-AC63-DABB-C6D1-DA1BCAF8359D}"/>
          </ac:spMkLst>
        </pc:spChg>
        <pc:spChg chg="mod ord topLvl">
          <ac:chgData name="Rookminy GHURBURRUN" userId="2932caa0-9bf8-439d-874f-840218d2d45b" providerId="ADAL" clId="{F3C8D9AC-6E18-4470-B2D6-BF72158092A1}" dt="2024-05-17T12:12:40.660" v="352" actId="14100"/>
          <ac:spMkLst>
            <pc:docMk/>
            <pc:sldMk cId="2363300299" sldId="306"/>
            <ac:spMk id="2263" creationId="{F8BB6A3A-E51B-F362-3633-3B5588A018E1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65" creationId="{96706CC5-D11A-1CCF-83F8-0C133E594B9E}"/>
          </ac:spMkLst>
        </pc:spChg>
        <pc:spChg chg="mod topLvl">
          <ac:chgData name="Rookminy GHURBURRUN" userId="2932caa0-9bf8-439d-874f-840218d2d45b" providerId="ADAL" clId="{F3C8D9AC-6E18-4470-B2D6-BF72158092A1}" dt="2024-05-17T12:11:18.611" v="298" actId="14100"/>
          <ac:spMkLst>
            <pc:docMk/>
            <pc:sldMk cId="2363300299" sldId="306"/>
            <ac:spMk id="2266" creationId="{BD60C0D4-470E-FC90-6659-E46C9D2714BD}"/>
          </ac:spMkLst>
        </pc:spChg>
        <pc:spChg chg="mod topLvl">
          <ac:chgData name="Rookminy GHURBURRUN" userId="2932caa0-9bf8-439d-874f-840218d2d45b" providerId="ADAL" clId="{F3C8D9AC-6E18-4470-B2D6-BF72158092A1}" dt="2024-05-17T12:11:23.085" v="299" actId="14100"/>
          <ac:spMkLst>
            <pc:docMk/>
            <pc:sldMk cId="2363300299" sldId="306"/>
            <ac:spMk id="2267" creationId="{13733E32-7284-DF7D-ECA0-4DD8DF8FFC7B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68" creationId="{E42A4533-58A5-B416-E740-BF4F9A62F9A1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69" creationId="{EEF2CAFE-ADA7-5EBA-9793-30CECEBAEA8D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70" creationId="{93C95A86-2113-5AB1-07A3-F7E3844D260B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71" creationId="{F7505D68-1966-B1E6-CB66-F3D9B2146907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72" creationId="{7BB87C58-15E7-01B9-81D5-D933BA33B465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74" creationId="{6671557E-418E-655A-D04A-B09AC90EE361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75" creationId="{7AF85247-AD2A-419C-6C4E-BEC9ECB12D4E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76" creationId="{42FACAD3-537C-2864-8856-FD494923AABD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78" creationId="{8E9838AC-B8C1-9E31-8C3E-96CDA3F770D2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79" creationId="{F71E6344-5AA7-D318-75CD-2BDA01B71A17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80" creationId="{8848C3C2-7DEE-8DC7-EA75-C7583FEB010D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81" creationId="{3238CD7A-C639-865E-D37A-7390157BDFB9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84" creationId="{14D2B392-4511-96CA-944C-A32273CB5CA1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86" creationId="{16891F47-7197-6E59-C2E0-34E2ED784261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88" creationId="{CD795745-A00D-A26D-E88F-6F6BAEEAE6A0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89" creationId="{AE67ECCD-382A-B938-52EE-BF147B3B3B46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90" creationId="{A48FF5FF-0DA1-788C-48F6-0C2FF7688F60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91" creationId="{D093000A-87EC-1B1E-C3D7-5154FA78E978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92" creationId="{2A89EEC6-D3A0-4C4B-88EE-0EB67B59EAC6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93" creationId="{D6AFECEE-CD93-0F38-59CA-D65E702ABC3E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94" creationId="{6D769E7C-3D74-C788-11FB-AC8D4FD2646F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96" creationId="{66F19A67-9D33-D07B-E223-70A123F967EA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97" creationId="{98C0B2A6-76EA-2C4D-1C92-C1CD83923666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298" creationId="{BDBCD952-6D63-D350-A20D-4E6369734852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300" creationId="{AAF4A439-7AAF-524C-1F9F-1A97852ED1A1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301" creationId="{760ADA41-A1B8-773D-3C87-9D41F51F9378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303" creationId="{AFFF93BE-55C2-5569-D9A8-67B147ACA5C6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304" creationId="{DC3A5CF6-5C44-BE71-C2B4-8B1A95B31179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305" creationId="{59B94E9B-9A37-23FC-0B18-83B3A753D9CE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307" creationId="{C2DC30FB-DAA3-091E-5543-97E579B7B23E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308" creationId="{A967EE9A-C914-936C-F6D0-FAE47FC9CE97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310" creationId="{639F6698-F13A-DB61-E6CD-9558ABC0657B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311" creationId="{E55D9437-4F88-2796-431C-CAAC58148682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312" creationId="{A9A9C436-4F49-01D5-34CB-86E353A8267A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314" creationId="{55A92DA2-0E43-E185-7583-AF8694224857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315" creationId="{D94644F0-530D-A6FC-E4B4-CAEF4C03BCB5}"/>
          </ac:spMkLst>
        </pc:spChg>
        <pc:spChg chg="del mod topLvl">
          <ac:chgData name="Rookminy GHURBURRUN" userId="2932caa0-9bf8-439d-874f-840218d2d45b" providerId="ADAL" clId="{F3C8D9AC-6E18-4470-B2D6-BF72158092A1}" dt="2024-05-17T12:18:15.908" v="398" actId="478"/>
          <ac:spMkLst>
            <pc:docMk/>
            <pc:sldMk cId="2363300299" sldId="306"/>
            <ac:spMk id="2316" creationId="{029A0787-9076-4D0A-2667-B45D805CA9AD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318" creationId="{09AF91B3-F477-6D1C-DB4B-D428D5968480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319" creationId="{9DB04848-2160-D117-C078-0DB56A0FAFC5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320" creationId="{F9FD51A2-1AE6-5129-D687-10A8472A3E19}"/>
          </ac:spMkLst>
        </pc:spChg>
        <pc:spChg chg="mod topLvl">
          <ac:chgData name="Rookminy GHURBURRUN" userId="2932caa0-9bf8-439d-874f-840218d2d45b" providerId="ADAL" clId="{F3C8D9AC-6E18-4470-B2D6-BF72158092A1}" dt="2024-05-17T12:12:27.539" v="334" actId="1076"/>
          <ac:spMkLst>
            <pc:docMk/>
            <pc:sldMk cId="2363300299" sldId="306"/>
            <ac:spMk id="2322" creationId="{C0CB2446-4CF8-8FE7-0A2C-CB2619162B7C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323" creationId="{55DB0C7B-AB38-B15B-CC74-AE01E291F7D5}"/>
          </ac:spMkLst>
        </pc:spChg>
        <pc:spChg chg="mod topLvl">
          <ac:chgData name="Rookminy GHURBURRUN" userId="2932caa0-9bf8-439d-874f-840218d2d45b" providerId="ADAL" clId="{F3C8D9AC-6E18-4470-B2D6-BF72158092A1}" dt="2024-05-17T12:13:30.610" v="381" actId="20577"/>
          <ac:spMkLst>
            <pc:docMk/>
            <pc:sldMk cId="2363300299" sldId="306"/>
            <ac:spMk id="2324" creationId="{6D41DBE5-4F54-024E-1318-D5EAEEDECE47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325" creationId="{0008EDD2-8DC6-485E-4378-F883FA9B48AC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326" creationId="{A1FD83E1-A7DD-89E6-7649-0CFE2A694A16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327" creationId="{138B7E99-A0DF-D3EA-7934-C72534808A3C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329" creationId="{B990E872-B0D8-3F2B-7DD9-53FA81B24AC9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330" creationId="{89435006-7804-06F7-50B8-D3252FFC67A4}"/>
          </ac:spMkLst>
        </pc:spChg>
        <pc:spChg chg="mod topLvl">
          <ac:chgData name="Rookminy GHURBURRUN" userId="2932caa0-9bf8-439d-874f-840218d2d45b" providerId="ADAL" clId="{F3C8D9AC-6E18-4470-B2D6-BF72158092A1}" dt="2024-05-17T12:46:21.919" v="1362" actId="20577"/>
          <ac:spMkLst>
            <pc:docMk/>
            <pc:sldMk cId="2363300299" sldId="306"/>
            <ac:spMk id="2331" creationId="{EFC23CA2-73E8-8CAF-C062-85B14D37CDA3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332" creationId="{96B1C8FC-A1EC-3B9F-3A93-3BB0C9C76781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333" creationId="{EB1A98FE-0251-0A1D-A647-55309AD34D9D}"/>
          </ac:spMkLst>
        </pc:spChg>
        <pc:spChg chg="mod topLvl">
          <ac:chgData name="Rookminy GHURBURRUN" userId="2932caa0-9bf8-439d-874f-840218d2d45b" providerId="ADAL" clId="{F3C8D9AC-6E18-4470-B2D6-BF72158092A1}" dt="2024-05-17T12:18:43.347" v="440" actId="20577"/>
          <ac:spMkLst>
            <pc:docMk/>
            <pc:sldMk cId="2363300299" sldId="306"/>
            <ac:spMk id="2335" creationId="{5B9FB872-3699-4D70-92ED-357FA2D8DF39}"/>
          </ac:spMkLst>
        </pc:spChg>
        <pc:spChg chg="mod or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336" creationId="{553EF23D-71F1-DC81-B773-076AC009FCD3}"/>
          </ac:spMkLst>
        </pc:spChg>
        <pc:spChg chg="mod topLvl">
          <ac:chgData name="Rookminy GHURBURRUN" userId="2932caa0-9bf8-439d-874f-840218d2d45b" providerId="ADAL" clId="{F3C8D9AC-6E18-4470-B2D6-BF72158092A1}" dt="2024-05-17T12:11:04.732" v="295" actId="1076"/>
          <ac:spMkLst>
            <pc:docMk/>
            <pc:sldMk cId="2363300299" sldId="306"/>
            <ac:spMk id="2337" creationId="{37B26279-90B2-7CE0-CE6A-932F0F012D8E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338" creationId="{9CDB3225-2528-D2DE-F7B6-1DCA610451E2}"/>
          </ac:spMkLst>
        </pc:spChg>
        <pc:spChg chg="mod topLvl">
          <ac:chgData name="Rookminy GHURBURRUN" userId="2932caa0-9bf8-439d-874f-840218d2d45b" providerId="ADAL" clId="{F3C8D9AC-6E18-4470-B2D6-BF72158092A1}" dt="2024-05-17T12:10:37.363" v="293" actId="1037"/>
          <ac:spMkLst>
            <pc:docMk/>
            <pc:sldMk cId="2363300299" sldId="306"/>
            <ac:spMk id="2340" creationId="{12A6F0D4-DBBA-B30B-380D-77A042B07A08}"/>
          </ac:spMkLst>
        </pc:spChg>
        <pc:grpChg chg="del mod">
          <ac:chgData name="Rookminy GHURBURRUN" userId="2932caa0-9bf8-439d-874f-840218d2d45b" providerId="ADAL" clId="{F3C8D9AC-6E18-4470-B2D6-BF72158092A1}" dt="2024-05-17T12:03:45.732" v="103" actId="165"/>
          <ac:grpSpMkLst>
            <pc:docMk/>
            <pc:sldMk cId="2363300299" sldId="306"/>
            <ac:grpSpMk id="3" creationId="{DCD86B67-78E6-5CBC-EC9F-BD703DD56CAB}"/>
          </ac:grpSpMkLst>
        </pc:grpChg>
        <pc:picChg chg="add mod">
          <ac:chgData name="Rookminy GHURBURRUN" userId="2932caa0-9bf8-439d-874f-840218d2d45b" providerId="ADAL" clId="{F3C8D9AC-6E18-4470-B2D6-BF72158092A1}" dt="2024-05-17T12:17:54.644" v="394" actId="1076"/>
          <ac:picMkLst>
            <pc:docMk/>
            <pc:sldMk cId="2363300299" sldId="306"/>
            <ac:picMk id="18" creationId="{61B6AF4A-71D8-4A6B-4227-8CB8FB6CA1B7}"/>
          </ac:picMkLst>
        </pc:picChg>
        <pc:cxnChg chg="mod topLvl">
          <ac:chgData name="Rookminy GHURBURRUN" userId="2932caa0-9bf8-439d-874f-840218d2d45b" providerId="ADAL" clId="{F3C8D9AC-6E18-4470-B2D6-BF72158092A1}" dt="2024-05-17T12:10:37.363" v="293" actId="1037"/>
          <ac:cxnSpMkLst>
            <pc:docMk/>
            <pc:sldMk cId="2363300299" sldId="306"/>
            <ac:cxnSpMk id="2242" creationId="{0A7E9737-385D-26B7-4265-785BE4EB6D65}"/>
          </ac:cxnSpMkLst>
        </pc:cxnChg>
        <pc:cxnChg chg="mod topLvl">
          <ac:chgData name="Rookminy GHURBURRUN" userId="2932caa0-9bf8-439d-874f-840218d2d45b" providerId="ADAL" clId="{F3C8D9AC-6E18-4470-B2D6-BF72158092A1}" dt="2024-05-17T12:17:21.466" v="390" actId="14100"/>
          <ac:cxnSpMkLst>
            <pc:docMk/>
            <pc:sldMk cId="2363300299" sldId="306"/>
            <ac:cxnSpMk id="2251" creationId="{309072C1-03DD-2656-8C54-42CFDAED08B0}"/>
          </ac:cxnSpMkLst>
        </pc:cxnChg>
        <pc:cxnChg chg="mod topLvl">
          <ac:chgData name="Rookminy GHURBURRUN" userId="2932caa0-9bf8-439d-874f-840218d2d45b" providerId="ADAL" clId="{F3C8D9AC-6E18-4470-B2D6-BF72158092A1}" dt="2024-05-17T12:10:37.363" v="293" actId="1037"/>
          <ac:cxnSpMkLst>
            <pc:docMk/>
            <pc:sldMk cId="2363300299" sldId="306"/>
            <ac:cxnSpMk id="2258" creationId="{F89B8BBE-C479-2730-F883-81D544227409}"/>
          </ac:cxnSpMkLst>
        </pc:cxnChg>
        <pc:cxnChg chg="mod topLvl">
          <ac:chgData name="Rookminy GHURBURRUN" userId="2932caa0-9bf8-439d-874f-840218d2d45b" providerId="ADAL" clId="{F3C8D9AC-6E18-4470-B2D6-BF72158092A1}" dt="2024-05-17T12:10:37.363" v="293" actId="1037"/>
          <ac:cxnSpMkLst>
            <pc:docMk/>
            <pc:sldMk cId="2363300299" sldId="306"/>
            <ac:cxnSpMk id="2261" creationId="{8B195954-0F17-0FF0-5739-F317FCC3BEE7}"/>
          </ac:cxnSpMkLst>
        </pc:cxnChg>
        <pc:cxnChg chg="mod topLvl">
          <ac:chgData name="Rookminy GHURBURRUN" userId="2932caa0-9bf8-439d-874f-840218d2d45b" providerId="ADAL" clId="{F3C8D9AC-6E18-4470-B2D6-BF72158092A1}" dt="2024-05-17T12:10:37.363" v="293" actId="1037"/>
          <ac:cxnSpMkLst>
            <pc:docMk/>
            <pc:sldMk cId="2363300299" sldId="306"/>
            <ac:cxnSpMk id="2273" creationId="{CC643E54-65AD-696E-D8B0-157A26D0C76D}"/>
          </ac:cxnSpMkLst>
        </pc:cxnChg>
        <pc:cxnChg chg="mod topLvl">
          <ac:chgData name="Rookminy GHURBURRUN" userId="2932caa0-9bf8-439d-874f-840218d2d45b" providerId="ADAL" clId="{F3C8D9AC-6E18-4470-B2D6-BF72158092A1}" dt="2024-05-17T12:10:37.363" v="293" actId="1037"/>
          <ac:cxnSpMkLst>
            <pc:docMk/>
            <pc:sldMk cId="2363300299" sldId="306"/>
            <ac:cxnSpMk id="2277" creationId="{E5324A5E-94D3-8B44-C36B-B665E3E9E5F7}"/>
          </ac:cxnSpMkLst>
        </pc:cxnChg>
        <pc:cxnChg chg="mod topLvl">
          <ac:chgData name="Rookminy GHURBURRUN" userId="2932caa0-9bf8-439d-874f-840218d2d45b" providerId="ADAL" clId="{F3C8D9AC-6E18-4470-B2D6-BF72158092A1}" dt="2024-05-17T12:10:37.363" v="293" actId="1037"/>
          <ac:cxnSpMkLst>
            <pc:docMk/>
            <pc:sldMk cId="2363300299" sldId="306"/>
            <ac:cxnSpMk id="2282" creationId="{071640B5-A9E6-ED3C-66FD-9BD21898DAB9}"/>
          </ac:cxnSpMkLst>
        </pc:cxnChg>
        <pc:cxnChg chg="mod topLvl">
          <ac:chgData name="Rookminy GHURBURRUN" userId="2932caa0-9bf8-439d-874f-840218d2d45b" providerId="ADAL" clId="{F3C8D9AC-6E18-4470-B2D6-BF72158092A1}" dt="2024-05-17T12:10:37.363" v="293" actId="1037"/>
          <ac:cxnSpMkLst>
            <pc:docMk/>
            <pc:sldMk cId="2363300299" sldId="306"/>
            <ac:cxnSpMk id="2283" creationId="{BDBD92CD-9BD0-178F-7C01-A822149CDC44}"/>
          </ac:cxnSpMkLst>
        </pc:cxnChg>
        <pc:cxnChg chg="mod topLvl">
          <ac:chgData name="Rookminy GHURBURRUN" userId="2932caa0-9bf8-439d-874f-840218d2d45b" providerId="ADAL" clId="{F3C8D9AC-6E18-4470-B2D6-BF72158092A1}" dt="2024-05-17T12:10:37.363" v="293" actId="1037"/>
          <ac:cxnSpMkLst>
            <pc:docMk/>
            <pc:sldMk cId="2363300299" sldId="306"/>
            <ac:cxnSpMk id="2285" creationId="{78626B50-5489-019E-EC1D-D02FBFFDB14C}"/>
          </ac:cxnSpMkLst>
        </pc:cxnChg>
        <pc:cxnChg chg="mod topLvl">
          <ac:chgData name="Rookminy GHURBURRUN" userId="2932caa0-9bf8-439d-874f-840218d2d45b" providerId="ADAL" clId="{F3C8D9AC-6E18-4470-B2D6-BF72158092A1}" dt="2024-05-17T12:10:37.363" v="293" actId="1037"/>
          <ac:cxnSpMkLst>
            <pc:docMk/>
            <pc:sldMk cId="2363300299" sldId="306"/>
            <ac:cxnSpMk id="2287" creationId="{01A2B7D4-FD65-9959-2921-826D30E618CC}"/>
          </ac:cxnSpMkLst>
        </pc:cxnChg>
        <pc:cxnChg chg="mod topLvl">
          <ac:chgData name="Rookminy GHURBURRUN" userId="2932caa0-9bf8-439d-874f-840218d2d45b" providerId="ADAL" clId="{F3C8D9AC-6E18-4470-B2D6-BF72158092A1}" dt="2024-05-17T12:10:37.363" v="293" actId="1037"/>
          <ac:cxnSpMkLst>
            <pc:docMk/>
            <pc:sldMk cId="2363300299" sldId="306"/>
            <ac:cxnSpMk id="2295" creationId="{9DF20C23-CAA8-C6E3-ADDE-936E7D3DB828}"/>
          </ac:cxnSpMkLst>
        </pc:cxnChg>
        <pc:cxnChg chg="mod topLvl">
          <ac:chgData name="Rookminy GHURBURRUN" userId="2932caa0-9bf8-439d-874f-840218d2d45b" providerId="ADAL" clId="{F3C8D9AC-6E18-4470-B2D6-BF72158092A1}" dt="2024-05-17T12:22:27.730" v="545" actId="1036"/>
          <ac:cxnSpMkLst>
            <pc:docMk/>
            <pc:sldMk cId="2363300299" sldId="306"/>
            <ac:cxnSpMk id="2299" creationId="{F9845241-4929-FADA-A5CB-558F04C3CDAB}"/>
          </ac:cxnSpMkLst>
        </pc:cxnChg>
        <pc:cxnChg chg="mod topLvl">
          <ac:chgData name="Rookminy GHURBURRUN" userId="2932caa0-9bf8-439d-874f-840218d2d45b" providerId="ADAL" clId="{F3C8D9AC-6E18-4470-B2D6-BF72158092A1}" dt="2024-05-17T12:10:37.363" v="293" actId="1037"/>
          <ac:cxnSpMkLst>
            <pc:docMk/>
            <pc:sldMk cId="2363300299" sldId="306"/>
            <ac:cxnSpMk id="2302" creationId="{19FA29AA-24FB-9B8E-72FC-98FF90F16199}"/>
          </ac:cxnSpMkLst>
        </pc:cxnChg>
        <pc:cxnChg chg="mod topLvl">
          <ac:chgData name="Rookminy GHURBURRUN" userId="2932caa0-9bf8-439d-874f-840218d2d45b" providerId="ADAL" clId="{F3C8D9AC-6E18-4470-B2D6-BF72158092A1}" dt="2024-05-17T12:10:37.363" v="293" actId="1037"/>
          <ac:cxnSpMkLst>
            <pc:docMk/>
            <pc:sldMk cId="2363300299" sldId="306"/>
            <ac:cxnSpMk id="2306" creationId="{03CC6BE9-1CC7-7876-DE94-1CBCC04FD72B}"/>
          </ac:cxnSpMkLst>
        </pc:cxnChg>
        <pc:cxnChg chg="mod topLvl">
          <ac:chgData name="Rookminy GHURBURRUN" userId="2932caa0-9bf8-439d-874f-840218d2d45b" providerId="ADAL" clId="{F3C8D9AC-6E18-4470-B2D6-BF72158092A1}" dt="2024-05-17T12:10:37.363" v="293" actId="1037"/>
          <ac:cxnSpMkLst>
            <pc:docMk/>
            <pc:sldMk cId="2363300299" sldId="306"/>
            <ac:cxnSpMk id="2309" creationId="{47352731-D077-6D83-E743-9435B1EF8123}"/>
          </ac:cxnSpMkLst>
        </pc:cxnChg>
        <pc:cxnChg chg="mod topLvl">
          <ac:chgData name="Rookminy GHURBURRUN" userId="2932caa0-9bf8-439d-874f-840218d2d45b" providerId="ADAL" clId="{F3C8D9AC-6E18-4470-B2D6-BF72158092A1}" dt="2024-05-17T12:10:37.363" v="293" actId="1037"/>
          <ac:cxnSpMkLst>
            <pc:docMk/>
            <pc:sldMk cId="2363300299" sldId="306"/>
            <ac:cxnSpMk id="2313" creationId="{6C58C8EC-03DF-8B12-489F-063C64D2486F}"/>
          </ac:cxnSpMkLst>
        </pc:cxnChg>
        <pc:cxnChg chg="mod topLvl">
          <ac:chgData name="Rookminy GHURBURRUN" userId="2932caa0-9bf8-439d-874f-840218d2d45b" providerId="ADAL" clId="{F3C8D9AC-6E18-4470-B2D6-BF72158092A1}" dt="2024-05-17T12:10:37.363" v="293" actId="1037"/>
          <ac:cxnSpMkLst>
            <pc:docMk/>
            <pc:sldMk cId="2363300299" sldId="306"/>
            <ac:cxnSpMk id="2317" creationId="{D4283491-77A3-B3F9-1F7A-F0C91CE278FF}"/>
          </ac:cxnSpMkLst>
        </pc:cxnChg>
        <pc:cxnChg chg="mod topLvl">
          <ac:chgData name="Rookminy GHURBURRUN" userId="2932caa0-9bf8-439d-874f-840218d2d45b" providerId="ADAL" clId="{F3C8D9AC-6E18-4470-B2D6-BF72158092A1}" dt="2024-05-17T12:12:58.331" v="356" actId="14100"/>
          <ac:cxnSpMkLst>
            <pc:docMk/>
            <pc:sldMk cId="2363300299" sldId="306"/>
            <ac:cxnSpMk id="2321" creationId="{756D31D0-79EE-C9A6-E164-98D4F08B9786}"/>
          </ac:cxnSpMkLst>
        </pc:cxnChg>
        <pc:cxnChg chg="mod topLvl">
          <ac:chgData name="Rookminy GHURBURRUN" userId="2932caa0-9bf8-439d-874f-840218d2d45b" providerId="ADAL" clId="{F3C8D9AC-6E18-4470-B2D6-BF72158092A1}" dt="2024-05-17T12:10:37.363" v="293" actId="1037"/>
          <ac:cxnSpMkLst>
            <pc:docMk/>
            <pc:sldMk cId="2363300299" sldId="306"/>
            <ac:cxnSpMk id="2328" creationId="{C60BA2E4-9D1D-065E-BE62-A416EE2325B7}"/>
          </ac:cxnSpMkLst>
        </pc:cxnChg>
        <pc:cxnChg chg="mod topLvl">
          <ac:chgData name="Rookminy GHURBURRUN" userId="2932caa0-9bf8-439d-874f-840218d2d45b" providerId="ADAL" clId="{F3C8D9AC-6E18-4470-B2D6-BF72158092A1}" dt="2024-05-17T12:10:37.363" v="293" actId="1037"/>
          <ac:cxnSpMkLst>
            <pc:docMk/>
            <pc:sldMk cId="2363300299" sldId="306"/>
            <ac:cxnSpMk id="2334" creationId="{779CFE3C-BF6C-C741-1EC3-3719190978C7}"/>
          </ac:cxnSpMkLst>
        </pc:cxnChg>
        <pc:cxnChg chg="mod topLvl">
          <ac:chgData name="Rookminy GHURBURRUN" userId="2932caa0-9bf8-439d-874f-840218d2d45b" providerId="ADAL" clId="{F3C8D9AC-6E18-4470-B2D6-BF72158092A1}" dt="2024-05-17T12:22:00.694" v="527" actId="14100"/>
          <ac:cxnSpMkLst>
            <pc:docMk/>
            <pc:sldMk cId="2363300299" sldId="306"/>
            <ac:cxnSpMk id="2339" creationId="{8D1A0271-8EC7-0FA6-8AA4-4657679FCA1C}"/>
          </ac:cxnSpMkLst>
        </pc:cxnChg>
      </pc:sldChg>
      <pc:sldChg chg="modSp mod">
        <pc:chgData name="Rookminy GHURBURRUN" userId="2932caa0-9bf8-439d-874f-840218d2d45b" providerId="ADAL" clId="{F3C8D9AC-6E18-4470-B2D6-BF72158092A1}" dt="2024-05-17T14:02:13.188" v="1702" actId="14100"/>
        <pc:sldMkLst>
          <pc:docMk/>
          <pc:sldMk cId="2935448297" sldId="317"/>
        </pc:sldMkLst>
        <pc:spChg chg="mod">
          <ac:chgData name="Rookminy GHURBURRUN" userId="2932caa0-9bf8-439d-874f-840218d2d45b" providerId="ADAL" clId="{F3C8D9AC-6E18-4470-B2D6-BF72158092A1}" dt="2024-05-17T14:01:53.843" v="1700" actId="1036"/>
          <ac:spMkLst>
            <pc:docMk/>
            <pc:sldMk cId="2935448297" sldId="317"/>
            <ac:spMk id="3" creationId="{F09FD08D-8D45-FCA8-BF5F-B0DE2E3A4615}"/>
          </ac:spMkLst>
        </pc:spChg>
        <pc:spChg chg="mod">
          <ac:chgData name="Rookminy GHURBURRUN" userId="2932caa0-9bf8-439d-874f-840218d2d45b" providerId="ADAL" clId="{F3C8D9AC-6E18-4470-B2D6-BF72158092A1}" dt="2024-05-17T14:01:53.843" v="1700" actId="1036"/>
          <ac:spMkLst>
            <pc:docMk/>
            <pc:sldMk cId="2935448297" sldId="317"/>
            <ac:spMk id="9" creationId="{97FB4F83-0EBA-8719-ED92-D86F12630547}"/>
          </ac:spMkLst>
        </pc:spChg>
        <pc:spChg chg="mod">
          <ac:chgData name="Rookminy GHURBURRUN" userId="2932caa0-9bf8-439d-874f-840218d2d45b" providerId="ADAL" clId="{F3C8D9AC-6E18-4470-B2D6-BF72158092A1}" dt="2024-05-17T14:02:04.125" v="1701" actId="1076"/>
          <ac:spMkLst>
            <pc:docMk/>
            <pc:sldMk cId="2935448297" sldId="317"/>
            <ac:spMk id="11" creationId="{A425610A-F570-0A65-84EC-926C19D89864}"/>
          </ac:spMkLst>
        </pc:spChg>
        <pc:spChg chg="mod">
          <ac:chgData name="Rookminy GHURBURRUN" userId="2932caa0-9bf8-439d-874f-840218d2d45b" providerId="ADAL" clId="{F3C8D9AC-6E18-4470-B2D6-BF72158092A1}" dt="2024-05-17T14:01:53.843" v="1700" actId="1036"/>
          <ac:spMkLst>
            <pc:docMk/>
            <pc:sldMk cId="2935448297" sldId="317"/>
            <ac:spMk id="13" creationId="{86151112-035A-6D71-2F2E-8D1FEA5C12E4}"/>
          </ac:spMkLst>
        </pc:spChg>
        <pc:spChg chg="mod">
          <ac:chgData name="Rookminy GHURBURRUN" userId="2932caa0-9bf8-439d-874f-840218d2d45b" providerId="ADAL" clId="{F3C8D9AC-6E18-4470-B2D6-BF72158092A1}" dt="2024-05-17T14:01:53.843" v="1700" actId="1036"/>
          <ac:spMkLst>
            <pc:docMk/>
            <pc:sldMk cId="2935448297" sldId="317"/>
            <ac:spMk id="15" creationId="{AA3FDE92-5667-FC56-5368-9BB398DA9205}"/>
          </ac:spMkLst>
        </pc:spChg>
        <pc:spChg chg="mod">
          <ac:chgData name="Rookminy GHURBURRUN" userId="2932caa0-9bf8-439d-874f-840218d2d45b" providerId="ADAL" clId="{F3C8D9AC-6E18-4470-B2D6-BF72158092A1}" dt="2024-05-17T14:02:13.188" v="1702" actId="14100"/>
          <ac:spMkLst>
            <pc:docMk/>
            <pc:sldMk cId="2935448297" sldId="317"/>
            <ac:spMk id="17" creationId="{E1CEB188-FAC1-6443-7727-4725DB8000A8}"/>
          </ac:spMkLst>
        </pc:spChg>
        <pc:spChg chg="mod">
          <ac:chgData name="Rookminy GHURBURRUN" userId="2932caa0-9bf8-439d-874f-840218d2d45b" providerId="ADAL" clId="{F3C8D9AC-6E18-4470-B2D6-BF72158092A1}" dt="2024-05-17T13:05:23.564" v="1364" actId="403"/>
          <ac:spMkLst>
            <pc:docMk/>
            <pc:sldMk cId="2935448297" sldId="317"/>
            <ac:spMk id="22" creationId="{8E7D029D-1135-8185-2A3A-FE34742A48EF}"/>
          </ac:spMkLst>
        </pc:spChg>
        <pc:picChg chg="mod">
          <ac:chgData name="Rookminy GHURBURRUN" userId="2932caa0-9bf8-439d-874f-840218d2d45b" providerId="ADAL" clId="{F3C8D9AC-6E18-4470-B2D6-BF72158092A1}" dt="2024-05-17T13:10:50.942" v="1480" actId="14100"/>
          <ac:picMkLst>
            <pc:docMk/>
            <pc:sldMk cId="2935448297" sldId="317"/>
            <ac:picMk id="4" creationId="{C172F00C-7377-1995-5755-7829259BC02D}"/>
          </ac:picMkLst>
        </pc:picChg>
        <pc:picChg chg="mod">
          <ac:chgData name="Rookminy GHURBURRUN" userId="2932caa0-9bf8-439d-874f-840218d2d45b" providerId="ADAL" clId="{F3C8D9AC-6E18-4470-B2D6-BF72158092A1}" dt="2024-05-17T13:11:03.864" v="1481" actId="1076"/>
          <ac:picMkLst>
            <pc:docMk/>
            <pc:sldMk cId="2935448297" sldId="317"/>
            <ac:picMk id="7" creationId="{BAD188E8-C65C-6044-28C3-C0C69C43EEC9}"/>
          </ac:picMkLst>
        </pc:picChg>
        <pc:picChg chg="mod">
          <ac:chgData name="Rookminy GHURBURRUN" userId="2932caa0-9bf8-439d-874f-840218d2d45b" providerId="ADAL" clId="{F3C8D9AC-6E18-4470-B2D6-BF72158092A1}" dt="2024-05-17T13:11:07.475" v="1482" actId="1076"/>
          <ac:picMkLst>
            <pc:docMk/>
            <pc:sldMk cId="2935448297" sldId="317"/>
            <ac:picMk id="20" creationId="{4A7B4E13-FC89-9957-03EF-570F4F6CF700}"/>
          </ac:picMkLst>
        </pc:picChg>
      </pc:sldChg>
      <pc:sldChg chg="add del">
        <pc:chgData name="Rookminy GHURBURRUN" userId="2932caa0-9bf8-439d-874f-840218d2d45b" providerId="ADAL" clId="{F3C8D9AC-6E18-4470-B2D6-BF72158092A1}" dt="2024-05-17T12:14:53.439" v="387"/>
        <pc:sldMkLst>
          <pc:docMk/>
          <pc:sldMk cId="1245586498" sldId="214570763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9CB5662-9B6D-22EB-F13E-3934D9F8E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ABE56D-FCFC-0FC1-4CC5-CD0BACCEC6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15209-D54A-4A7C-80A0-4CC8A47DEC6F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E63864-6E5E-5E21-DA26-0C2D5876BA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46F7FB-465A-B6EA-81F7-47002577AA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16E4B-7660-45E2-AD57-81ABBFDB03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953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56A99-9432-41B4-94D8-7247EF09EB32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24FE7-3D6D-4C18-B3F0-6F8F9244E4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76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que Couv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B252A1-267F-6447-A4D6-DC680520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0BC-939D-A84F-A7C4-D217642CCECB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E4F72E-C3E4-AA41-BFE9-990FBADA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A6251A-97C0-B24C-B593-41A3B8EB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9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-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F295AEE-DA56-634E-9DB2-CFD0C7E10858}"/>
              </a:ext>
            </a:extLst>
          </p:cNvPr>
          <p:cNvCxnSpPr/>
          <p:nvPr userDrawn="1"/>
        </p:nvCxnSpPr>
        <p:spPr>
          <a:xfrm>
            <a:off x="475202" y="863029"/>
            <a:ext cx="3328827" cy="0"/>
          </a:xfrm>
          <a:prstGeom prst="line">
            <a:avLst/>
          </a:prstGeom>
          <a:ln>
            <a:solidFill>
              <a:srgbClr val="6F707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C0643671-F083-45EA-84BA-871052FDF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02" t="30472" r="26446" b="-429"/>
          <a:stretch/>
        </p:blipFill>
        <p:spPr>
          <a:xfrm>
            <a:off x="483506" y="500040"/>
            <a:ext cx="706944" cy="27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77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02" userDrawn="1">
          <p15:clr>
            <a:srgbClr val="FBAE40"/>
          </p15:clr>
        </p15:guide>
        <p15:guide id="4" orient="horz" pos="323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" name="Rectangle 6"/>
          <p:cNvSpPr/>
          <p:nvPr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ZoneTexte 7"/>
          <p:cNvSpPr txBox="1"/>
          <p:nvPr/>
        </p:nvSpPr>
        <p:spPr>
          <a:xfrm>
            <a:off x="1483051" y="3782861"/>
            <a:ext cx="8734496" cy="2346497"/>
          </a:xfrm>
          <a:prstGeom prst="rect">
            <a:avLst/>
          </a:prstGeom>
          <a:noFill/>
        </p:spPr>
        <p:txBody>
          <a:bodyPr wrap="square" lIns="96000" tIns="144000" rIns="96000" bIns="144000" rtlCol="0" anchor="t" anchorCtr="0">
            <a:normAutofit/>
          </a:bodyPr>
          <a:lstStyle/>
          <a:p>
            <a:pPr algn="ctr"/>
            <a:r>
              <a:rPr lang="fr-FR" sz="3600" b="0" baseline="0">
                <a:solidFill>
                  <a:srgbClr val="575757"/>
                </a:solidFill>
              </a:rPr>
              <a:t>Retrouvez l’ensemble du programme</a:t>
            </a:r>
          </a:p>
          <a:p>
            <a:pPr algn="ctr"/>
            <a:r>
              <a:rPr lang="fr-FR" sz="3600" b="0" baseline="0">
                <a:solidFill>
                  <a:srgbClr val="575757"/>
                </a:solidFill>
              </a:rPr>
              <a:t>du Village de la e-santé sur</a:t>
            </a:r>
            <a:endParaRPr lang="fr-FR" sz="2800">
              <a:solidFill>
                <a:srgbClr val="575757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C3B7139-588D-4078-B390-5129C12C2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02" t="30472" r="26446" b="-429"/>
          <a:stretch/>
        </p:blipFill>
        <p:spPr>
          <a:xfrm>
            <a:off x="483506" y="500041"/>
            <a:ext cx="1185496" cy="45907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A940085-DCC5-4F0E-8701-9AA85691F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9427"/>
          <a:stretch/>
        </p:blipFill>
        <p:spPr>
          <a:xfrm>
            <a:off x="4241775" y="2017037"/>
            <a:ext cx="3217048" cy="1443535"/>
          </a:xfrm>
          <a:prstGeom prst="rect">
            <a:avLst/>
          </a:prstGeom>
        </p:spPr>
      </p:pic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C0DB41E-C5BA-527C-0E53-3E8716B625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71825" y="5143572"/>
            <a:ext cx="4687048" cy="98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356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4EDF37C-BAA1-9F45-9E5A-C012BC18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C4A8D8-ED2F-8946-8D1E-7D7DB6D99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7BE01E-D4B0-4840-9F4A-224AD609F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4A0BC-939D-A84F-A7C4-D217642CCECB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03DDE-1368-644D-AF97-0F270E62F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D71D62-60F7-D640-ABA7-EAB3033C0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33F58-996B-6244-9794-480B52F9F7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6" Type="http://schemas.openxmlformats.org/officeDocument/2006/relationships/image" Target="../media/image35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4" Type="http://schemas.openxmlformats.org/officeDocument/2006/relationships/image" Target="../media/image63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2.png"/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46" Type="http://schemas.openxmlformats.org/officeDocument/2006/relationships/image" Target="../media/image65.png"/><Relationship Id="rId20" Type="http://schemas.openxmlformats.org/officeDocument/2006/relationships/image" Target="../media/image39.png"/><Relationship Id="rId41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sv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svg"/><Relationship Id="rId4" Type="http://schemas.openxmlformats.org/officeDocument/2006/relationships/image" Target="../media/image67.svg"/><Relationship Id="rId9" Type="http://schemas.openxmlformats.org/officeDocument/2006/relationships/image" Target="../media/image72.png"/><Relationship Id="rId14" Type="http://schemas.openxmlformats.org/officeDocument/2006/relationships/image" Target="../media/image7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76.png"/><Relationship Id="rId18" Type="http://schemas.openxmlformats.org/officeDocument/2006/relationships/image" Target="../media/image80.svg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12" Type="http://schemas.openxmlformats.org/officeDocument/2006/relationships/image" Target="../media/image75.svg"/><Relationship Id="rId17" Type="http://schemas.openxmlformats.org/officeDocument/2006/relationships/image" Target="../media/image79.png"/><Relationship Id="rId2" Type="http://schemas.openxmlformats.org/officeDocument/2006/relationships/image" Target="../media/image7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sv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hyperlink" Target="mailto:sas-contact-editeur@esante.gouv.fr" TargetMode="External"/><Relationship Id="rId10" Type="http://schemas.openxmlformats.org/officeDocument/2006/relationships/image" Target="../media/image67.svg"/><Relationship Id="rId4" Type="http://schemas.openxmlformats.org/officeDocument/2006/relationships/image" Target="../media/image71.svg"/><Relationship Id="rId9" Type="http://schemas.openxmlformats.org/officeDocument/2006/relationships/image" Target="../media/image66.png"/><Relationship Id="rId14" Type="http://schemas.openxmlformats.org/officeDocument/2006/relationships/image" Target="../media/image7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svg"/><Relationship Id="rId11" Type="http://schemas.openxmlformats.org/officeDocument/2006/relationships/image" Target="../media/image89.sv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svg"/><Relationship Id="rId9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gos-sas@sante.gouv.fr" TargetMode="External"/><Relationship Id="rId7" Type="http://schemas.openxmlformats.org/officeDocument/2006/relationships/image" Target="../media/image100.sv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hyperlink" Target="mailto:sas-contact-editeur@esante.gouv.fr" TargetMode="External"/><Relationship Id="rId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ustriels.esante.gouv.fr/sites/default/files/media/document/Doctrine_2023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sante.gouv.fr/systeme-de-sante/segur-de-la-sante/le-service-d-acces-aux-soins-sas/article/le-retour-d-experience-des-20-sas-pilot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CB7FED5-1F1B-9645-AA87-6481650E1C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4754" y="2611754"/>
            <a:ext cx="5806802" cy="371970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DC2EFD2-8BFE-FA4B-A89C-BF1E694D82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8482" b="7924"/>
          <a:stretch/>
        </p:blipFill>
        <p:spPr>
          <a:xfrm>
            <a:off x="-18034" y="2152650"/>
            <a:ext cx="12191999" cy="460057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ECF3B9A-CB4F-EE43-9C47-B68155116887}"/>
              </a:ext>
            </a:extLst>
          </p:cNvPr>
          <p:cNvSpPr txBox="1"/>
          <p:nvPr/>
        </p:nvSpPr>
        <p:spPr>
          <a:xfrm>
            <a:off x="5005863" y="3772903"/>
            <a:ext cx="6595672" cy="312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40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Présentation des travaux réalisés avec les éditeurs</a:t>
            </a:r>
          </a:p>
        </p:txBody>
      </p:sp>
      <p:pic>
        <p:nvPicPr>
          <p:cNvPr id="6" name="Image 9">
            <a:extLst>
              <a:ext uri="{FF2B5EF4-FFF2-40B4-BE49-F238E27FC236}">
                <a16:creationId xmlns:a16="http://schemas.microsoft.com/office/drawing/2014/main" id="{0F2F4C61-E0D2-4878-A1F6-FB5A7647E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54" y="530439"/>
            <a:ext cx="3330362" cy="1285835"/>
          </a:xfrm>
          <a:prstGeom prst="rect">
            <a:avLst/>
          </a:prstGeom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BF4D691-B053-884D-C199-20C5BC733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495" y="748403"/>
            <a:ext cx="1184744" cy="23653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8B5A36C-43E4-E037-934F-AD2B3D9D2D6D}"/>
              </a:ext>
            </a:extLst>
          </p:cNvPr>
          <p:cNvSpPr txBox="1"/>
          <p:nvPr/>
        </p:nvSpPr>
        <p:spPr>
          <a:xfrm>
            <a:off x="5005863" y="2512327"/>
            <a:ext cx="6595672" cy="5700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fr-FR" sz="3200" b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La plateforme numérique du SAS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790D27F-F874-E18D-DF49-538846BFC680}"/>
              </a:ext>
            </a:extLst>
          </p:cNvPr>
          <p:cNvSpPr txBox="1"/>
          <p:nvPr/>
        </p:nvSpPr>
        <p:spPr>
          <a:xfrm>
            <a:off x="6693986" y="4466492"/>
            <a:ext cx="288083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/>
              <a:t>22 mai 2024</a:t>
            </a:r>
          </a:p>
        </p:txBody>
      </p:sp>
    </p:spTree>
    <p:extLst>
      <p:ext uri="{BB962C8B-B14F-4D97-AF65-F5344CB8AC3E}">
        <p14:creationId xmlns:p14="http://schemas.microsoft.com/office/powerpoint/2010/main" val="4069880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106131-334F-4016-B6C8-CF518835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9711195-CCB4-835C-3637-7F9C3D92678F}"/>
              </a:ext>
            </a:extLst>
          </p:cNvPr>
          <p:cNvSpPr txBox="1">
            <a:spLocks/>
          </p:cNvSpPr>
          <p:nvPr/>
        </p:nvSpPr>
        <p:spPr>
          <a:xfrm>
            <a:off x="5035143" y="247790"/>
            <a:ext cx="8064092" cy="88069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Travaux d’interfaçage</a:t>
            </a:r>
            <a:br>
              <a:rPr 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Communauté d’éditeurs</a:t>
            </a:r>
            <a:br>
              <a:rPr lang="fr-FR">
                <a:cs typeface="Calibri" panose="020F0502020204030204" pitchFamily="34" charset="0"/>
              </a:rPr>
            </a:br>
            <a:endParaRPr lang="fr-FR" sz="1600" b="0" i="1">
              <a:cs typeface="Calibri" panose="020F0502020204030204" pitchFamily="34" charset="0"/>
            </a:endParaRPr>
          </a:p>
        </p:txBody>
      </p: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DA25BEC4-59E0-FA62-8E0A-C99ABD00E9BA}"/>
              </a:ext>
            </a:extLst>
          </p:cNvPr>
          <p:cNvGrpSpPr/>
          <p:nvPr/>
        </p:nvGrpSpPr>
        <p:grpSpPr>
          <a:xfrm>
            <a:off x="906262" y="4349130"/>
            <a:ext cx="2714849" cy="1586117"/>
            <a:chOff x="2018713" y="1092876"/>
            <a:chExt cx="2714849" cy="1586117"/>
          </a:xfrm>
        </p:grpSpPr>
        <p:pic>
          <p:nvPicPr>
            <p:cNvPr id="98" name="Image 97">
              <a:extLst>
                <a:ext uri="{FF2B5EF4-FFF2-40B4-BE49-F238E27FC236}">
                  <a16:creationId xmlns:a16="http://schemas.microsoft.com/office/drawing/2014/main" id="{30B643D3-AFC6-B303-5187-82AC90B36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2198" y="1406931"/>
              <a:ext cx="725700" cy="307558"/>
            </a:xfrm>
            <a:prstGeom prst="rect">
              <a:avLst/>
            </a:prstGeom>
          </p:spPr>
        </p:pic>
        <p:pic>
          <p:nvPicPr>
            <p:cNvPr id="99" name="Image 98">
              <a:extLst>
                <a:ext uri="{FF2B5EF4-FFF2-40B4-BE49-F238E27FC236}">
                  <a16:creationId xmlns:a16="http://schemas.microsoft.com/office/drawing/2014/main" id="{6FB32E23-7428-3E99-F533-4AB52CBC9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7970" y="1495956"/>
              <a:ext cx="649258" cy="486144"/>
            </a:xfrm>
            <a:prstGeom prst="rect">
              <a:avLst/>
            </a:prstGeom>
          </p:spPr>
        </p:pic>
        <p:pic>
          <p:nvPicPr>
            <p:cNvPr id="100" name="Image 99">
              <a:extLst>
                <a:ext uri="{FF2B5EF4-FFF2-40B4-BE49-F238E27FC236}">
                  <a16:creationId xmlns:a16="http://schemas.microsoft.com/office/drawing/2014/main" id="{77FE082D-BC84-203C-8E72-1834434C7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2756" y="2257271"/>
              <a:ext cx="584246" cy="343996"/>
            </a:xfrm>
            <a:prstGeom prst="rect">
              <a:avLst/>
            </a:prstGeom>
          </p:spPr>
        </p:pic>
        <p:pic>
          <p:nvPicPr>
            <p:cNvPr id="101" name="Image 100">
              <a:extLst>
                <a:ext uri="{FF2B5EF4-FFF2-40B4-BE49-F238E27FC236}">
                  <a16:creationId xmlns:a16="http://schemas.microsoft.com/office/drawing/2014/main" id="{450C2828-9626-5C30-038D-2C93093A5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15807" y="1875580"/>
              <a:ext cx="685853" cy="381691"/>
            </a:xfrm>
            <a:prstGeom prst="rect">
              <a:avLst/>
            </a:prstGeom>
          </p:spPr>
        </p:pic>
        <p:pic>
          <p:nvPicPr>
            <p:cNvPr id="102" name="Image 101">
              <a:extLst>
                <a:ext uri="{FF2B5EF4-FFF2-40B4-BE49-F238E27FC236}">
                  <a16:creationId xmlns:a16="http://schemas.microsoft.com/office/drawing/2014/main" id="{3FAC409E-3EC8-9562-0BFE-A76858526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71472" y="2215661"/>
              <a:ext cx="524196" cy="268818"/>
            </a:xfrm>
            <a:prstGeom prst="rect">
              <a:avLst/>
            </a:prstGeom>
          </p:spPr>
        </p:pic>
        <p:pic>
          <p:nvPicPr>
            <p:cNvPr id="103" name="Image 102">
              <a:extLst>
                <a:ext uri="{FF2B5EF4-FFF2-40B4-BE49-F238E27FC236}">
                  <a16:creationId xmlns:a16="http://schemas.microsoft.com/office/drawing/2014/main" id="{59A660E1-4EBC-DF27-1F81-9231ADDBC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39105" y="2006704"/>
              <a:ext cx="876985" cy="250567"/>
            </a:xfrm>
            <a:prstGeom prst="rect">
              <a:avLst/>
            </a:prstGeom>
          </p:spPr>
        </p:pic>
        <p:pic>
          <p:nvPicPr>
            <p:cNvPr id="104" name="Image 103">
              <a:extLst>
                <a:ext uri="{FF2B5EF4-FFF2-40B4-BE49-F238E27FC236}">
                  <a16:creationId xmlns:a16="http://schemas.microsoft.com/office/drawing/2014/main" id="{B196CA48-7A3C-EB06-3854-0574CEED1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37002" y="1373500"/>
              <a:ext cx="788583" cy="564607"/>
            </a:xfrm>
            <a:prstGeom prst="rect">
              <a:avLst/>
            </a:prstGeom>
          </p:spPr>
        </p:pic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9668D166-F676-D2F1-8C20-4F1E90424742}"/>
                </a:ext>
              </a:extLst>
            </p:cNvPr>
            <p:cNvSpPr/>
            <p:nvPr/>
          </p:nvSpPr>
          <p:spPr>
            <a:xfrm>
              <a:off x="2124222" y="1237957"/>
              <a:ext cx="2609340" cy="1441036"/>
            </a:xfrm>
            <a:prstGeom prst="rect">
              <a:avLst/>
            </a:prstGeom>
            <a:noFill/>
            <a:ln w="3175">
              <a:solidFill>
                <a:srgbClr val="4171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>
                <a:solidFill>
                  <a:schemeClr val="tx2"/>
                </a:solidFill>
              </a:endParaRPr>
            </a:p>
          </p:txBody>
        </p:sp>
        <p:sp>
          <p:nvSpPr>
            <p:cNvPr id="106" name="ZoneTexte 12">
              <a:extLst>
                <a:ext uri="{FF2B5EF4-FFF2-40B4-BE49-F238E27FC236}">
                  <a16:creationId xmlns:a16="http://schemas.microsoft.com/office/drawing/2014/main" id="{ADFECE8D-A603-4D64-A576-305BC75676FB}"/>
                </a:ext>
              </a:extLst>
            </p:cNvPr>
            <p:cNvSpPr txBox="1"/>
            <p:nvPr/>
          </p:nvSpPr>
          <p:spPr>
            <a:xfrm>
              <a:off x="2890432" y="1114946"/>
              <a:ext cx="1264605" cy="2481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000" b="1" kern="0">
                  <a:solidFill>
                    <a:schemeClr val="tx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Editeurs de LRM</a:t>
              </a:r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5AFA3635-10B2-8A7B-4D65-D0776A008077}"/>
                </a:ext>
              </a:extLst>
            </p:cNvPr>
            <p:cNvSpPr/>
            <p:nvPr/>
          </p:nvSpPr>
          <p:spPr>
            <a:xfrm>
              <a:off x="2018713" y="1092876"/>
              <a:ext cx="263485" cy="264656"/>
            </a:xfrm>
            <a:prstGeom prst="ellipse">
              <a:avLst/>
            </a:prstGeom>
            <a:solidFill>
              <a:srgbClr val="4171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D6695EAA-BD45-EC89-AEAA-BA001BE1AE2A}"/>
              </a:ext>
            </a:extLst>
          </p:cNvPr>
          <p:cNvGrpSpPr/>
          <p:nvPr/>
        </p:nvGrpSpPr>
        <p:grpSpPr>
          <a:xfrm>
            <a:off x="7609546" y="1473312"/>
            <a:ext cx="2974730" cy="1364557"/>
            <a:chOff x="419688" y="2308368"/>
            <a:chExt cx="2618936" cy="1065534"/>
          </a:xfrm>
        </p:grpSpPr>
        <p:grpSp>
          <p:nvGrpSpPr>
            <p:cNvPr id="109" name="Groupe 108">
              <a:extLst>
                <a:ext uri="{FF2B5EF4-FFF2-40B4-BE49-F238E27FC236}">
                  <a16:creationId xmlns:a16="http://schemas.microsoft.com/office/drawing/2014/main" id="{6948BB95-1EC7-4DD9-3033-7EF915DFECC9}"/>
                </a:ext>
              </a:extLst>
            </p:cNvPr>
            <p:cNvGrpSpPr/>
            <p:nvPr/>
          </p:nvGrpSpPr>
          <p:grpSpPr>
            <a:xfrm>
              <a:off x="419688" y="2308368"/>
              <a:ext cx="2618936" cy="1065534"/>
              <a:chOff x="2255520" y="2871076"/>
              <a:chExt cx="2618936" cy="1065534"/>
            </a:xfrm>
          </p:grpSpPr>
          <p:grpSp>
            <p:nvGrpSpPr>
              <p:cNvPr id="111" name="Groupe 110">
                <a:extLst>
                  <a:ext uri="{FF2B5EF4-FFF2-40B4-BE49-F238E27FC236}">
                    <a16:creationId xmlns:a16="http://schemas.microsoft.com/office/drawing/2014/main" id="{1300CE03-B5DB-E1FA-15E1-88CA02345600}"/>
                  </a:ext>
                </a:extLst>
              </p:cNvPr>
              <p:cNvGrpSpPr/>
              <p:nvPr/>
            </p:nvGrpSpPr>
            <p:grpSpPr>
              <a:xfrm>
                <a:off x="2255520" y="2871076"/>
                <a:ext cx="2618936" cy="1065534"/>
                <a:chOff x="2018713" y="1150128"/>
                <a:chExt cx="2881134" cy="1065534"/>
              </a:xfrm>
            </p:grpSpPr>
            <p:pic>
              <p:nvPicPr>
                <p:cNvPr id="117" name="Image 116">
                  <a:extLst>
                    <a:ext uri="{FF2B5EF4-FFF2-40B4-BE49-F238E27FC236}">
                      <a16:creationId xmlns:a16="http://schemas.microsoft.com/office/drawing/2014/main" id="{526C8E34-1659-5F06-6C24-E53CC1BF1D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74261" y="1395376"/>
                  <a:ext cx="669013" cy="283533"/>
                </a:xfrm>
                <a:prstGeom prst="rect">
                  <a:avLst/>
                </a:prstGeom>
              </p:spPr>
            </p:pic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7BB9925F-5541-45D9-54D0-267C7A3EC911}"/>
                    </a:ext>
                  </a:extLst>
                </p:cNvPr>
                <p:cNvSpPr/>
                <p:nvPr/>
              </p:nvSpPr>
              <p:spPr>
                <a:xfrm>
                  <a:off x="2124221" y="1237957"/>
                  <a:ext cx="2775626" cy="977705"/>
                </a:xfrm>
                <a:prstGeom prst="rect">
                  <a:avLst/>
                </a:prstGeom>
                <a:noFill/>
                <a:ln w="3175">
                  <a:solidFill>
                    <a:srgbClr val="4171B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19" name="ZoneTexte 12">
                  <a:extLst>
                    <a:ext uri="{FF2B5EF4-FFF2-40B4-BE49-F238E27FC236}">
                      <a16:creationId xmlns:a16="http://schemas.microsoft.com/office/drawing/2014/main" id="{9858D0F7-E6BC-E0E1-1C53-3223E5991613}"/>
                    </a:ext>
                  </a:extLst>
                </p:cNvPr>
                <p:cNvSpPr txBox="1"/>
                <p:nvPr/>
              </p:nvSpPr>
              <p:spPr>
                <a:xfrm>
                  <a:off x="2767380" y="1150128"/>
                  <a:ext cx="1734698" cy="1922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fr-FR" sz="1000" b="1" kern="0">
                      <a:solidFill>
                        <a:schemeClr val="tx2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Editeurs de solutions PDM</a:t>
                  </a:r>
                </a:p>
              </p:txBody>
            </p:sp>
            <p:sp>
              <p:nvSpPr>
                <p:cNvPr id="120" name="Ellipse 119">
                  <a:extLst>
                    <a:ext uri="{FF2B5EF4-FFF2-40B4-BE49-F238E27FC236}">
                      <a16:creationId xmlns:a16="http://schemas.microsoft.com/office/drawing/2014/main" id="{1AC97A45-1655-7693-0954-223A56E3470B}"/>
                    </a:ext>
                  </a:extLst>
                </p:cNvPr>
                <p:cNvSpPr/>
                <p:nvPr/>
              </p:nvSpPr>
              <p:spPr>
                <a:xfrm>
                  <a:off x="2018713" y="1153550"/>
                  <a:ext cx="239151" cy="203982"/>
                </a:xfrm>
                <a:prstGeom prst="ellipse">
                  <a:avLst/>
                </a:prstGeom>
                <a:solidFill>
                  <a:srgbClr val="4171B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6</a:t>
                  </a:r>
                </a:p>
              </p:txBody>
            </p:sp>
          </p:grpSp>
          <p:pic>
            <p:nvPicPr>
              <p:cNvPr id="112" name="Image 111">
                <a:extLst>
                  <a:ext uri="{FF2B5EF4-FFF2-40B4-BE49-F238E27FC236}">
                    <a16:creationId xmlns:a16="http://schemas.microsoft.com/office/drawing/2014/main" id="{69361B01-C9B6-A37A-63E2-E60261EF19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86094" y="3069547"/>
                <a:ext cx="662586" cy="285597"/>
              </a:xfrm>
              <a:prstGeom prst="rect">
                <a:avLst/>
              </a:prstGeom>
            </p:spPr>
          </p:pic>
          <p:pic>
            <p:nvPicPr>
              <p:cNvPr id="113" name="Image 112">
                <a:extLst>
                  <a:ext uri="{FF2B5EF4-FFF2-40B4-BE49-F238E27FC236}">
                    <a16:creationId xmlns:a16="http://schemas.microsoft.com/office/drawing/2014/main" id="{1F924B6A-A44F-16A9-6376-80DA4A02A3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44461" y="3071997"/>
                <a:ext cx="518106" cy="367494"/>
              </a:xfrm>
              <a:prstGeom prst="rect">
                <a:avLst/>
              </a:prstGeom>
            </p:spPr>
          </p:pic>
          <p:pic>
            <p:nvPicPr>
              <p:cNvPr id="114" name="Image 113">
                <a:extLst>
                  <a:ext uri="{FF2B5EF4-FFF2-40B4-BE49-F238E27FC236}">
                    <a16:creationId xmlns:a16="http://schemas.microsoft.com/office/drawing/2014/main" id="{96FB6452-2EB8-5162-B6A5-4EAB4B8CD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77783" y="3363588"/>
                <a:ext cx="784546" cy="237741"/>
              </a:xfrm>
              <a:prstGeom prst="rect">
                <a:avLst/>
              </a:prstGeom>
            </p:spPr>
          </p:pic>
          <p:pic>
            <p:nvPicPr>
              <p:cNvPr id="115" name="Image 114">
                <a:extLst>
                  <a:ext uri="{FF2B5EF4-FFF2-40B4-BE49-F238E27FC236}">
                    <a16:creationId xmlns:a16="http://schemas.microsoft.com/office/drawing/2014/main" id="{9C935D6E-1933-924E-AEBD-61C4EBB4B1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56408" y="3642232"/>
                <a:ext cx="841752" cy="260177"/>
              </a:xfrm>
              <a:prstGeom prst="rect">
                <a:avLst/>
              </a:prstGeom>
            </p:spPr>
          </p:pic>
          <p:pic>
            <p:nvPicPr>
              <p:cNvPr id="116" name="Image 115">
                <a:extLst>
                  <a:ext uri="{FF2B5EF4-FFF2-40B4-BE49-F238E27FC236}">
                    <a16:creationId xmlns:a16="http://schemas.microsoft.com/office/drawing/2014/main" id="{A973A6D2-639C-AF7E-3A91-4ACA5C8C1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51868" y="3463039"/>
                <a:ext cx="905354" cy="309282"/>
              </a:xfrm>
              <a:prstGeom prst="rect">
                <a:avLst/>
              </a:prstGeom>
            </p:spPr>
          </p:pic>
        </p:grpSp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9D91158B-DCDA-9C41-F7BB-3173CBBB6AD3}"/>
                </a:ext>
              </a:extLst>
            </p:cNvPr>
            <p:cNvSpPr txBox="1"/>
            <p:nvPr/>
          </p:nvSpPr>
          <p:spPr>
            <a:xfrm>
              <a:off x="1849902" y="3080825"/>
              <a:ext cx="358726" cy="168812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ctr" anchorCtr="0">
              <a:noAutofit/>
            </a:bodyPr>
            <a:lstStyle/>
            <a:p>
              <a:r>
                <a:rPr lang="fr-FR" sz="1000">
                  <a:solidFill>
                    <a:srgbClr val="006AB2"/>
                  </a:solidFill>
                </a:rPr>
                <a:t>…</a:t>
              </a:r>
            </a:p>
          </p:txBody>
        </p:sp>
      </p:grp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B498014E-2A0B-E6E6-9803-D6DB9209CE69}"/>
              </a:ext>
            </a:extLst>
          </p:cNvPr>
          <p:cNvGrpSpPr/>
          <p:nvPr/>
        </p:nvGrpSpPr>
        <p:grpSpPr>
          <a:xfrm>
            <a:off x="8083062" y="5167699"/>
            <a:ext cx="3651738" cy="1555830"/>
            <a:chOff x="5303299" y="3460696"/>
            <a:chExt cx="1918118" cy="991730"/>
          </a:xfrm>
        </p:grpSpPr>
        <p:grpSp>
          <p:nvGrpSpPr>
            <p:cNvPr id="122" name="Groupe 121">
              <a:extLst>
                <a:ext uri="{FF2B5EF4-FFF2-40B4-BE49-F238E27FC236}">
                  <a16:creationId xmlns:a16="http://schemas.microsoft.com/office/drawing/2014/main" id="{B3E1179F-F8A3-B676-8A5D-C1C50EAAADF4}"/>
                </a:ext>
              </a:extLst>
            </p:cNvPr>
            <p:cNvGrpSpPr/>
            <p:nvPr/>
          </p:nvGrpSpPr>
          <p:grpSpPr>
            <a:xfrm>
              <a:off x="5303299" y="3460696"/>
              <a:ext cx="1918118" cy="991730"/>
              <a:chOff x="2124222" y="1153101"/>
              <a:chExt cx="2110153" cy="1062561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2E8B9942-F338-910F-7340-6685D88F46CF}"/>
                  </a:ext>
                </a:extLst>
              </p:cNvPr>
              <p:cNvSpPr/>
              <p:nvPr/>
            </p:nvSpPr>
            <p:spPr>
              <a:xfrm>
                <a:off x="2124222" y="1237957"/>
                <a:ext cx="2110153" cy="977705"/>
              </a:xfrm>
              <a:prstGeom prst="rect">
                <a:avLst/>
              </a:prstGeom>
              <a:noFill/>
              <a:ln w="3175">
                <a:solidFill>
                  <a:srgbClr val="4171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" name="ZoneTexte 12">
                <a:extLst>
                  <a:ext uri="{FF2B5EF4-FFF2-40B4-BE49-F238E27FC236}">
                    <a16:creationId xmlns:a16="http://schemas.microsoft.com/office/drawing/2014/main" id="{DAD84935-1E20-4044-4E33-B863D4388DB9}"/>
                  </a:ext>
                </a:extLst>
              </p:cNvPr>
              <p:cNvSpPr txBox="1"/>
              <p:nvPr/>
            </p:nvSpPr>
            <p:spPr>
              <a:xfrm>
                <a:off x="2596267" y="1153101"/>
                <a:ext cx="730669" cy="1906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fr-FR" sz="1000" b="1" kern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Autres éditeurs</a:t>
                </a:r>
              </a:p>
            </p:txBody>
          </p:sp>
        </p:grp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A284A22A-4B0C-62AB-7AE0-CBCDA0CB4D01}"/>
                </a:ext>
              </a:extLst>
            </p:cNvPr>
            <p:cNvSpPr txBox="1"/>
            <p:nvPr/>
          </p:nvSpPr>
          <p:spPr>
            <a:xfrm>
              <a:off x="5380266" y="3639242"/>
              <a:ext cx="1744394" cy="400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15330">
                <a:defRPr/>
              </a:pPr>
              <a:r>
                <a:rPr lang="fr-FR" sz="1000" ker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</a:t>
              </a:r>
              <a:r>
                <a:rPr lang="fr-FR" sz="1000" i="1" ker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Editeurs de solutions équipant les structures (MSP, CDS, CSNP, …). Solutions de téléconsultations, autres cas d’usage</a:t>
              </a:r>
            </a:p>
          </p:txBody>
        </p:sp>
      </p:grp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19E3C126-2978-6DB8-4F83-069068147FE6}"/>
              </a:ext>
            </a:extLst>
          </p:cNvPr>
          <p:cNvGrpSpPr/>
          <p:nvPr/>
        </p:nvGrpSpPr>
        <p:grpSpPr>
          <a:xfrm>
            <a:off x="8802633" y="3058537"/>
            <a:ext cx="2792353" cy="1638082"/>
            <a:chOff x="4813871" y="1419297"/>
            <a:chExt cx="2792353" cy="1638082"/>
          </a:xfrm>
        </p:grpSpPr>
        <p:grpSp>
          <p:nvGrpSpPr>
            <p:cNvPr id="127" name="Groupe 126">
              <a:extLst>
                <a:ext uri="{FF2B5EF4-FFF2-40B4-BE49-F238E27FC236}">
                  <a16:creationId xmlns:a16="http://schemas.microsoft.com/office/drawing/2014/main" id="{2399B52B-3395-BC84-5E11-CF2A68485FFC}"/>
                </a:ext>
              </a:extLst>
            </p:cNvPr>
            <p:cNvGrpSpPr/>
            <p:nvPr/>
          </p:nvGrpSpPr>
          <p:grpSpPr>
            <a:xfrm>
              <a:off x="5014909" y="1472329"/>
              <a:ext cx="2591315" cy="1585050"/>
              <a:chOff x="2124221" y="1139393"/>
              <a:chExt cx="2850748" cy="158505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FC668C7D-7E37-070A-4D0C-7C147D81FE24}"/>
                  </a:ext>
                </a:extLst>
              </p:cNvPr>
              <p:cNvSpPr/>
              <p:nvPr/>
            </p:nvSpPr>
            <p:spPr>
              <a:xfrm>
                <a:off x="2124221" y="1237957"/>
                <a:ext cx="2850748" cy="1486486"/>
              </a:xfrm>
              <a:prstGeom prst="rect">
                <a:avLst/>
              </a:prstGeom>
              <a:noFill/>
              <a:ln w="3175">
                <a:solidFill>
                  <a:srgbClr val="4171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ZoneTexte 12">
                <a:extLst>
                  <a:ext uri="{FF2B5EF4-FFF2-40B4-BE49-F238E27FC236}">
                    <a16:creationId xmlns:a16="http://schemas.microsoft.com/office/drawing/2014/main" id="{D45E3C3B-90A2-522C-0561-E7EEE37748FB}"/>
                  </a:ext>
                </a:extLst>
              </p:cNvPr>
              <p:cNvSpPr txBox="1"/>
              <p:nvPr/>
            </p:nvSpPr>
            <p:spPr>
              <a:xfrm>
                <a:off x="2410773" y="1139393"/>
                <a:ext cx="2239361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fr-FR" sz="1000" b="1" kern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Editeurs équipant les CPTS</a:t>
                </a:r>
              </a:p>
            </p:txBody>
          </p:sp>
        </p:grpSp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2CD9D6FC-CB2B-B862-7DEE-EA83C2431FE1}"/>
                </a:ext>
              </a:extLst>
            </p:cNvPr>
            <p:cNvSpPr/>
            <p:nvPr/>
          </p:nvSpPr>
          <p:spPr>
            <a:xfrm>
              <a:off x="4813871" y="1419297"/>
              <a:ext cx="409709" cy="356421"/>
            </a:xfrm>
            <a:prstGeom prst="ellipse">
              <a:avLst/>
            </a:prstGeom>
            <a:solidFill>
              <a:srgbClr val="4171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~20</a:t>
              </a:r>
            </a:p>
          </p:txBody>
        </p:sp>
        <p:pic>
          <p:nvPicPr>
            <p:cNvPr id="129" name="Image 128">
              <a:extLst>
                <a:ext uri="{FF2B5EF4-FFF2-40B4-BE49-F238E27FC236}">
                  <a16:creationId xmlns:a16="http://schemas.microsoft.com/office/drawing/2014/main" id="{D49DBDFD-5271-504C-3540-0AA55DD11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145828" y="1803116"/>
              <a:ext cx="580957" cy="249597"/>
            </a:xfrm>
            <a:prstGeom prst="rect">
              <a:avLst/>
            </a:prstGeom>
          </p:spPr>
        </p:pic>
        <p:pic>
          <p:nvPicPr>
            <p:cNvPr id="130" name="Image 129">
              <a:extLst>
                <a:ext uri="{FF2B5EF4-FFF2-40B4-BE49-F238E27FC236}">
                  <a16:creationId xmlns:a16="http://schemas.microsoft.com/office/drawing/2014/main" id="{1C0CC996-530F-3B91-0FC8-6E201002E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5828" y="2259971"/>
              <a:ext cx="1208312" cy="284309"/>
            </a:xfrm>
            <a:prstGeom prst="rect">
              <a:avLst/>
            </a:prstGeom>
          </p:spPr>
        </p:pic>
        <p:pic>
          <p:nvPicPr>
            <p:cNvPr id="131" name="Image 130">
              <a:extLst>
                <a:ext uri="{FF2B5EF4-FFF2-40B4-BE49-F238E27FC236}">
                  <a16:creationId xmlns:a16="http://schemas.microsoft.com/office/drawing/2014/main" id="{DE49A805-D2F1-350E-4B87-0FF6A8E1E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790055" y="1859315"/>
              <a:ext cx="564763" cy="256026"/>
            </a:xfrm>
            <a:prstGeom prst="rect">
              <a:avLst/>
            </a:prstGeom>
          </p:spPr>
        </p:pic>
        <p:pic>
          <p:nvPicPr>
            <p:cNvPr id="132" name="Image 131">
              <a:extLst>
                <a:ext uri="{FF2B5EF4-FFF2-40B4-BE49-F238E27FC236}">
                  <a16:creationId xmlns:a16="http://schemas.microsoft.com/office/drawing/2014/main" id="{BDD86EB5-D2E7-0348-85A9-88E79EC0A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398457" y="1779041"/>
              <a:ext cx="940002" cy="273672"/>
            </a:xfrm>
            <a:prstGeom prst="rect">
              <a:avLst/>
            </a:prstGeom>
          </p:spPr>
        </p:pic>
        <p:pic>
          <p:nvPicPr>
            <p:cNvPr id="133" name="Image 132">
              <a:extLst>
                <a:ext uri="{FF2B5EF4-FFF2-40B4-BE49-F238E27FC236}">
                  <a16:creationId xmlns:a16="http://schemas.microsoft.com/office/drawing/2014/main" id="{500CC2A7-9113-708A-7E2C-431C31343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266236" y="2676553"/>
              <a:ext cx="725502" cy="234924"/>
            </a:xfrm>
            <a:prstGeom prst="rect">
              <a:avLst/>
            </a:prstGeom>
          </p:spPr>
        </p:pic>
        <p:pic>
          <p:nvPicPr>
            <p:cNvPr id="134" name="Image 133">
              <a:extLst>
                <a:ext uri="{FF2B5EF4-FFF2-40B4-BE49-F238E27FC236}">
                  <a16:creationId xmlns:a16="http://schemas.microsoft.com/office/drawing/2014/main" id="{5A1FDC52-726E-A16C-2406-89BCB2643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731005" y="2098633"/>
              <a:ext cx="579945" cy="205923"/>
            </a:xfrm>
            <a:prstGeom prst="rect">
              <a:avLst/>
            </a:prstGeom>
          </p:spPr>
        </p:pic>
        <p:pic>
          <p:nvPicPr>
            <p:cNvPr id="135" name="Image 134">
              <a:extLst>
                <a:ext uri="{FF2B5EF4-FFF2-40B4-BE49-F238E27FC236}">
                  <a16:creationId xmlns:a16="http://schemas.microsoft.com/office/drawing/2014/main" id="{16AB1B45-441D-A2CB-5318-0EA6DB49D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315369" y="2783387"/>
              <a:ext cx="816020" cy="273992"/>
            </a:xfrm>
            <a:prstGeom prst="rect">
              <a:avLst/>
            </a:prstGeom>
          </p:spPr>
        </p:pic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id="{EB09A6BB-624A-919E-2FF2-607ACC3CC2E1}"/>
                </a:ext>
              </a:extLst>
            </p:cNvPr>
            <p:cNvSpPr txBox="1"/>
            <p:nvPr/>
          </p:nvSpPr>
          <p:spPr>
            <a:xfrm>
              <a:off x="6485206" y="2497015"/>
              <a:ext cx="358726" cy="112542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ctr" anchorCtr="0">
              <a:noAutofit/>
            </a:bodyPr>
            <a:lstStyle/>
            <a:p>
              <a:r>
                <a:rPr lang="fr-FR" sz="1000">
                  <a:solidFill>
                    <a:srgbClr val="006AB2"/>
                  </a:solidFill>
                </a:rPr>
                <a:t>…</a:t>
              </a:r>
            </a:p>
          </p:txBody>
        </p:sp>
        <p:pic>
          <p:nvPicPr>
            <p:cNvPr id="137" name="Image 136">
              <a:extLst>
                <a:ext uri="{FF2B5EF4-FFF2-40B4-BE49-F238E27FC236}">
                  <a16:creationId xmlns:a16="http://schemas.microsoft.com/office/drawing/2014/main" id="{8C7FB608-250D-25B5-476E-6B6F8F87E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15369" y="2402126"/>
              <a:ext cx="1085262" cy="262837"/>
            </a:xfrm>
            <a:prstGeom prst="rect">
              <a:avLst/>
            </a:prstGeom>
          </p:spPr>
        </p:pic>
      </p:grpSp>
      <p:grpSp>
        <p:nvGrpSpPr>
          <p:cNvPr id="140" name="Groupe 139">
            <a:extLst>
              <a:ext uri="{FF2B5EF4-FFF2-40B4-BE49-F238E27FC236}">
                <a16:creationId xmlns:a16="http://schemas.microsoft.com/office/drawing/2014/main" id="{034A7CB5-8F87-DDFA-5ED5-201F3FD13498}"/>
              </a:ext>
            </a:extLst>
          </p:cNvPr>
          <p:cNvGrpSpPr/>
          <p:nvPr/>
        </p:nvGrpSpPr>
        <p:grpSpPr>
          <a:xfrm>
            <a:off x="927522" y="1473312"/>
            <a:ext cx="3911176" cy="2485577"/>
            <a:chOff x="1284851" y="2782670"/>
            <a:chExt cx="3209778" cy="1951107"/>
          </a:xfrm>
        </p:grpSpPr>
        <p:grpSp>
          <p:nvGrpSpPr>
            <p:cNvPr id="141" name="Groupe 140">
              <a:extLst>
                <a:ext uri="{FF2B5EF4-FFF2-40B4-BE49-F238E27FC236}">
                  <a16:creationId xmlns:a16="http://schemas.microsoft.com/office/drawing/2014/main" id="{CAF0D8C2-11AF-E410-DD49-8E2E49048B8C}"/>
                </a:ext>
              </a:extLst>
            </p:cNvPr>
            <p:cNvGrpSpPr/>
            <p:nvPr/>
          </p:nvGrpSpPr>
          <p:grpSpPr>
            <a:xfrm>
              <a:off x="1284851" y="2782670"/>
              <a:ext cx="3209778" cy="1951107"/>
              <a:chOff x="2438402" y="3549359"/>
              <a:chExt cx="3209778" cy="1951107"/>
            </a:xfrm>
          </p:grpSpPr>
          <p:grpSp>
            <p:nvGrpSpPr>
              <p:cNvPr id="149" name="Groupe 148">
                <a:extLst>
                  <a:ext uri="{FF2B5EF4-FFF2-40B4-BE49-F238E27FC236}">
                    <a16:creationId xmlns:a16="http://schemas.microsoft.com/office/drawing/2014/main" id="{B8F17074-FCD9-A0E6-5912-0904938032DA}"/>
                  </a:ext>
                </a:extLst>
              </p:cNvPr>
              <p:cNvGrpSpPr/>
              <p:nvPr/>
            </p:nvGrpSpPr>
            <p:grpSpPr>
              <a:xfrm>
                <a:off x="2438402" y="3549359"/>
                <a:ext cx="3209778" cy="1951107"/>
                <a:chOff x="2124223" y="1153162"/>
                <a:chExt cx="3209778" cy="1951107"/>
              </a:xfrm>
            </p:grpSpPr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9FD1C422-6510-C9EB-6D3C-30CD51281775}"/>
                    </a:ext>
                  </a:extLst>
                </p:cNvPr>
                <p:cNvSpPr/>
                <p:nvPr/>
              </p:nvSpPr>
              <p:spPr>
                <a:xfrm>
                  <a:off x="2124223" y="1237956"/>
                  <a:ext cx="3209778" cy="1866313"/>
                </a:xfrm>
                <a:prstGeom prst="rect">
                  <a:avLst/>
                </a:prstGeom>
                <a:noFill/>
                <a:ln w="3175">
                  <a:solidFill>
                    <a:srgbClr val="4171B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5" name="ZoneTexte 12">
                  <a:extLst>
                    <a:ext uri="{FF2B5EF4-FFF2-40B4-BE49-F238E27FC236}">
                      <a16:creationId xmlns:a16="http://schemas.microsoft.com/office/drawing/2014/main" id="{886C4F46-FBBA-87C5-60B2-8317013F36E0}"/>
                    </a:ext>
                  </a:extLst>
                </p:cNvPr>
                <p:cNvSpPr txBox="1"/>
                <p:nvPr/>
              </p:nvSpPr>
              <p:spPr>
                <a:xfrm>
                  <a:off x="2695394" y="1153162"/>
                  <a:ext cx="2446347" cy="19327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fr-FR" sz="1000" b="1" kern="0">
                      <a:solidFill>
                        <a:schemeClr val="tx2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Editeurs de logiciels de gestion d’agenda. PS. </a:t>
                  </a:r>
                  <a:r>
                    <a:rPr lang="fr-FR" sz="1000" b="1" kern="0" err="1">
                      <a:solidFill>
                        <a:schemeClr val="tx2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Indiv</a:t>
                  </a:r>
                  <a:r>
                    <a:rPr lang="fr-FR" sz="1000" b="1" kern="0">
                      <a:solidFill>
                        <a:schemeClr val="tx2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. </a:t>
                  </a:r>
                </a:p>
              </p:txBody>
            </p:sp>
          </p:grpSp>
          <p:pic>
            <p:nvPicPr>
              <p:cNvPr id="151" name="Image 150">
                <a:extLst>
                  <a:ext uri="{FF2B5EF4-FFF2-40B4-BE49-F238E27FC236}">
                    <a16:creationId xmlns:a16="http://schemas.microsoft.com/office/drawing/2014/main" id="{042DBAE0-A3D8-ABB6-6630-02C8C45A87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18333" y="4712783"/>
                <a:ext cx="419963" cy="180429"/>
              </a:xfrm>
              <a:prstGeom prst="rect">
                <a:avLst/>
              </a:prstGeom>
            </p:spPr>
          </p:pic>
          <p:pic>
            <p:nvPicPr>
              <p:cNvPr id="152" name="Image 151">
                <a:extLst>
                  <a:ext uri="{FF2B5EF4-FFF2-40B4-BE49-F238E27FC236}">
                    <a16:creationId xmlns:a16="http://schemas.microsoft.com/office/drawing/2014/main" id="{0FD3514A-86A9-4419-0486-BE3F51FC39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34950" y="4834134"/>
                <a:ext cx="508281" cy="164586"/>
              </a:xfrm>
              <a:prstGeom prst="rect">
                <a:avLst/>
              </a:prstGeom>
            </p:spPr>
          </p:pic>
          <p:pic>
            <p:nvPicPr>
              <p:cNvPr id="153" name="Image 152">
                <a:extLst>
                  <a:ext uri="{FF2B5EF4-FFF2-40B4-BE49-F238E27FC236}">
                    <a16:creationId xmlns:a16="http://schemas.microsoft.com/office/drawing/2014/main" id="{91724357-25EE-6B04-0480-2706B8CB6D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01324" y="3925660"/>
                <a:ext cx="495538" cy="175952"/>
              </a:xfrm>
              <a:prstGeom prst="rect">
                <a:avLst/>
              </a:prstGeom>
            </p:spPr>
          </p:pic>
          <p:pic>
            <p:nvPicPr>
              <p:cNvPr id="154" name="Image 153">
                <a:extLst>
                  <a:ext uri="{FF2B5EF4-FFF2-40B4-BE49-F238E27FC236}">
                    <a16:creationId xmlns:a16="http://schemas.microsoft.com/office/drawing/2014/main" id="{D8DE9EC5-1DEA-7E69-2437-5F819080C7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36346" y="4615198"/>
                <a:ext cx="638486" cy="214382"/>
              </a:xfrm>
              <a:prstGeom prst="rect">
                <a:avLst/>
              </a:prstGeom>
            </p:spPr>
          </p:pic>
          <p:pic>
            <p:nvPicPr>
              <p:cNvPr id="155" name="Image 154">
                <a:extLst>
                  <a:ext uri="{FF2B5EF4-FFF2-40B4-BE49-F238E27FC236}">
                    <a16:creationId xmlns:a16="http://schemas.microsoft.com/office/drawing/2014/main" id="{743F9896-F0D3-99CA-B72D-434A1B7144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85697" y="4093362"/>
                <a:ext cx="670223" cy="278534"/>
              </a:xfrm>
              <a:prstGeom prst="rect">
                <a:avLst/>
              </a:prstGeom>
            </p:spPr>
          </p:pic>
          <p:pic>
            <p:nvPicPr>
              <p:cNvPr id="156" name="Image 155">
                <a:extLst>
                  <a:ext uri="{FF2B5EF4-FFF2-40B4-BE49-F238E27FC236}">
                    <a16:creationId xmlns:a16="http://schemas.microsoft.com/office/drawing/2014/main" id="{B3B3D2B2-7904-A1BD-677E-905075051C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74926" y="3798904"/>
                <a:ext cx="704449" cy="196322"/>
              </a:xfrm>
              <a:prstGeom prst="rect">
                <a:avLst/>
              </a:prstGeom>
            </p:spPr>
          </p:pic>
          <p:pic>
            <p:nvPicPr>
              <p:cNvPr id="157" name="Image 156">
                <a:extLst>
                  <a:ext uri="{FF2B5EF4-FFF2-40B4-BE49-F238E27FC236}">
                    <a16:creationId xmlns:a16="http://schemas.microsoft.com/office/drawing/2014/main" id="{6BDC3EDD-3454-F2D8-3659-8E5451B9C3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28065" y="4080921"/>
                <a:ext cx="747973" cy="181589"/>
              </a:xfrm>
              <a:prstGeom prst="rect">
                <a:avLst/>
              </a:prstGeom>
            </p:spPr>
          </p:pic>
          <p:pic>
            <p:nvPicPr>
              <p:cNvPr id="158" name="Image 157">
                <a:extLst>
                  <a:ext uri="{FF2B5EF4-FFF2-40B4-BE49-F238E27FC236}">
                    <a16:creationId xmlns:a16="http://schemas.microsoft.com/office/drawing/2014/main" id="{D92D82E5-FCF9-843C-7736-4D15BA1A69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23333" y="4184379"/>
                <a:ext cx="1048667" cy="238619"/>
              </a:xfrm>
              <a:prstGeom prst="rect">
                <a:avLst/>
              </a:prstGeom>
            </p:spPr>
          </p:pic>
          <p:pic>
            <p:nvPicPr>
              <p:cNvPr id="159" name="Image 158">
                <a:extLst>
                  <a:ext uri="{FF2B5EF4-FFF2-40B4-BE49-F238E27FC236}">
                    <a16:creationId xmlns:a16="http://schemas.microsoft.com/office/drawing/2014/main" id="{4E909D07-BFE3-BB27-8695-489EB7B30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20651" y="3803665"/>
                <a:ext cx="794631" cy="240797"/>
              </a:xfrm>
              <a:prstGeom prst="rect">
                <a:avLst/>
              </a:prstGeom>
            </p:spPr>
          </p:pic>
          <p:pic>
            <p:nvPicPr>
              <p:cNvPr id="160" name="Image 159">
                <a:extLst>
                  <a:ext uri="{FF2B5EF4-FFF2-40B4-BE49-F238E27FC236}">
                    <a16:creationId xmlns:a16="http://schemas.microsoft.com/office/drawing/2014/main" id="{0E0F7B8B-1D25-FA0E-3428-A664496D23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73622" y="4322566"/>
                <a:ext cx="535528" cy="200197"/>
              </a:xfrm>
              <a:prstGeom prst="rect">
                <a:avLst/>
              </a:prstGeom>
            </p:spPr>
          </p:pic>
          <p:pic>
            <p:nvPicPr>
              <p:cNvPr id="161" name="Image 160">
                <a:extLst>
                  <a:ext uri="{FF2B5EF4-FFF2-40B4-BE49-F238E27FC236}">
                    <a16:creationId xmlns:a16="http://schemas.microsoft.com/office/drawing/2014/main" id="{5E06C9CD-0098-B62E-189A-89005A815F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64258" y="4430618"/>
                <a:ext cx="321826" cy="317229"/>
              </a:xfrm>
              <a:prstGeom prst="rect">
                <a:avLst/>
              </a:prstGeom>
            </p:spPr>
          </p:pic>
          <p:pic>
            <p:nvPicPr>
              <p:cNvPr id="162" name="Image 161">
                <a:extLst>
                  <a:ext uri="{FF2B5EF4-FFF2-40B4-BE49-F238E27FC236}">
                    <a16:creationId xmlns:a16="http://schemas.microsoft.com/office/drawing/2014/main" id="{79FE0B7B-BFBB-DFD6-47C2-3E7A7FF4F6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80459" y="4409242"/>
                <a:ext cx="814501" cy="195290"/>
              </a:xfrm>
              <a:prstGeom prst="rect">
                <a:avLst/>
              </a:prstGeom>
            </p:spPr>
          </p:pic>
          <p:pic>
            <p:nvPicPr>
              <p:cNvPr id="163" name="Image 162">
                <a:extLst>
                  <a:ext uri="{FF2B5EF4-FFF2-40B4-BE49-F238E27FC236}">
                    <a16:creationId xmlns:a16="http://schemas.microsoft.com/office/drawing/2014/main" id="{20F97943-B0F0-1618-96FE-8615225C52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99184" y="4652267"/>
                <a:ext cx="748898" cy="215153"/>
              </a:xfrm>
              <a:prstGeom prst="rect">
                <a:avLst/>
              </a:prstGeom>
            </p:spPr>
          </p:pic>
        </p:grpSp>
        <p:pic>
          <p:nvPicPr>
            <p:cNvPr id="142" name="Image 141">
              <a:extLst>
                <a:ext uri="{FF2B5EF4-FFF2-40B4-BE49-F238E27FC236}">
                  <a16:creationId xmlns:a16="http://schemas.microsoft.com/office/drawing/2014/main" id="{8B43895C-E633-6D79-7D76-0FD9E1741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3150983" y="4174854"/>
              <a:ext cx="834109" cy="207232"/>
            </a:xfrm>
            <a:prstGeom prst="rect">
              <a:avLst/>
            </a:prstGeom>
          </p:spPr>
        </p:pic>
        <p:pic>
          <p:nvPicPr>
            <p:cNvPr id="143" name="Image 142">
              <a:extLst>
                <a:ext uri="{FF2B5EF4-FFF2-40B4-BE49-F238E27FC236}">
                  <a16:creationId xmlns:a16="http://schemas.microsoft.com/office/drawing/2014/main" id="{A07C3BF2-BEF5-C4DB-FB1E-5B6A392BB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455107" y="4219107"/>
              <a:ext cx="746486" cy="236297"/>
            </a:xfrm>
            <a:prstGeom prst="rect">
              <a:avLst/>
            </a:prstGeom>
          </p:spPr>
        </p:pic>
        <p:pic>
          <p:nvPicPr>
            <p:cNvPr id="144" name="Image 143">
              <a:extLst>
                <a:ext uri="{FF2B5EF4-FFF2-40B4-BE49-F238E27FC236}">
                  <a16:creationId xmlns:a16="http://schemas.microsoft.com/office/drawing/2014/main" id="{5D092E28-BD93-8D02-3423-14E067ED0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869936" y="4505445"/>
              <a:ext cx="711486" cy="164505"/>
            </a:xfrm>
            <a:prstGeom prst="rect">
              <a:avLst/>
            </a:prstGeom>
          </p:spPr>
        </p:pic>
        <p:pic>
          <p:nvPicPr>
            <p:cNvPr id="145" name="Image 144">
              <a:extLst>
                <a:ext uri="{FF2B5EF4-FFF2-40B4-BE49-F238E27FC236}">
                  <a16:creationId xmlns:a16="http://schemas.microsoft.com/office/drawing/2014/main" id="{56A59F54-C502-A6B9-03FE-4B7D06BC8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4101334" y="3984025"/>
              <a:ext cx="322009" cy="284996"/>
            </a:xfrm>
            <a:prstGeom prst="rect">
              <a:avLst/>
            </a:prstGeom>
          </p:spPr>
        </p:pic>
        <p:pic>
          <p:nvPicPr>
            <p:cNvPr id="146" name="Image 145">
              <a:extLst>
                <a:ext uri="{FF2B5EF4-FFF2-40B4-BE49-F238E27FC236}">
                  <a16:creationId xmlns:a16="http://schemas.microsoft.com/office/drawing/2014/main" id="{E7CAA7FA-D37F-0E7C-BB86-6BB692D19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2572602" y="4319185"/>
              <a:ext cx="510257" cy="182476"/>
            </a:xfrm>
            <a:prstGeom prst="rect">
              <a:avLst/>
            </a:prstGeom>
          </p:spPr>
        </p:pic>
        <p:pic>
          <p:nvPicPr>
            <p:cNvPr id="147" name="Image 146">
              <a:extLst>
                <a:ext uri="{FF2B5EF4-FFF2-40B4-BE49-F238E27FC236}">
                  <a16:creationId xmlns:a16="http://schemas.microsoft.com/office/drawing/2014/main" id="{176B5447-34E2-142C-91E6-05B869D40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3447374" y="4414776"/>
              <a:ext cx="383629" cy="304936"/>
            </a:xfrm>
            <a:prstGeom prst="rect">
              <a:avLst/>
            </a:prstGeom>
          </p:spPr>
        </p:pic>
        <p:sp>
          <p:nvSpPr>
            <p:cNvPr id="148" name="ZoneTexte 147">
              <a:extLst>
                <a:ext uri="{FF2B5EF4-FFF2-40B4-BE49-F238E27FC236}">
                  <a16:creationId xmlns:a16="http://schemas.microsoft.com/office/drawing/2014/main" id="{FE563BA5-AC94-4E4E-FB17-A29AF5A3F162}"/>
                </a:ext>
              </a:extLst>
            </p:cNvPr>
            <p:cNvSpPr txBox="1"/>
            <p:nvPr/>
          </p:nvSpPr>
          <p:spPr>
            <a:xfrm>
              <a:off x="4013981" y="4414776"/>
              <a:ext cx="358726" cy="210265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ctr" anchorCtr="0">
              <a:noAutofit/>
            </a:bodyPr>
            <a:lstStyle/>
            <a:p>
              <a:r>
                <a:rPr lang="fr-FR" sz="4000">
                  <a:solidFill>
                    <a:srgbClr val="006AB2"/>
                  </a:solidFill>
                </a:rPr>
                <a:t>…</a:t>
              </a:r>
            </a:p>
          </p:txBody>
        </p:sp>
      </p:grpSp>
      <p:grpSp>
        <p:nvGrpSpPr>
          <p:cNvPr id="167" name="Groupe 166">
            <a:extLst>
              <a:ext uri="{FF2B5EF4-FFF2-40B4-BE49-F238E27FC236}">
                <a16:creationId xmlns:a16="http://schemas.microsoft.com/office/drawing/2014/main" id="{ACE66944-E1CF-E040-80A8-09C48A1B8198}"/>
              </a:ext>
            </a:extLst>
          </p:cNvPr>
          <p:cNvGrpSpPr/>
          <p:nvPr/>
        </p:nvGrpSpPr>
        <p:grpSpPr>
          <a:xfrm>
            <a:off x="4604427" y="5209120"/>
            <a:ext cx="2759613" cy="1314728"/>
            <a:chOff x="3514577" y="3781866"/>
            <a:chExt cx="2759613" cy="1314728"/>
          </a:xfrm>
        </p:grpSpPr>
        <p:grpSp>
          <p:nvGrpSpPr>
            <p:cNvPr id="168" name="Groupe 167">
              <a:extLst>
                <a:ext uri="{FF2B5EF4-FFF2-40B4-BE49-F238E27FC236}">
                  <a16:creationId xmlns:a16="http://schemas.microsoft.com/office/drawing/2014/main" id="{3B393AA8-520C-3874-F3EF-BC33FCCDCC92}"/>
                </a:ext>
              </a:extLst>
            </p:cNvPr>
            <p:cNvGrpSpPr/>
            <p:nvPr/>
          </p:nvGrpSpPr>
          <p:grpSpPr>
            <a:xfrm>
              <a:off x="3514577" y="3781866"/>
              <a:ext cx="2759613" cy="1314728"/>
              <a:chOff x="2018713" y="1118382"/>
              <a:chExt cx="2759613" cy="1314728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0B4FE964-5701-38F0-E4FA-0E9110A1F855}"/>
                  </a:ext>
                </a:extLst>
              </p:cNvPr>
              <p:cNvSpPr/>
              <p:nvPr/>
            </p:nvSpPr>
            <p:spPr>
              <a:xfrm>
                <a:off x="2124221" y="1237957"/>
                <a:ext cx="2654105" cy="1195153"/>
              </a:xfrm>
              <a:prstGeom prst="rect">
                <a:avLst/>
              </a:prstGeom>
              <a:noFill/>
              <a:ln w="3175">
                <a:solidFill>
                  <a:srgbClr val="4171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00">
                  <a:solidFill>
                    <a:schemeClr val="tx2"/>
                  </a:solidFill>
                </a:endParaRPr>
              </a:p>
            </p:txBody>
          </p:sp>
          <p:sp>
            <p:nvSpPr>
              <p:cNvPr id="173" name="ZoneTexte 12">
                <a:extLst>
                  <a:ext uri="{FF2B5EF4-FFF2-40B4-BE49-F238E27FC236}">
                    <a16:creationId xmlns:a16="http://schemas.microsoft.com/office/drawing/2014/main" id="{A32B6AD4-D641-8772-CB65-16C15801CB75}"/>
                  </a:ext>
                </a:extLst>
              </p:cNvPr>
              <p:cNvSpPr txBox="1"/>
              <p:nvPr/>
            </p:nvSpPr>
            <p:spPr>
              <a:xfrm>
                <a:off x="2414302" y="1125325"/>
                <a:ext cx="213719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fr-FR" sz="1000" b="1" kern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Editeurs de solutions SOS médecins</a:t>
                </a:r>
              </a:p>
            </p:txBody>
          </p:sp>
          <p:sp>
            <p:nvSpPr>
              <p:cNvPr id="174" name="Ellipse 173">
                <a:extLst>
                  <a:ext uri="{FF2B5EF4-FFF2-40B4-BE49-F238E27FC236}">
                    <a16:creationId xmlns:a16="http://schemas.microsoft.com/office/drawing/2014/main" id="{93AA0AC3-52BB-6037-1CBB-4C1C89BAFEAB}"/>
                  </a:ext>
                </a:extLst>
              </p:cNvPr>
              <p:cNvSpPr/>
              <p:nvPr/>
            </p:nvSpPr>
            <p:spPr>
              <a:xfrm>
                <a:off x="2018713" y="1118382"/>
                <a:ext cx="274320" cy="239150"/>
              </a:xfrm>
              <a:prstGeom prst="ellipse">
                <a:avLst/>
              </a:prstGeom>
              <a:solidFill>
                <a:srgbClr val="4171B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pic>
          <p:nvPicPr>
            <p:cNvPr id="169" name="Image 168">
              <a:extLst>
                <a:ext uri="{FF2B5EF4-FFF2-40B4-BE49-F238E27FC236}">
                  <a16:creationId xmlns:a16="http://schemas.microsoft.com/office/drawing/2014/main" id="{45ED5D51-6EB0-FC2C-CFF6-6094F75DB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3832683" y="4100575"/>
              <a:ext cx="1121863" cy="288545"/>
            </a:xfrm>
            <a:prstGeom prst="rect">
              <a:avLst/>
            </a:prstGeom>
          </p:spPr>
        </p:pic>
        <p:pic>
          <p:nvPicPr>
            <p:cNvPr id="170" name="Image 169">
              <a:extLst>
                <a:ext uri="{FF2B5EF4-FFF2-40B4-BE49-F238E27FC236}">
                  <a16:creationId xmlns:a16="http://schemas.microsoft.com/office/drawing/2014/main" id="{643DA383-4C82-9C10-A6AF-6457BDAD5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5272281" y="4243430"/>
              <a:ext cx="775078" cy="718595"/>
            </a:xfrm>
            <a:prstGeom prst="rect">
              <a:avLst/>
            </a:prstGeom>
          </p:spPr>
        </p:pic>
        <p:pic>
          <p:nvPicPr>
            <p:cNvPr id="171" name="Image 170" descr="Une image contenant Police, Graphique, calligraphie, typographie&#10;&#10;Description générée automatiquement">
              <a:extLst>
                <a:ext uri="{FF2B5EF4-FFF2-40B4-BE49-F238E27FC236}">
                  <a16:creationId xmlns:a16="http://schemas.microsoft.com/office/drawing/2014/main" id="{61495FC1-771A-CFCD-5E0B-8ED8E9547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3848363" y="4629505"/>
              <a:ext cx="1248504" cy="222947"/>
            </a:xfrm>
            <a:prstGeom prst="rect">
              <a:avLst/>
            </a:prstGeom>
          </p:spPr>
        </p:pic>
      </p:grpSp>
      <p:cxnSp>
        <p:nvCxnSpPr>
          <p:cNvPr id="175" name="Connecteur droit avec flèche 174">
            <a:extLst>
              <a:ext uri="{FF2B5EF4-FFF2-40B4-BE49-F238E27FC236}">
                <a16:creationId xmlns:a16="http://schemas.microsoft.com/office/drawing/2014/main" id="{802493A6-2033-EBD8-025A-0CB2E9AA72F1}"/>
              </a:ext>
            </a:extLst>
          </p:cNvPr>
          <p:cNvCxnSpPr>
            <a:cxnSpLocks/>
          </p:cNvCxnSpPr>
          <p:nvPr/>
        </p:nvCxnSpPr>
        <p:spPr>
          <a:xfrm>
            <a:off x="4938213" y="2568743"/>
            <a:ext cx="920720" cy="73449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avec flèche 175">
            <a:extLst>
              <a:ext uri="{FF2B5EF4-FFF2-40B4-BE49-F238E27FC236}">
                <a16:creationId xmlns:a16="http://schemas.microsoft.com/office/drawing/2014/main" id="{BDF344E7-F3B0-C1E0-7B0F-A881F14E15B8}"/>
              </a:ext>
            </a:extLst>
          </p:cNvPr>
          <p:cNvCxnSpPr>
            <a:cxnSpLocks/>
          </p:cNvCxnSpPr>
          <p:nvPr/>
        </p:nvCxnSpPr>
        <p:spPr>
          <a:xfrm>
            <a:off x="7137209" y="3663189"/>
            <a:ext cx="1665424" cy="10684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avec flèche 176">
            <a:extLst>
              <a:ext uri="{FF2B5EF4-FFF2-40B4-BE49-F238E27FC236}">
                <a16:creationId xmlns:a16="http://schemas.microsoft.com/office/drawing/2014/main" id="{56F6BD10-1ACC-322F-AAEF-2829DD39A0F7}"/>
              </a:ext>
            </a:extLst>
          </p:cNvPr>
          <p:cNvCxnSpPr>
            <a:cxnSpLocks/>
          </p:cNvCxnSpPr>
          <p:nvPr/>
        </p:nvCxnSpPr>
        <p:spPr>
          <a:xfrm>
            <a:off x="6570133" y="3940971"/>
            <a:ext cx="1930799" cy="102977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avec flèche 177">
            <a:extLst>
              <a:ext uri="{FF2B5EF4-FFF2-40B4-BE49-F238E27FC236}">
                <a16:creationId xmlns:a16="http://schemas.microsoft.com/office/drawing/2014/main" id="{B44B5A0A-6D3E-C7BA-0C8E-E5E088A0A012}"/>
              </a:ext>
            </a:extLst>
          </p:cNvPr>
          <p:cNvCxnSpPr>
            <a:cxnSpLocks/>
          </p:cNvCxnSpPr>
          <p:nvPr/>
        </p:nvCxnSpPr>
        <p:spPr>
          <a:xfrm flipV="1">
            <a:off x="3787747" y="3967869"/>
            <a:ext cx="1902122" cy="108990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avec flèche 178">
            <a:extLst>
              <a:ext uri="{FF2B5EF4-FFF2-40B4-BE49-F238E27FC236}">
                <a16:creationId xmlns:a16="http://schemas.microsoft.com/office/drawing/2014/main" id="{B32A9283-597A-63D2-56C8-0B89710C6AE2}"/>
              </a:ext>
            </a:extLst>
          </p:cNvPr>
          <p:cNvCxnSpPr>
            <a:cxnSpLocks/>
          </p:cNvCxnSpPr>
          <p:nvPr/>
        </p:nvCxnSpPr>
        <p:spPr>
          <a:xfrm flipH="1">
            <a:off x="6477000" y="2332570"/>
            <a:ext cx="1039133" cy="95107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 droit avec flèche 179">
            <a:extLst>
              <a:ext uri="{FF2B5EF4-FFF2-40B4-BE49-F238E27FC236}">
                <a16:creationId xmlns:a16="http://schemas.microsoft.com/office/drawing/2014/main" id="{2E321FEB-6E88-F1A8-281E-20C532B9070F}"/>
              </a:ext>
            </a:extLst>
          </p:cNvPr>
          <p:cNvCxnSpPr>
            <a:cxnSpLocks/>
          </p:cNvCxnSpPr>
          <p:nvPr/>
        </p:nvCxnSpPr>
        <p:spPr>
          <a:xfrm flipV="1">
            <a:off x="6126456" y="4062758"/>
            <a:ext cx="0" cy="99501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ZoneTexte 180">
            <a:extLst>
              <a:ext uri="{FF2B5EF4-FFF2-40B4-BE49-F238E27FC236}">
                <a16:creationId xmlns:a16="http://schemas.microsoft.com/office/drawing/2014/main" id="{D185C425-26DF-D01B-30D2-F21B273999BD}"/>
              </a:ext>
            </a:extLst>
          </p:cNvPr>
          <p:cNvSpPr txBox="1"/>
          <p:nvPr/>
        </p:nvSpPr>
        <p:spPr>
          <a:xfrm>
            <a:off x="4530145" y="1128488"/>
            <a:ext cx="38945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spcAft>
                <a:spcPts val="225"/>
              </a:spcAft>
              <a:defRPr/>
            </a:pPr>
            <a:r>
              <a:rPr lang="fr-FR" sz="1400" ker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communauté de </a:t>
            </a:r>
            <a:r>
              <a:rPr lang="fr-FR" sz="1400" b="1" ker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de 100 industriels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A3F777D-A3F7-5101-1F78-F66954E2E7ED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288139" y="3386924"/>
            <a:ext cx="1676634" cy="552527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2570CA45-92A4-A4CD-3B2A-5E8478703588}"/>
              </a:ext>
            </a:extLst>
          </p:cNvPr>
          <p:cNvSpPr/>
          <p:nvPr/>
        </p:nvSpPr>
        <p:spPr>
          <a:xfrm>
            <a:off x="743468" y="1416621"/>
            <a:ext cx="409709" cy="356421"/>
          </a:xfrm>
          <a:prstGeom prst="ellipse">
            <a:avLst/>
          </a:prstGeom>
          <a:solidFill>
            <a:srgbClr val="4171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~50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2699198-1ECC-90E9-A5B6-92621064EFA3}"/>
              </a:ext>
            </a:extLst>
          </p:cNvPr>
          <p:cNvSpPr txBox="1"/>
          <p:nvPr/>
        </p:nvSpPr>
        <p:spPr>
          <a:xfrm>
            <a:off x="11081154" y="4315793"/>
            <a:ext cx="437115" cy="267863"/>
          </a:xfrm>
          <a:prstGeom prst="rect">
            <a:avLst/>
          </a:prstGeom>
          <a:noFill/>
        </p:spPr>
        <p:txBody>
          <a:bodyPr wrap="square" lIns="72000" tIns="108000" rIns="72000" bIns="108000" rtlCol="0" anchor="ctr" anchorCtr="0">
            <a:noAutofit/>
          </a:bodyPr>
          <a:lstStyle/>
          <a:p>
            <a:r>
              <a:rPr lang="fr-FR" sz="4000">
                <a:solidFill>
                  <a:srgbClr val="006AB2"/>
                </a:solidFill>
              </a:rPr>
              <a:t>…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B8ED924-678E-0CB1-D9C3-F375E450F364}"/>
              </a:ext>
            </a:extLst>
          </p:cNvPr>
          <p:cNvSpPr/>
          <p:nvPr/>
        </p:nvSpPr>
        <p:spPr>
          <a:xfrm>
            <a:off x="8000336" y="5163676"/>
            <a:ext cx="246920" cy="261226"/>
          </a:xfrm>
          <a:prstGeom prst="ellipse">
            <a:avLst/>
          </a:prstGeom>
          <a:solidFill>
            <a:srgbClr val="4171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38510EA-16EA-AF1B-ECD3-98B103825591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301490" y="5891480"/>
            <a:ext cx="549755" cy="29416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F8AB19E-67E5-F72B-FC5D-B26233CCF186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254998" y="5873182"/>
            <a:ext cx="612452" cy="26671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8867FA4-EB30-9FB0-16B8-F5F6CC4CD6AF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9289572" y="6279706"/>
            <a:ext cx="1381349" cy="21668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285C2CD-8F0F-C24C-0FA5-D30C705E3D95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8253952" y="6214552"/>
            <a:ext cx="921225" cy="40606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C3E530B-E985-0431-4C6B-77CB25F51DBD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0337529" y="5926124"/>
            <a:ext cx="1051864" cy="29978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9E46DC6C-59F2-64CE-3F2B-D9D7065F41C9}"/>
              </a:ext>
            </a:extLst>
          </p:cNvPr>
          <p:cNvSpPr txBox="1"/>
          <p:nvPr/>
        </p:nvSpPr>
        <p:spPr>
          <a:xfrm>
            <a:off x="11028150" y="6241260"/>
            <a:ext cx="437115" cy="267863"/>
          </a:xfrm>
          <a:prstGeom prst="rect">
            <a:avLst/>
          </a:prstGeom>
          <a:noFill/>
        </p:spPr>
        <p:txBody>
          <a:bodyPr wrap="square" lIns="72000" tIns="108000" rIns="72000" bIns="108000" rtlCol="0" anchor="ctr" anchorCtr="0">
            <a:noAutofit/>
          </a:bodyPr>
          <a:lstStyle/>
          <a:p>
            <a:r>
              <a:rPr lang="fr-FR" sz="4000">
                <a:solidFill>
                  <a:srgbClr val="006AB2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88139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106131-334F-4016-B6C8-CF518835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9711195-CCB4-835C-3637-7F9C3D92678F}"/>
              </a:ext>
            </a:extLst>
          </p:cNvPr>
          <p:cNvSpPr txBox="1">
            <a:spLocks/>
          </p:cNvSpPr>
          <p:nvPr/>
        </p:nvSpPr>
        <p:spPr>
          <a:xfrm>
            <a:off x="5035143" y="247790"/>
            <a:ext cx="6864096" cy="88069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Travaux d’interfaçage</a:t>
            </a:r>
            <a:br>
              <a:rPr 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Méthodologie de co-construction – Phase pilote</a:t>
            </a:r>
            <a:br>
              <a:rPr lang="fr-FR">
                <a:cs typeface="Calibri" panose="020F0502020204030204" pitchFamily="34" charset="0"/>
              </a:rPr>
            </a:br>
            <a:endParaRPr lang="fr-FR" sz="1600" b="0" i="1"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413F23-D048-54AD-5CED-3D274435F537}"/>
              </a:ext>
            </a:extLst>
          </p:cNvPr>
          <p:cNvSpPr/>
          <p:nvPr/>
        </p:nvSpPr>
        <p:spPr>
          <a:xfrm>
            <a:off x="9660102" y="3881150"/>
            <a:ext cx="1873193" cy="2495208"/>
          </a:xfrm>
          <a:prstGeom prst="rect">
            <a:avLst/>
          </a:prstGeom>
          <a:solidFill>
            <a:srgbClr val="C7C0BA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0">
              <a:solidFill>
                <a:prstClr val="white"/>
              </a:solidFill>
              <a:latin typeface="Calibri (body)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7B4A58-F1A9-3BAC-E3BD-47E12ED6DF80}"/>
              </a:ext>
            </a:extLst>
          </p:cNvPr>
          <p:cNvSpPr/>
          <p:nvPr/>
        </p:nvSpPr>
        <p:spPr>
          <a:xfrm>
            <a:off x="9735115" y="1629760"/>
            <a:ext cx="1798179" cy="1524477"/>
          </a:xfrm>
          <a:prstGeom prst="rect">
            <a:avLst/>
          </a:prstGeom>
          <a:solidFill>
            <a:srgbClr val="C7C0BA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600" kern="0">
              <a:solidFill>
                <a:prstClr val="white"/>
              </a:solidFill>
              <a:latin typeface="Calibri (body)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731FF9-591B-2C93-1584-6DF723EA5EF4}"/>
              </a:ext>
            </a:extLst>
          </p:cNvPr>
          <p:cNvSpPr/>
          <p:nvPr/>
        </p:nvSpPr>
        <p:spPr>
          <a:xfrm>
            <a:off x="5950677" y="3907610"/>
            <a:ext cx="1923627" cy="2391509"/>
          </a:xfrm>
          <a:prstGeom prst="rect">
            <a:avLst/>
          </a:prstGeom>
          <a:solidFill>
            <a:srgbClr val="C7C0BA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0">
              <a:solidFill>
                <a:prstClr val="white"/>
              </a:solidFill>
              <a:latin typeface="Calibri (body)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5D4F59-D16B-D071-FF1A-1948A8A7DFE2}"/>
              </a:ext>
            </a:extLst>
          </p:cNvPr>
          <p:cNvSpPr/>
          <p:nvPr/>
        </p:nvSpPr>
        <p:spPr>
          <a:xfrm>
            <a:off x="2292069" y="3887659"/>
            <a:ext cx="1929054" cy="2363896"/>
          </a:xfrm>
          <a:prstGeom prst="rect">
            <a:avLst/>
          </a:prstGeom>
          <a:solidFill>
            <a:srgbClr val="C7C0BA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0">
              <a:solidFill>
                <a:prstClr val="white"/>
              </a:solidFill>
              <a:latin typeface="Calibri (body)"/>
            </a:endParaRPr>
          </a:p>
        </p:txBody>
      </p:sp>
      <p:sp>
        <p:nvSpPr>
          <p:cNvPr id="10" name="TextBox 99">
            <a:extLst>
              <a:ext uri="{FF2B5EF4-FFF2-40B4-BE49-F238E27FC236}">
                <a16:creationId xmlns:a16="http://schemas.microsoft.com/office/drawing/2014/main" id="{8C7BDD71-ED9E-FC7C-1F3B-B3FC72673F97}"/>
              </a:ext>
            </a:extLst>
          </p:cNvPr>
          <p:cNvSpPr txBox="1"/>
          <p:nvPr/>
        </p:nvSpPr>
        <p:spPr>
          <a:xfrm>
            <a:off x="782654" y="5477368"/>
            <a:ext cx="15094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93234">
              <a:defRPr/>
            </a:pPr>
            <a:r>
              <a:rPr lang="fr-FR" sz="1200">
                <a:solidFill>
                  <a:prstClr val="black"/>
                </a:solidFill>
                <a:latin typeface="Calibri"/>
              </a:rPr>
              <a:t>Développement de l’interface par l’éditeur</a:t>
            </a:r>
          </a:p>
        </p:txBody>
      </p:sp>
      <p:sp>
        <p:nvSpPr>
          <p:cNvPr id="11" name="TextBox 100">
            <a:extLst>
              <a:ext uri="{FF2B5EF4-FFF2-40B4-BE49-F238E27FC236}">
                <a16:creationId xmlns:a16="http://schemas.microsoft.com/office/drawing/2014/main" id="{4F8AF2A5-B12D-EFFF-D89C-9E2560AFA2A6}"/>
              </a:ext>
            </a:extLst>
          </p:cNvPr>
          <p:cNvSpPr txBox="1"/>
          <p:nvPr/>
        </p:nvSpPr>
        <p:spPr>
          <a:xfrm>
            <a:off x="2390077" y="5477368"/>
            <a:ext cx="1668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93234">
              <a:defRPr/>
            </a:pPr>
            <a:r>
              <a:rPr lang="fr-FR" sz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Travaux de recette connectée</a:t>
            </a:r>
          </a:p>
        </p:txBody>
      </p:sp>
      <p:sp>
        <p:nvSpPr>
          <p:cNvPr id="12" name="TextBox 101">
            <a:extLst>
              <a:ext uri="{FF2B5EF4-FFF2-40B4-BE49-F238E27FC236}">
                <a16:creationId xmlns:a16="http://schemas.microsoft.com/office/drawing/2014/main" id="{D47D7BBD-59DA-9C5F-FFED-83DE68409439}"/>
              </a:ext>
            </a:extLst>
          </p:cNvPr>
          <p:cNvSpPr txBox="1"/>
          <p:nvPr/>
        </p:nvSpPr>
        <p:spPr>
          <a:xfrm>
            <a:off x="4428216" y="5477368"/>
            <a:ext cx="14721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93234">
              <a:defRPr/>
            </a:pPr>
            <a:r>
              <a:rPr lang="fr-FR" sz="1200">
                <a:solidFill>
                  <a:prstClr val="black"/>
                </a:solidFill>
                <a:latin typeface="Calibri"/>
              </a:rPr>
              <a:t>Mise en service de l’interface et VSR</a:t>
            </a:r>
          </a:p>
        </p:txBody>
      </p:sp>
      <p:sp>
        <p:nvSpPr>
          <p:cNvPr id="13" name="TextBox 102">
            <a:extLst>
              <a:ext uri="{FF2B5EF4-FFF2-40B4-BE49-F238E27FC236}">
                <a16:creationId xmlns:a16="http://schemas.microsoft.com/office/drawing/2014/main" id="{6C63DAB9-56D2-3D14-8244-D19F24FD7234}"/>
              </a:ext>
            </a:extLst>
          </p:cNvPr>
          <p:cNvSpPr txBox="1"/>
          <p:nvPr/>
        </p:nvSpPr>
        <p:spPr>
          <a:xfrm>
            <a:off x="6130771" y="4961552"/>
            <a:ext cx="1459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93234">
              <a:defRPr/>
            </a:pPr>
            <a:r>
              <a:rPr lang="fr-FR" sz="1200" b="1">
                <a:solidFill>
                  <a:srgbClr val="006AB2"/>
                </a:solidFill>
                <a:latin typeface="Calibri"/>
              </a:rPr>
              <a:t>Fin phase pilote</a:t>
            </a:r>
            <a:br>
              <a:rPr lang="fr-FR" sz="1200" b="1">
                <a:solidFill>
                  <a:srgbClr val="006AB2"/>
                </a:solidFill>
                <a:latin typeface="Calibri"/>
              </a:rPr>
            </a:br>
            <a:r>
              <a:rPr lang="fr-FR" sz="1200" b="1" err="1">
                <a:solidFill>
                  <a:srgbClr val="006AB2"/>
                </a:solidFill>
                <a:latin typeface="Calibri"/>
              </a:rPr>
              <a:t>Retex</a:t>
            </a:r>
            <a:endParaRPr lang="fr-FR" sz="1200" b="1">
              <a:solidFill>
                <a:srgbClr val="006AB2"/>
              </a:solidFill>
              <a:latin typeface="Calibri"/>
            </a:endParaRPr>
          </a:p>
        </p:txBody>
      </p:sp>
      <p:sp>
        <p:nvSpPr>
          <p:cNvPr id="14" name="Arrow: Down 28">
            <a:extLst>
              <a:ext uri="{FF2B5EF4-FFF2-40B4-BE49-F238E27FC236}">
                <a16:creationId xmlns:a16="http://schemas.microsoft.com/office/drawing/2014/main" id="{A2ADE497-6684-3E38-D158-51D71A4154FF}"/>
              </a:ext>
            </a:extLst>
          </p:cNvPr>
          <p:cNvSpPr/>
          <p:nvPr/>
        </p:nvSpPr>
        <p:spPr>
          <a:xfrm rot="16200000">
            <a:off x="6223862" y="-927369"/>
            <a:ext cx="480000" cy="11183007"/>
          </a:xfrm>
          <a:prstGeom prst="downArrow">
            <a:avLst/>
          </a:prstGeom>
          <a:solidFill>
            <a:srgbClr val="A5A5A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endParaRPr lang="fr-FR" sz="1600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Graphic 43" descr="Web design with solid fill">
            <a:extLst>
              <a:ext uri="{FF2B5EF4-FFF2-40B4-BE49-F238E27FC236}">
                <a16:creationId xmlns:a16="http://schemas.microsoft.com/office/drawing/2014/main" id="{8EAF5089-895D-14BF-88C7-308CEE725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1385" y="5044543"/>
            <a:ext cx="336000" cy="336000"/>
          </a:xfrm>
          <a:prstGeom prst="rect">
            <a:avLst/>
          </a:prstGeom>
        </p:spPr>
      </p:pic>
      <p:pic>
        <p:nvPicPr>
          <p:cNvPr id="16" name="Graphic 48" descr="Users with solid fill">
            <a:extLst>
              <a:ext uri="{FF2B5EF4-FFF2-40B4-BE49-F238E27FC236}">
                <a16:creationId xmlns:a16="http://schemas.microsoft.com/office/drawing/2014/main" id="{78DF8E95-06D2-8300-FB57-DF8B14D45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10631" y="5044543"/>
            <a:ext cx="336000" cy="336000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B68747AF-B100-76B1-7BDD-35259277E6F3}"/>
              </a:ext>
            </a:extLst>
          </p:cNvPr>
          <p:cNvSpPr>
            <a:spLocks noChangeAspect="1"/>
          </p:cNvSpPr>
          <p:nvPr/>
        </p:nvSpPr>
        <p:spPr>
          <a:xfrm>
            <a:off x="1258605" y="4448134"/>
            <a:ext cx="432000" cy="432000"/>
          </a:xfrm>
          <a:prstGeom prst="ellipse">
            <a:avLst/>
          </a:prstGeom>
          <a:solidFill>
            <a:srgbClr val="006AB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625519">
              <a:defRPr/>
            </a:pPr>
            <a:r>
              <a:rPr lang="fr-FR" sz="1333" ker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8" name="TextBox 108">
            <a:extLst>
              <a:ext uri="{FF2B5EF4-FFF2-40B4-BE49-F238E27FC236}">
                <a16:creationId xmlns:a16="http://schemas.microsoft.com/office/drawing/2014/main" id="{BC228939-2FEA-0DAC-42FC-A7E0C17D9563}"/>
              </a:ext>
            </a:extLst>
          </p:cNvPr>
          <p:cNvSpPr txBox="1"/>
          <p:nvPr/>
        </p:nvSpPr>
        <p:spPr>
          <a:xfrm>
            <a:off x="589087" y="3920724"/>
            <a:ext cx="18965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93234">
              <a:defRPr/>
            </a:pPr>
            <a:r>
              <a:rPr lang="fr-FR" sz="1200" b="1">
                <a:solidFill>
                  <a:prstClr val="black"/>
                </a:solidFill>
                <a:latin typeface="Calibri"/>
              </a:rPr>
              <a:t>Développement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B0229B1-8E71-BE14-1898-A9A955A6AEFD}"/>
              </a:ext>
            </a:extLst>
          </p:cNvPr>
          <p:cNvSpPr>
            <a:spLocks noChangeAspect="1"/>
          </p:cNvSpPr>
          <p:nvPr/>
        </p:nvSpPr>
        <p:spPr>
          <a:xfrm>
            <a:off x="3008216" y="4448134"/>
            <a:ext cx="432000" cy="432000"/>
          </a:xfrm>
          <a:prstGeom prst="ellipse">
            <a:avLst/>
          </a:prstGeom>
          <a:solidFill>
            <a:srgbClr val="006AB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625519">
              <a:defRPr/>
            </a:pPr>
            <a:r>
              <a:rPr lang="fr-FR" sz="1333" ker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0" name="TextBox 109">
            <a:extLst>
              <a:ext uri="{FF2B5EF4-FFF2-40B4-BE49-F238E27FC236}">
                <a16:creationId xmlns:a16="http://schemas.microsoft.com/office/drawing/2014/main" id="{189F939A-3267-E33E-5B2D-510317BEB88E}"/>
              </a:ext>
            </a:extLst>
          </p:cNvPr>
          <p:cNvSpPr txBox="1"/>
          <p:nvPr/>
        </p:nvSpPr>
        <p:spPr>
          <a:xfrm>
            <a:off x="2275943" y="3920724"/>
            <a:ext cx="18965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93234">
              <a:defRPr/>
            </a:pPr>
            <a:r>
              <a:rPr lang="fr-FR" sz="1200" b="1">
                <a:solidFill>
                  <a:prstClr val="black"/>
                </a:solidFill>
                <a:latin typeface="Calibri"/>
              </a:rPr>
              <a:t>Recette connectée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18FE517-0875-798F-6306-B301602FE1D6}"/>
              </a:ext>
            </a:extLst>
          </p:cNvPr>
          <p:cNvSpPr>
            <a:spLocks noChangeAspect="1"/>
          </p:cNvSpPr>
          <p:nvPr/>
        </p:nvSpPr>
        <p:spPr>
          <a:xfrm>
            <a:off x="4948295" y="4448134"/>
            <a:ext cx="432000" cy="432000"/>
          </a:xfrm>
          <a:prstGeom prst="ellipse">
            <a:avLst/>
          </a:prstGeom>
          <a:solidFill>
            <a:srgbClr val="006AB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625519">
              <a:defRPr/>
            </a:pPr>
            <a:r>
              <a:rPr lang="fr-FR" sz="1333" ker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2" name="TextBox 110">
            <a:extLst>
              <a:ext uri="{FF2B5EF4-FFF2-40B4-BE49-F238E27FC236}">
                <a16:creationId xmlns:a16="http://schemas.microsoft.com/office/drawing/2014/main" id="{E30D4C1C-9B03-3A8B-5937-D493FC1ED257}"/>
              </a:ext>
            </a:extLst>
          </p:cNvPr>
          <p:cNvSpPr txBox="1"/>
          <p:nvPr/>
        </p:nvSpPr>
        <p:spPr>
          <a:xfrm>
            <a:off x="4159729" y="3930103"/>
            <a:ext cx="18965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93234">
              <a:defRPr/>
            </a:pPr>
            <a:r>
              <a:rPr lang="fr-FR" sz="1200" b="1">
                <a:solidFill>
                  <a:prstClr val="black"/>
                </a:solidFill>
                <a:latin typeface="Calibri"/>
              </a:rPr>
              <a:t>Mise en service</a:t>
            </a:r>
          </a:p>
          <a:p>
            <a:pPr algn="ctr" defTabSz="293234">
              <a:defRPr/>
            </a:pPr>
            <a:r>
              <a:rPr lang="fr-FR" sz="1200" b="1">
                <a:solidFill>
                  <a:prstClr val="black"/>
                </a:solidFill>
                <a:latin typeface="Calibri"/>
              </a:rPr>
              <a:t>&amp; VSR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3D7451-4AA9-A528-DB58-39C39928E11C}"/>
              </a:ext>
            </a:extLst>
          </p:cNvPr>
          <p:cNvSpPr/>
          <p:nvPr/>
        </p:nvSpPr>
        <p:spPr>
          <a:xfrm>
            <a:off x="5902450" y="1567237"/>
            <a:ext cx="1933180" cy="1524477"/>
          </a:xfrm>
          <a:prstGeom prst="rect">
            <a:avLst/>
          </a:prstGeom>
          <a:solidFill>
            <a:srgbClr val="C7C0BA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600" kern="0">
              <a:solidFill>
                <a:prstClr val="white"/>
              </a:solidFill>
              <a:latin typeface="Calibri (body)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E9678A-4DDE-0402-616A-09B09FA8614C}"/>
              </a:ext>
            </a:extLst>
          </p:cNvPr>
          <p:cNvSpPr/>
          <p:nvPr/>
        </p:nvSpPr>
        <p:spPr>
          <a:xfrm>
            <a:off x="2287943" y="1531941"/>
            <a:ext cx="1933180" cy="1559773"/>
          </a:xfrm>
          <a:prstGeom prst="rect">
            <a:avLst/>
          </a:prstGeom>
          <a:solidFill>
            <a:srgbClr val="C7C0BA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600" kern="0">
              <a:solidFill>
                <a:prstClr val="white"/>
              </a:solidFill>
              <a:latin typeface="Calibri (body)"/>
            </a:endParaRPr>
          </a:p>
        </p:txBody>
      </p:sp>
      <p:sp>
        <p:nvSpPr>
          <p:cNvPr id="26" name="Arrow: Down 189">
            <a:extLst>
              <a:ext uri="{FF2B5EF4-FFF2-40B4-BE49-F238E27FC236}">
                <a16:creationId xmlns:a16="http://schemas.microsoft.com/office/drawing/2014/main" id="{C8D5B683-6A1C-7771-4EA7-5580A0EC2DD0}"/>
              </a:ext>
            </a:extLst>
          </p:cNvPr>
          <p:cNvSpPr/>
          <p:nvPr/>
        </p:nvSpPr>
        <p:spPr>
          <a:xfrm rot="16200000">
            <a:off x="6070194" y="-3319853"/>
            <a:ext cx="524547" cy="11133543"/>
          </a:xfrm>
          <a:prstGeom prst="downArrow">
            <a:avLst>
              <a:gd name="adj1" fmla="val 50000"/>
              <a:gd name="adj2" fmla="val 0"/>
            </a:avLst>
          </a:prstGeom>
          <a:solidFill>
            <a:srgbClr val="A5A5A5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endParaRPr lang="fr-FR" sz="1600" kern="0">
              <a:solidFill>
                <a:prstClr val="white"/>
              </a:solidFill>
              <a:latin typeface="Calibri (body)"/>
              <a:cs typeface="Calibri" panose="020F0502020204030204" pitchFamily="34" charset="0"/>
            </a:endParaRPr>
          </a:p>
        </p:txBody>
      </p:sp>
      <p:grpSp>
        <p:nvGrpSpPr>
          <p:cNvPr id="27" name="Group 190">
            <a:extLst>
              <a:ext uri="{FF2B5EF4-FFF2-40B4-BE49-F238E27FC236}">
                <a16:creationId xmlns:a16="http://schemas.microsoft.com/office/drawing/2014/main" id="{1A100EBA-B653-CA14-989C-CA8B8F69AFBA}"/>
              </a:ext>
            </a:extLst>
          </p:cNvPr>
          <p:cNvGrpSpPr/>
          <p:nvPr/>
        </p:nvGrpSpPr>
        <p:grpSpPr>
          <a:xfrm>
            <a:off x="5997493" y="1681947"/>
            <a:ext cx="1598320" cy="1301140"/>
            <a:chOff x="5053403" y="775315"/>
            <a:chExt cx="1198740" cy="975854"/>
          </a:xfrm>
        </p:grpSpPr>
        <p:grpSp>
          <p:nvGrpSpPr>
            <p:cNvPr id="321" name="Group 191">
              <a:extLst>
                <a:ext uri="{FF2B5EF4-FFF2-40B4-BE49-F238E27FC236}">
                  <a16:creationId xmlns:a16="http://schemas.microsoft.com/office/drawing/2014/main" id="{4B86113E-2B8D-B2CB-3693-6F9A3DD20553}"/>
                </a:ext>
              </a:extLst>
            </p:cNvPr>
            <p:cNvGrpSpPr/>
            <p:nvPr/>
          </p:nvGrpSpPr>
          <p:grpSpPr>
            <a:xfrm>
              <a:off x="5343536" y="1495402"/>
              <a:ext cx="815427" cy="255767"/>
              <a:chOff x="5343535" y="1482026"/>
              <a:chExt cx="815427" cy="255767"/>
            </a:xfrm>
          </p:grpSpPr>
          <p:sp>
            <p:nvSpPr>
              <p:cNvPr id="323" name="TextBox 194">
                <a:extLst>
                  <a:ext uri="{FF2B5EF4-FFF2-40B4-BE49-F238E27FC236}">
                    <a16:creationId xmlns:a16="http://schemas.microsoft.com/office/drawing/2014/main" id="{EAB57DC8-6613-373E-C7E5-70442D345D31}"/>
                  </a:ext>
                </a:extLst>
              </p:cNvPr>
              <p:cNvSpPr txBox="1"/>
              <p:nvPr/>
            </p:nvSpPr>
            <p:spPr>
              <a:xfrm>
                <a:off x="5740128" y="1482026"/>
                <a:ext cx="418834" cy="252000"/>
              </a:xfrm>
              <a:prstGeom prst="rect">
                <a:avLst/>
              </a:prstGeom>
              <a:noFill/>
            </p:spPr>
            <p:txBody>
              <a:bodyPr wrap="square" lIns="96000" tIns="144000" rIns="96000" bIns="144000" rtlCol="0" anchor="ctr" anchorCtr="0">
                <a:no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fr-FR" sz="667" b="1" kern="0">
                    <a:solidFill>
                      <a:srgbClr val="C7C0BA">
                        <a:lumMod val="50000"/>
                      </a:srgbClr>
                    </a:solidFill>
                    <a:latin typeface="Calibri (body)"/>
                    <a:cs typeface="Calibri" panose="020F0502020204030204" pitchFamily="34" charset="0"/>
                  </a:rPr>
                  <a:t>2h00</a:t>
                </a:r>
              </a:p>
            </p:txBody>
          </p:sp>
          <p:pic>
            <p:nvPicPr>
              <p:cNvPr id="324" name="Graphic 195" descr="Stopwatch 75% with solid fill">
                <a:extLst>
                  <a:ext uri="{FF2B5EF4-FFF2-40B4-BE49-F238E27FC236}">
                    <a16:creationId xmlns:a16="http://schemas.microsoft.com/office/drawing/2014/main" id="{3421DD5E-65D1-3B53-AA35-DA87496D86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595535" y="1483567"/>
                <a:ext cx="252000" cy="252000"/>
              </a:xfrm>
              <a:prstGeom prst="rect">
                <a:avLst/>
              </a:prstGeom>
            </p:spPr>
          </p:pic>
          <p:pic>
            <p:nvPicPr>
              <p:cNvPr id="325" name="Graphic 196" descr="Users with solid fill">
                <a:extLst>
                  <a:ext uri="{FF2B5EF4-FFF2-40B4-BE49-F238E27FC236}">
                    <a16:creationId xmlns:a16="http://schemas.microsoft.com/office/drawing/2014/main" id="{343A4897-6FCF-8A98-A1BB-2E5FF4CD2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343535" y="1485793"/>
                <a:ext cx="252000" cy="252000"/>
              </a:xfrm>
              <a:prstGeom prst="rect">
                <a:avLst/>
              </a:prstGeom>
            </p:spPr>
          </p:pic>
        </p:grpSp>
        <p:sp>
          <p:nvSpPr>
            <p:cNvPr id="322" name="ZoneTexte 12">
              <a:extLst>
                <a:ext uri="{FF2B5EF4-FFF2-40B4-BE49-F238E27FC236}">
                  <a16:creationId xmlns:a16="http://schemas.microsoft.com/office/drawing/2014/main" id="{C11682F7-F61F-2723-8169-63C68B070045}"/>
                </a:ext>
              </a:extLst>
            </p:cNvPr>
            <p:cNvSpPr txBox="1"/>
            <p:nvPr/>
          </p:nvSpPr>
          <p:spPr>
            <a:xfrm>
              <a:off x="5053403" y="775315"/>
              <a:ext cx="119874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fr-FR" sz="1200" b="1" kern="0">
                  <a:solidFill>
                    <a:prstClr val="black"/>
                  </a:solidFill>
                  <a:latin typeface="Calibri (body)"/>
                  <a:cs typeface="Calibri" panose="020F0502020204030204" pitchFamily="34" charset="0"/>
                </a:rPr>
                <a:t>GT Conception</a:t>
              </a:r>
            </a:p>
          </p:txBody>
        </p:sp>
      </p:grpSp>
      <p:grpSp>
        <p:nvGrpSpPr>
          <p:cNvPr id="28" name="Group 198">
            <a:extLst>
              <a:ext uri="{FF2B5EF4-FFF2-40B4-BE49-F238E27FC236}">
                <a16:creationId xmlns:a16="http://schemas.microsoft.com/office/drawing/2014/main" id="{BBBB97B9-1523-F1F7-B88B-9C4046627BF7}"/>
              </a:ext>
            </a:extLst>
          </p:cNvPr>
          <p:cNvGrpSpPr/>
          <p:nvPr/>
        </p:nvGrpSpPr>
        <p:grpSpPr>
          <a:xfrm>
            <a:off x="2471892" y="1663190"/>
            <a:ext cx="1598320" cy="810065"/>
            <a:chOff x="759068" y="761247"/>
            <a:chExt cx="1198740" cy="607549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BAD04022-C602-217D-3F2D-62EFDF68307E}"/>
                </a:ext>
              </a:extLst>
            </p:cNvPr>
            <p:cNvSpPr/>
            <p:nvPr/>
          </p:nvSpPr>
          <p:spPr>
            <a:xfrm>
              <a:off x="1196438" y="1044796"/>
              <a:ext cx="324000" cy="324000"/>
            </a:xfrm>
            <a:prstGeom prst="ellipse">
              <a:avLst/>
            </a:prstGeom>
            <a:solidFill>
              <a:srgbClr val="006AB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25519">
                <a:defRPr/>
              </a:pPr>
              <a:r>
                <a:rPr lang="fr-FR" sz="1333" kern="0">
                  <a:solidFill>
                    <a:srgbClr val="FFFFFF"/>
                  </a:solidFill>
                  <a:latin typeface="Calibri (body)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20" name="ZoneTexte 12">
              <a:extLst>
                <a:ext uri="{FF2B5EF4-FFF2-40B4-BE49-F238E27FC236}">
                  <a16:creationId xmlns:a16="http://schemas.microsoft.com/office/drawing/2014/main" id="{DF18F7CB-1CDE-7032-FE1A-373D9062B0E1}"/>
                </a:ext>
              </a:extLst>
            </p:cNvPr>
            <p:cNvSpPr txBox="1"/>
            <p:nvPr/>
          </p:nvSpPr>
          <p:spPr>
            <a:xfrm>
              <a:off x="759068" y="761247"/>
              <a:ext cx="119874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fr-FR" sz="1200" b="1" kern="0">
                  <a:solidFill>
                    <a:prstClr val="black"/>
                  </a:solidFill>
                  <a:latin typeface="Calibri (body)"/>
                  <a:cs typeface="Calibri" panose="020F0502020204030204" pitchFamily="34" charset="0"/>
                </a:rPr>
                <a:t>Prise de contact</a:t>
              </a:r>
            </a:p>
          </p:txBody>
        </p:sp>
      </p:grpSp>
      <p:grpSp>
        <p:nvGrpSpPr>
          <p:cNvPr id="29" name="Group 202">
            <a:extLst>
              <a:ext uri="{FF2B5EF4-FFF2-40B4-BE49-F238E27FC236}">
                <a16:creationId xmlns:a16="http://schemas.microsoft.com/office/drawing/2014/main" id="{9B764E14-4A86-F183-E9E0-8E4658DD5EEE}"/>
              </a:ext>
            </a:extLst>
          </p:cNvPr>
          <p:cNvGrpSpPr/>
          <p:nvPr/>
        </p:nvGrpSpPr>
        <p:grpSpPr>
          <a:xfrm>
            <a:off x="4319217" y="1663188"/>
            <a:ext cx="1598320" cy="1317383"/>
            <a:chOff x="3805091" y="761247"/>
            <a:chExt cx="1198740" cy="988038"/>
          </a:xfrm>
        </p:grpSpPr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D28F5671-5A06-9230-F4E4-F8ED1AAF7D21}"/>
                </a:ext>
              </a:extLst>
            </p:cNvPr>
            <p:cNvSpPr/>
            <p:nvPr/>
          </p:nvSpPr>
          <p:spPr>
            <a:xfrm>
              <a:off x="4242461" y="1044796"/>
              <a:ext cx="324000" cy="324000"/>
            </a:xfrm>
            <a:prstGeom prst="ellipse">
              <a:avLst/>
            </a:prstGeom>
            <a:solidFill>
              <a:srgbClr val="006AB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25519">
                <a:defRPr/>
              </a:pPr>
              <a:r>
                <a:rPr lang="fr-FR" sz="1333" kern="0">
                  <a:solidFill>
                    <a:srgbClr val="FFFFFF"/>
                  </a:solidFill>
                  <a:latin typeface="Calibri (body)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58" name="ZoneTexte 12">
              <a:extLst>
                <a:ext uri="{FF2B5EF4-FFF2-40B4-BE49-F238E27FC236}">
                  <a16:creationId xmlns:a16="http://schemas.microsoft.com/office/drawing/2014/main" id="{B5B5D162-C3B3-8804-F99D-F9D728D62DA8}"/>
                </a:ext>
              </a:extLst>
            </p:cNvPr>
            <p:cNvSpPr txBox="1"/>
            <p:nvPr/>
          </p:nvSpPr>
          <p:spPr>
            <a:xfrm>
              <a:off x="3805091" y="761247"/>
              <a:ext cx="119874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fr-FR" sz="1200" b="1" kern="0">
                  <a:solidFill>
                    <a:prstClr val="black"/>
                  </a:solidFill>
                  <a:latin typeface="Calibri (body)"/>
                  <a:cs typeface="Calibri" panose="020F0502020204030204" pitchFamily="34" charset="0"/>
                </a:rPr>
                <a:t>GT Présentation</a:t>
              </a:r>
            </a:p>
          </p:txBody>
        </p:sp>
        <p:grpSp>
          <p:nvGrpSpPr>
            <p:cNvPr id="59" name="Group 205">
              <a:extLst>
                <a:ext uri="{FF2B5EF4-FFF2-40B4-BE49-F238E27FC236}">
                  <a16:creationId xmlns:a16="http://schemas.microsoft.com/office/drawing/2014/main" id="{DEF8C580-FC14-E643-A089-C49940410FB5}"/>
                </a:ext>
              </a:extLst>
            </p:cNvPr>
            <p:cNvGrpSpPr/>
            <p:nvPr/>
          </p:nvGrpSpPr>
          <p:grpSpPr>
            <a:xfrm>
              <a:off x="4055166" y="1497285"/>
              <a:ext cx="815427" cy="252000"/>
              <a:chOff x="4139005" y="1483909"/>
              <a:chExt cx="815427" cy="252000"/>
            </a:xfrm>
          </p:grpSpPr>
          <p:sp>
            <p:nvSpPr>
              <p:cNvPr id="60" name="TextBox 206">
                <a:extLst>
                  <a:ext uri="{FF2B5EF4-FFF2-40B4-BE49-F238E27FC236}">
                    <a16:creationId xmlns:a16="http://schemas.microsoft.com/office/drawing/2014/main" id="{026C5389-4B1B-7300-B245-9476F55EE56C}"/>
                  </a:ext>
                </a:extLst>
              </p:cNvPr>
              <p:cNvSpPr txBox="1"/>
              <p:nvPr/>
            </p:nvSpPr>
            <p:spPr>
              <a:xfrm>
                <a:off x="4535598" y="1483909"/>
                <a:ext cx="418834" cy="252000"/>
              </a:xfrm>
              <a:prstGeom prst="rect">
                <a:avLst/>
              </a:prstGeom>
              <a:noFill/>
            </p:spPr>
            <p:txBody>
              <a:bodyPr wrap="square" lIns="96000" tIns="144000" rIns="96000" bIns="144000" rtlCol="0" anchor="ctr" anchorCtr="0">
                <a:no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fr-FR" sz="667" b="1" kern="0">
                    <a:solidFill>
                      <a:srgbClr val="C7C0BA">
                        <a:lumMod val="50000"/>
                      </a:srgbClr>
                    </a:solidFill>
                    <a:latin typeface="Calibri (body)"/>
                    <a:cs typeface="Calibri" panose="020F0502020204030204" pitchFamily="34" charset="0"/>
                  </a:rPr>
                  <a:t>1h30 environ</a:t>
                </a:r>
              </a:p>
            </p:txBody>
          </p:sp>
          <p:pic>
            <p:nvPicPr>
              <p:cNvPr id="61" name="Graphic 207" descr="Stopwatch 75% with solid fill">
                <a:extLst>
                  <a:ext uri="{FF2B5EF4-FFF2-40B4-BE49-F238E27FC236}">
                    <a16:creationId xmlns:a16="http://schemas.microsoft.com/office/drawing/2014/main" id="{F491C5DE-49F6-66FA-9FB6-45A7AEDC6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391005" y="1483909"/>
                <a:ext cx="252000" cy="252000"/>
              </a:xfrm>
              <a:prstGeom prst="rect">
                <a:avLst/>
              </a:prstGeom>
            </p:spPr>
          </p:pic>
          <p:pic>
            <p:nvPicPr>
              <p:cNvPr id="62" name="Graphic 208" descr="Users with solid fill">
                <a:extLst>
                  <a:ext uri="{FF2B5EF4-FFF2-40B4-BE49-F238E27FC236}">
                    <a16:creationId xmlns:a16="http://schemas.microsoft.com/office/drawing/2014/main" id="{86760A61-7BFC-C497-BA21-6D3FCDBD84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139005" y="1483909"/>
                <a:ext cx="252000" cy="252000"/>
              </a:xfrm>
              <a:prstGeom prst="rect">
                <a:avLst/>
              </a:prstGeom>
            </p:spPr>
          </p:pic>
        </p:grpSp>
      </p:grpSp>
      <p:grpSp>
        <p:nvGrpSpPr>
          <p:cNvPr id="30" name="Group 216">
            <a:extLst>
              <a:ext uri="{FF2B5EF4-FFF2-40B4-BE49-F238E27FC236}">
                <a16:creationId xmlns:a16="http://schemas.microsoft.com/office/drawing/2014/main" id="{33D569E4-2850-DBEA-3C7A-8F9421FF3991}"/>
              </a:ext>
            </a:extLst>
          </p:cNvPr>
          <p:cNvGrpSpPr/>
          <p:nvPr/>
        </p:nvGrpSpPr>
        <p:grpSpPr>
          <a:xfrm>
            <a:off x="7875674" y="1663190"/>
            <a:ext cx="1847556" cy="1251978"/>
            <a:chOff x="6809519" y="761247"/>
            <a:chExt cx="1385667" cy="938982"/>
          </a:xfrm>
        </p:grpSpPr>
        <p:sp>
          <p:nvSpPr>
            <p:cNvPr id="55" name="ZoneTexte 12">
              <a:extLst>
                <a:ext uri="{FF2B5EF4-FFF2-40B4-BE49-F238E27FC236}">
                  <a16:creationId xmlns:a16="http://schemas.microsoft.com/office/drawing/2014/main" id="{04E62F9B-0576-79E1-36F2-1455B404A78F}"/>
                </a:ext>
              </a:extLst>
            </p:cNvPr>
            <p:cNvSpPr txBox="1"/>
            <p:nvPr/>
          </p:nvSpPr>
          <p:spPr>
            <a:xfrm>
              <a:off x="6809519" y="761247"/>
              <a:ext cx="138566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fr-FR" sz="1200" b="1" kern="0">
                  <a:solidFill>
                    <a:prstClr val="black"/>
                  </a:solidFill>
                  <a:latin typeface="Calibri (body)"/>
                  <a:cs typeface="Calibri" panose="020F0502020204030204" pitchFamily="34" charset="0"/>
                </a:rPr>
                <a:t>Rédaction spécifications</a:t>
              </a:r>
            </a:p>
          </p:txBody>
        </p:sp>
        <p:sp>
          <p:nvSpPr>
            <p:cNvPr id="56" name="ZoneTexte 12">
              <a:extLst>
                <a:ext uri="{FF2B5EF4-FFF2-40B4-BE49-F238E27FC236}">
                  <a16:creationId xmlns:a16="http://schemas.microsoft.com/office/drawing/2014/main" id="{0982B92C-5A8F-19B0-90FD-371ECB3A414B}"/>
                </a:ext>
              </a:extLst>
            </p:cNvPr>
            <p:cNvSpPr txBox="1"/>
            <p:nvPr/>
          </p:nvSpPr>
          <p:spPr>
            <a:xfrm>
              <a:off x="6920012" y="1492480"/>
              <a:ext cx="119874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 sz="1200" b="1" kern="0">
                <a:solidFill>
                  <a:prstClr val="black"/>
                </a:solidFill>
                <a:latin typeface="Calibri (body)"/>
                <a:cs typeface="Calibri" panose="020F0502020204030204" pitchFamily="34" charset="0"/>
              </a:endParaRPr>
            </a:p>
          </p:txBody>
        </p:sp>
      </p:grpSp>
      <p:pic>
        <p:nvPicPr>
          <p:cNvPr id="31" name="Graphic 224" descr="Email with solid fill">
            <a:extLst>
              <a:ext uri="{FF2B5EF4-FFF2-40B4-BE49-F238E27FC236}">
                <a16:creationId xmlns:a16="http://schemas.microsoft.com/office/drawing/2014/main" id="{B04AFF17-E3EA-E358-6BAE-CFC0A3F13D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03052" y="2598034"/>
            <a:ext cx="336000" cy="336000"/>
          </a:xfrm>
          <a:prstGeom prst="rect">
            <a:avLst/>
          </a:prstGeom>
        </p:spPr>
      </p:pic>
      <p:sp>
        <p:nvSpPr>
          <p:cNvPr id="32" name="Ellipse 31">
            <a:extLst>
              <a:ext uri="{FF2B5EF4-FFF2-40B4-BE49-F238E27FC236}">
                <a16:creationId xmlns:a16="http://schemas.microsoft.com/office/drawing/2014/main" id="{471C35A1-2460-EE92-A675-8B2AF8421EA5}"/>
              </a:ext>
            </a:extLst>
          </p:cNvPr>
          <p:cNvSpPr/>
          <p:nvPr/>
        </p:nvSpPr>
        <p:spPr>
          <a:xfrm>
            <a:off x="6670231" y="2008467"/>
            <a:ext cx="432000" cy="432000"/>
          </a:xfrm>
          <a:prstGeom prst="ellipse">
            <a:avLst/>
          </a:prstGeom>
          <a:solidFill>
            <a:srgbClr val="006AB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625519">
              <a:defRPr/>
            </a:pPr>
            <a:r>
              <a:rPr lang="fr-FR" sz="1333" kern="0">
                <a:solidFill>
                  <a:srgbClr val="FFFFFF"/>
                </a:solidFill>
                <a:latin typeface="Calibri (body)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720F0C5-6A65-A6B8-0D07-317DDF56FA97}"/>
              </a:ext>
            </a:extLst>
          </p:cNvPr>
          <p:cNvSpPr/>
          <p:nvPr/>
        </p:nvSpPr>
        <p:spPr>
          <a:xfrm>
            <a:off x="8542791" y="2014715"/>
            <a:ext cx="432000" cy="432000"/>
          </a:xfrm>
          <a:prstGeom prst="ellipse">
            <a:avLst/>
          </a:prstGeom>
          <a:solidFill>
            <a:srgbClr val="006AB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625519">
              <a:defRPr/>
            </a:pPr>
            <a:r>
              <a:rPr lang="fr-FR" sz="1333" kern="0">
                <a:solidFill>
                  <a:srgbClr val="FFFFFF"/>
                </a:solidFill>
                <a:latin typeface="Calibri (body)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34" name="Graphic 82" descr="Document with solid fill">
            <a:extLst>
              <a:ext uri="{FF2B5EF4-FFF2-40B4-BE49-F238E27FC236}">
                <a16:creationId xmlns:a16="http://schemas.microsoft.com/office/drawing/2014/main" id="{DF82B08C-734C-680C-C0D4-84A8B4353B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12392" y="2597262"/>
            <a:ext cx="336000" cy="336000"/>
          </a:xfrm>
          <a:prstGeom prst="rect">
            <a:avLst/>
          </a:prstGeom>
        </p:spPr>
      </p:pic>
      <p:pic>
        <p:nvPicPr>
          <p:cNvPr id="35" name="Graphique 282" descr="Liste de contrôle avec un remplissage uni">
            <a:extLst>
              <a:ext uri="{FF2B5EF4-FFF2-40B4-BE49-F238E27FC236}">
                <a16:creationId xmlns:a16="http://schemas.microsoft.com/office/drawing/2014/main" id="{2CE52FDE-F597-8F57-001E-866972B891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76156" y="5032870"/>
            <a:ext cx="336000" cy="336000"/>
          </a:xfrm>
          <a:prstGeom prst="rect">
            <a:avLst/>
          </a:prstGeom>
        </p:spPr>
      </p:pic>
      <p:sp>
        <p:nvSpPr>
          <p:cNvPr id="36" name="Ellipse 35">
            <a:extLst>
              <a:ext uri="{FF2B5EF4-FFF2-40B4-BE49-F238E27FC236}">
                <a16:creationId xmlns:a16="http://schemas.microsoft.com/office/drawing/2014/main" id="{2977B53D-1629-7B9F-28E5-EAA6CBAF5BCC}"/>
              </a:ext>
            </a:extLst>
          </p:cNvPr>
          <p:cNvSpPr/>
          <p:nvPr/>
        </p:nvSpPr>
        <p:spPr>
          <a:xfrm>
            <a:off x="1185385" y="2047502"/>
            <a:ext cx="432000" cy="432000"/>
          </a:xfrm>
          <a:prstGeom prst="ellipse">
            <a:avLst/>
          </a:prstGeom>
          <a:solidFill>
            <a:srgbClr val="006AB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625519">
              <a:defRPr/>
            </a:pPr>
            <a:r>
              <a:rPr lang="fr-FR" sz="1333" kern="0">
                <a:solidFill>
                  <a:srgbClr val="FFFFFF"/>
                </a:solidFill>
                <a:latin typeface="Calibri (body)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7" name="ZoneTexte 12">
            <a:extLst>
              <a:ext uri="{FF2B5EF4-FFF2-40B4-BE49-F238E27FC236}">
                <a16:creationId xmlns:a16="http://schemas.microsoft.com/office/drawing/2014/main" id="{7DE6C65B-EB0C-EE5F-69B9-63FC54017E06}"/>
              </a:ext>
            </a:extLst>
          </p:cNvPr>
          <p:cNvSpPr txBox="1"/>
          <p:nvPr/>
        </p:nvSpPr>
        <p:spPr>
          <a:xfrm>
            <a:off x="602225" y="1669437"/>
            <a:ext cx="1598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200" b="1" kern="0">
                <a:solidFill>
                  <a:prstClr val="black"/>
                </a:solidFill>
                <a:latin typeface="Calibri (body)"/>
                <a:cs typeface="Calibri" panose="020F0502020204030204" pitchFamily="34" charset="0"/>
              </a:rPr>
              <a:t>Cartographie</a:t>
            </a:r>
          </a:p>
        </p:txBody>
      </p:sp>
      <p:pic>
        <p:nvPicPr>
          <p:cNvPr id="38" name="Graphique 10" descr="Liste de contrôle avec un remplissage uni">
            <a:extLst>
              <a:ext uri="{FF2B5EF4-FFF2-40B4-BE49-F238E27FC236}">
                <a16:creationId xmlns:a16="http://schemas.microsoft.com/office/drawing/2014/main" id="{6306C8B2-8161-82E9-6B4E-A39CBEA514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34821" y="2604341"/>
            <a:ext cx="336000" cy="336000"/>
          </a:xfrm>
          <a:prstGeom prst="rect">
            <a:avLst/>
          </a:prstGeom>
        </p:spPr>
      </p:pic>
      <p:sp>
        <p:nvSpPr>
          <p:cNvPr id="40" name="TextBox 76">
            <a:extLst>
              <a:ext uri="{FF2B5EF4-FFF2-40B4-BE49-F238E27FC236}">
                <a16:creationId xmlns:a16="http://schemas.microsoft.com/office/drawing/2014/main" id="{722CA2A9-C39F-79F1-1E29-5C8C961558AF}"/>
              </a:ext>
            </a:extLst>
          </p:cNvPr>
          <p:cNvSpPr txBox="1"/>
          <p:nvPr/>
        </p:nvSpPr>
        <p:spPr>
          <a:xfrm>
            <a:off x="10596487" y="2635155"/>
            <a:ext cx="569527" cy="336000"/>
          </a:xfrm>
          <a:prstGeom prst="rect">
            <a:avLst/>
          </a:prstGeom>
          <a:noFill/>
        </p:spPr>
        <p:txBody>
          <a:bodyPr wrap="square" lIns="96000" tIns="144000" rIns="96000" bIns="14400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/>
            <a:r>
              <a:rPr lang="fr-FR" sz="667" b="1">
                <a:solidFill>
                  <a:srgbClr val="E7E6E6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0h30</a:t>
            </a:r>
          </a:p>
        </p:txBody>
      </p:sp>
      <p:pic>
        <p:nvPicPr>
          <p:cNvPr id="41" name="Graphic 77" descr="Stopwatch 75% with solid fill">
            <a:extLst>
              <a:ext uri="{FF2B5EF4-FFF2-40B4-BE49-F238E27FC236}">
                <a16:creationId xmlns:a16="http://schemas.microsoft.com/office/drawing/2014/main" id="{FB8BAD6D-00A0-661D-A189-6147C73DE5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17798" y="2635155"/>
            <a:ext cx="342667" cy="336000"/>
          </a:xfrm>
          <a:prstGeom prst="rect">
            <a:avLst/>
          </a:prstGeom>
        </p:spPr>
      </p:pic>
      <p:pic>
        <p:nvPicPr>
          <p:cNvPr id="42" name="Graphic 78" descr="Users with solid fill">
            <a:extLst>
              <a:ext uri="{FF2B5EF4-FFF2-40B4-BE49-F238E27FC236}">
                <a16:creationId xmlns:a16="http://schemas.microsoft.com/office/drawing/2014/main" id="{974BC56B-BC47-6032-4D57-39466C7A9A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5132" y="2610771"/>
            <a:ext cx="391620" cy="384000"/>
          </a:xfrm>
          <a:prstGeom prst="rect">
            <a:avLst/>
          </a:prstGeom>
        </p:spPr>
      </p:pic>
      <p:sp>
        <p:nvSpPr>
          <p:cNvPr id="43" name="Ellipse 42">
            <a:extLst>
              <a:ext uri="{FF2B5EF4-FFF2-40B4-BE49-F238E27FC236}">
                <a16:creationId xmlns:a16="http://schemas.microsoft.com/office/drawing/2014/main" id="{E0DD995F-C76F-777D-CA65-E64089A93090}"/>
              </a:ext>
            </a:extLst>
          </p:cNvPr>
          <p:cNvSpPr>
            <a:spLocks noChangeAspect="1"/>
          </p:cNvSpPr>
          <p:nvPr/>
        </p:nvSpPr>
        <p:spPr>
          <a:xfrm>
            <a:off x="10364300" y="2038362"/>
            <a:ext cx="432000" cy="432000"/>
          </a:xfrm>
          <a:prstGeom prst="ellipse">
            <a:avLst/>
          </a:prstGeom>
          <a:solidFill>
            <a:srgbClr val="006AB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625519">
              <a:defRPr/>
            </a:pPr>
            <a:r>
              <a:rPr lang="fr-FR" sz="1333" ker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4" name="TextBox 105">
            <a:extLst>
              <a:ext uri="{FF2B5EF4-FFF2-40B4-BE49-F238E27FC236}">
                <a16:creationId xmlns:a16="http://schemas.microsoft.com/office/drawing/2014/main" id="{3EE4BC53-2C73-D5CE-F808-3E12E245E8CE}"/>
              </a:ext>
            </a:extLst>
          </p:cNvPr>
          <p:cNvSpPr txBox="1"/>
          <p:nvPr/>
        </p:nvSpPr>
        <p:spPr>
          <a:xfrm>
            <a:off x="9621318" y="1689143"/>
            <a:ext cx="18965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93234">
              <a:defRPr/>
            </a:pPr>
            <a:r>
              <a:rPr lang="fr-FR" sz="1200" b="1">
                <a:solidFill>
                  <a:prstClr val="black"/>
                </a:solidFill>
                <a:latin typeface="Calibri"/>
              </a:rPr>
              <a:t>Kick-off</a:t>
            </a:r>
          </a:p>
        </p:txBody>
      </p:sp>
      <p:grpSp>
        <p:nvGrpSpPr>
          <p:cNvPr id="46" name="Group 190">
            <a:extLst>
              <a:ext uri="{FF2B5EF4-FFF2-40B4-BE49-F238E27FC236}">
                <a16:creationId xmlns:a16="http://schemas.microsoft.com/office/drawing/2014/main" id="{BB4547B3-EDB4-8F47-36B4-ADEF96A30DD4}"/>
              </a:ext>
            </a:extLst>
          </p:cNvPr>
          <p:cNvGrpSpPr/>
          <p:nvPr/>
        </p:nvGrpSpPr>
        <p:grpSpPr>
          <a:xfrm>
            <a:off x="7963840" y="3991677"/>
            <a:ext cx="1598319" cy="1558715"/>
            <a:chOff x="5201113" y="796416"/>
            <a:chExt cx="1198740" cy="1169036"/>
          </a:xfrm>
        </p:grpSpPr>
        <p:sp>
          <p:nvSpPr>
            <p:cNvPr id="53" name="TextBox 194">
              <a:extLst>
                <a:ext uri="{FF2B5EF4-FFF2-40B4-BE49-F238E27FC236}">
                  <a16:creationId xmlns:a16="http://schemas.microsoft.com/office/drawing/2014/main" id="{6062C238-8ACC-DF80-3797-FF5C6364A303}"/>
                </a:ext>
              </a:extLst>
            </p:cNvPr>
            <p:cNvSpPr txBox="1"/>
            <p:nvPr/>
          </p:nvSpPr>
          <p:spPr>
            <a:xfrm>
              <a:off x="5726062" y="1713452"/>
              <a:ext cx="418834" cy="252000"/>
            </a:xfrm>
            <a:prstGeom prst="rect">
              <a:avLst/>
            </a:prstGeom>
            <a:noFill/>
          </p:spPr>
          <p:txBody>
            <a:bodyPr wrap="square" lIns="96000" tIns="144000" rIns="96000" bIns="144000" rtlCol="0" anchor="ctr" anchorCtr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fr-FR" sz="667" b="1" kern="0">
                  <a:solidFill>
                    <a:srgbClr val="C7C0BA">
                      <a:lumMod val="50000"/>
                    </a:srgbClr>
                  </a:solidFill>
                  <a:latin typeface="Calibri (body)"/>
                  <a:cs typeface="Calibri" panose="020F0502020204030204" pitchFamily="34" charset="0"/>
                </a:rPr>
                <a:t>1 à 2 mois</a:t>
              </a:r>
            </a:p>
          </p:txBody>
        </p:sp>
        <p:sp>
          <p:nvSpPr>
            <p:cNvPr id="54" name="ZoneTexte 12">
              <a:extLst>
                <a:ext uri="{FF2B5EF4-FFF2-40B4-BE49-F238E27FC236}">
                  <a16:creationId xmlns:a16="http://schemas.microsoft.com/office/drawing/2014/main" id="{72797AD3-AAB2-A2E8-F12F-A05A5BC44B4B}"/>
                </a:ext>
              </a:extLst>
            </p:cNvPr>
            <p:cNvSpPr txBox="1"/>
            <p:nvPr/>
          </p:nvSpPr>
          <p:spPr>
            <a:xfrm>
              <a:off x="5201113" y="796416"/>
              <a:ext cx="119874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fr-FR" sz="1200" b="1" kern="0">
                  <a:solidFill>
                    <a:prstClr val="black"/>
                  </a:solidFill>
                  <a:latin typeface="Calibri (body)"/>
                  <a:cs typeface="Calibri" panose="020F0502020204030204" pitchFamily="34" charset="0"/>
                </a:rPr>
                <a:t>Mise en concertation</a:t>
              </a:r>
            </a:p>
          </p:txBody>
        </p:sp>
      </p:grpSp>
      <p:pic>
        <p:nvPicPr>
          <p:cNvPr id="48" name="Graphic 195" descr="Stopwatch 75% with solid fill">
            <a:extLst>
              <a:ext uri="{FF2B5EF4-FFF2-40B4-BE49-F238E27FC236}">
                <a16:creationId xmlns:a16="http://schemas.microsoft.com/office/drawing/2014/main" id="{73141E0A-6CBF-991B-F6E0-C5DE5176C7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05347" y="5178937"/>
            <a:ext cx="336000" cy="336000"/>
          </a:xfrm>
          <a:prstGeom prst="rect">
            <a:avLst/>
          </a:prstGeom>
        </p:spPr>
      </p:pic>
      <p:sp>
        <p:nvSpPr>
          <p:cNvPr id="49" name="TextBox 101">
            <a:extLst>
              <a:ext uri="{FF2B5EF4-FFF2-40B4-BE49-F238E27FC236}">
                <a16:creationId xmlns:a16="http://schemas.microsoft.com/office/drawing/2014/main" id="{F0E56F16-58B3-42A8-C8B0-11D51F7EB98E}"/>
              </a:ext>
            </a:extLst>
          </p:cNvPr>
          <p:cNvSpPr txBox="1"/>
          <p:nvPr/>
        </p:nvSpPr>
        <p:spPr>
          <a:xfrm>
            <a:off x="7988905" y="5539891"/>
            <a:ext cx="14721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93234">
              <a:defRPr/>
            </a:pPr>
            <a:r>
              <a:rPr lang="fr-FR" sz="1200">
                <a:solidFill>
                  <a:prstClr val="black"/>
                </a:solidFill>
                <a:latin typeface="Calibri"/>
              </a:rPr>
              <a:t>Spécifications en concertation</a:t>
            </a:r>
          </a:p>
        </p:txBody>
      </p:sp>
      <p:sp>
        <p:nvSpPr>
          <p:cNvPr id="50" name="TextBox 100">
            <a:extLst>
              <a:ext uri="{FF2B5EF4-FFF2-40B4-BE49-F238E27FC236}">
                <a16:creationId xmlns:a16="http://schemas.microsoft.com/office/drawing/2014/main" id="{FADA8E37-CA09-9FF6-920F-8D2CAE4C35FC}"/>
              </a:ext>
            </a:extLst>
          </p:cNvPr>
          <p:cNvSpPr txBox="1"/>
          <p:nvPr/>
        </p:nvSpPr>
        <p:spPr>
          <a:xfrm>
            <a:off x="9730285" y="3954931"/>
            <a:ext cx="19624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93234">
              <a:defRPr/>
            </a:pPr>
            <a:r>
              <a:rPr lang="fr-FR" sz="12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Ouverture généralisation</a:t>
            </a:r>
          </a:p>
        </p:txBody>
      </p:sp>
      <p:sp>
        <p:nvSpPr>
          <p:cNvPr id="51" name="TextBox 101">
            <a:extLst>
              <a:ext uri="{FF2B5EF4-FFF2-40B4-BE49-F238E27FC236}">
                <a16:creationId xmlns:a16="http://schemas.microsoft.com/office/drawing/2014/main" id="{8A6B24A9-7200-E9E3-1489-88E5C6FA53B2}"/>
              </a:ext>
            </a:extLst>
          </p:cNvPr>
          <p:cNvSpPr txBox="1"/>
          <p:nvPr/>
        </p:nvSpPr>
        <p:spPr>
          <a:xfrm>
            <a:off x="9765446" y="5171005"/>
            <a:ext cx="16624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293234"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prstClr val="black"/>
                </a:solidFill>
                <a:latin typeface="Calibri"/>
              </a:rPr>
              <a:t>Session d’échange Q/R</a:t>
            </a:r>
          </a:p>
          <a:p>
            <a:pPr marL="228594" indent="-228594" defTabSz="293234"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prstClr val="black"/>
                </a:solidFill>
                <a:latin typeface="Calibri"/>
              </a:rPr>
              <a:t>Premier Projectathon dédié</a:t>
            </a:r>
          </a:p>
          <a:p>
            <a:pPr marL="228594" indent="-228594" defTabSz="293234"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prstClr val="black"/>
                </a:solidFill>
                <a:latin typeface="Calibri"/>
              </a:rPr>
              <a:t>Finalisation des spécifications</a:t>
            </a:r>
          </a:p>
          <a:p>
            <a:pPr marL="228594" indent="-228594" algn="ctr" defTabSz="293234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2" name="Graphic 48" descr="Users with solid fill">
            <a:extLst>
              <a:ext uri="{FF2B5EF4-FFF2-40B4-BE49-F238E27FC236}">
                <a16:creationId xmlns:a16="http://schemas.microsoft.com/office/drawing/2014/main" id="{E25EF968-4420-CB59-C2BC-8AF198C402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62628" y="4947633"/>
            <a:ext cx="336000" cy="336000"/>
          </a:xfrm>
          <a:prstGeom prst="rect">
            <a:avLst/>
          </a:prstGeom>
        </p:spPr>
      </p:pic>
      <p:sp>
        <p:nvSpPr>
          <p:cNvPr id="329" name="Ellipse 328">
            <a:extLst>
              <a:ext uri="{FF2B5EF4-FFF2-40B4-BE49-F238E27FC236}">
                <a16:creationId xmlns:a16="http://schemas.microsoft.com/office/drawing/2014/main" id="{B0DBF0B3-CD15-1A8E-9267-9FA7E993F938}"/>
              </a:ext>
            </a:extLst>
          </p:cNvPr>
          <p:cNvSpPr/>
          <p:nvPr/>
        </p:nvSpPr>
        <p:spPr>
          <a:xfrm>
            <a:off x="6670231" y="4444700"/>
            <a:ext cx="432000" cy="432000"/>
          </a:xfrm>
          <a:prstGeom prst="ellipse">
            <a:avLst/>
          </a:prstGeom>
          <a:solidFill>
            <a:srgbClr val="006AB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625519">
              <a:defRPr/>
            </a:pPr>
            <a:r>
              <a:rPr lang="fr-FR" sz="1333" kern="0">
                <a:solidFill>
                  <a:srgbClr val="FFFFFF"/>
                </a:solidFill>
                <a:latin typeface="Calibri (body)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330" name="Ellipse 329">
            <a:extLst>
              <a:ext uri="{FF2B5EF4-FFF2-40B4-BE49-F238E27FC236}">
                <a16:creationId xmlns:a16="http://schemas.microsoft.com/office/drawing/2014/main" id="{1B01F6B1-4EBD-6A8E-C986-33B898F69221}"/>
              </a:ext>
            </a:extLst>
          </p:cNvPr>
          <p:cNvSpPr/>
          <p:nvPr/>
        </p:nvSpPr>
        <p:spPr>
          <a:xfrm>
            <a:off x="8542791" y="4450948"/>
            <a:ext cx="432000" cy="432000"/>
          </a:xfrm>
          <a:prstGeom prst="ellipse">
            <a:avLst/>
          </a:prstGeom>
          <a:solidFill>
            <a:srgbClr val="006AB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625519">
              <a:defRPr/>
            </a:pPr>
            <a:r>
              <a:rPr lang="fr-FR" sz="1333" kern="0">
                <a:solidFill>
                  <a:srgbClr val="FFFFFF"/>
                </a:solidFill>
                <a:latin typeface="Calibri (body)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331" name="Ellipse 330">
            <a:extLst>
              <a:ext uri="{FF2B5EF4-FFF2-40B4-BE49-F238E27FC236}">
                <a16:creationId xmlns:a16="http://schemas.microsoft.com/office/drawing/2014/main" id="{0172CA58-676B-30B7-E901-19BCB5AD427B}"/>
              </a:ext>
            </a:extLst>
          </p:cNvPr>
          <p:cNvSpPr>
            <a:spLocks noChangeAspect="1"/>
          </p:cNvSpPr>
          <p:nvPr/>
        </p:nvSpPr>
        <p:spPr>
          <a:xfrm>
            <a:off x="10409130" y="4474595"/>
            <a:ext cx="432000" cy="432000"/>
          </a:xfrm>
          <a:prstGeom prst="ellipse">
            <a:avLst/>
          </a:prstGeom>
          <a:solidFill>
            <a:srgbClr val="006AB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625519">
              <a:defRPr/>
            </a:pPr>
            <a:r>
              <a:rPr lang="fr-FR" sz="1333" ker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2D8B7A6-7C8D-EF49-B6DE-FCB0FA166E76}"/>
              </a:ext>
            </a:extLst>
          </p:cNvPr>
          <p:cNvSpPr txBox="1"/>
          <p:nvPr/>
        </p:nvSpPr>
        <p:spPr>
          <a:xfrm>
            <a:off x="4530145" y="1128488"/>
            <a:ext cx="45600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spcAft>
                <a:spcPts val="225"/>
              </a:spcAft>
              <a:defRPr/>
            </a:pPr>
            <a:r>
              <a:rPr lang="fr-FR" sz="1400" ker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nombreuses </a:t>
            </a:r>
            <a:r>
              <a:rPr lang="fr-FR" sz="1400" b="1" ker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interactions</a:t>
            </a:r>
            <a:r>
              <a:rPr lang="fr-FR" sz="1400" ker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toutes les phases du projet</a:t>
            </a:r>
            <a:endParaRPr lang="fr-FR" sz="1400" b="1" ker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14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106131-334F-4016-B6C8-CF518835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9711195-CCB4-835C-3637-7F9C3D92678F}"/>
              </a:ext>
            </a:extLst>
          </p:cNvPr>
          <p:cNvSpPr txBox="1">
            <a:spLocks/>
          </p:cNvSpPr>
          <p:nvPr/>
        </p:nvSpPr>
        <p:spPr>
          <a:xfrm>
            <a:off x="5035143" y="247790"/>
            <a:ext cx="6864096" cy="88069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Travaux d’interfaçage</a:t>
            </a:r>
            <a:br>
              <a:rPr 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Méthodologie de co-construction - Généralisation</a:t>
            </a:r>
            <a:br>
              <a:rPr lang="fr-FR">
                <a:cs typeface="Calibri" panose="020F0502020204030204" pitchFamily="34" charset="0"/>
              </a:rPr>
            </a:br>
            <a:endParaRPr lang="fr-FR" sz="1600" b="0" i="1"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2FF4F0-C73A-D508-D3C5-FA9E255D55EB}"/>
              </a:ext>
            </a:extLst>
          </p:cNvPr>
          <p:cNvSpPr/>
          <p:nvPr/>
        </p:nvSpPr>
        <p:spPr>
          <a:xfrm>
            <a:off x="8751422" y="1229918"/>
            <a:ext cx="1680000" cy="3920200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85">
              <a:defRPr/>
            </a:pPr>
            <a:endParaRPr lang="en-US" sz="16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E2FB7F-E836-4BAF-48F8-8B5E5E372309}"/>
              </a:ext>
            </a:extLst>
          </p:cNvPr>
          <p:cNvSpPr/>
          <p:nvPr/>
        </p:nvSpPr>
        <p:spPr>
          <a:xfrm>
            <a:off x="5356685" y="1238767"/>
            <a:ext cx="1680000" cy="3939487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85">
              <a:defRPr/>
            </a:pPr>
            <a:endParaRPr lang="en-US" sz="16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789867-1F04-F443-2FBD-861835193E29}"/>
              </a:ext>
            </a:extLst>
          </p:cNvPr>
          <p:cNvSpPr/>
          <p:nvPr/>
        </p:nvSpPr>
        <p:spPr>
          <a:xfrm>
            <a:off x="2048035" y="1238767"/>
            <a:ext cx="1680000" cy="3948864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85">
              <a:defRPr/>
            </a:pPr>
            <a:endParaRPr lang="en-US" sz="16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98">
            <a:extLst>
              <a:ext uri="{FF2B5EF4-FFF2-40B4-BE49-F238E27FC236}">
                <a16:creationId xmlns:a16="http://schemas.microsoft.com/office/drawing/2014/main" id="{BBD1997F-1173-AFD2-F719-3E09AD89809D}"/>
              </a:ext>
            </a:extLst>
          </p:cNvPr>
          <p:cNvSpPr txBox="1"/>
          <p:nvPr/>
        </p:nvSpPr>
        <p:spPr>
          <a:xfrm>
            <a:off x="3691442" y="2809276"/>
            <a:ext cx="1675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93234">
              <a:defRPr/>
            </a:pPr>
            <a:r>
              <a:rPr lang="fr-FR" sz="1200">
                <a:solidFill>
                  <a:prstClr val="black"/>
                </a:solidFill>
                <a:latin typeface="Calibri"/>
              </a:rPr>
              <a:t>Planification et lancement des travaux</a:t>
            </a:r>
          </a:p>
        </p:txBody>
      </p:sp>
      <p:sp>
        <p:nvSpPr>
          <p:cNvPr id="8" name="ZoneTexte 12">
            <a:extLst>
              <a:ext uri="{FF2B5EF4-FFF2-40B4-BE49-F238E27FC236}">
                <a16:creationId xmlns:a16="http://schemas.microsoft.com/office/drawing/2014/main" id="{8A1EF2A3-EF60-2F0E-5C31-EEB645DC97AD}"/>
              </a:ext>
            </a:extLst>
          </p:cNvPr>
          <p:cNvSpPr txBox="1"/>
          <p:nvPr/>
        </p:nvSpPr>
        <p:spPr>
          <a:xfrm>
            <a:off x="330362" y="2809276"/>
            <a:ext cx="171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fr-FR" sz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Prise de contact avec les éditeurs</a:t>
            </a:r>
          </a:p>
        </p:txBody>
      </p:sp>
      <p:sp>
        <p:nvSpPr>
          <p:cNvPr id="9" name="TextBox 97">
            <a:extLst>
              <a:ext uri="{FF2B5EF4-FFF2-40B4-BE49-F238E27FC236}">
                <a16:creationId xmlns:a16="http://schemas.microsoft.com/office/drawing/2014/main" id="{01D97595-1081-39EC-5ACA-C5956F83F708}"/>
              </a:ext>
            </a:extLst>
          </p:cNvPr>
          <p:cNvSpPr txBox="1"/>
          <p:nvPr/>
        </p:nvSpPr>
        <p:spPr>
          <a:xfrm>
            <a:off x="2065541" y="2809276"/>
            <a:ext cx="1715452" cy="466269"/>
          </a:xfrm>
          <a:prstGeom prst="rect">
            <a:avLst/>
          </a:prstGeom>
          <a:noFill/>
        </p:spPr>
        <p:txBody>
          <a:bodyPr wrap="square" lIns="48000" tIns="48000" rIns="48000" bIns="48000">
            <a:spAutoFit/>
          </a:bodyPr>
          <a:lstStyle/>
          <a:p>
            <a:pPr algn="ctr" defTabSz="293234">
              <a:defRPr/>
            </a:pPr>
            <a:r>
              <a:rPr lang="fr-FR" sz="1200">
                <a:solidFill>
                  <a:prstClr val="black"/>
                </a:solidFill>
                <a:latin typeface="Calibri"/>
              </a:rPr>
              <a:t>Cadrage et définition des modalités d’interfaçage</a:t>
            </a:r>
          </a:p>
        </p:txBody>
      </p:sp>
      <p:sp>
        <p:nvSpPr>
          <p:cNvPr id="10" name="TextBox 99">
            <a:extLst>
              <a:ext uri="{FF2B5EF4-FFF2-40B4-BE49-F238E27FC236}">
                <a16:creationId xmlns:a16="http://schemas.microsoft.com/office/drawing/2014/main" id="{D54BC164-6EFF-9583-2F3D-D77415261BA7}"/>
              </a:ext>
            </a:extLst>
          </p:cNvPr>
          <p:cNvSpPr txBox="1"/>
          <p:nvPr/>
        </p:nvSpPr>
        <p:spPr>
          <a:xfrm>
            <a:off x="5461303" y="2809276"/>
            <a:ext cx="15094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93234">
              <a:defRPr/>
            </a:pPr>
            <a:r>
              <a:rPr lang="fr-FR" sz="1200">
                <a:solidFill>
                  <a:prstClr val="black"/>
                </a:solidFill>
                <a:latin typeface="Calibri"/>
              </a:rPr>
              <a:t>Développement de l’interface par l’éditeur</a:t>
            </a:r>
          </a:p>
        </p:txBody>
      </p:sp>
      <p:sp>
        <p:nvSpPr>
          <p:cNvPr id="11" name="TextBox 100">
            <a:extLst>
              <a:ext uri="{FF2B5EF4-FFF2-40B4-BE49-F238E27FC236}">
                <a16:creationId xmlns:a16="http://schemas.microsoft.com/office/drawing/2014/main" id="{C1ABF717-3213-EB52-91E7-FF2C5850A865}"/>
              </a:ext>
            </a:extLst>
          </p:cNvPr>
          <p:cNvSpPr txBox="1"/>
          <p:nvPr/>
        </p:nvSpPr>
        <p:spPr>
          <a:xfrm>
            <a:off x="7068726" y="2809276"/>
            <a:ext cx="1668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93234">
              <a:defRPr/>
            </a:pPr>
            <a:r>
              <a:rPr lang="fr-FR" sz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Travaux de recette connectée</a:t>
            </a:r>
          </a:p>
        </p:txBody>
      </p:sp>
      <p:sp>
        <p:nvSpPr>
          <p:cNvPr id="12" name="TextBox 101">
            <a:extLst>
              <a:ext uri="{FF2B5EF4-FFF2-40B4-BE49-F238E27FC236}">
                <a16:creationId xmlns:a16="http://schemas.microsoft.com/office/drawing/2014/main" id="{06267B6A-D1AF-CBEF-6511-D261E9C05EC2}"/>
              </a:ext>
            </a:extLst>
          </p:cNvPr>
          <p:cNvSpPr txBox="1"/>
          <p:nvPr/>
        </p:nvSpPr>
        <p:spPr>
          <a:xfrm>
            <a:off x="8853642" y="2809276"/>
            <a:ext cx="14721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93234">
              <a:defRPr/>
            </a:pPr>
            <a:r>
              <a:rPr lang="fr-FR" sz="1200">
                <a:solidFill>
                  <a:prstClr val="black"/>
                </a:solidFill>
                <a:latin typeface="Calibri"/>
              </a:rPr>
              <a:t>Mise en service de l’interface et VSR</a:t>
            </a:r>
          </a:p>
        </p:txBody>
      </p:sp>
      <p:sp>
        <p:nvSpPr>
          <p:cNvPr id="13" name="TextBox 102">
            <a:extLst>
              <a:ext uri="{FF2B5EF4-FFF2-40B4-BE49-F238E27FC236}">
                <a16:creationId xmlns:a16="http://schemas.microsoft.com/office/drawing/2014/main" id="{125976A2-64F4-C5AE-83BF-78503ACA28E5}"/>
              </a:ext>
            </a:extLst>
          </p:cNvPr>
          <p:cNvSpPr txBox="1"/>
          <p:nvPr/>
        </p:nvSpPr>
        <p:spPr>
          <a:xfrm>
            <a:off x="10484084" y="2809276"/>
            <a:ext cx="1459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93234">
              <a:defRPr/>
            </a:pPr>
            <a:r>
              <a:rPr lang="fr-FR" sz="1200">
                <a:solidFill>
                  <a:prstClr val="black"/>
                </a:solidFill>
                <a:latin typeface="Calibri"/>
              </a:rPr>
              <a:t>Période de MCO</a:t>
            </a:r>
          </a:p>
        </p:txBody>
      </p:sp>
      <p:sp>
        <p:nvSpPr>
          <p:cNvPr id="14" name="Arrow: Down 28">
            <a:extLst>
              <a:ext uri="{FF2B5EF4-FFF2-40B4-BE49-F238E27FC236}">
                <a16:creationId xmlns:a16="http://schemas.microsoft.com/office/drawing/2014/main" id="{920EFA8F-CC20-BFE7-BB45-AA89724CEA7A}"/>
              </a:ext>
            </a:extLst>
          </p:cNvPr>
          <p:cNvSpPr/>
          <p:nvPr/>
        </p:nvSpPr>
        <p:spPr>
          <a:xfrm rot="16200000">
            <a:off x="6042999" y="-3627765"/>
            <a:ext cx="480000" cy="11247616"/>
          </a:xfrm>
          <a:prstGeom prst="downArrow">
            <a:avLst/>
          </a:prstGeom>
          <a:solidFill>
            <a:srgbClr val="A5A5A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r-FR" sz="1600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id="{4D99DAF7-F974-1A3B-989F-1454CD19446D}"/>
              </a:ext>
            </a:extLst>
          </p:cNvPr>
          <p:cNvSpPr txBox="1"/>
          <p:nvPr/>
        </p:nvSpPr>
        <p:spPr>
          <a:xfrm>
            <a:off x="2913544" y="2376835"/>
            <a:ext cx="518543" cy="349743"/>
          </a:xfrm>
          <a:prstGeom prst="rect">
            <a:avLst/>
          </a:prstGeom>
          <a:noFill/>
        </p:spPr>
        <p:txBody>
          <a:bodyPr wrap="square" lIns="96000" tIns="144000" rIns="96000" bIns="144000" rtlCol="0" anchor="ctr" anchorCtr="0">
            <a:noAutofit/>
          </a:bodyPr>
          <a:lstStyle/>
          <a:p>
            <a:pPr algn="ctr" defTabSz="609585"/>
            <a:r>
              <a:rPr lang="fr-FR" sz="667" b="1">
                <a:solidFill>
                  <a:srgbClr val="E7E6E6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2h00</a:t>
            </a:r>
          </a:p>
        </p:txBody>
      </p:sp>
      <p:pic>
        <p:nvPicPr>
          <p:cNvPr id="16" name="Graphic 33" descr="Stopwatch 75% with solid fill">
            <a:extLst>
              <a:ext uri="{FF2B5EF4-FFF2-40B4-BE49-F238E27FC236}">
                <a16:creationId xmlns:a16="http://schemas.microsoft.com/office/drawing/2014/main" id="{3C0BDD2F-2E59-9013-8CBA-01B563F50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0753" y="2376835"/>
            <a:ext cx="336000" cy="336000"/>
          </a:xfrm>
          <a:prstGeom prst="rect">
            <a:avLst/>
          </a:prstGeom>
        </p:spPr>
      </p:pic>
      <p:pic>
        <p:nvPicPr>
          <p:cNvPr id="17" name="Graphic 34" descr="Users with solid fill">
            <a:extLst>
              <a:ext uri="{FF2B5EF4-FFF2-40B4-BE49-F238E27FC236}">
                <a16:creationId xmlns:a16="http://schemas.microsoft.com/office/drawing/2014/main" id="{2A7FFFED-891E-B83E-3B16-5D33E4F1CF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84753" y="2352451"/>
            <a:ext cx="384000" cy="384000"/>
          </a:xfrm>
          <a:prstGeom prst="rect">
            <a:avLst/>
          </a:prstGeom>
        </p:spPr>
      </p:pic>
      <p:pic>
        <p:nvPicPr>
          <p:cNvPr id="18" name="Graphic 39" descr="Email with solid fill">
            <a:extLst>
              <a:ext uri="{FF2B5EF4-FFF2-40B4-BE49-F238E27FC236}">
                <a16:creationId xmlns:a16="http://schemas.microsoft.com/office/drawing/2014/main" id="{0A99A93E-9057-B777-18C9-E94D8ED0C3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7567" y="2400451"/>
            <a:ext cx="288000" cy="288000"/>
          </a:xfrm>
          <a:prstGeom prst="rect">
            <a:avLst/>
          </a:prstGeom>
        </p:spPr>
      </p:pic>
      <p:pic>
        <p:nvPicPr>
          <p:cNvPr id="19" name="Graphic 43" descr="Web design with solid fill">
            <a:extLst>
              <a:ext uri="{FF2B5EF4-FFF2-40B4-BE49-F238E27FC236}">
                <a16:creationId xmlns:a16="http://schemas.microsoft.com/office/drawing/2014/main" id="{99F4080C-5920-CBA7-42FF-B897E1A038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48009" y="2376451"/>
            <a:ext cx="336000" cy="336000"/>
          </a:xfrm>
          <a:prstGeom prst="rect">
            <a:avLst/>
          </a:prstGeom>
        </p:spPr>
      </p:pic>
      <p:pic>
        <p:nvPicPr>
          <p:cNvPr id="20" name="Graphic 48" descr="Users with solid fill">
            <a:extLst>
              <a:ext uri="{FF2B5EF4-FFF2-40B4-BE49-F238E27FC236}">
                <a16:creationId xmlns:a16="http://schemas.microsoft.com/office/drawing/2014/main" id="{2A9C2B94-7BB0-F42C-C9C3-E490D92DB5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36057" y="2376451"/>
            <a:ext cx="336000" cy="336000"/>
          </a:xfrm>
          <a:prstGeom prst="rect">
            <a:avLst/>
          </a:prstGeom>
        </p:spPr>
      </p:pic>
      <p:pic>
        <p:nvPicPr>
          <p:cNvPr id="21" name="Graphic 54" descr="Document with solid fill">
            <a:extLst>
              <a:ext uri="{FF2B5EF4-FFF2-40B4-BE49-F238E27FC236}">
                <a16:creationId xmlns:a16="http://schemas.microsoft.com/office/drawing/2014/main" id="{00164FBF-5D72-3A60-4F42-F22C8A658A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95435" y="2364778"/>
            <a:ext cx="336000" cy="336000"/>
          </a:xfrm>
          <a:prstGeom prst="rect">
            <a:avLst/>
          </a:prstGeom>
        </p:spPr>
      </p:pic>
      <p:sp>
        <p:nvSpPr>
          <p:cNvPr id="22" name="TextBox 76">
            <a:extLst>
              <a:ext uri="{FF2B5EF4-FFF2-40B4-BE49-F238E27FC236}">
                <a16:creationId xmlns:a16="http://schemas.microsoft.com/office/drawing/2014/main" id="{5F056D0A-00A7-2364-CABC-2E5CF470492F}"/>
              </a:ext>
            </a:extLst>
          </p:cNvPr>
          <p:cNvSpPr txBox="1"/>
          <p:nvPr/>
        </p:nvSpPr>
        <p:spPr>
          <a:xfrm>
            <a:off x="4563267" y="2376835"/>
            <a:ext cx="569527" cy="336000"/>
          </a:xfrm>
          <a:prstGeom prst="rect">
            <a:avLst/>
          </a:prstGeom>
          <a:noFill/>
        </p:spPr>
        <p:txBody>
          <a:bodyPr wrap="square" lIns="96000" tIns="144000" rIns="96000" bIns="144000" rtlCol="0" anchor="ctr" anchorCtr="0">
            <a:noAutofit/>
          </a:bodyPr>
          <a:lstStyle/>
          <a:p>
            <a:pPr algn="ctr" defTabSz="609585"/>
            <a:r>
              <a:rPr lang="fr-FR" sz="667" b="1">
                <a:solidFill>
                  <a:srgbClr val="E7E6E6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0h30</a:t>
            </a:r>
          </a:p>
        </p:txBody>
      </p:sp>
      <p:pic>
        <p:nvPicPr>
          <p:cNvPr id="23" name="Graphic 77" descr="Stopwatch 75% with solid fill">
            <a:extLst>
              <a:ext uri="{FF2B5EF4-FFF2-40B4-BE49-F238E27FC236}">
                <a16:creationId xmlns:a16="http://schemas.microsoft.com/office/drawing/2014/main" id="{3EC3953E-8BA1-BDD6-0205-0D8FE5781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6650" y="2376835"/>
            <a:ext cx="342667" cy="336000"/>
          </a:xfrm>
          <a:prstGeom prst="rect">
            <a:avLst/>
          </a:prstGeom>
        </p:spPr>
      </p:pic>
      <p:pic>
        <p:nvPicPr>
          <p:cNvPr id="24" name="Graphic 78" descr="Users with solid fill">
            <a:extLst>
              <a:ext uri="{FF2B5EF4-FFF2-40B4-BE49-F238E27FC236}">
                <a16:creationId xmlns:a16="http://schemas.microsoft.com/office/drawing/2014/main" id="{97109BD3-6296-ACF7-255D-88455F17E8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23984" y="2352451"/>
            <a:ext cx="391620" cy="384000"/>
          </a:xfrm>
          <a:prstGeom prst="rect">
            <a:avLst/>
          </a:prstGeom>
        </p:spPr>
      </p:pic>
      <p:sp>
        <p:nvSpPr>
          <p:cNvPr id="25" name="Ellipse 20">
            <a:extLst>
              <a:ext uri="{FF2B5EF4-FFF2-40B4-BE49-F238E27FC236}">
                <a16:creationId xmlns:a16="http://schemas.microsoft.com/office/drawing/2014/main" id="{165D9FE2-F703-4E68-9BB4-72857DBAF946}"/>
              </a:ext>
            </a:extLst>
          </p:cNvPr>
          <p:cNvSpPr>
            <a:spLocks noChangeAspect="1"/>
          </p:cNvSpPr>
          <p:nvPr/>
        </p:nvSpPr>
        <p:spPr>
          <a:xfrm>
            <a:off x="4313153" y="1780042"/>
            <a:ext cx="432000" cy="432000"/>
          </a:xfrm>
          <a:prstGeom prst="ellipse">
            <a:avLst/>
          </a:prstGeom>
          <a:solidFill>
            <a:srgbClr val="006AB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1625519">
              <a:defRPr/>
            </a:pPr>
            <a:endParaRPr lang="fr-FR" sz="1400" ker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105">
            <a:extLst>
              <a:ext uri="{FF2B5EF4-FFF2-40B4-BE49-F238E27FC236}">
                <a16:creationId xmlns:a16="http://schemas.microsoft.com/office/drawing/2014/main" id="{AE0B3048-607A-25EA-D0CA-2DF0AD174ACA}"/>
              </a:ext>
            </a:extLst>
          </p:cNvPr>
          <p:cNvSpPr txBox="1"/>
          <p:nvPr/>
        </p:nvSpPr>
        <p:spPr>
          <a:xfrm>
            <a:off x="3580879" y="1252632"/>
            <a:ext cx="18965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93234">
              <a:defRPr/>
            </a:pPr>
            <a:r>
              <a:rPr lang="fr-FR" sz="1200" b="1">
                <a:solidFill>
                  <a:prstClr val="black"/>
                </a:solidFill>
                <a:latin typeface="Calibri"/>
              </a:rPr>
              <a:t>Kick-off</a:t>
            </a:r>
          </a:p>
        </p:txBody>
      </p:sp>
      <p:sp>
        <p:nvSpPr>
          <p:cNvPr id="27" name="Ellipse 20">
            <a:extLst>
              <a:ext uri="{FF2B5EF4-FFF2-40B4-BE49-F238E27FC236}">
                <a16:creationId xmlns:a16="http://schemas.microsoft.com/office/drawing/2014/main" id="{1C9BAA42-C14C-74A7-BFC1-4FCA1F51EC10}"/>
              </a:ext>
            </a:extLst>
          </p:cNvPr>
          <p:cNvSpPr>
            <a:spLocks noChangeAspect="1"/>
          </p:cNvSpPr>
          <p:nvPr/>
        </p:nvSpPr>
        <p:spPr>
          <a:xfrm>
            <a:off x="2661133" y="1780042"/>
            <a:ext cx="432000" cy="432000"/>
          </a:xfrm>
          <a:prstGeom prst="ellipse">
            <a:avLst/>
          </a:prstGeom>
          <a:solidFill>
            <a:srgbClr val="006AB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1625519">
              <a:defRPr/>
            </a:pPr>
            <a:endParaRPr lang="fr-FR" sz="1400" ker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106">
            <a:extLst>
              <a:ext uri="{FF2B5EF4-FFF2-40B4-BE49-F238E27FC236}">
                <a16:creationId xmlns:a16="http://schemas.microsoft.com/office/drawing/2014/main" id="{FCCDB1C1-413F-4F6A-D87A-DE0114999564}"/>
              </a:ext>
            </a:extLst>
          </p:cNvPr>
          <p:cNvSpPr txBox="1"/>
          <p:nvPr/>
        </p:nvSpPr>
        <p:spPr>
          <a:xfrm>
            <a:off x="1928859" y="1252632"/>
            <a:ext cx="18965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93234">
              <a:defRPr/>
            </a:pPr>
            <a:r>
              <a:rPr lang="fr-FR" sz="1200" b="1">
                <a:solidFill>
                  <a:prstClr val="black"/>
                </a:solidFill>
                <a:latin typeface="Calibri"/>
              </a:rPr>
              <a:t>GT cadrage</a:t>
            </a:r>
          </a:p>
        </p:txBody>
      </p:sp>
      <p:sp>
        <p:nvSpPr>
          <p:cNvPr id="29" name="Ellipse 20">
            <a:extLst>
              <a:ext uri="{FF2B5EF4-FFF2-40B4-BE49-F238E27FC236}">
                <a16:creationId xmlns:a16="http://schemas.microsoft.com/office/drawing/2014/main" id="{BA419F06-F25A-F43F-9D0D-8EAE71680B54}"/>
              </a:ext>
            </a:extLst>
          </p:cNvPr>
          <p:cNvSpPr>
            <a:spLocks noChangeAspect="1"/>
          </p:cNvSpPr>
          <p:nvPr/>
        </p:nvSpPr>
        <p:spPr>
          <a:xfrm>
            <a:off x="1106557" y="1780042"/>
            <a:ext cx="432000" cy="432000"/>
          </a:xfrm>
          <a:prstGeom prst="ellipse">
            <a:avLst/>
          </a:prstGeom>
          <a:solidFill>
            <a:srgbClr val="006AB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1625519">
              <a:defRPr/>
            </a:pPr>
            <a:endParaRPr lang="fr-FR" sz="1400" ker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107">
            <a:extLst>
              <a:ext uri="{FF2B5EF4-FFF2-40B4-BE49-F238E27FC236}">
                <a16:creationId xmlns:a16="http://schemas.microsoft.com/office/drawing/2014/main" id="{C61779D0-424A-7936-2B0B-A56531BCCD2C}"/>
              </a:ext>
            </a:extLst>
          </p:cNvPr>
          <p:cNvSpPr txBox="1"/>
          <p:nvPr/>
        </p:nvSpPr>
        <p:spPr>
          <a:xfrm>
            <a:off x="547335" y="1267698"/>
            <a:ext cx="15504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93234">
              <a:defRPr/>
            </a:pPr>
            <a:r>
              <a:rPr lang="fr-FR" sz="1200" b="1">
                <a:solidFill>
                  <a:prstClr val="black"/>
                </a:solidFill>
                <a:latin typeface="Calibri"/>
              </a:rPr>
              <a:t>Prise de contact</a:t>
            </a:r>
          </a:p>
        </p:txBody>
      </p:sp>
      <p:sp>
        <p:nvSpPr>
          <p:cNvPr id="31" name="Ellipse 20">
            <a:extLst>
              <a:ext uri="{FF2B5EF4-FFF2-40B4-BE49-F238E27FC236}">
                <a16:creationId xmlns:a16="http://schemas.microsoft.com/office/drawing/2014/main" id="{BBAA430A-CA7B-6663-E5F8-BA4562D60DAA}"/>
              </a:ext>
            </a:extLst>
          </p:cNvPr>
          <p:cNvSpPr>
            <a:spLocks noChangeAspect="1"/>
          </p:cNvSpPr>
          <p:nvPr/>
        </p:nvSpPr>
        <p:spPr>
          <a:xfrm>
            <a:off x="6000009" y="1780042"/>
            <a:ext cx="432000" cy="432000"/>
          </a:xfrm>
          <a:prstGeom prst="ellipse">
            <a:avLst/>
          </a:prstGeom>
          <a:solidFill>
            <a:srgbClr val="006AB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1625519">
              <a:defRPr/>
            </a:pPr>
            <a:endParaRPr lang="fr-FR" sz="1400" ker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108">
            <a:extLst>
              <a:ext uri="{FF2B5EF4-FFF2-40B4-BE49-F238E27FC236}">
                <a16:creationId xmlns:a16="http://schemas.microsoft.com/office/drawing/2014/main" id="{267D3B6B-C27E-604E-CBDB-433EC946796D}"/>
              </a:ext>
            </a:extLst>
          </p:cNvPr>
          <p:cNvSpPr txBox="1"/>
          <p:nvPr/>
        </p:nvSpPr>
        <p:spPr>
          <a:xfrm>
            <a:off x="5267735" y="1252632"/>
            <a:ext cx="18965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93234">
              <a:defRPr/>
            </a:pPr>
            <a:r>
              <a:rPr lang="fr-FR" sz="1200" b="1">
                <a:solidFill>
                  <a:prstClr val="black"/>
                </a:solidFill>
                <a:latin typeface="Calibri"/>
              </a:rPr>
              <a:t>Développement</a:t>
            </a:r>
          </a:p>
        </p:txBody>
      </p:sp>
      <p:sp>
        <p:nvSpPr>
          <p:cNvPr id="33" name="Ellipse 20">
            <a:extLst>
              <a:ext uri="{FF2B5EF4-FFF2-40B4-BE49-F238E27FC236}">
                <a16:creationId xmlns:a16="http://schemas.microsoft.com/office/drawing/2014/main" id="{DFFBF11E-1A15-D414-C284-081A1FEB8A11}"/>
              </a:ext>
            </a:extLst>
          </p:cNvPr>
          <p:cNvSpPr>
            <a:spLocks noChangeAspect="1"/>
          </p:cNvSpPr>
          <p:nvPr/>
        </p:nvSpPr>
        <p:spPr>
          <a:xfrm>
            <a:off x="7686865" y="1780042"/>
            <a:ext cx="432000" cy="432000"/>
          </a:xfrm>
          <a:prstGeom prst="ellipse">
            <a:avLst/>
          </a:prstGeom>
          <a:solidFill>
            <a:srgbClr val="006AB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1625519">
              <a:defRPr/>
            </a:pPr>
            <a:endParaRPr lang="fr-FR" sz="1400" ker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109">
            <a:extLst>
              <a:ext uri="{FF2B5EF4-FFF2-40B4-BE49-F238E27FC236}">
                <a16:creationId xmlns:a16="http://schemas.microsoft.com/office/drawing/2014/main" id="{2A15D29B-425C-2941-F1AA-14FED3FA6709}"/>
              </a:ext>
            </a:extLst>
          </p:cNvPr>
          <p:cNvSpPr txBox="1"/>
          <p:nvPr/>
        </p:nvSpPr>
        <p:spPr>
          <a:xfrm>
            <a:off x="6954591" y="1252632"/>
            <a:ext cx="18965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93234">
              <a:defRPr/>
            </a:pPr>
            <a:r>
              <a:rPr lang="fr-FR" sz="1200" b="1">
                <a:solidFill>
                  <a:prstClr val="black"/>
                </a:solidFill>
                <a:latin typeface="Calibri"/>
              </a:rPr>
              <a:t>Recette connectée</a:t>
            </a:r>
          </a:p>
        </p:txBody>
      </p:sp>
      <p:sp>
        <p:nvSpPr>
          <p:cNvPr id="35" name="Ellipse 20">
            <a:extLst>
              <a:ext uri="{FF2B5EF4-FFF2-40B4-BE49-F238E27FC236}">
                <a16:creationId xmlns:a16="http://schemas.microsoft.com/office/drawing/2014/main" id="{3502ABD7-96AA-D6FA-3711-E530C335BFA6}"/>
              </a:ext>
            </a:extLst>
          </p:cNvPr>
          <p:cNvSpPr>
            <a:spLocks noChangeAspect="1"/>
          </p:cNvSpPr>
          <p:nvPr/>
        </p:nvSpPr>
        <p:spPr>
          <a:xfrm>
            <a:off x="9373721" y="1780042"/>
            <a:ext cx="432000" cy="432000"/>
          </a:xfrm>
          <a:prstGeom prst="ellipse">
            <a:avLst/>
          </a:prstGeom>
          <a:solidFill>
            <a:srgbClr val="006AB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1625519">
              <a:defRPr/>
            </a:pPr>
            <a:endParaRPr lang="fr-FR" sz="1400" ker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110">
            <a:extLst>
              <a:ext uri="{FF2B5EF4-FFF2-40B4-BE49-F238E27FC236}">
                <a16:creationId xmlns:a16="http://schemas.microsoft.com/office/drawing/2014/main" id="{44FAECA6-90BD-42B8-7B1B-44766F88E0D3}"/>
              </a:ext>
            </a:extLst>
          </p:cNvPr>
          <p:cNvSpPr txBox="1"/>
          <p:nvPr/>
        </p:nvSpPr>
        <p:spPr>
          <a:xfrm>
            <a:off x="8641447" y="1252632"/>
            <a:ext cx="18965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93234">
              <a:defRPr/>
            </a:pPr>
            <a:r>
              <a:rPr lang="fr-FR" sz="1200" b="1">
                <a:solidFill>
                  <a:prstClr val="black"/>
                </a:solidFill>
                <a:latin typeface="Calibri"/>
              </a:rPr>
              <a:t>Mise en service</a:t>
            </a:r>
          </a:p>
          <a:p>
            <a:pPr algn="ctr" defTabSz="293234">
              <a:defRPr/>
            </a:pPr>
            <a:r>
              <a:rPr lang="fr-FR" sz="1200" b="1">
                <a:solidFill>
                  <a:prstClr val="black"/>
                </a:solidFill>
                <a:latin typeface="Calibri"/>
              </a:rPr>
              <a:t>&amp; VSR</a:t>
            </a:r>
          </a:p>
        </p:txBody>
      </p:sp>
      <p:sp>
        <p:nvSpPr>
          <p:cNvPr id="37" name="Ellipse 20">
            <a:extLst>
              <a:ext uri="{FF2B5EF4-FFF2-40B4-BE49-F238E27FC236}">
                <a16:creationId xmlns:a16="http://schemas.microsoft.com/office/drawing/2014/main" id="{FD2A02E2-1D58-922F-EBBE-F454FFB1E7B7}"/>
              </a:ext>
            </a:extLst>
          </p:cNvPr>
          <p:cNvSpPr/>
          <p:nvPr/>
        </p:nvSpPr>
        <p:spPr>
          <a:xfrm>
            <a:off x="10939674" y="1780042"/>
            <a:ext cx="432000" cy="432000"/>
          </a:xfrm>
          <a:prstGeom prst="ellipse">
            <a:avLst/>
          </a:prstGeom>
          <a:solidFill>
            <a:srgbClr val="006AB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1625519">
              <a:defRPr/>
            </a:pPr>
            <a:endParaRPr lang="fr-FR" sz="1400" ker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Graphique 37" descr="Liste de contrôle avec un remplissage uni">
            <a:extLst>
              <a:ext uri="{FF2B5EF4-FFF2-40B4-BE49-F238E27FC236}">
                <a16:creationId xmlns:a16="http://schemas.microsoft.com/office/drawing/2014/main" id="{B68477C9-3ACB-1266-E044-BE3A52792B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54805" y="2364778"/>
            <a:ext cx="336000" cy="336000"/>
          </a:xfrm>
          <a:prstGeom prst="rect">
            <a:avLst/>
          </a:prstGeom>
        </p:spPr>
      </p:pic>
      <p:sp>
        <p:nvSpPr>
          <p:cNvPr id="39" name="ZoneTexte 12">
            <a:extLst>
              <a:ext uri="{FF2B5EF4-FFF2-40B4-BE49-F238E27FC236}">
                <a16:creationId xmlns:a16="http://schemas.microsoft.com/office/drawing/2014/main" id="{66575177-7076-4D3C-E2D6-A5D70D8722BC}"/>
              </a:ext>
            </a:extLst>
          </p:cNvPr>
          <p:cNvSpPr txBox="1"/>
          <p:nvPr/>
        </p:nvSpPr>
        <p:spPr>
          <a:xfrm rot="16200000">
            <a:off x="-504276" y="4331473"/>
            <a:ext cx="1715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fr-FR" sz="1200" i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/ Outillage</a:t>
            </a:r>
          </a:p>
        </p:txBody>
      </p:sp>
      <p:sp>
        <p:nvSpPr>
          <p:cNvPr id="40" name="TextBox 98">
            <a:extLst>
              <a:ext uri="{FF2B5EF4-FFF2-40B4-BE49-F238E27FC236}">
                <a16:creationId xmlns:a16="http://schemas.microsoft.com/office/drawing/2014/main" id="{86E1AEFE-3BCB-37A8-11FB-EF4A2C3F6073}"/>
              </a:ext>
            </a:extLst>
          </p:cNvPr>
          <p:cNvSpPr txBox="1"/>
          <p:nvPr/>
        </p:nvSpPr>
        <p:spPr>
          <a:xfrm>
            <a:off x="5282654" y="3640833"/>
            <a:ext cx="1675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93234">
              <a:defRPr/>
            </a:pPr>
            <a:r>
              <a:rPr lang="fr-FR" sz="1200" i="1">
                <a:solidFill>
                  <a:prstClr val="black"/>
                </a:solidFill>
                <a:latin typeface="Calibri"/>
              </a:rPr>
              <a:t>Spécifications</a:t>
            </a:r>
            <a:br>
              <a:rPr lang="fr-FR" sz="1200" i="1">
                <a:solidFill>
                  <a:prstClr val="black"/>
                </a:solidFill>
                <a:latin typeface="Calibri"/>
              </a:rPr>
            </a:br>
            <a:r>
              <a:rPr lang="fr-FR" sz="1200" i="1">
                <a:solidFill>
                  <a:prstClr val="black"/>
                </a:solidFill>
                <a:latin typeface="Calibri"/>
              </a:rPr>
              <a:t>Les validateurs FHIR</a:t>
            </a:r>
          </a:p>
        </p:txBody>
      </p:sp>
      <p:sp>
        <p:nvSpPr>
          <p:cNvPr id="41" name="TextBox 98">
            <a:extLst>
              <a:ext uri="{FF2B5EF4-FFF2-40B4-BE49-F238E27FC236}">
                <a16:creationId xmlns:a16="http://schemas.microsoft.com/office/drawing/2014/main" id="{EB6CF897-9A9D-ADB6-4B8D-AB239C9EB5DF}"/>
              </a:ext>
            </a:extLst>
          </p:cNvPr>
          <p:cNvSpPr txBox="1"/>
          <p:nvPr/>
        </p:nvSpPr>
        <p:spPr>
          <a:xfrm>
            <a:off x="440242" y="3656462"/>
            <a:ext cx="1544592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93234">
              <a:defRPr/>
            </a:pPr>
            <a:r>
              <a:rPr lang="fr-FR" sz="1200" i="1">
                <a:solidFill>
                  <a:prstClr val="black"/>
                </a:solidFill>
                <a:latin typeface="Calibri"/>
              </a:rPr>
              <a:t>Bal </a:t>
            </a:r>
          </a:p>
          <a:p>
            <a:pPr algn="ctr" defTabSz="293234">
              <a:defRPr/>
            </a:pPr>
            <a:br>
              <a:rPr lang="fr-FR" sz="1200" i="1">
                <a:solidFill>
                  <a:prstClr val="black"/>
                </a:solidFill>
                <a:latin typeface="Calibri"/>
              </a:rPr>
            </a:br>
            <a:r>
              <a:rPr lang="fr-FR" sz="933" i="1">
                <a:solidFill>
                  <a:prstClr val="black"/>
                </a:solidFill>
                <a:latin typeface="Calibri"/>
                <a:hlinkClick r:id="rId15"/>
              </a:rPr>
              <a:t>sas-contact-editeur@esante.gouv.fr</a:t>
            </a:r>
            <a:endParaRPr lang="fr-FR" sz="1200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TextBox 98">
            <a:extLst>
              <a:ext uri="{FF2B5EF4-FFF2-40B4-BE49-F238E27FC236}">
                <a16:creationId xmlns:a16="http://schemas.microsoft.com/office/drawing/2014/main" id="{16417FFE-30F9-52F5-62C1-3B4E90F7EC5D}"/>
              </a:ext>
            </a:extLst>
          </p:cNvPr>
          <p:cNvSpPr txBox="1"/>
          <p:nvPr/>
        </p:nvSpPr>
        <p:spPr>
          <a:xfrm>
            <a:off x="1978311" y="3675219"/>
            <a:ext cx="16754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93234">
              <a:defRPr/>
            </a:pPr>
            <a:r>
              <a:rPr lang="fr-FR" sz="1200" i="1">
                <a:solidFill>
                  <a:prstClr val="black"/>
                </a:solidFill>
                <a:latin typeface="Calibri"/>
              </a:rPr>
              <a:t>Support + CR GT</a:t>
            </a:r>
            <a:br>
              <a:rPr lang="fr-FR" sz="1200" i="1">
                <a:solidFill>
                  <a:prstClr val="black"/>
                </a:solidFill>
                <a:latin typeface="Calibri"/>
              </a:rPr>
            </a:br>
            <a:r>
              <a:rPr lang="fr-FR" sz="1200" i="1">
                <a:solidFill>
                  <a:prstClr val="black"/>
                </a:solidFill>
                <a:latin typeface="Calibri"/>
              </a:rPr>
              <a:t>Spécifications</a:t>
            </a:r>
          </a:p>
          <a:p>
            <a:pPr algn="ctr" defTabSz="293234">
              <a:defRPr/>
            </a:pPr>
            <a:r>
              <a:rPr lang="fr-FR" sz="1200" i="1">
                <a:solidFill>
                  <a:prstClr val="black"/>
                </a:solidFill>
                <a:latin typeface="Calibri"/>
              </a:rPr>
              <a:t>Convention d’interfaçage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73310196-6831-DA1B-42DF-B19DD91C58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31473" y="4546522"/>
            <a:ext cx="485104" cy="435891"/>
          </a:xfrm>
          <a:prstGeom prst="rect">
            <a:avLst/>
          </a:prstGeom>
        </p:spPr>
      </p:pic>
      <p:pic>
        <p:nvPicPr>
          <p:cNvPr id="44" name="Graphique 43" descr="Signature avec un remplissage uni">
            <a:extLst>
              <a:ext uri="{FF2B5EF4-FFF2-40B4-BE49-F238E27FC236}">
                <a16:creationId xmlns:a16="http://schemas.microsoft.com/office/drawing/2014/main" id="{4E0F9B3B-6D83-6E7F-5C51-B35DF4257A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417359" y="4610863"/>
            <a:ext cx="341535" cy="341535"/>
          </a:xfrm>
          <a:prstGeom prst="rect">
            <a:avLst/>
          </a:prstGeom>
        </p:spPr>
      </p:pic>
      <p:sp>
        <p:nvSpPr>
          <p:cNvPr id="45" name="TextBox 98">
            <a:extLst>
              <a:ext uri="{FF2B5EF4-FFF2-40B4-BE49-F238E27FC236}">
                <a16:creationId xmlns:a16="http://schemas.microsoft.com/office/drawing/2014/main" id="{DC75A028-8633-0671-BE2D-F7181B30A849}"/>
              </a:ext>
            </a:extLst>
          </p:cNvPr>
          <p:cNvSpPr txBox="1"/>
          <p:nvPr/>
        </p:nvSpPr>
        <p:spPr>
          <a:xfrm>
            <a:off x="3700820" y="3653337"/>
            <a:ext cx="16754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93234">
              <a:defRPr/>
            </a:pPr>
            <a:r>
              <a:rPr lang="fr-FR" sz="1200" i="1">
                <a:solidFill>
                  <a:prstClr val="black"/>
                </a:solidFill>
                <a:latin typeface="Calibri"/>
              </a:rPr>
              <a:t>Planning éditeur</a:t>
            </a:r>
          </a:p>
        </p:txBody>
      </p:sp>
      <p:sp>
        <p:nvSpPr>
          <p:cNvPr id="46" name="TextBox 98">
            <a:extLst>
              <a:ext uri="{FF2B5EF4-FFF2-40B4-BE49-F238E27FC236}">
                <a16:creationId xmlns:a16="http://schemas.microsoft.com/office/drawing/2014/main" id="{4A2A3AC1-6F1A-0C9F-3E19-04F8E662FE88}"/>
              </a:ext>
            </a:extLst>
          </p:cNvPr>
          <p:cNvSpPr txBox="1"/>
          <p:nvPr/>
        </p:nvSpPr>
        <p:spPr>
          <a:xfrm>
            <a:off x="7089571" y="3693977"/>
            <a:ext cx="16754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93234">
              <a:defRPr/>
            </a:pPr>
            <a:r>
              <a:rPr lang="fr-FR" sz="1200" i="1">
                <a:solidFill>
                  <a:prstClr val="black"/>
                </a:solidFill>
                <a:latin typeface="Calibri"/>
              </a:rPr>
              <a:t>Cahier de recette + JDD</a:t>
            </a:r>
          </a:p>
          <a:p>
            <a:pPr algn="ctr" defTabSz="293234">
              <a:defRPr/>
            </a:pPr>
            <a:r>
              <a:rPr lang="fr-FR" sz="1200" i="1">
                <a:solidFill>
                  <a:prstClr val="black"/>
                </a:solidFill>
                <a:latin typeface="Calibri"/>
              </a:rPr>
              <a:t>Recette « croisée » INT + PPRD</a:t>
            </a:r>
          </a:p>
          <a:p>
            <a:pPr algn="ctr" defTabSz="293234">
              <a:defRPr/>
            </a:pPr>
            <a:r>
              <a:rPr lang="fr-FR" sz="1200" i="1">
                <a:solidFill>
                  <a:prstClr val="black"/>
                </a:solidFill>
                <a:latin typeface="Calibri"/>
              </a:rPr>
              <a:t>Points de suivi hebdo</a:t>
            </a:r>
          </a:p>
          <a:p>
            <a:pPr algn="ctr" defTabSz="293234">
              <a:defRPr/>
            </a:pPr>
            <a:r>
              <a:rPr lang="fr-FR" sz="1200" i="1">
                <a:solidFill>
                  <a:prstClr val="black"/>
                </a:solidFill>
                <a:latin typeface="Calibri"/>
              </a:rPr>
              <a:t>Fichier de suivi anomalies / actions</a:t>
            </a:r>
          </a:p>
        </p:txBody>
      </p:sp>
      <p:sp>
        <p:nvSpPr>
          <p:cNvPr id="47" name="TextBox 98">
            <a:extLst>
              <a:ext uri="{FF2B5EF4-FFF2-40B4-BE49-F238E27FC236}">
                <a16:creationId xmlns:a16="http://schemas.microsoft.com/office/drawing/2014/main" id="{F05FF877-2D70-8853-007D-440BD825614E}"/>
              </a:ext>
            </a:extLst>
          </p:cNvPr>
          <p:cNvSpPr txBox="1"/>
          <p:nvPr/>
        </p:nvSpPr>
        <p:spPr>
          <a:xfrm>
            <a:off x="8718296" y="3690851"/>
            <a:ext cx="1675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93234">
              <a:defRPr/>
            </a:pPr>
            <a:r>
              <a:rPr lang="fr-FR" sz="1200" i="1">
                <a:solidFill>
                  <a:prstClr val="black"/>
                </a:solidFill>
                <a:latin typeface="Calibri"/>
              </a:rPr>
              <a:t>PV recette connectée</a:t>
            </a:r>
          </a:p>
          <a:p>
            <a:pPr algn="ctr" defTabSz="293234">
              <a:defRPr/>
            </a:pPr>
            <a:r>
              <a:rPr lang="fr-FR" sz="1200" i="1">
                <a:solidFill>
                  <a:prstClr val="black"/>
                </a:solidFill>
                <a:latin typeface="Calibri"/>
              </a:rPr>
              <a:t>PV de MES</a:t>
            </a: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FF843285-F316-17EB-FFE5-75F8F5FD4F3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15190" y="4252662"/>
            <a:ext cx="485104" cy="435891"/>
          </a:xfrm>
          <a:prstGeom prst="rect">
            <a:avLst/>
          </a:prstGeom>
        </p:spPr>
      </p:pic>
      <p:pic>
        <p:nvPicPr>
          <p:cNvPr id="49" name="Graphique 48" descr="Signature avec un remplissage uni">
            <a:extLst>
              <a:ext uri="{FF2B5EF4-FFF2-40B4-BE49-F238E27FC236}">
                <a16:creationId xmlns:a16="http://schemas.microsoft.com/office/drawing/2014/main" id="{1EE11C87-3D7F-93B3-B091-005999BBB2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101076" y="4317003"/>
            <a:ext cx="341535" cy="341535"/>
          </a:xfrm>
          <a:prstGeom prst="rect">
            <a:avLst/>
          </a:prstGeom>
        </p:spPr>
      </p:pic>
      <p:sp>
        <p:nvSpPr>
          <p:cNvPr id="50" name="TextBox 98">
            <a:extLst>
              <a:ext uri="{FF2B5EF4-FFF2-40B4-BE49-F238E27FC236}">
                <a16:creationId xmlns:a16="http://schemas.microsoft.com/office/drawing/2014/main" id="{9D0A249F-4228-6F11-3058-7A9E8F601142}"/>
              </a:ext>
            </a:extLst>
          </p:cNvPr>
          <p:cNvSpPr txBox="1"/>
          <p:nvPr/>
        </p:nvSpPr>
        <p:spPr>
          <a:xfrm>
            <a:off x="10347012" y="3687721"/>
            <a:ext cx="1675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93234">
              <a:defRPr/>
            </a:pPr>
            <a:r>
              <a:rPr lang="fr-FR" sz="1200" i="1">
                <a:solidFill>
                  <a:prstClr val="black"/>
                </a:solidFill>
                <a:latin typeface="Calibri"/>
              </a:rPr>
              <a:t>PV de VSR</a:t>
            </a:r>
          </a:p>
          <a:p>
            <a:pPr algn="ctr" defTabSz="293234">
              <a:defRPr/>
            </a:pPr>
            <a:r>
              <a:rPr lang="fr-FR" sz="1200" i="1">
                <a:solidFill>
                  <a:prstClr val="black"/>
                </a:solidFill>
                <a:latin typeface="Calibri"/>
              </a:rPr>
              <a:t>Outils de supervision</a:t>
            </a:r>
          </a:p>
          <a:p>
            <a:pPr algn="ctr" defTabSz="293234">
              <a:defRPr/>
            </a:pPr>
            <a:endParaRPr lang="fr-FR" sz="1200" i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8301DEDA-FF83-CA0B-2FB8-B3299EFCB9B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43906" y="4249533"/>
            <a:ext cx="485104" cy="435891"/>
          </a:xfrm>
          <a:prstGeom prst="rect">
            <a:avLst/>
          </a:prstGeom>
        </p:spPr>
      </p:pic>
      <p:pic>
        <p:nvPicPr>
          <p:cNvPr id="52" name="Graphique 51" descr="Signature avec un remplissage uni">
            <a:extLst>
              <a:ext uri="{FF2B5EF4-FFF2-40B4-BE49-F238E27FC236}">
                <a16:creationId xmlns:a16="http://schemas.microsoft.com/office/drawing/2014/main" id="{6166A02A-8D09-8A26-66F4-D7FD6B57544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729792" y="4313873"/>
            <a:ext cx="341535" cy="341535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3C8B679A-CEB0-1683-E488-5A17750852BE}"/>
              </a:ext>
            </a:extLst>
          </p:cNvPr>
          <p:cNvSpPr/>
          <p:nvPr/>
        </p:nvSpPr>
        <p:spPr>
          <a:xfrm>
            <a:off x="826918" y="5614384"/>
            <a:ext cx="10540329" cy="77442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tIns="36000" bIns="36000" rtlCol="0" anchor="t"/>
          <a:lstStyle/>
          <a:p>
            <a:pPr defTabSz="457189">
              <a:defRPr/>
            </a:pPr>
            <a:endParaRPr lang="fr-FR" sz="1400" b="1" kern="0">
              <a:solidFill>
                <a:srgbClr val="00517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4" name="Group 890">
            <a:extLst>
              <a:ext uri="{FF2B5EF4-FFF2-40B4-BE49-F238E27FC236}">
                <a16:creationId xmlns:a16="http://schemas.microsoft.com/office/drawing/2014/main" id="{9ACD1A45-1262-90C8-8165-7B8D47CA3F26}"/>
              </a:ext>
            </a:extLst>
          </p:cNvPr>
          <p:cNvGrpSpPr/>
          <p:nvPr/>
        </p:nvGrpSpPr>
        <p:grpSpPr>
          <a:xfrm>
            <a:off x="2260535" y="5749115"/>
            <a:ext cx="1704967" cy="547505"/>
            <a:chOff x="2959571" y="5660305"/>
            <a:chExt cx="1704966" cy="547505"/>
          </a:xfrm>
        </p:grpSpPr>
        <p:sp>
          <p:nvSpPr>
            <p:cNvPr id="55" name="Rectangle: Rounded Corners 892">
              <a:extLst>
                <a:ext uri="{FF2B5EF4-FFF2-40B4-BE49-F238E27FC236}">
                  <a16:creationId xmlns:a16="http://schemas.microsoft.com/office/drawing/2014/main" id="{EEDA765F-E00F-B3E6-8B5A-0BBCC534E8C3}"/>
                </a:ext>
              </a:extLst>
            </p:cNvPr>
            <p:cNvSpPr/>
            <p:nvPr/>
          </p:nvSpPr>
          <p:spPr>
            <a:xfrm>
              <a:off x="3182053" y="5660305"/>
              <a:ext cx="1260000" cy="252000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0" anchor="ctr"/>
            <a:lstStyle/>
            <a:p>
              <a:pPr algn="ctr" defTabSz="457189"/>
              <a:r>
                <a:rPr lang="fr-FR" sz="2400" b="1" kern="0">
                  <a:solidFill>
                    <a:srgbClr val="006AB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+200</a:t>
              </a:r>
            </a:p>
          </p:txBody>
        </p:sp>
        <p:sp>
          <p:nvSpPr>
            <p:cNvPr id="56" name="Rectangle: Rounded Corners 893">
              <a:extLst>
                <a:ext uri="{FF2B5EF4-FFF2-40B4-BE49-F238E27FC236}">
                  <a16:creationId xmlns:a16="http://schemas.microsoft.com/office/drawing/2014/main" id="{0CE9B914-D3A8-B3DA-73BD-52AC0B824BDE}"/>
                </a:ext>
              </a:extLst>
            </p:cNvPr>
            <p:cNvSpPr/>
            <p:nvPr/>
          </p:nvSpPr>
          <p:spPr>
            <a:xfrm>
              <a:off x="2959571" y="5955810"/>
              <a:ext cx="1704966" cy="25200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89">
                <a:defRPr/>
              </a:pPr>
              <a:r>
                <a:rPr lang="fr-FR" sz="1100" ker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ateliers de travail réalisés</a:t>
              </a:r>
            </a:p>
          </p:txBody>
        </p:sp>
      </p:grpSp>
      <p:grpSp>
        <p:nvGrpSpPr>
          <p:cNvPr id="57" name="Group 894">
            <a:extLst>
              <a:ext uri="{FF2B5EF4-FFF2-40B4-BE49-F238E27FC236}">
                <a16:creationId xmlns:a16="http://schemas.microsoft.com/office/drawing/2014/main" id="{AA30688F-14CA-6C27-163A-F7ABFD361B75}"/>
              </a:ext>
            </a:extLst>
          </p:cNvPr>
          <p:cNvGrpSpPr/>
          <p:nvPr/>
        </p:nvGrpSpPr>
        <p:grpSpPr>
          <a:xfrm>
            <a:off x="5701694" y="5730430"/>
            <a:ext cx="2112228" cy="598849"/>
            <a:chOff x="5208589" y="5669760"/>
            <a:chExt cx="2112228" cy="598849"/>
          </a:xfrm>
        </p:grpSpPr>
        <p:sp>
          <p:nvSpPr>
            <p:cNvPr id="58" name="Rectangle: Rounded Corners 895">
              <a:extLst>
                <a:ext uri="{FF2B5EF4-FFF2-40B4-BE49-F238E27FC236}">
                  <a16:creationId xmlns:a16="http://schemas.microsoft.com/office/drawing/2014/main" id="{E9FCF889-53B3-D8F9-F46E-881A6D7E382E}"/>
                </a:ext>
              </a:extLst>
            </p:cNvPr>
            <p:cNvSpPr/>
            <p:nvPr/>
          </p:nvSpPr>
          <p:spPr>
            <a:xfrm>
              <a:off x="5533181" y="5669760"/>
              <a:ext cx="1260000" cy="252000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0" anchor="ctr"/>
            <a:lstStyle/>
            <a:p>
              <a:pPr algn="ctr" defTabSz="457189"/>
              <a:r>
                <a:rPr lang="fr-FR" sz="2400" b="1" kern="0">
                  <a:solidFill>
                    <a:srgbClr val="006AB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+60</a:t>
              </a:r>
            </a:p>
          </p:txBody>
        </p:sp>
        <p:sp>
          <p:nvSpPr>
            <p:cNvPr id="59" name="Rectangle: Rounded Corners 896">
              <a:extLst>
                <a:ext uri="{FF2B5EF4-FFF2-40B4-BE49-F238E27FC236}">
                  <a16:creationId xmlns:a16="http://schemas.microsoft.com/office/drawing/2014/main" id="{8CF82971-CFA1-0EA1-8D22-F446C2F7CF7C}"/>
                </a:ext>
              </a:extLst>
            </p:cNvPr>
            <p:cNvSpPr/>
            <p:nvPr/>
          </p:nvSpPr>
          <p:spPr>
            <a:xfrm>
              <a:off x="5208589" y="5945865"/>
              <a:ext cx="2112228" cy="322744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89">
                <a:defRPr/>
              </a:pPr>
              <a:r>
                <a:rPr lang="fr-FR" sz="1100" ker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éditeurs menant activement des travaux avec la plateforme</a:t>
              </a:r>
            </a:p>
          </p:txBody>
        </p:sp>
      </p:grpSp>
      <p:grpSp>
        <p:nvGrpSpPr>
          <p:cNvPr id="60" name="Group 897">
            <a:extLst>
              <a:ext uri="{FF2B5EF4-FFF2-40B4-BE49-F238E27FC236}">
                <a16:creationId xmlns:a16="http://schemas.microsoft.com/office/drawing/2014/main" id="{C1D6BDC2-465A-E674-82DE-253BB55C26F2}"/>
              </a:ext>
            </a:extLst>
          </p:cNvPr>
          <p:cNvGrpSpPr/>
          <p:nvPr/>
        </p:nvGrpSpPr>
        <p:grpSpPr>
          <a:xfrm>
            <a:off x="8049360" y="5786418"/>
            <a:ext cx="1375927" cy="522091"/>
            <a:chOff x="8832322" y="5660305"/>
            <a:chExt cx="1375927" cy="522090"/>
          </a:xfrm>
        </p:grpSpPr>
        <p:sp>
          <p:nvSpPr>
            <p:cNvPr id="61" name="Rectangle: Rounded Corners 898">
              <a:extLst>
                <a:ext uri="{FF2B5EF4-FFF2-40B4-BE49-F238E27FC236}">
                  <a16:creationId xmlns:a16="http://schemas.microsoft.com/office/drawing/2014/main" id="{DEAD8DA7-3FB5-D07E-C984-98194D0D6737}"/>
                </a:ext>
              </a:extLst>
            </p:cNvPr>
            <p:cNvSpPr/>
            <p:nvPr/>
          </p:nvSpPr>
          <p:spPr>
            <a:xfrm>
              <a:off x="8880123" y="5660305"/>
              <a:ext cx="1260000" cy="252000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89">
                <a:defRPr/>
              </a:pPr>
              <a:r>
                <a:rPr lang="fr-FR" sz="2400" b="1" kern="0">
                  <a:solidFill>
                    <a:srgbClr val="006AB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+120</a:t>
              </a:r>
            </a:p>
          </p:txBody>
        </p:sp>
        <p:sp>
          <p:nvSpPr>
            <p:cNvPr id="62" name="Rectangle: Rounded Corners 899">
              <a:extLst>
                <a:ext uri="{FF2B5EF4-FFF2-40B4-BE49-F238E27FC236}">
                  <a16:creationId xmlns:a16="http://schemas.microsoft.com/office/drawing/2014/main" id="{AFC12BD4-A6A1-5F1F-8951-3EC18B3765A4}"/>
                </a:ext>
              </a:extLst>
            </p:cNvPr>
            <p:cNvSpPr/>
            <p:nvPr/>
          </p:nvSpPr>
          <p:spPr>
            <a:xfrm>
              <a:off x="8832322" y="5981226"/>
              <a:ext cx="1375927" cy="201169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89">
                <a:defRPr/>
              </a:pPr>
              <a:r>
                <a:rPr lang="fr-FR" sz="1100" ker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flux en production</a:t>
              </a:r>
            </a:p>
          </p:txBody>
        </p:sp>
      </p:grpSp>
      <p:grpSp>
        <p:nvGrpSpPr>
          <p:cNvPr id="63" name="Group 907">
            <a:extLst>
              <a:ext uri="{FF2B5EF4-FFF2-40B4-BE49-F238E27FC236}">
                <a16:creationId xmlns:a16="http://schemas.microsoft.com/office/drawing/2014/main" id="{F5F22A4F-4D76-0FF7-E3C7-4687B8157657}"/>
              </a:ext>
            </a:extLst>
          </p:cNvPr>
          <p:cNvGrpSpPr/>
          <p:nvPr/>
        </p:nvGrpSpPr>
        <p:grpSpPr>
          <a:xfrm>
            <a:off x="4139849" y="5720979"/>
            <a:ext cx="1517033" cy="547505"/>
            <a:chOff x="7219147" y="5660305"/>
            <a:chExt cx="1517033" cy="547505"/>
          </a:xfrm>
        </p:grpSpPr>
        <p:sp>
          <p:nvSpPr>
            <p:cNvPr id="320" name="Rectangle: Rounded Corners 908">
              <a:extLst>
                <a:ext uri="{FF2B5EF4-FFF2-40B4-BE49-F238E27FC236}">
                  <a16:creationId xmlns:a16="http://schemas.microsoft.com/office/drawing/2014/main" id="{28FC84F7-AC8B-E97F-CEF0-BB703495DF88}"/>
                </a:ext>
              </a:extLst>
            </p:cNvPr>
            <p:cNvSpPr/>
            <p:nvPr/>
          </p:nvSpPr>
          <p:spPr>
            <a:xfrm>
              <a:off x="7219147" y="5955810"/>
              <a:ext cx="1517033" cy="25200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89">
                <a:defRPr/>
              </a:pPr>
              <a:r>
                <a:rPr lang="fr-FR" sz="1100" ker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spécifications validées</a:t>
              </a:r>
            </a:p>
          </p:txBody>
        </p:sp>
        <p:sp>
          <p:nvSpPr>
            <p:cNvPr id="321" name="Rectangle: Rounded Corners 909">
              <a:extLst>
                <a:ext uri="{FF2B5EF4-FFF2-40B4-BE49-F238E27FC236}">
                  <a16:creationId xmlns:a16="http://schemas.microsoft.com/office/drawing/2014/main" id="{999F806C-1F6D-4958-B294-A6E047422102}"/>
                </a:ext>
              </a:extLst>
            </p:cNvPr>
            <p:cNvSpPr/>
            <p:nvPr/>
          </p:nvSpPr>
          <p:spPr>
            <a:xfrm>
              <a:off x="7340894" y="5660305"/>
              <a:ext cx="1260000" cy="252000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0" anchor="ctr"/>
            <a:lstStyle/>
            <a:p>
              <a:pPr algn="ctr" defTabSz="457189"/>
              <a:r>
                <a:rPr lang="fr-FR" sz="2400" b="1" kern="0">
                  <a:solidFill>
                    <a:srgbClr val="006AB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</p:grpSp>
      <p:grpSp>
        <p:nvGrpSpPr>
          <p:cNvPr id="322" name="Group 897">
            <a:extLst>
              <a:ext uri="{FF2B5EF4-FFF2-40B4-BE49-F238E27FC236}">
                <a16:creationId xmlns:a16="http://schemas.microsoft.com/office/drawing/2014/main" id="{6250121B-B56C-EB55-849D-67B25165BC37}"/>
              </a:ext>
            </a:extLst>
          </p:cNvPr>
          <p:cNvGrpSpPr/>
          <p:nvPr/>
        </p:nvGrpSpPr>
        <p:grpSpPr>
          <a:xfrm>
            <a:off x="9930524" y="5727022"/>
            <a:ext cx="1375927" cy="542411"/>
            <a:chOff x="9572438" y="5660305"/>
            <a:chExt cx="1375927" cy="542410"/>
          </a:xfrm>
        </p:grpSpPr>
        <p:sp>
          <p:nvSpPr>
            <p:cNvPr id="323" name="Rectangle: Rounded Corners 898">
              <a:extLst>
                <a:ext uri="{FF2B5EF4-FFF2-40B4-BE49-F238E27FC236}">
                  <a16:creationId xmlns:a16="http://schemas.microsoft.com/office/drawing/2014/main" id="{6DB9469B-818E-C384-334F-2020B1AC55A1}"/>
                </a:ext>
              </a:extLst>
            </p:cNvPr>
            <p:cNvSpPr/>
            <p:nvPr/>
          </p:nvSpPr>
          <p:spPr>
            <a:xfrm>
              <a:off x="9630399" y="5660305"/>
              <a:ext cx="1260000" cy="252000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89">
                <a:defRPr/>
              </a:pPr>
              <a:r>
                <a:rPr lang="fr-FR" sz="2400" b="1" kern="0">
                  <a:solidFill>
                    <a:srgbClr val="006AB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+160</a:t>
              </a:r>
            </a:p>
          </p:txBody>
        </p:sp>
        <p:sp>
          <p:nvSpPr>
            <p:cNvPr id="324" name="Rectangle: Rounded Corners 899">
              <a:extLst>
                <a:ext uri="{FF2B5EF4-FFF2-40B4-BE49-F238E27FC236}">
                  <a16:creationId xmlns:a16="http://schemas.microsoft.com/office/drawing/2014/main" id="{B4354FD8-24D4-DBDE-72E0-750DF6E8559F}"/>
                </a:ext>
              </a:extLst>
            </p:cNvPr>
            <p:cNvSpPr/>
            <p:nvPr/>
          </p:nvSpPr>
          <p:spPr>
            <a:xfrm>
              <a:off x="9572438" y="6001546"/>
              <a:ext cx="1375927" cy="201169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89">
                <a:defRPr/>
              </a:pPr>
              <a:r>
                <a:rPr lang="fr-FR" sz="1100" ker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Documents signés (conventions, PV)</a:t>
              </a:r>
            </a:p>
          </p:txBody>
        </p:sp>
      </p:grpSp>
      <p:sp>
        <p:nvSpPr>
          <p:cNvPr id="325" name="TextBox 107">
            <a:extLst>
              <a:ext uri="{FF2B5EF4-FFF2-40B4-BE49-F238E27FC236}">
                <a16:creationId xmlns:a16="http://schemas.microsoft.com/office/drawing/2014/main" id="{586C3633-6628-E958-6ABC-8639C4C25D81}"/>
              </a:ext>
            </a:extLst>
          </p:cNvPr>
          <p:cNvSpPr txBox="1"/>
          <p:nvPr/>
        </p:nvSpPr>
        <p:spPr>
          <a:xfrm>
            <a:off x="5454615" y="5250417"/>
            <a:ext cx="15504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93234">
              <a:defRPr/>
            </a:pPr>
            <a:r>
              <a:rPr lang="fr-FR" sz="1200" b="1">
                <a:solidFill>
                  <a:srgbClr val="006AB2"/>
                </a:solidFill>
                <a:latin typeface="Calibri"/>
              </a:rPr>
              <a:t>Chiffres  clés</a:t>
            </a:r>
          </a:p>
        </p:txBody>
      </p:sp>
      <p:sp>
        <p:nvSpPr>
          <p:cNvPr id="326" name="Rectangle: Rounded Corners 888">
            <a:extLst>
              <a:ext uri="{FF2B5EF4-FFF2-40B4-BE49-F238E27FC236}">
                <a16:creationId xmlns:a16="http://schemas.microsoft.com/office/drawing/2014/main" id="{F50A4A90-A150-B6CF-27F6-73814D501C3C}"/>
              </a:ext>
            </a:extLst>
          </p:cNvPr>
          <p:cNvSpPr/>
          <p:nvPr/>
        </p:nvSpPr>
        <p:spPr>
          <a:xfrm>
            <a:off x="1221963" y="5794855"/>
            <a:ext cx="574598" cy="18900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kern="0">
                <a:solidFill>
                  <a:srgbClr val="006A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27" name="Rectangle: Rounded Corners 889">
            <a:extLst>
              <a:ext uri="{FF2B5EF4-FFF2-40B4-BE49-F238E27FC236}">
                <a16:creationId xmlns:a16="http://schemas.microsoft.com/office/drawing/2014/main" id="{EB5F5462-63A2-00CD-D20C-8A24CF8D2764}"/>
              </a:ext>
            </a:extLst>
          </p:cNvPr>
          <p:cNvSpPr/>
          <p:nvPr/>
        </p:nvSpPr>
        <p:spPr>
          <a:xfrm>
            <a:off x="771937" y="6068264"/>
            <a:ext cx="1472320" cy="189000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27000" tIns="27000" rIns="27000" bIns="27000" rtlCol="0" anchor="ctr"/>
          <a:lstStyle/>
          <a:p>
            <a:pPr algn="ctr" defTabSz="45718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éditeurs pilote</a:t>
            </a:r>
          </a:p>
        </p:txBody>
      </p:sp>
      <p:sp>
        <p:nvSpPr>
          <p:cNvPr id="328" name="TextBox 110">
            <a:extLst>
              <a:ext uri="{FF2B5EF4-FFF2-40B4-BE49-F238E27FC236}">
                <a16:creationId xmlns:a16="http://schemas.microsoft.com/office/drawing/2014/main" id="{FB11BF84-5E4C-5E7F-1790-6FDF5227E6F2}"/>
              </a:ext>
            </a:extLst>
          </p:cNvPr>
          <p:cNvSpPr txBox="1"/>
          <p:nvPr/>
        </p:nvSpPr>
        <p:spPr>
          <a:xfrm>
            <a:off x="10156482" y="1252632"/>
            <a:ext cx="18965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93234">
              <a:defRPr/>
            </a:pPr>
            <a:r>
              <a:rPr lang="fr-FR" sz="1200" b="1">
                <a:solidFill>
                  <a:prstClr val="black"/>
                </a:solidFill>
                <a:latin typeface="Calibri"/>
              </a:rPr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2856356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106131-334F-4016-B6C8-CF518835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9711195-CCB4-835C-3637-7F9C3D92678F}"/>
              </a:ext>
            </a:extLst>
          </p:cNvPr>
          <p:cNvSpPr txBox="1">
            <a:spLocks/>
          </p:cNvSpPr>
          <p:nvPr/>
        </p:nvSpPr>
        <p:spPr>
          <a:xfrm>
            <a:off x="5469350" y="-7391"/>
            <a:ext cx="2609666" cy="88069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Travaux d’interfaçage</a:t>
            </a:r>
            <a:br>
              <a:rPr 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facteurs de réussite</a:t>
            </a:r>
            <a:endParaRPr lang="fr-FR" sz="1600" b="0" i="1">
              <a:cs typeface="Calibri" panose="020F0502020204030204" pitchFamily="34" charset="0"/>
            </a:endParaRPr>
          </a:p>
        </p:txBody>
      </p:sp>
      <p:pic>
        <p:nvPicPr>
          <p:cNvPr id="13" name="Graphic 101" descr="Online meeting with solid fill">
            <a:extLst>
              <a:ext uri="{FF2B5EF4-FFF2-40B4-BE49-F238E27FC236}">
                <a16:creationId xmlns:a16="http://schemas.microsoft.com/office/drawing/2014/main" id="{B5AAAF8E-AFA3-D923-7345-0B06C7902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1315" y="1486953"/>
            <a:ext cx="657600" cy="657597"/>
          </a:xfrm>
          <a:prstGeom prst="rect">
            <a:avLst/>
          </a:prstGeom>
        </p:spPr>
      </p:pic>
      <p:sp>
        <p:nvSpPr>
          <p:cNvPr id="14" name="Rectangle: Rounded Corners 104">
            <a:extLst>
              <a:ext uri="{FF2B5EF4-FFF2-40B4-BE49-F238E27FC236}">
                <a16:creationId xmlns:a16="http://schemas.microsoft.com/office/drawing/2014/main" id="{F42E509D-0178-6665-D6DD-111DAAE984F7}"/>
              </a:ext>
            </a:extLst>
          </p:cNvPr>
          <p:cNvSpPr/>
          <p:nvPr/>
        </p:nvSpPr>
        <p:spPr>
          <a:xfrm>
            <a:off x="1222120" y="2604320"/>
            <a:ext cx="1613363" cy="3933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Comités éditeurs</a:t>
            </a:r>
          </a:p>
        </p:txBody>
      </p:sp>
      <p:sp>
        <p:nvSpPr>
          <p:cNvPr id="15" name="Rectangle: Rounded Corners 135">
            <a:extLst>
              <a:ext uri="{FF2B5EF4-FFF2-40B4-BE49-F238E27FC236}">
                <a16:creationId xmlns:a16="http://schemas.microsoft.com/office/drawing/2014/main" id="{3F0E1AD7-56A8-476D-567D-E02870E553F6}"/>
              </a:ext>
            </a:extLst>
          </p:cNvPr>
          <p:cNvSpPr/>
          <p:nvPr/>
        </p:nvSpPr>
        <p:spPr>
          <a:xfrm>
            <a:off x="1461822" y="2325054"/>
            <a:ext cx="1043545" cy="208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33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6" name="TextBox 107">
            <a:extLst>
              <a:ext uri="{FF2B5EF4-FFF2-40B4-BE49-F238E27FC236}">
                <a16:creationId xmlns:a16="http://schemas.microsoft.com/office/drawing/2014/main" id="{20DBD855-539F-28DB-9B0A-4DB5A60BD714}"/>
              </a:ext>
            </a:extLst>
          </p:cNvPr>
          <p:cNvSpPr txBox="1"/>
          <p:nvPr/>
        </p:nvSpPr>
        <p:spPr>
          <a:xfrm>
            <a:off x="1097546" y="3524140"/>
            <a:ext cx="179849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94" indent="-228594" defTabSz="293234"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prstClr val="black"/>
                </a:solidFill>
                <a:latin typeface="Calibri"/>
              </a:rPr>
              <a:t>Comité </a:t>
            </a:r>
            <a:r>
              <a:rPr lang="fr-FR" sz="1200" b="1">
                <a:solidFill>
                  <a:prstClr val="black"/>
                </a:solidFill>
                <a:latin typeface="Calibri"/>
              </a:rPr>
              <a:t>trimestriel animé par l’ANS et le ministère</a:t>
            </a:r>
          </a:p>
          <a:p>
            <a:pPr marL="228594" indent="-228594" defTabSz="293234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prstClr val="black"/>
              </a:solidFill>
              <a:latin typeface="Calibri"/>
            </a:endParaRPr>
          </a:p>
          <a:p>
            <a:pPr marL="228594" indent="-228594" defTabSz="293234"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prstClr val="black"/>
                </a:solidFill>
                <a:latin typeface="Calibri"/>
              </a:rPr>
              <a:t>Partage des </a:t>
            </a:r>
            <a:r>
              <a:rPr lang="fr-FR" sz="1200" b="1">
                <a:solidFill>
                  <a:prstClr val="black"/>
                </a:solidFill>
                <a:latin typeface="Calibri"/>
              </a:rPr>
              <a:t>actualités du SAS </a:t>
            </a:r>
            <a:r>
              <a:rPr lang="fr-FR" sz="1200">
                <a:solidFill>
                  <a:prstClr val="black"/>
                </a:solidFill>
                <a:latin typeface="Calibri"/>
              </a:rPr>
              <a:t>et la feuille de route</a:t>
            </a:r>
          </a:p>
          <a:p>
            <a:pPr marL="228594" indent="-228594" defTabSz="293234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prstClr val="black"/>
              </a:solidFill>
              <a:latin typeface="Calibri"/>
            </a:endParaRPr>
          </a:p>
          <a:p>
            <a:pPr marL="228594" indent="-228594" defTabSz="293234"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prstClr val="black"/>
                </a:solidFill>
                <a:latin typeface="Calibri"/>
              </a:rPr>
              <a:t>Communication sur </a:t>
            </a:r>
            <a:r>
              <a:rPr lang="fr-FR" sz="1200" b="1">
                <a:solidFill>
                  <a:prstClr val="black"/>
                </a:solidFill>
                <a:latin typeface="Calibri"/>
              </a:rPr>
              <a:t>les travaux d’interfaçage en cours et à venir</a:t>
            </a:r>
          </a:p>
          <a:p>
            <a:pPr marL="228594" indent="-228594" defTabSz="293234">
              <a:buFont typeface="Arial" panose="020B0604020202020204" pitchFamily="34" charset="0"/>
              <a:buChar char="•"/>
              <a:defRPr/>
            </a:pPr>
            <a:endParaRPr lang="fr-FR" sz="1200">
              <a:solidFill>
                <a:prstClr val="black"/>
              </a:solidFill>
              <a:latin typeface="Calibri"/>
            </a:endParaRPr>
          </a:p>
          <a:p>
            <a:pPr marL="228594" indent="-228594" defTabSz="293234"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prstClr val="black"/>
                </a:solidFill>
                <a:latin typeface="Calibri"/>
              </a:rPr>
              <a:t>Echanges avec les industriels dans </a:t>
            </a:r>
            <a:r>
              <a:rPr lang="fr-FR" sz="1200" b="1">
                <a:solidFill>
                  <a:prstClr val="black"/>
                </a:solidFill>
                <a:latin typeface="Calibri"/>
              </a:rPr>
              <a:t>une logique de transparence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CCDC31A4-1931-8081-A088-49F192838520}"/>
              </a:ext>
            </a:extLst>
          </p:cNvPr>
          <p:cNvGrpSpPr/>
          <p:nvPr/>
        </p:nvGrpSpPr>
        <p:grpSpPr>
          <a:xfrm>
            <a:off x="9303156" y="1557476"/>
            <a:ext cx="2124955" cy="4859764"/>
            <a:chOff x="2276674" y="914836"/>
            <a:chExt cx="1593716" cy="3857436"/>
          </a:xfrm>
        </p:grpSpPr>
        <p:sp>
          <p:nvSpPr>
            <p:cNvPr id="19" name="Rectangle: Rounded Corners 103">
              <a:extLst>
                <a:ext uri="{FF2B5EF4-FFF2-40B4-BE49-F238E27FC236}">
                  <a16:creationId xmlns:a16="http://schemas.microsoft.com/office/drawing/2014/main" id="{A66A5C72-CC95-9D40-0582-00E5499F01EF}"/>
                </a:ext>
              </a:extLst>
            </p:cNvPr>
            <p:cNvSpPr/>
            <p:nvPr/>
          </p:nvSpPr>
          <p:spPr>
            <a:xfrm>
              <a:off x="2831050" y="1504296"/>
              <a:ext cx="319009" cy="1819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33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0" name="Rectangle: Rounded Corners 104">
              <a:extLst>
                <a:ext uri="{FF2B5EF4-FFF2-40B4-BE49-F238E27FC236}">
                  <a16:creationId xmlns:a16="http://schemas.microsoft.com/office/drawing/2014/main" id="{4EE537F7-E2BC-5025-AACA-38B1BD07E8C8}"/>
                </a:ext>
              </a:extLst>
            </p:cNvPr>
            <p:cNvSpPr/>
            <p:nvPr/>
          </p:nvSpPr>
          <p:spPr>
            <a:xfrm>
              <a:off x="2340174" y="1735153"/>
              <a:ext cx="1273698" cy="3672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67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fr-FR" sz="1067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fr-FR" sz="12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Projectathon SAS organisés sur l’année 2023</a:t>
              </a:r>
            </a:p>
          </p:txBody>
        </p:sp>
        <p:pic>
          <p:nvPicPr>
            <p:cNvPr id="21" name="Graphique 20" descr="Réseau avec un remplissage uni">
              <a:extLst>
                <a:ext uri="{FF2B5EF4-FFF2-40B4-BE49-F238E27FC236}">
                  <a16:creationId xmlns:a16="http://schemas.microsoft.com/office/drawing/2014/main" id="{C86857A3-5160-F30D-71AA-BEBC0F69A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62665" y="914836"/>
              <a:ext cx="463594" cy="493200"/>
            </a:xfrm>
            <a:prstGeom prst="rect">
              <a:avLst/>
            </a:prstGeom>
          </p:spPr>
        </p:pic>
        <p:sp>
          <p:nvSpPr>
            <p:cNvPr id="22" name="TextBox 107">
              <a:extLst>
                <a:ext uri="{FF2B5EF4-FFF2-40B4-BE49-F238E27FC236}">
                  <a16:creationId xmlns:a16="http://schemas.microsoft.com/office/drawing/2014/main" id="{3948E763-CECA-A57E-D51A-D2C7FCE9A311}"/>
                </a:ext>
              </a:extLst>
            </p:cNvPr>
            <p:cNvSpPr txBox="1"/>
            <p:nvPr/>
          </p:nvSpPr>
          <p:spPr>
            <a:xfrm>
              <a:off x="2276674" y="2500305"/>
              <a:ext cx="1593716" cy="2271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594" indent="-228594" defTabSz="293234">
                <a:buFont typeface="Arial" panose="020B0604020202020204" pitchFamily="34" charset="0"/>
                <a:buChar char="•"/>
                <a:defRPr/>
              </a:pPr>
              <a:r>
                <a:rPr lang="fr-FR" sz="1200">
                  <a:solidFill>
                    <a:prstClr val="black"/>
                  </a:solidFill>
                  <a:latin typeface="Calibri"/>
                </a:rPr>
                <a:t>Sur le modèle des </a:t>
              </a:r>
              <a:r>
                <a:rPr lang="fr-FR" sz="1200" b="1" err="1">
                  <a:solidFill>
                    <a:prstClr val="black"/>
                  </a:solidFill>
                  <a:latin typeface="Calibri"/>
                </a:rPr>
                <a:t>projectathons</a:t>
              </a:r>
              <a:r>
                <a:rPr lang="fr-FR" sz="1200" b="1">
                  <a:solidFill>
                    <a:prstClr val="black"/>
                  </a:solidFill>
                  <a:latin typeface="Calibri"/>
                </a:rPr>
                <a:t> ANS</a:t>
              </a:r>
            </a:p>
            <a:p>
              <a:pPr marL="228594" indent="-228594" defTabSz="293234">
                <a:buFont typeface="Arial" panose="020B0604020202020204" pitchFamily="34" charset="0"/>
                <a:buChar char="•"/>
                <a:defRPr/>
              </a:pPr>
              <a:endParaRPr lang="fr-FR" sz="1200">
                <a:solidFill>
                  <a:prstClr val="black"/>
                </a:solidFill>
                <a:latin typeface="Calibri"/>
              </a:endParaRPr>
            </a:p>
            <a:p>
              <a:pPr marL="228594" indent="-228594" defTabSz="293234">
                <a:buFont typeface="Arial" panose="020B0604020202020204" pitchFamily="34" charset="0"/>
                <a:buChar char="•"/>
                <a:defRPr/>
              </a:pPr>
              <a:r>
                <a:rPr lang="fr-FR" sz="1200" b="1">
                  <a:solidFill>
                    <a:prstClr val="black"/>
                  </a:solidFill>
                  <a:latin typeface="Calibri"/>
                </a:rPr>
                <a:t>Accélération</a:t>
              </a:r>
              <a:r>
                <a:rPr lang="fr-FR" sz="1200">
                  <a:solidFill>
                    <a:prstClr val="black"/>
                  </a:solidFill>
                  <a:latin typeface="Calibri"/>
                </a:rPr>
                <a:t>  du </a:t>
              </a:r>
              <a:r>
                <a:rPr lang="fr-FR" sz="1200" b="1">
                  <a:solidFill>
                    <a:prstClr val="black"/>
                  </a:solidFill>
                  <a:latin typeface="Calibri"/>
                </a:rPr>
                <a:t>développement de l’interconnexion </a:t>
              </a:r>
              <a:r>
                <a:rPr lang="fr-FR" sz="1200">
                  <a:solidFill>
                    <a:prstClr val="black"/>
                  </a:solidFill>
                  <a:latin typeface="Calibri"/>
                </a:rPr>
                <a:t>avec la PTF SAS</a:t>
              </a:r>
            </a:p>
            <a:p>
              <a:pPr marL="228594" indent="-228594" defTabSz="293234">
                <a:buFont typeface="Arial" panose="020B0604020202020204" pitchFamily="34" charset="0"/>
                <a:buChar char="•"/>
                <a:defRPr/>
              </a:pPr>
              <a:endParaRPr lang="fr-FR" sz="1200">
                <a:solidFill>
                  <a:prstClr val="black"/>
                </a:solidFill>
                <a:latin typeface="Calibri"/>
              </a:endParaRPr>
            </a:p>
            <a:p>
              <a:pPr marL="228594" indent="-228594" defTabSz="293234">
                <a:buFont typeface="Arial" panose="020B0604020202020204" pitchFamily="34" charset="0"/>
                <a:buChar char="•"/>
                <a:defRPr/>
              </a:pPr>
              <a:r>
                <a:rPr lang="fr-FR" sz="1200">
                  <a:solidFill>
                    <a:prstClr val="black"/>
                  </a:solidFill>
                  <a:latin typeface="Calibri"/>
                </a:rPr>
                <a:t>Test de la </a:t>
              </a:r>
              <a:r>
                <a:rPr lang="fr-FR" sz="1200" b="1">
                  <a:solidFill>
                    <a:prstClr val="black"/>
                  </a:solidFill>
                  <a:latin typeface="Calibri"/>
                </a:rPr>
                <a:t>conformité</a:t>
              </a:r>
              <a:r>
                <a:rPr lang="fr-FR" sz="1200">
                  <a:solidFill>
                    <a:prstClr val="black"/>
                  </a:solidFill>
                  <a:latin typeface="Calibri"/>
                </a:rPr>
                <a:t> aux spécifications et l’interfaçage avec la PTF SAS</a:t>
              </a:r>
            </a:p>
            <a:p>
              <a:pPr marL="228594" indent="-228594" defTabSz="293234">
                <a:buFont typeface="Arial" panose="020B0604020202020204" pitchFamily="34" charset="0"/>
                <a:buChar char="•"/>
                <a:defRPr/>
              </a:pPr>
              <a:endParaRPr lang="fr-FR" sz="1200">
                <a:solidFill>
                  <a:prstClr val="black"/>
                </a:solidFill>
                <a:latin typeface="Calibri"/>
              </a:endParaRPr>
            </a:p>
            <a:p>
              <a:pPr marL="228594" indent="-228594" defTabSz="293234">
                <a:buFont typeface="Arial" panose="020B0604020202020204" pitchFamily="34" charset="0"/>
                <a:buChar char="•"/>
                <a:defRPr/>
              </a:pPr>
              <a:r>
                <a:rPr lang="fr-FR" sz="1200">
                  <a:solidFill>
                    <a:prstClr val="black"/>
                  </a:solidFill>
                  <a:latin typeface="Calibri"/>
                </a:rPr>
                <a:t> Diminution de la </a:t>
              </a:r>
              <a:r>
                <a:rPr lang="fr-FR" sz="1200" b="1">
                  <a:solidFill>
                    <a:prstClr val="black"/>
                  </a:solidFill>
                  <a:latin typeface="Calibri"/>
                </a:rPr>
                <a:t>durée</a:t>
              </a:r>
              <a:r>
                <a:rPr lang="fr-FR" sz="1200">
                  <a:solidFill>
                    <a:prstClr val="black"/>
                  </a:solidFill>
                  <a:latin typeface="Calibri"/>
                </a:rPr>
                <a:t> de la </a:t>
              </a:r>
              <a:r>
                <a:rPr lang="fr-FR" sz="1200" b="1">
                  <a:solidFill>
                    <a:prstClr val="black"/>
                  </a:solidFill>
                  <a:latin typeface="Calibri"/>
                </a:rPr>
                <a:t>recette connectée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93B061F-7AEC-021B-52C0-CBC1BB60A3E0}"/>
              </a:ext>
            </a:extLst>
          </p:cNvPr>
          <p:cNvGrpSpPr/>
          <p:nvPr/>
        </p:nvGrpSpPr>
        <p:grpSpPr>
          <a:xfrm>
            <a:off x="7016538" y="1515412"/>
            <a:ext cx="2124955" cy="4837265"/>
            <a:chOff x="3765498" y="887590"/>
            <a:chExt cx="1593716" cy="3627949"/>
          </a:xfrm>
        </p:grpSpPr>
        <p:pic>
          <p:nvPicPr>
            <p:cNvPr id="24" name="Graphic 122">
              <a:extLst>
                <a:ext uri="{FF2B5EF4-FFF2-40B4-BE49-F238E27FC236}">
                  <a16:creationId xmlns:a16="http://schemas.microsoft.com/office/drawing/2014/main" id="{BE824073-A57F-6EB9-D494-1FBAF7F1F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4249833" y="887590"/>
              <a:ext cx="493200" cy="504084"/>
            </a:xfrm>
            <a:prstGeom prst="rect">
              <a:avLst/>
            </a:prstGeom>
          </p:spPr>
        </p:pic>
        <p:sp>
          <p:nvSpPr>
            <p:cNvPr id="25" name="Rectangle: Rounded Corners 135">
              <a:extLst>
                <a:ext uri="{FF2B5EF4-FFF2-40B4-BE49-F238E27FC236}">
                  <a16:creationId xmlns:a16="http://schemas.microsoft.com/office/drawing/2014/main" id="{DCCBB1DB-4D43-540E-9899-C7D04C69970F}"/>
                </a:ext>
              </a:extLst>
            </p:cNvPr>
            <p:cNvSpPr/>
            <p:nvPr/>
          </p:nvSpPr>
          <p:spPr>
            <a:xfrm>
              <a:off x="4312759" y="1489492"/>
              <a:ext cx="350350" cy="11237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33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6" name="Rectangle: Rounded Corners 139">
              <a:extLst>
                <a:ext uri="{FF2B5EF4-FFF2-40B4-BE49-F238E27FC236}">
                  <a16:creationId xmlns:a16="http://schemas.microsoft.com/office/drawing/2014/main" id="{8ADC861D-F8FA-4A29-572A-5293E544624E}"/>
                </a:ext>
              </a:extLst>
            </p:cNvPr>
            <p:cNvSpPr/>
            <p:nvPr/>
          </p:nvSpPr>
          <p:spPr>
            <a:xfrm>
              <a:off x="3975930" y="1694241"/>
              <a:ext cx="1055258" cy="50951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Référencement SONS</a:t>
              </a:r>
            </a:p>
          </p:txBody>
        </p:sp>
        <p:sp>
          <p:nvSpPr>
            <p:cNvPr id="32" name="TextBox 107">
              <a:extLst>
                <a:ext uri="{FF2B5EF4-FFF2-40B4-BE49-F238E27FC236}">
                  <a16:creationId xmlns:a16="http://schemas.microsoft.com/office/drawing/2014/main" id="{4A7E365E-4740-E387-ECA3-900BF1C7C9C5}"/>
                </a:ext>
              </a:extLst>
            </p:cNvPr>
            <p:cNvSpPr txBox="1"/>
            <p:nvPr/>
          </p:nvSpPr>
          <p:spPr>
            <a:xfrm>
              <a:off x="3765498" y="2645796"/>
              <a:ext cx="1593716" cy="18697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594" indent="-228594" defTabSz="293234">
                <a:buFont typeface="Arial" panose="020B0604020202020204" pitchFamily="34" charset="0"/>
                <a:buChar char="•"/>
                <a:defRPr/>
              </a:pPr>
              <a:r>
                <a:rPr lang="fr-FR" sz="1200">
                  <a:solidFill>
                    <a:prstClr val="black"/>
                  </a:solidFill>
                  <a:latin typeface="Calibri"/>
                </a:rPr>
                <a:t>Sur le modèle des couloirs Ségur vague 1</a:t>
              </a:r>
            </a:p>
            <a:p>
              <a:pPr marL="228594" indent="-228594" defTabSz="293234">
                <a:buFont typeface="Arial" panose="020B0604020202020204" pitchFamily="34" charset="0"/>
                <a:buChar char="•"/>
                <a:defRPr/>
              </a:pPr>
              <a:endParaRPr lang="fr-FR" sz="1200">
                <a:solidFill>
                  <a:prstClr val="black"/>
                </a:solidFill>
                <a:highlight>
                  <a:srgbClr val="FFFF00"/>
                </a:highlight>
                <a:latin typeface="Calibri"/>
              </a:endParaRPr>
            </a:p>
            <a:p>
              <a:pPr marL="228594" indent="-228594" defTabSz="293234">
                <a:buFont typeface="Arial" panose="020B0604020202020204" pitchFamily="34" charset="0"/>
                <a:buChar char="•"/>
                <a:defRPr/>
              </a:pPr>
              <a:r>
                <a:rPr lang="fr-FR" sz="1200">
                  <a:solidFill>
                    <a:prstClr val="black"/>
                  </a:solidFill>
                  <a:latin typeface="Calibri"/>
                </a:rPr>
                <a:t>Objectifs : </a:t>
              </a:r>
            </a:p>
            <a:p>
              <a:pPr marL="479988" lvl="1" indent="-228594" defTabSz="293234">
                <a:buFont typeface="Arial" panose="020B0604020202020204" pitchFamily="34" charset="0"/>
                <a:buChar char="•"/>
                <a:defRPr/>
              </a:pPr>
              <a:r>
                <a:rPr lang="fr-FR" sz="1200" b="1">
                  <a:solidFill>
                    <a:prstClr val="black"/>
                  </a:solidFill>
                  <a:latin typeface="Calibri"/>
                </a:rPr>
                <a:t>Accélérer</a:t>
              </a:r>
              <a:r>
                <a:rPr lang="fr-FR" sz="1200">
                  <a:solidFill>
                    <a:prstClr val="black"/>
                  </a:solidFill>
                  <a:latin typeface="Calibri"/>
                </a:rPr>
                <a:t> les travaux d’interfaçage</a:t>
              </a:r>
            </a:p>
            <a:p>
              <a:pPr marL="479988" lvl="1" indent="-228594" defTabSz="293234">
                <a:buFont typeface="Arial" panose="020B0604020202020204" pitchFamily="34" charset="0"/>
                <a:buChar char="•"/>
                <a:defRPr/>
              </a:pPr>
              <a:r>
                <a:rPr lang="fr-FR" sz="1200">
                  <a:solidFill>
                    <a:prstClr val="black"/>
                  </a:solidFill>
                  <a:latin typeface="Calibri"/>
                </a:rPr>
                <a:t>Mettre en service les éditeurs sur le </a:t>
              </a:r>
              <a:r>
                <a:rPr lang="fr-FR" sz="1200" b="1">
                  <a:solidFill>
                    <a:prstClr val="black"/>
                  </a:solidFill>
                  <a:latin typeface="Calibri"/>
                </a:rPr>
                <a:t>périmètre complet</a:t>
              </a:r>
            </a:p>
            <a:p>
              <a:pPr marL="479988" lvl="1" indent="-228594" defTabSz="293234">
                <a:buFont typeface="Arial" panose="020B0604020202020204" pitchFamily="34" charset="0"/>
                <a:buChar char="•"/>
                <a:defRPr/>
              </a:pPr>
              <a:r>
                <a:rPr lang="fr-FR" sz="1200">
                  <a:solidFill>
                    <a:prstClr val="black"/>
                  </a:solidFill>
                  <a:latin typeface="Calibri"/>
                </a:rPr>
                <a:t>Favoriser la conformité des éditeurs à la </a:t>
              </a:r>
              <a:r>
                <a:rPr lang="fr-FR" sz="1200" b="1">
                  <a:solidFill>
                    <a:prstClr val="black"/>
                  </a:solidFill>
                  <a:latin typeface="Calibri"/>
                </a:rPr>
                <a:t>doctrine e-santé</a:t>
              </a:r>
            </a:p>
            <a:p>
              <a:pPr marL="479988" lvl="1" indent="-228594" defTabSz="293234">
                <a:buFont typeface="Arial" panose="020B0604020202020204" pitchFamily="34" charset="0"/>
                <a:buChar char="•"/>
                <a:defRPr/>
              </a:pPr>
              <a:r>
                <a:rPr lang="fr-FR" sz="1200" b="1">
                  <a:solidFill>
                    <a:prstClr val="black"/>
                  </a:solidFill>
                  <a:latin typeface="Calibri"/>
                </a:rPr>
                <a:t>Financer</a:t>
              </a:r>
              <a:r>
                <a:rPr lang="fr-FR" sz="1200">
                  <a:solidFill>
                    <a:prstClr val="black"/>
                  </a:solidFill>
                  <a:latin typeface="Calibri"/>
                </a:rPr>
                <a:t> les éditeurs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A1F843A0-38E2-C7F9-8278-EFC0E1894988}"/>
              </a:ext>
            </a:extLst>
          </p:cNvPr>
          <p:cNvGrpSpPr/>
          <p:nvPr/>
        </p:nvGrpSpPr>
        <p:grpSpPr>
          <a:xfrm>
            <a:off x="2873325" y="1521231"/>
            <a:ext cx="2193111" cy="4737023"/>
            <a:chOff x="5284273" y="898727"/>
            <a:chExt cx="1644833" cy="3552767"/>
          </a:xfrm>
        </p:grpSpPr>
        <p:sp>
          <p:nvSpPr>
            <p:cNvPr id="38" name="Rectangle: Rounded Corners 103">
              <a:extLst>
                <a:ext uri="{FF2B5EF4-FFF2-40B4-BE49-F238E27FC236}">
                  <a16:creationId xmlns:a16="http://schemas.microsoft.com/office/drawing/2014/main" id="{05F4D1F9-9C76-21AF-3832-CA22965DF190}"/>
                </a:ext>
              </a:extLst>
            </p:cNvPr>
            <p:cNvSpPr/>
            <p:nvPr/>
          </p:nvSpPr>
          <p:spPr>
            <a:xfrm>
              <a:off x="5706045" y="1492656"/>
              <a:ext cx="782659" cy="15653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33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+ 50</a:t>
              </a:r>
            </a:p>
          </p:txBody>
        </p:sp>
        <p:sp>
          <p:nvSpPr>
            <p:cNvPr id="52" name="Rectangle: Rounded Corners 104">
              <a:extLst>
                <a:ext uri="{FF2B5EF4-FFF2-40B4-BE49-F238E27FC236}">
                  <a16:creationId xmlns:a16="http://schemas.microsoft.com/office/drawing/2014/main" id="{643CB6E8-5004-9A31-2D96-EAEBE9394E3D}"/>
                </a:ext>
              </a:extLst>
            </p:cNvPr>
            <p:cNvSpPr/>
            <p:nvPr/>
          </p:nvSpPr>
          <p:spPr>
            <a:xfrm>
              <a:off x="5518734" y="1761447"/>
              <a:ext cx="1210022" cy="32434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Espaces de travail</a:t>
              </a:r>
            </a:p>
            <a:p>
              <a:pPr algn="ctr"/>
              <a:r>
                <a:rPr lang="fr-FR" sz="12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Slack </a:t>
              </a:r>
            </a:p>
          </p:txBody>
        </p:sp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3DE2CF24-BE0A-4674-2D0D-C663D1C9D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29569" y="898727"/>
              <a:ext cx="555972" cy="493200"/>
            </a:xfrm>
            <a:prstGeom prst="rect">
              <a:avLst/>
            </a:prstGeom>
          </p:spPr>
        </p:pic>
        <p:sp>
          <p:nvSpPr>
            <p:cNvPr id="54" name="TextBox 107">
              <a:extLst>
                <a:ext uri="{FF2B5EF4-FFF2-40B4-BE49-F238E27FC236}">
                  <a16:creationId xmlns:a16="http://schemas.microsoft.com/office/drawing/2014/main" id="{A416BB00-97FD-0214-CE9A-F314686B1BED}"/>
                </a:ext>
              </a:extLst>
            </p:cNvPr>
            <p:cNvSpPr txBox="1"/>
            <p:nvPr/>
          </p:nvSpPr>
          <p:spPr>
            <a:xfrm>
              <a:off x="5284273" y="2581751"/>
              <a:ext cx="1644833" cy="18697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293234">
                <a:defRPr/>
              </a:pPr>
              <a:endParaRPr lang="fr-FR" sz="1200">
                <a:solidFill>
                  <a:prstClr val="black"/>
                </a:solidFill>
                <a:latin typeface="Calibri"/>
              </a:endParaRPr>
            </a:p>
            <a:p>
              <a:pPr marL="228594" indent="-228594" defTabSz="293234">
                <a:buFont typeface="Arial" panose="020B0604020202020204" pitchFamily="34" charset="0"/>
                <a:buChar char="•"/>
                <a:defRPr/>
              </a:pPr>
              <a:r>
                <a:rPr lang="fr-FR" sz="1200">
                  <a:solidFill>
                    <a:prstClr val="black"/>
                  </a:solidFill>
                  <a:latin typeface="Calibri"/>
                </a:rPr>
                <a:t>Utilisés sur les différents chantiers </a:t>
              </a:r>
            </a:p>
            <a:p>
              <a:pPr defTabSz="293234">
                <a:defRPr/>
              </a:pPr>
              <a:endParaRPr lang="fr-FR" sz="1200">
                <a:solidFill>
                  <a:prstClr val="black"/>
                </a:solidFill>
                <a:latin typeface="Calibri"/>
              </a:endParaRPr>
            </a:p>
            <a:p>
              <a:pPr marL="228594" indent="-228594" defTabSz="293234">
                <a:buFont typeface="Arial" panose="020B0604020202020204" pitchFamily="34" charset="0"/>
                <a:buChar char="•"/>
                <a:defRPr/>
              </a:pPr>
              <a:r>
                <a:rPr lang="fr-FR" sz="1200">
                  <a:solidFill>
                    <a:prstClr val="black"/>
                  </a:solidFill>
                  <a:latin typeface="Calibri"/>
                </a:rPr>
                <a:t>Interaction </a:t>
              </a:r>
              <a:r>
                <a:rPr lang="fr-FR" sz="1200" b="1">
                  <a:solidFill>
                    <a:prstClr val="black"/>
                  </a:solidFill>
                  <a:latin typeface="Calibri"/>
                </a:rPr>
                <a:t>immédiate</a:t>
              </a:r>
              <a:r>
                <a:rPr lang="fr-FR" sz="1200">
                  <a:solidFill>
                    <a:prstClr val="black"/>
                  </a:solidFill>
                  <a:latin typeface="Calibri"/>
                </a:rPr>
                <a:t> et informelle avec les industriels</a:t>
              </a:r>
            </a:p>
            <a:p>
              <a:pPr marL="228594" indent="-228594" defTabSz="293234">
                <a:buFont typeface="Arial" panose="020B0604020202020204" pitchFamily="34" charset="0"/>
                <a:buChar char="•"/>
                <a:defRPr/>
              </a:pPr>
              <a:endParaRPr lang="fr-FR" sz="1200">
                <a:solidFill>
                  <a:prstClr val="black"/>
                </a:solidFill>
                <a:latin typeface="Calibri"/>
              </a:endParaRPr>
            </a:p>
            <a:p>
              <a:pPr marL="228594" indent="-228594" defTabSz="293234">
                <a:buFont typeface="Arial" panose="020B0604020202020204" pitchFamily="34" charset="0"/>
                <a:buChar char="•"/>
                <a:defRPr/>
              </a:pPr>
              <a:r>
                <a:rPr lang="fr-FR" sz="1200">
                  <a:solidFill>
                    <a:prstClr val="black"/>
                  </a:solidFill>
                  <a:latin typeface="Calibri"/>
                </a:rPr>
                <a:t>Utilisés dès le démarrage de la </a:t>
              </a:r>
              <a:r>
                <a:rPr lang="fr-FR" sz="1200" b="1">
                  <a:solidFill>
                    <a:prstClr val="black"/>
                  </a:solidFill>
                  <a:latin typeface="Calibri"/>
                </a:rPr>
                <a:t>recette connectée </a:t>
              </a:r>
              <a:r>
                <a:rPr lang="fr-FR" sz="1200">
                  <a:solidFill>
                    <a:prstClr val="black"/>
                  </a:solidFill>
                  <a:latin typeface="Calibri"/>
                </a:rPr>
                <a:t>(suivi anomalie )  et jusqu’à la phase de maintenance)</a:t>
              </a:r>
            </a:p>
            <a:p>
              <a:pPr marL="228594" indent="-228594" defTabSz="293234">
                <a:buFont typeface="Wingdings" panose="05000000000000000000" pitchFamily="2" charset="2"/>
                <a:buChar char="Ø"/>
                <a:defRPr/>
              </a:pPr>
              <a:endParaRPr lang="fr-FR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5E774E72-9512-3E9A-342C-7ED023D271AC}"/>
              </a:ext>
            </a:extLst>
          </p:cNvPr>
          <p:cNvGrpSpPr/>
          <p:nvPr/>
        </p:nvGrpSpPr>
        <p:grpSpPr>
          <a:xfrm>
            <a:off x="4967884" y="1528680"/>
            <a:ext cx="2116911" cy="4897490"/>
            <a:chOff x="7058393" y="1105876"/>
            <a:chExt cx="1587683" cy="3673111"/>
          </a:xfrm>
        </p:grpSpPr>
        <p:sp>
          <p:nvSpPr>
            <p:cNvPr id="56" name="Rectangle: Rounded Corners 110">
              <a:extLst>
                <a:ext uri="{FF2B5EF4-FFF2-40B4-BE49-F238E27FC236}">
                  <a16:creationId xmlns:a16="http://schemas.microsoft.com/office/drawing/2014/main" id="{6F86DF28-0506-3573-93EB-E4F2E89150C7}"/>
                </a:ext>
              </a:extLst>
            </p:cNvPr>
            <p:cNvSpPr/>
            <p:nvPr/>
          </p:nvSpPr>
          <p:spPr>
            <a:xfrm>
              <a:off x="7424994" y="1660197"/>
              <a:ext cx="782659" cy="20066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33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7" name="Rectangle: Rounded Corners 112">
              <a:extLst>
                <a:ext uri="{FF2B5EF4-FFF2-40B4-BE49-F238E27FC236}">
                  <a16:creationId xmlns:a16="http://schemas.microsoft.com/office/drawing/2014/main" id="{91BCDF8D-7E61-C028-A837-68BB18A03713}"/>
                </a:ext>
              </a:extLst>
            </p:cNvPr>
            <p:cNvSpPr/>
            <p:nvPr/>
          </p:nvSpPr>
          <p:spPr>
            <a:xfrm>
              <a:off x="7058393" y="1966862"/>
              <a:ext cx="1536491" cy="33941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BAL</a:t>
              </a:r>
            </a:p>
            <a:p>
              <a:pPr algn="ctr"/>
              <a:r>
                <a:rPr lang="fr-FR" sz="120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sas-contact-editeur</a:t>
              </a:r>
              <a:endParaRPr lang="fr-FR" sz="1067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8" name="Graphique 57" descr="Adresse de courrier avec un remplissage uni">
              <a:extLst>
                <a:ext uri="{FF2B5EF4-FFF2-40B4-BE49-F238E27FC236}">
                  <a16:creationId xmlns:a16="http://schemas.microsoft.com/office/drawing/2014/main" id="{548284CA-E1AE-2996-3DE9-0D30D866E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605325" y="1105876"/>
              <a:ext cx="415834" cy="415834"/>
            </a:xfrm>
            <a:prstGeom prst="rect">
              <a:avLst/>
            </a:prstGeom>
          </p:spPr>
        </p:pic>
        <p:sp>
          <p:nvSpPr>
            <p:cNvPr id="59" name="TextBox 107">
              <a:extLst>
                <a:ext uri="{FF2B5EF4-FFF2-40B4-BE49-F238E27FC236}">
                  <a16:creationId xmlns:a16="http://schemas.microsoft.com/office/drawing/2014/main" id="{6BAA7103-C7C8-B04A-130B-7D2CB873BB8F}"/>
                </a:ext>
              </a:extLst>
            </p:cNvPr>
            <p:cNvSpPr txBox="1"/>
            <p:nvPr/>
          </p:nvSpPr>
          <p:spPr>
            <a:xfrm>
              <a:off x="7132307" y="2632249"/>
              <a:ext cx="1513769" cy="21467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594" indent="-228594" defTabSz="293234">
                <a:buFont typeface="Arial" panose="020B0604020202020204" pitchFamily="34" charset="0"/>
                <a:buChar char="•"/>
                <a:defRPr/>
              </a:pPr>
              <a:r>
                <a:rPr lang="fr-FR" sz="1200">
                  <a:solidFill>
                    <a:prstClr val="black"/>
                  </a:solidFill>
                  <a:latin typeface="Calibri"/>
                </a:rPr>
                <a:t>Envoi aux industriels de </a:t>
              </a:r>
              <a:r>
                <a:rPr lang="fr-FR" sz="1200" b="1">
                  <a:solidFill>
                    <a:prstClr val="black"/>
                  </a:solidFill>
                  <a:latin typeface="Calibri"/>
                </a:rPr>
                <a:t>communications globales </a:t>
              </a:r>
              <a:r>
                <a:rPr lang="fr-FR" sz="1200">
                  <a:solidFill>
                    <a:prstClr val="black"/>
                  </a:solidFill>
                  <a:latin typeface="Calibri"/>
                </a:rPr>
                <a:t>ou ciblées sur certains chantiers (PS à titre individuel, échéances SONS, envoi de sondage, …)</a:t>
              </a:r>
            </a:p>
            <a:p>
              <a:pPr marL="228594" indent="-228594" defTabSz="293234">
                <a:buFont typeface="Arial" panose="020B0604020202020204" pitchFamily="34" charset="0"/>
                <a:buChar char="•"/>
                <a:defRPr/>
              </a:pPr>
              <a:endParaRPr lang="fr-FR" sz="1200">
                <a:solidFill>
                  <a:prstClr val="black"/>
                </a:solidFill>
                <a:latin typeface="Calibri"/>
              </a:endParaRPr>
            </a:p>
            <a:p>
              <a:pPr marL="228594" indent="-228594" defTabSz="293234">
                <a:buFont typeface="Arial" panose="020B0604020202020204" pitchFamily="34" charset="0"/>
                <a:buChar char="•"/>
                <a:defRPr/>
              </a:pPr>
              <a:r>
                <a:rPr lang="fr-FR" sz="1200" b="1">
                  <a:solidFill>
                    <a:prstClr val="black"/>
                  </a:solidFill>
                  <a:latin typeface="Calibri"/>
                </a:rPr>
                <a:t>Centralisation</a:t>
              </a:r>
              <a:r>
                <a:rPr lang="fr-FR" sz="1200">
                  <a:solidFill>
                    <a:prstClr val="black"/>
                  </a:solidFill>
                  <a:latin typeface="Calibri"/>
                </a:rPr>
                <a:t> des envois de mail éditeurs, notamment les demandes d’interfaçage de nouveau éditeurs</a:t>
              </a:r>
            </a:p>
            <a:p>
              <a:pPr marL="228594" indent="-228594" defTabSz="293234">
                <a:buFont typeface="Wingdings" panose="05000000000000000000" pitchFamily="2" charset="2"/>
                <a:buChar char="Ø"/>
                <a:defRPr/>
              </a:pPr>
              <a:endParaRPr lang="fr-FR" sz="1200">
                <a:solidFill>
                  <a:prstClr val="black"/>
                </a:solidFill>
                <a:latin typeface="Calibri"/>
              </a:endParaRPr>
            </a:p>
            <a:p>
              <a:pPr marL="228594" indent="-228594" defTabSz="293234">
                <a:buFont typeface="Wingdings" panose="05000000000000000000" pitchFamily="2" charset="2"/>
                <a:buChar char="Ø"/>
                <a:defRPr/>
              </a:pPr>
              <a:endParaRPr lang="fr-FR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0" name="Flèche : double flèche horizontale 59">
            <a:extLst>
              <a:ext uri="{FF2B5EF4-FFF2-40B4-BE49-F238E27FC236}">
                <a16:creationId xmlns:a16="http://schemas.microsoft.com/office/drawing/2014/main" id="{DBC3D80D-EA74-5D91-4B9A-27BC62F12B79}"/>
              </a:ext>
            </a:extLst>
          </p:cNvPr>
          <p:cNvSpPr/>
          <p:nvPr/>
        </p:nvSpPr>
        <p:spPr>
          <a:xfrm>
            <a:off x="1079617" y="1125430"/>
            <a:ext cx="5930039" cy="298027"/>
          </a:xfrm>
          <a:prstGeom prst="leftRightArrow">
            <a:avLst>
              <a:gd name="adj1" fmla="val 62122"/>
              <a:gd name="adj2" fmla="val 50000"/>
            </a:avLst>
          </a:prstGeom>
          <a:solidFill>
            <a:srgbClr val="4171B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</a:t>
            </a:r>
          </a:p>
        </p:txBody>
      </p:sp>
      <p:sp>
        <p:nvSpPr>
          <p:cNvPr id="61" name="Flèche : double flèche horizontale 60">
            <a:extLst>
              <a:ext uri="{FF2B5EF4-FFF2-40B4-BE49-F238E27FC236}">
                <a16:creationId xmlns:a16="http://schemas.microsoft.com/office/drawing/2014/main" id="{87334FDB-4476-3AD1-36E6-75D65910D1FC}"/>
              </a:ext>
            </a:extLst>
          </p:cNvPr>
          <p:cNvSpPr/>
          <p:nvPr/>
        </p:nvSpPr>
        <p:spPr>
          <a:xfrm>
            <a:off x="7016539" y="1128816"/>
            <a:ext cx="4335371" cy="298027"/>
          </a:xfrm>
          <a:prstGeom prst="leftRightArrow">
            <a:avLst>
              <a:gd name="adj1" fmla="val 62122"/>
              <a:gd name="adj2" fmla="val 50000"/>
            </a:avLst>
          </a:prstGeom>
          <a:solidFill>
            <a:srgbClr val="4171B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Accélérateurs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9CAC3DA-F9E2-2975-866A-D7830C02AFAA}"/>
              </a:ext>
            </a:extLst>
          </p:cNvPr>
          <p:cNvCxnSpPr>
            <a:cxnSpLocks/>
          </p:cNvCxnSpPr>
          <p:nvPr/>
        </p:nvCxnSpPr>
        <p:spPr>
          <a:xfrm>
            <a:off x="2896044" y="3270298"/>
            <a:ext cx="0" cy="328967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23CD10E-A46A-4361-DA02-582D93940BF6}"/>
              </a:ext>
            </a:extLst>
          </p:cNvPr>
          <p:cNvCxnSpPr>
            <a:cxnSpLocks/>
          </p:cNvCxnSpPr>
          <p:nvPr/>
        </p:nvCxnSpPr>
        <p:spPr>
          <a:xfrm>
            <a:off x="5066436" y="3278223"/>
            <a:ext cx="0" cy="328175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E2D87A0E-679B-077F-B8FE-A2E22A93C6B6}"/>
              </a:ext>
            </a:extLst>
          </p:cNvPr>
          <p:cNvCxnSpPr>
            <a:cxnSpLocks/>
          </p:cNvCxnSpPr>
          <p:nvPr/>
        </p:nvCxnSpPr>
        <p:spPr>
          <a:xfrm>
            <a:off x="7057900" y="3278223"/>
            <a:ext cx="0" cy="328175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34074DD-6625-180D-6031-63CE150380DF}"/>
              </a:ext>
            </a:extLst>
          </p:cNvPr>
          <p:cNvCxnSpPr>
            <a:cxnSpLocks/>
          </p:cNvCxnSpPr>
          <p:nvPr/>
        </p:nvCxnSpPr>
        <p:spPr>
          <a:xfrm>
            <a:off x="9303156" y="3270298"/>
            <a:ext cx="0" cy="328967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361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106131-334F-4016-B6C8-CF518835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9711195-CCB4-835C-3637-7F9C3D92678F}"/>
              </a:ext>
            </a:extLst>
          </p:cNvPr>
          <p:cNvSpPr txBox="1">
            <a:spLocks/>
          </p:cNvSpPr>
          <p:nvPr/>
        </p:nvSpPr>
        <p:spPr>
          <a:xfrm>
            <a:off x="4866977" y="231326"/>
            <a:ext cx="6864096" cy="44041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Témoignage éditeur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CA9DF2-F0B4-E683-D2A3-DE71817832EB}"/>
              </a:ext>
            </a:extLst>
          </p:cNvPr>
          <p:cNvSpPr/>
          <p:nvPr/>
        </p:nvSpPr>
        <p:spPr>
          <a:xfrm>
            <a:off x="5971514" y="4104248"/>
            <a:ext cx="2981559" cy="914345"/>
          </a:xfrm>
          <a:prstGeom prst="rect">
            <a:avLst/>
          </a:prstGeom>
          <a:solidFill>
            <a:srgbClr val="006AB2"/>
          </a:solidFill>
          <a:ln w="9525">
            <a:solidFill>
              <a:srgbClr val="006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9508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9667"/>
            <a:r>
              <a:rPr lang="fr-FR" sz="1545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Michel-Ange Kuntz</a:t>
            </a:r>
          </a:p>
          <a:p>
            <a:pPr algn="ctr" defTabSz="1009667"/>
            <a:r>
              <a:rPr lang="fr-FR" sz="1545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CTO / Directeur technique </a:t>
            </a:r>
          </a:p>
          <a:p>
            <a:pPr algn="ctr" defTabSz="1009667"/>
            <a:r>
              <a:rPr lang="fr-FR" sz="1545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société </a:t>
            </a:r>
            <a:r>
              <a:rPr lang="fr-FR" sz="1545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Divoluci</a:t>
            </a:r>
          </a:p>
        </p:txBody>
      </p:sp>
      <p:pic>
        <p:nvPicPr>
          <p:cNvPr id="9" name="Graphique 8" descr="Bulle de discussion contour">
            <a:extLst>
              <a:ext uri="{FF2B5EF4-FFF2-40B4-BE49-F238E27FC236}">
                <a16:creationId xmlns:a16="http://schemas.microsoft.com/office/drawing/2014/main" id="{A0E77180-0DE0-CB8E-F8E9-ABE4BAA0E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800" y="1567429"/>
            <a:ext cx="1758845" cy="175884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4E8B0B2-507F-F4B1-A783-2EF9243521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500" b="12500"/>
          <a:stretch/>
        </p:blipFill>
        <p:spPr>
          <a:xfrm>
            <a:off x="4830260" y="3846199"/>
            <a:ext cx="1411939" cy="1411939"/>
          </a:xfrm>
          <a:prstGeom prst="ellipse">
            <a:avLst/>
          </a:prstGeom>
          <a:ln>
            <a:solidFill>
              <a:srgbClr val="006AB2"/>
            </a:solidFill>
          </a:ln>
        </p:spPr>
      </p:pic>
    </p:spTree>
    <p:extLst>
      <p:ext uri="{BB962C8B-B14F-4D97-AF65-F5344CB8AC3E}">
        <p14:creationId xmlns:p14="http://schemas.microsoft.com/office/powerpoint/2010/main" val="668843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106131-334F-4016-B6C8-CF518835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9711195-CCB4-835C-3637-7F9C3D92678F}"/>
              </a:ext>
            </a:extLst>
          </p:cNvPr>
          <p:cNvSpPr txBox="1">
            <a:spLocks/>
          </p:cNvSpPr>
          <p:nvPr/>
        </p:nvSpPr>
        <p:spPr>
          <a:xfrm>
            <a:off x="5035143" y="247790"/>
            <a:ext cx="6864096" cy="88069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Travaux d’interfaçage</a:t>
            </a:r>
            <a:br>
              <a:rPr 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Enquête de satisfaction octobre 2023</a:t>
            </a:r>
            <a:br>
              <a:rPr lang="fr-FR">
                <a:cs typeface="Calibri" panose="020F0502020204030204" pitchFamily="34" charset="0"/>
              </a:rPr>
            </a:br>
            <a:endParaRPr lang="fr-FR" sz="1600" b="0" i="1">
              <a:cs typeface="Calibri" panose="020F050202020403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D9C090A-AAF1-3F09-B88D-3322A5F1F19B}"/>
              </a:ext>
            </a:extLst>
          </p:cNvPr>
          <p:cNvGrpSpPr/>
          <p:nvPr/>
        </p:nvGrpSpPr>
        <p:grpSpPr>
          <a:xfrm>
            <a:off x="1004595" y="1908859"/>
            <a:ext cx="1828252" cy="1004669"/>
            <a:chOff x="1330037" y="1238332"/>
            <a:chExt cx="1385780" cy="680521"/>
          </a:xfrm>
        </p:grpSpPr>
        <p:sp>
          <p:nvSpPr>
            <p:cNvPr id="9" name="Étoile : 5 branches 8">
              <a:extLst>
                <a:ext uri="{FF2B5EF4-FFF2-40B4-BE49-F238E27FC236}">
                  <a16:creationId xmlns:a16="http://schemas.microsoft.com/office/drawing/2014/main" id="{DD0A34E7-E79E-D38D-8CCE-24890248679A}"/>
                </a:ext>
              </a:extLst>
            </p:cNvPr>
            <p:cNvSpPr/>
            <p:nvPr/>
          </p:nvSpPr>
          <p:spPr>
            <a:xfrm>
              <a:off x="1468800" y="1497600"/>
              <a:ext cx="144000" cy="144000"/>
            </a:xfrm>
            <a:prstGeom prst="star5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0" name="Étoile : 5 branches 9">
              <a:extLst>
                <a:ext uri="{FF2B5EF4-FFF2-40B4-BE49-F238E27FC236}">
                  <a16:creationId xmlns:a16="http://schemas.microsoft.com/office/drawing/2014/main" id="{5EA2F10E-3349-EAA7-A3BF-A14BF87EB57E}"/>
                </a:ext>
              </a:extLst>
            </p:cNvPr>
            <p:cNvSpPr/>
            <p:nvPr/>
          </p:nvSpPr>
          <p:spPr>
            <a:xfrm>
              <a:off x="1711255" y="1497600"/>
              <a:ext cx="144000" cy="144000"/>
            </a:xfrm>
            <a:prstGeom prst="star5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1" name="Étoile : 5 branches 10">
              <a:extLst>
                <a:ext uri="{FF2B5EF4-FFF2-40B4-BE49-F238E27FC236}">
                  <a16:creationId xmlns:a16="http://schemas.microsoft.com/office/drawing/2014/main" id="{EA24BC15-DF34-DAD0-F7EF-73035DA4BBE2}"/>
                </a:ext>
              </a:extLst>
            </p:cNvPr>
            <p:cNvSpPr/>
            <p:nvPr/>
          </p:nvSpPr>
          <p:spPr>
            <a:xfrm>
              <a:off x="1960637" y="1497600"/>
              <a:ext cx="144000" cy="144000"/>
            </a:xfrm>
            <a:prstGeom prst="star5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2" name="Étoile : 5 branches 11">
              <a:extLst>
                <a:ext uri="{FF2B5EF4-FFF2-40B4-BE49-F238E27FC236}">
                  <a16:creationId xmlns:a16="http://schemas.microsoft.com/office/drawing/2014/main" id="{8EACABF2-D2BF-3DAF-D538-D22AC53E8A1A}"/>
                </a:ext>
              </a:extLst>
            </p:cNvPr>
            <p:cNvSpPr/>
            <p:nvPr/>
          </p:nvSpPr>
          <p:spPr>
            <a:xfrm>
              <a:off x="2203092" y="1497600"/>
              <a:ext cx="144000" cy="144000"/>
            </a:xfrm>
            <a:prstGeom prst="star5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3" name="Étoile : 5 branches 12">
              <a:extLst>
                <a:ext uri="{FF2B5EF4-FFF2-40B4-BE49-F238E27FC236}">
                  <a16:creationId xmlns:a16="http://schemas.microsoft.com/office/drawing/2014/main" id="{74195297-92F7-CE17-8D0B-3CD089029C39}"/>
                </a:ext>
              </a:extLst>
            </p:cNvPr>
            <p:cNvSpPr/>
            <p:nvPr/>
          </p:nvSpPr>
          <p:spPr>
            <a:xfrm>
              <a:off x="2452475" y="1497600"/>
              <a:ext cx="144000" cy="144000"/>
            </a:xfrm>
            <a:prstGeom prst="star5">
              <a:avLst/>
            </a:prstGeom>
            <a:gradFill flip="none" rotWithShape="1">
              <a:gsLst>
                <a:gs pos="49000">
                  <a:schemeClr val="accent1">
                    <a:lumMod val="67000"/>
                  </a:schemeClr>
                </a:gs>
                <a:gs pos="51000">
                  <a:schemeClr val="accent1">
                    <a:lumMod val="97000"/>
                    <a:lumOff val="3000"/>
                  </a:schemeClr>
                </a:gs>
                <a:gs pos="51000">
                  <a:schemeClr val="accent1">
                    <a:lumMod val="60000"/>
                    <a:lumOff val="40000"/>
                  </a:schemeClr>
                </a:gs>
              </a:gsLst>
              <a:lin ang="0" scaled="0"/>
              <a:tileRect/>
            </a:gra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13CE7C0-A9B9-3E10-BFA1-A69C69241AD2}"/>
                </a:ext>
              </a:extLst>
            </p:cNvPr>
            <p:cNvSpPr txBox="1"/>
            <p:nvPr/>
          </p:nvSpPr>
          <p:spPr>
            <a:xfrm>
              <a:off x="1835398" y="1238332"/>
              <a:ext cx="394855" cy="214745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ctr" anchorCtr="0">
              <a:noAutofit/>
            </a:bodyPr>
            <a:lstStyle/>
            <a:p>
              <a:pPr algn="ctr"/>
              <a:r>
                <a:rPr lang="fr-FR" sz="1100" b="1">
                  <a:solidFill>
                    <a:schemeClr val="tx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4.6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99C2914-7EA8-649A-90B2-7026A538E876}"/>
                </a:ext>
              </a:extLst>
            </p:cNvPr>
            <p:cNvSpPr txBox="1"/>
            <p:nvPr/>
          </p:nvSpPr>
          <p:spPr>
            <a:xfrm>
              <a:off x="1330037" y="1704108"/>
              <a:ext cx="394855" cy="214745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ctr" anchorCtr="0">
              <a:noAutofit/>
            </a:bodyPr>
            <a:lstStyle/>
            <a:p>
              <a:pPr algn="ctr"/>
              <a:r>
                <a:rPr lang="fr-FR" sz="700">
                  <a:solidFill>
                    <a:schemeClr val="tx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0%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70E27A58-5C71-0759-A70C-7288055D7EFE}"/>
                </a:ext>
              </a:extLst>
            </p:cNvPr>
            <p:cNvSpPr txBox="1"/>
            <p:nvPr/>
          </p:nvSpPr>
          <p:spPr>
            <a:xfrm>
              <a:off x="1551707" y="1702800"/>
              <a:ext cx="394855" cy="214745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ctr" anchorCtr="0">
              <a:noAutofit/>
            </a:bodyPr>
            <a:lstStyle/>
            <a:p>
              <a:pPr algn="ctr"/>
              <a:r>
                <a:rPr lang="fr-FR" sz="700">
                  <a:solidFill>
                    <a:schemeClr val="tx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0%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F976D828-6A34-0AB7-A7E1-BBF15688C73D}"/>
                </a:ext>
              </a:extLst>
            </p:cNvPr>
            <p:cNvSpPr txBox="1"/>
            <p:nvPr/>
          </p:nvSpPr>
          <p:spPr>
            <a:xfrm>
              <a:off x="2074221" y="1702800"/>
              <a:ext cx="394855" cy="214745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ctr" anchorCtr="0">
              <a:noAutofit/>
            </a:bodyPr>
            <a:lstStyle/>
            <a:p>
              <a:pPr algn="ctr"/>
              <a:r>
                <a:rPr lang="fr-FR" sz="700">
                  <a:solidFill>
                    <a:schemeClr val="tx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22%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62EAF3D6-993C-36B3-40A0-4A772768C12E}"/>
                </a:ext>
              </a:extLst>
            </p:cNvPr>
            <p:cNvSpPr txBox="1"/>
            <p:nvPr/>
          </p:nvSpPr>
          <p:spPr>
            <a:xfrm>
              <a:off x="1820222" y="1702800"/>
              <a:ext cx="394855" cy="214745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ctr" anchorCtr="0">
              <a:noAutofit/>
            </a:bodyPr>
            <a:lstStyle/>
            <a:p>
              <a:pPr algn="ctr"/>
              <a:r>
                <a:rPr lang="fr-FR" sz="700">
                  <a:solidFill>
                    <a:schemeClr val="tx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5%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2F2DAC68-859D-0B81-2F8A-5F8704E3A41C}"/>
                </a:ext>
              </a:extLst>
            </p:cNvPr>
            <p:cNvSpPr txBox="1"/>
            <p:nvPr/>
          </p:nvSpPr>
          <p:spPr>
            <a:xfrm>
              <a:off x="2320962" y="1702800"/>
              <a:ext cx="394855" cy="214745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ctr" anchorCtr="0">
              <a:noAutofit/>
            </a:bodyPr>
            <a:lstStyle/>
            <a:p>
              <a:pPr algn="ctr"/>
              <a:r>
                <a:rPr lang="fr-FR" sz="700">
                  <a:solidFill>
                    <a:schemeClr val="tx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72%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87ABF10-BAB2-88E6-ABB3-0FD176513A66}"/>
              </a:ext>
            </a:extLst>
          </p:cNvPr>
          <p:cNvGrpSpPr/>
          <p:nvPr/>
        </p:nvGrpSpPr>
        <p:grpSpPr>
          <a:xfrm>
            <a:off x="1013768" y="3637075"/>
            <a:ext cx="1747362" cy="925960"/>
            <a:chOff x="1330037" y="1202046"/>
            <a:chExt cx="1385780" cy="716807"/>
          </a:xfrm>
        </p:grpSpPr>
        <p:sp>
          <p:nvSpPr>
            <p:cNvPr id="22" name="Étoile : 5 branches 21">
              <a:extLst>
                <a:ext uri="{FF2B5EF4-FFF2-40B4-BE49-F238E27FC236}">
                  <a16:creationId xmlns:a16="http://schemas.microsoft.com/office/drawing/2014/main" id="{4DFF63AD-70BD-442A-BDD7-303C9352B49F}"/>
                </a:ext>
              </a:extLst>
            </p:cNvPr>
            <p:cNvSpPr/>
            <p:nvPr/>
          </p:nvSpPr>
          <p:spPr>
            <a:xfrm>
              <a:off x="1468800" y="1497600"/>
              <a:ext cx="144000" cy="144000"/>
            </a:xfrm>
            <a:prstGeom prst="star5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23" name="Étoile : 5 branches 22">
              <a:extLst>
                <a:ext uri="{FF2B5EF4-FFF2-40B4-BE49-F238E27FC236}">
                  <a16:creationId xmlns:a16="http://schemas.microsoft.com/office/drawing/2014/main" id="{E2F2AB70-6247-B519-4280-97F0DC48D91A}"/>
                </a:ext>
              </a:extLst>
            </p:cNvPr>
            <p:cNvSpPr/>
            <p:nvPr/>
          </p:nvSpPr>
          <p:spPr>
            <a:xfrm>
              <a:off x="1711255" y="1497600"/>
              <a:ext cx="144000" cy="144000"/>
            </a:xfrm>
            <a:prstGeom prst="star5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24" name="Étoile : 5 branches 23">
              <a:extLst>
                <a:ext uri="{FF2B5EF4-FFF2-40B4-BE49-F238E27FC236}">
                  <a16:creationId xmlns:a16="http://schemas.microsoft.com/office/drawing/2014/main" id="{90D2CCA8-FCBB-19D8-F2CA-2189AC74E0B4}"/>
                </a:ext>
              </a:extLst>
            </p:cNvPr>
            <p:cNvSpPr/>
            <p:nvPr/>
          </p:nvSpPr>
          <p:spPr>
            <a:xfrm>
              <a:off x="1960637" y="1497600"/>
              <a:ext cx="144000" cy="144000"/>
            </a:xfrm>
            <a:prstGeom prst="star5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25" name="Étoile : 5 branches 24">
              <a:extLst>
                <a:ext uri="{FF2B5EF4-FFF2-40B4-BE49-F238E27FC236}">
                  <a16:creationId xmlns:a16="http://schemas.microsoft.com/office/drawing/2014/main" id="{9C703CF3-F998-DBD1-EB64-C08D7110FE92}"/>
                </a:ext>
              </a:extLst>
            </p:cNvPr>
            <p:cNvSpPr/>
            <p:nvPr/>
          </p:nvSpPr>
          <p:spPr>
            <a:xfrm>
              <a:off x="2203092" y="1497600"/>
              <a:ext cx="144000" cy="144000"/>
            </a:xfrm>
            <a:prstGeom prst="star5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26" name="Étoile : 5 branches 25">
              <a:extLst>
                <a:ext uri="{FF2B5EF4-FFF2-40B4-BE49-F238E27FC236}">
                  <a16:creationId xmlns:a16="http://schemas.microsoft.com/office/drawing/2014/main" id="{5F19A56C-C90E-0AB9-4071-A7ED81CAC12C}"/>
                </a:ext>
              </a:extLst>
            </p:cNvPr>
            <p:cNvSpPr/>
            <p:nvPr/>
          </p:nvSpPr>
          <p:spPr>
            <a:xfrm>
              <a:off x="2452475" y="1497600"/>
              <a:ext cx="144000" cy="144000"/>
            </a:xfrm>
            <a:prstGeom prst="star5">
              <a:avLst/>
            </a:prstGeom>
            <a:gradFill flip="none" rotWithShape="1">
              <a:gsLst>
                <a:gs pos="49000">
                  <a:schemeClr val="accent1">
                    <a:lumMod val="67000"/>
                  </a:schemeClr>
                </a:gs>
                <a:gs pos="60000">
                  <a:schemeClr val="accent1">
                    <a:lumMod val="97000"/>
                    <a:lumOff val="3000"/>
                  </a:schemeClr>
                </a:gs>
                <a:gs pos="55000">
                  <a:schemeClr val="accent1">
                    <a:lumMod val="60000"/>
                    <a:lumOff val="40000"/>
                  </a:schemeClr>
                </a:gs>
              </a:gsLst>
              <a:lin ang="0" scaled="0"/>
              <a:tileRect/>
            </a:gra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1E2AC4AD-D144-1BBE-EA13-BE2CA927CD65}"/>
                </a:ext>
              </a:extLst>
            </p:cNvPr>
            <p:cNvSpPr txBox="1"/>
            <p:nvPr/>
          </p:nvSpPr>
          <p:spPr>
            <a:xfrm>
              <a:off x="1835397" y="1202046"/>
              <a:ext cx="394855" cy="214745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ctr" anchorCtr="0">
              <a:noAutofit/>
            </a:bodyPr>
            <a:lstStyle/>
            <a:p>
              <a:pPr algn="ctr"/>
              <a:r>
                <a:rPr lang="fr-FR" sz="1100" b="1">
                  <a:solidFill>
                    <a:schemeClr val="tx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4.6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C32DE2E1-CB12-F99D-CC71-12DAE257B6B6}"/>
                </a:ext>
              </a:extLst>
            </p:cNvPr>
            <p:cNvSpPr txBox="1"/>
            <p:nvPr/>
          </p:nvSpPr>
          <p:spPr>
            <a:xfrm>
              <a:off x="1330037" y="1704108"/>
              <a:ext cx="394855" cy="214745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ctr" anchorCtr="0">
              <a:noAutofit/>
            </a:bodyPr>
            <a:lstStyle/>
            <a:p>
              <a:pPr algn="ctr"/>
              <a:r>
                <a:rPr lang="fr-FR" sz="700">
                  <a:solidFill>
                    <a:schemeClr val="tx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0%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29C5338E-E2D1-CD14-0273-9A8B8F5588CC}"/>
                </a:ext>
              </a:extLst>
            </p:cNvPr>
            <p:cNvSpPr txBox="1"/>
            <p:nvPr/>
          </p:nvSpPr>
          <p:spPr>
            <a:xfrm>
              <a:off x="1551707" y="1702800"/>
              <a:ext cx="394855" cy="214745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ctr" anchorCtr="0">
              <a:noAutofit/>
            </a:bodyPr>
            <a:lstStyle/>
            <a:p>
              <a:pPr algn="ctr"/>
              <a:r>
                <a:rPr lang="fr-FR" sz="700">
                  <a:solidFill>
                    <a:schemeClr val="tx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0%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C49084A8-E6AD-54F1-71AB-3F61264E7BA2}"/>
                </a:ext>
              </a:extLst>
            </p:cNvPr>
            <p:cNvSpPr txBox="1"/>
            <p:nvPr/>
          </p:nvSpPr>
          <p:spPr>
            <a:xfrm>
              <a:off x="2074221" y="1702800"/>
              <a:ext cx="394855" cy="214745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ctr" anchorCtr="0">
              <a:noAutofit/>
            </a:bodyPr>
            <a:lstStyle/>
            <a:p>
              <a:pPr algn="ctr"/>
              <a:r>
                <a:rPr lang="fr-FR" sz="700">
                  <a:solidFill>
                    <a:schemeClr val="tx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33%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86E98C6F-5D02-B81B-E341-E08C5F5D69E6}"/>
                </a:ext>
              </a:extLst>
            </p:cNvPr>
            <p:cNvSpPr txBox="1"/>
            <p:nvPr/>
          </p:nvSpPr>
          <p:spPr>
            <a:xfrm>
              <a:off x="1820222" y="1702800"/>
              <a:ext cx="394855" cy="214745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ctr" anchorCtr="0">
              <a:noAutofit/>
            </a:bodyPr>
            <a:lstStyle/>
            <a:p>
              <a:pPr algn="ctr"/>
              <a:r>
                <a:rPr lang="fr-FR" sz="700">
                  <a:solidFill>
                    <a:schemeClr val="tx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0%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275DF399-DD8E-65F5-5D5C-AAB332098996}"/>
                </a:ext>
              </a:extLst>
            </p:cNvPr>
            <p:cNvSpPr txBox="1"/>
            <p:nvPr/>
          </p:nvSpPr>
          <p:spPr>
            <a:xfrm>
              <a:off x="2320962" y="1702800"/>
              <a:ext cx="394855" cy="214745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ctr" anchorCtr="0">
              <a:noAutofit/>
            </a:bodyPr>
            <a:lstStyle/>
            <a:p>
              <a:pPr algn="ctr"/>
              <a:r>
                <a:rPr lang="fr-FR" sz="700">
                  <a:solidFill>
                    <a:schemeClr val="tx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66%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9782797C-0837-1F5C-1798-3BE4B99AF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31" y="1192240"/>
            <a:ext cx="2428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De manière globale, comment jugez-vous l'accompagnement de l'ANS sur les travaux d'interfaçage ?</a:t>
            </a:r>
            <a:endParaRPr lang="fr-FR" altLang="fr-FR" sz="1200" u="none" strike="noStrike" cap="none" normalizeH="0" baseline="0">
              <a:ln>
                <a:noFill/>
              </a:ln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633DE5D-1DA0-3B02-7937-B6333E31D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173" y="3076686"/>
            <a:ext cx="2374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>
                <a:latin typeface="Calibri"/>
                <a:ea typeface="Calibri"/>
                <a:cs typeface="Calibri"/>
              </a:rPr>
              <a:t>Comment jugez-vous l'animation proposée par les équipes ANS 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CD6FB82-186A-4180-9CF7-9D2B6E3E7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37" y="4658237"/>
            <a:ext cx="22113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fr-FR" altLang="fr-FR" sz="1200">
                <a:latin typeface="Calibri"/>
                <a:ea typeface="Calibri"/>
                <a:cs typeface="Calibri"/>
              </a:rPr>
              <a:t>Comment évaluez-vous la réactivité des équipes ANS dans les échanges ? </a:t>
            </a:r>
            <a:endParaRPr kumimoji="0" lang="fr-FR" altLang="fr-F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6348BB91-01E0-CAFF-0286-4B949B20152C}"/>
              </a:ext>
            </a:extLst>
          </p:cNvPr>
          <p:cNvSpPr txBox="1"/>
          <p:nvPr/>
        </p:nvSpPr>
        <p:spPr>
          <a:xfrm>
            <a:off x="8055558" y="2157824"/>
            <a:ext cx="2002842" cy="381002"/>
          </a:xfrm>
          <a:prstGeom prst="rect">
            <a:avLst/>
          </a:prstGeom>
          <a:noFill/>
        </p:spPr>
        <p:txBody>
          <a:bodyPr wrap="square" lIns="44723" tIns="67085" rIns="44723" bIns="67085" rtlCol="0" anchor="ctr" anchorCtr="0">
            <a:noAutofit/>
          </a:bodyPr>
          <a:lstStyle/>
          <a:p>
            <a:pPr algn="ctr"/>
            <a:r>
              <a:rPr lang="fr-FR" sz="14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Disponibles, sympathiques et ultra-pro, l’équipe SAS ANS est au top ! »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F1BA3F20-72F7-77AD-4278-3425B418BD3A}"/>
              </a:ext>
            </a:extLst>
          </p:cNvPr>
          <p:cNvSpPr txBox="1"/>
          <p:nvPr/>
        </p:nvSpPr>
        <p:spPr>
          <a:xfrm>
            <a:off x="4462847" y="1748439"/>
            <a:ext cx="1916857" cy="428315"/>
          </a:xfrm>
          <a:prstGeom prst="rect">
            <a:avLst/>
          </a:prstGeom>
          <a:noFill/>
        </p:spPr>
        <p:txBody>
          <a:bodyPr wrap="square" lIns="44723" tIns="67085" rIns="44723" bIns="67085" rtlCol="0" anchor="ctr" anchorCtr="0">
            <a:noAutofit/>
          </a:bodyPr>
          <a:lstStyle/>
          <a:p>
            <a:pPr algn="ctr"/>
            <a:r>
              <a:rPr lang="fr-FR" sz="14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Réactivité, les concernés sont engagés et compétents dans ce qu’ils font »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DCA745E-5451-D886-4500-08DC68676CFE}"/>
              </a:ext>
            </a:extLst>
          </p:cNvPr>
          <p:cNvSpPr txBox="1"/>
          <p:nvPr/>
        </p:nvSpPr>
        <p:spPr>
          <a:xfrm>
            <a:off x="4698422" y="3336502"/>
            <a:ext cx="1356487" cy="376620"/>
          </a:xfrm>
          <a:prstGeom prst="rect">
            <a:avLst/>
          </a:prstGeom>
          <a:noFill/>
        </p:spPr>
        <p:txBody>
          <a:bodyPr wrap="square" lIns="44723" tIns="67085" rIns="44723" bIns="67085" rtlCol="0" anchor="ctr" anchorCtr="0">
            <a:noAutofit/>
          </a:bodyPr>
          <a:lstStyle/>
          <a:p>
            <a:pPr algn="ctr"/>
            <a:r>
              <a:rPr lang="fr-FR" sz="14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«Réactifs, facilitateurs et pertinents »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A561BFD-EF59-B13E-3830-8C15A527A0CC}"/>
              </a:ext>
            </a:extLst>
          </p:cNvPr>
          <p:cNvSpPr txBox="1"/>
          <p:nvPr/>
        </p:nvSpPr>
        <p:spPr>
          <a:xfrm>
            <a:off x="6602646" y="2997142"/>
            <a:ext cx="1356487" cy="365343"/>
          </a:xfrm>
          <a:prstGeom prst="rect">
            <a:avLst/>
          </a:prstGeom>
          <a:noFill/>
        </p:spPr>
        <p:txBody>
          <a:bodyPr wrap="square" lIns="44723" tIns="67085" rIns="44723" bIns="67085" rtlCol="0" anchor="ctr" anchorCtr="0">
            <a:noAutofit/>
          </a:bodyPr>
          <a:lstStyle/>
          <a:p>
            <a:pPr algn="ctr"/>
            <a:r>
              <a:rPr lang="fr-FR" sz="14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 Malgré la complexité du process, l'équipe est très Pédagogue »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AA663DC1-8E29-41E1-9DD2-9BDB8B74581D}"/>
              </a:ext>
            </a:extLst>
          </p:cNvPr>
          <p:cNvSpPr txBox="1"/>
          <p:nvPr/>
        </p:nvSpPr>
        <p:spPr>
          <a:xfrm>
            <a:off x="7124202" y="4374429"/>
            <a:ext cx="2037727" cy="461245"/>
          </a:xfrm>
          <a:prstGeom prst="rect">
            <a:avLst/>
          </a:prstGeom>
          <a:noFill/>
        </p:spPr>
        <p:txBody>
          <a:bodyPr wrap="square" lIns="44723" tIns="67085" rIns="44723" bIns="67085" rtlCol="0" anchor="ctr" anchorCtr="0">
            <a:noAutofit/>
          </a:bodyPr>
          <a:lstStyle/>
          <a:p>
            <a:pPr algn="ctr"/>
            <a:r>
              <a:rPr lang="fr-FR" sz="14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 Sur le périmètre numérique de l'ANS, l'accompagnement est de qualité »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30191FB2-37C5-45FE-2F28-81325DF4C69E}"/>
              </a:ext>
            </a:extLst>
          </p:cNvPr>
          <p:cNvSpPr txBox="1"/>
          <p:nvPr/>
        </p:nvSpPr>
        <p:spPr>
          <a:xfrm>
            <a:off x="9528842" y="5411831"/>
            <a:ext cx="1569464" cy="370403"/>
          </a:xfrm>
          <a:prstGeom prst="rect">
            <a:avLst/>
          </a:prstGeom>
          <a:noFill/>
        </p:spPr>
        <p:txBody>
          <a:bodyPr wrap="square" lIns="44723" tIns="67085" rIns="44723" bIns="67085" rtlCol="0" anchor="ctr" anchorCtr="0">
            <a:noAutofit/>
          </a:bodyPr>
          <a:lstStyle/>
          <a:p>
            <a:pPr algn="ctr"/>
            <a:r>
              <a:rPr lang="fr-FR" sz="14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Expertise et professionnalisme des équipes »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1CC6B186-8CC4-45B4-0517-A335FB65BC3B}"/>
              </a:ext>
            </a:extLst>
          </p:cNvPr>
          <p:cNvSpPr txBox="1"/>
          <p:nvPr/>
        </p:nvSpPr>
        <p:spPr>
          <a:xfrm>
            <a:off x="6614350" y="1420215"/>
            <a:ext cx="1441208" cy="328224"/>
          </a:xfrm>
          <a:prstGeom prst="rect">
            <a:avLst/>
          </a:prstGeom>
          <a:noFill/>
        </p:spPr>
        <p:txBody>
          <a:bodyPr wrap="square" lIns="44723" tIns="67085" rIns="44723" bIns="67085" rtlCol="0" anchor="ctr" anchorCtr="0">
            <a:noAutofit/>
          </a:bodyPr>
          <a:lstStyle/>
          <a:p>
            <a:pPr algn="ctr"/>
            <a:r>
              <a:rPr lang="fr-FR" sz="14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Réactivité, maitrise du/des sujets »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2D44D855-93F8-FCC4-50A1-4AB040F318D9}"/>
              </a:ext>
            </a:extLst>
          </p:cNvPr>
          <p:cNvSpPr txBox="1"/>
          <p:nvPr/>
        </p:nvSpPr>
        <p:spPr>
          <a:xfrm>
            <a:off x="4582814" y="4393108"/>
            <a:ext cx="1617596" cy="525091"/>
          </a:xfrm>
          <a:prstGeom prst="rect">
            <a:avLst/>
          </a:prstGeom>
          <a:noFill/>
        </p:spPr>
        <p:txBody>
          <a:bodyPr wrap="square" lIns="44723" tIns="67085" rIns="44723" bIns="67085" rtlCol="0" anchor="ctr" anchorCtr="0">
            <a:noAutofit/>
          </a:bodyPr>
          <a:lstStyle/>
          <a:p>
            <a:pPr algn="ctr"/>
            <a:r>
              <a:rPr lang="fr-FR" sz="14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Documentation bien réalisée, équipe à l'écoute et disponible »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6E3CC65A-5CAC-4AD9-90AD-7B40AED9C515}"/>
              </a:ext>
            </a:extLst>
          </p:cNvPr>
          <p:cNvSpPr txBox="1"/>
          <p:nvPr/>
        </p:nvSpPr>
        <p:spPr>
          <a:xfrm>
            <a:off x="9974998" y="1566317"/>
            <a:ext cx="1688918" cy="256777"/>
          </a:xfrm>
          <a:prstGeom prst="rect">
            <a:avLst/>
          </a:prstGeom>
          <a:noFill/>
        </p:spPr>
        <p:txBody>
          <a:bodyPr wrap="square" lIns="44723" tIns="67085" rIns="44723" bIns="67085" rtlCol="0" anchor="ctr" anchorCtr="0">
            <a:noAutofit/>
          </a:bodyPr>
          <a:lstStyle/>
          <a:p>
            <a:pPr algn="ctr"/>
            <a:r>
              <a:rPr lang="fr-FR" sz="14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Réactivité et conseils »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37C7169A-9CDF-038A-B954-88C3D3930E79}"/>
              </a:ext>
            </a:extLst>
          </p:cNvPr>
          <p:cNvSpPr txBox="1"/>
          <p:nvPr/>
        </p:nvSpPr>
        <p:spPr>
          <a:xfrm>
            <a:off x="4820101" y="5680483"/>
            <a:ext cx="1629255" cy="354768"/>
          </a:xfrm>
          <a:prstGeom prst="rect">
            <a:avLst/>
          </a:prstGeom>
          <a:noFill/>
        </p:spPr>
        <p:txBody>
          <a:bodyPr wrap="square" lIns="44723" tIns="67085" rIns="44723" bIns="67085" rtlCol="0" anchor="ctr" anchorCtr="0">
            <a:noAutofit/>
          </a:bodyPr>
          <a:lstStyle/>
          <a:p>
            <a:pPr algn="ctr"/>
            <a:r>
              <a:rPr lang="fr-FR" sz="14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Des échanges constructifs et rapides »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13E7D1A7-DD0B-E566-3BAD-3FC790A848F9}"/>
              </a:ext>
            </a:extLst>
          </p:cNvPr>
          <p:cNvSpPr txBox="1"/>
          <p:nvPr/>
        </p:nvSpPr>
        <p:spPr>
          <a:xfrm>
            <a:off x="9974998" y="2584124"/>
            <a:ext cx="1688918" cy="413018"/>
          </a:xfrm>
          <a:prstGeom prst="rect">
            <a:avLst/>
          </a:prstGeom>
          <a:noFill/>
        </p:spPr>
        <p:txBody>
          <a:bodyPr wrap="square" lIns="44723" tIns="67085" rIns="44723" bIns="67085" rtlCol="0" anchor="ctr" anchorCtr="0">
            <a:noAutofit/>
          </a:bodyPr>
          <a:lstStyle/>
          <a:p>
            <a:pPr algn="ctr"/>
            <a:r>
              <a:rPr lang="fr-FR" sz="14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compréhension »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B20EDAC4-1614-91D9-38AA-7DD4DF6E267C}"/>
              </a:ext>
            </a:extLst>
          </p:cNvPr>
          <p:cNvSpPr txBox="1"/>
          <p:nvPr/>
        </p:nvSpPr>
        <p:spPr>
          <a:xfrm>
            <a:off x="9772870" y="4647101"/>
            <a:ext cx="1478993" cy="271098"/>
          </a:xfrm>
          <a:prstGeom prst="rect">
            <a:avLst/>
          </a:prstGeom>
          <a:noFill/>
        </p:spPr>
        <p:txBody>
          <a:bodyPr wrap="square" lIns="44723" tIns="67085" rIns="44723" bIns="67085" rtlCol="0" anchor="ctr" anchorCtr="0">
            <a:noAutofit/>
          </a:bodyPr>
          <a:lstStyle/>
          <a:p>
            <a:pPr algn="ctr"/>
            <a:r>
              <a:rPr lang="fr-FR" sz="14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Tout est clair et </a:t>
            </a:r>
            <a:r>
              <a:rPr lang="fr-FR" sz="1400" i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lang="fr-FR" sz="14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fr-FR" sz="1400" i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lang="fr-FR" sz="14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»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4A2F7176-CCD4-5E55-9547-288DF941CCDE}"/>
              </a:ext>
            </a:extLst>
          </p:cNvPr>
          <p:cNvSpPr txBox="1"/>
          <p:nvPr/>
        </p:nvSpPr>
        <p:spPr>
          <a:xfrm>
            <a:off x="7316061" y="5844279"/>
            <a:ext cx="1478993" cy="389601"/>
          </a:xfrm>
          <a:prstGeom prst="rect">
            <a:avLst/>
          </a:prstGeom>
          <a:noFill/>
        </p:spPr>
        <p:txBody>
          <a:bodyPr wrap="square" lIns="44723" tIns="67085" rIns="44723" bIns="67085" rtlCol="0" anchor="ctr" anchorCtr="0">
            <a:noAutofit/>
          </a:bodyPr>
          <a:lstStyle/>
          <a:p>
            <a:pPr algn="ctr"/>
            <a:r>
              <a:rPr lang="fr-FR" sz="14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Disponibilité des équipes, bienveillance, sérieux »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BA370548-0BD8-B1A5-F4E2-C5C549132C49}"/>
              </a:ext>
            </a:extLst>
          </p:cNvPr>
          <p:cNvSpPr txBox="1"/>
          <p:nvPr/>
        </p:nvSpPr>
        <p:spPr>
          <a:xfrm>
            <a:off x="8673521" y="3336502"/>
            <a:ext cx="2040974" cy="632357"/>
          </a:xfrm>
          <a:prstGeom prst="rect">
            <a:avLst/>
          </a:prstGeom>
          <a:noFill/>
        </p:spPr>
        <p:txBody>
          <a:bodyPr wrap="square" lIns="44723" tIns="67085" rIns="44723" bIns="67085" rtlCol="0" anchor="ctr" anchorCtr="0">
            <a:noAutofit/>
          </a:bodyPr>
          <a:lstStyle/>
          <a:p>
            <a:pPr algn="ctr"/>
            <a:r>
              <a:rPr lang="fr-FR" sz="14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 Spécifications fonctionnelles bien rédigées, suivi hebdomadaire efficace »</a:t>
            </a:r>
          </a:p>
        </p:txBody>
      </p:sp>
      <p:pic>
        <p:nvPicPr>
          <p:cNvPr id="62" name="Graphique 61" descr="Bulle de discussion contour">
            <a:extLst>
              <a:ext uri="{FF2B5EF4-FFF2-40B4-BE49-F238E27FC236}">
                <a16:creationId xmlns:a16="http://schemas.microsoft.com/office/drawing/2014/main" id="{00CB70FA-A0E6-3D6B-08B0-791EA6C8C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8447" y="688069"/>
            <a:ext cx="1154423" cy="1154423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7E2ADA0B-54DC-1A3E-6EDA-15FAA1DFE563}"/>
              </a:ext>
            </a:extLst>
          </p:cNvPr>
          <p:cNvGrpSpPr/>
          <p:nvPr/>
        </p:nvGrpSpPr>
        <p:grpSpPr>
          <a:xfrm>
            <a:off x="897018" y="5369237"/>
            <a:ext cx="1828252" cy="1004669"/>
            <a:chOff x="1330037" y="1238332"/>
            <a:chExt cx="1385780" cy="680521"/>
          </a:xfrm>
        </p:grpSpPr>
        <p:sp>
          <p:nvSpPr>
            <p:cNvPr id="6" name="Étoile : 5 branches 5">
              <a:extLst>
                <a:ext uri="{FF2B5EF4-FFF2-40B4-BE49-F238E27FC236}">
                  <a16:creationId xmlns:a16="http://schemas.microsoft.com/office/drawing/2014/main" id="{E0F6C604-344D-7524-0596-821F717C28B4}"/>
                </a:ext>
              </a:extLst>
            </p:cNvPr>
            <p:cNvSpPr/>
            <p:nvPr/>
          </p:nvSpPr>
          <p:spPr>
            <a:xfrm>
              <a:off x="1468800" y="1497600"/>
              <a:ext cx="144000" cy="144000"/>
            </a:xfrm>
            <a:prstGeom prst="star5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7" name="Étoile : 5 branches 6">
              <a:extLst>
                <a:ext uri="{FF2B5EF4-FFF2-40B4-BE49-F238E27FC236}">
                  <a16:creationId xmlns:a16="http://schemas.microsoft.com/office/drawing/2014/main" id="{023A9BCB-8ED4-BEDF-0F8C-0E4A7A5B1607}"/>
                </a:ext>
              </a:extLst>
            </p:cNvPr>
            <p:cNvSpPr/>
            <p:nvPr/>
          </p:nvSpPr>
          <p:spPr>
            <a:xfrm>
              <a:off x="1711255" y="1497600"/>
              <a:ext cx="144000" cy="144000"/>
            </a:xfrm>
            <a:prstGeom prst="star5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7" name="Étoile : 5 branches 16">
              <a:extLst>
                <a:ext uri="{FF2B5EF4-FFF2-40B4-BE49-F238E27FC236}">
                  <a16:creationId xmlns:a16="http://schemas.microsoft.com/office/drawing/2014/main" id="{4BED6A65-E78F-27D5-4014-F37E05AB4F72}"/>
                </a:ext>
              </a:extLst>
            </p:cNvPr>
            <p:cNvSpPr/>
            <p:nvPr/>
          </p:nvSpPr>
          <p:spPr>
            <a:xfrm>
              <a:off x="1960637" y="1497600"/>
              <a:ext cx="144000" cy="144000"/>
            </a:xfrm>
            <a:prstGeom prst="star5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38" name="Étoile : 5 branches 37">
              <a:extLst>
                <a:ext uri="{FF2B5EF4-FFF2-40B4-BE49-F238E27FC236}">
                  <a16:creationId xmlns:a16="http://schemas.microsoft.com/office/drawing/2014/main" id="{B5DD2B04-2908-0FAA-9466-3B9DDE68D30D}"/>
                </a:ext>
              </a:extLst>
            </p:cNvPr>
            <p:cNvSpPr/>
            <p:nvPr/>
          </p:nvSpPr>
          <p:spPr>
            <a:xfrm>
              <a:off x="2203092" y="1497600"/>
              <a:ext cx="144000" cy="144000"/>
            </a:xfrm>
            <a:prstGeom prst="star5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64" name="Étoile : 5 branches 63">
              <a:extLst>
                <a:ext uri="{FF2B5EF4-FFF2-40B4-BE49-F238E27FC236}">
                  <a16:creationId xmlns:a16="http://schemas.microsoft.com/office/drawing/2014/main" id="{16C70436-1EF9-E093-EFE7-92CE8E31FBD3}"/>
                </a:ext>
              </a:extLst>
            </p:cNvPr>
            <p:cNvSpPr/>
            <p:nvPr/>
          </p:nvSpPr>
          <p:spPr>
            <a:xfrm>
              <a:off x="2452475" y="1497600"/>
              <a:ext cx="144000" cy="144000"/>
            </a:xfrm>
            <a:prstGeom prst="star5">
              <a:avLst/>
            </a:prstGeom>
            <a:gradFill flip="none" rotWithShape="1">
              <a:gsLst>
                <a:gs pos="49000">
                  <a:schemeClr val="accent1">
                    <a:lumMod val="67000"/>
                  </a:schemeClr>
                </a:gs>
                <a:gs pos="51000">
                  <a:schemeClr val="accent1">
                    <a:lumMod val="97000"/>
                    <a:lumOff val="3000"/>
                  </a:schemeClr>
                </a:gs>
                <a:gs pos="51000">
                  <a:schemeClr val="accent1">
                    <a:lumMod val="60000"/>
                    <a:lumOff val="40000"/>
                  </a:schemeClr>
                </a:gs>
              </a:gsLst>
              <a:lin ang="0" scaled="0"/>
              <a:tileRect/>
            </a:gra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19322454-8612-FF3A-93E5-1D4D7C90CF6C}"/>
                </a:ext>
              </a:extLst>
            </p:cNvPr>
            <p:cNvSpPr txBox="1"/>
            <p:nvPr/>
          </p:nvSpPr>
          <p:spPr>
            <a:xfrm>
              <a:off x="1835398" y="1238332"/>
              <a:ext cx="394855" cy="214745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ctr" anchorCtr="0">
              <a:noAutofit/>
            </a:bodyPr>
            <a:lstStyle/>
            <a:p>
              <a:pPr algn="ctr"/>
              <a:r>
                <a:rPr lang="fr-FR" sz="1100" b="1">
                  <a:solidFill>
                    <a:schemeClr val="tx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4.6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3C3E82BF-ED33-466A-90E4-9FD241BF1F3A}"/>
                </a:ext>
              </a:extLst>
            </p:cNvPr>
            <p:cNvSpPr txBox="1"/>
            <p:nvPr/>
          </p:nvSpPr>
          <p:spPr>
            <a:xfrm>
              <a:off x="1330037" y="1704108"/>
              <a:ext cx="394855" cy="214745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ctr" anchorCtr="0">
              <a:noAutofit/>
            </a:bodyPr>
            <a:lstStyle/>
            <a:p>
              <a:pPr algn="ctr"/>
              <a:r>
                <a:rPr lang="fr-FR" sz="700">
                  <a:solidFill>
                    <a:schemeClr val="tx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0%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A45F311E-25CE-8410-D346-A236755793BD}"/>
                </a:ext>
              </a:extLst>
            </p:cNvPr>
            <p:cNvSpPr txBox="1"/>
            <p:nvPr/>
          </p:nvSpPr>
          <p:spPr>
            <a:xfrm>
              <a:off x="1551707" y="1702800"/>
              <a:ext cx="394855" cy="214745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ctr" anchorCtr="0">
              <a:noAutofit/>
            </a:bodyPr>
            <a:lstStyle/>
            <a:p>
              <a:pPr algn="ctr"/>
              <a:r>
                <a:rPr lang="fr-FR" sz="700">
                  <a:solidFill>
                    <a:schemeClr val="tx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0%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DEA8D27-00E6-A834-D9D2-78DF41E994F9}"/>
                </a:ext>
              </a:extLst>
            </p:cNvPr>
            <p:cNvSpPr txBox="1"/>
            <p:nvPr/>
          </p:nvSpPr>
          <p:spPr>
            <a:xfrm>
              <a:off x="2074221" y="1702800"/>
              <a:ext cx="394855" cy="214745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ctr" anchorCtr="0">
              <a:noAutofit/>
            </a:bodyPr>
            <a:lstStyle/>
            <a:p>
              <a:pPr algn="ctr"/>
              <a:r>
                <a:rPr lang="fr-FR" sz="700">
                  <a:solidFill>
                    <a:schemeClr val="tx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22%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89321DDC-7C8E-037C-1860-92C39AFD2904}"/>
                </a:ext>
              </a:extLst>
            </p:cNvPr>
            <p:cNvSpPr txBox="1"/>
            <p:nvPr/>
          </p:nvSpPr>
          <p:spPr>
            <a:xfrm>
              <a:off x="1820222" y="1702800"/>
              <a:ext cx="394855" cy="214745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ctr" anchorCtr="0">
              <a:noAutofit/>
            </a:bodyPr>
            <a:lstStyle/>
            <a:p>
              <a:pPr algn="ctr"/>
              <a:r>
                <a:rPr lang="fr-FR" sz="700">
                  <a:solidFill>
                    <a:schemeClr val="tx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5%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5E29F199-0A72-832C-2B46-83A7D693909F}"/>
                </a:ext>
              </a:extLst>
            </p:cNvPr>
            <p:cNvSpPr txBox="1"/>
            <p:nvPr/>
          </p:nvSpPr>
          <p:spPr>
            <a:xfrm>
              <a:off x="2320962" y="1702800"/>
              <a:ext cx="394855" cy="214745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ctr" anchorCtr="0">
              <a:noAutofit/>
            </a:bodyPr>
            <a:lstStyle/>
            <a:p>
              <a:pPr algn="ctr"/>
              <a:r>
                <a:rPr lang="fr-FR" sz="700">
                  <a:solidFill>
                    <a:schemeClr val="tx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72%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023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106131-334F-4016-B6C8-CF518835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9711195-CCB4-835C-3637-7F9C3D92678F}"/>
              </a:ext>
            </a:extLst>
          </p:cNvPr>
          <p:cNvSpPr txBox="1">
            <a:spLocks/>
          </p:cNvSpPr>
          <p:nvPr/>
        </p:nvSpPr>
        <p:spPr>
          <a:xfrm>
            <a:off x="5035143" y="247790"/>
            <a:ext cx="6864096" cy="88069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Travaux d’interfaçage</a:t>
            </a:r>
            <a:br>
              <a:rPr 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Synthèse</a:t>
            </a:r>
            <a:br>
              <a:rPr lang="fr-FR">
                <a:cs typeface="Calibri" panose="020F0502020204030204" pitchFamily="34" charset="0"/>
              </a:rPr>
            </a:br>
            <a:endParaRPr lang="fr-FR" sz="1600" b="0" i="1"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FD08D-8D45-FCA8-BF5F-B0DE2E3A4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344" y="1259252"/>
            <a:ext cx="10226317" cy="132343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19138" indent="-182563" algn="just" defTabSz="45720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fr-FR" sz="14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en place dans un </a:t>
            </a:r>
            <a:r>
              <a:rPr lang="fr-FR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délai très court </a:t>
            </a:r>
            <a:r>
              <a:rPr lang="fr-FR" sz="14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adoption rapide </a:t>
            </a:r>
            <a:r>
              <a:rPr lang="fr-FR" sz="14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l’outil par les utilisateurs avec un impact immédiat sur la régulation des soins programmés</a:t>
            </a:r>
          </a:p>
          <a:p>
            <a:pPr marL="719138" indent="-182563" algn="just" defTabSz="45720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fr-FR" altLang="fr-FR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Interfaçage de 24</a:t>
            </a:r>
            <a:r>
              <a:rPr lang="fr-FR" altLang="fr-FR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solutions avec la plateforme </a:t>
            </a:r>
            <a:r>
              <a:rPr lang="fr-FR" altLang="fr-FR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moins d’un an, </a:t>
            </a:r>
            <a:r>
              <a:rPr lang="fr-FR" altLang="fr-FR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accéléré par le référencement </a:t>
            </a:r>
            <a:r>
              <a:rPr lang="fr-FR" altLang="fr-FR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SONS</a:t>
            </a:r>
            <a:endParaRPr lang="fr-FR" altLang="fr-FR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9138" indent="-182563" algn="just" defTabSz="45720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fr-FR" sz="140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Ré-affirme</a:t>
            </a:r>
            <a:r>
              <a:rPr lang="fr-FR" sz="14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rôle </a:t>
            </a:r>
            <a:r>
              <a:rPr lang="fr-FR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d’état plateforme </a:t>
            </a:r>
            <a:r>
              <a:rPr lang="fr-FR" sz="14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travers un outil permettant à tous les professionnels de santé de participer au SAS, quelle que soit leur solution d'agenda en ligne</a:t>
            </a:r>
          </a:p>
        </p:txBody>
      </p:sp>
      <p:pic>
        <p:nvPicPr>
          <p:cNvPr id="4" name="Graphique 3" descr="Fusée contour">
            <a:extLst>
              <a:ext uri="{FF2B5EF4-FFF2-40B4-BE49-F238E27FC236}">
                <a16:creationId xmlns:a16="http://schemas.microsoft.com/office/drawing/2014/main" id="{C172F00C-7377-1995-5755-7829259BC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144" y="1531697"/>
            <a:ext cx="608429" cy="608429"/>
          </a:xfrm>
          <a:prstGeom prst="rect">
            <a:avLst/>
          </a:prstGeom>
        </p:spPr>
      </p:pic>
      <p:pic>
        <p:nvPicPr>
          <p:cNvPr id="7" name="Graphique 6" descr="Brainstorming de groupe contour">
            <a:extLst>
              <a:ext uri="{FF2B5EF4-FFF2-40B4-BE49-F238E27FC236}">
                <a16:creationId xmlns:a16="http://schemas.microsoft.com/office/drawing/2014/main" id="{BAD188E8-C65C-6044-28C3-C0C69C43E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5144" y="3267874"/>
            <a:ext cx="689318" cy="68931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1CEB188-FAC1-6443-7727-4725DB8000A8}"/>
              </a:ext>
            </a:extLst>
          </p:cNvPr>
          <p:cNvSpPr txBox="1"/>
          <p:nvPr/>
        </p:nvSpPr>
        <p:spPr>
          <a:xfrm>
            <a:off x="1337718" y="2771889"/>
            <a:ext cx="7570273" cy="21852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panose="020B0604020202020204" pitchFamily="34" charset="0"/>
              <a:buChar char="•"/>
            </a:pPr>
            <a:endParaRPr lang="fr-FR" altLang="fr-FR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 eaLnBrk="0" hangingPunct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altLang="fr-FR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Volet </a:t>
            </a:r>
            <a:r>
              <a:rPr lang="fr-FR" altLang="fr-FR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interopérabilité</a:t>
            </a:r>
            <a:r>
              <a:rPr lang="fr-FR" altLang="fr-FR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spécifications FHIR, </a:t>
            </a:r>
            <a:r>
              <a:rPr lang="fr-FR" altLang="fr-FR" sz="14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projectathons</a:t>
            </a:r>
            <a:r>
              <a:rPr lang="fr-FR" altLang="fr-FR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SAS, validateurs</a:t>
            </a:r>
          </a:p>
          <a:p>
            <a:pPr marL="171450" indent="-171450" algn="just" eaLnBrk="0" hangingPunct="0">
              <a:buFont typeface="Wingdings" panose="05000000000000000000" pitchFamily="2" charset="2"/>
              <a:buChar char="§"/>
            </a:pPr>
            <a:r>
              <a:rPr lang="fr-FR" altLang="fr-FR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Volet </a:t>
            </a:r>
            <a:r>
              <a:rPr lang="fr-FR" altLang="fr-FR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sécurité</a:t>
            </a:r>
            <a:r>
              <a:rPr lang="fr-FR" altLang="fr-FR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628650" lvl="1" indent="-171450" algn="just" eaLnBrk="0" hangingPunct="0">
              <a:buFont typeface="Arial" panose="020B0604020202020204" pitchFamily="34" charset="0"/>
              <a:buChar char="•"/>
            </a:pPr>
            <a:r>
              <a:rPr lang="fr-FR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sécurisation des API par </a:t>
            </a:r>
            <a:r>
              <a:rPr lang="fr-FR" sz="14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mTLS</a:t>
            </a:r>
            <a:r>
              <a:rPr lang="fr-FR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avec l'utilisation de certificats IGC Santé</a:t>
            </a:r>
          </a:p>
          <a:p>
            <a:pPr marL="628650" lvl="1" indent="-171450" algn="just" eaLnBrk="0" hangingPunct="0">
              <a:buFont typeface="Arial" panose="020B0604020202020204" pitchFamily="34" charset="0"/>
              <a:buChar char="•"/>
            </a:pPr>
            <a:r>
              <a:rPr lang="fr-FR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l’implémentation du protocole </a:t>
            </a:r>
            <a:r>
              <a:rPr lang="fr-FR" sz="14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OpenID</a:t>
            </a:r>
            <a:r>
              <a:rPr lang="fr-FR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</a:t>
            </a:r>
            <a:r>
              <a:rPr lang="fr-FR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pour le SSO</a:t>
            </a:r>
          </a:p>
          <a:p>
            <a:pPr marL="628650" lvl="1" indent="-171450" algn="just" eaLnBrk="0" hangingPunct="0">
              <a:buFont typeface="Arial" panose="020B0604020202020204" pitchFamily="34" charset="0"/>
              <a:buChar char="•"/>
            </a:pPr>
            <a:r>
              <a:rPr lang="fr-FR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vérification de la conformité à l’hébergement de données de santé.  </a:t>
            </a:r>
          </a:p>
          <a:p>
            <a:pPr marL="171450" indent="-171450" algn="just" eaLnBrk="0" hangingPunct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L’exploitation des </a:t>
            </a:r>
            <a:r>
              <a:rPr lang="fr-FR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annuaires et référentiels nationaux</a:t>
            </a:r>
            <a:r>
              <a:rPr lang="fr-FR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en particulier pour les identifiants nationaux des PS et structures.  </a:t>
            </a:r>
          </a:p>
          <a:p>
            <a:pPr marL="171450" indent="-171450" algn="just" eaLnBrk="0" hangingPunct="0">
              <a:buFont typeface="Wingdings" panose="05000000000000000000" pitchFamily="2" charset="2"/>
              <a:buChar char="§"/>
            </a:pPr>
            <a:r>
              <a:rPr lang="fr-FR" altLang="fr-FR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Référencement d’une nouvelle catégorie d’éditeurs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7FB4F83-0EBA-8719-ED92-D86F12630547}"/>
              </a:ext>
            </a:extLst>
          </p:cNvPr>
          <p:cNvSpPr txBox="1"/>
          <p:nvPr/>
        </p:nvSpPr>
        <p:spPr>
          <a:xfrm>
            <a:off x="1037222" y="5259791"/>
            <a:ext cx="7804850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46088" lvl="1" indent="-177800" algn="just" defTabSz="457200" fontAlgn="auto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>
                <a:tab pos="358775" algn="l"/>
                <a:tab pos="914400" algn="l"/>
              </a:tabLst>
              <a:defRPr/>
            </a:pPr>
            <a:r>
              <a:rPr lang="fr-FR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cours </a:t>
            </a:r>
            <a:r>
              <a:rPr lang="fr-FR" sz="14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Poursuite du déploiement dans les SAMU-SAS de la </a:t>
            </a:r>
            <a:r>
              <a:rPr lang="fr-FR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recherche contextualisée </a:t>
            </a:r>
            <a:r>
              <a:rPr lang="fr-FR" sz="14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 les logiciels de régulation médicale et la plateforme numérique du SAS</a:t>
            </a:r>
          </a:p>
          <a:p>
            <a:pPr marL="446088" lvl="1" indent="-177800" algn="just" defTabSz="457200" fontAlgn="auto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>
                <a:tab pos="358775" algn="l"/>
                <a:tab pos="914400" algn="l"/>
              </a:tabLst>
              <a:defRPr/>
            </a:pPr>
            <a:r>
              <a:rPr lang="fr-FR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cours </a:t>
            </a:r>
            <a:r>
              <a:rPr lang="fr-FR" sz="14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Travaux d'interfaçage avec </a:t>
            </a:r>
            <a:r>
              <a:rPr lang="fr-FR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 médecins </a:t>
            </a:r>
            <a:r>
              <a:rPr lang="fr-FR" sz="14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les solutions de type </a:t>
            </a:r>
            <a:r>
              <a:rPr lang="fr-FR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 de marché </a:t>
            </a:r>
          </a:p>
          <a:p>
            <a:pPr marL="446088" lvl="1" indent="-177800" algn="just" defTabSz="457200" fontAlgn="auto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>
                <a:tab pos="358775" algn="l"/>
                <a:tab pos="914400" algn="l"/>
              </a:tabLst>
              <a:defRPr/>
            </a:pPr>
            <a:r>
              <a:rPr lang="fr-FR" sz="14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venir sur</a:t>
            </a:r>
            <a:r>
              <a:rPr lang="fr-FR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2024 </a:t>
            </a:r>
            <a:r>
              <a:rPr lang="fr-FR" sz="14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Travaux d’interfaçage entre la plateforme numérique du SAS et les </a:t>
            </a:r>
            <a:r>
              <a:rPr lang="fr-FR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solutions d'agenda de CPTS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25610A-F570-0A65-84EC-926C19D89864}"/>
              </a:ext>
            </a:extLst>
          </p:cNvPr>
          <p:cNvSpPr txBox="1"/>
          <p:nvPr/>
        </p:nvSpPr>
        <p:spPr>
          <a:xfrm>
            <a:off x="1004462" y="1009414"/>
            <a:ext cx="435679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54013" indent="-354013" algn="just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1400" b="1">
                <a:solidFill>
                  <a:srgbClr val="034C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en place de la plateforme numérique du SAS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6151112-035A-6D71-2F2E-8D1FEA5C12E4}"/>
              </a:ext>
            </a:extLst>
          </p:cNvPr>
          <p:cNvSpPr txBox="1"/>
          <p:nvPr/>
        </p:nvSpPr>
        <p:spPr>
          <a:xfrm>
            <a:off x="1013656" y="2707441"/>
            <a:ext cx="624774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54013" lvl="1" indent="-354013" algn="just" defTabSz="457200">
              <a:buFont typeface="Wingdings" panose="05000000000000000000" pitchFamily="2" charset="2"/>
              <a:buChar char="Ø"/>
              <a:defRPr/>
            </a:pPr>
            <a:r>
              <a:rPr lang="fr-FR" altLang="fr-FR" sz="1400" b="1">
                <a:solidFill>
                  <a:srgbClr val="034C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Accélération  de la conformité des industriels à la doctrine e-santé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A3FDE92-5667-FC56-5368-9BB398DA9205}"/>
              </a:ext>
            </a:extLst>
          </p:cNvPr>
          <p:cNvSpPr txBox="1"/>
          <p:nvPr/>
        </p:nvSpPr>
        <p:spPr>
          <a:xfrm>
            <a:off x="979101" y="5021551"/>
            <a:ext cx="48002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54013" lvl="2" indent="-354013" algn="just" defTabSz="4572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lang="fr-FR" sz="1400" b="1">
                <a:solidFill>
                  <a:srgbClr val="034C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Défis majeurs en cours et à venir</a:t>
            </a:r>
          </a:p>
        </p:txBody>
      </p:sp>
      <p:pic>
        <p:nvPicPr>
          <p:cNvPr id="20" name="Graphique 19" descr="Mille contour">
            <a:extLst>
              <a:ext uri="{FF2B5EF4-FFF2-40B4-BE49-F238E27FC236}">
                <a16:creationId xmlns:a16="http://schemas.microsoft.com/office/drawing/2014/main" id="{4A7B4E13-FC89-9957-03EF-570F4F6CF7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2371" y="5363043"/>
            <a:ext cx="602192" cy="602192"/>
          </a:xfrm>
          <a:prstGeom prst="rect">
            <a:avLst/>
          </a:prstGeom>
        </p:spPr>
      </p:pic>
      <p:sp>
        <p:nvSpPr>
          <p:cNvPr id="22" name="Larme 21">
            <a:extLst>
              <a:ext uri="{FF2B5EF4-FFF2-40B4-BE49-F238E27FC236}">
                <a16:creationId xmlns:a16="http://schemas.microsoft.com/office/drawing/2014/main" id="{8E7D029D-1135-8185-2A3A-FE34742A48EF}"/>
              </a:ext>
            </a:extLst>
          </p:cNvPr>
          <p:cNvSpPr/>
          <p:nvPr/>
        </p:nvSpPr>
        <p:spPr>
          <a:xfrm>
            <a:off x="8907991" y="3567538"/>
            <a:ext cx="2640542" cy="2634677"/>
          </a:xfrm>
          <a:prstGeom prst="teardrop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935448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E10913-0377-4AD5-97ED-BB236278C5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7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A104F8-3CB1-4450-B536-40BD4D8B7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43" y="282754"/>
            <a:ext cx="2743200" cy="105913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D569CC0-E9DD-4DBB-8627-BC2A20E8A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70" r="25359" b="38"/>
          <a:stretch/>
        </p:blipFill>
        <p:spPr>
          <a:xfrm>
            <a:off x="7398589" y="-1420"/>
            <a:ext cx="4794784" cy="76797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27EDC0B-5A19-4AA1-9F3D-FD6C1836F324}"/>
              </a:ext>
            </a:extLst>
          </p:cNvPr>
          <p:cNvSpPr txBox="1"/>
          <p:nvPr/>
        </p:nvSpPr>
        <p:spPr>
          <a:xfrm>
            <a:off x="483956" y="2121276"/>
            <a:ext cx="4506097" cy="325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800" b="1">
                <a:solidFill>
                  <a:schemeClr val="bg1"/>
                </a:solidFill>
                <a:cs typeface="Arial" panose="020B0604020202020204" pitchFamily="34" charset="0"/>
              </a:rPr>
              <a:t>Démonstration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678485-55A7-796E-5F73-23CC1A557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81422"/>
            <a:ext cx="1253310" cy="25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81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6143C72-F4E3-A3E5-DAC3-DCF939044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557" y="2134351"/>
            <a:ext cx="4925453" cy="3145861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AE16DD5A-9E64-2D25-CC39-F8190FC8BAD2}"/>
              </a:ext>
            </a:extLst>
          </p:cNvPr>
          <p:cNvSpPr txBox="1">
            <a:spLocks/>
          </p:cNvSpPr>
          <p:nvPr/>
        </p:nvSpPr>
        <p:spPr>
          <a:xfrm>
            <a:off x="4424080" y="636494"/>
            <a:ext cx="6864096" cy="58164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Démonstration</a:t>
            </a:r>
            <a:br>
              <a:rPr lang="fr-FR">
                <a:cs typeface="Calibri" panose="020F0502020204030204" pitchFamily="34" charset="0"/>
              </a:rPr>
            </a:br>
            <a:endParaRPr lang="fr-FR" sz="1600" b="0" i="1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312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E10913-0377-4AD5-97ED-BB236278C5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7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A104F8-3CB1-4450-B536-40BD4D8B7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43" y="282754"/>
            <a:ext cx="2743200" cy="105913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D569CC0-E9DD-4DBB-8627-BC2A20E8A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70" r="25359" b="38"/>
          <a:stretch/>
        </p:blipFill>
        <p:spPr>
          <a:xfrm>
            <a:off x="7398589" y="-1420"/>
            <a:ext cx="4794784" cy="76797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27EDC0B-5A19-4AA1-9F3D-FD6C1836F324}"/>
              </a:ext>
            </a:extLst>
          </p:cNvPr>
          <p:cNvSpPr txBox="1"/>
          <p:nvPr/>
        </p:nvSpPr>
        <p:spPr>
          <a:xfrm>
            <a:off x="483956" y="2121276"/>
            <a:ext cx="4506097" cy="325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800" b="1">
                <a:solidFill>
                  <a:schemeClr val="bg1"/>
                </a:solidFill>
                <a:cs typeface="Arial" panose="020B0604020202020204" pitchFamily="34" charset="0"/>
              </a:rPr>
              <a:t>Questions / Réponses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678485-55A7-796E-5F73-23CC1A557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81422"/>
            <a:ext cx="1253310" cy="25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E10913-0377-4AD5-97ED-BB236278C5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A104F8-3CB1-4450-B536-40BD4D8B7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43" y="282754"/>
            <a:ext cx="2743200" cy="105913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D569CC0-E9DD-4DBB-8627-BC2A20E8A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70" r="25359" b="38"/>
          <a:stretch/>
        </p:blipFill>
        <p:spPr>
          <a:xfrm>
            <a:off x="7398589" y="-1420"/>
            <a:ext cx="4794784" cy="76797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27EDC0B-5A19-4AA1-9F3D-FD6C1836F324}"/>
              </a:ext>
            </a:extLst>
          </p:cNvPr>
          <p:cNvSpPr txBox="1"/>
          <p:nvPr/>
        </p:nvSpPr>
        <p:spPr>
          <a:xfrm>
            <a:off x="483956" y="2121276"/>
            <a:ext cx="4506097" cy="325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800" b="1">
                <a:solidFill>
                  <a:schemeClr val="bg1"/>
                </a:solidFill>
                <a:cs typeface="Arial" panose="020B0604020202020204" pitchFamily="34" charset="0"/>
              </a:rPr>
              <a:t>Ordre du jour</a:t>
            </a: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287B7A6C-CA86-2F60-8809-D94A561C9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81422"/>
            <a:ext cx="1253310" cy="25022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3932BCF-DF83-E523-DEC4-D2B85EB2EA87}"/>
              </a:ext>
            </a:extLst>
          </p:cNvPr>
          <p:cNvSpPr txBox="1"/>
          <p:nvPr/>
        </p:nvSpPr>
        <p:spPr>
          <a:xfrm>
            <a:off x="483956" y="3056956"/>
            <a:ext cx="691326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fr-FR" sz="2000">
                <a:solidFill>
                  <a:schemeClr val="bg1"/>
                </a:solidFill>
                <a:cs typeface="Arial" panose="020B0604020202020204" pitchFamily="34" charset="0"/>
              </a:rPr>
              <a:t>Introduction​</a:t>
            </a:r>
          </a:p>
          <a:p>
            <a:pPr marL="457200" indent="-4572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fr-FR" sz="20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0" indent="-4572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fr-FR" sz="2000">
                <a:solidFill>
                  <a:schemeClr val="bg1"/>
                </a:solidFill>
                <a:cs typeface="Arial" panose="020B0604020202020204" pitchFamily="34" charset="0"/>
              </a:rPr>
              <a:t>Focus sur les travaux d’interfaçage avec les éditeurs ​</a:t>
            </a:r>
          </a:p>
          <a:p>
            <a:pPr marL="457200" indent="-4572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fr-FR" sz="20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0" indent="-4572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fr-FR" sz="2000">
                <a:solidFill>
                  <a:schemeClr val="bg1"/>
                </a:solidFill>
                <a:cs typeface="Arial" panose="020B0604020202020204" pitchFamily="34" charset="0"/>
              </a:rPr>
              <a:t>Démonstration de la plateforme numérique du SAS​</a:t>
            </a:r>
          </a:p>
          <a:p>
            <a:pPr marL="457200" indent="-4572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fr-FR" sz="20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0" indent="-4572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fr-FR" sz="2000">
                <a:solidFill>
                  <a:schemeClr val="bg1"/>
                </a:solidFill>
                <a:cs typeface="Arial" panose="020B0604020202020204" pitchFamily="34" charset="0"/>
              </a:rPr>
              <a:t>Questions &amp; Réponses​</a:t>
            </a:r>
          </a:p>
        </p:txBody>
      </p:sp>
    </p:spTree>
    <p:extLst>
      <p:ext uri="{BB962C8B-B14F-4D97-AF65-F5344CB8AC3E}">
        <p14:creationId xmlns:p14="http://schemas.microsoft.com/office/powerpoint/2010/main" val="2404462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0658F1-73FC-18CB-0BAD-91FDBFF5CC11}"/>
              </a:ext>
            </a:extLst>
          </p:cNvPr>
          <p:cNvSpPr/>
          <p:nvPr/>
        </p:nvSpPr>
        <p:spPr>
          <a:xfrm>
            <a:off x="2905395" y="5054415"/>
            <a:ext cx="2970000" cy="1408432"/>
          </a:xfrm>
          <a:prstGeom prst="rect">
            <a:avLst/>
          </a:prstGeom>
          <a:noFill/>
          <a:ln w="19050" cap="flat" cmpd="sng" algn="ctr">
            <a:solidFill>
              <a:srgbClr val="00517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lito" panose="020F0502020204030204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7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BE6C825E-D0D3-AFE5-6535-F619D084C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551" y="5118019"/>
            <a:ext cx="938223" cy="5582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BBC870-EF64-3B31-7865-A4F72D9609C5}"/>
              </a:ext>
            </a:extLst>
          </p:cNvPr>
          <p:cNvSpPr/>
          <p:nvPr/>
        </p:nvSpPr>
        <p:spPr>
          <a:xfrm>
            <a:off x="4210597" y="5168005"/>
            <a:ext cx="13693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fr-FR" sz="1350">
                <a:latin typeface="Carlito" panose="020F0502020204030204"/>
                <a:ea typeface="Times New Roman" panose="02020603050405020304" pitchFamily="18" charset="0"/>
                <a:cs typeface="Segoe UI Light" panose="020B0502040204020203" pitchFamily="34" charset="0"/>
              </a:rPr>
              <a:t>Contact métier</a:t>
            </a:r>
            <a:br>
              <a:rPr lang="fr-FR" sz="1350">
                <a:latin typeface="Carlito" panose="020F0502020204030204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fr-FR" sz="1350" b="1">
                <a:latin typeface="Carlito" panose="020F0502020204030204"/>
                <a:ea typeface="Times New Roman" panose="02020603050405020304" pitchFamily="18" charset="0"/>
                <a:cs typeface="Segoe UI Light" panose="020B0502040204020203" pitchFamily="34" charset="0"/>
              </a:rPr>
              <a:t>DGOS</a:t>
            </a:r>
            <a:endParaRPr lang="en-US" sz="1350" b="1">
              <a:latin typeface="Carlito" panose="020F0502020204030204"/>
              <a:cs typeface="Segoe UI Light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3E2B6A-4A31-9400-6335-08C910F0EFE8}"/>
              </a:ext>
            </a:extLst>
          </p:cNvPr>
          <p:cNvSpPr/>
          <p:nvPr/>
        </p:nvSpPr>
        <p:spPr>
          <a:xfrm>
            <a:off x="3261412" y="5919299"/>
            <a:ext cx="225796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fr-FR" sz="1350" u="sng">
                <a:solidFill>
                  <a:schemeClr val="tx2"/>
                </a:solidFill>
                <a:latin typeface="Carlito" panose="020F0502020204030204"/>
                <a:ea typeface="Calibri" panose="020F0502020204030204" pitchFamily="34" charset="0"/>
                <a:cs typeface="Segoe UI Light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dgos-sas@sante.gouv.fr</a:t>
            </a:r>
            <a:endParaRPr lang="fr-FR" sz="1350">
              <a:solidFill>
                <a:schemeClr val="tx2"/>
              </a:solidFill>
              <a:latin typeface="Carlito" panose="020F0502020204030204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18E57C-53B8-633F-5368-6A9171ACE493}"/>
              </a:ext>
            </a:extLst>
          </p:cNvPr>
          <p:cNvSpPr/>
          <p:nvPr/>
        </p:nvSpPr>
        <p:spPr>
          <a:xfrm>
            <a:off x="2905395" y="4592330"/>
            <a:ext cx="6326784" cy="30008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t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0" cap="none" spc="0" normalizeH="0" baseline="0" noProof="0">
                <a:ln>
                  <a:noFill/>
                </a:ln>
                <a:solidFill>
                  <a:srgbClr val="00517E"/>
                </a:solidFill>
                <a:effectLst/>
                <a:uLnTx/>
                <a:uFillTx/>
                <a:latin typeface="Carlito" panose="020F0502020204030204"/>
                <a:ea typeface="+mn-ea"/>
                <a:cs typeface="Segoe UI Light" panose="020B0502040204020203" pitchFamily="34" charset="0"/>
              </a:rPr>
              <a:t>Vos contacts</a:t>
            </a: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00517E"/>
              </a:solidFill>
              <a:effectLst/>
              <a:uLnTx/>
              <a:uFillTx/>
              <a:latin typeface="Carlito" panose="020F0502020204030204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A3A87B-9B30-FF12-E1A4-D228D21D7FCD}"/>
              </a:ext>
            </a:extLst>
          </p:cNvPr>
          <p:cNvSpPr/>
          <p:nvPr/>
        </p:nvSpPr>
        <p:spPr>
          <a:xfrm>
            <a:off x="6262179" y="5054415"/>
            <a:ext cx="2970000" cy="1408432"/>
          </a:xfrm>
          <a:prstGeom prst="rect">
            <a:avLst/>
          </a:prstGeom>
          <a:noFill/>
          <a:ln w="19050" cap="flat" cmpd="sng" algn="ctr">
            <a:solidFill>
              <a:srgbClr val="00517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lito" panose="020F0502020204030204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12" name="Image 7">
            <a:extLst>
              <a:ext uri="{FF2B5EF4-FFF2-40B4-BE49-F238E27FC236}">
                <a16:creationId xmlns:a16="http://schemas.microsoft.com/office/drawing/2014/main" id="{5E6F4689-C5DE-98A2-1368-F5525D11B2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60" y="5078598"/>
            <a:ext cx="836833" cy="6671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2E53266-1499-8FCF-DB4F-C212F178D589}"/>
              </a:ext>
            </a:extLst>
          </p:cNvPr>
          <p:cNvSpPr/>
          <p:nvPr/>
        </p:nvSpPr>
        <p:spPr>
          <a:xfrm>
            <a:off x="7373772" y="5168005"/>
            <a:ext cx="16843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fr-FR" sz="1350">
                <a:latin typeface="Carlito" panose="020F0502020204030204"/>
                <a:ea typeface="Times New Roman" panose="02020603050405020304" pitchFamily="18" charset="0"/>
                <a:cs typeface="Segoe UI Light" panose="020B0502040204020203" pitchFamily="34" charset="0"/>
              </a:rPr>
              <a:t>Contact opérationnel</a:t>
            </a:r>
            <a:br>
              <a:rPr lang="fr-FR" sz="1350">
                <a:latin typeface="Carlito" panose="020F0502020204030204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fr-FR" sz="1350" b="1">
                <a:latin typeface="Carlito" panose="020F0502020204030204"/>
                <a:ea typeface="Times New Roman" panose="02020603050405020304" pitchFamily="18" charset="0"/>
                <a:cs typeface="Segoe UI Light" panose="020B0502040204020203" pitchFamily="34" charset="0"/>
              </a:rPr>
              <a:t>ANS</a:t>
            </a:r>
            <a:endParaRPr lang="en-US" sz="1350" b="1">
              <a:latin typeface="Carlito" panose="020F0502020204030204"/>
              <a:cs typeface="Segoe UI Light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70FC46-72DB-A16C-0B40-59AA8889166C}"/>
              </a:ext>
            </a:extLst>
          </p:cNvPr>
          <p:cNvSpPr/>
          <p:nvPr/>
        </p:nvSpPr>
        <p:spPr>
          <a:xfrm>
            <a:off x="6274956" y="5919299"/>
            <a:ext cx="294444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fr-FR" sz="1350">
                <a:solidFill>
                  <a:schemeClr val="tx2"/>
                </a:solidFill>
                <a:latin typeface="Carlito" panose="020F0502020204030204"/>
                <a:cs typeface="Segoe UI Light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sas-contact-editeur@esante.gouv.fr</a:t>
            </a:r>
            <a:endParaRPr lang="fr-FR" sz="1350">
              <a:solidFill>
                <a:schemeClr val="tx2"/>
              </a:solidFill>
              <a:latin typeface="Carlito" panose="020F0502020204030204"/>
              <a:cs typeface="Segoe UI Light" panose="020B0502040204020203" pitchFamily="34" charset="0"/>
            </a:endParaRPr>
          </a:p>
        </p:txBody>
      </p:sp>
      <p:pic>
        <p:nvPicPr>
          <p:cNvPr id="16" name="Graphique 15" descr="Questions avec un remplissage uni">
            <a:extLst>
              <a:ext uri="{FF2B5EF4-FFF2-40B4-BE49-F238E27FC236}">
                <a16:creationId xmlns:a16="http://schemas.microsoft.com/office/drawing/2014/main" id="{463C8C71-5E72-0786-397C-9B9F307366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15115" y="1173933"/>
            <a:ext cx="2819844" cy="2819844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D3EC98BA-473A-016C-6E43-722B6E872277}"/>
              </a:ext>
            </a:extLst>
          </p:cNvPr>
          <p:cNvSpPr txBox="1">
            <a:spLocks/>
          </p:cNvSpPr>
          <p:nvPr/>
        </p:nvSpPr>
        <p:spPr>
          <a:xfrm>
            <a:off x="4235821" y="609600"/>
            <a:ext cx="6864096" cy="58164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 / Réponses</a:t>
            </a:r>
            <a:br>
              <a:rPr lang="fr-FR">
                <a:cs typeface="Calibri" panose="020F0502020204030204" pitchFamily="34" charset="0"/>
              </a:rPr>
            </a:br>
            <a:endParaRPr lang="fr-FR" sz="1600" b="0" i="1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444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11808885" y="6489700"/>
            <a:ext cx="383116" cy="179917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540895F1-77D8-A034-1F5D-636C0223F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5714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E10913-0377-4AD5-97ED-BB236278C5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7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A104F8-3CB1-4450-B536-40BD4D8B7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43" y="282754"/>
            <a:ext cx="2743200" cy="105913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D569CC0-E9DD-4DBB-8627-BC2A20E8A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70" r="25359" b="38"/>
          <a:stretch/>
        </p:blipFill>
        <p:spPr>
          <a:xfrm>
            <a:off x="7398589" y="-1420"/>
            <a:ext cx="4794784" cy="76797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27EDC0B-5A19-4AA1-9F3D-FD6C1836F324}"/>
              </a:ext>
            </a:extLst>
          </p:cNvPr>
          <p:cNvSpPr txBox="1"/>
          <p:nvPr/>
        </p:nvSpPr>
        <p:spPr>
          <a:xfrm>
            <a:off x="483956" y="2121276"/>
            <a:ext cx="4506097" cy="325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800" b="1">
                <a:solidFill>
                  <a:schemeClr val="bg1"/>
                </a:solidFill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678485-55A7-796E-5F73-23CC1A557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81422"/>
            <a:ext cx="1253310" cy="25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4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106131-334F-4016-B6C8-CF518835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30741DC-7F08-53CB-7432-570C8FD90AAF}"/>
              </a:ext>
            </a:extLst>
          </p:cNvPr>
          <p:cNvSpPr txBox="1"/>
          <p:nvPr/>
        </p:nvSpPr>
        <p:spPr>
          <a:xfrm>
            <a:off x="2177332" y="301973"/>
            <a:ext cx="6595672" cy="520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fr-FR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Intervenants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409EEC-D1C9-FBB8-53F3-20F247759F93}"/>
              </a:ext>
            </a:extLst>
          </p:cNvPr>
          <p:cNvSpPr/>
          <p:nvPr/>
        </p:nvSpPr>
        <p:spPr>
          <a:xfrm>
            <a:off x="1614382" y="4107747"/>
            <a:ext cx="3011409" cy="914345"/>
          </a:xfrm>
          <a:prstGeom prst="rect">
            <a:avLst/>
          </a:prstGeom>
          <a:solidFill>
            <a:srgbClr val="006AB2"/>
          </a:solidFill>
          <a:ln w="9525">
            <a:solidFill>
              <a:srgbClr val="006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9508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9667"/>
            <a:r>
              <a:rPr lang="fr-FR" sz="1545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Michel-Ange KUNTZ</a:t>
            </a:r>
          </a:p>
          <a:p>
            <a:pPr algn="ctr" defTabSz="1009667"/>
            <a:r>
              <a:rPr lang="fr-FR" sz="1545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CTO / Directeur technique </a:t>
            </a:r>
          </a:p>
          <a:p>
            <a:pPr algn="ctr" defTabSz="1009667"/>
            <a:r>
              <a:rPr lang="fr-FR" sz="1545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société </a:t>
            </a:r>
            <a:r>
              <a:rPr lang="fr-FR" sz="1545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Divoluci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CF8D7FC-54C3-D64D-EECB-F59F31C7DF1E}"/>
              </a:ext>
            </a:extLst>
          </p:cNvPr>
          <p:cNvGrpSpPr/>
          <p:nvPr/>
        </p:nvGrpSpPr>
        <p:grpSpPr>
          <a:xfrm>
            <a:off x="1933621" y="1781593"/>
            <a:ext cx="4074461" cy="1411939"/>
            <a:chOff x="1933621" y="1781593"/>
            <a:chExt cx="4074461" cy="14119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2FE58C-2C18-240F-EF1F-44582E3DD9D6}"/>
                </a:ext>
              </a:extLst>
            </p:cNvPr>
            <p:cNvSpPr/>
            <p:nvPr/>
          </p:nvSpPr>
          <p:spPr>
            <a:xfrm>
              <a:off x="3126923" y="2022774"/>
              <a:ext cx="2881159" cy="914345"/>
            </a:xfrm>
            <a:prstGeom prst="rect">
              <a:avLst/>
            </a:prstGeom>
            <a:solidFill>
              <a:srgbClr val="006AB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79508" bIns="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09667"/>
              <a:r>
                <a:rPr lang="fr-FR" sz="1545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Rookminy GHURBURRUN</a:t>
              </a:r>
            </a:p>
            <a:p>
              <a:pPr algn="ctr" defTabSz="1009667"/>
              <a:r>
                <a:rPr lang="fr-FR" sz="1545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Responsable projet</a:t>
              </a:r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85BA76EF-33FC-D9A9-51A3-5C9E7B2AF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3621" y="1781593"/>
              <a:ext cx="1411939" cy="1411939"/>
            </a:xfrm>
            <a:prstGeom prst="ellipse">
              <a:avLst/>
            </a:prstGeom>
            <a:ln>
              <a:solidFill>
                <a:srgbClr val="006AB2"/>
              </a:solidFill>
            </a:ln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1C24A1F2-51C4-2948-4AF6-7CB9055DD1C2}"/>
              </a:ext>
            </a:extLst>
          </p:cNvPr>
          <p:cNvGrpSpPr/>
          <p:nvPr/>
        </p:nvGrpSpPr>
        <p:grpSpPr>
          <a:xfrm>
            <a:off x="4969184" y="5126549"/>
            <a:ext cx="4182037" cy="1411939"/>
            <a:chOff x="5265019" y="5126549"/>
            <a:chExt cx="4182037" cy="14119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4AFF7-5D0E-59DE-2E2C-7C0A893B7E35}"/>
                </a:ext>
              </a:extLst>
            </p:cNvPr>
            <p:cNvSpPr/>
            <p:nvPr/>
          </p:nvSpPr>
          <p:spPr>
            <a:xfrm>
              <a:off x="6395572" y="5332078"/>
              <a:ext cx="3051484" cy="914345"/>
            </a:xfrm>
            <a:prstGeom prst="rect">
              <a:avLst/>
            </a:prstGeom>
            <a:solidFill>
              <a:srgbClr val="006AB2"/>
            </a:solidFill>
            <a:ln w="9525">
              <a:solidFill>
                <a:srgbClr val="006A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79508" bIns="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09667"/>
              <a:r>
                <a:rPr lang="fr-FR" sz="1545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Hélène GUINEBRETIERE</a:t>
              </a:r>
            </a:p>
            <a:p>
              <a:pPr algn="ctr" defTabSz="1009667"/>
              <a:r>
                <a:rPr lang="fr-FR" sz="1545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Responsable du déploiement</a:t>
              </a: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71777AFB-595E-45E2-01FD-784E0A0CA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4901" b="14901"/>
            <a:stretch/>
          </p:blipFill>
          <p:spPr>
            <a:xfrm>
              <a:off x="5265019" y="5126549"/>
              <a:ext cx="1411939" cy="1411939"/>
            </a:xfrm>
            <a:prstGeom prst="ellipse">
              <a:avLst/>
            </a:prstGeom>
            <a:ln>
              <a:solidFill>
                <a:srgbClr val="006AB2"/>
              </a:solidFill>
            </a:ln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FB1358B-6CEA-5D48-3E58-3614418EF309}"/>
              </a:ext>
            </a:extLst>
          </p:cNvPr>
          <p:cNvGrpSpPr/>
          <p:nvPr/>
        </p:nvGrpSpPr>
        <p:grpSpPr>
          <a:xfrm>
            <a:off x="6728010" y="2846006"/>
            <a:ext cx="4343402" cy="1411939"/>
            <a:chOff x="6728010" y="2846006"/>
            <a:chExt cx="4343402" cy="14119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F2EC23-4D80-30A1-553A-0DAE662BE763}"/>
                </a:ext>
              </a:extLst>
            </p:cNvPr>
            <p:cNvSpPr/>
            <p:nvPr/>
          </p:nvSpPr>
          <p:spPr>
            <a:xfrm>
              <a:off x="7912349" y="3061155"/>
              <a:ext cx="3159063" cy="914345"/>
            </a:xfrm>
            <a:prstGeom prst="rect">
              <a:avLst/>
            </a:prstGeom>
            <a:solidFill>
              <a:srgbClr val="006AB2"/>
            </a:solidFill>
            <a:ln w="9525">
              <a:solidFill>
                <a:srgbClr val="006A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79508" bIns="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09667"/>
              <a:r>
                <a:rPr lang="fr-FR" sz="1545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Benjamin REVERSEAU</a:t>
              </a:r>
            </a:p>
            <a:p>
              <a:pPr algn="ctr" defTabSz="1009667"/>
              <a:r>
                <a:rPr lang="fr-FR" sz="1545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Chef de projet interopérabilité</a:t>
              </a: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D9870F0-4D66-6C32-049F-405236AAF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1523" r="11523"/>
            <a:stretch/>
          </p:blipFill>
          <p:spPr>
            <a:xfrm>
              <a:off x="6728010" y="2846006"/>
              <a:ext cx="1411939" cy="1411939"/>
            </a:xfrm>
            <a:prstGeom prst="ellipse">
              <a:avLst/>
            </a:prstGeom>
            <a:ln>
              <a:solidFill>
                <a:srgbClr val="006AB2"/>
              </a:solidFill>
            </a:ln>
          </p:spPr>
        </p:pic>
      </p:grpSp>
      <p:pic>
        <p:nvPicPr>
          <p:cNvPr id="15" name="Graphique 14" descr="Bulle de discussion contour">
            <a:extLst>
              <a:ext uri="{FF2B5EF4-FFF2-40B4-BE49-F238E27FC236}">
                <a16:creationId xmlns:a16="http://schemas.microsoft.com/office/drawing/2014/main" id="{EC8B9EF1-1BB2-0BA3-73C8-5BF18FD946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77820" y="902170"/>
            <a:ext cx="1758845" cy="175884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F717685-1F6A-B2A3-5A95-D06D5C5615F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2500" b="12500"/>
          <a:stretch/>
        </p:blipFill>
        <p:spPr>
          <a:xfrm>
            <a:off x="544094" y="3851313"/>
            <a:ext cx="1411939" cy="1411939"/>
          </a:xfrm>
          <a:prstGeom prst="ellipse">
            <a:avLst/>
          </a:prstGeom>
          <a:ln>
            <a:solidFill>
              <a:srgbClr val="006AB2"/>
            </a:solidFill>
          </a:ln>
        </p:spPr>
      </p:pic>
    </p:spTree>
    <p:extLst>
      <p:ext uri="{BB962C8B-B14F-4D97-AF65-F5344CB8AC3E}">
        <p14:creationId xmlns:p14="http://schemas.microsoft.com/office/powerpoint/2010/main" val="647061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106131-334F-4016-B6C8-CF518835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30741DC-7F08-53CB-7432-570C8FD90AAF}"/>
              </a:ext>
            </a:extLst>
          </p:cNvPr>
          <p:cNvSpPr txBox="1"/>
          <p:nvPr/>
        </p:nvSpPr>
        <p:spPr>
          <a:xfrm>
            <a:off x="2213191" y="176467"/>
            <a:ext cx="6595672" cy="520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fr-FR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 et actualités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FB525E-F136-4C6A-12E3-9CF40DF9CCDB}"/>
              </a:ext>
            </a:extLst>
          </p:cNvPr>
          <p:cNvSpPr txBox="1"/>
          <p:nvPr/>
        </p:nvSpPr>
        <p:spPr>
          <a:xfrm>
            <a:off x="537278" y="1274783"/>
            <a:ext cx="6595672" cy="520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endParaRPr lang="fr-FR" sz="20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8">
            <a:extLst>
              <a:ext uri="{FF2B5EF4-FFF2-40B4-BE49-F238E27FC236}">
                <a16:creationId xmlns:a16="http://schemas.microsoft.com/office/drawing/2014/main" id="{AD3697D6-A07F-11AF-EDB9-9F3C68EE4DC5}"/>
              </a:ext>
            </a:extLst>
          </p:cNvPr>
          <p:cNvSpPr txBox="1"/>
          <p:nvPr/>
        </p:nvSpPr>
        <p:spPr>
          <a:xfrm>
            <a:off x="364433" y="1009229"/>
            <a:ext cx="7683197" cy="52783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14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dispositif du SAS</a:t>
            </a:r>
          </a:p>
          <a:p>
            <a:pPr marL="538163" lvl="1" indent="-271463" algn="just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4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Lancé dans le cadre du Pacte de refondation des Urgences du 9 septembre 2019 et </a:t>
            </a:r>
            <a:r>
              <a:rPr lang="fr-FR" sz="140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ré-affirmé</a:t>
            </a:r>
            <a:r>
              <a:rPr lang="fr-FR" sz="14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lors du Ségur de la Santé afin de désengorger les urgences à travers une collaboration ville-hôpital pour la prise en charge des urgences non vitales</a:t>
            </a:r>
          </a:p>
          <a:p>
            <a:pPr marL="536575" lvl="1" indent="-268288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4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dispositif s’appuie sur un outil numérique national développé par l’ANS : </a:t>
            </a:r>
            <a:r>
              <a:rPr lang="fr-FR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plateforme numérique du SAS.</a:t>
            </a:r>
            <a:r>
              <a:rPr lang="fr-FR" sz="14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Laquelle est identifiée en tant que service socle de la doctrine en e-santé: </a:t>
            </a:r>
            <a:r>
              <a:rPr lang="fr-FR" sz="1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 tooltip="https://industriels.esante.gouv.fr/sites/default/files/media/document/doctrine_2023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https://industriels.esante.gouv.fr/sites/default/files/media/document/Doctrine_2023.pdf</a:t>
            </a:r>
            <a:endParaRPr lang="fr-FR" sz="140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6575" lvl="1" indent="-268288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4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plateforme numérique du SAS permet au régulateur du SAS de trouver un créneau auprès de la médecine de ville dans les 48h : d</a:t>
            </a:r>
            <a:r>
              <a:rPr lang="fr-FR" sz="1400" b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’où le chantier important lancé avec les éditeurs pour interfacer </a:t>
            </a:r>
            <a:r>
              <a:rPr lang="fr-FR" sz="14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leurs solutions d’agenda en ligne avec la plateforme</a:t>
            </a:r>
            <a:endParaRPr lang="fr-FR" sz="1400" b="0"/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 pilote </a:t>
            </a:r>
          </a:p>
          <a:p>
            <a:pPr marL="538163" lvl="1" indent="-271463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4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 pilote sur la période novembre 2020 - mars 2022</a:t>
            </a:r>
          </a:p>
          <a:p>
            <a:pPr marL="538163" lvl="1" indent="-271463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Publication du RETEX </a:t>
            </a:r>
            <a:r>
              <a:rPr lang="fr-FR" sz="14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20 SAS pilotes sur le site du ministère : </a:t>
            </a:r>
          </a:p>
          <a:p>
            <a:pPr marL="266700" lvl="1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 tooltip="https://sante.gouv.fr/systeme-de-sante/segur-de-la-sante/le-service-d-acces-aux-soins-sas/article/le-retour-d-experience-des-20-sas-pilotes"/>
              </a:rPr>
              <a:t>https://sante.gouv.fr/systeme-de-sante/segur-de-la-sante/le-service-d-acces-aux-soins-sas/article/le-retour-d-experience-des-20-sas-pilotes</a:t>
            </a:r>
            <a:endParaRPr lang="fr-FR"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defTabSz="4572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Généralisation des SAS</a:t>
            </a:r>
          </a:p>
          <a:p>
            <a:pPr marL="538163" marR="0" lvl="1" indent="-2714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Généralisation du fonctionnement des SAMU en organisation SAMU-SAS depuis 2022 : plateforme téléphonique, ressources humaines, mise en place du partenariat ville-hôpital, plateforme numérique du SAS</a:t>
            </a:r>
          </a:p>
          <a:p>
            <a:pPr marL="538163" marR="0" lvl="1" indent="-27146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Objectif de déploiement à l’ensemble du territoire national d’ici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l’été 2024</a:t>
            </a:r>
          </a:p>
          <a:p>
            <a:pPr marL="538163" marR="0" lvl="1" indent="-27146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en </a:t>
            </a:r>
            <a:r>
              <a:rPr lang="fr-FR" sz="1400" b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d’un groupe de travail en lien avec la mission d’appui à la généralisation pour réfléchir à une organisation </a:t>
            </a: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 hoc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SAS pour les derniers territoires</a:t>
            </a:r>
            <a:endParaRPr lang="fr-FR" sz="1400">
              <a:solidFill>
                <a:schemeClr val="tx1"/>
              </a:solidFill>
              <a:ea typeface="Geneva"/>
              <a:cs typeface="Arial"/>
            </a:endParaRPr>
          </a:p>
          <a:p>
            <a:pPr marL="285750" indent="-285750" algn="just" defTabSz="457200" fontAlgn="auto">
              <a:spcBef>
                <a:spcPts val="6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Ø"/>
              <a:defRPr/>
            </a:pPr>
            <a:r>
              <a:rPr lang="fr-FR" sz="14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Décret SAS </a:t>
            </a:r>
            <a:r>
              <a:rPr lang="fr-FR" sz="14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cours de concertation pour publication prévue avant l’été 2024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0C20B0-5267-B6A3-E32B-F48374C64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600" y="1067377"/>
            <a:ext cx="3870427" cy="539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66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106131-334F-4016-B6C8-CF518835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  <p:pic>
        <p:nvPicPr>
          <p:cNvPr id="2050" name="Picture 2" descr="Une image contenant carte, texte, atlas, diagramme&#10;&#10;Description générée automatiquement">
            <a:extLst>
              <a:ext uri="{FF2B5EF4-FFF2-40B4-BE49-F238E27FC236}">
                <a16:creationId xmlns:a16="http://schemas.microsoft.com/office/drawing/2014/main" id="{D18E6016-36AE-FE4C-2CCD-A3B4B5966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8" y="1013575"/>
            <a:ext cx="4869464" cy="490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11">
            <a:extLst>
              <a:ext uri="{FF2B5EF4-FFF2-40B4-BE49-F238E27FC236}">
                <a16:creationId xmlns:a16="http://schemas.microsoft.com/office/drawing/2014/main" id="{0936CA6D-633C-990A-AFE8-FA7CB66720BE}"/>
              </a:ext>
            </a:extLst>
          </p:cNvPr>
          <p:cNvSpPr txBox="1"/>
          <p:nvPr/>
        </p:nvSpPr>
        <p:spPr>
          <a:xfrm>
            <a:off x="5790992" y="1301608"/>
            <a:ext cx="5641283" cy="812960"/>
          </a:xfrm>
          <a:prstGeom prst="rect">
            <a:avLst/>
          </a:prstGeom>
          <a:noFill/>
        </p:spPr>
        <p:txBody>
          <a:bodyPr wrap="square" lIns="27000" tIns="27000" rIns="27000" bIns="27000" rtlCol="0" anchor="t"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just" defTabSz="914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u="sng">
                <a:solidFill>
                  <a:srgbClr val="000000"/>
                </a:solidFill>
                <a:latin typeface="Calibri"/>
                <a:ea typeface="Geneva"/>
                <a:cs typeface="Calibri"/>
              </a:rPr>
              <a:t>Planning déploiement SAS</a:t>
            </a:r>
            <a:endParaRPr kumimoji="0" lang="fr-FR" sz="14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Geneva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 SAS accompagnés pour un lancement à venir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b="1">
                <a:solidFill>
                  <a:srgbClr val="000000"/>
                </a:solidFill>
                <a:latin typeface="Calibri"/>
                <a:ea typeface="Geneva"/>
                <a:cs typeface="Calibri"/>
              </a:rPr>
              <a:t>67 SAS en fonctionnement </a:t>
            </a:r>
            <a:r>
              <a:rPr lang="fr-FR" sz="1400">
                <a:solidFill>
                  <a:srgbClr val="000000"/>
                </a:solidFill>
                <a:latin typeface="Calibri"/>
                <a:ea typeface="Geneva"/>
                <a:cs typeface="Calibri"/>
              </a:rPr>
              <a:t>couvrant env. 82% de la population nationale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>
                <a:solidFill>
                  <a:srgbClr val="000000"/>
                </a:solidFill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rPr>
              <a:t>48 SAS utilisent la plateforme (72%)</a:t>
            </a:r>
          </a:p>
        </p:txBody>
      </p:sp>
      <p:sp>
        <p:nvSpPr>
          <p:cNvPr id="8" name="ZoneTexte 11">
            <a:extLst>
              <a:ext uri="{FF2B5EF4-FFF2-40B4-BE49-F238E27FC236}">
                <a16:creationId xmlns:a16="http://schemas.microsoft.com/office/drawing/2014/main" id="{5FBD4E38-5660-DE81-8BCB-E01285630AE4}"/>
              </a:ext>
            </a:extLst>
          </p:cNvPr>
          <p:cNvSpPr txBox="1"/>
          <p:nvPr/>
        </p:nvSpPr>
        <p:spPr>
          <a:xfrm>
            <a:off x="5790992" y="2627676"/>
            <a:ext cx="5641283" cy="812960"/>
          </a:xfrm>
          <a:prstGeom prst="rect">
            <a:avLst/>
          </a:prstGeom>
          <a:noFill/>
        </p:spPr>
        <p:txBody>
          <a:bodyPr wrap="square" lIns="27000" tIns="27000" rIns="27000" bIns="27000" rtlCol="0"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just" defTabSz="914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>
                <a:solidFill>
                  <a:srgbClr val="000000"/>
                </a:solidFill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rPr>
              <a:t>D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rPr>
              <a:t>éploiement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rPr>
              <a:t> de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rPr>
              <a:t>ProSanté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rPr>
              <a:t>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rPr>
              <a:t>Connect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rPr>
              <a:t> </a:t>
            </a:r>
          </a:p>
          <a:p>
            <a:pPr marL="285750" lvl="0" indent="-285750" algn="just" defTabSz="914310">
              <a:buFont typeface="Wingdings" panose="05000000000000000000" pitchFamily="2" charset="2"/>
              <a:buChar char="§"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rPr>
              <a:t>9 SAS </a:t>
            </a:r>
            <a:r>
              <a:rPr kumimoji="0" lang="fr-FR" sz="1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rPr>
              <a:t>ont déjà </a:t>
            </a:r>
            <a:r>
              <a:rPr lang="fr-FR" sz="1400">
                <a:solidFill>
                  <a:srgbClr val="000000"/>
                </a:solidFill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rPr>
              <a:t>basculé à une connexion 100% </a:t>
            </a:r>
            <a:r>
              <a:rPr lang="fr-FR" sz="1400" err="1">
                <a:solidFill>
                  <a:srgbClr val="000000"/>
                </a:solidFill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rPr>
              <a:t>ProSanté</a:t>
            </a:r>
            <a:r>
              <a:rPr lang="fr-FR" sz="1400">
                <a:solidFill>
                  <a:srgbClr val="000000"/>
                </a:solidFill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rPr>
              <a:t> </a:t>
            </a:r>
            <a:r>
              <a:rPr lang="fr-FR" sz="1400" err="1">
                <a:solidFill>
                  <a:srgbClr val="000000"/>
                </a:solidFill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rPr>
              <a:t>Connect</a:t>
            </a:r>
            <a:r>
              <a:rPr lang="fr-FR" sz="1400">
                <a:solidFill>
                  <a:srgbClr val="000000"/>
                </a:solidFill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rPr>
              <a:t> </a:t>
            </a:r>
          </a:p>
          <a:p>
            <a:pPr marL="285750" indent="-285750" algn="just" defTabSz="914310">
              <a:buFont typeface="Wingdings" panose="05000000000000000000" pitchFamily="2" charset="2"/>
              <a:buChar char="§"/>
              <a:defRPr/>
            </a:pPr>
            <a:r>
              <a:rPr lang="fr-FR" sz="1400"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rPr>
              <a:t>B</a:t>
            </a:r>
            <a:r>
              <a:rPr kumimoji="0" lang="fr-FR" sz="14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rPr>
              <a:t>ascule</a:t>
            </a:r>
            <a:r>
              <a:rPr kumimoji="0" lang="fr-FR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rPr>
              <a:t> de tous les SAS sur une connexion exclusive </a:t>
            </a:r>
            <a:r>
              <a:rPr kumimoji="0" lang="fr-FR" sz="14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rPr>
              <a:t>ProSanté</a:t>
            </a:r>
            <a:r>
              <a:rPr kumimoji="0" lang="fr-FR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rPr>
              <a:t> </a:t>
            </a:r>
            <a:r>
              <a:rPr kumimoji="0" lang="fr-FR" sz="14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rPr>
              <a:t>Connect</a:t>
            </a:r>
            <a:r>
              <a:rPr kumimoji="0" lang="fr-FR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rPr>
              <a:t>  </a:t>
            </a:r>
            <a:r>
              <a:rPr kumimoji="0" lang="fr-FR" sz="140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kumimoji="0" lang="fr-FR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fr-FR" sz="1400" b="1" i="0" u="sng" strike="noStrike" kern="1200" cap="none" spc="0" normalizeH="0" baseline="0" noProof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Calibri" panose="020F0502020204030204" pitchFamily="34" charset="0"/>
                <a:ea typeface="Geneva" charset="-128"/>
                <a:cs typeface="Calibri" panose="020F0502020204030204" pitchFamily="34" charset="0"/>
              </a:rPr>
              <a:t>objectif  30 juin 2024</a:t>
            </a:r>
          </a:p>
          <a:p>
            <a:pPr marL="171434" lvl="0" indent="-171434" algn="just" defTabSz="914310">
              <a:buFont typeface="Arial" panose="020B0604020202020204" pitchFamily="34" charset="0"/>
              <a:buChar char="•"/>
              <a:defRPr/>
            </a:pP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Geneva" charset="-128"/>
              <a:cs typeface="Calibri" panose="020F0502020204030204" pitchFamily="34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70F4B865-20CB-A78F-6EA0-8733BE281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933874"/>
              </p:ext>
            </p:extLst>
          </p:nvPr>
        </p:nvGraphicFramePr>
        <p:xfrm>
          <a:off x="5656723" y="4294624"/>
          <a:ext cx="5931884" cy="1380320"/>
        </p:xfrm>
        <a:graphic>
          <a:graphicData uri="http://schemas.openxmlformats.org/drawingml/2006/table">
            <a:tbl>
              <a:tblPr/>
              <a:tblGrid>
                <a:gridCol w="3959188">
                  <a:extLst>
                    <a:ext uri="{9D8B030D-6E8A-4147-A177-3AD203B41FA5}">
                      <a16:colId xmlns:a16="http://schemas.microsoft.com/office/drawing/2014/main" val="3555962826"/>
                    </a:ext>
                  </a:extLst>
                </a:gridCol>
                <a:gridCol w="910475">
                  <a:extLst>
                    <a:ext uri="{9D8B030D-6E8A-4147-A177-3AD203B41FA5}">
                      <a16:colId xmlns:a16="http://schemas.microsoft.com/office/drawing/2014/main" val="2493513001"/>
                    </a:ext>
                  </a:extLst>
                </a:gridCol>
                <a:gridCol w="1062221">
                  <a:extLst>
                    <a:ext uri="{9D8B030D-6E8A-4147-A177-3AD203B41FA5}">
                      <a16:colId xmlns:a16="http://schemas.microsoft.com/office/drawing/2014/main" val="2484799900"/>
                    </a:ext>
                  </a:extLst>
                </a:gridCol>
              </a:tblGrid>
              <a:tr h="345080">
                <a:tc gridSpan="3">
                  <a:txBody>
                    <a:bodyPr/>
                    <a:lstStyle/>
                    <a:p>
                      <a:pPr algn="l" fontAlgn="base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Indicateurs à fin avril 2024</a:t>
                      </a:r>
                      <a:r>
                        <a:rPr lang="fr-FR" sz="10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                                                                                              Nombre                         %</a:t>
                      </a:r>
                      <a:endParaRPr lang="fr-FR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22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490128"/>
                  </a:ext>
                </a:extLst>
              </a:tr>
              <a:tr h="345080">
                <a:tc>
                  <a:txBody>
                    <a:bodyPr/>
                    <a:lstStyle/>
                    <a:p>
                      <a:pPr algn="l" fontAlgn="base"/>
                      <a:r>
                        <a:rPr lang="fr-FR" sz="1000" b="0" i="0" u="none" strike="noStrike">
                          <a:solidFill>
                            <a:srgbClr val="006AB2"/>
                          </a:solidFill>
                          <a:effectLst/>
                          <a:latin typeface="Calibri" panose="020F0502020204030204" pitchFamily="34" charset="0"/>
                        </a:rPr>
                        <a:t>Nombre de rdv pris via les solutions interfacées</a:t>
                      </a:r>
                      <a:r>
                        <a:rPr lang="fr-FR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FR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22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000" b="0" i="0" u="none" strike="noStrike">
                          <a:solidFill>
                            <a:srgbClr val="006AB2"/>
                          </a:solidFill>
                          <a:effectLst/>
                          <a:latin typeface="Calibri" panose="020F0502020204030204" pitchFamily="34" charset="0"/>
                        </a:rPr>
                        <a:t>43 473 </a:t>
                      </a:r>
                      <a:r>
                        <a:rPr lang="fr-FR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FR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22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000" b="0" i="0" u="none" strike="noStrike">
                          <a:solidFill>
                            <a:srgbClr val="006AB2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  <a:r>
                        <a:rPr lang="fr-FR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FR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22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25282"/>
                  </a:ext>
                </a:extLst>
              </a:tr>
              <a:tr h="345080">
                <a:tc>
                  <a:txBody>
                    <a:bodyPr/>
                    <a:lstStyle/>
                    <a:p>
                      <a:pPr algn="l" fontAlgn="base"/>
                      <a:r>
                        <a:rPr lang="fr-FR" sz="1000" b="0" i="0" u="none" strike="noStrike">
                          <a:solidFill>
                            <a:srgbClr val="006AB2"/>
                          </a:solidFill>
                          <a:effectLst/>
                          <a:latin typeface="Calibri" panose="020F0502020204030204" pitchFamily="34" charset="0"/>
                        </a:rPr>
                        <a:t>Nombre d’orientations via l'agenda SAS</a:t>
                      </a:r>
                      <a:r>
                        <a:rPr lang="fr-FR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FR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000" b="0" i="0" u="none" strike="noStrike">
                          <a:solidFill>
                            <a:srgbClr val="006AB2"/>
                          </a:solidFill>
                          <a:effectLst/>
                          <a:latin typeface="Calibri" panose="020F0502020204030204" pitchFamily="34" charset="0"/>
                        </a:rPr>
                        <a:t>29 824 </a:t>
                      </a:r>
                      <a:r>
                        <a:rPr lang="fr-FR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FR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000" b="0" i="0" u="none" strike="noStrike">
                          <a:solidFill>
                            <a:srgbClr val="006AB2"/>
                          </a:solidFill>
                          <a:effectLst/>
                          <a:latin typeface="Calibri" panose="020F0502020204030204" pitchFamily="34" charset="0"/>
                        </a:rPr>
                        <a:t>41 %</a:t>
                      </a:r>
                      <a:r>
                        <a:rPr lang="fr-FR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FR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223353"/>
                  </a:ext>
                </a:extLst>
              </a:tr>
              <a:tr h="345080">
                <a:tc>
                  <a:txBody>
                    <a:bodyPr/>
                    <a:lstStyle/>
                    <a:p>
                      <a:pPr algn="l" fontAlgn="base"/>
                      <a:r>
                        <a:rPr lang="fr-FR" sz="1000" b="1" i="0" u="none" strike="noStrike">
                          <a:solidFill>
                            <a:srgbClr val="006AB2"/>
                          </a:solidFill>
                          <a:effectLst/>
                          <a:latin typeface="Calibri" panose="020F0502020204030204" pitchFamily="34" charset="0"/>
                        </a:rPr>
                        <a:t>Nombre total d'orientations depuis la PF SAS</a:t>
                      </a:r>
                      <a:r>
                        <a:rPr lang="fr-FR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FR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000" b="1" i="0" u="none" strike="noStrike">
                          <a:solidFill>
                            <a:srgbClr val="006AB2"/>
                          </a:solidFill>
                          <a:effectLst/>
                          <a:latin typeface="Calibri" panose="020F0502020204030204" pitchFamily="34" charset="0"/>
                        </a:rPr>
                        <a:t>73 297</a:t>
                      </a:r>
                      <a:r>
                        <a:rPr lang="fr-FR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FR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000" b="1" i="0" u="none" strike="noStrike">
                          <a:solidFill>
                            <a:srgbClr val="006AB2"/>
                          </a:solidFill>
                          <a:effectLst/>
                          <a:latin typeface="Calibri" panose="020F0502020204030204" pitchFamily="34" charset="0"/>
                        </a:rPr>
                        <a:t>100 %</a:t>
                      </a:r>
                      <a:r>
                        <a:rPr lang="fr-FR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fr-FR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917481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E4C54539-0BFB-525E-1AF7-E4371E5D6048}"/>
              </a:ext>
            </a:extLst>
          </p:cNvPr>
          <p:cNvSpPr txBox="1">
            <a:spLocks/>
          </p:cNvSpPr>
          <p:nvPr/>
        </p:nvSpPr>
        <p:spPr>
          <a:xfrm>
            <a:off x="4349343" y="150245"/>
            <a:ext cx="8064092" cy="88069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Déploiement SAS</a:t>
            </a:r>
            <a:br>
              <a:rPr 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Cartographie et indicateurs à fin avril 2024</a:t>
            </a:r>
          </a:p>
          <a:p>
            <a:endParaRPr lang="fr-FR" sz="1600" b="0" i="1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30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106131-334F-4016-B6C8-CF518835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  <p:sp>
        <p:nvSpPr>
          <p:cNvPr id="2238" name="ZoneTexte 949">
            <a:extLst>
              <a:ext uri="{FF2B5EF4-FFF2-40B4-BE49-F238E27FC236}">
                <a16:creationId xmlns:a16="http://schemas.microsoft.com/office/drawing/2014/main" id="{F77830E9-2988-F753-B3B9-FC168647DD57}"/>
              </a:ext>
            </a:extLst>
          </p:cNvPr>
          <p:cNvSpPr txBox="1"/>
          <p:nvPr/>
        </p:nvSpPr>
        <p:spPr>
          <a:xfrm>
            <a:off x="380013" y="3759525"/>
            <a:ext cx="969666" cy="76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36000" tIns="72000" rIns="36000" bIns="72000" rtlCol="0" anchor="ctr" anchorCtr="0"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r>
              <a:rPr lang="fr-FR" sz="700" b="1">
                <a:solidFill>
                  <a:srgbClr val="575757"/>
                </a:solidFill>
              </a:rPr>
              <a:t>Autres chantiers</a:t>
            </a:r>
          </a:p>
        </p:txBody>
      </p:sp>
      <p:sp>
        <p:nvSpPr>
          <p:cNvPr id="2239" name="ZoneTexte 948">
            <a:extLst>
              <a:ext uri="{FF2B5EF4-FFF2-40B4-BE49-F238E27FC236}">
                <a16:creationId xmlns:a16="http://schemas.microsoft.com/office/drawing/2014/main" id="{12843FFE-A2B5-F8B6-21E1-51E4B4907243}"/>
              </a:ext>
            </a:extLst>
          </p:cNvPr>
          <p:cNvSpPr txBox="1"/>
          <p:nvPr/>
        </p:nvSpPr>
        <p:spPr>
          <a:xfrm>
            <a:off x="1368479" y="3763671"/>
            <a:ext cx="10530760" cy="765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72000" tIns="108000" rIns="72000" bIns="108000" rtlCol="0" anchor="ctr" anchorCtr="0">
            <a:norm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endParaRPr lang="fr-FR" sz="1000">
              <a:solidFill>
                <a:srgbClr val="575757"/>
              </a:solidFill>
            </a:endParaRPr>
          </a:p>
        </p:txBody>
      </p:sp>
      <p:sp>
        <p:nvSpPr>
          <p:cNvPr id="2240" name="Arrow: Down 878">
            <a:extLst>
              <a:ext uri="{FF2B5EF4-FFF2-40B4-BE49-F238E27FC236}">
                <a16:creationId xmlns:a16="http://schemas.microsoft.com/office/drawing/2014/main" id="{8466A9F5-0794-4CBD-E1E8-3F2CFE23ED43}"/>
              </a:ext>
            </a:extLst>
          </p:cNvPr>
          <p:cNvSpPr/>
          <p:nvPr/>
        </p:nvSpPr>
        <p:spPr>
          <a:xfrm rot="16200000">
            <a:off x="6511257" y="-654264"/>
            <a:ext cx="353086" cy="10809966"/>
          </a:xfrm>
          <a:prstGeom prst="downArrow">
            <a:avLst/>
          </a:prstGeom>
          <a:solidFill>
            <a:srgbClr val="E6E6DC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41" name="ZoneTexte 6">
            <a:extLst>
              <a:ext uri="{FF2B5EF4-FFF2-40B4-BE49-F238E27FC236}">
                <a16:creationId xmlns:a16="http://schemas.microsoft.com/office/drawing/2014/main" id="{DB11DEFA-38E2-E3DE-6E12-043FF57C09C3}"/>
              </a:ext>
            </a:extLst>
          </p:cNvPr>
          <p:cNvSpPr txBox="1"/>
          <p:nvPr/>
        </p:nvSpPr>
        <p:spPr>
          <a:xfrm>
            <a:off x="1155781" y="2933258"/>
            <a:ext cx="10743458" cy="765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72000" tIns="108000" rIns="72000" bIns="108000" rtlCol="0" anchor="ctr" anchorCtr="0">
            <a:norm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endParaRPr lang="fr-FR" sz="1000">
              <a:solidFill>
                <a:srgbClr val="575757"/>
              </a:solidFill>
            </a:endParaRPr>
          </a:p>
        </p:txBody>
      </p:sp>
      <p:cxnSp>
        <p:nvCxnSpPr>
          <p:cNvPr id="2242" name="Straight Connector 879">
            <a:extLst>
              <a:ext uri="{FF2B5EF4-FFF2-40B4-BE49-F238E27FC236}">
                <a16:creationId xmlns:a16="http://schemas.microsoft.com/office/drawing/2014/main" id="{0A7E9737-385D-26B7-4265-785BE4EB6D65}"/>
              </a:ext>
            </a:extLst>
          </p:cNvPr>
          <p:cNvCxnSpPr>
            <a:cxnSpLocks/>
          </p:cNvCxnSpPr>
          <p:nvPr/>
        </p:nvCxnSpPr>
        <p:spPr>
          <a:xfrm flipV="1">
            <a:off x="1340759" y="4748957"/>
            <a:ext cx="0" cy="457463"/>
          </a:xfrm>
          <a:prstGeom prst="line">
            <a:avLst/>
          </a:prstGeom>
          <a:noFill/>
          <a:ln w="12700" cap="flat" cmpd="sng" algn="ctr">
            <a:solidFill>
              <a:srgbClr val="00517E"/>
            </a:solidFill>
            <a:prstDash val="dash"/>
            <a:miter lim="800000"/>
          </a:ln>
          <a:effectLst/>
        </p:spPr>
      </p:cxnSp>
      <p:sp>
        <p:nvSpPr>
          <p:cNvPr id="2243" name="Rectangle: Rounded Corners 883">
            <a:extLst>
              <a:ext uri="{FF2B5EF4-FFF2-40B4-BE49-F238E27FC236}">
                <a16:creationId xmlns:a16="http://schemas.microsoft.com/office/drawing/2014/main" id="{4BD9B14C-FA1E-7CFA-CBA2-BDD3930C0A3B}"/>
              </a:ext>
            </a:extLst>
          </p:cNvPr>
          <p:cNvSpPr/>
          <p:nvPr/>
        </p:nvSpPr>
        <p:spPr>
          <a:xfrm>
            <a:off x="562330" y="5061280"/>
            <a:ext cx="1141546" cy="480767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460073"/>
            </a:solidFill>
            <a:prstDash val="solid"/>
            <a:miter lim="800000"/>
          </a:ln>
          <a:effectLst/>
        </p:spPr>
        <p:txBody>
          <a:bodyPr lIns="27000" tIns="27000" rIns="27000" bIns="2700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Lancement du projet SAS </a:t>
            </a:r>
            <a:r>
              <a:rPr kumimoji="0" lang="fr-FR" sz="7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avec un  démarrage progressif des 22 sites pilote</a:t>
            </a:r>
            <a:endParaRPr kumimoji="0" lang="fr-FR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44" name="Rectangle: Rounded Corners 884">
            <a:extLst>
              <a:ext uri="{FF2B5EF4-FFF2-40B4-BE49-F238E27FC236}">
                <a16:creationId xmlns:a16="http://schemas.microsoft.com/office/drawing/2014/main" id="{8181BE85-B39D-5647-AB51-BD7F6835A54F}"/>
              </a:ext>
            </a:extLst>
          </p:cNvPr>
          <p:cNvSpPr/>
          <p:nvPr/>
        </p:nvSpPr>
        <p:spPr>
          <a:xfrm>
            <a:off x="647857" y="5005620"/>
            <a:ext cx="421551" cy="11131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1" i="0" u="none" strike="noStrike" kern="0" cap="none" spc="0" normalizeH="0" baseline="0" noProof="0">
                <a:ln>
                  <a:noFill/>
                </a:ln>
                <a:solidFill>
                  <a:srgbClr val="750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  2020</a:t>
            </a:r>
          </a:p>
        </p:txBody>
      </p:sp>
      <p:cxnSp>
        <p:nvCxnSpPr>
          <p:cNvPr id="2251" name="Straight Connector 901">
            <a:extLst>
              <a:ext uri="{FF2B5EF4-FFF2-40B4-BE49-F238E27FC236}">
                <a16:creationId xmlns:a16="http://schemas.microsoft.com/office/drawing/2014/main" id="{309072C1-03DD-2656-8C54-42CFDAED08B0}"/>
              </a:ext>
            </a:extLst>
          </p:cNvPr>
          <p:cNvCxnSpPr>
            <a:cxnSpLocks/>
            <a:stCxn id="2319" idx="0"/>
          </p:cNvCxnSpPr>
          <p:nvPr/>
        </p:nvCxnSpPr>
        <p:spPr>
          <a:xfrm flipV="1">
            <a:off x="2106950" y="3597279"/>
            <a:ext cx="12893" cy="1104872"/>
          </a:xfrm>
          <a:prstGeom prst="line">
            <a:avLst/>
          </a:prstGeom>
          <a:noFill/>
          <a:ln w="12700" cap="flat" cmpd="sng" algn="ctr">
            <a:solidFill>
              <a:srgbClr val="00517E"/>
            </a:solidFill>
            <a:prstDash val="dash"/>
            <a:miter lim="800000"/>
          </a:ln>
          <a:effectLst/>
        </p:spPr>
      </p:cxnSp>
      <p:sp>
        <p:nvSpPr>
          <p:cNvPr id="2256" name="Rectangle: Rounded Corners 940">
            <a:extLst>
              <a:ext uri="{FF2B5EF4-FFF2-40B4-BE49-F238E27FC236}">
                <a16:creationId xmlns:a16="http://schemas.microsoft.com/office/drawing/2014/main" id="{022FCF07-FC6A-F671-E363-F0989EC9F7DA}"/>
              </a:ext>
            </a:extLst>
          </p:cNvPr>
          <p:cNvSpPr/>
          <p:nvPr/>
        </p:nvSpPr>
        <p:spPr>
          <a:xfrm>
            <a:off x="5393692" y="5087335"/>
            <a:ext cx="1040426" cy="418915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460073"/>
            </a:solidFill>
            <a:prstDash val="solid"/>
            <a:miter lim="800000"/>
          </a:ln>
          <a:effectLst/>
        </p:spPr>
        <p:txBody>
          <a:bodyPr lIns="27000" tIns="27000" rIns="27000" bIns="2700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en place de l’</a:t>
            </a: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avenant 9 CNAM </a:t>
            </a:r>
            <a:r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des </a:t>
            </a: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mesures Braun</a:t>
            </a:r>
          </a:p>
        </p:txBody>
      </p:sp>
      <p:sp>
        <p:nvSpPr>
          <p:cNvPr id="2257" name="Rectangle: Rounded Corners 941">
            <a:extLst>
              <a:ext uri="{FF2B5EF4-FFF2-40B4-BE49-F238E27FC236}">
                <a16:creationId xmlns:a16="http://schemas.microsoft.com/office/drawing/2014/main" id="{0216E6A2-8CDD-06B8-CBE6-14EED6E2DA96}"/>
              </a:ext>
            </a:extLst>
          </p:cNvPr>
          <p:cNvSpPr/>
          <p:nvPr/>
        </p:nvSpPr>
        <p:spPr>
          <a:xfrm>
            <a:off x="5495342" y="4996004"/>
            <a:ext cx="529962" cy="11131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1" i="0" u="none" strike="noStrike" kern="0" cap="none" spc="0" normalizeH="0" baseline="0" noProof="0">
                <a:ln>
                  <a:noFill/>
                </a:ln>
                <a:solidFill>
                  <a:srgbClr val="750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JUIL  2022</a:t>
            </a:r>
          </a:p>
        </p:txBody>
      </p:sp>
      <p:cxnSp>
        <p:nvCxnSpPr>
          <p:cNvPr id="2258" name="Straight Connector 950">
            <a:extLst>
              <a:ext uri="{FF2B5EF4-FFF2-40B4-BE49-F238E27FC236}">
                <a16:creationId xmlns:a16="http://schemas.microsoft.com/office/drawing/2014/main" id="{F89B8BBE-C479-2730-F883-81D544227409}"/>
              </a:ext>
            </a:extLst>
          </p:cNvPr>
          <p:cNvCxnSpPr>
            <a:cxnSpLocks/>
          </p:cNvCxnSpPr>
          <p:nvPr/>
        </p:nvCxnSpPr>
        <p:spPr>
          <a:xfrm flipV="1">
            <a:off x="7476993" y="4799080"/>
            <a:ext cx="0" cy="462662"/>
          </a:xfrm>
          <a:prstGeom prst="line">
            <a:avLst/>
          </a:prstGeom>
          <a:noFill/>
          <a:ln w="12700" cap="flat" cmpd="sng" algn="ctr">
            <a:solidFill>
              <a:srgbClr val="00517E"/>
            </a:solidFill>
            <a:prstDash val="dash"/>
            <a:miter lim="800000"/>
          </a:ln>
          <a:effectLst/>
        </p:spPr>
      </p:cxnSp>
      <p:sp>
        <p:nvSpPr>
          <p:cNvPr id="2259" name="Rectangle: Rounded Corners 953">
            <a:extLst>
              <a:ext uri="{FF2B5EF4-FFF2-40B4-BE49-F238E27FC236}">
                <a16:creationId xmlns:a16="http://schemas.microsoft.com/office/drawing/2014/main" id="{425F50B0-51ED-4775-2712-E13DC36D5CA0}"/>
              </a:ext>
            </a:extLst>
          </p:cNvPr>
          <p:cNvSpPr/>
          <p:nvPr/>
        </p:nvSpPr>
        <p:spPr>
          <a:xfrm>
            <a:off x="6681320" y="5080443"/>
            <a:ext cx="1125853" cy="423476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460073"/>
            </a:solidFill>
            <a:prstDash val="solid"/>
            <a:miter lim="800000"/>
          </a:ln>
          <a:effectLst/>
        </p:spPr>
        <p:txBody>
          <a:bodyPr lIns="27000" tIns="27000" rIns="27000" bIns="2700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Publication instruction </a:t>
            </a: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généralisation de l’organisation SAS</a:t>
            </a:r>
          </a:p>
        </p:txBody>
      </p:sp>
      <p:sp>
        <p:nvSpPr>
          <p:cNvPr id="2260" name="Rectangle: Rounded Corners 954">
            <a:extLst>
              <a:ext uri="{FF2B5EF4-FFF2-40B4-BE49-F238E27FC236}">
                <a16:creationId xmlns:a16="http://schemas.microsoft.com/office/drawing/2014/main" id="{9FB70466-00A3-82B5-D780-1650BABB9B35}"/>
              </a:ext>
            </a:extLst>
          </p:cNvPr>
          <p:cNvSpPr/>
          <p:nvPr/>
        </p:nvSpPr>
        <p:spPr>
          <a:xfrm>
            <a:off x="6761492" y="5009651"/>
            <a:ext cx="529962" cy="11131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1" i="0" u="none" strike="noStrike" kern="0" cap="none" spc="0" normalizeH="0" baseline="0" noProof="0">
                <a:ln>
                  <a:noFill/>
                </a:ln>
                <a:solidFill>
                  <a:srgbClr val="750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  2022</a:t>
            </a:r>
          </a:p>
        </p:txBody>
      </p:sp>
      <p:cxnSp>
        <p:nvCxnSpPr>
          <p:cNvPr id="2261" name="Straight Connector 957">
            <a:extLst>
              <a:ext uri="{FF2B5EF4-FFF2-40B4-BE49-F238E27FC236}">
                <a16:creationId xmlns:a16="http://schemas.microsoft.com/office/drawing/2014/main" id="{8B195954-0F17-0FF0-5739-F317FCC3BEE7}"/>
              </a:ext>
            </a:extLst>
          </p:cNvPr>
          <p:cNvCxnSpPr>
            <a:cxnSpLocks/>
            <a:stCxn id="2320" idx="0"/>
            <a:endCxn id="2335" idx="2"/>
          </p:cNvCxnSpPr>
          <p:nvPr/>
        </p:nvCxnSpPr>
        <p:spPr>
          <a:xfrm flipH="1" flipV="1">
            <a:off x="8207518" y="4305468"/>
            <a:ext cx="2645" cy="366286"/>
          </a:xfrm>
          <a:prstGeom prst="line">
            <a:avLst/>
          </a:prstGeom>
          <a:noFill/>
          <a:ln w="12700" cap="flat" cmpd="sng" algn="ctr">
            <a:solidFill>
              <a:srgbClr val="00517E"/>
            </a:solidFill>
            <a:prstDash val="dash"/>
            <a:miter lim="800000"/>
          </a:ln>
          <a:effectLst/>
        </p:spPr>
      </p:cxnSp>
      <p:sp>
        <p:nvSpPr>
          <p:cNvPr id="2265" name="ZoneTexte 1">
            <a:extLst>
              <a:ext uri="{FF2B5EF4-FFF2-40B4-BE49-F238E27FC236}">
                <a16:creationId xmlns:a16="http://schemas.microsoft.com/office/drawing/2014/main" id="{96706CC5-D11A-1CCF-83F8-0C133E594B9E}"/>
              </a:ext>
            </a:extLst>
          </p:cNvPr>
          <p:cNvSpPr txBox="1"/>
          <p:nvPr/>
        </p:nvSpPr>
        <p:spPr>
          <a:xfrm>
            <a:off x="360323" y="2252721"/>
            <a:ext cx="1015708" cy="6308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36000" tIns="72000" rIns="36000" bIns="72000" rtlCol="0" anchor="ctr" anchorCtr="0"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r>
              <a:rPr lang="fr-FR" sz="700" b="1">
                <a:solidFill>
                  <a:srgbClr val="575757"/>
                </a:solidFill>
              </a:rPr>
              <a:t>Recherche contextualisée depuis le LRM </a:t>
            </a:r>
          </a:p>
          <a:p>
            <a:r>
              <a:rPr lang="fr-FR" sz="800" i="1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déployée dans </a:t>
            </a:r>
            <a:r>
              <a:rPr lang="fr-FR" sz="800" b="1" i="1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kumimoji="0" lang="fr-FR" sz="80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SAS</a:t>
            </a:r>
            <a:endParaRPr lang="fr-FR" sz="700" i="1">
              <a:solidFill>
                <a:srgbClr val="575757"/>
              </a:solidFill>
            </a:endParaRPr>
          </a:p>
        </p:txBody>
      </p:sp>
      <p:sp>
        <p:nvSpPr>
          <p:cNvPr id="2266" name="ZoneTexte 2">
            <a:extLst>
              <a:ext uri="{FF2B5EF4-FFF2-40B4-BE49-F238E27FC236}">
                <a16:creationId xmlns:a16="http://schemas.microsoft.com/office/drawing/2014/main" id="{BD60C0D4-470E-FC90-6659-E46C9D2714BD}"/>
              </a:ext>
            </a:extLst>
          </p:cNvPr>
          <p:cNvSpPr txBox="1"/>
          <p:nvPr/>
        </p:nvSpPr>
        <p:spPr>
          <a:xfrm>
            <a:off x="1396461" y="2276657"/>
            <a:ext cx="10502777" cy="6028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72000" tIns="108000" rIns="72000" bIns="108000" rtlCol="0" anchor="ctr" anchorCtr="0">
            <a:norm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endParaRPr lang="fr-FR" sz="1000">
              <a:solidFill>
                <a:srgbClr val="575757"/>
              </a:solidFill>
            </a:endParaRPr>
          </a:p>
        </p:txBody>
      </p:sp>
      <p:sp>
        <p:nvSpPr>
          <p:cNvPr id="2267" name="ZoneTexte 15">
            <a:extLst>
              <a:ext uri="{FF2B5EF4-FFF2-40B4-BE49-F238E27FC236}">
                <a16:creationId xmlns:a16="http://schemas.microsoft.com/office/drawing/2014/main" id="{13733E32-7284-DF7D-ECA0-4DD8DF8FFC7B}"/>
              </a:ext>
            </a:extLst>
          </p:cNvPr>
          <p:cNvSpPr txBox="1"/>
          <p:nvPr/>
        </p:nvSpPr>
        <p:spPr>
          <a:xfrm>
            <a:off x="1446847" y="1184785"/>
            <a:ext cx="10452392" cy="103888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72000" tIns="108000" rIns="72000" bIns="108000" rtlCol="0" anchor="ctr" anchorCtr="0">
            <a:norm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endParaRPr lang="fr-FR" sz="1000">
              <a:solidFill>
                <a:srgbClr val="575757"/>
              </a:solidFill>
            </a:endParaRPr>
          </a:p>
        </p:txBody>
      </p:sp>
      <p:sp>
        <p:nvSpPr>
          <p:cNvPr id="2268" name="ZoneTexte 16">
            <a:extLst>
              <a:ext uri="{FF2B5EF4-FFF2-40B4-BE49-F238E27FC236}">
                <a16:creationId xmlns:a16="http://schemas.microsoft.com/office/drawing/2014/main" id="{E42A4533-58A5-B416-E740-BF4F9A62F9A1}"/>
              </a:ext>
            </a:extLst>
          </p:cNvPr>
          <p:cNvSpPr txBox="1"/>
          <p:nvPr/>
        </p:nvSpPr>
        <p:spPr>
          <a:xfrm>
            <a:off x="368284" y="1184786"/>
            <a:ext cx="1020903" cy="1032787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36000" tIns="72000" rIns="36000" bIns="72000" rtlCol="0" anchor="ctr" anchorCtr="0">
            <a:norm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r>
              <a:rPr lang="fr-FR" sz="700" b="1">
                <a:solidFill>
                  <a:srgbClr val="575757"/>
                </a:solidFill>
              </a:rPr>
              <a:t>Cas d’usage PS à titre individuel</a:t>
            </a:r>
          </a:p>
          <a:p>
            <a:endParaRPr lang="fr-FR" sz="700" b="1" kern="0">
              <a:solidFill>
                <a:srgbClr val="57575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900" b="1" i="1" kern="0">
                <a:solidFill>
                  <a:srgbClr val="20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kumimoji="0" lang="fr-FR" sz="5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éditeurs </a:t>
            </a:r>
            <a:r>
              <a:rPr lang="fr-FR" sz="800" i="1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interfacés avec la plateforme</a:t>
            </a:r>
            <a:endParaRPr kumimoji="0" lang="fr-FR" sz="800" b="0" i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69" name="Rectangle: Rounded Corners 880">
            <a:extLst>
              <a:ext uri="{FF2B5EF4-FFF2-40B4-BE49-F238E27FC236}">
                <a16:creationId xmlns:a16="http://schemas.microsoft.com/office/drawing/2014/main" id="{EEF2CAFE-ADA7-5EBA-9793-30CECEBAEA8D}"/>
              </a:ext>
            </a:extLst>
          </p:cNvPr>
          <p:cNvSpPr/>
          <p:nvPr/>
        </p:nvSpPr>
        <p:spPr>
          <a:xfrm>
            <a:off x="7601918" y="4532043"/>
            <a:ext cx="490752" cy="16155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75" b="1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</p:txBody>
      </p:sp>
      <p:sp>
        <p:nvSpPr>
          <p:cNvPr id="2270" name="Oval 882">
            <a:extLst>
              <a:ext uri="{FF2B5EF4-FFF2-40B4-BE49-F238E27FC236}">
                <a16:creationId xmlns:a16="http://schemas.microsoft.com/office/drawing/2014/main" id="{93C95A86-2113-5AB1-07A3-F7E3844D260B}"/>
              </a:ext>
            </a:extLst>
          </p:cNvPr>
          <p:cNvSpPr/>
          <p:nvPr/>
        </p:nvSpPr>
        <p:spPr>
          <a:xfrm>
            <a:off x="6668358" y="4702252"/>
            <a:ext cx="98193" cy="96930"/>
          </a:xfrm>
          <a:prstGeom prst="ellipse">
            <a:avLst/>
          </a:prstGeom>
          <a:solidFill>
            <a:srgbClr val="0051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7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1" name="Oval 902">
            <a:extLst>
              <a:ext uri="{FF2B5EF4-FFF2-40B4-BE49-F238E27FC236}">
                <a16:creationId xmlns:a16="http://schemas.microsoft.com/office/drawing/2014/main" id="{F7505D68-1966-B1E6-CB66-F3D9B2146907}"/>
              </a:ext>
            </a:extLst>
          </p:cNvPr>
          <p:cNvSpPr/>
          <p:nvPr/>
        </p:nvSpPr>
        <p:spPr>
          <a:xfrm>
            <a:off x="5715925" y="4702252"/>
            <a:ext cx="98193" cy="96930"/>
          </a:xfrm>
          <a:prstGeom prst="ellipse">
            <a:avLst/>
          </a:prstGeom>
          <a:solidFill>
            <a:srgbClr val="0051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7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2" name="Oval 903">
            <a:extLst>
              <a:ext uri="{FF2B5EF4-FFF2-40B4-BE49-F238E27FC236}">
                <a16:creationId xmlns:a16="http://schemas.microsoft.com/office/drawing/2014/main" id="{7BB87C58-15E7-01B9-81D5-D933BA33B465}"/>
              </a:ext>
            </a:extLst>
          </p:cNvPr>
          <p:cNvSpPr/>
          <p:nvPr/>
        </p:nvSpPr>
        <p:spPr>
          <a:xfrm>
            <a:off x="1744395" y="4702153"/>
            <a:ext cx="98193" cy="96930"/>
          </a:xfrm>
          <a:prstGeom prst="ellipse">
            <a:avLst/>
          </a:prstGeom>
          <a:solidFill>
            <a:srgbClr val="0051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7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73" name="Straight Connector 904">
            <a:extLst>
              <a:ext uri="{FF2B5EF4-FFF2-40B4-BE49-F238E27FC236}">
                <a16:creationId xmlns:a16="http://schemas.microsoft.com/office/drawing/2014/main" id="{CC643E54-65AD-696E-D8B0-157A26D0C76D}"/>
              </a:ext>
            </a:extLst>
          </p:cNvPr>
          <p:cNvCxnSpPr>
            <a:cxnSpLocks/>
          </p:cNvCxnSpPr>
          <p:nvPr/>
        </p:nvCxnSpPr>
        <p:spPr>
          <a:xfrm flipV="1">
            <a:off x="1792994" y="1676456"/>
            <a:ext cx="0" cy="3017138"/>
          </a:xfrm>
          <a:prstGeom prst="line">
            <a:avLst/>
          </a:prstGeom>
          <a:noFill/>
          <a:ln w="12700" cap="flat" cmpd="sng" algn="ctr">
            <a:solidFill>
              <a:srgbClr val="00517E"/>
            </a:solidFill>
            <a:prstDash val="dash"/>
            <a:miter lim="800000"/>
          </a:ln>
          <a:effectLst/>
        </p:spPr>
      </p:cxnSp>
      <p:sp>
        <p:nvSpPr>
          <p:cNvPr id="2274" name="Rectangle: Rounded Corners 911">
            <a:extLst>
              <a:ext uri="{FF2B5EF4-FFF2-40B4-BE49-F238E27FC236}">
                <a16:creationId xmlns:a16="http://schemas.microsoft.com/office/drawing/2014/main" id="{6671557E-418E-655A-D04A-B09AC90EE361}"/>
              </a:ext>
            </a:extLst>
          </p:cNvPr>
          <p:cNvSpPr/>
          <p:nvPr/>
        </p:nvSpPr>
        <p:spPr>
          <a:xfrm>
            <a:off x="9559961" y="4532043"/>
            <a:ext cx="490752" cy="16155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75" b="1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</p:txBody>
      </p:sp>
      <p:sp>
        <p:nvSpPr>
          <p:cNvPr id="2275" name="Rectangle: Rounded Corners 912">
            <a:extLst>
              <a:ext uri="{FF2B5EF4-FFF2-40B4-BE49-F238E27FC236}">
                <a16:creationId xmlns:a16="http://schemas.microsoft.com/office/drawing/2014/main" id="{7AF85247-AD2A-419C-6C4E-BEC9ECB12D4E}"/>
              </a:ext>
            </a:extLst>
          </p:cNvPr>
          <p:cNvSpPr/>
          <p:nvPr/>
        </p:nvSpPr>
        <p:spPr>
          <a:xfrm>
            <a:off x="1382110" y="4532043"/>
            <a:ext cx="490752" cy="16155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75" b="1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sp>
        <p:nvSpPr>
          <p:cNvPr id="2276" name="Rectangle: Rounded Corners 913">
            <a:extLst>
              <a:ext uri="{FF2B5EF4-FFF2-40B4-BE49-F238E27FC236}">
                <a16:creationId xmlns:a16="http://schemas.microsoft.com/office/drawing/2014/main" id="{42FACAD3-537C-2864-8856-FD494923AABD}"/>
              </a:ext>
            </a:extLst>
          </p:cNvPr>
          <p:cNvSpPr/>
          <p:nvPr/>
        </p:nvSpPr>
        <p:spPr>
          <a:xfrm>
            <a:off x="3344189" y="4532043"/>
            <a:ext cx="490752" cy="16155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75" b="1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</a:t>
            </a:r>
          </a:p>
        </p:txBody>
      </p:sp>
      <p:cxnSp>
        <p:nvCxnSpPr>
          <p:cNvPr id="2277" name="Straight Connector 915">
            <a:extLst>
              <a:ext uri="{FF2B5EF4-FFF2-40B4-BE49-F238E27FC236}">
                <a16:creationId xmlns:a16="http://schemas.microsoft.com/office/drawing/2014/main" id="{E5324A5E-94D3-8B44-C36B-B665E3E9E5F7}"/>
              </a:ext>
            </a:extLst>
          </p:cNvPr>
          <p:cNvCxnSpPr>
            <a:cxnSpLocks/>
            <a:stCxn id="2284" idx="0"/>
          </p:cNvCxnSpPr>
          <p:nvPr/>
        </p:nvCxnSpPr>
        <p:spPr>
          <a:xfrm flipV="1">
            <a:off x="2929853" y="1676456"/>
            <a:ext cx="30296" cy="3025697"/>
          </a:xfrm>
          <a:prstGeom prst="line">
            <a:avLst/>
          </a:prstGeom>
          <a:noFill/>
          <a:ln w="12700" cap="flat" cmpd="sng" algn="ctr">
            <a:solidFill>
              <a:srgbClr val="00517E"/>
            </a:solidFill>
            <a:prstDash val="dash"/>
            <a:miter lim="800000"/>
          </a:ln>
          <a:effectLst/>
        </p:spPr>
      </p:cxnSp>
      <p:sp>
        <p:nvSpPr>
          <p:cNvPr id="2278" name="Rectangle: Rounded Corners 916">
            <a:extLst>
              <a:ext uri="{FF2B5EF4-FFF2-40B4-BE49-F238E27FC236}">
                <a16:creationId xmlns:a16="http://schemas.microsoft.com/office/drawing/2014/main" id="{8E9838AC-B8C1-9E31-8C3E-96CDA3F770D2}"/>
              </a:ext>
            </a:extLst>
          </p:cNvPr>
          <p:cNvSpPr/>
          <p:nvPr/>
        </p:nvSpPr>
        <p:spPr>
          <a:xfrm>
            <a:off x="2583351" y="1313362"/>
            <a:ext cx="960424" cy="386482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203864"/>
            </a:solidFill>
            <a:prstDash val="solid"/>
            <a:miter lim="800000"/>
          </a:ln>
          <a:effectLst/>
        </p:spPr>
        <p:txBody>
          <a:bodyPr lIns="0" tIns="27000" rIns="0" bIns="27000" rtlCol="0" anchor="ctr" anchorCtr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en service de l’agrégateur </a:t>
            </a:r>
            <a:r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avec le 1</a:t>
            </a:r>
            <a:r>
              <a:rPr kumimoji="0" lang="fr-FR" sz="700" b="0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éditeur</a:t>
            </a:r>
          </a:p>
        </p:txBody>
      </p:sp>
      <p:sp>
        <p:nvSpPr>
          <p:cNvPr id="2279" name="Rectangle: Rounded Corners 917">
            <a:extLst>
              <a:ext uri="{FF2B5EF4-FFF2-40B4-BE49-F238E27FC236}">
                <a16:creationId xmlns:a16="http://schemas.microsoft.com/office/drawing/2014/main" id="{F71E6344-5AA7-D318-75CD-2BDA01B71A17}"/>
              </a:ext>
            </a:extLst>
          </p:cNvPr>
          <p:cNvSpPr/>
          <p:nvPr/>
        </p:nvSpPr>
        <p:spPr>
          <a:xfrm>
            <a:off x="2710229" y="1229726"/>
            <a:ext cx="447486" cy="11131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1" i="0" u="none" strike="noStrike" kern="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AOÛT 2021</a:t>
            </a:r>
          </a:p>
        </p:txBody>
      </p:sp>
      <p:sp>
        <p:nvSpPr>
          <p:cNvPr id="2280" name="Rectangle: Rounded Corners 918">
            <a:extLst>
              <a:ext uri="{FF2B5EF4-FFF2-40B4-BE49-F238E27FC236}">
                <a16:creationId xmlns:a16="http://schemas.microsoft.com/office/drawing/2014/main" id="{8848C3C2-7DEE-8DC7-EA75-C7583FEB010D}"/>
              </a:ext>
            </a:extLst>
          </p:cNvPr>
          <p:cNvSpPr/>
          <p:nvPr/>
        </p:nvSpPr>
        <p:spPr>
          <a:xfrm>
            <a:off x="1450107" y="1313362"/>
            <a:ext cx="1127414" cy="386482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203864"/>
            </a:solidFill>
            <a:prstDash val="solid"/>
            <a:miter lim="800000"/>
          </a:ln>
          <a:effectLst/>
        </p:spPr>
        <p:txBody>
          <a:bodyPr lIns="0" tIns="27000" rIns="0" bIns="2700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Lancement</a:t>
            </a: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Pilote agrégateur </a:t>
            </a:r>
            <a:r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créneaux avec 10 éditeurs</a:t>
            </a:r>
          </a:p>
        </p:txBody>
      </p:sp>
      <p:sp>
        <p:nvSpPr>
          <p:cNvPr id="2281" name="Rectangle: Rounded Corners 919">
            <a:extLst>
              <a:ext uri="{FF2B5EF4-FFF2-40B4-BE49-F238E27FC236}">
                <a16:creationId xmlns:a16="http://schemas.microsoft.com/office/drawing/2014/main" id="{3238CD7A-C639-865E-D37A-7390157BDFB9}"/>
              </a:ext>
            </a:extLst>
          </p:cNvPr>
          <p:cNvSpPr/>
          <p:nvPr/>
        </p:nvSpPr>
        <p:spPr>
          <a:xfrm>
            <a:off x="1493101" y="1229726"/>
            <a:ext cx="421551" cy="11131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1" i="0" u="none" strike="noStrike" kern="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 2021</a:t>
            </a:r>
          </a:p>
        </p:txBody>
      </p:sp>
      <p:cxnSp>
        <p:nvCxnSpPr>
          <p:cNvPr id="2282" name="Straight Connector 920">
            <a:extLst>
              <a:ext uri="{FF2B5EF4-FFF2-40B4-BE49-F238E27FC236}">
                <a16:creationId xmlns:a16="http://schemas.microsoft.com/office/drawing/2014/main" id="{071640B5-A9E6-ED3C-66FD-9BD21898DAB9}"/>
              </a:ext>
            </a:extLst>
          </p:cNvPr>
          <p:cNvCxnSpPr>
            <a:cxnSpLocks/>
          </p:cNvCxnSpPr>
          <p:nvPr/>
        </p:nvCxnSpPr>
        <p:spPr>
          <a:xfrm flipH="1" flipV="1">
            <a:off x="1629960" y="4673358"/>
            <a:ext cx="980" cy="151199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283" name="Straight Connector 921">
            <a:extLst>
              <a:ext uri="{FF2B5EF4-FFF2-40B4-BE49-F238E27FC236}">
                <a16:creationId xmlns:a16="http://schemas.microsoft.com/office/drawing/2014/main" id="{BDBD92CD-9BD0-178F-7C01-A822149CDC44}"/>
              </a:ext>
            </a:extLst>
          </p:cNvPr>
          <p:cNvCxnSpPr>
            <a:cxnSpLocks/>
          </p:cNvCxnSpPr>
          <p:nvPr/>
        </p:nvCxnSpPr>
        <p:spPr>
          <a:xfrm flipV="1">
            <a:off x="3592378" y="4673358"/>
            <a:ext cx="806" cy="151199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284" name="Oval 922">
            <a:extLst>
              <a:ext uri="{FF2B5EF4-FFF2-40B4-BE49-F238E27FC236}">
                <a16:creationId xmlns:a16="http://schemas.microsoft.com/office/drawing/2014/main" id="{14D2B392-4511-96CA-944C-A32273CB5CA1}"/>
              </a:ext>
            </a:extLst>
          </p:cNvPr>
          <p:cNvSpPr/>
          <p:nvPr/>
        </p:nvSpPr>
        <p:spPr>
          <a:xfrm>
            <a:off x="2880756" y="4702153"/>
            <a:ext cx="98193" cy="96930"/>
          </a:xfrm>
          <a:prstGeom prst="ellipse">
            <a:avLst/>
          </a:prstGeom>
          <a:solidFill>
            <a:srgbClr val="0051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7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85" name="Straight Connector 923">
            <a:extLst>
              <a:ext uri="{FF2B5EF4-FFF2-40B4-BE49-F238E27FC236}">
                <a16:creationId xmlns:a16="http://schemas.microsoft.com/office/drawing/2014/main" id="{78626B50-5489-019E-EC1D-D02FBFFDB14C}"/>
              </a:ext>
            </a:extLst>
          </p:cNvPr>
          <p:cNvCxnSpPr>
            <a:cxnSpLocks/>
            <a:stCxn id="2286" idx="0"/>
          </p:cNvCxnSpPr>
          <p:nvPr/>
        </p:nvCxnSpPr>
        <p:spPr>
          <a:xfrm flipV="1">
            <a:off x="4070675" y="2036598"/>
            <a:ext cx="417" cy="2665555"/>
          </a:xfrm>
          <a:prstGeom prst="line">
            <a:avLst/>
          </a:prstGeom>
          <a:noFill/>
          <a:ln w="12700" cap="flat" cmpd="sng" algn="ctr">
            <a:solidFill>
              <a:srgbClr val="00517E"/>
            </a:solidFill>
            <a:prstDash val="dash"/>
            <a:miter lim="800000"/>
          </a:ln>
          <a:effectLst/>
        </p:spPr>
      </p:cxnSp>
      <p:sp>
        <p:nvSpPr>
          <p:cNvPr id="2286" name="Oval 924">
            <a:extLst>
              <a:ext uri="{FF2B5EF4-FFF2-40B4-BE49-F238E27FC236}">
                <a16:creationId xmlns:a16="http://schemas.microsoft.com/office/drawing/2014/main" id="{16891F47-7197-6E59-C2E0-34E2ED784261}"/>
              </a:ext>
            </a:extLst>
          </p:cNvPr>
          <p:cNvSpPr/>
          <p:nvPr/>
        </p:nvSpPr>
        <p:spPr>
          <a:xfrm>
            <a:off x="4021578" y="4702153"/>
            <a:ext cx="98193" cy="96930"/>
          </a:xfrm>
          <a:prstGeom prst="ellipse">
            <a:avLst/>
          </a:prstGeom>
          <a:solidFill>
            <a:srgbClr val="0051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7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87" name="Straight Connector 925">
            <a:extLst>
              <a:ext uri="{FF2B5EF4-FFF2-40B4-BE49-F238E27FC236}">
                <a16:creationId xmlns:a16="http://schemas.microsoft.com/office/drawing/2014/main" id="{01A2B7D4-FD65-9959-2921-826D30E618CC}"/>
              </a:ext>
            </a:extLst>
          </p:cNvPr>
          <p:cNvCxnSpPr>
            <a:cxnSpLocks/>
            <a:stCxn id="2288" idx="0"/>
          </p:cNvCxnSpPr>
          <p:nvPr/>
        </p:nvCxnSpPr>
        <p:spPr>
          <a:xfrm flipV="1">
            <a:off x="4523994" y="1926976"/>
            <a:ext cx="418" cy="2775176"/>
          </a:xfrm>
          <a:prstGeom prst="line">
            <a:avLst/>
          </a:prstGeom>
          <a:noFill/>
          <a:ln w="12700" cap="flat" cmpd="sng" algn="ctr">
            <a:solidFill>
              <a:srgbClr val="00517E"/>
            </a:solidFill>
            <a:prstDash val="dash"/>
            <a:miter lim="800000"/>
          </a:ln>
          <a:effectLst/>
        </p:spPr>
      </p:cxnSp>
      <p:sp>
        <p:nvSpPr>
          <p:cNvPr id="2288" name="Oval 926">
            <a:extLst>
              <a:ext uri="{FF2B5EF4-FFF2-40B4-BE49-F238E27FC236}">
                <a16:creationId xmlns:a16="http://schemas.microsoft.com/office/drawing/2014/main" id="{CD795745-A00D-A26D-E88F-6F6BAEEAE6A0}"/>
              </a:ext>
            </a:extLst>
          </p:cNvPr>
          <p:cNvSpPr/>
          <p:nvPr/>
        </p:nvSpPr>
        <p:spPr>
          <a:xfrm>
            <a:off x="4474898" y="4702153"/>
            <a:ext cx="98193" cy="96930"/>
          </a:xfrm>
          <a:prstGeom prst="ellipse">
            <a:avLst/>
          </a:prstGeom>
          <a:solidFill>
            <a:srgbClr val="0051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7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9" name="Rectangle: Rounded Corners 927">
            <a:extLst>
              <a:ext uri="{FF2B5EF4-FFF2-40B4-BE49-F238E27FC236}">
                <a16:creationId xmlns:a16="http://schemas.microsoft.com/office/drawing/2014/main" id="{AE67ECCD-382A-B938-52EE-BF147B3B3B46}"/>
              </a:ext>
            </a:extLst>
          </p:cNvPr>
          <p:cNvSpPr/>
          <p:nvPr/>
        </p:nvSpPr>
        <p:spPr>
          <a:xfrm>
            <a:off x="3819048" y="1313362"/>
            <a:ext cx="978921" cy="318538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203864"/>
            </a:solidFill>
            <a:prstDash val="solid"/>
            <a:miter lim="800000"/>
          </a:ln>
          <a:effectLst/>
        </p:spPr>
        <p:txBody>
          <a:bodyPr lIns="27000" tIns="27000" rIns="27000" bIns="27000" rtlCol="0" anchor="ctr" anchorCtr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Validation du Pilote agrégateur</a:t>
            </a:r>
            <a:endParaRPr kumimoji="0" lang="fr-FR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0" name="Rectangle: Rounded Corners 928">
            <a:extLst>
              <a:ext uri="{FF2B5EF4-FFF2-40B4-BE49-F238E27FC236}">
                <a16:creationId xmlns:a16="http://schemas.microsoft.com/office/drawing/2014/main" id="{A48FF5FF-0DA1-788C-48F6-0C2FF7688F60}"/>
              </a:ext>
            </a:extLst>
          </p:cNvPr>
          <p:cNvSpPr/>
          <p:nvPr/>
        </p:nvSpPr>
        <p:spPr>
          <a:xfrm>
            <a:off x="3922331" y="1229726"/>
            <a:ext cx="456481" cy="11131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1" i="0" u="none" strike="noStrike" kern="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MARS 2022</a:t>
            </a:r>
          </a:p>
        </p:txBody>
      </p:sp>
      <p:sp>
        <p:nvSpPr>
          <p:cNvPr id="2291" name="Rectangle: Rounded Corners 929">
            <a:extLst>
              <a:ext uri="{FF2B5EF4-FFF2-40B4-BE49-F238E27FC236}">
                <a16:creationId xmlns:a16="http://schemas.microsoft.com/office/drawing/2014/main" id="{D093000A-87EC-1B1E-C3D7-5154FA78E978}"/>
              </a:ext>
            </a:extLst>
          </p:cNvPr>
          <p:cNvSpPr/>
          <p:nvPr/>
        </p:nvSpPr>
        <p:spPr>
          <a:xfrm>
            <a:off x="3527101" y="1814466"/>
            <a:ext cx="1277151" cy="317462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2E75B6"/>
            </a:solidFill>
            <a:prstDash val="solid"/>
            <a:miter lim="800000"/>
          </a:ln>
          <a:effectLst/>
        </p:spPr>
        <p:txBody>
          <a:bodyPr lIns="27000" tIns="27000" rIns="27000" bIns="2700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Lancement du </a:t>
            </a: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Pilote prise de RDV</a:t>
            </a:r>
            <a:r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avec 7 éditeurs</a:t>
            </a:r>
          </a:p>
        </p:txBody>
      </p:sp>
      <p:sp>
        <p:nvSpPr>
          <p:cNvPr id="2292" name="Rectangle: Rounded Corners 930">
            <a:extLst>
              <a:ext uri="{FF2B5EF4-FFF2-40B4-BE49-F238E27FC236}">
                <a16:creationId xmlns:a16="http://schemas.microsoft.com/office/drawing/2014/main" id="{2A89EEC6-D3A0-4C4B-88EE-0EB67B59EAC6}"/>
              </a:ext>
            </a:extLst>
          </p:cNvPr>
          <p:cNvSpPr/>
          <p:nvPr/>
        </p:nvSpPr>
        <p:spPr>
          <a:xfrm>
            <a:off x="3612263" y="1742148"/>
            <a:ext cx="456481" cy="11131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1" i="0" u="none" strike="noStrike" kern="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FEV 2022</a:t>
            </a:r>
          </a:p>
        </p:txBody>
      </p:sp>
      <p:sp>
        <p:nvSpPr>
          <p:cNvPr id="2293" name="Rectangle: Rounded Corners 931">
            <a:extLst>
              <a:ext uri="{FF2B5EF4-FFF2-40B4-BE49-F238E27FC236}">
                <a16:creationId xmlns:a16="http://schemas.microsoft.com/office/drawing/2014/main" id="{D6AFECEE-CD93-0F38-59CA-D65E702ABC3E}"/>
              </a:ext>
            </a:extLst>
          </p:cNvPr>
          <p:cNvSpPr/>
          <p:nvPr/>
        </p:nvSpPr>
        <p:spPr>
          <a:xfrm>
            <a:off x="3527103" y="2407130"/>
            <a:ext cx="935832" cy="381138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D2AA32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Lancement des travaux </a:t>
            </a:r>
            <a:r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avec les éditeurs de </a:t>
            </a: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LRM</a:t>
            </a:r>
          </a:p>
        </p:txBody>
      </p:sp>
      <p:sp>
        <p:nvSpPr>
          <p:cNvPr id="2294" name="Rectangle: Rounded Corners 932">
            <a:extLst>
              <a:ext uri="{FF2B5EF4-FFF2-40B4-BE49-F238E27FC236}">
                <a16:creationId xmlns:a16="http://schemas.microsoft.com/office/drawing/2014/main" id="{6D769E7C-3D74-C788-11FB-AC8D4FD2646F}"/>
              </a:ext>
            </a:extLst>
          </p:cNvPr>
          <p:cNvSpPr/>
          <p:nvPr/>
        </p:nvSpPr>
        <p:spPr>
          <a:xfrm>
            <a:off x="3612263" y="2320601"/>
            <a:ext cx="456481" cy="11131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1" i="0" u="none" strike="noStrike" kern="0" cap="none" spc="0" normalizeH="0" baseline="0" noProof="0">
                <a:ln>
                  <a:noFill/>
                </a:ln>
                <a:solidFill>
                  <a:srgbClr val="D2AA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FEV 2022</a:t>
            </a:r>
          </a:p>
        </p:txBody>
      </p:sp>
      <p:cxnSp>
        <p:nvCxnSpPr>
          <p:cNvPr id="2295" name="Straight Connector 935">
            <a:extLst>
              <a:ext uri="{FF2B5EF4-FFF2-40B4-BE49-F238E27FC236}">
                <a16:creationId xmlns:a16="http://schemas.microsoft.com/office/drawing/2014/main" id="{9DF20C23-CAA8-C6E3-ADDE-936E7D3DB828}"/>
              </a:ext>
            </a:extLst>
          </p:cNvPr>
          <p:cNvCxnSpPr>
            <a:cxnSpLocks/>
            <a:stCxn id="2296" idx="0"/>
          </p:cNvCxnSpPr>
          <p:nvPr/>
        </p:nvCxnSpPr>
        <p:spPr>
          <a:xfrm flipV="1">
            <a:off x="4987340" y="1641363"/>
            <a:ext cx="2400" cy="3060790"/>
          </a:xfrm>
          <a:prstGeom prst="line">
            <a:avLst/>
          </a:prstGeom>
          <a:noFill/>
          <a:ln w="12700" cap="flat" cmpd="sng" algn="ctr">
            <a:solidFill>
              <a:srgbClr val="00517E"/>
            </a:solidFill>
            <a:prstDash val="dash"/>
            <a:miter lim="800000"/>
          </a:ln>
          <a:effectLst/>
        </p:spPr>
      </p:cxnSp>
      <p:sp>
        <p:nvSpPr>
          <p:cNvPr id="2296" name="Oval 936">
            <a:extLst>
              <a:ext uri="{FF2B5EF4-FFF2-40B4-BE49-F238E27FC236}">
                <a16:creationId xmlns:a16="http://schemas.microsoft.com/office/drawing/2014/main" id="{66F19A67-9D33-D07B-E223-70A123F967EA}"/>
              </a:ext>
            </a:extLst>
          </p:cNvPr>
          <p:cNvSpPr/>
          <p:nvPr/>
        </p:nvSpPr>
        <p:spPr>
          <a:xfrm>
            <a:off x="4938243" y="4702153"/>
            <a:ext cx="98193" cy="96930"/>
          </a:xfrm>
          <a:prstGeom prst="ellipse">
            <a:avLst/>
          </a:prstGeom>
          <a:solidFill>
            <a:srgbClr val="0051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7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7" name="Rectangle: Rounded Corners 937">
            <a:extLst>
              <a:ext uri="{FF2B5EF4-FFF2-40B4-BE49-F238E27FC236}">
                <a16:creationId xmlns:a16="http://schemas.microsoft.com/office/drawing/2014/main" id="{98C0B2A6-76EA-2C4D-1C92-C1CD83923666}"/>
              </a:ext>
            </a:extLst>
          </p:cNvPr>
          <p:cNvSpPr/>
          <p:nvPr/>
        </p:nvSpPr>
        <p:spPr>
          <a:xfrm>
            <a:off x="4855055" y="1313362"/>
            <a:ext cx="1281719" cy="318538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203864"/>
            </a:solidFill>
            <a:prstDash val="solid"/>
            <a:miter lim="800000"/>
          </a:ln>
          <a:effectLst/>
        </p:spPr>
        <p:txBody>
          <a:bodyPr lIns="0" tIns="27000" rIns="0" bIns="2700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Ouverture de l’agrégateur </a:t>
            </a:r>
            <a:r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l’ensemble des éditeurs</a:t>
            </a:r>
          </a:p>
        </p:txBody>
      </p:sp>
      <p:sp>
        <p:nvSpPr>
          <p:cNvPr id="2298" name="Rectangle: Rounded Corners 938">
            <a:extLst>
              <a:ext uri="{FF2B5EF4-FFF2-40B4-BE49-F238E27FC236}">
                <a16:creationId xmlns:a16="http://schemas.microsoft.com/office/drawing/2014/main" id="{BDBCD952-6D63-D350-A20D-4E6369734852}"/>
              </a:ext>
            </a:extLst>
          </p:cNvPr>
          <p:cNvSpPr/>
          <p:nvPr/>
        </p:nvSpPr>
        <p:spPr>
          <a:xfrm>
            <a:off x="4964652" y="1229726"/>
            <a:ext cx="456481" cy="11131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1" i="0" u="none" strike="noStrike" kern="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AVRIL 2022</a:t>
            </a:r>
          </a:p>
        </p:txBody>
      </p:sp>
      <p:cxnSp>
        <p:nvCxnSpPr>
          <p:cNvPr id="2299" name="Straight Connector 939">
            <a:extLst>
              <a:ext uri="{FF2B5EF4-FFF2-40B4-BE49-F238E27FC236}">
                <a16:creationId xmlns:a16="http://schemas.microsoft.com/office/drawing/2014/main" id="{F9845241-4929-FADA-A5CB-558F04C3CDAB}"/>
              </a:ext>
            </a:extLst>
          </p:cNvPr>
          <p:cNvCxnSpPr>
            <a:cxnSpLocks/>
            <a:stCxn id="2257" idx="0"/>
          </p:cNvCxnSpPr>
          <p:nvPr/>
        </p:nvCxnSpPr>
        <p:spPr>
          <a:xfrm flipV="1">
            <a:off x="5760324" y="1975110"/>
            <a:ext cx="16585" cy="3020894"/>
          </a:xfrm>
          <a:prstGeom prst="line">
            <a:avLst/>
          </a:prstGeom>
          <a:noFill/>
          <a:ln w="12700" cap="flat" cmpd="sng" algn="ctr">
            <a:solidFill>
              <a:srgbClr val="00517E"/>
            </a:solidFill>
            <a:prstDash val="dash"/>
            <a:miter lim="800000"/>
          </a:ln>
          <a:effectLst/>
        </p:spPr>
      </p:cxnSp>
      <p:sp>
        <p:nvSpPr>
          <p:cNvPr id="2300" name="Rectangle: Rounded Corners 942">
            <a:extLst>
              <a:ext uri="{FF2B5EF4-FFF2-40B4-BE49-F238E27FC236}">
                <a16:creationId xmlns:a16="http://schemas.microsoft.com/office/drawing/2014/main" id="{AAF4A439-7AAF-524C-1F9F-1A97852ED1A1}"/>
              </a:ext>
            </a:extLst>
          </p:cNvPr>
          <p:cNvSpPr/>
          <p:nvPr/>
        </p:nvSpPr>
        <p:spPr>
          <a:xfrm>
            <a:off x="5240631" y="1782551"/>
            <a:ext cx="1065875" cy="399878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2E75B6"/>
            </a:solidFill>
            <a:prstDash val="solid"/>
            <a:miter lim="800000"/>
          </a:ln>
          <a:effectLst/>
        </p:spPr>
        <p:txBody>
          <a:bodyPr lIns="0" tIns="27000" rIns="0" bIns="2700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en service des </a:t>
            </a: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flux prise de RDV  </a:t>
            </a:r>
            <a:r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avec le 1</a:t>
            </a:r>
            <a:r>
              <a:rPr kumimoji="0" lang="fr-FR" sz="700" b="0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éditeur</a:t>
            </a:r>
          </a:p>
        </p:txBody>
      </p:sp>
      <p:sp>
        <p:nvSpPr>
          <p:cNvPr id="2301" name="Rectangle: Rounded Corners 943">
            <a:extLst>
              <a:ext uri="{FF2B5EF4-FFF2-40B4-BE49-F238E27FC236}">
                <a16:creationId xmlns:a16="http://schemas.microsoft.com/office/drawing/2014/main" id="{760ADA41-A1B8-773D-3C87-9D41F51F9378}"/>
              </a:ext>
            </a:extLst>
          </p:cNvPr>
          <p:cNvSpPr/>
          <p:nvPr/>
        </p:nvSpPr>
        <p:spPr>
          <a:xfrm>
            <a:off x="5320512" y="1710233"/>
            <a:ext cx="456481" cy="11131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1" i="0" u="none" strike="noStrike" kern="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JUIL 2022</a:t>
            </a:r>
          </a:p>
        </p:txBody>
      </p:sp>
      <p:cxnSp>
        <p:nvCxnSpPr>
          <p:cNvPr id="2302" name="Straight Connector 944">
            <a:extLst>
              <a:ext uri="{FF2B5EF4-FFF2-40B4-BE49-F238E27FC236}">
                <a16:creationId xmlns:a16="http://schemas.microsoft.com/office/drawing/2014/main" id="{19FA29AA-24FB-9B8E-72FC-98FF90F16199}"/>
              </a:ext>
            </a:extLst>
          </p:cNvPr>
          <p:cNvCxnSpPr>
            <a:cxnSpLocks/>
            <a:stCxn id="2270" idx="0"/>
          </p:cNvCxnSpPr>
          <p:nvPr/>
        </p:nvCxnSpPr>
        <p:spPr>
          <a:xfrm flipH="1" flipV="1">
            <a:off x="6717021" y="2002755"/>
            <a:ext cx="433" cy="2699497"/>
          </a:xfrm>
          <a:prstGeom prst="line">
            <a:avLst/>
          </a:prstGeom>
          <a:noFill/>
          <a:ln w="12700" cap="flat" cmpd="sng" algn="ctr">
            <a:solidFill>
              <a:srgbClr val="00517E"/>
            </a:solidFill>
            <a:prstDash val="dash"/>
            <a:miter lim="800000"/>
          </a:ln>
          <a:effectLst/>
        </p:spPr>
      </p:cxnSp>
      <p:sp>
        <p:nvSpPr>
          <p:cNvPr id="2303" name="Rectangle: Rounded Corners 945">
            <a:extLst>
              <a:ext uri="{FF2B5EF4-FFF2-40B4-BE49-F238E27FC236}">
                <a16:creationId xmlns:a16="http://schemas.microsoft.com/office/drawing/2014/main" id="{AFFF93BE-55C2-5569-D9A8-67B147ACA5C6}"/>
              </a:ext>
            </a:extLst>
          </p:cNvPr>
          <p:cNvSpPr/>
          <p:nvPr/>
        </p:nvSpPr>
        <p:spPr>
          <a:xfrm>
            <a:off x="6470959" y="1782552"/>
            <a:ext cx="1403862" cy="41598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2E75B6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Validation du Pilote </a:t>
            </a:r>
            <a:r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ouverture des flux prise de RDV </a:t>
            </a:r>
            <a:r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l’ensemble des éditeurs</a:t>
            </a:r>
            <a:endParaRPr kumimoji="0" lang="fr-FR" sz="7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4" name="Rectangle: Rounded Corners 947">
            <a:extLst>
              <a:ext uri="{FF2B5EF4-FFF2-40B4-BE49-F238E27FC236}">
                <a16:creationId xmlns:a16="http://schemas.microsoft.com/office/drawing/2014/main" id="{DC3A5CF6-5C44-BE71-C2B4-8B1A95B31179}"/>
              </a:ext>
            </a:extLst>
          </p:cNvPr>
          <p:cNvSpPr/>
          <p:nvPr/>
        </p:nvSpPr>
        <p:spPr>
          <a:xfrm>
            <a:off x="6569124" y="1710233"/>
            <a:ext cx="456481" cy="11131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1" i="0" u="none" strike="noStrike" kern="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 2022</a:t>
            </a:r>
          </a:p>
        </p:txBody>
      </p:sp>
      <p:sp>
        <p:nvSpPr>
          <p:cNvPr id="2305" name="Oval 949">
            <a:extLst>
              <a:ext uri="{FF2B5EF4-FFF2-40B4-BE49-F238E27FC236}">
                <a16:creationId xmlns:a16="http://schemas.microsoft.com/office/drawing/2014/main" id="{59B94E9B-9A37-23FC-0B18-83B3A753D9CE}"/>
              </a:ext>
            </a:extLst>
          </p:cNvPr>
          <p:cNvSpPr/>
          <p:nvPr/>
        </p:nvSpPr>
        <p:spPr>
          <a:xfrm>
            <a:off x="7422583" y="4702252"/>
            <a:ext cx="98193" cy="96930"/>
          </a:xfrm>
          <a:prstGeom prst="ellipse">
            <a:avLst/>
          </a:prstGeom>
          <a:solidFill>
            <a:srgbClr val="0051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7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06" name="Straight Connector 950">
            <a:extLst>
              <a:ext uri="{FF2B5EF4-FFF2-40B4-BE49-F238E27FC236}">
                <a16:creationId xmlns:a16="http://schemas.microsoft.com/office/drawing/2014/main" id="{03CC6BE9-1CC7-7876-DE94-1CBCC04FD72B}"/>
              </a:ext>
            </a:extLst>
          </p:cNvPr>
          <p:cNvCxnSpPr>
            <a:cxnSpLocks/>
            <a:stCxn id="2305" idx="4"/>
            <a:endCxn id="2307" idx="2"/>
          </p:cNvCxnSpPr>
          <p:nvPr/>
        </p:nvCxnSpPr>
        <p:spPr>
          <a:xfrm flipV="1">
            <a:off x="7471680" y="2724593"/>
            <a:ext cx="10984" cy="2074589"/>
          </a:xfrm>
          <a:prstGeom prst="line">
            <a:avLst/>
          </a:prstGeom>
          <a:noFill/>
          <a:ln w="12700" cap="flat" cmpd="sng" algn="ctr">
            <a:solidFill>
              <a:srgbClr val="00517E"/>
            </a:solidFill>
            <a:prstDash val="dash"/>
            <a:miter lim="800000"/>
          </a:ln>
          <a:effectLst/>
        </p:spPr>
      </p:cxnSp>
      <p:sp>
        <p:nvSpPr>
          <p:cNvPr id="2307" name="Rectangle: Rounded Corners 951">
            <a:extLst>
              <a:ext uri="{FF2B5EF4-FFF2-40B4-BE49-F238E27FC236}">
                <a16:creationId xmlns:a16="http://schemas.microsoft.com/office/drawing/2014/main" id="{C2DC30FB-DAA3-091E-5543-97E579B7B23E}"/>
              </a:ext>
            </a:extLst>
          </p:cNvPr>
          <p:cNvSpPr/>
          <p:nvPr/>
        </p:nvSpPr>
        <p:spPr>
          <a:xfrm>
            <a:off x="6804803" y="2407130"/>
            <a:ext cx="1355722" cy="317462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D2AA32"/>
            </a:solidFill>
            <a:prstDash val="solid"/>
            <a:miter lim="800000"/>
          </a:ln>
          <a:effectLst/>
        </p:spPr>
        <p:txBody>
          <a:bodyPr lIns="27000" tIns="27000" rIns="27000" bIns="2700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Validation</a:t>
            </a:r>
            <a:r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conception</a:t>
            </a:r>
            <a:r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modalités d’interfaçage</a:t>
            </a:r>
          </a:p>
        </p:txBody>
      </p:sp>
      <p:sp>
        <p:nvSpPr>
          <p:cNvPr id="2308" name="Rectangle: Rounded Corners 952">
            <a:extLst>
              <a:ext uri="{FF2B5EF4-FFF2-40B4-BE49-F238E27FC236}">
                <a16:creationId xmlns:a16="http://schemas.microsoft.com/office/drawing/2014/main" id="{A967EE9A-C914-936C-F6D0-FAE47FC9CE97}"/>
              </a:ext>
            </a:extLst>
          </p:cNvPr>
          <p:cNvSpPr/>
          <p:nvPr/>
        </p:nvSpPr>
        <p:spPr>
          <a:xfrm>
            <a:off x="6884975" y="2320601"/>
            <a:ext cx="456481" cy="11131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1" i="0" u="none" strike="noStrike" kern="0" cap="none" spc="0" normalizeH="0" baseline="0" noProof="0">
                <a:ln>
                  <a:noFill/>
                </a:ln>
                <a:solidFill>
                  <a:srgbClr val="D2AA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 2022</a:t>
            </a:r>
          </a:p>
        </p:txBody>
      </p:sp>
      <p:cxnSp>
        <p:nvCxnSpPr>
          <p:cNvPr id="2309" name="Straight Connector 955">
            <a:extLst>
              <a:ext uri="{FF2B5EF4-FFF2-40B4-BE49-F238E27FC236}">
                <a16:creationId xmlns:a16="http://schemas.microsoft.com/office/drawing/2014/main" id="{47352731-D077-6D83-E743-9435B1EF8123}"/>
              </a:ext>
            </a:extLst>
          </p:cNvPr>
          <p:cNvCxnSpPr>
            <a:cxnSpLocks/>
          </p:cNvCxnSpPr>
          <p:nvPr/>
        </p:nvCxnSpPr>
        <p:spPr>
          <a:xfrm flipV="1">
            <a:off x="7861030" y="4664708"/>
            <a:ext cx="0" cy="15662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310" name="Rectangle: Rounded Corners 973">
            <a:extLst>
              <a:ext uri="{FF2B5EF4-FFF2-40B4-BE49-F238E27FC236}">
                <a16:creationId xmlns:a16="http://schemas.microsoft.com/office/drawing/2014/main" id="{639F6698-F13A-DB61-E6CD-9558ABC0657B}"/>
              </a:ext>
            </a:extLst>
          </p:cNvPr>
          <p:cNvSpPr/>
          <p:nvPr/>
        </p:nvSpPr>
        <p:spPr>
          <a:xfrm>
            <a:off x="8219503" y="2407130"/>
            <a:ext cx="1167056" cy="388232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D2AA32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en service</a:t>
            </a:r>
            <a:r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recherche contextualisée </a:t>
            </a:r>
            <a:r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 sein du 1</a:t>
            </a:r>
            <a:r>
              <a:rPr kumimoji="0" lang="fr-FR" sz="700" b="0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SAS</a:t>
            </a:r>
          </a:p>
        </p:txBody>
      </p:sp>
      <p:sp>
        <p:nvSpPr>
          <p:cNvPr id="2311" name="Rectangle: Rounded Corners 975">
            <a:extLst>
              <a:ext uri="{FF2B5EF4-FFF2-40B4-BE49-F238E27FC236}">
                <a16:creationId xmlns:a16="http://schemas.microsoft.com/office/drawing/2014/main" id="{E55D9437-4F88-2796-431C-CAAC58148682}"/>
              </a:ext>
            </a:extLst>
          </p:cNvPr>
          <p:cNvSpPr/>
          <p:nvPr/>
        </p:nvSpPr>
        <p:spPr>
          <a:xfrm>
            <a:off x="8352725" y="2320601"/>
            <a:ext cx="456481" cy="11131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1" i="0" u="none" strike="noStrike" kern="0" cap="none" spc="0" normalizeH="0" baseline="0" noProof="0">
                <a:ln>
                  <a:noFill/>
                </a:ln>
                <a:solidFill>
                  <a:srgbClr val="D2AA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 2023</a:t>
            </a:r>
          </a:p>
        </p:txBody>
      </p:sp>
      <p:sp>
        <p:nvSpPr>
          <p:cNvPr id="2312" name="Oval 977">
            <a:extLst>
              <a:ext uri="{FF2B5EF4-FFF2-40B4-BE49-F238E27FC236}">
                <a16:creationId xmlns:a16="http://schemas.microsoft.com/office/drawing/2014/main" id="{A9A9C436-4F49-01D5-34CB-86E353A8267A}"/>
              </a:ext>
            </a:extLst>
          </p:cNvPr>
          <p:cNvSpPr/>
          <p:nvPr/>
        </p:nvSpPr>
        <p:spPr>
          <a:xfrm>
            <a:off x="9525428" y="4702252"/>
            <a:ext cx="98193" cy="96930"/>
          </a:xfrm>
          <a:prstGeom prst="ellipse">
            <a:avLst/>
          </a:prstGeom>
          <a:solidFill>
            <a:srgbClr val="0051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7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13" name="Straight Connector 978">
            <a:extLst>
              <a:ext uri="{FF2B5EF4-FFF2-40B4-BE49-F238E27FC236}">
                <a16:creationId xmlns:a16="http://schemas.microsoft.com/office/drawing/2014/main" id="{6C58C8EC-03DF-8B12-489F-063C64D2486F}"/>
              </a:ext>
            </a:extLst>
          </p:cNvPr>
          <p:cNvCxnSpPr>
            <a:cxnSpLocks/>
            <a:stCxn id="2312" idx="0"/>
          </p:cNvCxnSpPr>
          <p:nvPr/>
        </p:nvCxnSpPr>
        <p:spPr>
          <a:xfrm flipH="1" flipV="1">
            <a:off x="9559961" y="3612275"/>
            <a:ext cx="14563" cy="1089977"/>
          </a:xfrm>
          <a:prstGeom prst="line">
            <a:avLst/>
          </a:prstGeom>
          <a:noFill/>
          <a:ln w="12700" cap="flat" cmpd="sng" algn="ctr">
            <a:solidFill>
              <a:srgbClr val="00517E"/>
            </a:solidFill>
            <a:prstDash val="dash"/>
            <a:miter lim="800000"/>
          </a:ln>
          <a:effectLst/>
        </p:spPr>
      </p:cxnSp>
      <p:cxnSp>
        <p:nvCxnSpPr>
          <p:cNvPr id="2317" name="Straight Connector 955">
            <a:extLst>
              <a:ext uri="{FF2B5EF4-FFF2-40B4-BE49-F238E27FC236}">
                <a16:creationId xmlns:a16="http://schemas.microsoft.com/office/drawing/2014/main" id="{D4283491-77A3-B3F9-1F7A-F0C91CE278FF}"/>
              </a:ext>
            </a:extLst>
          </p:cNvPr>
          <p:cNvCxnSpPr>
            <a:cxnSpLocks/>
          </p:cNvCxnSpPr>
          <p:nvPr/>
        </p:nvCxnSpPr>
        <p:spPr>
          <a:xfrm flipV="1">
            <a:off x="9801682" y="4659430"/>
            <a:ext cx="0" cy="16190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318" name="Oval 881">
            <a:extLst>
              <a:ext uri="{FF2B5EF4-FFF2-40B4-BE49-F238E27FC236}">
                <a16:creationId xmlns:a16="http://schemas.microsoft.com/office/drawing/2014/main" id="{09AF91B3-F477-6D1C-DB4B-D428D5968480}"/>
              </a:ext>
            </a:extLst>
          </p:cNvPr>
          <p:cNvSpPr/>
          <p:nvPr/>
        </p:nvSpPr>
        <p:spPr>
          <a:xfrm>
            <a:off x="1304247" y="4724405"/>
            <a:ext cx="98193" cy="96930"/>
          </a:xfrm>
          <a:prstGeom prst="ellipse">
            <a:avLst/>
          </a:prstGeom>
          <a:solidFill>
            <a:srgbClr val="0051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7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19" name="Oval 900">
            <a:extLst>
              <a:ext uri="{FF2B5EF4-FFF2-40B4-BE49-F238E27FC236}">
                <a16:creationId xmlns:a16="http://schemas.microsoft.com/office/drawing/2014/main" id="{9DB04848-2160-D117-C078-0DB56A0FAFC5}"/>
              </a:ext>
            </a:extLst>
          </p:cNvPr>
          <p:cNvSpPr/>
          <p:nvPr/>
        </p:nvSpPr>
        <p:spPr>
          <a:xfrm>
            <a:off x="2057853" y="4702151"/>
            <a:ext cx="98193" cy="96930"/>
          </a:xfrm>
          <a:prstGeom prst="ellipse">
            <a:avLst/>
          </a:prstGeom>
          <a:solidFill>
            <a:srgbClr val="0051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7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20" name="Oval 956">
            <a:extLst>
              <a:ext uri="{FF2B5EF4-FFF2-40B4-BE49-F238E27FC236}">
                <a16:creationId xmlns:a16="http://schemas.microsoft.com/office/drawing/2014/main" id="{F9FD51A2-1AE6-5129-D687-10A8472A3E19}"/>
              </a:ext>
            </a:extLst>
          </p:cNvPr>
          <p:cNvSpPr/>
          <p:nvPr/>
        </p:nvSpPr>
        <p:spPr>
          <a:xfrm>
            <a:off x="8161066" y="4671754"/>
            <a:ext cx="98193" cy="96930"/>
          </a:xfrm>
          <a:prstGeom prst="ellipse">
            <a:avLst/>
          </a:prstGeom>
          <a:solidFill>
            <a:srgbClr val="0051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7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21" name="Straight Connector 962">
            <a:extLst>
              <a:ext uri="{FF2B5EF4-FFF2-40B4-BE49-F238E27FC236}">
                <a16:creationId xmlns:a16="http://schemas.microsoft.com/office/drawing/2014/main" id="{756D31D0-79EE-C9A6-E164-98D4F08B9786}"/>
              </a:ext>
            </a:extLst>
          </p:cNvPr>
          <p:cNvCxnSpPr>
            <a:cxnSpLocks/>
            <a:stCxn id="8" idx="2"/>
            <a:endCxn id="2322" idx="0"/>
          </p:cNvCxnSpPr>
          <p:nvPr/>
        </p:nvCxnSpPr>
        <p:spPr>
          <a:xfrm>
            <a:off x="11545392" y="4288418"/>
            <a:ext cx="0" cy="383336"/>
          </a:xfrm>
          <a:prstGeom prst="line">
            <a:avLst/>
          </a:prstGeom>
          <a:noFill/>
          <a:ln w="12700" cap="flat" cmpd="sng" algn="ctr">
            <a:solidFill>
              <a:srgbClr val="00517E"/>
            </a:solidFill>
            <a:prstDash val="dash"/>
            <a:miter lim="800000"/>
          </a:ln>
          <a:effectLst/>
        </p:spPr>
      </p:cxnSp>
      <p:sp>
        <p:nvSpPr>
          <p:cNvPr id="2322" name="Oval 956">
            <a:extLst>
              <a:ext uri="{FF2B5EF4-FFF2-40B4-BE49-F238E27FC236}">
                <a16:creationId xmlns:a16="http://schemas.microsoft.com/office/drawing/2014/main" id="{C0CB2446-4CF8-8FE7-0A2C-CB2619162B7C}"/>
              </a:ext>
            </a:extLst>
          </p:cNvPr>
          <p:cNvSpPr/>
          <p:nvPr/>
        </p:nvSpPr>
        <p:spPr>
          <a:xfrm>
            <a:off x="11500759" y="4671754"/>
            <a:ext cx="89266" cy="96930"/>
          </a:xfrm>
          <a:prstGeom prst="ellipse">
            <a:avLst/>
          </a:prstGeom>
          <a:solidFill>
            <a:srgbClr val="0051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7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23" name="ZoneTexte 5">
            <a:extLst>
              <a:ext uri="{FF2B5EF4-FFF2-40B4-BE49-F238E27FC236}">
                <a16:creationId xmlns:a16="http://schemas.microsoft.com/office/drawing/2014/main" id="{55DB0C7B-AB38-B15B-CC74-AE01E291F7D5}"/>
              </a:ext>
            </a:extLst>
          </p:cNvPr>
          <p:cNvSpPr txBox="1"/>
          <p:nvPr/>
        </p:nvSpPr>
        <p:spPr>
          <a:xfrm>
            <a:off x="361775" y="2929111"/>
            <a:ext cx="852495" cy="7692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36000" tIns="72000" rIns="36000" bIns="72000" rtlCol="0" anchor="ctr" anchorCtr="0"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r>
              <a:rPr lang="fr-FR" sz="700" b="1">
                <a:solidFill>
                  <a:srgbClr val="575757"/>
                </a:solidFill>
              </a:rPr>
              <a:t>Fonctionnalités majeures de la PF</a:t>
            </a:r>
          </a:p>
        </p:txBody>
      </p:sp>
      <p:sp>
        <p:nvSpPr>
          <p:cNvPr id="2324" name="Rectangle: Rounded Corners 885">
            <a:extLst>
              <a:ext uri="{FF2B5EF4-FFF2-40B4-BE49-F238E27FC236}">
                <a16:creationId xmlns:a16="http://schemas.microsoft.com/office/drawing/2014/main" id="{6D41DBE5-4F54-024E-1318-D5EAEEDECE47}"/>
              </a:ext>
            </a:extLst>
          </p:cNvPr>
          <p:cNvSpPr/>
          <p:nvPr/>
        </p:nvSpPr>
        <p:spPr>
          <a:xfrm>
            <a:off x="1839306" y="3012839"/>
            <a:ext cx="1003795" cy="603355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460073"/>
            </a:solidFill>
            <a:prstDash val="solid"/>
            <a:miter lim="800000"/>
          </a:ln>
          <a:effectLst/>
        </p:spPr>
        <p:txBody>
          <a:bodyPr lIns="27000" tIns="27000" rIns="27000" bIns="2700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ne production de la V1 PF SAS : </a:t>
            </a:r>
            <a:r>
              <a:rPr kumimoji="0" lang="fr-FR" sz="7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recherche et affichage de l’offre de soins</a:t>
            </a:r>
          </a:p>
        </p:txBody>
      </p:sp>
      <p:sp>
        <p:nvSpPr>
          <p:cNvPr id="2325" name="Rectangle: Rounded Corners 910">
            <a:extLst>
              <a:ext uri="{FF2B5EF4-FFF2-40B4-BE49-F238E27FC236}">
                <a16:creationId xmlns:a16="http://schemas.microsoft.com/office/drawing/2014/main" id="{0008EDD2-8DC6-485E-4378-F883FA9B48AC}"/>
              </a:ext>
            </a:extLst>
          </p:cNvPr>
          <p:cNvSpPr/>
          <p:nvPr/>
        </p:nvSpPr>
        <p:spPr>
          <a:xfrm>
            <a:off x="1929753" y="2952926"/>
            <a:ext cx="475017" cy="11131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1" i="0" u="none" strike="noStrike" kern="0" cap="none" spc="0" normalizeH="0" baseline="0" noProof="0">
                <a:ln>
                  <a:noFill/>
                </a:ln>
                <a:solidFill>
                  <a:srgbClr val="750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MARS  2021</a:t>
            </a:r>
          </a:p>
        </p:txBody>
      </p:sp>
      <p:sp>
        <p:nvSpPr>
          <p:cNvPr id="2326" name="Rectangle: Rounded Corners 940">
            <a:extLst>
              <a:ext uri="{FF2B5EF4-FFF2-40B4-BE49-F238E27FC236}">
                <a16:creationId xmlns:a16="http://schemas.microsoft.com/office/drawing/2014/main" id="{A1FD83E1-A7DD-89E6-7649-0CFE2A694A16}"/>
              </a:ext>
            </a:extLst>
          </p:cNvPr>
          <p:cNvSpPr/>
          <p:nvPr/>
        </p:nvSpPr>
        <p:spPr>
          <a:xfrm>
            <a:off x="5578440" y="3042340"/>
            <a:ext cx="1040426" cy="573853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460073"/>
            </a:solidFill>
            <a:prstDash val="solid"/>
            <a:miter lim="800000"/>
          </a:ln>
          <a:effectLst/>
        </p:spPr>
        <p:txBody>
          <a:bodyPr lIns="27000" tIns="27000" rIns="27000" bIns="2700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MEP calcul des indicateurs de participation au SAS transmis à la CNAM</a:t>
            </a:r>
            <a:endParaRPr kumimoji="0" lang="fr-FR" sz="7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27" name="Rectangle: Rounded Corners 941">
            <a:extLst>
              <a:ext uri="{FF2B5EF4-FFF2-40B4-BE49-F238E27FC236}">
                <a16:creationId xmlns:a16="http://schemas.microsoft.com/office/drawing/2014/main" id="{138B7E99-A0DF-D3EA-7934-C72534808A3C}"/>
              </a:ext>
            </a:extLst>
          </p:cNvPr>
          <p:cNvSpPr/>
          <p:nvPr/>
        </p:nvSpPr>
        <p:spPr>
          <a:xfrm>
            <a:off x="5666949" y="2968308"/>
            <a:ext cx="437166" cy="11312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1" i="0" u="none" strike="noStrike" kern="0" cap="none" spc="0" normalizeH="0" baseline="0" noProof="0">
                <a:ln>
                  <a:noFill/>
                </a:ln>
                <a:solidFill>
                  <a:srgbClr val="750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JUIL  2022</a:t>
            </a:r>
          </a:p>
        </p:txBody>
      </p:sp>
      <p:cxnSp>
        <p:nvCxnSpPr>
          <p:cNvPr id="2328" name="Straight Connector 904">
            <a:extLst>
              <a:ext uri="{FF2B5EF4-FFF2-40B4-BE49-F238E27FC236}">
                <a16:creationId xmlns:a16="http://schemas.microsoft.com/office/drawing/2014/main" id="{C60BA2E4-9D1D-065E-BE62-A416EE2325B7}"/>
              </a:ext>
            </a:extLst>
          </p:cNvPr>
          <p:cNvCxnSpPr>
            <a:cxnSpLocks/>
          </p:cNvCxnSpPr>
          <p:nvPr/>
        </p:nvCxnSpPr>
        <p:spPr>
          <a:xfrm flipV="1">
            <a:off x="1377962" y="1184785"/>
            <a:ext cx="22205" cy="3344013"/>
          </a:xfrm>
          <a:prstGeom prst="line">
            <a:avLst/>
          </a:prstGeom>
          <a:noFill/>
          <a:ln w="28575" cap="flat" cmpd="sng" algn="ctr">
            <a:solidFill>
              <a:srgbClr val="00517E"/>
            </a:solidFill>
            <a:prstDash val="solid"/>
            <a:miter lim="800000"/>
          </a:ln>
          <a:effectLst/>
        </p:spPr>
      </p:cxnSp>
      <p:sp>
        <p:nvSpPr>
          <p:cNvPr id="2329" name="Rectangle: Rounded Corners 885">
            <a:extLst>
              <a:ext uri="{FF2B5EF4-FFF2-40B4-BE49-F238E27FC236}">
                <a16:creationId xmlns:a16="http://schemas.microsoft.com/office/drawing/2014/main" id="{B990E872-B0D8-3F2B-7DD9-53FA81B24AC9}"/>
              </a:ext>
            </a:extLst>
          </p:cNvPr>
          <p:cNvSpPr/>
          <p:nvPr/>
        </p:nvSpPr>
        <p:spPr>
          <a:xfrm>
            <a:off x="8722704" y="3008919"/>
            <a:ext cx="1003795" cy="603355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460073"/>
            </a:solidFill>
            <a:prstDash val="solid"/>
            <a:miter lim="800000"/>
          </a:ln>
          <a:effectLst/>
        </p:spPr>
        <p:txBody>
          <a:bodyPr lIns="27000" tIns="27000" rIns="27000" bIns="2700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Amélioration de la recherche : </a:t>
            </a: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Chargement progressif</a:t>
            </a:r>
          </a:p>
        </p:txBody>
      </p:sp>
      <p:sp>
        <p:nvSpPr>
          <p:cNvPr id="2330" name="Rectangle: Rounded Corners 910">
            <a:extLst>
              <a:ext uri="{FF2B5EF4-FFF2-40B4-BE49-F238E27FC236}">
                <a16:creationId xmlns:a16="http://schemas.microsoft.com/office/drawing/2014/main" id="{89435006-7804-06F7-50B8-D3252FFC67A4}"/>
              </a:ext>
            </a:extLst>
          </p:cNvPr>
          <p:cNvSpPr/>
          <p:nvPr/>
        </p:nvSpPr>
        <p:spPr>
          <a:xfrm>
            <a:off x="8813151" y="2949007"/>
            <a:ext cx="475017" cy="11131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1" i="0" u="none" strike="noStrike" kern="0" cap="none" spc="0" normalizeH="0" baseline="0" noProof="0">
                <a:ln>
                  <a:noFill/>
                </a:ln>
                <a:solidFill>
                  <a:srgbClr val="750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 2023</a:t>
            </a:r>
          </a:p>
        </p:txBody>
      </p:sp>
      <p:sp>
        <p:nvSpPr>
          <p:cNvPr id="2331" name="Rectangle: Rounded Corners 885">
            <a:extLst>
              <a:ext uri="{FF2B5EF4-FFF2-40B4-BE49-F238E27FC236}">
                <a16:creationId xmlns:a16="http://schemas.microsoft.com/office/drawing/2014/main" id="{EFC23CA2-73E8-8CAF-C062-85B14D37CDA3}"/>
              </a:ext>
            </a:extLst>
          </p:cNvPr>
          <p:cNvSpPr/>
          <p:nvPr/>
        </p:nvSpPr>
        <p:spPr>
          <a:xfrm>
            <a:off x="9804246" y="2993924"/>
            <a:ext cx="1003795" cy="603355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460073"/>
            </a:solidFill>
            <a:prstDash val="solid"/>
            <a:miter lim="800000"/>
          </a:ln>
          <a:effectLst/>
        </p:spPr>
        <p:txBody>
          <a:bodyPr lIns="27000" tIns="27000" rIns="27000" bIns="2700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Amélioration de la recherche de l’offre de soins  : </a:t>
            </a: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Recherche concentrique</a:t>
            </a:r>
          </a:p>
        </p:txBody>
      </p:sp>
      <p:sp>
        <p:nvSpPr>
          <p:cNvPr id="2332" name="Rectangle: Rounded Corners 910">
            <a:extLst>
              <a:ext uri="{FF2B5EF4-FFF2-40B4-BE49-F238E27FC236}">
                <a16:creationId xmlns:a16="http://schemas.microsoft.com/office/drawing/2014/main" id="{96B1C8FC-A1EC-3B9F-3A93-3BB0C9C76781}"/>
              </a:ext>
            </a:extLst>
          </p:cNvPr>
          <p:cNvSpPr/>
          <p:nvPr/>
        </p:nvSpPr>
        <p:spPr>
          <a:xfrm>
            <a:off x="9918032" y="2949007"/>
            <a:ext cx="475017" cy="11131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1" i="0" u="none" strike="noStrike" kern="0" cap="none" spc="0" normalizeH="0" baseline="0" noProof="0">
                <a:ln>
                  <a:noFill/>
                </a:ln>
                <a:solidFill>
                  <a:srgbClr val="750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 2024</a:t>
            </a:r>
          </a:p>
        </p:txBody>
      </p:sp>
      <p:sp>
        <p:nvSpPr>
          <p:cNvPr id="2333" name="Oval 971">
            <a:extLst>
              <a:ext uri="{FF2B5EF4-FFF2-40B4-BE49-F238E27FC236}">
                <a16:creationId xmlns:a16="http://schemas.microsoft.com/office/drawing/2014/main" id="{EB1A98FE-0251-0A1D-A647-55309AD34D9D}"/>
              </a:ext>
            </a:extLst>
          </p:cNvPr>
          <p:cNvSpPr/>
          <p:nvPr/>
        </p:nvSpPr>
        <p:spPr>
          <a:xfrm>
            <a:off x="9939922" y="4704081"/>
            <a:ext cx="98193" cy="96930"/>
          </a:xfrm>
          <a:prstGeom prst="ellipse">
            <a:avLst/>
          </a:prstGeom>
          <a:solidFill>
            <a:srgbClr val="0051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7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34" name="Straight Connector 972">
            <a:extLst>
              <a:ext uri="{FF2B5EF4-FFF2-40B4-BE49-F238E27FC236}">
                <a16:creationId xmlns:a16="http://schemas.microsoft.com/office/drawing/2014/main" id="{779CFE3C-BF6C-C741-1EC3-3719190978C7}"/>
              </a:ext>
            </a:extLst>
          </p:cNvPr>
          <p:cNvCxnSpPr>
            <a:cxnSpLocks/>
          </p:cNvCxnSpPr>
          <p:nvPr/>
        </p:nvCxnSpPr>
        <p:spPr>
          <a:xfrm flipV="1">
            <a:off x="9992767" y="3597279"/>
            <a:ext cx="0" cy="1096314"/>
          </a:xfrm>
          <a:prstGeom prst="line">
            <a:avLst/>
          </a:prstGeom>
          <a:noFill/>
          <a:ln w="12700" cap="flat" cmpd="sng" algn="ctr">
            <a:solidFill>
              <a:srgbClr val="00517E"/>
            </a:solidFill>
            <a:prstDash val="dash"/>
            <a:miter lim="800000"/>
          </a:ln>
          <a:effectLst/>
        </p:spPr>
      </p:cxnSp>
      <p:sp>
        <p:nvSpPr>
          <p:cNvPr id="2335" name="Rectangle: Rounded Corners 885">
            <a:extLst>
              <a:ext uri="{FF2B5EF4-FFF2-40B4-BE49-F238E27FC236}">
                <a16:creationId xmlns:a16="http://schemas.microsoft.com/office/drawing/2014/main" id="{5B9FB872-3699-4D70-92ED-357FA2D8DF39}"/>
              </a:ext>
            </a:extLst>
          </p:cNvPr>
          <p:cNvSpPr/>
          <p:nvPr/>
        </p:nvSpPr>
        <p:spPr>
          <a:xfrm>
            <a:off x="7705620" y="3848788"/>
            <a:ext cx="1003795" cy="45668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</p:spPr>
        <p:txBody>
          <a:bodyPr lIns="27000" tIns="27000" rIns="27000" bIns="2700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Ouverture du couloir SAS </a:t>
            </a:r>
            <a:r>
              <a:rPr kumimoji="0" lang="fr-FR" sz="7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(SONS – Système Ouvert Non Sélectif )</a:t>
            </a:r>
            <a:endParaRPr kumimoji="0" lang="fr-FR" sz="7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7" name="Rectangle: Rounded Corners 885">
            <a:extLst>
              <a:ext uri="{FF2B5EF4-FFF2-40B4-BE49-F238E27FC236}">
                <a16:creationId xmlns:a16="http://schemas.microsoft.com/office/drawing/2014/main" id="{37B26279-90B2-7CE0-CE6A-932F0F012D8E}"/>
              </a:ext>
            </a:extLst>
          </p:cNvPr>
          <p:cNvSpPr/>
          <p:nvPr/>
        </p:nvSpPr>
        <p:spPr>
          <a:xfrm>
            <a:off x="10113255" y="3840690"/>
            <a:ext cx="910336" cy="45668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</p:spPr>
        <p:txBody>
          <a:bodyPr lIns="27000" tIns="27000" rIns="27000" bIns="2700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Fermeture du couloir SAS </a:t>
            </a:r>
            <a:r>
              <a:rPr kumimoji="0" lang="fr-FR" sz="7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(SONS)</a:t>
            </a:r>
            <a:endParaRPr kumimoji="0" lang="fr-FR" sz="7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8" name="Rectangle: Rounded Corners 910">
            <a:extLst>
              <a:ext uri="{FF2B5EF4-FFF2-40B4-BE49-F238E27FC236}">
                <a16:creationId xmlns:a16="http://schemas.microsoft.com/office/drawing/2014/main" id="{9CDB3225-2528-D2DE-F7B6-1DCA610451E2}"/>
              </a:ext>
            </a:extLst>
          </p:cNvPr>
          <p:cNvSpPr/>
          <p:nvPr/>
        </p:nvSpPr>
        <p:spPr>
          <a:xfrm>
            <a:off x="10249962" y="3764895"/>
            <a:ext cx="475017" cy="111319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1" i="0" u="none" strike="noStrike" kern="0" cap="none" spc="0" normalizeH="0" baseline="0" noProof="0">
                <a:ln>
                  <a:noFill/>
                </a:ln>
                <a:solidFill>
                  <a:srgbClr val="750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AVR 2024</a:t>
            </a:r>
          </a:p>
        </p:txBody>
      </p:sp>
      <p:cxnSp>
        <p:nvCxnSpPr>
          <p:cNvPr id="2339" name="Straight Connector 957">
            <a:extLst>
              <a:ext uri="{FF2B5EF4-FFF2-40B4-BE49-F238E27FC236}">
                <a16:creationId xmlns:a16="http://schemas.microsoft.com/office/drawing/2014/main" id="{8D1A0271-8EC7-0FA6-8AA4-4657679FCA1C}"/>
              </a:ext>
            </a:extLst>
          </p:cNvPr>
          <p:cNvCxnSpPr>
            <a:cxnSpLocks/>
            <a:stCxn id="19" idx="0"/>
            <a:endCxn id="2337" idx="2"/>
          </p:cNvCxnSpPr>
          <p:nvPr/>
        </p:nvCxnSpPr>
        <p:spPr>
          <a:xfrm flipV="1">
            <a:off x="10568423" y="4297370"/>
            <a:ext cx="0" cy="762836"/>
          </a:xfrm>
          <a:prstGeom prst="line">
            <a:avLst/>
          </a:prstGeom>
          <a:noFill/>
          <a:ln w="12700" cap="flat" cmpd="sng" algn="ctr">
            <a:solidFill>
              <a:srgbClr val="00517E"/>
            </a:solidFill>
            <a:prstDash val="dash"/>
            <a:miter lim="800000"/>
          </a:ln>
          <a:effectLst/>
        </p:spPr>
      </p:cxnSp>
      <p:sp>
        <p:nvSpPr>
          <p:cNvPr id="2340" name="Oval 956">
            <a:extLst>
              <a:ext uri="{FF2B5EF4-FFF2-40B4-BE49-F238E27FC236}">
                <a16:creationId xmlns:a16="http://schemas.microsoft.com/office/drawing/2014/main" id="{12A6F0D4-DBBA-B30B-380D-77A042B07A08}"/>
              </a:ext>
            </a:extLst>
          </p:cNvPr>
          <p:cNvSpPr/>
          <p:nvPr/>
        </p:nvSpPr>
        <p:spPr>
          <a:xfrm>
            <a:off x="10519327" y="4703543"/>
            <a:ext cx="98193" cy="96930"/>
          </a:xfrm>
          <a:prstGeom prst="ellipse">
            <a:avLst/>
          </a:prstGeom>
          <a:solidFill>
            <a:srgbClr val="0051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7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15" name="Rectangle: Rounded Corners 6">
            <a:extLst>
              <a:ext uri="{FF2B5EF4-FFF2-40B4-BE49-F238E27FC236}">
                <a16:creationId xmlns:a16="http://schemas.microsoft.com/office/drawing/2014/main" id="{D94644F0-530D-A6FC-E4B4-CAEF4C03BCB5}"/>
              </a:ext>
            </a:extLst>
          </p:cNvPr>
          <p:cNvSpPr/>
          <p:nvPr/>
        </p:nvSpPr>
        <p:spPr>
          <a:xfrm>
            <a:off x="1304493" y="1811733"/>
            <a:ext cx="113046" cy="389101"/>
          </a:xfrm>
          <a:prstGeom prst="roundRect">
            <a:avLst/>
          </a:prstGeom>
          <a:solidFill>
            <a:srgbClr val="428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>
                <a:solidFill>
                  <a:schemeClr val="bg1"/>
                </a:solidFill>
                <a:latin typeface="Calibri" panose="020F0502020204030204"/>
              </a:rPr>
              <a:t>PRDV</a:t>
            </a:r>
          </a:p>
        </p:txBody>
      </p:sp>
      <p:sp>
        <p:nvSpPr>
          <p:cNvPr id="2314" name="Rectangle: Rounded Corners 5">
            <a:extLst>
              <a:ext uri="{FF2B5EF4-FFF2-40B4-BE49-F238E27FC236}">
                <a16:creationId xmlns:a16="http://schemas.microsoft.com/office/drawing/2014/main" id="{55A92DA2-0E43-E185-7583-AF8694224857}"/>
              </a:ext>
            </a:extLst>
          </p:cNvPr>
          <p:cNvSpPr/>
          <p:nvPr/>
        </p:nvSpPr>
        <p:spPr>
          <a:xfrm>
            <a:off x="1304493" y="1269633"/>
            <a:ext cx="113046" cy="470079"/>
          </a:xfrm>
          <a:prstGeom prst="round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>
                <a:solidFill>
                  <a:schemeClr val="bg1"/>
                </a:solidFill>
                <a:latin typeface="Calibri" panose="020F0502020204030204"/>
              </a:rPr>
              <a:t>AGREG.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A9E93A-1960-9BC2-49E6-61CF425182D9}"/>
              </a:ext>
            </a:extLst>
          </p:cNvPr>
          <p:cNvSpPr txBox="1"/>
          <p:nvPr/>
        </p:nvSpPr>
        <p:spPr>
          <a:xfrm>
            <a:off x="4201295" y="266870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réalisations depuis le lancement du projet</a:t>
            </a:r>
          </a:p>
        </p:txBody>
      </p:sp>
      <p:sp>
        <p:nvSpPr>
          <p:cNvPr id="2336" name="Rectangle: Rounded Corners 910">
            <a:extLst>
              <a:ext uri="{FF2B5EF4-FFF2-40B4-BE49-F238E27FC236}">
                <a16:creationId xmlns:a16="http://schemas.microsoft.com/office/drawing/2014/main" id="{553EF23D-71F1-DC81-B773-076AC009FCD3}"/>
              </a:ext>
            </a:extLst>
          </p:cNvPr>
          <p:cNvSpPr/>
          <p:nvPr/>
        </p:nvSpPr>
        <p:spPr>
          <a:xfrm>
            <a:off x="7879979" y="3781783"/>
            <a:ext cx="475017" cy="111319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1" i="0" u="none" strike="noStrike" kern="0" cap="none" spc="0" normalizeH="0" baseline="0" noProof="0">
                <a:ln>
                  <a:noFill/>
                </a:ln>
                <a:solidFill>
                  <a:srgbClr val="750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 2023</a:t>
            </a:r>
          </a:p>
        </p:txBody>
      </p:sp>
      <p:sp>
        <p:nvSpPr>
          <p:cNvPr id="8" name="Rectangle: Rounded Corners 885">
            <a:extLst>
              <a:ext uri="{FF2B5EF4-FFF2-40B4-BE49-F238E27FC236}">
                <a16:creationId xmlns:a16="http://schemas.microsoft.com/office/drawing/2014/main" id="{60881039-6163-B879-F005-4CAEEE018614}"/>
              </a:ext>
            </a:extLst>
          </p:cNvPr>
          <p:cNvSpPr/>
          <p:nvPr/>
        </p:nvSpPr>
        <p:spPr>
          <a:xfrm>
            <a:off x="11163262" y="3831738"/>
            <a:ext cx="764260" cy="45668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</p:spPr>
        <p:txBody>
          <a:bodyPr lIns="27000" tIns="27000" rIns="27000" bIns="2700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Publication du décret SAS</a:t>
            </a:r>
          </a:p>
        </p:txBody>
      </p:sp>
      <p:sp>
        <p:nvSpPr>
          <p:cNvPr id="2263" name="Rectangle: Rounded Corners 964">
            <a:extLst>
              <a:ext uri="{FF2B5EF4-FFF2-40B4-BE49-F238E27FC236}">
                <a16:creationId xmlns:a16="http://schemas.microsoft.com/office/drawing/2014/main" id="{F8BB6A3A-E51B-F362-3633-3B5588A018E1}"/>
              </a:ext>
            </a:extLst>
          </p:cNvPr>
          <p:cNvSpPr/>
          <p:nvPr/>
        </p:nvSpPr>
        <p:spPr>
          <a:xfrm>
            <a:off x="11267149" y="3793129"/>
            <a:ext cx="588206" cy="83086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" b="1" i="1" kern="0">
                <a:solidFill>
                  <a:srgbClr val="750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Avant l’été 2024</a:t>
            </a:r>
            <a:endParaRPr kumimoji="0" lang="fr-FR" sz="600" b="1" i="1" u="none" strike="noStrike" kern="0" cap="none" spc="0" normalizeH="0" baseline="0" noProof="0">
              <a:ln>
                <a:noFill/>
              </a:ln>
              <a:solidFill>
                <a:srgbClr val="750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953">
            <a:extLst>
              <a:ext uri="{FF2B5EF4-FFF2-40B4-BE49-F238E27FC236}">
                <a16:creationId xmlns:a16="http://schemas.microsoft.com/office/drawing/2014/main" id="{9ADBD6FD-2F4B-5030-B097-7FEC2E522EA2}"/>
              </a:ext>
            </a:extLst>
          </p:cNvPr>
          <p:cNvSpPr/>
          <p:nvPr/>
        </p:nvSpPr>
        <p:spPr>
          <a:xfrm>
            <a:off x="10005496" y="5060206"/>
            <a:ext cx="1125853" cy="446044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460073"/>
            </a:solidFill>
            <a:prstDash val="solid"/>
            <a:miter lim="800000"/>
          </a:ln>
          <a:effectLst/>
        </p:spPr>
        <p:txBody>
          <a:bodyPr lIns="27000" tIns="27000" rIns="27000" bIns="2700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Publication du code de </a:t>
            </a: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l’algorithme de recherche de la PF</a:t>
            </a:r>
          </a:p>
        </p:txBody>
      </p:sp>
      <p:sp>
        <p:nvSpPr>
          <p:cNvPr id="20" name="Rectangle: Rounded Corners 954">
            <a:extLst>
              <a:ext uri="{FF2B5EF4-FFF2-40B4-BE49-F238E27FC236}">
                <a16:creationId xmlns:a16="http://schemas.microsoft.com/office/drawing/2014/main" id="{C9F762E0-0623-6265-74B3-8F21087230E1}"/>
              </a:ext>
            </a:extLst>
          </p:cNvPr>
          <p:cNvSpPr/>
          <p:nvPr/>
        </p:nvSpPr>
        <p:spPr>
          <a:xfrm>
            <a:off x="10054216" y="5013479"/>
            <a:ext cx="465110" cy="11131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1" i="0" u="none" strike="noStrike" kern="0" cap="none" spc="0" normalizeH="0" baseline="0" noProof="0">
                <a:ln>
                  <a:noFill/>
                </a:ln>
                <a:solidFill>
                  <a:srgbClr val="750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AVR 2024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103BE70-D330-56DC-6602-0384FF06532A}"/>
              </a:ext>
            </a:extLst>
          </p:cNvPr>
          <p:cNvSpPr txBox="1"/>
          <p:nvPr/>
        </p:nvSpPr>
        <p:spPr>
          <a:xfrm>
            <a:off x="796119" y="5655746"/>
            <a:ext cx="11021453" cy="954107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>
                <a:solidFill>
                  <a:schemeClr val="accent1"/>
                </a:solidFill>
              </a:rPr>
              <a:t>Toutes ces belles réalisations ont été rendues possibles grâce à la </a:t>
            </a:r>
            <a:r>
              <a:rPr lang="fr-FR" sz="1400" b="1">
                <a:solidFill>
                  <a:schemeClr val="accent1"/>
                </a:solidFill>
              </a:rPr>
              <a:t>forte mobilisation et collaboration </a:t>
            </a:r>
            <a:r>
              <a:rPr lang="fr-FR" sz="1400">
                <a:solidFill>
                  <a:schemeClr val="accent1"/>
                </a:solidFill>
              </a:rPr>
              <a:t>de toutes les parties prenantes </a:t>
            </a:r>
            <a:r>
              <a:rPr lang="fr-FR" sz="1400" b="1">
                <a:solidFill>
                  <a:schemeClr val="accent1"/>
                </a:solidFill>
              </a:rPr>
              <a:t>: industriels, acteurs institutionnels </a:t>
            </a:r>
            <a:r>
              <a:rPr lang="fr-FR" sz="1400">
                <a:solidFill>
                  <a:schemeClr val="accent1"/>
                </a:solidFill>
              </a:rPr>
              <a:t>au niveau national et dans les régions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>
                <a:solidFill>
                  <a:schemeClr val="accent1"/>
                </a:solidFill>
              </a:rPr>
              <a:t>Les spécifications de l’interface ont été </a:t>
            </a:r>
            <a:r>
              <a:rPr lang="fr-FR" sz="1400" err="1">
                <a:solidFill>
                  <a:schemeClr val="accent1"/>
                </a:solidFill>
              </a:rPr>
              <a:t>co-construites</a:t>
            </a:r>
            <a:r>
              <a:rPr lang="fr-FR" sz="1400">
                <a:solidFill>
                  <a:schemeClr val="accent1"/>
                </a:solidFill>
              </a:rPr>
              <a:t> avec les industriels et rendues </a:t>
            </a:r>
            <a:r>
              <a:rPr lang="fr-FR" sz="1400" b="1">
                <a:solidFill>
                  <a:schemeClr val="accent1"/>
                </a:solidFill>
              </a:rPr>
              <a:t>publiques</a:t>
            </a:r>
            <a:r>
              <a:rPr lang="fr-FR" sz="1400">
                <a:solidFill>
                  <a:schemeClr val="accent1"/>
                </a:solidFill>
              </a:rPr>
              <a:t>, ainsi que le code source du moteur de recherche, dans une logique de </a:t>
            </a:r>
            <a:r>
              <a:rPr lang="fr-FR" sz="1400" b="1">
                <a:solidFill>
                  <a:schemeClr val="accent1"/>
                </a:solidFill>
              </a:rPr>
              <a:t>transparence totale</a:t>
            </a:r>
            <a:endParaRPr lang="fr-FR" sz="1400">
              <a:solidFill>
                <a:schemeClr val="accent1"/>
              </a:solidFill>
            </a:endParaRPr>
          </a:p>
        </p:txBody>
      </p:sp>
      <p:pic>
        <p:nvPicPr>
          <p:cNvPr id="2179" name="Graphique 2178" descr="Drapeau de course avec un remplissage uni">
            <a:extLst>
              <a:ext uri="{FF2B5EF4-FFF2-40B4-BE49-F238E27FC236}">
                <a16:creationId xmlns:a16="http://schemas.microsoft.com/office/drawing/2014/main" id="{47E63449-D81F-3B0C-2FA9-6A89EFEC8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395" y="4487622"/>
            <a:ext cx="673869" cy="67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00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E10913-0377-4AD5-97ED-BB236278C5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7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A104F8-3CB1-4450-B536-40BD4D8B7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43" y="282754"/>
            <a:ext cx="2743200" cy="105913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D569CC0-E9DD-4DBB-8627-BC2A20E8A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70" r="25359" b="38"/>
          <a:stretch/>
        </p:blipFill>
        <p:spPr>
          <a:xfrm>
            <a:off x="7398589" y="-1420"/>
            <a:ext cx="4794784" cy="76797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27EDC0B-5A19-4AA1-9F3D-FD6C1836F324}"/>
              </a:ext>
            </a:extLst>
          </p:cNvPr>
          <p:cNvSpPr txBox="1"/>
          <p:nvPr/>
        </p:nvSpPr>
        <p:spPr>
          <a:xfrm>
            <a:off x="483956" y="2121276"/>
            <a:ext cx="4506097" cy="6333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800" b="1">
                <a:solidFill>
                  <a:schemeClr val="bg1"/>
                </a:solidFill>
                <a:cs typeface="Arial" panose="020B0604020202020204" pitchFamily="34" charset="0"/>
              </a:rPr>
              <a:t>Travaux d’interfaçage </a:t>
            </a:r>
          </a:p>
          <a:p>
            <a:pPr>
              <a:lnSpc>
                <a:spcPts val="2400"/>
              </a:lnSpc>
            </a:pPr>
            <a:r>
              <a:rPr lang="fr-FR" sz="2800" b="1">
                <a:solidFill>
                  <a:schemeClr val="bg1"/>
                </a:solidFill>
                <a:cs typeface="Arial" panose="020B0604020202020204" pitchFamily="34" charset="0"/>
              </a:rPr>
              <a:t>avec les éditeurs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678485-55A7-796E-5F73-23CC1A557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81422"/>
            <a:ext cx="1253310" cy="25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77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106131-334F-4016-B6C8-CF518835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9711195-CCB4-835C-3637-7F9C3D92678F}"/>
              </a:ext>
            </a:extLst>
          </p:cNvPr>
          <p:cNvSpPr txBox="1">
            <a:spLocks/>
          </p:cNvSpPr>
          <p:nvPr/>
        </p:nvSpPr>
        <p:spPr>
          <a:xfrm>
            <a:off x="5035143" y="247790"/>
            <a:ext cx="8064092" cy="88069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Travaux d’interfaçage</a:t>
            </a:r>
            <a:br>
              <a:rPr 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principaux chantiers</a:t>
            </a:r>
            <a:br>
              <a:rPr lang="fr-FR">
                <a:cs typeface="Calibri" panose="020F0502020204030204" pitchFamily="34" charset="0"/>
              </a:rPr>
            </a:br>
            <a:endParaRPr lang="fr-FR" sz="1600" b="0" i="1">
              <a:cs typeface="Calibri" panose="020F0502020204030204" pitchFamily="34" charset="0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7D6E20C-3CC8-93CF-1054-DE78131ACF7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C140CD-8AED-46FF-A9A2-77308F3F39A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Flèche : pentagone 2">
            <a:extLst>
              <a:ext uri="{FF2B5EF4-FFF2-40B4-BE49-F238E27FC236}">
                <a16:creationId xmlns:a16="http://schemas.microsoft.com/office/drawing/2014/main" id="{0CC97917-7672-01D7-AFF0-909519234BA8}"/>
              </a:ext>
            </a:extLst>
          </p:cNvPr>
          <p:cNvSpPr/>
          <p:nvPr/>
        </p:nvSpPr>
        <p:spPr>
          <a:xfrm>
            <a:off x="7551705" y="1857401"/>
            <a:ext cx="4277219" cy="360000"/>
          </a:xfrm>
          <a:prstGeom prst="chevron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r>
              <a:rPr lang="fr-FR" sz="1200" b="1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Fluidification du parcours régulateur</a:t>
            </a:r>
          </a:p>
          <a:p>
            <a:pPr algn="ctr" defTabSz="685783">
              <a:defRPr/>
            </a:pPr>
            <a:r>
              <a:rPr lang="fr-FR" sz="1000" i="1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LRM/PTF SAS/LGA</a:t>
            </a:r>
            <a:endParaRPr lang="fr-FR" sz="1051" i="1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lèche : chevron 14">
            <a:extLst>
              <a:ext uri="{FF2B5EF4-FFF2-40B4-BE49-F238E27FC236}">
                <a16:creationId xmlns:a16="http://schemas.microsoft.com/office/drawing/2014/main" id="{9B995CCB-74F8-AF9B-0094-FBD03EAF676A}"/>
              </a:ext>
            </a:extLst>
          </p:cNvPr>
          <p:cNvSpPr/>
          <p:nvPr/>
        </p:nvSpPr>
        <p:spPr>
          <a:xfrm>
            <a:off x="381001" y="1856723"/>
            <a:ext cx="7266281" cy="361107"/>
          </a:xfrm>
          <a:prstGeom prst="homePlate">
            <a:avLst/>
          </a:prstGeom>
          <a:solidFill>
            <a:srgbClr val="00517E"/>
          </a:solidFill>
          <a:ln w="25400" cap="flat" cmpd="sng" algn="ctr">
            <a:noFill/>
            <a:prstDash val="solid"/>
          </a:ln>
          <a:effectLst/>
        </p:spPr>
        <p:txBody>
          <a:bodyPr lIns="27000" rIns="27000" rtlCol="0" anchor="ctr"/>
          <a:lstStyle/>
          <a:p>
            <a:pPr algn="ctr" defTabSz="685783">
              <a:defRPr/>
            </a:pPr>
            <a:r>
              <a:rPr lang="fr-FR" sz="12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en visibilité de l’offre de soins</a:t>
            </a:r>
          </a:p>
          <a:p>
            <a:pPr algn="ctr" defTabSz="685783">
              <a:defRPr/>
            </a:pPr>
            <a:r>
              <a:rPr lang="fr-FR" sz="1000" i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 libéraux à titre individuel, SOS Médecins, structures (CPTS, MSP, CDS, CSNP), place de marché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9D22A2-04CC-E72A-9D30-9F9541B3BEB6}"/>
              </a:ext>
            </a:extLst>
          </p:cNvPr>
          <p:cNvSpPr/>
          <p:nvPr/>
        </p:nvSpPr>
        <p:spPr>
          <a:xfrm>
            <a:off x="7605147" y="2310118"/>
            <a:ext cx="4314085" cy="12514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algn="ctr" defTabSz="914377">
              <a:spcAft>
                <a:spcPts val="300"/>
              </a:spcAft>
              <a:defRPr/>
            </a:pPr>
            <a:r>
              <a:rPr lang="fr-FR" sz="1333" b="1" cap="small">
                <a:solidFill>
                  <a:srgbClr val="FFC000"/>
                </a:solidFill>
                <a:latin typeface="Carlito" panose="020F0502020204030204"/>
                <a:cs typeface="Segoe UI Light"/>
              </a:rPr>
              <a:t>Recherche contextualisée</a:t>
            </a:r>
          </a:p>
          <a:p>
            <a:pPr marL="88898" indent="-88898" defTabSz="914377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r-FR" sz="1200" b="1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Limiter le nombre d’authentifications </a:t>
            </a:r>
            <a:r>
              <a:rPr lang="fr-FR" sz="1200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 les solutions logicielles </a:t>
            </a:r>
          </a:p>
          <a:p>
            <a:pPr marL="88898" indent="-88898" defTabSz="914377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r-FR" sz="1200" b="1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Limiter la ressaisie des données </a:t>
            </a:r>
            <a:r>
              <a:rPr lang="fr-FR" sz="1200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lancer une recherche d’offre de soins et pour la prise de RDV pour le compte du patient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E6DE91-7E7C-8ECF-0416-015D57564276}"/>
              </a:ext>
            </a:extLst>
          </p:cNvPr>
          <p:cNvSpPr/>
          <p:nvPr/>
        </p:nvSpPr>
        <p:spPr>
          <a:xfrm>
            <a:off x="381000" y="2310120"/>
            <a:ext cx="3538723" cy="12514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algn="ctr" defTabSz="892152">
              <a:spcAft>
                <a:spcPts val="300"/>
              </a:spcAft>
              <a:defRPr/>
            </a:pPr>
            <a:r>
              <a:rPr lang="fr-FR" sz="1333" b="1" kern="0" cap="small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Agrégation de l’offre de soins</a:t>
            </a:r>
          </a:p>
          <a:p>
            <a:pPr marL="88898" indent="-88898" defTabSz="914377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r-FR" sz="1200" b="1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Agréger les créneaux de disponibilités </a:t>
            </a:r>
            <a:r>
              <a:rPr lang="fr-FR" sz="1200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professionnels de santé et des structures au sein de la plateforme numérique SAS</a:t>
            </a:r>
          </a:p>
          <a:p>
            <a:pPr marL="88898" indent="-88898" defTabSz="914377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r-FR" sz="1200" b="1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Agréger l’offre de soins complémentaire </a:t>
            </a:r>
            <a:r>
              <a:rPr lang="fr-FR" sz="1200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éditeurs type place de marché</a:t>
            </a:r>
            <a:endParaRPr lang="fr-FR" sz="1200" b="1" i="1" ker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AB355D-E8CC-EEBE-84BB-0FCB6BBA459C}"/>
              </a:ext>
            </a:extLst>
          </p:cNvPr>
          <p:cNvSpPr/>
          <p:nvPr/>
        </p:nvSpPr>
        <p:spPr>
          <a:xfrm>
            <a:off x="3996662" y="2310120"/>
            <a:ext cx="3339943" cy="12514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algn="ctr" defTabSz="892152">
              <a:spcAft>
                <a:spcPts val="300"/>
              </a:spcAft>
              <a:defRPr/>
            </a:pPr>
            <a:r>
              <a:rPr lang="fr-FR" sz="1333" b="1" kern="0" cap="small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Prise de rendez-vous pour le compte du patient</a:t>
            </a:r>
          </a:p>
          <a:p>
            <a:pPr marL="88898" indent="-88898" defTabSz="914377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r-FR" sz="1200" b="1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Réaliser une demande de prise de RDV </a:t>
            </a:r>
            <a:r>
              <a:rPr lang="fr-FR" sz="1200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le patient dans les solutions logicielles éditeurs </a:t>
            </a:r>
            <a:r>
              <a:rPr lang="fr-FR" sz="1200" b="1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sans avoir à se réauthentifier</a:t>
            </a:r>
          </a:p>
          <a:p>
            <a:pPr marL="88898" indent="-88898" defTabSz="914377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r-FR" sz="1200" b="1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Remonter les informations du RDV </a:t>
            </a:r>
            <a:r>
              <a:rPr lang="fr-FR" sz="1200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la plateforme numérique SAS</a:t>
            </a:r>
            <a:endParaRPr lang="fr-FR" sz="1200" kern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7275473F-A308-9BE6-3148-3C0BCBA2572B}"/>
              </a:ext>
            </a:extLst>
          </p:cNvPr>
          <p:cNvCxnSpPr>
            <a:cxnSpLocks/>
          </p:cNvCxnSpPr>
          <p:nvPr/>
        </p:nvCxnSpPr>
        <p:spPr>
          <a:xfrm flipH="1">
            <a:off x="7465982" y="2329208"/>
            <a:ext cx="5863" cy="1080592"/>
          </a:xfrm>
          <a:prstGeom prst="line">
            <a:avLst/>
          </a:prstGeom>
          <a:noFill/>
          <a:ln w="28575" cap="flat" cmpd="sng" algn="ctr">
            <a:solidFill>
              <a:srgbClr val="00517E"/>
            </a:solidFill>
            <a:prstDash val="sysDot"/>
            <a:miter lim="800000"/>
          </a:ln>
          <a:effectLst/>
        </p:spPr>
      </p:cxnSp>
      <p:pic>
        <p:nvPicPr>
          <p:cNvPr id="19" name="Picture 26">
            <a:extLst>
              <a:ext uri="{FF2B5EF4-FFF2-40B4-BE49-F238E27FC236}">
                <a16:creationId xmlns:a16="http://schemas.microsoft.com/office/drawing/2014/main" id="{54C72936-8F78-75E8-8AD9-973928FE3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446" y="3665872"/>
            <a:ext cx="9698609" cy="3070520"/>
          </a:xfrm>
          <a:prstGeom prst="rect">
            <a:avLst/>
          </a:prstGeom>
        </p:spPr>
      </p:pic>
      <p:sp>
        <p:nvSpPr>
          <p:cNvPr id="20" name="ZoneTexte 21">
            <a:extLst>
              <a:ext uri="{FF2B5EF4-FFF2-40B4-BE49-F238E27FC236}">
                <a16:creationId xmlns:a16="http://schemas.microsoft.com/office/drawing/2014/main" id="{178467C6-1826-9902-89F0-0202D65F6F5C}"/>
              </a:ext>
            </a:extLst>
          </p:cNvPr>
          <p:cNvSpPr txBox="1"/>
          <p:nvPr/>
        </p:nvSpPr>
        <p:spPr>
          <a:xfrm>
            <a:off x="381000" y="1039955"/>
            <a:ext cx="11474568" cy="707245"/>
          </a:xfrm>
          <a:prstGeom prst="rect">
            <a:avLst/>
          </a:prstGeom>
          <a:solidFill>
            <a:srgbClr val="FFFFFF"/>
          </a:solidFill>
          <a:ln w="12700">
            <a:solidFill>
              <a:srgbClr val="00517E"/>
            </a:solidFill>
          </a:ln>
        </p:spPr>
        <p:txBody>
          <a:bodyPr wrap="square" lIns="48000" tIns="48000" rIns="48000" bIns="48000" rtlCol="0" anchor="ctr">
            <a:noAutofit/>
          </a:bodyPr>
          <a:lstStyle/>
          <a:p>
            <a:pPr defTabSz="914377"/>
            <a:r>
              <a:rPr lang="fr-FR" sz="1333">
                <a:latin typeface="Calibri" panose="020F0502020204030204" pitchFamily="34" charset="0"/>
                <a:cs typeface="Calibri" panose="020F0502020204030204" pitchFamily="34" charset="0"/>
              </a:rPr>
              <a:t>Les travaux menés sur le chantier interopérabilité ont pour objectifs de :</a:t>
            </a:r>
          </a:p>
          <a:p>
            <a:pPr marL="228594" indent="-228594" defTabSz="914377">
              <a:buFont typeface="Arial" panose="020B0604020202020204" pitchFamily="34" charset="0"/>
              <a:buChar char="•"/>
            </a:pPr>
            <a:r>
              <a:rPr lang="fr-FR" sz="1333" b="1">
                <a:latin typeface="Calibri" panose="020F0502020204030204" pitchFamily="34" charset="0"/>
                <a:cs typeface="Calibri" panose="020F0502020204030204" pitchFamily="34" charset="0"/>
              </a:rPr>
              <a:t>Agréger et mettre en visibilité l’offre de soins sur le territoire national </a:t>
            </a:r>
            <a:r>
              <a:rPr lang="fr-FR" sz="1333">
                <a:latin typeface="Calibri" panose="020F0502020204030204" pitchFamily="34" charset="0"/>
                <a:cs typeface="Calibri" panose="020F0502020204030204" pitchFamily="34" charset="0"/>
              </a:rPr>
              <a:t>afin de permettre à la régulation d’apporter une réponse aux patients pour les SNP</a:t>
            </a:r>
          </a:p>
          <a:p>
            <a:pPr marL="228594" indent="-228594" defTabSz="914377">
              <a:buFont typeface="Arial" panose="020B0604020202020204" pitchFamily="34" charset="0"/>
              <a:buChar char="•"/>
            </a:pPr>
            <a:r>
              <a:rPr lang="fr-FR" sz="1333" b="1">
                <a:latin typeface="Calibri" panose="020F0502020204030204" pitchFamily="34" charset="0"/>
                <a:cs typeface="Calibri" panose="020F0502020204030204" pitchFamily="34" charset="0"/>
              </a:rPr>
              <a:t>Fluidifier le parcours du régulateur </a:t>
            </a:r>
            <a:r>
              <a:rPr lang="fr-FR" sz="1333">
                <a:latin typeface="Calibri" panose="020F0502020204030204" pitchFamily="34" charset="0"/>
                <a:cs typeface="Calibri" panose="020F0502020204030204" pitchFamily="34" charset="0"/>
              </a:rPr>
              <a:t>au sein d’un écosystème d’outils complexes</a:t>
            </a:r>
          </a:p>
        </p:txBody>
      </p:sp>
    </p:spTree>
    <p:extLst>
      <p:ext uri="{BB962C8B-B14F-4D97-AF65-F5344CB8AC3E}">
        <p14:creationId xmlns:p14="http://schemas.microsoft.com/office/powerpoint/2010/main" val="33851483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EDBA9988A5EB4EBA97AF4B10DA0691" ma:contentTypeVersion="19" ma:contentTypeDescription="Crée un document." ma:contentTypeScope="" ma:versionID="c491cf19e2a8f11178c4859656206e08">
  <xsd:schema xmlns:xsd="http://www.w3.org/2001/XMLSchema" xmlns:xs="http://www.w3.org/2001/XMLSchema" xmlns:p="http://schemas.microsoft.com/office/2006/metadata/properties" xmlns:ns2="e583d3da-4b67-4b99-9bf8-a519580addc1" xmlns:ns3="7ef15e37-f6eb-4e13-aef8-83f53251d0c7" targetNamespace="http://schemas.microsoft.com/office/2006/metadata/properties" ma:root="true" ma:fieldsID="b6e3d73523a854df135081407dd82e4f" ns2:_="" ns3:_="">
    <xsd:import namespace="e583d3da-4b67-4b99-9bf8-a519580addc1"/>
    <xsd:import namespace="7ef15e37-f6eb-4e13-aef8-83f53251d0c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Datedechargement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3d3da-4b67-4b99-9bf8-a519580addc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820c5db-0278-4bc8-a691-fea7906950ed}" ma:internalName="TaxCatchAll" ma:showField="CatchAllData" ma:web="e583d3da-4b67-4b99-9bf8-a519580add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15e37-f6eb-4e13-aef8-83f53251d0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c4480557-28ee-4200-b705-f4b4ceb9c1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dechargement" ma:index="23" nillable="true" ma:displayName="Date de chargement" ma:format="DateOnly" ma:internalName="Datedechargement">
      <xsd:simpleType>
        <xsd:restriction base="dms:DateTim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f15e37-f6eb-4e13-aef8-83f53251d0c7">
      <Terms xmlns="http://schemas.microsoft.com/office/infopath/2007/PartnerControls"/>
    </lcf76f155ced4ddcb4097134ff3c332f>
    <Datedechargement xmlns="7ef15e37-f6eb-4e13-aef8-83f53251d0c7" xsi:nil="true"/>
    <TaxCatchAll xmlns="e583d3da-4b67-4b99-9bf8-a519580addc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B9E01F-D913-45F4-9B94-E93B45C3E9E7}">
  <ds:schemaRefs>
    <ds:schemaRef ds:uri="7ef15e37-f6eb-4e13-aef8-83f53251d0c7"/>
    <ds:schemaRef ds:uri="e583d3da-4b67-4b99-9bf8-a519580add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19B7243-2FE1-4833-8959-F3B43C4269ED}">
  <ds:schemaRefs>
    <ds:schemaRef ds:uri="7ef15e37-f6eb-4e13-aef8-83f53251d0c7"/>
    <ds:schemaRef ds:uri="e583d3da-4b67-4b99-9bf8-a519580addc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2DCA50-D784-4A71-B735-7A8B362A7B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revision>1</cp:revision>
  <cp:lastPrinted>2021-08-27T14:04:11Z</cp:lastPrinted>
  <dcterms:created xsi:type="dcterms:W3CDTF">2021-08-26T12:18:14Z</dcterms:created>
  <dcterms:modified xsi:type="dcterms:W3CDTF">2024-05-21T07:31:27Z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0x010100D1EDBA9988A5EB4EBA97AF4B10DA0691</vt:lpwstr>
  </property>
  <property fmtid="{D5CDD505-2E9C-101B-9397-08002B2CF9AE}" pid="3" name="MediaServiceImageTags">
    <vt:lpwstr/>
  </property>
</Properties>
</file>