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0" r:id="rId4"/>
  </p:sldMasterIdLst>
  <p:notesMasterIdLst>
    <p:notesMasterId r:id="rId6"/>
  </p:notesMasterIdLst>
  <p:sldIdLst>
    <p:sldId id="303" r:id="rId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9C893D96-D277-4D09-A1F0-1124E605EEE7}">
          <p14:sldIdLst>
            <p14:sldId id="30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3719">
          <p15:clr>
            <a:srgbClr val="A4A3A4"/>
          </p15:clr>
        </p15:guide>
        <p15:guide id="4" pos="737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2B989D-CD82-5079-376E-F3898464918C}" v="6" dt="2025-12-02T09:55:09.69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0" d="100"/>
          <a:sy n="120" d="100"/>
        </p:scale>
        <p:origin x="198" y="96"/>
      </p:cViewPr>
      <p:guideLst>
        <p:guide orient="horz" pos="2160"/>
        <p:guide pos="3840"/>
        <p:guide orient="horz" pos="3719"/>
        <p:guide pos="737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ve Ehemba" userId="d9c2deb9-5ec4-4cc3-a49d-92d885a4edd5" providerId="ADAL" clId="{C97D7F46-292A-444A-8019-5112C4A8E803}"/>
    <pc:docChg chg="modSld">
      <pc:chgData name="Steve Ehemba" userId="d9c2deb9-5ec4-4cc3-a49d-92d885a4edd5" providerId="ADAL" clId="{C97D7F46-292A-444A-8019-5112C4A8E803}" dt="2025-11-26T09:23:50.442" v="3" actId="554"/>
      <pc:docMkLst>
        <pc:docMk/>
      </pc:docMkLst>
      <pc:sldChg chg="modSp">
        <pc:chgData name="Steve Ehemba" userId="d9c2deb9-5ec4-4cc3-a49d-92d885a4edd5" providerId="ADAL" clId="{C97D7F46-292A-444A-8019-5112C4A8E803}" dt="2025-11-26T09:23:50.442" v="3" actId="554"/>
        <pc:sldMkLst>
          <pc:docMk/>
          <pc:sldMk cId="2212737575" sldId="303"/>
        </pc:sldMkLst>
        <pc:spChg chg="mod">
          <ac:chgData name="Steve Ehemba" userId="d9c2deb9-5ec4-4cc3-a49d-92d885a4edd5" providerId="ADAL" clId="{C97D7F46-292A-444A-8019-5112C4A8E803}" dt="2025-11-26T09:23:50.442" v="3" actId="554"/>
          <ac:spMkLst>
            <pc:docMk/>
            <pc:sldMk cId="2212737575" sldId="303"/>
            <ac:spMk id="9" creationId="{984C8F76-105C-2A52-B3A1-3D6E586B6609}"/>
          </ac:spMkLst>
        </pc:spChg>
        <pc:spChg chg="mod">
          <ac:chgData name="Steve Ehemba" userId="d9c2deb9-5ec4-4cc3-a49d-92d885a4edd5" providerId="ADAL" clId="{C97D7F46-292A-444A-8019-5112C4A8E803}" dt="2025-11-26T09:23:50.442" v="3" actId="554"/>
          <ac:spMkLst>
            <pc:docMk/>
            <pc:sldMk cId="2212737575" sldId="303"/>
            <ac:spMk id="17" creationId="{AE11516D-CE3A-B105-60CE-4DED621C6098}"/>
          </ac:spMkLst>
        </pc:spChg>
        <pc:spChg chg="mod">
          <ac:chgData name="Steve Ehemba" userId="d9c2deb9-5ec4-4cc3-a49d-92d885a4edd5" providerId="ADAL" clId="{C97D7F46-292A-444A-8019-5112C4A8E803}" dt="2025-11-26T09:23:35.478" v="0"/>
          <ac:spMkLst>
            <pc:docMk/>
            <pc:sldMk cId="2212737575" sldId="303"/>
            <ac:spMk id="25" creationId="{28D55A87-93DC-E67D-C467-B44DC38491F3}"/>
          </ac:spMkLst>
        </pc:spChg>
        <pc:grpChg chg="mod">
          <ac:chgData name="Steve Ehemba" userId="d9c2deb9-5ec4-4cc3-a49d-92d885a4edd5" providerId="ADAL" clId="{C97D7F46-292A-444A-8019-5112C4A8E803}" dt="2025-11-26T09:23:50.442" v="3" actId="554"/>
          <ac:grpSpMkLst>
            <pc:docMk/>
            <pc:sldMk cId="2212737575" sldId="303"/>
            <ac:grpSpMk id="11" creationId="{462155CA-FEE7-0FE4-1D2F-8BBB04C4CA02}"/>
          </ac:grpSpMkLst>
        </pc:grpChg>
        <pc:grpChg chg="mod">
          <ac:chgData name="Steve Ehemba" userId="d9c2deb9-5ec4-4cc3-a49d-92d885a4edd5" providerId="ADAL" clId="{C97D7F46-292A-444A-8019-5112C4A8E803}" dt="2025-11-26T09:23:50.442" v="3" actId="554"/>
          <ac:grpSpMkLst>
            <pc:docMk/>
            <pc:sldMk cId="2212737575" sldId="303"/>
            <ac:grpSpMk id="12" creationId="{4D6BE132-BE62-FDCC-90A6-7ED6FB35133D}"/>
          </ac:grpSpMkLst>
        </pc:grpChg>
        <pc:picChg chg="mod">
          <ac:chgData name="Steve Ehemba" userId="d9c2deb9-5ec4-4cc3-a49d-92d885a4edd5" providerId="ADAL" clId="{C97D7F46-292A-444A-8019-5112C4A8E803}" dt="2025-11-26T09:23:50.442" v="3" actId="554"/>
          <ac:picMkLst>
            <pc:docMk/>
            <pc:sldMk cId="2212737575" sldId="303"/>
            <ac:picMk id="18" creationId="{11008449-A578-B7C1-61D0-DAE44174F7D6}"/>
          </ac:picMkLst>
        </pc:picChg>
        <pc:picChg chg="mod">
          <ac:chgData name="Steve Ehemba" userId="d9c2deb9-5ec4-4cc3-a49d-92d885a4edd5" providerId="ADAL" clId="{C97D7F46-292A-444A-8019-5112C4A8E803}" dt="2025-11-26T09:23:50.442" v="3" actId="554"/>
          <ac:picMkLst>
            <pc:docMk/>
            <pc:sldMk cId="2212737575" sldId="303"/>
            <ac:picMk id="1026" creationId="{FEE667B6-81A3-6B4D-174D-C1D38717D44A}"/>
          </ac:picMkLst>
        </pc:picChg>
      </pc:sldChg>
    </pc:docChg>
  </pc:docChgLst>
  <pc:docChgLst>
    <pc:chgData name="Fanny HANNAUX" userId="S::fanny.hannaux@esante.gouv.fr::d59ad06e-1bb0-4ebf-940b-c28bedced359" providerId="AD" clId="Web-{832B989D-CD82-5079-376E-F3898464918C}"/>
    <pc:docChg chg="modSld">
      <pc:chgData name="Fanny HANNAUX" userId="S::fanny.hannaux@esante.gouv.fr::d59ad06e-1bb0-4ebf-940b-c28bedced359" providerId="AD" clId="Web-{832B989D-CD82-5079-376E-F3898464918C}" dt="2025-12-02T09:55:08.726" v="1" actId="20577"/>
      <pc:docMkLst>
        <pc:docMk/>
      </pc:docMkLst>
      <pc:sldChg chg="modSp">
        <pc:chgData name="Fanny HANNAUX" userId="S::fanny.hannaux@esante.gouv.fr::d59ad06e-1bb0-4ebf-940b-c28bedced359" providerId="AD" clId="Web-{832B989D-CD82-5079-376E-F3898464918C}" dt="2025-12-02T09:55:08.726" v="1" actId="20577"/>
        <pc:sldMkLst>
          <pc:docMk/>
          <pc:sldMk cId="2212737575" sldId="303"/>
        </pc:sldMkLst>
        <pc:spChg chg="mod">
          <ac:chgData name="Fanny HANNAUX" userId="S::fanny.hannaux@esante.gouv.fr::d59ad06e-1bb0-4ebf-940b-c28bedced359" providerId="AD" clId="Web-{832B989D-CD82-5079-376E-F3898464918C}" dt="2025-12-02T09:55:08.726" v="1" actId="20577"/>
          <ac:spMkLst>
            <pc:docMk/>
            <pc:sldMk cId="2212737575" sldId="303"/>
            <ac:spMk id="25" creationId="{28D55A87-93DC-E67D-C467-B44DC38491F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9C032D-A6D6-4771-B131-44002F7FF67E}" type="datetimeFigureOut">
              <a:rPr lang="fr-FR" smtClean="0"/>
              <a:t>02/12/2025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003272-51D8-4B37-B9D2-6993F616013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45107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1 CNAM Couverture ave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507201" y="2188868"/>
            <a:ext cx="11178000" cy="41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fr-FR" dirty="0"/>
          </a:p>
        </p:txBody>
      </p:sp>
      <p:pic>
        <p:nvPicPr>
          <p:cNvPr id="6" name="Image 5" descr="Une image contenant alimentation&#10;&#10;Description générée automatiquement" title="Sécurité sociale - l'Assurance Maladie : Agir ensemble, protéger chacun ">
            <a:extLst>
              <a:ext uri="{FF2B5EF4-FFF2-40B4-BE49-F238E27FC236}">
                <a16:creationId xmlns:a16="http://schemas.microsoft.com/office/drawing/2014/main" id="{6C1F8D08-6EB0-422B-93A1-7AFDDC66FE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22" name="Titre 1">
            <a:extLst>
              <a:ext uri="{FF2B5EF4-FFF2-40B4-BE49-F238E27FC236}">
                <a16:creationId xmlns:a16="http://schemas.microsoft.com/office/drawing/2014/main" id="{08C5C4EE-51F7-9940-9606-76F8D4D73B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1" y="2188868"/>
            <a:ext cx="11193074" cy="4157999"/>
          </a:xfrm>
          <a:prstGeom prst="rect">
            <a:avLst/>
          </a:prstGeom>
          <a:noFill/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12" name="Espace réservé de la date 11">
            <a:extLst>
              <a:ext uri="{FF2B5EF4-FFF2-40B4-BE49-F238E27FC236}">
                <a16:creationId xmlns:a16="http://schemas.microsoft.com/office/drawing/2014/main" id="{03F3D622-9637-41B2-A77E-476826BB4A98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899487" y="6372000"/>
            <a:ext cx="1800000" cy="288000"/>
          </a:xfrm>
        </p:spPr>
        <p:txBody>
          <a:bodyPr/>
          <a:lstStyle/>
          <a:p>
            <a:fld id="{7A90C9BA-8212-E643-99E2-71E2B6F6098A}" type="datetime1">
              <a:rPr lang="fr-FR" smtClean="0"/>
              <a:t>02/12/2025</a:t>
            </a:fld>
            <a:endParaRPr lang="fr-FR" dirty="0"/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36518" y="5031320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389120" y="5943568"/>
            <a:ext cx="7276241" cy="386894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940985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2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83558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4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08366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540802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25750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418600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565706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uverture de 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4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38560" y="1700171"/>
            <a:ext cx="2880000" cy="129987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8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347961" y="2283861"/>
            <a:ext cx="28800" cy="242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639778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20000"/>
              </a:lnSpc>
              <a:buNone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DE LA SOUS-PARTIE SUR PLUSIEURS LIGNES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049737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606047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73011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2 CNAM Couverture fond couleur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alimentation&#10;&#10;Description générée automatiquement" title="Sécurité sociale - l'Assurance Maladie : Agir ensemble, protéger chacun ">
            <a:extLst>
              <a:ext uri="{FF2B5EF4-FFF2-40B4-BE49-F238E27FC236}">
                <a16:creationId xmlns:a16="http://schemas.microsoft.com/office/drawing/2014/main" id="{62AF9597-0C86-4349-A32D-827983D78E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437375" y="2188868"/>
            <a:ext cx="5247825" cy="41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fr-FR" dirty="0"/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5930575" cy="4157999"/>
          </a:xfrm>
          <a:prstGeom prst="rect">
            <a:avLst/>
          </a:prstGeom>
          <a:solidFill>
            <a:schemeClr val="tx1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B17E3FC-C8AD-432C-B477-A8A2BEAFFBF7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B8C3EE7F-F74B-C644-8F10-503D241C2E0D}" type="datetime1">
              <a:rPr lang="fr-FR" smtClean="0"/>
              <a:t>02/12/2025</a:t>
            </a:fld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9" y="4989120"/>
            <a:ext cx="5724394" cy="75247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951828" y="5987313"/>
            <a:ext cx="6748047" cy="329080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lnSpc>
                <a:spcPct val="100000"/>
              </a:lnSpc>
              <a:spcAft>
                <a:spcPts val="0"/>
              </a:spcAft>
              <a:defRPr sz="18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 (nom de l’entité émettrice)</a:t>
            </a:r>
          </a:p>
        </p:txBody>
      </p:sp>
    </p:spTree>
    <p:extLst>
      <p:ext uri="{BB962C8B-B14F-4D97-AF65-F5344CB8AC3E}">
        <p14:creationId xmlns:p14="http://schemas.microsoft.com/office/powerpoint/2010/main" val="32476995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726316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uverture de sous-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accent4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1538558" y="3000049"/>
            <a:ext cx="7560000" cy="1692000"/>
          </a:xfrm>
          <a:prstGeom prst="rect">
            <a:avLst/>
          </a:prstGeom>
        </p:spPr>
        <p:txBody>
          <a:bodyPr anchor="t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3800" b="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TITRE DE LA SOUS-PARTIE SUR PLUSIEURS LIGNES</a:t>
            </a:r>
          </a:p>
          <a:p>
            <a:pPr lvl="0"/>
            <a:endParaRPr lang="fr-FR" dirty="0"/>
          </a:p>
        </p:txBody>
      </p:sp>
      <p:sp>
        <p:nvSpPr>
          <p:cNvPr id="9" name="Espace réservé du texte 6">
            <a:extLst>
              <a:ext uri="{FF2B5EF4-FFF2-40B4-BE49-F238E27FC236}">
                <a16:creationId xmlns:a16="http://schemas.microsoft.com/office/drawing/2014/main" id="{73D67ACB-3E0F-4ED7-8607-B138A3FD73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flipH="1">
            <a:off x="1376760" y="2968283"/>
            <a:ext cx="45719" cy="1738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611038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CF3B943-80A1-4E09-AFBA-4C7EDC0AD2B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29952451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B4DC679-F54F-4846-9912-E80DB1F86B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39283038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8C1329A-664A-4E28-B644-3636A328F32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23845249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D3E7924-C220-48DB-B1CD-419E6988750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</p:spTree>
    <p:extLst>
      <p:ext uri="{BB962C8B-B14F-4D97-AF65-F5344CB8AC3E}">
        <p14:creationId xmlns:p14="http://schemas.microsoft.com/office/powerpoint/2010/main" val="13879823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34E310A-4CEE-7246-82CD-435F6B104E3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70E81EC-A4CC-46F3-8A94-BB7AD42F7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5207AD3-6204-4D1E-AD96-6CDC41E3A4E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73094" y="2087563"/>
            <a:ext cx="10422019" cy="3767137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111339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64C7CDFE-DF95-4CA3-98A5-7BD20AEBF1A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453228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30FA6ADF-24F5-4136-844C-F6784D4250A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754329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6ADE6774-34F3-49AC-A02F-D0366059DC4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24740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°3 CNAM Couverture fond cou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alimentation&#10;&#10;Description générée automatiquement" title="Sécurité sociale - l'Assurance Maladie : Agir ensemble, protéger chacun ">
            <a:extLst>
              <a:ext uri="{FF2B5EF4-FFF2-40B4-BE49-F238E27FC236}">
                <a16:creationId xmlns:a16="http://schemas.microsoft.com/office/drawing/2014/main" id="{5FCC7EBB-3471-4590-8C18-BE9203E2E6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79" t="13944" r="62" b="12486"/>
          <a:stretch/>
        </p:blipFill>
        <p:spPr>
          <a:xfrm>
            <a:off x="536575" y="279400"/>
            <a:ext cx="4705350" cy="1689100"/>
          </a:xfrm>
          <a:prstGeom prst="rect">
            <a:avLst/>
          </a:prstGeom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11178400" cy="4157999"/>
          </a:xfrm>
          <a:prstGeom prst="rect">
            <a:avLst/>
          </a:prstGeom>
          <a:solidFill>
            <a:schemeClr val="tx1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2507B6F-FE6B-4F61-B061-42BC8C5E7C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283CFBEF-98C3-6C4D-AECE-A89E43EA2455}" type="datetime1">
              <a:rPr lang="fr-FR" smtClean="0"/>
              <a:t>02/12/2025</a:t>
            </a:fld>
            <a:endParaRPr lang="fr-FR" dirty="0"/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9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67422" y="5971703"/>
            <a:ext cx="6797939" cy="316555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8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texte (nom de l’entité émettrice)</a:t>
            </a:r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18899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D662AE38-9407-4D2E-9CC9-7BB7DE45925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98661" y="2087563"/>
            <a:ext cx="5220000" cy="3816350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687679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e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96660" y="1609595"/>
            <a:ext cx="5595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6" name="Espace réservé du texte 4">
            <a:extLst>
              <a:ext uri="{FF2B5EF4-FFF2-40B4-BE49-F238E27FC236}">
                <a16:creationId xmlns:a16="http://schemas.microsoft.com/office/drawing/2014/main" id="{4C16A07E-A0DC-4D23-A540-5B576EF46D1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8661" y="2087563"/>
            <a:ext cx="5220000" cy="3816350"/>
          </a:xfrm>
        </p:spPr>
        <p:txBody>
          <a:bodyPr/>
          <a:lstStyle>
            <a:lvl4pPr>
              <a:defRPr/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</p:txBody>
      </p:sp>
    </p:spTree>
    <p:extLst>
      <p:ext uri="{BB962C8B-B14F-4D97-AF65-F5344CB8AC3E}">
        <p14:creationId xmlns:p14="http://schemas.microsoft.com/office/powerpoint/2010/main" val="294400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295840392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2536963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16696992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2943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370360999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D111AFF-88E4-7141-894B-53BBBE1918B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98660" y="1609595"/>
            <a:ext cx="11193938" cy="41922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332772294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761F1608-1EEB-E647-B6C1-A92DFDEACC8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12396C78-3A19-AA4A-BA82-771000D34AB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3" name="Espace réservé du texte 8">
            <a:extLst>
              <a:ext uri="{FF2B5EF4-FFF2-40B4-BE49-F238E27FC236}">
                <a16:creationId xmlns:a16="http://schemas.microsoft.com/office/drawing/2014/main" id="{EC2BF74E-545A-A440-902F-FA50E56110E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Cliquez pour insérer un élément</a:t>
            </a:r>
          </a:p>
        </p:txBody>
      </p:sp>
    </p:spTree>
    <p:extLst>
      <p:ext uri="{BB962C8B-B14F-4D97-AF65-F5344CB8AC3E}">
        <p14:creationId xmlns:p14="http://schemas.microsoft.com/office/powerpoint/2010/main" val="422908762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F2F5452A-EA35-364C-871A-EF7CC620C4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826E2E5D-419D-F744-910A-52FB82C616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822EADD7-9147-EC4B-B04B-311375EF40B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356670156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1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21928D4E-4DC9-7743-8E29-22CA76F8BA7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55C896D7-F7BF-3B45-9D73-EEF39DDECBA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971C6247-F563-9D41-B02F-4C097708A15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2379181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N°1 CNAM Couverture ave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title="Sécurité sociale - l'Assurance Maladie : Agir ensemble, protéger chacun - Caisse nationale">
            <a:extLst>
              <a:ext uri="{FF2B5EF4-FFF2-40B4-BE49-F238E27FC236}">
                <a16:creationId xmlns:a16="http://schemas.microsoft.com/office/drawing/2014/main" id="{CEA28011-C0C0-F648-8291-02F48A1D57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0752" y="-49428"/>
            <a:ext cx="7587938" cy="2304000"/>
          </a:xfrm>
          <a:prstGeom prst="rect">
            <a:avLst/>
          </a:prstGeom>
        </p:spPr>
      </p:pic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507201" y="2188868"/>
            <a:ext cx="11178000" cy="41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fr-FR" dirty="0"/>
          </a:p>
        </p:txBody>
      </p:sp>
      <p:sp>
        <p:nvSpPr>
          <p:cNvPr id="22" name="Titre 1">
            <a:extLst>
              <a:ext uri="{FF2B5EF4-FFF2-40B4-BE49-F238E27FC236}">
                <a16:creationId xmlns:a16="http://schemas.microsoft.com/office/drawing/2014/main" id="{08C5C4EE-51F7-9940-9606-76F8D4D73B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1" y="2188868"/>
            <a:ext cx="6840000" cy="4157999"/>
          </a:xfrm>
          <a:prstGeom prst="rect">
            <a:avLst/>
          </a:prstGeom>
          <a:noFill/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12" name="Espace réservé de la date 11">
            <a:extLst>
              <a:ext uri="{FF2B5EF4-FFF2-40B4-BE49-F238E27FC236}">
                <a16:creationId xmlns:a16="http://schemas.microsoft.com/office/drawing/2014/main" id="{03F3D622-9637-41B2-A77E-476826BB4A98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899487" y="6372000"/>
            <a:ext cx="1800000" cy="288000"/>
          </a:xfrm>
        </p:spPr>
        <p:txBody>
          <a:bodyPr/>
          <a:lstStyle/>
          <a:p>
            <a:fld id="{7A90C9BA-8212-E643-99E2-71E2B6F6098A}" type="datetime1">
              <a:rPr lang="fr-FR" smtClean="0"/>
              <a:t>02/12/2025</a:t>
            </a:fld>
            <a:endParaRPr lang="fr-FR" dirty="0"/>
          </a:p>
        </p:txBody>
      </p:sp>
      <p:sp>
        <p:nvSpPr>
          <p:cNvPr id="7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5962389" y="5999839"/>
            <a:ext cx="5688904" cy="324263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lnSpc>
                <a:spcPct val="100000"/>
              </a:lnSpc>
              <a:spcAft>
                <a:spcPts val="0"/>
              </a:spcAft>
              <a:defRPr sz="1800" b="0" i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24904660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2F079DAE-8087-FE48-B24F-3114264C099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F615992A-2E96-9841-A17D-A1581687B4A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2B4AA268-8909-0A46-B5FD-C7B5494FB6F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220748045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3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84CFFACC-99FF-5840-ABC3-B3AEF7EC5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86A2F40-717A-4467-A28B-580C930339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823BC6F5-8015-C948-A0DF-067DBD51FF6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49847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4EA6C08-DD50-7E46-B36D-C6F5E1D6A9D7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33285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Espace réservé du contenu 4">
            <a:extLst>
              <a:ext uri="{FF2B5EF4-FFF2-40B4-BE49-F238E27FC236}">
                <a16:creationId xmlns:a16="http://schemas.microsoft.com/office/drawing/2014/main" id="{724E9820-D288-7446-90D8-96CAB19684DA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8167235" y="1824038"/>
            <a:ext cx="3527425" cy="2849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Espace réservé du texte 8">
            <a:extLst>
              <a:ext uri="{FF2B5EF4-FFF2-40B4-BE49-F238E27FC236}">
                <a16:creationId xmlns:a16="http://schemas.microsoft.com/office/drawing/2014/main" id="{36C85B24-1F14-2A46-91FC-0B7FC6738D0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98660" y="4888434"/>
            <a:ext cx="3527240" cy="9154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7" name="Espace réservé du texte 8">
            <a:extLst>
              <a:ext uri="{FF2B5EF4-FFF2-40B4-BE49-F238E27FC236}">
                <a16:creationId xmlns:a16="http://schemas.microsoft.com/office/drawing/2014/main" id="{54E46A9B-34F6-7B44-BE45-AAEC5E45425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33040" y="4888432"/>
            <a:ext cx="3527240" cy="9154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F853C672-16A4-9247-B4D1-3250EC97071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7420" y="4888431"/>
            <a:ext cx="3527240" cy="91547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422931958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5338D63-7F58-4C41-967C-A9B0AAD4A3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4000" y="496800"/>
            <a:ext cx="11185200" cy="5407113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0" name="Espace réservé du numéro de diapositive 49">
            <a:extLst>
              <a:ext uri="{FF2B5EF4-FFF2-40B4-BE49-F238E27FC236}">
                <a16:creationId xmlns:a16="http://schemas.microsoft.com/office/drawing/2014/main" id="{28BD423F-B223-3849-B9E3-A73BC014845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C0D333F6-48EC-8A4C-A930-531E2DE5E3C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27301" y="1437861"/>
            <a:ext cx="50599" cy="13434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9" name="Espace réservé du texte 2">
            <a:extLst>
              <a:ext uri="{FF2B5EF4-FFF2-40B4-BE49-F238E27FC236}">
                <a16:creationId xmlns:a16="http://schemas.microsoft.com/office/drawing/2014/main" id="{9F24CBFD-D250-A846-8089-C12AD963658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116013" y="1438275"/>
            <a:ext cx="7156450" cy="1343025"/>
          </a:xfrm>
          <a:prstGeom prst="rect">
            <a:avLst/>
          </a:prstGeom>
        </p:spPr>
        <p:txBody>
          <a:bodyPr/>
          <a:lstStyle>
            <a:lvl1pPr>
              <a:defRPr sz="36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0" name="Espace réservé du texte 5">
            <a:extLst>
              <a:ext uri="{FF2B5EF4-FFF2-40B4-BE49-F238E27FC236}">
                <a16:creationId xmlns:a16="http://schemas.microsoft.com/office/drawing/2014/main" id="{0053A370-BCB9-F741-B757-FB3ED04A0B7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116013" y="3747290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DDEF4A67-CF56-D046-AA7C-7AF35FFB01E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392341" y="3746502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E702EB90-1B53-5B40-B4D8-18EFA767867C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7668669" y="3746502"/>
            <a:ext cx="2998787" cy="16383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Aft>
                <a:spcPts val="500"/>
              </a:spcAft>
              <a:defRPr sz="1400" b="1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du texte</a:t>
            </a:r>
          </a:p>
        </p:txBody>
      </p:sp>
    </p:spTree>
    <p:extLst>
      <p:ext uri="{BB962C8B-B14F-4D97-AF65-F5344CB8AC3E}">
        <p14:creationId xmlns:p14="http://schemas.microsoft.com/office/powerpoint/2010/main" val="4107950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N°2 CNAM Couverture fond couleur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2">
            <a:extLst>
              <a:ext uri="{FF2B5EF4-FFF2-40B4-BE49-F238E27FC236}">
                <a16:creationId xmlns:a16="http://schemas.microsoft.com/office/drawing/2014/main" id="{4A942647-1398-2A41-AAA1-AA7C84CCEB7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437375" y="2188868"/>
            <a:ext cx="5247825" cy="41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4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fr-FR" dirty="0"/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5930575" cy="4157999"/>
          </a:xfrm>
          <a:prstGeom prst="rect">
            <a:avLst/>
          </a:prstGeom>
          <a:solidFill>
            <a:schemeClr val="tx2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B17E3FC-C8AD-432C-B477-A8A2BEAFFBF7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B8C3EE7F-F74B-C644-8F10-503D241C2E0D}" type="datetime1">
              <a:rPr lang="fr-FR" smtClean="0"/>
              <a:t>02/12/2025</a:t>
            </a:fld>
            <a:endParaRPr lang="fr-FR" dirty="0"/>
          </a:p>
        </p:txBody>
      </p:sp>
      <p:sp>
        <p:nvSpPr>
          <p:cNvPr id="6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9" y="4834372"/>
            <a:ext cx="5724394" cy="752475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751561" y="6001381"/>
            <a:ext cx="5688904" cy="324263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60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texte (nom de l’entité émettrice)</a:t>
            </a:r>
          </a:p>
          <a:p>
            <a:pPr lvl="0"/>
            <a:endParaRPr lang="fr-FR" dirty="0"/>
          </a:p>
        </p:txBody>
      </p:sp>
      <p:pic>
        <p:nvPicPr>
          <p:cNvPr id="11" name="Image 10" title="Sécurité sociale - l'Assurance Maladie : Agir ensemble, protéger chacun - Caisse nationale">
            <a:extLst>
              <a:ext uri="{FF2B5EF4-FFF2-40B4-BE49-F238E27FC236}">
                <a16:creationId xmlns:a16="http://schemas.microsoft.com/office/drawing/2014/main" id="{B016652D-7AC7-B847-9586-4DBCD1C31C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0752" y="-49428"/>
            <a:ext cx="7587938" cy="23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165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N°3 CNAM Couverture fond cou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1">
            <a:extLst>
              <a:ext uri="{FF2B5EF4-FFF2-40B4-BE49-F238E27FC236}">
                <a16:creationId xmlns:a16="http://schemas.microsoft.com/office/drawing/2014/main" id="{61993A03-7512-D045-9F2A-F91E04EFA9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6800" y="2188868"/>
            <a:ext cx="11178400" cy="4157999"/>
          </a:xfrm>
          <a:prstGeom prst="rect">
            <a:avLst/>
          </a:prstGeom>
          <a:solidFill>
            <a:schemeClr val="tx2"/>
          </a:solidFill>
        </p:spPr>
        <p:txBody>
          <a:bodyPr lIns="251999" tIns="270000" rIns="90000" bIns="46800" anchor="t">
            <a:normAutofit/>
          </a:bodyPr>
          <a:lstStyle>
            <a:lvl1pPr algn="l">
              <a:lnSpc>
                <a:spcPct val="120000"/>
              </a:lnSpc>
              <a:spcAft>
                <a:spcPts val="0"/>
              </a:spcAft>
              <a:defRPr sz="4100"/>
            </a:lvl1pPr>
          </a:lstStyle>
          <a:p>
            <a:r>
              <a:rPr lang="fr-FR" dirty="0"/>
              <a:t>CLIQUEZ POUR AJOUTER UN TITRE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2507B6F-FE6B-4F61-B061-42BC8C5E7C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00000" y="6372000"/>
            <a:ext cx="1800000" cy="288000"/>
          </a:xfrm>
        </p:spPr>
        <p:txBody>
          <a:bodyPr/>
          <a:lstStyle/>
          <a:p>
            <a:fld id="{283CFBEF-98C3-6C4D-AECE-A89E43EA2455}" type="datetime1">
              <a:rPr lang="fr-FR" smtClean="0"/>
              <a:t>02/12/2025</a:t>
            </a:fld>
            <a:endParaRPr lang="fr-FR" dirty="0"/>
          </a:p>
        </p:txBody>
      </p:sp>
      <p:sp>
        <p:nvSpPr>
          <p:cNvPr id="8" name="Espace réservé du texte 13"/>
          <p:cNvSpPr>
            <a:spLocks noGrp="1"/>
          </p:cNvSpPr>
          <p:nvPr>
            <p:ph type="body" sz="quarter" idx="12" hasCustomPrompt="1"/>
          </p:nvPr>
        </p:nvSpPr>
        <p:spPr>
          <a:xfrm>
            <a:off x="701458" y="4834372"/>
            <a:ext cx="10935221" cy="7524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CLIQUEZ POUR AJOUTER UN SOUS-TITRE</a:t>
            </a:r>
          </a:p>
        </p:txBody>
      </p:sp>
      <p:sp>
        <p:nvSpPr>
          <p:cNvPr id="9" name="Espace réservé du texte 13"/>
          <p:cNvSpPr>
            <a:spLocks noGrp="1"/>
          </p:cNvSpPr>
          <p:nvPr>
            <p:ph type="body" sz="quarter" idx="13" hasCustomPrompt="1"/>
          </p:nvPr>
        </p:nvSpPr>
        <p:spPr>
          <a:xfrm>
            <a:off x="5962389" y="6013907"/>
            <a:ext cx="5688904" cy="324263"/>
          </a:xfrm>
          <a:prstGeom prst="rect">
            <a:avLst/>
          </a:prstGeom>
        </p:spPr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 sz="1600" b="0" i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Tx/>
              <a:buFont typeface="Symbol" panose="05050102010706020507" pitchFamily="18" charset="2"/>
              <a:buNone/>
              <a:tabLst/>
              <a:defRPr/>
            </a:pPr>
            <a:r>
              <a:rPr lang="fr-FR" dirty="0"/>
              <a:t>Cliquez pour ajouter du texte (nom de l’entité émettrice)</a:t>
            </a:r>
          </a:p>
          <a:p>
            <a:pPr lvl="0"/>
            <a:endParaRPr lang="fr-FR" dirty="0"/>
          </a:p>
        </p:txBody>
      </p:sp>
      <p:pic>
        <p:nvPicPr>
          <p:cNvPr id="7" name="Image 6" title="Sécurité sociale - l'Assurance Maladie : Agir ensemble, protéger chacun - Caisse nationale">
            <a:extLst>
              <a:ext uri="{FF2B5EF4-FFF2-40B4-BE49-F238E27FC236}">
                <a16:creationId xmlns:a16="http://schemas.microsoft.com/office/drawing/2014/main" id="{C669554B-24A3-6E4A-BF99-164EAC00863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0752" y="-49428"/>
            <a:ext cx="7587938" cy="23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839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82903"/>
            <a:ext cx="11186809" cy="5406942"/>
          </a:xfrm>
          <a:prstGeom prst="rect">
            <a:avLst/>
          </a:prstGeom>
          <a:solidFill>
            <a:schemeClr val="tx1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68705"/>
            <a:ext cx="1080000" cy="55273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76893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5873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76893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6737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tx2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6198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re 1">
            <a:extLst>
              <a:ext uri="{FF2B5EF4-FFF2-40B4-BE49-F238E27FC236}">
                <a16:creationId xmlns:a16="http://schemas.microsoft.com/office/drawing/2014/main" id="{6B3716BC-8FD3-496D-ACC7-678BE5DE6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595" y="496971"/>
            <a:ext cx="11186809" cy="5406942"/>
          </a:xfrm>
          <a:prstGeom prst="rect">
            <a:avLst/>
          </a:prstGeom>
          <a:solidFill>
            <a:schemeClr val="accent1"/>
          </a:solidFill>
        </p:spPr>
        <p:txBody>
          <a:bodyPr lIns="396000" tIns="180000">
            <a:normAutofit/>
          </a:bodyPr>
          <a:lstStyle>
            <a:lvl1pPr algn="l">
              <a:defRPr sz="2500"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BF3A9F-5739-4B40-A377-C403E92DB7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98747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E34A377-C4E7-474E-AF9C-C0C1512C4B4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195322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32F40D82-1D3E-C543-A9C8-76923BEA9D3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198747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5" name="Espace réservé du texte 4">
            <a:extLst>
              <a:ext uri="{FF2B5EF4-FFF2-40B4-BE49-F238E27FC236}">
                <a16:creationId xmlns:a16="http://schemas.microsoft.com/office/drawing/2014/main" id="{86A352DF-AB9E-9B4F-AED0-504809360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95322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9F35C531-5E0C-2348-94D4-E0DD456C274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198747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18" name="Espace réservé du texte 4">
            <a:extLst>
              <a:ext uri="{FF2B5EF4-FFF2-40B4-BE49-F238E27FC236}">
                <a16:creationId xmlns:a16="http://schemas.microsoft.com/office/drawing/2014/main" id="{115F9863-8A3D-CA4E-B187-7654539E5C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95322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023166E1-6828-4A45-B43D-B0C2EE9820E9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198747" y="431560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21" name="Espace réservé du texte 4">
            <a:extLst>
              <a:ext uri="{FF2B5EF4-FFF2-40B4-BE49-F238E27FC236}">
                <a16:creationId xmlns:a16="http://schemas.microsoft.com/office/drawing/2014/main" id="{507F5AEF-E57D-BC4A-AC62-A4381DC446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95322" y="486969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39" name="Espace réservé du texte 2">
            <a:extLst>
              <a:ext uri="{FF2B5EF4-FFF2-40B4-BE49-F238E27FC236}">
                <a16:creationId xmlns:a16="http://schemas.microsoft.com/office/drawing/2014/main" id="{961AF32D-B3C4-B445-80F7-88D960D0C1D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554360" y="1254637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0" name="Espace réservé du texte 4">
            <a:extLst>
              <a:ext uri="{FF2B5EF4-FFF2-40B4-BE49-F238E27FC236}">
                <a16:creationId xmlns:a16="http://schemas.microsoft.com/office/drawing/2014/main" id="{E72F3648-22FD-2C45-9AA6-7AC920990B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50935" y="1808727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2" name="Espace réservé du texte 2">
            <a:extLst>
              <a:ext uri="{FF2B5EF4-FFF2-40B4-BE49-F238E27FC236}">
                <a16:creationId xmlns:a16="http://schemas.microsoft.com/office/drawing/2014/main" id="{35295063-CF4F-3C4D-B623-028D3714E8AF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7554360" y="2272799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3" name="Espace réservé du texte 4">
            <a:extLst>
              <a:ext uri="{FF2B5EF4-FFF2-40B4-BE49-F238E27FC236}">
                <a16:creationId xmlns:a16="http://schemas.microsoft.com/office/drawing/2014/main" id="{DC69E802-F70E-CD47-80B7-94A25976D0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0935" y="2826889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63405BB2-EA8B-DF4F-B40D-37B864F7C344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554360" y="3290961"/>
            <a:ext cx="1080000" cy="5527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NN.</a:t>
            </a:r>
          </a:p>
        </p:txBody>
      </p:sp>
      <p:sp>
        <p:nvSpPr>
          <p:cNvPr id="46" name="Espace réservé du texte 4">
            <a:extLst>
              <a:ext uri="{FF2B5EF4-FFF2-40B4-BE49-F238E27FC236}">
                <a16:creationId xmlns:a16="http://schemas.microsoft.com/office/drawing/2014/main" id="{C96A372E-23AB-1645-B4A8-AAF1D6AE63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50935" y="3845051"/>
            <a:ext cx="3600000" cy="360000"/>
          </a:xfrm>
          <a:prstGeom prst="rect">
            <a:avLst/>
          </a:prstGeo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1600" b="1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TITRE DU CHAPITRE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04447C2-B2BB-094A-A2D2-3EFA71DA32C1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1" name="Espace réservé du texte 6">
            <a:extLst>
              <a:ext uri="{FF2B5EF4-FFF2-40B4-BE49-F238E27FC236}">
                <a16:creationId xmlns:a16="http://schemas.microsoft.com/office/drawing/2014/main" id="{A1BD8D2E-882B-4115-BB0A-4A38D47DF6B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150567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5" name="Espace réservé du texte 6">
            <a:extLst>
              <a:ext uri="{FF2B5EF4-FFF2-40B4-BE49-F238E27FC236}">
                <a16:creationId xmlns:a16="http://schemas.microsoft.com/office/drawing/2014/main" id="{084485DE-C49B-4B00-B58D-6170FBE477F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150567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6" name="Espace réservé du texte 6">
            <a:extLst>
              <a:ext uri="{FF2B5EF4-FFF2-40B4-BE49-F238E27FC236}">
                <a16:creationId xmlns:a16="http://schemas.microsoft.com/office/drawing/2014/main" id="{8FAC638C-D037-47B5-A2D3-B689A0E7531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150567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37" name="Espace réservé du texte 6">
            <a:extLst>
              <a:ext uri="{FF2B5EF4-FFF2-40B4-BE49-F238E27FC236}">
                <a16:creationId xmlns:a16="http://schemas.microsoft.com/office/drawing/2014/main" id="{BCBB00D8-F4CA-4503-AFB4-6935E50F1A3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0567" y="4581754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2" name="Espace réservé du texte 6">
            <a:extLst>
              <a:ext uri="{FF2B5EF4-FFF2-40B4-BE49-F238E27FC236}">
                <a16:creationId xmlns:a16="http://schemas.microsoft.com/office/drawing/2014/main" id="{466F3304-30B1-4357-B802-6A687D0B9E6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12502" y="1521862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3" name="Espace réservé du texte 6">
            <a:extLst>
              <a:ext uri="{FF2B5EF4-FFF2-40B4-BE49-F238E27FC236}">
                <a16:creationId xmlns:a16="http://schemas.microsoft.com/office/drawing/2014/main" id="{6A33E5C5-DEB2-4E8A-8A19-D6622B086D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512502" y="2538946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  <p:sp>
        <p:nvSpPr>
          <p:cNvPr id="54" name="Espace réservé du texte 6">
            <a:extLst>
              <a:ext uri="{FF2B5EF4-FFF2-40B4-BE49-F238E27FC236}">
                <a16:creationId xmlns:a16="http://schemas.microsoft.com/office/drawing/2014/main" id="{F21ADA1C-A3AB-4AC8-A63A-C3E2AE4709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12502" y="3557108"/>
            <a:ext cx="21600" cy="63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lvl1pPr marL="0" indent="0">
              <a:buNone/>
              <a:defRPr sz="500"/>
            </a:lvl1pPr>
          </a:lstStyle>
          <a:p>
            <a:pPr lvl="0"/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9062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image" Target="../media/image2.sv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image" Target="../media/image3.jpg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DD59078-F0EA-4B2B-B92A-CB1D0AA4F8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73095" y="6229647"/>
            <a:ext cx="1800000" cy="288000"/>
          </a:xfrm>
          <a:prstGeom prst="rect">
            <a:avLst/>
          </a:prstGeom>
        </p:spPr>
        <p:txBody>
          <a:bodyPr vert="horz" lIns="91440" tIns="45720" rIns="0" bIns="45720" rtlCol="0" anchor="ctr">
            <a:noAutofit/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A860558D-47B3-CE46-BCFD-EEB8EC94E2E9}" type="datetime1">
              <a:rPr lang="fr-FR" smtClean="0"/>
              <a:t>02/12/2025</a:t>
            </a:fld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A1B493F-9EAA-4161-9132-F480E263F1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95469" y="6229647"/>
            <a:ext cx="720000" cy="288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975A587B-5814-4D9B-9598-FE9CB954CB01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Espace réservé du titre 11">
            <a:extLst>
              <a:ext uri="{FF2B5EF4-FFF2-40B4-BE49-F238E27FC236}">
                <a16:creationId xmlns:a16="http://schemas.microsoft.com/office/drawing/2014/main" id="{55144D2C-A2A5-B94C-B384-9177ADFC1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660" y="494778"/>
            <a:ext cx="11196000" cy="1114817"/>
          </a:xfrm>
          <a:prstGeom prst="rect">
            <a:avLst/>
          </a:prstGeom>
          <a:solidFill>
            <a:schemeClr val="tx1"/>
          </a:solidFill>
          <a:ln w="3175">
            <a:noFill/>
          </a:ln>
        </p:spPr>
        <p:txBody>
          <a:bodyPr vert="horz" lIns="864000" tIns="72000" rIns="72000" bIns="72000" rtlCol="0" anchor="ctr">
            <a:normAutofit/>
          </a:bodyPr>
          <a:lstStyle/>
          <a:p>
            <a:r>
              <a:rPr lang="fr-FR" dirty="0"/>
              <a:t>Cliquez pour ajouter un titre</a:t>
            </a:r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9D6D73F9-492D-4585-A4AD-255F5B73B7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73095" y="2087731"/>
            <a:ext cx="10421565" cy="3780000"/>
          </a:xfrm>
          <a:prstGeom prst="rect">
            <a:avLst/>
          </a:prstGeom>
          <a:ln w="3175">
            <a:noFill/>
          </a:ln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3"/>
            <a:endParaRPr lang="fr-FR" dirty="0"/>
          </a:p>
          <a:p>
            <a:pPr lvl="4"/>
            <a:endParaRPr lang="fr-FR" dirty="0"/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6BE71E94-1DF2-3A46-8E91-906ADC041DD4}"/>
              </a:ext>
            </a:extLst>
          </p:cNvPr>
          <p:cNvGrpSpPr/>
          <p:nvPr userDrawn="1"/>
        </p:nvGrpSpPr>
        <p:grpSpPr>
          <a:xfrm>
            <a:off x="10200456" y="6103252"/>
            <a:ext cx="1676757" cy="574622"/>
            <a:chOff x="373815" y="6143191"/>
            <a:chExt cx="1828112" cy="626491"/>
          </a:xfrm>
        </p:grpSpPr>
        <p:pic>
          <p:nvPicPr>
            <p:cNvPr id="9" name="Graphique 18">
              <a:extLst>
                <a:ext uri="{FF2B5EF4-FFF2-40B4-BE49-F238E27FC236}">
                  <a16:creationId xmlns:a16="http://schemas.microsoft.com/office/drawing/2014/main" id="{83F8677E-CB5D-2141-8C43-E64AA59F446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tretch>
              <a:fillRect/>
            </a:stretch>
          </p:blipFill>
          <p:spPr>
            <a:xfrm>
              <a:off x="1308209" y="6314802"/>
              <a:ext cx="893718" cy="262726"/>
            </a:xfrm>
            <a:prstGeom prst="rect">
              <a:avLst/>
            </a:prstGeom>
          </p:spPr>
        </p:pic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9B40E965-C296-F84D-A1C2-88449CB11A8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3815" y="6143191"/>
              <a:ext cx="804201" cy="6264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31654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35" r:id="rId4"/>
    <p:sldLayoutId id="2147483736" r:id="rId5"/>
    <p:sldLayoutId id="2147483737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  <p:sldLayoutId id="2147483741" r:id="rId17"/>
    <p:sldLayoutId id="2147483742" r:id="rId18"/>
    <p:sldLayoutId id="2147483743" r:id="rId19"/>
    <p:sldLayoutId id="2147483744" r:id="rId20"/>
    <p:sldLayoutId id="2147483745" r:id="rId21"/>
    <p:sldLayoutId id="2147483714" r:id="rId22"/>
    <p:sldLayoutId id="2147483715" r:id="rId23"/>
    <p:sldLayoutId id="2147483716" r:id="rId24"/>
    <p:sldLayoutId id="2147483717" r:id="rId25"/>
    <p:sldLayoutId id="2147483718" r:id="rId26"/>
    <p:sldLayoutId id="2147483719" r:id="rId27"/>
    <p:sldLayoutId id="2147483720" r:id="rId28"/>
    <p:sldLayoutId id="2147483721" r:id="rId29"/>
    <p:sldLayoutId id="2147483722" r:id="rId30"/>
    <p:sldLayoutId id="2147483723" r:id="rId31"/>
    <p:sldLayoutId id="2147483724" r:id="rId32"/>
    <p:sldLayoutId id="2147483725" r:id="rId33"/>
    <p:sldLayoutId id="2147483726" r:id="rId34"/>
    <p:sldLayoutId id="2147483727" r:id="rId35"/>
    <p:sldLayoutId id="2147483728" r:id="rId36"/>
    <p:sldLayoutId id="2147483729" r:id="rId37"/>
    <p:sldLayoutId id="2147483730" r:id="rId38"/>
    <p:sldLayoutId id="2147483731" r:id="rId39"/>
    <p:sldLayoutId id="2147483732" r:id="rId40"/>
    <p:sldLayoutId id="2147483733" r:id="rId41"/>
    <p:sldLayoutId id="2147483734" r:id="rId42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200" b="1" kern="1200" cap="all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tx2"/>
        </a:buClr>
        <a:buFont typeface="Symbol" panose="05050102010706020507" pitchFamily="18" charset="2"/>
        <a:buNone/>
        <a:defRPr sz="2000" b="0" kern="1200">
          <a:solidFill>
            <a:schemeClr val="tx2"/>
          </a:solidFill>
          <a:latin typeface="+mn-lt"/>
          <a:ea typeface="+mn-ea"/>
          <a:cs typeface="+mn-cs"/>
        </a:defRPr>
      </a:lvl1pPr>
      <a:lvl2pPr marL="174625" indent="-174625" algn="l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tx2"/>
        </a:buClr>
        <a:buSzPct val="120000"/>
        <a:buFont typeface="Arial" panose="020B0604020202020204" pitchFamily="34" charset="0"/>
        <a:buChar char="•"/>
        <a:defRPr sz="1600" b="1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358775" indent="-184150" algn="l" defTabSz="914400" rtl="0" eaLnBrk="1" latinLnBrk="0" hangingPunct="1">
        <a:lnSpc>
          <a:spcPct val="110000"/>
        </a:lnSpc>
        <a:spcBef>
          <a:spcPts val="300"/>
        </a:spcBef>
        <a:spcAft>
          <a:spcPts val="0"/>
        </a:spcAft>
        <a:buClr>
          <a:schemeClr val="tx2"/>
        </a:buClr>
        <a:buFont typeface="Arial" panose="020B0604020202020204" pitchFamily="34" charset="0"/>
        <a:buChar char="-"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530225" indent="-171450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Clr>
          <a:schemeClr val="tx2"/>
        </a:buClr>
        <a:buSzPct val="100000"/>
        <a:buFont typeface="Arial" panose="020B0604020202020204" pitchFamily="34" charset="0"/>
        <a:buChar char="•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538163" indent="-80963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4615BF-3218-6C90-F615-96CF310FF7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60C00C74-C239-401F-CA1D-338B13556366}"/>
              </a:ext>
            </a:extLst>
          </p:cNvPr>
          <p:cNvSpPr/>
          <p:nvPr/>
        </p:nvSpPr>
        <p:spPr>
          <a:xfrm>
            <a:off x="556173" y="1765958"/>
            <a:ext cx="11377982" cy="2462213"/>
          </a:xfrm>
          <a:prstGeom prst="rect">
            <a:avLst/>
          </a:prstGeom>
          <a:solidFill>
            <a:schemeClr val="accent6"/>
          </a:solidFill>
          <a:ln w="3175">
            <a:noFill/>
          </a:ln>
        </p:spPr>
        <p:txBody>
          <a:bodyPr vert="horz" lIns="864000" tIns="72000" rIns="72000" bIns="7200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endParaRPr lang="fr-FR" sz="2200" b="1" cap="all" dirty="0">
              <a:solidFill>
                <a:schemeClr val="bg1"/>
              </a:solidFill>
              <a:latin typeface="+mj-lt"/>
              <a:ea typeface="+mj-ea"/>
              <a:cs typeface="+mj-cs"/>
              <a:sym typeface="Helvetica Neue Medium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fr-FR" sz="2200" b="1" cap="all" dirty="0">
              <a:solidFill>
                <a:schemeClr val="bg1"/>
              </a:solidFill>
              <a:latin typeface="+mj-lt"/>
              <a:ea typeface="+mj-ea"/>
              <a:cs typeface="+mj-cs"/>
              <a:sym typeface="Helvetica Neue Medium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fr-FR" sz="2200" b="1" cap="all" dirty="0">
              <a:solidFill>
                <a:schemeClr val="bg1"/>
              </a:solidFill>
              <a:latin typeface="+mj-lt"/>
              <a:ea typeface="+mj-ea"/>
              <a:cs typeface="+mj-cs"/>
              <a:sym typeface="Helvetica Neue Medium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fr-FR" sz="2200" b="1" cap="all" dirty="0">
              <a:solidFill>
                <a:schemeClr val="bg1"/>
              </a:solidFill>
              <a:latin typeface="+mj-lt"/>
              <a:ea typeface="+mj-ea"/>
              <a:cs typeface="+mj-cs"/>
              <a:sym typeface="Helvetica Neue Medium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fr-FR" sz="2200" b="1" cap="all" dirty="0">
              <a:solidFill>
                <a:schemeClr val="bg1"/>
              </a:solidFill>
              <a:latin typeface="+mj-lt"/>
              <a:ea typeface="+mj-ea"/>
              <a:cs typeface="+mj-cs"/>
              <a:sym typeface="Helvetica Neue Medium"/>
            </a:endParaRPr>
          </a:p>
        </p:txBody>
      </p:sp>
      <p:sp>
        <p:nvSpPr>
          <p:cNvPr id="25" name="TextBox 4">
            <a:extLst>
              <a:ext uri="{FF2B5EF4-FFF2-40B4-BE49-F238E27FC236}">
                <a16:creationId xmlns:a16="http://schemas.microsoft.com/office/drawing/2014/main" id="{28D55A87-93DC-E67D-C467-B44DC38491F3}"/>
              </a:ext>
            </a:extLst>
          </p:cNvPr>
          <p:cNvSpPr txBox="1"/>
          <p:nvPr/>
        </p:nvSpPr>
        <p:spPr>
          <a:xfrm>
            <a:off x="1243413" y="2536258"/>
            <a:ext cx="10109171" cy="8217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36576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rgbClr val="FFE600"/>
              </a:buClr>
              <a:buSzPct val="70000"/>
              <a:defRPr/>
            </a:pPr>
            <a:r>
              <a:rPr lang="fr-FR" sz="2000" dirty="0">
                <a:solidFill>
                  <a:schemeClr val="bg1"/>
                </a:solidFill>
              </a:rPr>
              <a:t>Notre établissement utilise </a:t>
            </a:r>
            <a:r>
              <a:rPr lang="fr-FR" sz="2000" i="1" dirty="0">
                <a:solidFill>
                  <a:schemeClr val="bg1"/>
                </a:solidFill>
              </a:rPr>
              <a:t>Mon espace santé</a:t>
            </a:r>
            <a:r>
              <a:rPr lang="fr-FR" sz="2000" dirty="0">
                <a:solidFill>
                  <a:schemeClr val="bg1"/>
                </a:solidFill>
              </a:rPr>
              <a:t> pour le partage sécurisé des informations sensibles sur nos usagers (Dossier Médical Partagé et Messagerie Sécurisée de Santé).</a:t>
            </a:r>
            <a:br>
              <a:rPr lang="fr-FR" sz="2000" dirty="0">
                <a:solidFill>
                  <a:schemeClr val="bg1"/>
                </a:solidFill>
              </a:rPr>
            </a:br>
            <a:r>
              <a:rPr lang="fr-FR" sz="2000" dirty="0">
                <a:solidFill>
                  <a:schemeClr val="bg1"/>
                </a:solidFill>
              </a:rPr>
              <a:t>Merci de privilégier ces outils pour vos échanges sur leur prise en charge.</a:t>
            </a:r>
            <a:endParaRPr lang="fr-FR" sz="2000" dirty="0">
              <a:solidFill>
                <a:schemeClr val="bg1"/>
              </a:solidFill>
              <a:cs typeface="EucrosiaUPC" panose="020B0502040204020203" pitchFamily="18" charset="-34"/>
            </a:endParaRPr>
          </a:p>
        </p:txBody>
      </p: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4D6BE132-BE62-FDCC-90A6-7ED6FB35133D}"/>
              </a:ext>
            </a:extLst>
          </p:cNvPr>
          <p:cNvGrpSpPr/>
          <p:nvPr/>
        </p:nvGrpSpPr>
        <p:grpSpPr>
          <a:xfrm>
            <a:off x="9666527" y="3109096"/>
            <a:ext cx="730962" cy="684000"/>
            <a:chOff x="9624392" y="2792017"/>
            <a:chExt cx="730962" cy="684000"/>
          </a:xfrm>
        </p:grpSpPr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AE11516D-CE3A-B105-60CE-4DED621C60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624392" y="2792017"/>
              <a:ext cx="730962" cy="684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pic>
          <p:nvPicPr>
            <p:cNvPr id="18" name="Picture 2" descr="Le DMP - Le Dossier Médical qui garde en mémoire toutes vos informations de  santé - Centre Hospitalier de Bastia">
              <a:extLst>
                <a:ext uri="{FF2B5EF4-FFF2-40B4-BE49-F238E27FC236}">
                  <a16:creationId xmlns:a16="http://schemas.microsoft.com/office/drawing/2014/main" id="{11008449-A578-B7C1-61D0-DAE44174F7D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8864" b="89751" l="9961" r="89844">
                          <a14:foregroundMark x1="33398" y1="8864" x2="33398" y2="8864"/>
                          <a14:foregroundMark x1="33398" y1="8864" x2="33398" y2="8864"/>
                          <a14:foregroundMark x1="43555" y1="43767" x2="43555" y2="43767"/>
                          <a14:foregroundMark x1="54688" y1="48476" x2="54688" y2="48476"/>
                          <a14:foregroundMark x1="54297" y1="62327" x2="54297" y2="62327"/>
                          <a14:foregroundMark x1="53516" y1="62050" x2="53516" y2="62050"/>
                          <a14:foregroundMark x1="53516" y1="62050" x2="53516" y2="62050"/>
                          <a14:foregroundMark x1="52930" y1="62050" x2="52930" y2="62050"/>
                          <a14:foregroundMark x1="49609" y1="62050" x2="49609" y2="62050"/>
                          <a14:foregroundMark x1="49414" y1="61219" x2="49414" y2="61219"/>
                          <a14:foregroundMark x1="49414" y1="62881" x2="49414" y2="62881"/>
                          <a14:foregroundMark x1="49023" y1="61219" x2="49023" y2="61219"/>
                          <a14:foregroundMark x1="55469" y1="77285" x2="55469" y2="77285"/>
                          <a14:foregroundMark x1="65430" y1="79224" x2="65430" y2="79224"/>
                          <a14:foregroundMark x1="26367" y1="79501" x2="26367" y2="7950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50284" y="2924944"/>
              <a:ext cx="622180" cy="43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D1D068F5-A960-4EC1-69F4-466FCDAB97E8}"/>
              </a:ext>
            </a:extLst>
          </p:cNvPr>
          <p:cNvGrpSpPr>
            <a:grpSpLocks noChangeAspect="1"/>
          </p:cNvGrpSpPr>
          <p:nvPr/>
        </p:nvGrpSpPr>
        <p:grpSpPr>
          <a:xfrm>
            <a:off x="587416" y="2339221"/>
            <a:ext cx="504000" cy="471623"/>
            <a:chOff x="10344472" y="620688"/>
            <a:chExt cx="923421" cy="864096"/>
          </a:xfrm>
        </p:grpSpPr>
        <p:sp>
          <p:nvSpPr>
            <p:cNvPr id="22" name="Ellipse 21">
              <a:extLst>
                <a:ext uri="{FF2B5EF4-FFF2-40B4-BE49-F238E27FC236}">
                  <a16:creationId xmlns:a16="http://schemas.microsoft.com/office/drawing/2014/main" id="{E48A909F-D3A9-96E9-7EF4-8BDF18C2A6E0}"/>
                </a:ext>
              </a:extLst>
            </p:cNvPr>
            <p:cNvSpPr/>
            <p:nvPr/>
          </p:nvSpPr>
          <p:spPr>
            <a:xfrm>
              <a:off x="10344472" y="620688"/>
              <a:ext cx="923421" cy="86409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34" name="Image 33">
              <a:extLst>
                <a:ext uri="{FF2B5EF4-FFF2-40B4-BE49-F238E27FC236}">
                  <a16:creationId xmlns:a16="http://schemas.microsoft.com/office/drawing/2014/main" id="{A097C22C-9AE8-CF06-773E-FD3EC5FDBD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81746" y="785261"/>
              <a:ext cx="756000" cy="468595"/>
            </a:xfrm>
            <a:prstGeom prst="rect">
              <a:avLst/>
            </a:prstGeom>
          </p:spPr>
        </p:pic>
      </p:grp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462155CA-FEE7-0FE4-1D2F-8BBB04C4CA02}"/>
              </a:ext>
            </a:extLst>
          </p:cNvPr>
          <p:cNvGrpSpPr/>
          <p:nvPr/>
        </p:nvGrpSpPr>
        <p:grpSpPr>
          <a:xfrm>
            <a:off x="10485001" y="3109096"/>
            <a:ext cx="756000" cy="684000"/>
            <a:chOff x="9739488" y="4221096"/>
            <a:chExt cx="756000" cy="684000"/>
          </a:xfrm>
        </p:grpSpPr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984C8F76-105C-2A52-B3A1-3D6E586B660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760394" y="4221096"/>
              <a:ext cx="726716" cy="6840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026" name="Picture 2" descr="Messagerie Sécurisée de Santé (MSSanté) | URPS ML HDF">
              <a:extLst>
                <a:ext uri="{FF2B5EF4-FFF2-40B4-BE49-F238E27FC236}">
                  <a16:creationId xmlns:a16="http://schemas.microsoft.com/office/drawing/2014/main" id="{FEE667B6-81A3-6B4D-174D-C1D38717D44A}"/>
                </a:ext>
              </a:extLst>
            </p:cNvPr>
            <p:cNvPicPr preferRelativeResize="0"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39488" y="4455096"/>
              <a:ext cx="756000" cy="2473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0892540D-81B3-FD04-69AB-D70C59B10696}"/>
              </a:ext>
            </a:extLst>
          </p:cNvPr>
          <p:cNvSpPr/>
          <p:nvPr/>
        </p:nvSpPr>
        <p:spPr>
          <a:xfrm>
            <a:off x="9788190" y="6024178"/>
            <a:ext cx="2260166" cy="7211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737575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Theme">
  <a:themeElements>
    <a:clrScheme name="CNAM">
      <a:dk1>
        <a:srgbClr val="0C419A"/>
      </a:dk1>
      <a:lt1>
        <a:sysClr val="window" lastClr="FFFFFF"/>
      </a:lt1>
      <a:dk2>
        <a:srgbClr val="007FAD"/>
      </a:dk2>
      <a:lt2>
        <a:srgbClr val="545859"/>
      </a:lt2>
      <a:accent1>
        <a:srgbClr val="298478"/>
      </a:accent1>
      <a:accent2>
        <a:srgbClr val="C74E5A"/>
      </a:accent2>
      <a:accent3>
        <a:srgbClr val="007FAD"/>
      </a:accent3>
      <a:accent4>
        <a:srgbClr val="A05EB5"/>
      </a:accent4>
      <a:accent5>
        <a:srgbClr val="5E74B8"/>
      </a:accent5>
      <a:accent6>
        <a:srgbClr val="E11A81"/>
      </a:accent6>
      <a:hlink>
        <a:srgbClr val="0C419A"/>
      </a:hlink>
      <a:folHlink>
        <a:srgbClr val="54585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NAM_Template_PowerPoint_v4" id="{26C22B8F-5E05-F14C-9CB3-B37F511AC7C6}" vid="{59AAAB99-C36C-9647-8E13-E76025E32F41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 - Suivi de projet" ma:contentTypeID="0x010100333226B5D6902549BFE4A72F45A4400B010092345AB85CE3CE47838D458FBAC61B5D" ma:contentTypeVersion="73" ma:contentTypeDescription="Type de contenu - Documentation de suivi de projet" ma:contentTypeScope="" ma:versionID="2ac87b7ec9d2ebaba45115e9c75b74f2">
  <xsd:schema xmlns:xsd="http://www.w3.org/2001/XMLSchema" xmlns:xs="http://www.w3.org/2001/XMLSchema" xmlns:p="http://schemas.microsoft.com/office/2006/metadata/properties" xmlns:ns1="http://schemas.microsoft.com/sharepoint/v3" xmlns:ns2="f6ca01e7-bd19-41f1-999c-e032ef5104c3" xmlns:ns3="c4c48032-22c6-442a-abd9-fcbfb449e040" targetNamespace="http://schemas.microsoft.com/office/2006/metadata/properties" ma:root="true" ma:fieldsID="a6d76e7aae2570bcce7daf3265833c25" ns1:_="" ns2:_="" ns3:_="">
    <xsd:import namespace="http://schemas.microsoft.com/sharepoint/v3"/>
    <xsd:import namespace="f6ca01e7-bd19-41f1-999c-e032ef5104c3"/>
    <xsd:import namespace="c4c48032-22c6-442a-abd9-fcbfb449e040"/>
    <xsd:element name="properties">
      <xsd:complexType>
        <xsd:sequence>
          <xsd:element name="documentManagement">
            <xsd:complexType>
              <xsd:all>
                <xsd:element ref="ns2:TaxCatchAll" minOccurs="0"/>
                <xsd:element ref="ns2:CreateurAlfresco" minOccurs="0"/>
                <xsd:element ref="ns2:ModificateurAlfresco" minOccurs="0"/>
                <xsd:element ref="ns2:Durée_x0020_d_x0027_Utilité_x0020_Administrative_x0020__x0028_DUA_x0029_" minOccurs="0"/>
                <xsd:element ref="ns2:Référence_x0020_Bon_x0020_de_x0020_Commande" minOccurs="0"/>
                <xsd:element ref="ns1:_ExtendedDescription" minOccurs="0"/>
                <xsd:element ref="ns2:Référence_x0020_Documentaire" minOccurs="0"/>
                <xsd:element ref="ns2:Chantier" minOccurs="0"/>
                <xsd:element ref="ns3:MediaServiceMetadata" minOccurs="0"/>
                <xsd:element ref="ns3:MediaServiceFastMetadata" minOccurs="0"/>
                <xsd:element ref="ns2:Ticket_x0020_Changement" minOccurs="0"/>
                <xsd:element ref="ns2:Environnement" minOccurs="0"/>
                <xsd:element ref="ns3:MediaServiceObjectDetectorVersions" minOccurs="0"/>
                <xsd:element ref="ns3:MediaServiceSearchProperties" minOccurs="0"/>
                <xsd:element ref="ns2:SharedWithUsers" minOccurs="0"/>
                <xsd:element ref="ns2:SharedWithDetails" minOccurs="0"/>
                <xsd:element ref="ns2:TaxCatchAllLabel" minOccurs="0"/>
                <xsd:element ref="ns2:m312bc62cb0243b6a873cbbf4dace6b2" minOccurs="0"/>
                <xsd:element ref="ns2:p671c8df16a44846939d278d4958f62c" minOccurs="0"/>
                <xsd:element ref="ns2:b084a4cb34a444d7969136255594d2f3" minOccurs="0"/>
                <xsd:element ref="ns2:m9a76db3058146ae844db6599c9d7036" minOccurs="0"/>
                <xsd:element ref="ns2:f8b6baa267c0456bbf6a8d18c49a130b" minOccurs="0"/>
                <xsd:element ref="ns2:l0a6b4600f484920bbceae0813174244" minOccurs="0"/>
                <xsd:element ref="ns2:b2804ef99be44b9e8166e80a6c2eb9f1" minOccurs="0"/>
                <xsd:element ref="ns2:eef0f6fc4ed046399a9d01fd3a7d6a6a" minOccurs="0"/>
                <xsd:element ref="ns2:mc4aa6e782e045f6bb87dab01c971b56" minOccurs="0"/>
                <xsd:element ref="ns2:g30fb2d8061a4d40b63138f91c1a832e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3:MediaServiceOCR" minOccurs="0"/>
                <xsd:element ref="ns1:_ip_UnifiedCompliancePolicyProperties" minOccurs="0"/>
                <xsd:element ref="ns1:_ip_UnifiedCompliancePolicyUIAction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ExtendedDescription" ma:index="21" nillable="true" ma:displayName="Description" ma:internalName="_ExtendedDescription">
      <xsd:simpleType>
        <xsd:restriction base="dms:Note">
          <xsd:maxLength value="255"/>
        </xsd:restriction>
      </xsd:simpleType>
    </xsd:element>
    <xsd:element name="_ip_UnifiedCompliancePolicyProperties" ma:index="52" nillable="true" ma:displayName="Propriétés de la stratégie de conformité unifiée" ma:hidden="true" ma:internalName="_ip_UnifiedCompliancePolicyProperties">
      <xsd:simpleType>
        <xsd:restriction base="dms:Note"/>
      </xsd:simpleType>
    </xsd:element>
    <xsd:element name="_ip_UnifiedCompliancePolicyUIAction" ma:index="53" nillable="true" ma:displayName="Action d’interface utilisateur de la stratégie de conformité unifiée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6ca01e7-bd19-41f1-999c-e032ef5104c3" elementFormDefault="qualified">
    <xsd:import namespace="http://schemas.microsoft.com/office/2006/documentManagement/types"/>
    <xsd:import namespace="http://schemas.microsoft.com/office/infopath/2007/PartnerControls"/>
    <xsd:element name="TaxCatchAll" ma:index="5" nillable="true" ma:displayName="Taxonomy Catch All Column" ma:hidden="true" ma:list="{61f3ec5f-5a67-40e0-b5e0-e23b6b588f8b}" ma:internalName="TaxCatchAll" ma:readOnly="false" ma:showField="CatchAllData" ma:web="f6ca01e7-bd19-41f1-999c-e032ef5104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CreateurAlfresco" ma:index="13" nillable="true" ma:displayName="CreateurAlfresco" ma:default="" ma:internalName="CreateurAlfresco">
      <xsd:simpleType>
        <xsd:restriction base="dms:Text">
          <xsd:maxLength value="255"/>
        </xsd:restriction>
      </xsd:simpleType>
    </xsd:element>
    <xsd:element name="ModificateurAlfresco" ma:index="14" nillable="true" ma:displayName="ModificateurAlfresco" ma:default="" ma:internalName="ModificateurAlfresco">
      <xsd:simpleType>
        <xsd:restriction base="dms:Text">
          <xsd:maxLength value="255"/>
        </xsd:restriction>
      </xsd:simpleType>
    </xsd:element>
    <xsd:element name="Durée_x0020_d_x0027_Utilité_x0020_Administrative_x0020__x0028_DUA_x0029_" ma:index="19" nillable="true" ma:displayName="Durée d'Utilité Administrative (DUA)" ma:internalName="Dur_x00e9_e_x0020_d_x0027_Utilit_x00e9__x0020_Administrative_x0020__x0028_DUA_x0029_" ma:percentage="FALSE">
      <xsd:simpleType>
        <xsd:restriction base="dms:Number"/>
      </xsd:simpleType>
    </xsd:element>
    <xsd:element name="Référence_x0020_Bon_x0020_de_x0020_Commande" ma:index="20" nillable="true" ma:displayName="Référence Bon de Commande" ma:indexed="true" ma:internalName="R_x00e9_f_x00e9_rence_x0020_Bon_x0020_de_x0020_Commande">
      <xsd:simpleType>
        <xsd:restriction base="dms:Text">
          <xsd:maxLength value="255"/>
        </xsd:restriction>
      </xsd:simpleType>
    </xsd:element>
    <xsd:element name="Référence_x0020_Documentaire" ma:index="22" nillable="true" ma:displayName="Référence Documentaire" ma:default="" ma:internalName="R_x00e9_f_x00e9_rence_x0020_Documentaire">
      <xsd:simpleType>
        <xsd:restriction base="dms:Text">
          <xsd:maxLength value="255"/>
        </xsd:restriction>
      </xsd:simpleType>
    </xsd:element>
    <xsd:element name="Chantier" ma:index="23" nillable="true" ma:displayName="Chantier" ma:default="" ma:internalName="Chantier">
      <xsd:simpleType>
        <xsd:restriction base="dms:Text">
          <xsd:maxLength value="255"/>
        </xsd:restriction>
      </xsd:simpleType>
    </xsd:element>
    <xsd:element name="Ticket_x0020_Changement" ma:index="27" nillable="true" ma:displayName="Ticket Changement" ma:default="" ma:internalName="Ticket_x0020_Changement">
      <xsd:simpleType>
        <xsd:restriction base="dms:Text">
          <xsd:maxLength value="255"/>
        </xsd:restriction>
      </xsd:simpleType>
    </xsd:element>
    <xsd:element name="Environnement" ma:index="28" nillable="true" ma:displayName="Environnement" ma:default="" ma:internalName="Environnement">
      <xsd:simpleType>
        <xsd:restriction base="dms:Text">
          <xsd:maxLength value="255"/>
        </xsd:restriction>
      </xsd:simpleType>
    </xsd:element>
    <xsd:element name="SharedWithUsers" ma:index="31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2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Label" ma:index="33" nillable="true" ma:displayName="Taxonomy Catch All Column1" ma:hidden="true" ma:list="{61f3ec5f-5a67-40e0-b5e0-e23b6b588f8b}" ma:internalName="TaxCatchAllLabel" ma:readOnly="false" ma:showField="CatchAllDataLabel" ma:web="f6ca01e7-bd19-41f1-999c-e032ef5104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312bc62cb0243b6a873cbbf4dace6b2" ma:index="34" nillable="true" ma:taxonomy="true" ma:internalName="m312bc62cb0243b6a873cbbf4dace6b2" ma:taxonomyFieldName="Projet" ma:displayName="Projet" ma:readOnly="false" ma:fieldId="{6312bc62-cb02-43b6-a873-cbbf4dace6b2}" ma:sspId="c4480557-28ee-4200-b705-f4b4ceb9c11a" ma:termSetId="207e172a-6847-42a8-b45e-d0bbb1e2340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p671c8df16a44846939d278d4958f62c" ma:index="35" nillable="true" ma:taxonomy="true" ma:internalName="p671c8df16a44846939d278d4958f62c" ma:taxonomyFieldName="Direction_x0020__x002F__x0020_Service" ma:displayName="Direction / Service" ma:readOnly="false" ma:fieldId="{9671c8df-16a4-4846-939d-278d4958f62c}" ma:taxonomyMulti="true" ma:sspId="c4480557-28ee-4200-b705-f4b4ceb9c11a" ma:termSetId="06452e41-1966-4633-9fe1-38f9847c7dc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b084a4cb34a444d7969136255594d2f3" ma:index="36" nillable="true" ma:taxonomy="true" ma:internalName="b084a4cb34a444d7969136255594d2f3" ma:taxonomyFieldName="Type_x0020_de_x0020_document_x0020_ANS" ma:displayName="Type de document ANS" ma:indexed="true" ma:readOnly="false" ma:default="" ma:fieldId="{b084a4cb-34a4-44d7-9691-36255594d2f3}" ma:sspId="c4480557-28ee-4200-b705-f4b4ceb9c11a" ma:termSetId="1275da89-553e-403a-abbb-5d47ef28975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9a76db3058146ae844db6599c9d7036" ma:index="37" nillable="true" ma:taxonomy="true" ma:internalName="m9a76db3058146ae844db6599c9d7036" ma:taxonomyFieldName="Classification" ma:displayName="Classification" ma:readOnly="false" ma:fieldId="{69a76db3-0581-46ae-844d-b6599c9d7036}" ma:sspId="c4480557-28ee-4200-b705-f4b4ceb9c11a" ma:termSetId="8feb0b63-8672-4f69-8e69-5df4ee99faf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f8b6baa267c0456bbf6a8d18c49a130b" ma:index="38" nillable="true" ma:taxonomy="true" ma:internalName="f8b6baa267c0456bbf6a8d18c49a130b" ma:taxonomyFieldName="Cat_x00e9_gorie_x0020_Documentaire" ma:displayName="Catégorie Documentaire" ma:readOnly="false" ma:fieldId="{f8b6baa2-67c0-456b-bf6a-8d18c49a130b}" ma:sspId="c4480557-28ee-4200-b705-f4b4ceb9c11a" ma:termSetId="5548a444-67a9-4fed-ab61-d9aae03cf8e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l0a6b4600f484920bbceae0813174244" ma:index="39" nillable="true" ma:taxonomy="true" ma:internalName="l0a6b4600f484920bbceae0813174244" ma:taxonomyFieldName="Prestataire_x0028_s_x0029_" ma:displayName="Prestataire(s)" ma:readOnly="false" ma:fieldId="{50a6b460-0f48-4920-bbce-ae0813174244}" ma:taxonomyMulti="true" ma:sspId="c4480557-28ee-4200-b705-f4b4ceb9c11a" ma:termSetId="46ab08c7-aeb3-4684-9e81-fb4503d5290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b2804ef99be44b9e8166e80a6c2eb9f1" ma:index="40" nillable="true" ma:taxonomy="true" ma:internalName="b2804ef99be44b9e8166e80a6c2eb9f1" ma:taxonomyFieldName="Statut_x0020_du_x0020_document" ma:displayName="Statut du document" ma:readOnly="false" ma:default="" ma:fieldId="{b2804ef9-9be4-4b9e-8166-e80a6c2eb9f1}" ma:sspId="c4480557-28ee-4200-b705-f4b4ceb9c11a" ma:termSetId="57d84b5c-8637-4a53-9541-e98f138eeb7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ef0f6fc4ed046399a9d01fd3a7d6a6a" ma:index="41" nillable="true" ma:taxonomy="true" ma:internalName="eef0f6fc4ed046399a9d01fd3a7d6a6a" ma:taxonomyFieldName="Sort_x0020_Final_x0020__x0028_Archivage_x0029_1" ma:displayName="Sort Final (Archivage)" ma:indexed="true" ma:readOnly="false" ma:fieldId="{eef0f6fc-4ed0-4639-9a9d-01fd3a7d6a6a}" ma:sspId="c4480557-28ee-4200-b705-f4b4ceb9c11a" ma:termSetId="894a0867-9216-43ab-99c5-e7b2cbb034e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c4aa6e782e045f6bb87dab01c971b56" ma:index="42" nillable="true" ma:taxonomy="true" ma:internalName="mc4aa6e782e045f6bb87dab01c971b56" ma:taxonomyFieldName="Version_x0020_Applicative0" ma:displayName="Version Applicative" ma:readOnly="false" ma:default="" ma:fieldId="{6c4aa6e7-82e0-45f6-bb87-dab01c971b56}" ma:taxonomyMulti="true" ma:sspId="c4480557-28ee-4200-b705-f4b4ceb9c11a" ma:termSetId="3d1661bf-2cce-4a88-b69a-0a25d82a555a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g30fb2d8061a4d40b63138f91c1a832e" ma:index="43" nillable="true" ma:taxonomy="true" ma:internalName="g30fb2d8061a4d40b63138f91c1a832e" ma:taxonomyFieldName="March_x00e9_" ma:displayName="Marché" ma:readOnly="false" ma:fieldId="{030fb2d8-061a-4d40-b631-38f91c1a832e}" ma:sspId="c4480557-28ee-4200-b705-f4b4ceb9c11a" ma:termSetId="e41f313d-41ce-4da8-b34e-2b8403642257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c48032-22c6-442a-abd9-fcbfb449e04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25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6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2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3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4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4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4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4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50" nillable="true" ma:taxonomy="true" ma:internalName="lcf76f155ced4ddcb4097134ff3c332f" ma:taxonomyFieldName="MediaServiceImageTags" ma:displayName="Balises d’images" ma:readOnly="false" ma:fieldId="{5cf76f15-5ced-4ddc-b409-7134ff3c332f}" ma:taxonomyMulti="true" ma:sspId="c4480557-28ee-4200-b705-f4b4ceb9c11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5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5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6" ma:displayName="Type de contenu"/>
        <xsd:element ref="dc:title" minOccurs="0" maxOccurs="1" ma:index="1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odificateurAlfresco xmlns="f6ca01e7-bd19-41f1-999c-e032ef5104c3" xsi:nil="true"/>
    <_ip_UnifiedCompliancePolicyUIAction xmlns="http://schemas.microsoft.com/sharepoint/v3" xsi:nil="true"/>
    <Référence_x0020_Bon_x0020_de_x0020_Commande xmlns="f6ca01e7-bd19-41f1-999c-e032ef5104c3" xsi:nil="true"/>
    <Référence_x0020_Documentaire xmlns="f6ca01e7-bd19-41f1-999c-e032ef5104c3" xsi:nil="true"/>
    <f8b6baa267c0456bbf6a8d18c49a130b xmlns="f6ca01e7-bd19-41f1-999c-e032ef5104c3">
      <Terms xmlns="http://schemas.microsoft.com/office/infopath/2007/PartnerControls"/>
    </f8b6baa267c0456bbf6a8d18c49a130b>
    <eef0f6fc4ed046399a9d01fd3a7d6a6a xmlns="f6ca01e7-bd19-41f1-999c-e032ef5104c3">
      <Terms xmlns="http://schemas.microsoft.com/office/infopath/2007/PartnerControls"/>
    </eef0f6fc4ed046399a9d01fd3a7d6a6a>
    <Chantier xmlns="f6ca01e7-bd19-41f1-999c-e032ef5104c3" xsi:nil="true"/>
    <Durée_x0020_d_x0027_Utilité_x0020_Administrative_x0020__x0028_DUA_x0029_ xmlns="f6ca01e7-bd19-41f1-999c-e032ef5104c3" xsi:nil="true"/>
    <Environnement xmlns="f6ca01e7-bd19-41f1-999c-e032ef5104c3" xsi:nil="true"/>
    <p671c8df16a44846939d278d4958f62c xmlns="f6ca01e7-bd19-41f1-999c-e032ef5104c3">
      <Terms xmlns="http://schemas.microsoft.com/office/infopath/2007/PartnerControls"/>
    </p671c8df16a44846939d278d4958f62c>
    <_ExtendedDescription xmlns="http://schemas.microsoft.com/sharepoint/v3" xsi:nil="true"/>
    <b2804ef99be44b9e8166e80a6c2eb9f1 xmlns="f6ca01e7-bd19-41f1-999c-e032ef5104c3">
      <Terms xmlns="http://schemas.microsoft.com/office/infopath/2007/PartnerControls"/>
    </b2804ef99be44b9e8166e80a6c2eb9f1>
    <mc4aa6e782e045f6bb87dab01c971b56 xmlns="f6ca01e7-bd19-41f1-999c-e032ef5104c3">
      <Terms xmlns="http://schemas.microsoft.com/office/infopath/2007/PartnerControls"/>
    </mc4aa6e782e045f6bb87dab01c971b56>
    <_ip_UnifiedCompliancePolicyProperties xmlns="http://schemas.microsoft.com/sharepoint/v3" xsi:nil="true"/>
    <m312bc62cb0243b6a873cbbf4dace6b2 xmlns="f6ca01e7-bd19-41f1-999c-e032ef5104c3">
      <Terms xmlns="http://schemas.microsoft.com/office/infopath/2007/PartnerControls"/>
    </m312bc62cb0243b6a873cbbf4dace6b2>
    <b084a4cb34a444d7969136255594d2f3 xmlns="f6ca01e7-bd19-41f1-999c-e032ef5104c3">
      <Terms xmlns="http://schemas.microsoft.com/office/infopath/2007/PartnerControls"/>
    </b084a4cb34a444d7969136255594d2f3>
    <CreateurAlfresco xmlns="f6ca01e7-bd19-41f1-999c-e032ef5104c3" xsi:nil="true"/>
    <g30fb2d8061a4d40b63138f91c1a832e xmlns="f6ca01e7-bd19-41f1-999c-e032ef5104c3">
      <Terms xmlns="http://schemas.microsoft.com/office/infopath/2007/PartnerControls"/>
    </g30fb2d8061a4d40b63138f91c1a832e>
    <lcf76f155ced4ddcb4097134ff3c332f xmlns="c4c48032-22c6-442a-abd9-fcbfb449e040">
      <Terms xmlns="http://schemas.microsoft.com/office/infopath/2007/PartnerControls"/>
    </lcf76f155ced4ddcb4097134ff3c332f>
    <Ticket_x0020_Changement xmlns="f6ca01e7-bd19-41f1-999c-e032ef5104c3" xsi:nil="true"/>
    <m9a76db3058146ae844db6599c9d7036 xmlns="f6ca01e7-bd19-41f1-999c-e032ef5104c3">
      <Terms xmlns="http://schemas.microsoft.com/office/infopath/2007/PartnerControls"/>
    </m9a76db3058146ae844db6599c9d7036>
    <TaxCatchAll xmlns="f6ca01e7-bd19-41f1-999c-e032ef5104c3" xsi:nil="true"/>
    <TaxCatchAllLabel xmlns="f6ca01e7-bd19-41f1-999c-e032ef5104c3" xsi:nil="true"/>
    <l0a6b4600f484920bbceae0813174244 xmlns="f6ca01e7-bd19-41f1-999c-e032ef5104c3">
      <Terms xmlns="http://schemas.microsoft.com/office/infopath/2007/PartnerControls"/>
    </l0a6b4600f484920bbceae0813174244>
    <MediaLengthInSeconds xmlns="c4c48032-22c6-442a-abd9-fcbfb449e040" xsi:nil="true"/>
    <SharedWithUsers xmlns="f6ca01e7-bd19-41f1-999c-e032ef5104c3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DC502CE4-333B-415B-BE03-FC2D92A14D8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F8B7E1F-C812-43A9-A745-BF26EB5BDB5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f6ca01e7-bd19-41f1-999c-e032ef5104c3"/>
    <ds:schemaRef ds:uri="c4c48032-22c6-442a-abd9-fcbfb449e04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A17D088-35C4-4333-8398-BD869F98CC61}">
  <ds:schemaRefs>
    <ds:schemaRef ds:uri="http://schemas.openxmlformats.org/package/2006/metadata/core-properties"/>
    <ds:schemaRef ds:uri="f6ca01e7-bd19-41f1-999c-e032ef5104c3"/>
    <ds:schemaRef ds:uri="http://www.w3.org/XML/1998/namespace"/>
    <ds:schemaRef ds:uri="http://purl.org/dc/elements/1.1/"/>
    <ds:schemaRef ds:uri="http://purl.org/dc/dcmitype/"/>
    <ds:schemaRef ds:uri="http://schemas.microsoft.com/office/2006/metadata/properties"/>
    <ds:schemaRef ds:uri="c4c48032-22c6-442a-abd9-fcbfb449e040"/>
    <ds:schemaRef ds:uri="http://schemas.microsoft.com/office/2006/documentManagement/types"/>
    <ds:schemaRef ds:uri="http://schemas.microsoft.com/office/infopath/2007/PartnerControls"/>
    <ds:schemaRef ds:uri="http://schemas.microsoft.com/sharepoint/v3"/>
    <ds:schemaRef ds:uri="http://purl.org/dc/terms/"/>
  </ds:schemaRefs>
</ds:datastoreItem>
</file>

<file path=docMetadata/LabelInfo.xml><?xml version="1.0" encoding="utf-8"?>
<clbl:labelList xmlns:clbl="http://schemas.microsoft.com/office/2020/mipLabelMetadata">
  <clbl:label id="{fe9645ce-24f7-4fa7-847c-11dc6037a35a}" enabled="1" method="Standard" siteId="{b9e9ed43-edf4-4755-925b-76f18f50dbe7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2457</TotalTime>
  <Words>40</Words>
  <Application>Microsoft Office PowerPoint</Application>
  <PresentationFormat>Grand écran</PresentationFormat>
  <Paragraphs>4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Default Theme</vt:lpstr>
      <vt:lpstr>Présentation PowerPoint</vt:lpstr>
    </vt:vector>
  </TitlesOfParts>
  <Company>CNAMTS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Comité citoyen</dc:title>
  <dc:creator>ROSAYE SEBASTIEN (CNAM / Paris)</dc:creator>
  <cp:lastModifiedBy>Steve Ehemba</cp:lastModifiedBy>
  <cp:revision>97</cp:revision>
  <dcterms:created xsi:type="dcterms:W3CDTF">2021-09-30T05:29:32Z</dcterms:created>
  <dcterms:modified xsi:type="dcterms:W3CDTF">2025-12-02T09:55:13Z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e9645ce-24f7-4fa7-847c-11dc6037a35a_Enabled">
    <vt:lpwstr>true</vt:lpwstr>
  </property>
  <property fmtid="{D5CDD505-2E9C-101B-9397-08002B2CF9AE}" pid="3" name="MSIP_Label_fe9645ce-24f7-4fa7-847c-11dc6037a35a_SetDate">
    <vt:lpwstr>2025-10-09T08:14:27Z</vt:lpwstr>
  </property>
  <property fmtid="{D5CDD505-2E9C-101B-9397-08002B2CF9AE}" pid="4" name="MSIP_Label_fe9645ce-24f7-4fa7-847c-11dc6037a35a_Method">
    <vt:lpwstr>Standard</vt:lpwstr>
  </property>
  <property fmtid="{D5CDD505-2E9C-101B-9397-08002B2CF9AE}" pid="5" name="MSIP_Label_fe9645ce-24f7-4fa7-847c-11dc6037a35a_Name">
    <vt:lpwstr>(FRA) C-Confidentiel</vt:lpwstr>
  </property>
  <property fmtid="{D5CDD505-2E9C-101B-9397-08002B2CF9AE}" pid="6" name="MSIP_Label_fe9645ce-24f7-4fa7-847c-11dc6037a35a_SiteId">
    <vt:lpwstr>b9e9ed43-edf4-4755-925b-76f18f50dbe7</vt:lpwstr>
  </property>
  <property fmtid="{D5CDD505-2E9C-101B-9397-08002B2CF9AE}" pid="7" name="MSIP_Label_fe9645ce-24f7-4fa7-847c-11dc6037a35a_ActionId">
    <vt:lpwstr>9d52c083-a83c-4078-aa71-4b23b7852cd4</vt:lpwstr>
  </property>
  <property fmtid="{D5CDD505-2E9C-101B-9397-08002B2CF9AE}" pid="8" name="MSIP_Label_fe9645ce-24f7-4fa7-847c-11dc6037a35a_ContentBits">
    <vt:lpwstr>0</vt:lpwstr>
  </property>
  <property fmtid="{D5CDD505-2E9C-101B-9397-08002B2CF9AE}" pid="9" name="MSIP_Label_fe9645ce-24f7-4fa7-847c-11dc6037a35a_Tag">
    <vt:lpwstr>10, 3, 0, 1</vt:lpwstr>
  </property>
  <property fmtid="{D5CDD505-2E9C-101B-9397-08002B2CF9AE}" pid="10" name="ContentTypeId">
    <vt:lpwstr>0x010100333226B5D6902549BFE4A72F45A4400B010092345AB85CE3CE47838D458FBAC61B5D</vt:lpwstr>
  </property>
  <property fmtid="{D5CDD505-2E9C-101B-9397-08002B2CF9AE}" pid="11" name="Classification">
    <vt:lpwstr/>
  </property>
  <property fmtid="{D5CDD505-2E9C-101B-9397-08002B2CF9AE}" pid="12" name="Prestataire(s)">
    <vt:lpwstr/>
  </property>
  <property fmtid="{D5CDD505-2E9C-101B-9397-08002B2CF9AE}" pid="13" name="Prestataire_x0028_s_x0029_">
    <vt:lpwstr/>
  </property>
  <property fmtid="{D5CDD505-2E9C-101B-9397-08002B2CF9AE}" pid="14" name="Type_x0020_de_x0020_document_x0020_ANS">
    <vt:lpwstr/>
  </property>
  <property fmtid="{D5CDD505-2E9C-101B-9397-08002B2CF9AE}" pid="15" name="Direction_x0020__x002F__x0020_Service">
    <vt:lpwstr/>
  </property>
  <property fmtid="{D5CDD505-2E9C-101B-9397-08002B2CF9AE}" pid="16" name="Statut du document">
    <vt:lpwstr/>
  </property>
  <property fmtid="{D5CDD505-2E9C-101B-9397-08002B2CF9AE}" pid="17" name="Projet">
    <vt:lpwstr/>
  </property>
  <property fmtid="{D5CDD505-2E9C-101B-9397-08002B2CF9AE}" pid="18" name="Statut_x0020_du_x0020_document">
    <vt:lpwstr/>
  </property>
  <property fmtid="{D5CDD505-2E9C-101B-9397-08002B2CF9AE}" pid="19" name="Catégorie Documentaire">
    <vt:lpwstr/>
  </property>
  <property fmtid="{D5CDD505-2E9C-101B-9397-08002B2CF9AE}" pid="20" name="Version_x0020_Applicative0">
    <vt:lpwstr/>
  </property>
  <property fmtid="{D5CDD505-2E9C-101B-9397-08002B2CF9AE}" pid="21" name="Version Applicative0">
    <vt:lpwstr/>
  </property>
  <property fmtid="{D5CDD505-2E9C-101B-9397-08002B2CF9AE}" pid="22" name="MediaServiceImageTags">
    <vt:lpwstr/>
  </property>
  <property fmtid="{D5CDD505-2E9C-101B-9397-08002B2CF9AE}" pid="23" name="Marché">
    <vt:lpwstr/>
  </property>
  <property fmtid="{D5CDD505-2E9C-101B-9397-08002B2CF9AE}" pid="24" name="March_x00e9_">
    <vt:lpwstr/>
  </property>
  <property fmtid="{D5CDD505-2E9C-101B-9397-08002B2CF9AE}" pid="25" name="Direction / Service">
    <vt:lpwstr/>
  </property>
  <property fmtid="{D5CDD505-2E9C-101B-9397-08002B2CF9AE}" pid="26" name="Cat_x00e9_gorie_x0020_Documentaire">
    <vt:lpwstr/>
  </property>
  <property fmtid="{D5CDD505-2E9C-101B-9397-08002B2CF9AE}" pid="27" name="Sort_x0020_Final_x0020__x0028_Archivage_x0029_1">
    <vt:lpwstr/>
  </property>
  <property fmtid="{D5CDD505-2E9C-101B-9397-08002B2CF9AE}" pid="28" name="Type de document ANS">
    <vt:lpwstr/>
  </property>
  <property fmtid="{D5CDD505-2E9C-101B-9397-08002B2CF9AE}" pid="29" name="Sort Final (Archivage)1">
    <vt:lpwstr/>
  </property>
  <property fmtid="{D5CDD505-2E9C-101B-9397-08002B2CF9AE}" pid="30" name="Order">
    <vt:r8>1122100</vt:r8>
  </property>
  <property fmtid="{D5CDD505-2E9C-101B-9397-08002B2CF9AE}" pid="31" name="xd_ProgID">
    <vt:lpwstr/>
  </property>
  <property fmtid="{D5CDD505-2E9C-101B-9397-08002B2CF9AE}" pid="32" name="ComplianceAssetId">
    <vt:lpwstr/>
  </property>
  <property fmtid="{D5CDD505-2E9C-101B-9397-08002B2CF9AE}" pid="33" name="TemplateUrl">
    <vt:lpwstr/>
  </property>
  <property fmtid="{D5CDD505-2E9C-101B-9397-08002B2CF9AE}" pid="34" name="TriggerFlowInfo">
    <vt:lpwstr/>
  </property>
  <property fmtid="{D5CDD505-2E9C-101B-9397-08002B2CF9AE}" pid="35" name="xd_Signature">
    <vt:bool>false</vt:bool>
  </property>
</Properties>
</file>