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47" r:id="rId4"/>
    <p:sldMasterId id="2147483758" r:id="rId5"/>
    <p:sldMasterId id="2147483795" r:id="rId6"/>
    <p:sldMasterId id="2147483809" r:id="rId7"/>
  </p:sldMasterIdLst>
  <p:notesMasterIdLst>
    <p:notesMasterId r:id="rId32"/>
  </p:notesMasterIdLst>
  <p:handoutMasterIdLst>
    <p:handoutMasterId r:id="rId33"/>
  </p:handoutMasterIdLst>
  <p:sldIdLst>
    <p:sldId id="230719563" r:id="rId8"/>
    <p:sldId id="230719603" r:id="rId9"/>
    <p:sldId id="230719817" r:id="rId10"/>
    <p:sldId id="230719834" r:id="rId11"/>
    <p:sldId id="230719841" r:id="rId12"/>
    <p:sldId id="230719840" r:id="rId13"/>
    <p:sldId id="230719837" r:id="rId14"/>
    <p:sldId id="230719838" r:id="rId15"/>
    <p:sldId id="230719823" r:id="rId16"/>
    <p:sldId id="230719829" r:id="rId17"/>
    <p:sldId id="230719824" r:id="rId18"/>
    <p:sldId id="230719825" r:id="rId19"/>
    <p:sldId id="230719826" r:id="rId20"/>
    <p:sldId id="230719827" r:id="rId21"/>
    <p:sldId id="230719828" r:id="rId22"/>
    <p:sldId id="230719830" r:id="rId23"/>
    <p:sldId id="230719831" r:id="rId24"/>
    <p:sldId id="230719832" r:id="rId25"/>
    <p:sldId id="230719833" r:id="rId26"/>
    <p:sldId id="230719814" r:id="rId27"/>
    <p:sldId id="230719815" r:id="rId28"/>
    <p:sldId id="230719816" r:id="rId29"/>
    <p:sldId id="230719807" r:id="rId30"/>
    <p:sldId id="230719819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ésentation de mon espace santé" id="{75EBFBA5-144B-4F1F-B66C-F543F4CCDA76}">
          <p14:sldIdLst>
            <p14:sldId id="230719563"/>
            <p14:sldId id="230719603"/>
            <p14:sldId id="230719817"/>
            <p14:sldId id="230719834"/>
            <p14:sldId id="230719841"/>
            <p14:sldId id="230719840"/>
            <p14:sldId id="230719837"/>
            <p14:sldId id="230719838"/>
            <p14:sldId id="230719823"/>
            <p14:sldId id="230719829"/>
            <p14:sldId id="230719824"/>
            <p14:sldId id="230719825"/>
            <p14:sldId id="230719826"/>
            <p14:sldId id="230719827"/>
            <p14:sldId id="230719828"/>
            <p14:sldId id="230719830"/>
            <p14:sldId id="230719831"/>
            <p14:sldId id="230719832"/>
            <p14:sldId id="230719833"/>
            <p14:sldId id="230719814"/>
            <p14:sldId id="230719815"/>
            <p14:sldId id="230719816"/>
            <p14:sldId id="230719807"/>
            <p14:sldId id="23071981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odie FIANCETTE" initials="EF" lastIdx="1" clrIdx="0"/>
  <p:cmAuthor id="2" name="Muriel Bakassa Traore" initials="MBT" lastIdx="2" clrIdx="1"/>
  <p:cmAuthor id="3" name="DECKER AMELIE (CNAM / Paris)" initials="DA(/P" lastIdx="9" clrIdx="2"/>
  <p:cmAuthor id="4" name=" " initials="VC(" lastIdx="2" clrIdx="3">
    <p:extLst>
      <p:ext uri="{19B8F6BF-5375-455C-9EA6-DF929625EA0E}">
        <p15:presenceInfo xmlns:p15="http://schemas.microsoft.com/office/powerpoint/2012/main" userId="S-1-5-21-27022435-3177379373-3347635678-11307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2F75B5"/>
    <a:srgbClr val="F9FAFF"/>
    <a:srgbClr val="DF2680"/>
    <a:srgbClr val="FFF3F9"/>
    <a:srgbClr val="F0FBFE"/>
    <a:srgbClr val="FFD9EC"/>
    <a:srgbClr val="464646"/>
    <a:srgbClr val="EBEFFC"/>
    <a:srgbClr val="2A9C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C2186A-5A63-53AF-5313-D0E733E1C4FD}" v="4288" dt="2023-03-15T17:20:50.483"/>
    <p1510:client id="{45EAFE3D-EB55-4782-9651-1A9154604FC2}" v="12" dt="2022-09-22T18:48:30.495"/>
    <p1510:client id="{46753F73-3A42-9DF6-5EE8-C76ABF6EB3B7}" v="18" dt="2023-05-11T07:40:31.509"/>
    <p1510:client id="{48B67E17-33E4-4EF6-9FC4-00CB7A6B43F2}" v="7" dt="2023-05-10T16:17:43.710"/>
    <p1510:client id="{54BDFCEB-42C3-408A-9FF6-6B750EC10506}" v="30" dt="2022-10-13T11:31:20.633"/>
    <p1510:client id="{7940A75A-4759-4FC7-AA03-BF87454ECFD8}" v="113" dt="2022-10-13T11:06:38.487"/>
    <p1510:client id="{9A615232-2AA3-46C5-BC11-5961FE565256}" v="120" dt="2022-09-20T12:39:36.463"/>
    <p1510:client id="{A24BF531-53D5-47FF-A57C-B04D63689381}" v="14" dt="2023-05-10T16:10:33.714"/>
    <p1510:client id="{A924D642-92C3-4FAC-B5C4-82C14A52248D}" v="1037" dt="2022-11-08T10:53:46.567"/>
    <p1510:client id="{A92EFC81-424F-4090-80F3-C04C8E2EE17A}" v="95" dt="2022-09-22T08:36:49.623"/>
    <p1510:client id="{B06E829D-F5A8-48AD-A1BE-5390003362D4}" v="212" dt="2022-11-08T09:11:02.921"/>
    <p1510:client id="{B770E6A4-9F00-495C-8AFD-0C4A0E4CAE25}" v="4" dt="2023-03-15T13:35:07.546"/>
    <p1510:client id="{C284F4C4-5911-4E66-944D-01A1E4CC99A0}" v="2" dt="2022-11-09T14:39:04.767"/>
    <p1510:client id="{D57C9DBF-EF6E-42EC-B9B1-FF2ABAC73D02}" v="46" dt="2022-09-23T06:21:05.7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2C8C85-51F0-491E-9774-3900AFEF0FD7}" styleName="Style léger 2 - Accentuation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90" autoAdjust="0"/>
    <p:restoredTop sz="96837" autoAdjust="0"/>
  </p:normalViewPr>
  <p:slideViewPr>
    <p:cSldViewPr snapToGrid="0">
      <p:cViewPr varScale="1">
        <p:scale>
          <a:sx n="69" d="100"/>
          <a:sy n="69" d="100"/>
        </p:scale>
        <p:origin x="7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 LORIN" userId="S::anne.lorin@esante.gouv.fr::36a05026-be65-4a4f-986d-ceb908be52cf" providerId="AD" clId="Web-{54BDFCEB-42C3-408A-9FF6-6B750EC10506}"/>
    <pc:docChg chg="modSld">
      <pc:chgData name="Anne LORIN" userId="S::anne.lorin@esante.gouv.fr::36a05026-be65-4a4f-986d-ceb908be52cf" providerId="AD" clId="Web-{54BDFCEB-42C3-408A-9FF6-6B750EC10506}" dt="2022-10-13T11:31:20.633" v="29" actId="20577"/>
      <pc:docMkLst>
        <pc:docMk/>
      </pc:docMkLst>
      <pc:sldChg chg="modSp">
        <pc:chgData name="Anne LORIN" userId="S::anne.lorin@esante.gouv.fr::36a05026-be65-4a4f-986d-ceb908be52cf" providerId="AD" clId="Web-{54BDFCEB-42C3-408A-9FF6-6B750EC10506}" dt="2022-10-13T11:31:20.633" v="29" actId="20577"/>
        <pc:sldMkLst>
          <pc:docMk/>
          <pc:sldMk cId="1146699639" sldId="230719604"/>
        </pc:sldMkLst>
        <pc:spChg chg="mod">
          <ac:chgData name="Anne LORIN" userId="S::anne.lorin@esante.gouv.fr::36a05026-be65-4a4f-986d-ceb908be52cf" providerId="AD" clId="Web-{54BDFCEB-42C3-408A-9FF6-6B750EC10506}" dt="2022-10-13T11:31:20.633" v="29" actId="20577"/>
          <ac:spMkLst>
            <pc:docMk/>
            <pc:sldMk cId="1146699639" sldId="230719604"/>
            <ac:spMk id="2" creationId="{00000000-0000-0000-0000-000000000000}"/>
          </ac:spMkLst>
        </pc:spChg>
      </pc:sldChg>
    </pc:docChg>
  </pc:docChgLst>
  <pc:docChgLst>
    <pc:chgData name="BILLARD, Marianne (DNS)" userId="S::marianne.billard_sante.gouv.fr#ext#@esantegouv.onmicrosoft.com::f0bb4e85-cd8f-49a3-9156-63f674139205" providerId="AD" clId="Web-{A924D642-92C3-4FAC-B5C4-82C14A52248D}"/>
    <pc:docChg chg="addSld modSld modSection">
      <pc:chgData name="BILLARD, Marianne (DNS)" userId="S::marianne.billard_sante.gouv.fr#ext#@esantegouv.onmicrosoft.com::f0bb4e85-cd8f-49a3-9156-63f674139205" providerId="AD" clId="Web-{A924D642-92C3-4FAC-B5C4-82C14A52248D}" dt="2022-11-08T10:53:46.348" v="558" actId="20577"/>
      <pc:docMkLst>
        <pc:docMk/>
      </pc:docMkLst>
      <pc:sldChg chg="addSp delSp modSp">
        <pc:chgData name="BILLARD, Marianne (DNS)" userId="S::marianne.billard_sante.gouv.fr#ext#@esantegouv.onmicrosoft.com::f0bb4e85-cd8f-49a3-9156-63f674139205" providerId="AD" clId="Web-{A924D642-92C3-4FAC-B5C4-82C14A52248D}" dt="2022-11-08T10:49:22.731" v="41" actId="14100"/>
        <pc:sldMkLst>
          <pc:docMk/>
          <pc:sldMk cId="388287946" sldId="230719651"/>
        </pc:sldMkLst>
        <pc:spChg chg="add del mod">
          <ac:chgData name="BILLARD, Marianne (DNS)" userId="S::marianne.billard_sante.gouv.fr#ext#@esantegouv.onmicrosoft.com::f0bb4e85-cd8f-49a3-9156-63f674139205" providerId="AD" clId="Web-{A924D642-92C3-4FAC-B5C4-82C14A52248D}" dt="2022-11-08T10:48:35.183" v="20"/>
          <ac:spMkLst>
            <pc:docMk/>
            <pc:sldMk cId="388287946" sldId="230719651"/>
            <ac:spMk id="6" creationId="{BAFC0654-386D-6259-873B-C1177872D388}"/>
          </ac:spMkLst>
        </pc:spChg>
        <pc:spChg chg="add mod">
          <ac:chgData name="BILLARD, Marianne (DNS)" userId="S::marianne.billard_sante.gouv.fr#ext#@esantegouv.onmicrosoft.com::f0bb4e85-cd8f-49a3-9156-63f674139205" providerId="AD" clId="Web-{A924D642-92C3-4FAC-B5C4-82C14A52248D}" dt="2022-11-08T10:48:26.980" v="17" actId="1076"/>
          <ac:spMkLst>
            <pc:docMk/>
            <pc:sldMk cId="388287946" sldId="230719651"/>
            <ac:spMk id="9" creationId="{7AB7C5E3-24DA-8D57-B7E3-4ADE3FB903E8}"/>
          </ac:spMkLst>
        </pc:spChg>
        <pc:spChg chg="add mod">
          <ac:chgData name="BILLARD, Marianne (DNS)" userId="S::marianne.billard_sante.gouv.fr#ext#@esantegouv.onmicrosoft.com::f0bb4e85-cd8f-49a3-9156-63f674139205" providerId="AD" clId="Web-{A924D642-92C3-4FAC-B5C4-82C14A52248D}" dt="2022-11-08T10:48:33.308" v="19" actId="1076"/>
          <ac:spMkLst>
            <pc:docMk/>
            <pc:sldMk cId="388287946" sldId="230719651"/>
            <ac:spMk id="10" creationId="{FAC16495-0B2E-4B42-1F41-7DF9D1811DF3}"/>
          </ac:spMkLst>
        </pc:spChg>
        <pc:spChg chg="add mod">
          <ac:chgData name="BILLARD, Marianne (DNS)" userId="S::marianne.billard_sante.gouv.fr#ext#@esantegouv.onmicrosoft.com::f0bb4e85-cd8f-49a3-9156-63f674139205" providerId="AD" clId="Web-{A924D642-92C3-4FAC-B5C4-82C14A52248D}" dt="2022-11-08T10:49:22.731" v="41" actId="14100"/>
          <ac:spMkLst>
            <pc:docMk/>
            <pc:sldMk cId="388287946" sldId="230719651"/>
            <ac:spMk id="12" creationId="{33B2C931-A382-8871-6A8E-E1718FDEE33A}"/>
          </ac:spMkLst>
        </pc:spChg>
        <pc:spChg chg="mod">
          <ac:chgData name="BILLARD, Marianne (DNS)" userId="S::marianne.billard_sante.gouv.fr#ext#@esantegouv.onmicrosoft.com::f0bb4e85-cd8f-49a3-9156-63f674139205" providerId="AD" clId="Web-{A924D642-92C3-4FAC-B5C4-82C14A52248D}" dt="2022-11-08T10:47:58.166" v="12" actId="14100"/>
          <ac:spMkLst>
            <pc:docMk/>
            <pc:sldMk cId="388287946" sldId="230719651"/>
            <ac:spMk id="56" creationId="{B97C2EAE-57ED-4710-A4F6-C4DE63B7BE15}"/>
          </ac:spMkLst>
        </pc:spChg>
        <pc:spChg chg="mod">
          <ac:chgData name="BILLARD, Marianne (DNS)" userId="S::marianne.billard_sante.gouv.fr#ext#@esantegouv.onmicrosoft.com::f0bb4e85-cd8f-49a3-9156-63f674139205" providerId="AD" clId="Web-{A924D642-92C3-4FAC-B5C4-82C14A52248D}" dt="2022-11-08T10:47:33.121" v="6" actId="1076"/>
          <ac:spMkLst>
            <pc:docMk/>
            <pc:sldMk cId="388287946" sldId="230719651"/>
            <ac:spMk id="57" creationId="{96F02970-1205-49DB-9116-059AC7DF7E22}"/>
          </ac:spMkLst>
        </pc:spChg>
        <pc:spChg chg="mod">
          <ac:chgData name="BILLARD, Marianne (DNS)" userId="S::marianne.billard_sante.gouv.fr#ext#@esantegouv.onmicrosoft.com::f0bb4e85-cd8f-49a3-9156-63f674139205" providerId="AD" clId="Web-{A924D642-92C3-4FAC-B5C4-82C14A52248D}" dt="2022-11-08T10:47:14.962" v="2" actId="20577"/>
          <ac:spMkLst>
            <pc:docMk/>
            <pc:sldMk cId="388287946" sldId="230719651"/>
            <ac:spMk id="58" creationId="{B7E52BEC-1079-446F-B1DD-B0C108691A6D}"/>
          </ac:spMkLst>
        </pc:spChg>
        <pc:grpChg chg="mod">
          <ac:chgData name="BILLARD, Marianne (DNS)" userId="S::marianne.billard_sante.gouv.fr#ext#@esantegouv.onmicrosoft.com::f0bb4e85-cd8f-49a3-9156-63f674139205" providerId="AD" clId="Web-{A924D642-92C3-4FAC-B5C4-82C14A52248D}" dt="2022-11-08T10:47:37.291" v="8" actId="1076"/>
          <ac:grpSpMkLst>
            <pc:docMk/>
            <pc:sldMk cId="388287946" sldId="230719651"/>
            <ac:grpSpMk id="2" creationId="{00000000-0000-0000-0000-000000000000}"/>
          </ac:grpSpMkLst>
        </pc:grpChg>
        <pc:grpChg chg="mod">
          <ac:chgData name="BILLARD, Marianne (DNS)" userId="S::marianne.billard_sante.gouv.fr#ext#@esantegouv.onmicrosoft.com::f0bb4e85-cd8f-49a3-9156-63f674139205" providerId="AD" clId="Web-{A924D642-92C3-4FAC-B5C4-82C14A52248D}" dt="2022-11-08T10:48:08.729" v="13" actId="1076"/>
          <ac:grpSpMkLst>
            <pc:docMk/>
            <pc:sldMk cId="388287946" sldId="230719651"/>
            <ac:grpSpMk id="55" creationId="{00000000-0000-0000-0000-000000000000}"/>
          </ac:grpSpMkLst>
        </pc:grpChg>
      </pc:sldChg>
      <pc:sldChg chg="addSp modSp add replId">
        <pc:chgData name="BILLARD, Marianne (DNS)" userId="S::marianne.billard_sante.gouv.fr#ext#@esantegouv.onmicrosoft.com::f0bb4e85-cd8f-49a3-9156-63f674139205" providerId="AD" clId="Web-{A924D642-92C3-4FAC-B5C4-82C14A52248D}" dt="2022-11-08T10:53:46.348" v="558" actId="20577"/>
        <pc:sldMkLst>
          <pc:docMk/>
          <pc:sldMk cId="3871374746" sldId="230719665"/>
        </pc:sldMkLst>
        <pc:spChg chg="add mod">
          <ac:chgData name="BILLARD, Marianne (DNS)" userId="S::marianne.billard_sante.gouv.fr#ext#@esantegouv.onmicrosoft.com::f0bb4e85-cd8f-49a3-9156-63f674139205" providerId="AD" clId="Web-{A924D642-92C3-4FAC-B5C4-82C14A52248D}" dt="2022-11-08T10:49:52.295" v="58" actId="14100"/>
          <ac:spMkLst>
            <pc:docMk/>
            <pc:sldMk cId="3871374746" sldId="230719665"/>
            <ac:spMk id="5" creationId="{488EF955-8DDF-58F0-AD5F-480E195DB16E}"/>
          </ac:spMkLst>
        </pc:spChg>
        <pc:spChg chg="mod">
          <ac:chgData name="BILLARD, Marianne (DNS)" userId="S::marianne.billard_sante.gouv.fr#ext#@esantegouv.onmicrosoft.com::f0bb4e85-cd8f-49a3-9156-63f674139205" providerId="AD" clId="Web-{A924D642-92C3-4FAC-B5C4-82C14A52248D}" dt="2022-11-08T10:51:02.109" v="229" actId="20577"/>
          <ac:spMkLst>
            <pc:docMk/>
            <pc:sldMk cId="3871374746" sldId="230719665"/>
            <ac:spMk id="9" creationId="{7AB7C5E3-24DA-8D57-B7E3-4ADE3FB903E8}"/>
          </ac:spMkLst>
        </pc:spChg>
        <pc:spChg chg="mod">
          <ac:chgData name="BILLARD, Marianne (DNS)" userId="S::marianne.billard_sante.gouv.fr#ext#@esantegouv.onmicrosoft.com::f0bb4e85-cd8f-49a3-9156-63f674139205" providerId="AD" clId="Web-{A924D642-92C3-4FAC-B5C4-82C14A52248D}" dt="2022-11-08T10:53:46.348" v="558" actId="20577"/>
          <ac:spMkLst>
            <pc:docMk/>
            <pc:sldMk cId="3871374746" sldId="230719665"/>
            <ac:spMk id="10" creationId="{FAC16495-0B2E-4B42-1F41-7DF9D1811DF3}"/>
          </ac:spMkLst>
        </pc:spChg>
        <pc:spChg chg="mod">
          <ac:chgData name="BILLARD, Marianne (DNS)" userId="S::marianne.billard_sante.gouv.fr#ext#@esantegouv.onmicrosoft.com::f0bb4e85-cd8f-49a3-9156-63f674139205" providerId="AD" clId="Web-{A924D642-92C3-4FAC-B5C4-82C14A52248D}" dt="2022-11-08T10:49:49.044" v="57" actId="1076"/>
          <ac:spMkLst>
            <pc:docMk/>
            <pc:sldMk cId="3871374746" sldId="230719665"/>
            <ac:spMk id="12" creationId="{33B2C931-A382-8871-6A8E-E1718FDEE33A}"/>
          </ac:spMkLst>
        </pc:spChg>
      </pc:sldChg>
    </pc:docChg>
  </pc:docChgLst>
  <pc:docChgLst>
    <pc:chgData name="VIGIER, Claire (DNS)" userId="S::claire.vigier_sante.gouv.fr#ext#@esante.gouv.fr::646d4fc3-0b46-479a-b93d-65fe0e264425" providerId="AD" clId="Web-{45EAFE3D-EB55-4782-9651-1A9154604FC2}"/>
    <pc:docChg chg="modSld">
      <pc:chgData name="VIGIER, Claire (DNS)" userId="S::claire.vigier_sante.gouv.fr#ext#@esante.gouv.fr::646d4fc3-0b46-479a-b93d-65fe0e264425" providerId="AD" clId="Web-{45EAFE3D-EB55-4782-9651-1A9154604FC2}" dt="2022-09-22T18:48:30.495" v="11" actId="20577"/>
      <pc:docMkLst>
        <pc:docMk/>
      </pc:docMkLst>
      <pc:sldChg chg="modSp">
        <pc:chgData name="VIGIER, Claire (DNS)" userId="S::claire.vigier_sante.gouv.fr#ext#@esante.gouv.fr::646d4fc3-0b46-479a-b93d-65fe0e264425" providerId="AD" clId="Web-{45EAFE3D-EB55-4782-9651-1A9154604FC2}" dt="2022-09-22T18:48:30.495" v="11" actId="20577"/>
        <pc:sldMkLst>
          <pc:docMk/>
          <pc:sldMk cId="696374839" sldId="230719603"/>
        </pc:sldMkLst>
        <pc:spChg chg="mod">
          <ac:chgData name="VIGIER, Claire (DNS)" userId="S::claire.vigier_sante.gouv.fr#ext#@esante.gouv.fr::646d4fc3-0b46-479a-b93d-65fe0e264425" providerId="AD" clId="Web-{45EAFE3D-EB55-4782-9651-1A9154604FC2}" dt="2022-09-22T18:48:30.495" v="11" actId="20577"/>
          <ac:spMkLst>
            <pc:docMk/>
            <pc:sldMk cId="696374839" sldId="230719603"/>
            <ac:spMk id="3" creationId="{00000000-0000-0000-0000-000000000000}"/>
          </ac:spMkLst>
        </pc:spChg>
      </pc:sldChg>
    </pc:docChg>
  </pc:docChgLst>
  <pc:docChgLst>
    <pc:chgData name="Léa BOSQUAIN" userId="S::lea.bosquain@esante.gouv.fr::29629b55-ab34-4d23-8190-d6d5d16d66ff" providerId="AD" clId="Web-{46753F73-3A42-9DF6-5EE8-C76ABF6EB3B7}"/>
    <pc:docChg chg="modSld">
      <pc:chgData name="Léa BOSQUAIN" userId="S::lea.bosquain@esante.gouv.fr::29629b55-ab34-4d23-8190-d6d5d16d66ff" providerId="AD" clId="Web-{46753F73-3A42-9DF6-5EE8-C76ABF6EB3B7}" dt="2023-05-11T07:40:30.478" v="7" actId="20577"/>
      <pc:docMkLst>
        <pc:docMk/>
      </pc:docMkLst>
      <pc:sldChg chg="modSp">
        <pc:chgData name="Léa BOSQUAIN" userId="S::lea.bosquain@esante.gouv.fr::29629b55-ab34-4d23-8190-d6d5d16d66ff" providerId="AD" clId="Web-{46753F73-3A42-9DF6-5EE8-C76ABF6EB3B7}" dt="2023-05-11T07:40:30.478" v="7" actId="20577"/>
        <pc:sldMkLst>
          <pc:docMk/>
          <pc:sldMk cId="195170054" sldId="230719742"/>
        </pc:sldMkLst>
        <pc:spChg chg="mod">
          <ac:chgData name="Léa BOSQUAIN" userId="S::lea.bosquain@esante.gouv.fr::29629b55-ab34-4d23-8190-d6d5d16d66ff" providerId="AD" clId="Web-{46753F73-3A42-9DF6-5EE8-C76ABF6EB3B7}" dt="2023-05-11T07:40:30.478" v="7" actId="20577"/>
          <ac:spMkLst>
            <pc:docMk/>
            <pc:sldMk cId="195170054" sldId="230719742"/>
            <ac:spMk id="27" creationId="{00000000-0000-0000-0000-000000000000}"/>
          </ac:spMkLst>
        </pc:spChg>
      </pc:sldChg>
    </pc:docChg>
  </pc:docChgLst>
  <pc:docChgLst>
    <pc:chgData name="VIGIER, Claire (DNS)" userId="S::claire.vigier_sante.gouv.fr#ext#@esante.gouv.fr::646d4fc3-0b46-479a-b93d-65fe0e264425" providerId="AD" clId="Web-{A92EFC81-424F-4090-80F3-C04C8E2EE17A}"/>
    <pc:docChg chg="modSld">
      <pc:chgData name="VIGIER, Claire (DNS)" userId="S::claire.vigier_sante.gouv.fr#ext#@esante.gouv.fr::646d4fc3-0b46-479a-b93d-65fe0e264425" providerId="AD" clId="Web-{A92EFC81-424F-4090-80F3-C04C8E2EE17A}" dt="2022-09-22T08:36:49.607" v="62" actId="14100"/>
      <pc:docMkLst>
        <pc:docMk/>
      </pc:docMkLst>
      <pc:sldChg chg="modSp">
        <pc:chgData name="VIGIER, Claire (DNS)" userId="S::claire.vigier_sante.gouv.fr#ext#@esante.gouv.fr::646d4fc3-0b46-479a-b93d-65fe0e264425" providerId="AD" clId="Web-{A92EFC81-424F-4090-80F3-C04C8E2EE17A}" dt="2022-09-22T08:34:51.526" v="26" actId="20577"/>
        <pc:sldMkLst>
          <pc:docMk/>
          <pc:sldMk cId="4129539539" sldId="230719472"/>
        </pc:sldMkLst>
        <pc:spChg chg="mod">
          <ac:chgData name="VIGIER, Claire (DNS)" userId="S::claire.vigier_sante.gouv.fr#ext#@esante.gouv.fr::646d4fc3-0b46-479a-b93d-65fe0e264425" providerId="AD" clId="Web-{A92EFC81-424F-4090-80F3-C04C8E2EE17A}" dt="2022-09-22T08:34:51.526" v="26" actId="20577"/>
          <ac:spMkLst>
            <pc:docMk/>
            <pc:sldMk cId="4129539539" sldId="230719472"/>
            <ac:spMk id="20" creationId="{92570D1B-5646-4814-8761-4460A9B0639A}"/>
          </ac:spMkLst>
        </pc:spChg>
        <pc:spChg chg="mod">
          <ac:chgData name="VIGIER, Claire (DNS)" userId="S::claire.vigier_sante.gouv.fr#ext#@esante.gouv.fr::646d4fc3-0b46-479a-b93d-65fe0e264425" providerId="AD" clId="Web-{A92EFC81-424F-4090-80F3-C04C8E2EE17A}" dt="2022-09-22T08:34:43.541" v="21" actId="1076"/>
          <ac:spMkLst>
            <pc:docMk/>
            <pc:sldMk cId="4129539539" sldId="230719472"/>
            <ac:spMk id="21" creationId="{D605E425-D177-4C74-977D-1FA5B45A2987}"/>
          </ac:spMkLst>
        </pc:spChg>
      </pc:sldChg>
      <pc:sldChg chg="modSp">
        <pc:chgData name="VIGIER, Claire (DNS)" userId="S::claire.vigier_sante.gouv.fr#ext#@esante.gouv.fr::646d4fc3-0b46-479a-b93d-65fe0e264425" providerId="AD" clId="Web-{A92EFC81-424F-4090-80F3-C04C8E2EE17A}" dt="2022-09-22T08:34:02.009" v="14" actId="1076"/>
        <pc:sldMkLst>
          <pc:docMk/>
          <pc:sldMk cId="2947629977" sldId="230719563"/>
        </pc:sldMkLst>
        <pc:spChg chg="mod">
          <ac:chgData name="VIGIER, Claire (DNS)" userId="S::claire.vigier_sante.gouv.fr#ext#@esante.gouv.fr::646d4fc3-0b46-479a-b93d-65fe0e264425" providerId="AD" clId="Web-{A92EFC81-424F-4090-80F3-C04C8E2EE17A}" dt="2022-09-22T08:34:02.009" v="14" actId="1076"/>
          <ac:spMkLst>
            <pc:docMk/>
            <pc:sldMk cId="2947629977" sldId="230719563"/>
            <ac:spMk id="6" creationId="{1A346F03-AB25-4414-B839-DEB8A8D45A57}"/>
          </ac:spMkLst>
        </pc:spChg>
      </pc:sldChg>
      <pc:sldChg chg="addSp modSp">
        <pc:chgData name="VIGIER, Claire (DNS)" userId="S::claire.vigier_sante.gouv.fr#ext#@esante.gouv.fr::646d4fc3-0b46-479a-b93d-65fe0e264425" providerId="AD" clId="Web-{A92EFC81-424F-4090-80F3-C04C8E2EE17A}" dt="2022-09-22T08:36:49.607" v="62" actId="14100"/>
        <pc:sldMkLst>
          <pc:docMk/>
          <pc:sldMk cId="2265730648" sldId="230719628"/>
        </pc:sldMkLst>
        <pc:spChg chg="add mod">
          <ac:chgData name="VIGIER, Claire (DNS)" userId="S::claire.vigier_sante.gouv.fr#ext#@esante.gouv.fr::646d4fc3-0b46-479a-b93d-65fe0e264425" providerId="AD" clId="Web-{A92EFC81-424F-4090-80F3-C04C8E2EE17A}" dt="2022-09-22T08:36:49.607" v="62" actId="14100"/>
          <ac:spMkLst>
            <pc:docMk/>
            <pc:sldMk cId="2265730648" sldId="230719628"/>
            <ac:spMk id="2" creationId="{1E77102C-A6E9-E418-7201-BDB9641A08C8}"/>
          </ac:spMkLst>
        </pc:spChg>
      </pc:sldChg>
    </pc:docChg>
  </pc:docChgLst>
  <pc:docChgLst>
    <pc:chgData name="Maylis PERNIN" userId="S::maylis.pernin.ext@esante.gouv.fr::d52f518f-f995-4772-a9fb-0fa9cac925bf" providerId="AD" clId="Web-{7940A75A-4759-4FC7-AA03-BF87454ECFD8}"/>
    <pc:docChg chg="addSld delSld modSld modSection">
      <pc:chgData name="Maylis PERNIN" userId="S::maylis.pernin.ext@esante.gouv.fr::d52f518f-f995-4772-a9fb-0fa9cac925bf" providerId="AD" clId="Web-{7940A75A-4759-4FC7-AA03-BF87454ECFD8}" dt="2022-10-13T11:06:38.487" v="124"/>
      <pc:docMkLst>
        <pc:docMk/>
      </pc:docMkLst>
      <pc:sldChg chg="modSp">
        <pc:chgData name="Maylis PERNIN" userId="S::maylis.pernin.ext@esante.gouv.fr::d52f518f-f995-4772-a9fb-0fa9cac925bf" providerId="AD" clId="Web-{7940A75A-4759-4FC7-AA03-BF87454ECFD8}" dt="2022-10-13T11:02:25.790" v="9" actId="20577"/>
        <pc:sldMkLst>
          <pc:docMk/>
          <pc:sldMk cId="696374839" sldId="230719603"/>
        </pc:sldMkLst>
        <pc:spChg chg="mod">
          <ac:chgData name="Maylis PERNIN" userId="S::maylis.pernin.ext@esante.gouv.fr::d52f518f-f995-4772-a9fb-0fa9cac925bf" providerId="AD" clId="Web-{7940A75A-4759-4FC7-AA03-BF87454ECFD8}" dt="2022-10-13T11:02:25.790" v="9" actId="20577"/>
          <ac:spMkLst>
            <pc:docMk/>
            <pc:sldMk cId="696374839" sldId="230719603"/>
            <ac:spMk id="3" creationId="{00000000-0000-0000-0000-000000000000}"/>
          </ac:spMkLst>
        </pc:spChg>
      </pc:sldChg>
      <pc:sldChg chg="modSp mod modShow">
        <pc:chgData name="Maylis PERNIN" userId="S::maylis.pernin.ext@esante.gouv.fr::d52f518f-f995-4772-a9fb-0fa9cac925bf" providerId="AD" clId="Web-{7940A75A-4759-4FC7-AA03-BF87454ECFD8}" dt="2022-10-13T11:06:38.487" v="124"/>
        <pc:sldMkLst>
          <pc:docMk/>
          <pc:sldMk cId="1146699639" sldId="230719604"/>
        </pc:sldMkLst>
        <pc:spChg chg="mod">
          <ac:chgData name="Maylis PERNIN" userId="S::maylis.pernin.ext@esante.gouv.fr::d52f518f-f995-4772-a9fb-0fa9cac925bf" providerId="AD" clId="Web-{7940A75A-4759-4FC7-AA03-BF87454ECFD8}" dt="2022-10-13T11:06:38.487" v="124"/>
          <ac:spMkLst>
            <pc:docMk/>
            <pc:sldMk cId="1146699639" sldId="230719604"/>
            <ac:spMk id="2" creationId="{00000000-0000-0000-0000-000000000000}"/>
          </ac:spMkLst>
        </pc:spChg>
        <pc:spChg chg="mod">
          <ac:chgData name="Maylis PERNIN" userId="S::maylis.pernin.ext@esante.gouv.fr::d52f518f-f995-4772-a9fb-0fa9cac925bf" providerId="AD" clId="Web-{7940A75A-4759-4FC7-AA03-BF87454ECFD8}" dt="2022-10-13T11:05:43.501" v="111" actId="20577"/>
          <ac:spMkLst>
            <pc:docMk/>
            <pc:sldMk cId="1146699639" sldId="230719604"/>
            <ac:spMk id="3" creationId="{00000000-0000-0000-0000-000000000000}"/>
          </ac:spMkLst>
        </pc:spChg>
      </pc:sldChg>
      <pc:sldChg chg="modSp mod modShow">
        <pc:chgData name="Maylis PERNIN" userId="S::maylis.pernin.ext@esante.gouv.fr::d52f518f-f995-4772-a9fb-0fa9cac925bf" providerId="AD" clId="Web-{7940A75A-4759-4FC7-AA03-BF87454ECFD8}" dt="2022-10-13T11:02:45.010" v="13" actId="20577"/>
        <pc:sldMkLst>
          <pc:docMk/>
          <pc:sldMk cId="32483750" sldId="230719605"/>
        </pc:sldMkLst>
        <pc:spChg chg="mod">
          <ac:chgData name="Maylis PERNIN" userId="S::maylis.pernin.ext@esante.gouv.fr::d52f518f-f995-4772-a9fb-0fa9cac925bf" providerId="AD" clId="Web-{7940A75A-4759-4FC7-AA03-BF87454ECFD8}" dt="2022-10-13T11:02:45.010" v="13" actId="20577"/>
          <ac:spMkLst>
            <pc:docMk/>
            <pc:sldMk cId="32483750" sldId="230719605"/>
            <ac:spMk id="2" creationId="{00000000-0000-0000-0000-000000000000}"/>
          </ac:spMkLst>
        </pc:spChg>
      </pc:sldChg>
      <pc:sldChg chg="modSp mod modShow">
        <pc:chgData name="Maylis PERNIN" userId="S::maylis.pernin.ext@esante.gouv.fr::d52f518f-f995-4772-a9fb-0fa9cac925bf" providerId="AD" clId="Web-{7940A75A-4759-4FC7-AA03-BF87454ECFD8}" dt="2022-10-13T11:03:26.605" v="36" actId="20577"/>
        <pc:sldMkLst>
          <pc:docMk/>
          <pc:sldMk cId="3871939373" sldId="230719606"/>
        </pc:sldMkLst>
        <pc:spChg chg="mod">
          <ac:chgData name="Maylis PERNIN" userId="S::maylis.pernin.ext@esante.gouv.fr::d52f518f-f995-4772-a9fb-0fa9cac925bf" providerId="AD" clId="Web-{7940A75A-4759-4FC7-AA03-BF87454ECFD8}" dt="2022-10-13T11:03:26.605" v="36" actId="20577"/>
          <ac:spMkLst>
            <pc:docMk/>
            <pc:sldMk cId="3871939373" sldId="230719606"/>
            <ac:spMk id="2" creationId="{00000000-0000-0000-0000-000000000000}"/>
          </ac:spMkLst>
        </pc:spChg>
      </pc:sldChg>
      <pc:sldChg chg="modSp mod modShow">
        <pc:chgData name="Maylis PERNIN" userId="S::maylis.pernin.ext@esante.gouv.fr::d52f518f-f995-4772-a9fb-0fa9cac925bf" providerId="AD" clId="Web-{7940A75A-4759-4FC7-AA03-BF87454ECFD8}" dt="2022-10-13T11:04:00.606" v="52" actId="20577"/>
        <pc:sldMkLst>
          <pc:docMk/>
          <pc:sldMk cId="635527423" sldId="230719607"/>
        </pc:sldMkLst>
        <pc:spChg chg="mod">
          <ac:chgData name="Maylis PERNIN" userId="S::maylis.pernin.ext@esante.gouv.fr::d52f518f-f995-4772-a9fb-0fa9cac925bf" providerId="AD" clId="Web-{7940A75A-4759-4FC7-AA03-BF87454ECFD8}" dt="2022-10-13T11:04:00.606" v="52" actId="20577"/>
          <ac:spMkLst>
            <pc:docMk/>
            <pc:sldMk cId="635527423" sldId="230719607"/>
            <ac:spMk id="2" creationId="{00000000-0000-0000-0000-000000000000}"/>
          </ac:spMkLst>
        </pc:spChg>
      </pc:sldChg>
      <pc:sldChg chg="modSp new mod modShow">
        <pc:chgData name="Maylis PERNIN" userId="S::maylis.pernin.ext@esante.gouv.fr::d52f518f-f995-4772-a9fb-0fa9cac925bf" providerId="AD" clId="Web-{7940A75A-4759-4FC7-AA03-BF87454ECFD8}" dt="2022-10-13T11:06:23.658" v="122"/>
        <pc:sldMkLst>
          <pc:docMk/>
          <pc:sldMk cId="827963660" sldId="230719608"/>
        </pc:sldMkLst>
        <pc:spChg chg="mod">
          <ac:chgData name="Maylis PERNIN" userId="S::maylis.pernin.ext@esante.gouv.fr::d52f518f-f995-4772-a9fb-0fa9cac925bf" providerId="AD" clId="Web-{7940A75A-4759-4FC7-AA03-BF87454ECFD8}" dt="2022-10-13T11:02:17.212" v="8" actId="14100"/>
          <ac:spMkLst>
            <pc:docMk/>
            <pc:sldMk cId="827963660" sldId="230719608"/>
            <ac:spMk id="2" creationId="{87B0903C-206C-5C3A-11BC-7983521C5899}"/>
          </ac:spMkLst>
        </pc:spChg>
        <pc:spChg chg="mod">
          <ac:chgData name="Maylis PERNIN" userId="S::maylis.pernin.ext@esante.gouv.fr::d52f518f-f995-4772-a9fb-0fa9cac925bf" providerId="AD" clId="Web-{7940A75A-4759-4FC7-AA03-BF87454ECFD8}" dt="2022-10-13T11:05:58.267" v="117" actId="20577"/>
          <ac:spMkLst>
            <pc:docMk/>
            <pc:sldMk cId="827963660" sldId="230719608"/>
            <ac:spMk id="3" creationId="{7F9C0D4F-C56A-EAA9-81A9-F355D7AC6726}"/>
          </ac:spMkLst>
        </pc:spChg>
      </pc:sldChg>
      <pc:sldChg chg="new del">
        <pc:chgData name="Maylis PERNIN" userId="S::maylis.pernin.ext@esante.gouv.fr::d52f518f-f995-4772-a9fb-0fa9cac925bf" providerId="AD" clId="Web-{7940A75A-4759-4FC7-AA03-BF87454ECFD8}" dt="2022-10-13T11:02:04.242" v="5"/>
        <pc:sldMkLst>
          <pc:docMk/>
          <pc:sldMk cId="2419910562" sldId="230719608"/>
        </pc:sldMkLst>
      </pc:sldChg>
    </pc:docChg>
  </pc:docChgLst>
  <pc:docChgLst>
    <pc:chgData name="Anne LORIN" userId="S::anne.lorin@esante.gouv.fr::36a05026-be65-4a4f-986d-ceb908be52cf" providerId="AD" clId="Web-{B770E6A4-9F00-495C-8AFD-0C4A0E4CAE25}"/>
    <pc:docChg chg="modSld">
      <pc:chgData name="Anne LORIN" userId="S::anne.lorin@esante.gouv.fr::36a05026-be65-4a4f-986d-ceb908be52cf" providerId="AD" clId="Web-{B770E6A4-9F00-495C-8AFD-0C4A0E4CAE25}" dt="2023-03-15T13:35:07.546" v="1" actId="20577"/>
      <pc:docMkLst>
        <pc:docMk/>
      </pc:docMkLst>
      <pc:sldChg chg="modSp">
        <pc:chgData name="Anne LORIN" userId="S::anne.lorin@esante.gouv.fr::36a05026-be65-4a4f-986d-ceb908be52cf" providerId="AD" clId="Web-{B770E6A4-9F00-495C-8AFD-0C4A0E4CAE25}" dt="2023-03-15T13:35:07.546" v="1" actId="20577"/>
        <pc:sldMkLst>
          <pc:docMk/>
          <pc:sldMk cId="185207865" sldId="230719746"/>
        </pc:sldMkLst>
        <pc:spChg chg="mod">
          <ac:chgData name="Anne LORIN" userId="S::anne.lorin@esante.gouv.fr::36a05026-be65-4a4f-986d-ceb908be52cf" providerId="AD" clId="Web-{B770E6A4-9F00-495C-8AFD-0C4A0E4CAE25}" dt="2023-03-15T13:35:07.546" v="1" actId="20577"/>
          <ac:spMkLst>
            <pc:docMk/>
            <pc:sldMk cId="185207865" sldId="230719746"/>
            <ac:spMk id="6" creationId="{00000000-0000-0000-0000-000000000000}"/>
          </ac:spMkLst>
        </pc:spChg>
      </pc:sldChg>
    </pc:docChg>
  </pc:docChgLst>
  <pc:docChgLst>
    <pc:chgData name="VIGIER, Claire (DNS)" userId="S::claire.vigier_sante.gouv.fr#ext#@esante.gouv.fr::646d4fc3-0b46-479a-b93d-65fe0e264425" providerId="AD" clId="Web-{9A615232-2AA3-46C5-BC11-5961FE565256}"/>
    <pc:docChg chg="modSld">
      <pc:chgData name="VIGIER, Claire (DNS)" userId="S::claire.vigier_sante.gouv.fr#ext#@esante.gouv.fr::646d4fc3-0b46-479a-b93d-65fe0e264425" providerId="AD" clId="Web-{9A615232-2AA3-46C5-BC11-5961FE565256}" dt="2022-09-20T12:39:36.463" v="102"/>
      <pc:docMkLst>
        <pc:docMk/>
      </pc:docMkLst>
      <pc:sldChg chg="modSp">
        <pc:chgData name="VIGIER, Claire (DNS)" userId="S::claire.vigier_sante.gouv.fr#ext#@esante.gouv.fr::646d4fc3-0b46-479a-b93d-65fe0e264425" providerId="AD" clId="Web-{9A615232-2AA3-46C5-BC11-5961FE565256}" dt="2022-09-20T12:36:27.758" v="67" actId="20577"/>
        <pc:sldMkLst>
          <pc:docMk/>
          <pc:sldMk cId="1371318471" sldId="230719566"/>
        </pc:sldMkLst>
        <pc:spChg chg="mod">
          <ac:chgData name="VIGIER, Claire (DNS)" userId="S::claire.vigier_sante.gouv.fr#ext#@esante.gouv.fr::646d4fc3-0b46-479a-b93d-65fe0e264425" providerId="AD" clId="Web-{9A615232-2AA3-46C5-BC11-5961FE565256}" dt="2022-09-20T12:36:27.758" v="67" actId="20577"/>
          <ac:spMkLst>
            <pc:docMk/>
            <pc:sldMk cId="1371318471" sldId="230719566"/>
            <ac:spMk id="4" creationId="{AC6AA162-C40A-4A15-926D-123DF19B1780}"/>
          </ac:spMkLst>
        </pc:spChg>
        <pc:spChg chg="mod">
          <ac:chgData name="VIGIER, Claire (DNS)" userId="S::claire.vigier_sante.gouv.fr#ext#@esante.gouv.fr::646d4fc3-0b46-479a-b93d-65fe0e264425" providerId="AD" clId="Web-{9A615232-2AA3-46C5-BC11-5961FE565256}" dt="2022-09-20T12:35:52.398" v="40" actId="14100"/>
          <ac:spMkLst>
            <pc:docMk/>
            <pc:sldMk cId="1371318471" sldId="230719566"/>
            <ac:spMk id="40" creationId="{00000000-0000-0000-0000-000000000000}"/>
          </ac:spMkLst>
        </pc:spChg>
        <pc:grpChg chg="mod">
          <ac:chgData name="VIGIER, Claire (DNS)" userId="S::claire.vigier_sante.gouv.fr#ext#@esante.gouv.fr::646d4fc3-0b46-479a-b93d-65fe0e264425" providerId="AD" clId="Web-{9A615232-2AA3-46C5-BC11-5961FE565256}" dt="2022-09-20T12:34:00.193" v="39" actId="1076"/>
          <ac:grpSpMkLst>
            <pc:docMk/>
            <pc:sldMk cId="1371318471" sldId="230719566"/>
            <ac:grpSpMk id="26" creationId="{0AB8873E-C74E-44E8-A605-557C58CD0921}"/>
          </ac:grpSpMkLst>
        </pc:grpChg>
      </pc:sldChg>
      <pc:sldChg chg="addSp delSp">
        <pc:chgData name="VIGIER, Claire (DNS)" userId="S::claire.vigier_sante.gouv.fr#ext#@esante.gouv.fr::646d4fc3-0b46-479a-b93d-65fe0e264425" providerId="AD" clId="Web-{9A615232-2AA3-46C5-BC11-5961FE565256}" dt="2022-09-20T12:39:36.463" v="102"/>
        <pc:sldMkLst>
          <pc:docMk/>
          <pc:sldMk cId="3336902798" sldId="230719587"/>
        </pc:sldMkLst>
        <pc:spChg chg="add del">
          <ac:chgData name="VIGIER, Claire (DNS)" userId="S::claire.vigier_sante.gouv.fr#ext#@esante.gouv.fr::646d4fc3-0b46-479a-b93d-65fe0e264425" providerId="AD" clId="Web-{9A615232-2AA3-46C5-BC11-5961FE565256}" dt="2022-09-20T12:39:36.463" v="102"/>
          <ac:spMkLst>
            <pc:docMk/>
            <pc:sldMk cId="3336902798" sldId="230719587"/>
            <ac:spMk id="5" creationId="{A7BEC186-5CE6-2D1D-606C-9F5F7A2B757C}"/>
          </ac:spMkLst>
        </pc:spChg>
      </pc:sldChg>
      <pc:sldChg chg="modSp">
        <pc:chgData name="VIGIER, Claire (DNS)" userId="S::claire.vigier_sante.gouv.fr#ext#@esante.gouv.fr::646d4fc3-0b46-479a-b93d-65fe0e264425" providerId="AD" clId="Web-{9A615232-2AA3-46C5-BC11-5961FE565256}" dt="2022-09-20T12:33:23.427" v="30" actId="20577"/>
        <pc:sldMkLst>
          <pc:docMk/>
          <pc:sldMk cId="696374839" sldId="230719603"/>
        </pc:sldMkLst>
        <pc:spChg chg="mod">
          <ac:chgData name="VIGIER, Claire (DNS)" userId="S::claire.vigier_sante.gouv.fr#ext#@esante.gouv.fr::646d4fc3-0b46-479a-b93d-65fe0e264425" providerId="AD" clId="Web-{9A615232-2AA3-46C5-BC11-5961FE565256}" dt="2022-09-20T12:33:23.427" v="30" actId="20577"/>
          <ac:spMkLst>
            <pc:docMk/>
            <pc:sldMk cId="696374839" sldId="230719603"/>
            <ac:spMk id="3" creationId="{00000000-0000-0000-0000-000000000000}"/>
          </ac:spMkLst>
        </pc:spChg>
      </pc:sldChg>
      <pc:sldChg chg="modSp">
        <pc:chgData name="VIGIER, Claire (DNS)" userId="S::claire.vigier_sante.gouv.fr#ext#@esante.gouv.fr::646d4fc3-0b46-479a-b93d-65fe0e264425" providerId="AD" clId="Web-{9A615232-2AA3-46C5-BC11-5961FE565256}" dt="2022-09-20T12:39:14.338" v="100" actId="1076"/>
        <pc:sldMkLst>
          <pc:docMk/>
          <pc:sldMk cId="2324938825" sldId="230719604"/>
        </pc:sldMkLst>
        <pc:spChg chg="mod">
          <ac:chgData name="VIGIER, Claire (DNS)" userId="S::claire.vigier_sante.gouv.fr#ext#@esante.gouv.fr::646d4fc3-0b46-479a-b93d-65fe0e264425" providerId="AD" clId="Web-{9A615232-2AA3-46C5-BC11-5961FE565256}" dt="2022-09-20T12:38:26.415" v="93" actId="20577"/>
          <ac:spMkLst>
            <pc:docMk/>
            <pc:sldMk cId="2324938825" sldId="230719604"/>
            <ac:spMk id="144" creationId="{00000000-0000-0000-0000-000000000000}"/>
          </ac:spMkLst>
        </pc:spChg>
        <pc:spChg chg="mod">
          <ac:chgData name="VIGIER, Claire (DNS)" userId="S::claire.vigier_sante.gouv.fr#ext#@esante.gouv.fr::646d4fc3-0b46-479a-b93d-65fe0e264425" providerId="AD" clId="Web-{9A615232-2AA3-46C5-BC11-5961FE565256}" dt="2022-09-20T12:39:14.338" v="100" actId="1076"/>
          <ac:spMkLst>
            <pc:docMk/>
            <pc:sldMk cId="2324938825" sldId="230719604"/>
            <ac:spMk id="148" creationId="{2CE0A4D1-9672-4C5C-A869-F45D818292C4}"/>
          </ac:spMkLst>
        </pc:spChg>
      </pc:sldChg>
      <pc:sldChg chg="addSp delSp modSp">
        <pc:chgData name="VIGIER, Claire (DNS)" userId="S::claire.vigier_sante.gouv.fr#ext#@esante.gouv.fr::646d4fc3-0b46-479a-b93d-65fe0e264425" providerId="AD" clId="Web-{9A615232-2AA3-46C5-BC11-5961FE565256}" dt="2022-09-20T12:39:08.604" v="98"/>
        <pc:sldMkLst>
          <pc:docMk/>
          <pc:sldMk cId="450095041" sldId="230719610"/>
        </pc:sldMkLst>
        <pc:spChg chg="add del">
          <ac:chgData name="VIGIER, Claire (DNS)" userId="S::claire.vigier_sante.gouv.fr#ext#@esante.gouv.fr::646d4fc3-0b46-479a-b93d-65fe0e264425" providerId="AD" clId="Web-{9A615232-2AA3-46C5-BC11-5961FE565256}" dt="2022-09-20T12:39:08.604" v="98"/>
          <ac:spMkLst>
            <pc:docMk/>
            <pc:sldMk cId="450095041" sldId="230719610"/>
            <ac:spMk id="6" creationId="{60A1A98D-50C9-DE83-3DD1-87C621EE3C41}"/>
          </ac:spMkLst>
        </pc:spChg>
        <pc:grpChg chg="mod">
          <ac:chgData name="VIGIER, Claire (DNS)" userId="S::claire.vigier_sante.gouv.fr#ext#@esante.gouv.fr::646d4fc3-0b46-479a-b93d-65fe0e264425" providerId="AD" clId="Web-{9A615232-2AA3-46C5-BC11-5961FE565256}" dt="2022-09-20T12:39:04.760" v="97" actId="1076"/>
          <ac:grpSpMkLst>
            <pc:docMk/>
            <pc:sldMk cId="450095041" sldId="230719610"/>
            <ac:grpSpMk id="5" creationId="{00000000-0000-0000-0000-000000000000}"/>
          </ac:grpSpMkLst>
        </pc:grpChg>
      </pc:sldChg>
      <pc:sldChg chg="addSp modSp">
        <pc:chgData name="VIGIER, Claire (DNS)" userId="S::claire.vigier_sante.gouv.fr#ext#@esante.gouv.fr::646d4fc3-0b46-479a-b93d-65fe0e264425" providerId="AD" clId="Web-{9A615232-2AA3-46C5-BC11-5961FE565256}" dt="2022-09-20T12:38:02.712" v="84" actId="14100"/>
        <pc:sldMkLst>
          <pc:docMk/>
          <pc:sldMk cId="1023554819" sldId="230719618"/>
        </pc:sldMkLst>
        <pc:spChg chg="add mod">
          <ac:chgData name="VIGIER, Claire (DNS)" userId="S::claire.vigier_sante.gouv.fr#ext#@esante.gouv.fr::646d4fc3-0b46-479a-b93d-65fe0e264425" providerId="AD" clId="Web-{9A615232-2AA3-46C5-BC11-5961FE565256}" dt="2022-09-20T12:38:02.712" v="84" actId="14100"/>
          <ac:spMkLst>
            <pc:docMk/>
            <pc:sldMk cId="1023554819" sldId="230719618"/>
            <ac:spMk id="7" creationId="{362419A4-1250-687A-9BFF-334E487F7AAB}"/>
          </ac:spMkLst>
        </pc:spChg>
      </pc:sldChg>
      <pc:sldChg chg="modSp">
        <pc:chgData name="VIGIER, Claire (DNS)" userId="S::claire.vigier_sante.gouv.fr#ext#@esante.gouv.fr::646d4fc3-0b46-479a-b93d-65fe0e264425" providerId="AD" clId="Web-{9A615232-2AA3-46C5-BC11-5961FE565256}" dt="2022-09-20T12:33:31.458" v="36" actId="20577"/>
        <pc:sldMkLst>
          <pc:docMk/>
          <pc:sldMk cId="2192719656" sldId="230719624"/>
        </pc:sldMkLst>
        <pc:spChg chg="mod">
          <ac:chgData name="VIGIER, Claire (DNS)" userId="S::claire.vigier_sante.gouv.fr#ext#@esante.gouv.fr::646d4fc3-0b46-479a-b93d-65fe0e264425" providerId="AD" clId="Web-{9A615232-2AA3-46C5-BC11-5961FE565256}" dt="2022-09-20T12:33:31.458" v="36" actId="20577"/>
          <ac:spMkLst>
            <pc:docMk/>
            <pc:sldMk cId="2192719656" sldId="230719624"/>
            <ac:spMk id="3" creationId="{00000000-0000-0000-0000-000000000000}"/>
          </ac:spMkLst>
        </pc:spChg>
      </pc:sldChg>
    </pc:docChg>
  </pc:docChgLst>
  <pc:docChgLst>
    <pc:chgData name="Anne LORIN" userId="S::anne.lorin@esante.gouv.fr::36a05026-be65-4a4f-986d-ceb908be52cf" providerId="AD" clId="Web-{D57C9DBF-EF6E-42EC-B9B1-FF2ABAC73D02}"/>
    <pc:docChg chg="modSld">
      <pc:chgData name="Anne LORIN" userId="S::anne.lorin@esante.gouv.fr::36a05026-be65-4a4f-986d-ceb908be52cf" providerId="AD" clId="Web-{D57C9DBF-EF6E-42EC-B9B1-FF2ABAC73D02}" dt="2022-09-23T06:21:05.798" v="34" actId="20577"/>
      <pc:docMkLst>
        <pc:docMk/>
      </pc:docMkLst>
      <pc:sldChg chg="modSp">
        <pc:chgData name="Anne LORIN" userId="S::anne.lorin@esante.gouv.fr::36a05026-be65-4a4f-986d-ceb908be52cf" providerId="AD" clId="Web-{D57C9DBF-EF6E-42EC-B9B1-FF2ABAC73D02}" dt="2022-09-23T06:15:37.145" v="3" actId="20577"/>
        <pc:sldMkLst>
          <pc:docMk/>
          <pc:sldMk cId="4129539539" sldId="230719472"/>
        </pc:sldMkLst>
        <pc:spChg chg="mod">
          <ac:chgData name="Anne LORIN" userId="S::anne.lorin@esante.gouv.fr::36a05026-be65-4a4f-986d-ceb908be52cf" providerId="AD" clId="Web-{D57C9DBF-EF6E-42EC-B9B1-FF2ABAC73D02}" dt="2022-09-23T06:15:37.145" v="3" actId="20577"/>
          <ac:spMkLst>
            <pc:docMk/>
            <pc:sldMk cId="4129539539" sldId="230719472"/>
            <ac:spMk id="21" creationId="{D605E425-D177-4C74-977D-1FA5B45A2987}"/>
          </ac:spMkLst>
        </pc:spChg>
      </pc:sldChg>
      <pc:sldChg chg="modSp">
        <pc:chgData name="Anne LORIN" userId="S::anne.lorin@esante.gouv.fr::36a05026-be65-4a4f-986d-ceb908be52cf" providerId="AD" clId="Web-{D57C9DBF-EF6E-42EC-B9B1-FF2ABAC73D02}" dt="2022-09-23T06:19:18.872" v="21" actId="20577"/>
        <pc:sldMkLst>
          <pc:docMk/>
          <pc:sldMk cId="1947710127" sldId="230719583"/>
        </pc:sldMkLst>
        <pc:spChg chg="mod">
          <ac:chgData name="Anne LORIN" userId="S::anne.lorin@esante.gouv.fr::36a05026-be65-4a4f-986d-ceb908be52cf" providerId="AD" clId="Web-{D57C9DBF-EF6E-42EC-B9B1-FF2ABAC73D02}" dt="2022-09-23T06:19:12.856" v="19" actId="20577"/>
          <ac:spMkLst>
            <pc:docMk/>
            <pc:sldMk cId="1947710127" sldId="230719583"/>
            <ac:spMk id="12" creationId="{E967BB6D-6F45-4997-BDB6-5BFC37900150}"/>
          </ac:spMkLst>
        </pc:spChg>
        <pc:spChg chg="mod">
          <ac:chgData name="Anne LORIN" userId="S::anne.lorin@esante.gouv.fr::36a05026-be65-4a4f-986d-ceb908be52cf" providerId="AD" clId="Web-{D57C9DBF-EF6E-42EC-B9B1-FF2ABAC73D02}" dt="2022-09-23T06:19:18.872" v="21" actId="20577"/>
          <ac:spMkLst>
            <pc:docMk/>
            <pc:sldMk cId="1947710127" sldId="230719583"/>
            <ac:spMk id="49" creationId="{00000000-0000-0000-0000-000000000000}"/>
          </ac:spMkLst>
        </pc:spChg>
      </pc:sldChg>
      <pc:sldChg chg="modSp">
        <pc:chgData name="Anne LORIN" userId="S::anne.lorin@esante.gouv.fr::36a05026-be65-4a4f-986d-ceb908be52cf" providerId="AD" clId="Web-{D57C9DBF-EF6E-42EC-B9B1-FF2ABAC73D02}" dt="2022-09-23T06:19:26.513" v="23" actId="20577"/>
        <pc:sldMkLst>
          <pc:docMk/>
          <pc:sldMk cId="3336902798" sldId="230719587"/>
        </pc:sldMkLst>
        <pc:spChg chg="mod">
          <ac:chgData name="Anne LORIN" userId="S::anne.lorin@esante.gouv.fr::36a05026-be65-4a4f-986d-ceb908be52cf" providerId="AD" clId="Web-{D57C9DBF-EF6E-42EC-B9B1-FF2ABAC73D02}" dt="2022-09-23T06:19:26.513" v="23" actId="20577"/>
          <ac:spMkLst>
            <pc:docMk/>
            <pc:sldMk cId="3336902798" sldId="230719587"/>
            <ac:spMk id="49" creationId="{00000000-0000-0000-0000-000000000000}"/>
          </ac:spMkLst>
        </pc:spChg>
      </pc:sldChg>
      <pc:sldChg chg="modSp">
        <pc:chgData name="Anne LORIN" userId="S::anne.lorin@esante.gouv.fr::36a05026-be65-4a4f-986d-ceb908be52cf" providerId="AD" clId="Web-{D57C9DBF-EF6E-42EC-B9B1-FF2ABAC73D02}" dt="2022-09-23T06:17:39.790" v="8" actId="20577"/>
        <pc:sldMkLst>
          <pc:docMk/>
          <pc:sldMk cId="2324938825" sldId="230719604"/>
        </pc:sldMkLst>
        <pc:spChg chg="mod">
          <ac:chgData name="Anne LORIN" userId="S::anne.lorin@esante.gouv.fr::36a05026-be65-4a4f-986d-ceb908be52cf" providerId="AD" clId="Web-{D57C9DBF-EF6E-42EC-B9B1-FF2ABAC73D02}" dt="2022-09-23T06:17:39.790" v="8" actId="20577"/>
          <ac:spMkLst>
            <pc:docMk/>
            <pc:sldMk cId="2324938825" sldId="230719604"/>
            <ac:spMk id="52" creationId="{00000000-0000-0000-0000-000000000000}"/>
          </ac:spMkLst>
        </pc:spChg>
      </pc:sldChg>
      <pc:sldChg chg="modSp">
        <pc:chgData name="Anne LORIN" userId="S::anne.lorin@esante.gouv.fr::36a05026-be65-4a4f-986d-ceb908be52cf" providerId="AD" clId="Web-{D57C9DBF-EF6E-42EC-B9B1-FF2ABAC73D02}" dt="2022-09-23T06:18:56.262" v="17" actId="20577"/>
        <pc:sldMkLst>
          <pc:docMk/>
          <pc:sldMk cId="450095041" sldId="230719610"/>
        </pc:sldMkLst>
        <pc:spChg chg="mod">
          <ac:chgData name="Anne LORIN" userId="S::anne.lorin@esante.gouv.fr::36a05026-be65-4a4f-986d-ceb908be52cf" providerId="AD" clId="Web-{D57C9DBF-EF6E-42EC-B9B1-FF2ABAC73D02}" dt="2022-09-23T06:18:56.262" v="17" actId="20577"/>
          <ac:spMkLst>
            <pc:docMk/>
            <pc:sldMk cId="450095041" sldId="230719610"/>
            <ac:spMk id="45" creationId="{00000000-0000-0000-0000-000000000000}"/>
          </ac:spMkLst>
        </pc:spChg>
      </pc:sldChg>
      <pc:sldChg chg="modSp">
        <pc:chgData name="Anne LORIN" userId="S::anne.lorin@esante.gouv.fr::36a05026-be65-4a4f-986d-ceb908be52cf" providerId="AD" clId="Web-{D57C9DBF-EF6E-42EC-B9B1-FF2ABAC73D02}" dt="2022-09-23T06:20:49.313" v="31" actId="20577"/>
        <pc:sldMkLst>
          <pc:docMk/>
          <pc:sldMk cId="2329730441" sldId="230719614"/>
        </pc:sldMkLst>
        <pc:spChg chg="mod">
          <ac:chgData name="Anne LORIN" userId="S::anne.lorin@esante.gouv.fr::36a05026-be65-4a4f-986d-ceb908be52cf" providerId="AD" clId="Web-{D57C9DBF-EF6E-42EC-B9B1-FF2ABAC73D02}" dt="2022-09-23T06:20:49.313" v="31" actId="20577"/>
          <ac:spMkLst>
            <pc:docMk/>
            <pc:sldMk cId="2329730441" sldId="230719614"/>
            <ac:spMk id="19" creationId="{00000000-0000-0000-0000-000000000000}"/>
          </ac:spMkLst>
        </pc:spChg>
        <pc:spChg chg="mod">
          <ac:chgData name="Anne LORIN" userId="S::anne.lorin@esante.gouv.fr::36a05026-be65-4a4f-986d-ceb908be52cf" providerId="AD" clId="Web-{D57C9DBF-EF6E-42EC-B9B1-FF2ABAC73D02}" dt="2022-09-23T06:20:44.938" v="30" actId="20577"/>
          <ac:spMkLst>
            <pc:docMk/>
            <pc:sldMk cId="2329730441" sldId="230719614"/>
            <ac:spMk id="45" creationId="{00000000-0000-0000-0000-000000000000}"/>
          </ac:spMkLst>
        </pc:spChg>
        <pc:spChg chg="mod">
          <ac:chgData name="Anne LORIN" userId="S::anne.lorin@esante.gouv.fr::36a05026-be65-4a4f-986d-ceb908be52cf" providerId="AD" clId="Web-{D57C9DBF-EF6E-42EC-B9B1-FF2ABAC73D02}" dt="2022-09-23T06:20:17.609" v="28" actId="20577"/>
          <ac:spMkLst>
            <pc:docMk/>
            <pc:sldMk cId="2329730441" sldId="230719614"/>
            <ac:spMk id="46" creationId="{00000000-0000-0000-0000-000000000000}"/>
          </ac:spMkLst>
        </pc:spChg>
      </pc:sldChg>
      <pc:sldChg chg="modSp">
        <pc:chgData name="Anne LORIN" userId="S::anne.lorin@esante.gouv.fr::36a05026-be65-4a4f-986d-ceb908be52cf" providerId="AD" clId="Web-{D57C9DBF-EF6E-42EC-B9B1-FF2ABAC73D02}" dt="2022-09-23T06:21:05.798" v="34" actId="20577"/>
        <pc:sldMkLst>
          <pc:docMk/>
          <pc:sldMk cId="1314467969" sldId="230719615"/>
        </pc:sldMkLst>
        <pc:spChg chg="mod">
          <ac:chgData name="Anne LORIN" userId="S::anne.lorin@esante.gouv.fr::36a05026-be65-4a4f-986d-ceb908be52cf" providerId="AD" clId="Web-{D57C9DBF-EF6E-42EC-B9B1-FF2ABAC73D02}" dt="2022-09-23T06:20:38.188" v="29" actId="20577"/>
          <ac:spMkLst>
            <pc:docMk/>
            <pc:sldMk cId="1314467969" sldId="230719615"/>
            <ac:spMk id="17" creationId="{00000000-0000-0000-0000-000000000000}"/>
          </ac:spMkLst>
        </pc:spChg>
        <pc:spChg chg="mod">
          <ac:chgData name="Anne LORIN" userId="S::anne.lorin@esante.gouv.fr::36a05026-be65-4a4f-986d-ceb908be52cf" providerId="AD" clId="Web-{D57C9DBF-EF6E-42EC-B9B1-FF2ABAC73D02}" dt="2022-09-23T06:21:05.798" v="34" actId="20577"/>
          <ac:spMkLst>
            <pc:docMk/>
            <pc:sldMk cId="1314467969" sldId="230719615"/>
            <ac:spMk id="18" creationId="{00000000-0000-0000-0000-000000000000}"/>
          </ac:spMkLst>
        </pc:spChg>
      </pc:sldChg>
    </pc:docChg>
  </pc:docChgLst>
  <pc:docChgLst>
    <pc:chgData name="Maylis PERNIN" userId="S::maylis.pernin.ext@esante.gouv.fr::d52f518f-f995-4772-a9fb-0fa9cac925bf" providerId="AD" clId="Web-{C284F4C4-5911-4E66-944D-01A1E4CC99A0}"/>
    <pc:docChg chg="addSld delSld modSection">
      <pc:chgData name="Maylis PERNIN" userId="S::maylis.pernin.ext@esante.gouv.fr::d52f518f-f995-4772-a9fb-0fa9cac925bf" providerId="AD" clId="Web-{C284F4C4-5911-4E66-944D-01A1E4CC99A0}" dt="2022-11-09T14:39:04.767" v="1"/>
      <pc:docMkLst>
        <pc:docMk/>
      </pc:docMkLst>
      <pc:sldChg chg="add del replId">
        <pc:chgData name="Maylis PERNIN" userId="S::maylis.pernin.ext@esante.gouv.fr::d52f518f-f995-4772-a9fb-0fa9cac925bf" providerId="AD" clId="Web-{C284F4C4-5911-4E66-944D-01A1E4CC99A0}" dt="2022-11-09T14:39:04.767" v="1"/>
        <pc:sldMkLst>
          <pc:docMk/>
          <pc:sldMk cId="1094126664" sldId="230719676"/>
        </pc:sldMkLst>
      </pc:sldChg>
    </pc:docChg>
  </pc:docChgLst>
  <pc:docChgLst>
    <pc:chgData name="stephanie.choukroun@assurance-maladie.fr" userId="S::stephanie.choukroun_assurance-maladie.fr#ext#@esante.gouv.fr::af443b45-f6ff-47b7-9156-5acf83ffa520" providerId="AD" clId="Web-{45C2186A-5A63-53AF-5313-D0E733E1C4FD}"/>
    <pc:docChg chg="addSld delSld modSld modSection">
      <pc:chgData name="stephanie.choukroun@assurance-maladie.fr" userId="S::stephanie.choukroun_assurance-maladie.fr#ext#@esante.gouv.fr::af443b45-f6ff-47b7-9156-5acf83ffa520" providerId="AD" clId="Web-{45C2186A-5A63-53AF-5313-D0E733E1C4FD}" dt="2023-03-15T17:20:45.108" v="2284" actId="20577"/>
      <pc:docMkLst>
        <pc:docMk/>
      </pc:docMkLst>
      <pc:sldChg chg="del">
        <pc:chgData name="stephanie.choukroun@assurance-maladie.fr" userId="S::stephanie.choukroun_assurance-maladie.fr#ext#@esante.gouv.fr::af443b45-f6ff-47b7-9156-5acf83ffa520" providerId="AD" clId="Web-{45C2186A-5A63-53AF-5313-D0E733E1C4FD}" dt="2023-03-15T16:10:35.144" v="1"/>
        <pc:sldMkLst>
          <pc:docMk/>
          <pc:sldMk cId="3692160" sldId="230719759"/>
        </pc:sldMkLst>
      </pc:sldChg>
      <pc:sldChg chg="addSp delSp modSp add replId">
        <pc:chgData name="stephanie.choukroun@assurance-maladie.fr" userId="S::stephanie.choukroun_assurance-maladie.fr#ext#@esante.gouv.fr::af443b45-f6ff-47b7-9156-5acf83ffa520" providerId="AD" clId="Web-{45C2186A-5A63-53AF-5313-D0E733E1C4FD}" dt="2023-03-15T17:20:45.108" v="2284" actId="20577"/>
        <pc:sldMkLst>
          <pc:docMk/>
          <pc:sldMk cId="3629552247" sldId="230719766"/>
        </pc:sldMkLst>
        <pc:spChg chg="add del mod">
          <ac:chgData name="stephanie.choukroun@assurance-maladie.fr" userId="S::stephanie.choukroun_assurance-maladie.fr#ext#@esante.gouv.fr::af443b45-f6ff-47b7-9156-5acf83ffa520" providerId="AD" clId="Web-{45C2186A-5A63-53AF-5313-D0E733E1C4FD}" dt="2023-03-15T16:44:43.398" v="1402"/>
          <ac:spMkLst>
            <pc:docMk/>
            <pc:sldMk cId="3629552247" sldId="230719766"/>
            <ac:spMk id="5" creationId="{21936EF5-5F38-B4B3-247B-155157E68FD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6:30:53.628" v="687" actId="1076"/>
          <ac:spMkLst>
            <pc:docMk/>
            <pc:sldMk cId="3629552247" sldId="230719766"/>
            <ac:spMk id="7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7:13:19.816" v="2213" actId="20577"/>
          <ac:spMkLst>
            <pc:docMk/>
            <pc:sldMk cId="3629552247" sldId="230719766"/>
            <ac:spMk id="9" creationId="{00000000-0000-0000-0000-000000000000}"/>
          </ac:spMkLst>
        </pc:spChg>
        <pc:spChg chg="add del mod">
          <ac:chgData name="stephanie.choukroun@assurance-maladie.fr" userId="S::stephanie.choukroun_assurance-maladie.fr#ext#@esante.gouv.fr::af443b45-f6ff-47b7-9156-5acf83ffa520" providerId="AD" clId="Web-{45C2186A-5A63-53AF-5313-D0E733E1C4FD}" dt="2023-03-15T16:45:03.086" v="1407"/>
          <ac:spMkLst>
            <pc:docMk/>
            <pc:sldMk cId="3629552247" sldId="230719766"/>
            <ac:spMk id="16" creationId="{3D333C85-B920-A510-393A-02DFD88EE40E}"/>
          </ac:spMkLst>
        </pc:spChg>
        <pc:spChg chg="del mod">
          <ac:chgData name="stephanie.choukroun@assurance-maladie.fr" userId="S::stephanie.choukroun_assurance-maladie.fr#ext#@esante.gouv.fr::af443b45-f6ff-47b7-9156-5acf83ffa520" providerId="AD" clId="Web-{45C2186A-5A63-53AF-5313-D0E733E1C4FD}" dt="2023-03-15T16:40:53.767" v="1210"/>
          <ac:spMkLst>
            <pc:docMk/>
            <pc:sldMk cId="3629552247" sldId="230719766"/>
            <ac:spMk id="17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7:19:25.840" v="2240" actId="20577"/>
          <ac:spMkLst>
            <pc:docMk/>
            <pc:sldMk cId="3629552247" sldId="230719766"/>
            <ac:spMk id="18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7:20:45.108" v="2284" actId="20577"/>
          <ac:spMkLst>
            <pc:docMk/>
            <pc:sldMk cId="3629552247" sldId="230719766"/>
            <ac:spMk id="19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6:20:58.785" v="257" actId="20577"/>
          <ac:spMkLst>
            <pc:docMk/>
            <pc:sldMk cId="3629552247" sldId="230719766"/>
            <ac:spMk id="23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6:57:51.574" v="2131" actId="1076"/>
          <ac:spMkLst>
            <pc:docMk/>
            <pc:sldMk cId="3629552247" sldId="230719766"/>
            <ac:spMk id="24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6:46:06.041" v="1417" actId="20577"/>
          <ac:spMkLst>
            <pc:docMk/>
            <pc:sldMk cId="3629552247" sldId="230719766"/>
            <ac:spMk id="25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7:02:27.549" v="2180" actId="20577"/>
          <ac:spMkLst>
            <pc:docMk/>
            <pc:sldMk cId="3629552247" sldId="230719766"/>
            <ac:spMk id="28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6:57:46.980" v="2130" actId="1076"/>
          <ac:spMkLst>
            <pc:docMk/>
            <pc:sldMk cId="3629552247" sldId="230719766"/>
            <ac:spMk id="29" creationId="{00000000-0000-0000-0000-000000000000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7:20:28.967" v="2281" actId="20577"/>
          <ac:spMkLst>
            <pc:docMk/>
            <pc:sldMk cId="3629552247" sldId="230719766"/>
            <ac:spMk id="30" creationId="{00000000-0000-0000-0000-000000000000}"/>
          </ac:spMkLst>
        </pc:spChg>
        <pc:spChg chg="add del mod">
          <ac:chgData name="stephanie.choukroun@assurance-maladie.fr" userId="S::stephanie.choukroun_assurance-maladie.fr#ext#@esante.gouv.fr::af443b45-f6ff-47b7-9156-5acf83ffa520" providerId="AD" clId="Web-{45C2186A-5A63-53AF-5313-D0E733E1C4FD}" dt="2023-03-15T16:45:24.274" v="1413"/>
          <ac:spMkLst>
            <pc:docMk/>
            <pc:sldMk cId="3629552247" sldId="230719766"/>
            <ac:spMk id="32" creationId="{D5735DDC-6BC9-1FE0-D84A-1BEC58D6BA58}"/>
          </ac:spMkLst>
        </pc:spChg>
        <pc:spChg chg="add mod">
          <ac:chgData name="stephanie.choukroun@assurance-maladie.fr" userId="S::stephanie.choukroun_assurance-maladie.fr#ext#@esante.gouv.fr::af443b45-f6ff-47b7-9156-5acf83ffa520" providerId="AD" clId="Web-{45C2186A-5A63-53AF-5313-D0E733E1C4FD}" dt="2023-03-15T16:57:53.855" v="2132" actId="1076"/>
          <ac:spMkLst>
            <pc:docMk/>
            <pc:sldMk cId="3629552247" sldId="230719766"/>
            <ac:spMk id="34" creationId="{BF18D64E-BBB4-3D1A-5D5E-BFA2F104BB36}"/>
          </ac:spMkLst>
        </pc:spChg>
        <pc:spChg chg="mod">
          <ac:chgData name="stephanie.choukroun@assurance-maladie.fr" userId="S::stephanie.choukroun_assurance-maladie.fr#ext#@esante.gouv.fr::af443b45-f6ff-47b7-9156-5acf83ffa520" providerId="AD" clId="Web-{45C2186A-5A63-53AF-5313-D0E733E1C4FD}" dt="2023-03-15T17:05:42.492" v="2196" actId="1076"/>
          <ac:spMkLst>
            <pc:docMk/>
            <pc:sldMk cId="3629552247" sldId="230719766"/>
            <ac:spMk id="71" creationId="{00000000-0000-0000-0000-000000000000}"/>
          </ac:spMkLst>
        </pc:spChg>
        <pc:grpChg chg="del">
          <ac:chgData name="stephanie.choukroun@assurance-maladie.fr" userId="S::stephanie.choukroun_assurance-maladie.fr#ext#@esante.gouv.fr::af443b45-f6ff-47b7-9156-5acf83ffa520" providerId="AD" clId="Web-{45C2186A-5A63-53AF-5313-D0E733E1C4FD}" dt="2023-03-15T16:40:53.767" v="1210"/>
          <ac:grpSpMkLst>
            <pc:docMk/>
            <pc:sldMk cId="3629552247" sldId="230719766"/>
            <ac:grpSpMk id="20" creationId="{00000000-0000-0000-0000-000000000000}"/>
          </ac:grpSpMkLst>
        </pc:grpChg>
        <pc:grpChg chg="mod">
          <ac:chgData name="stephanie.choukroun@assurance-maladie.fr" userId="S::stephanie.choukroun_assurance-maladie.fr#ext#@esante.gouv.fr::af443b45-f6ff-47b7-9156-5acf83ffa520" providerId="AD" clId="Web-{45C2186A-5A63-53AF-5313-D0E733E1C4FD}" dt="2023-03-15T16:57:43.011" v="2129" actId="1076"/>
          <ac:grpSpMkLst>
            <pc:docMk/>
            <pc:sldMk cId="3629552247" sldId="230719766"/>
            <ac:grpSpMk id="21" creationId="{00000000-0000-0000-0000-000000000000}"/>
          </ac:grpSpMkLst>
        </pc:grpChg>
        <pc:grpChg chg="mod">
          <ac:chgData name="stephanie.choukroun@assurance-maladie.fr" userId="S::stephanie.choukroun_assurance-maladie.fr#ext#@esante.gouv.fr::af443b45-f6ff-47b7-9156-5acf83ffa520" providerId="AD" clId="Web-{45C2186A-5A63-53AF-5313-D0E733E1C4FD}" dt="2023-03-15T16:57:36.214" v="2126" actId="1076"/>
          <ac:grpSpMkLst>
            <pc:docMk/>
            <pc:sldMk cId="3629552247" sldId="230719766"/>
            <ac:grpSpMk id="31" creationId="{00000000-0000-0000-0000-000000000000}"/>
          </ac:grpSpMkLst>
        </pc:grpChg>
        <pc:grpChg chg="mod">
          <ac:chgData name="stephanie.choukroun@assurance-maladie.fr" userId="S::stephanie.choukroun_assurance-maladie.fr#ext#@esante.gouv.fr::af443b45-f6ff-47b7-9156-5acf83ffa520" providerId="AD" clId="Web-{45C2186A-5A63-53AF-5313-D0E733E1C4FD}" dt="2023-03-15T16:30:30.018" v="682" actId="1076"/>
          <ac:grpSpMkLst>
            <pc:docMk/>
            <pc:sldMk cId="3629552247" sldId="230719766"/>
            <ac:grpSpMk id="64" creationId="{00000000-0000-0000-0000-000000000000}"/>
          </ac:grpSpMkLst>
        </pc:grpChg>
        <pc:picChg chg="del">
          <ac:chgData name="stephanie.choukroun@assurance-maladie.fr" userId="S::stephanie.choukroun_assurance-maladie.fr#ext#@esante.gouv.fr::af443b45-f6ff-47b7-9156-5acf83ffa520" providerId="AD" clId="Web-{45C2186A-5A63-53AF-5313-D0E733E1C4FD}" dt="2023-03-15T16:18:52.970" v="185"/>
          <ac:picMkLst>
            <pc:docMk/>
            <pc:sldMk cId="3629552247" sldId="230719766"/>
            <ac:picMk id="1026" creationId="{00000000-0000-0000-0000-000000000000}"/>
          </ac:picMkLst>
        </pc:picChg>
        <pc:cxnChg chg="add mod">
          <ac:chgData name="stephanie.choukroun@assurance-maladie.fr" userId="S::stephanie.choukroun_assurance-maladie.fr#ext#@esante.gouv.fr::af443b45-f6ff-47b7-9156-5acf83ffa520" providerId="AD" clId="Web-{45C2186A-5A63-53AF-5313-D0E733E1C4FD}" dt="2023-03-15T16:56:58.807" v="2119" actId="1076"/>
          <ac:cxnSpMkLst>
            <pc:docMk/>
            <pc:sldMk cId="3629552247" sldId="230719766"/>
            <ac:cxnSpMk id="6" creationId="{2A4E898A-A576-7471-E39E-FD844F62AACE}"/>
          </ac:cxnSpMkLst>
        </pc:cxnChg>
        <pc:cxnChg chg="mod">
          <ac:chgData name="stephanie.choukroun@assurance-maladie.fr" userId="S::stephanie.choukroun_assurance-maladie.fr#ext#@esante.gouv.fr::af443b45-f6ff-47b7-9156-5acf83ffa520" providerId="AD" clId="Web-{45C2186A-5A63-53AF-5313-D0E733E1C4FD}" dt="2023-03-15T17:05:40.632" v="2195" actId="1076"/>
          <ac:cxnSpMkLst>
            <pc:docMk/>
            <pc:sldMk cId="3629552247" sldId="230719766"/>
            <ac:cxnSpMk id="36" creationId="{00000000-0000-0000-0000-000000000000}"/>
          </ac:cxnSpMkLst>
        </pc:cxnChg>
        <pc:cxnChg chg="del mod">
          <ac:chgData name="stephanie.choukroun@assurance-maladie.fr" userId="S::stephanie.choukroun_assurance-maladie.fr#ext#@esante.gouv.fr::af443b45-f6ff-47b7-9156-5acf83ffa520" providerId="AD" clId="Web-{45C2186A-5A63-53AF-5313-D0E733E1C4FD}" dt="2023-03-15T16:41:31.768" v="1218"/>
          <ac:cxnSpMkLst>
            <pc:docMk/>
            <pc:sldMk cId="3629552247" sldId="230719766"/>
            <ac:cxnSpMk id="66" creationId="{00000000-0000-0000-0000-000000000000}"/>
          </ac:cxnSpMkLst>
        </pc:cxnChg>
      </pc:sldChg>
    </pc:docChg>
  </pc:docChgLst>
  <pc:docChgLst>
    <pc:chgData name="VIGIER, Claire (DNS)" userId="S::claire.vigier_sante.gouv.fr#ext#@esante.gouv.fr::646d4fc3-0b46-479a-b93d-65fe0e264425" providerId="AD" clId="Web-{A24BF531-53D5-47FF-A57C-B04D63689381}"/>
    <pc:docChg chg="delSld modSld modSection">
      <pc:chgData name="VIGIER, Claire (DNS)" userId="S::claire.vigier_sante.gouv.fr#ext#@esante.gouv.fr::646d4fc3-0b46-479a-b93d-65fe0e264425" providerId="AD" clId="Web-{A24BF531-53D5-47FF-A57C-B04D63689381}" dt="2023-05-10T16:10:33.214" v="6" actId="20577"/>
      <pc:docMkLst>
        <pc:docMk/>
      </pc:docMkLst>
      <pc:sldChg chg="modSp">
        <pc:chgData name="VIGIER, Claire (DNS)" userId="S::claire.vigier_sante.gouv.fr#ext#@esante.gouv.fr::646d4fc3-0b46-479a-b93d-65fe0e264425" providerId="AD" clId="Web-{A24BF531-53D5-47FF-A57C-B04D63689381}" dt="2023-05-10T16:07:01.617" v="1" actId="20577"/>
        <pc:sldMkLst>
          <pc:docMk/>
          <pc:sldMk cId="839644480" sldId="230719776"/>
        </pc:sldMkLst>
        <pc:spChg chg="mod">
          <ac:chgData name="VIGIER, Claire (DNS)" userId="S::claire.vigier_sante.gouv.fr#ext#@esante.gouv.fr::646d4fc3-0b46-479a-b93d-65fe0e264425" providerId="AD" clId="Web-{A24BF531-53D5-47FF-A57C-B04D63689381}" dt="2023-05-10T16:07:01.617" v="1" actId="20577"/>
          <ac:spMkLst>
            <pc:docMk/>
            <pc:sldMk cId="839644480" sldId="230719776"/>
            <ac:spMk id="14" creationId="{B26824A3-C932-4246-9AE5-CE4FA7BDA125}"/>
          </ac:spMkLst>
        </pc:spChg>
      </pc:sldChg>
      <pc:sldChg chg="del">
        <pc:chgData name="VIGIER, Claire (DNS)" userId="S::claire.vigier_sante.gouv.fr#ext#@esante.gouv.fr::646d4fc3-0b46-479a-b93d-65fe0e264425" providerId="AD" clId="Web-{A24BF531-53D5-47FF-A57C-B04D63689381}" dt="2023-05-10T16:07:33.352" v="2"/>
        <pc:sldMkLst>
          <pc:docMk/>
          <pc:sldMk cId="4058931155" sldId="230719779"/>
        </pc:sldMkLst>
      </pc:sldChg>
      <pc:sldChg chg="modSp">
        <pc:chgData name="VIGIER, Claire (DNS)" userId="S::claire.vigier_sante.gouv.fr#ext#@esante.gouv.fr::646d4fc3-0b46-479a-b93d-65fe0e264425" providerId="AD" clId="Web-{A24BF531-53D5-47FF-A57C-B04D63689381}" dt="2023-05-10T16:10:33.214" v="6" actId="20577"/>
        <pc:sldMkLst>
          <pc:docMk/>
          <pc:sldMk cId="4169330847" sldId="230719782"/>
        </pc:sldMkLst>
        <pc:spChg chg="mod">
          <ac:chgData name="VIGIER, Claire (DNS)" userId="S::claire.vigier_sante.gouv.fr#ext#@esante.gouv.fr::646d4fc3-0b46-479a-b93d-65fe0e264425" providerId="AD" clId="Web-{A24BF531-53D5-47FF-A57C-B04D63689381}" dt="2023-05-10T16:10:33.214" v="6" actId="20577"/>
          <ac:spMkLst>
            <pc:docMk/>
            <pc:sldMk cId="4169330847" sldId="230719782"/>
            <ac:spMk id="54" creationId="{B91A276A-A1C6-4D20-A728-3F94BE225EDC}"/>
          </ac:spMkLst>
        </pc:spChg>
        <pc:spChg chg="mod">
          <ac:chgData name="VIGIER, Claire (DNS)" userId="S::claire.vigier_sante.gouv.fr#ext#@esante.gouv.fr::646d4fc3-0b46-479a-b93d-65fe0e264425" providerId="AD" clId="Web-{A24BF531-53D5-47FF-A57C-B04D63689381}" dt="2023-05-10T16:10:31.089" v="5" actId="20577"/>
          <ac:spMkLst>
            <pc:docMk/>
            <pc:sldMk cId="4169330847" sldId="230719782"/>
            <ac:spMk id="59" creationId="{A794A9B1-4776-4314-9B0E-5DA00B5649D5}"/>
          </ac:spMkLst>
        </pc:spChg>
      </pc:sldChg>
    </pc:docChg>
  </pc:docChgLst>
  <pc:docChgLst>
    <pc:chgData name="Maylis PERNIN" userId="S::maylis.pernin.ext@esante.gouv.fr::d52f518f-f995-4772-a9fb-0fa9cac925bf" providerId="AD" clId="Web-{B06E829D-F5A8-48AD-A1BE-5390003362D4}"/>
    <pc:docChg chg="addSld modSld modSection">
      <pc:chgData name="Maylis PERNIN" userId="S::maylis.pernin.ext@esante.gouv.fr::d52f518f-f995-4772-a9fb-0fa9cac925bf" providerId="AD" clId="Web-{B06E829D-F5A8-48AD-A1BE-5390003362D4}" dt="2022-11-08T09:11:02.921" v="163"/>
      <pc:docMkLst>
        <pc:docMk/>
      </pc:docMkLst>
      <pc:sldChg chg="modSp">
        <pc:chgData name="Maylis PERNIN" userId="S::maylis.pernin.ext@esante.gouv.fr::d52f518f-f995-4772-a9fb-0fa9cac925bf" providerId="AD" clId="Web-{B06E829D-F5A8-48AD-A1BE-5390003362D4}" dt="2022-11-08T09:00:25.319" v="81" actId="20577"/>
        <pc:sldMkLst>
          <pc:docMk/>
          <pc:sldMk cId="3871939373" sldId="230719606"/>
        </pc:sldMkLst>
        <pc:spChg chg="mod">
          <ac:chgData name="Maylis PERNIN" userId="S::maylis.pernin.ext@esante.gouv.fr::d52f518f-f995-4772-a9fb-0fa9cac925bf" providerId="AD" clId="Web-{B06E829D-F5A8-48AD-A1BE-5390003362D4}" dt="2022-11-08T09:00:25.319" v="81" actId="20577"/>
          <ac:spMkLst>
            <pc:docMk/>
            <pc:sldMk cId="3871939373" sldId="230719606"/>
            <ac:spMk id="3" creationId="{00000000-0000-0000-0000-000000000000}"/>
          </ac:spMkLst>
        </pc:spChg>
      </pc:sldChg>
      <pc:sldChg chg="addSp delSp modSp">
        <pc:chgData name="Maylis PERNIN" userId="S::maylis.pernin.ext@esante.gouv.fr::d52f518f-f995-4772-a9fb-0fa9cac925bf" providerId="AD" clId="Web-{B06E829D-F5A8-48AD-A1BE-5390003362D4}" dt="2022-11-08T09:11:02.921" v="163"/>
        <pc:sldMkLst>
          <pc:docMk/>
          <pc:sldMk cId="388287946" sldId="230719651"/>
        </pc:sldMkLst>
        <pc:picChg chg="add del mod">
          <ac:chgData name="Maylis PERNIN" userId="S::maylis.pernin.ext@esante.gouv.fr::d52f518f-f995-4772-a9fb-0fa9cac925bf" providerId="AD" clId="Web-{B06E829D-F5A8-48AD-A1BE-5390003362D4}" dt="2022-11-08T09:10:34.623" v="159"/>
          <ac:picMkLst>
            <pc:docMk/>
            <pc:sldMk cId="388287946" sldId="230719651"/>
            <ac:picMk id="2" creationId="{17594070-CD34-C113-D22E-7013163163F1}"/>
          </ac:picMkLst>
        </pc:picChg>
        <pc:picChg chg="add del mod">
          <ac:chgData name="Maylis PERNIN" userId="S::maylis.pernin.ext@esante.gouv.fr::d52f518f-f995-4772-a9fb-0fa9cac925bf" providerId="AD" clId="Web-{B06E829D-F5A8-48AD-A1BE-5390003362D4}" dt="2022-11-08T09:10:43.561" v="161"/>
          <ac:picMkLst>
            <pc:docMk/>
            <pc:sldMk cId="388287946" sldId="230719651"/>
            <ac:picMk id="5" creationId="{C950F8A9-D32B-56BF-9E86-D38B97DB0ACB}"/>
          </ac:picMkLst>
        </pc:picChg>
        <pc:picChg chg="add del mod">
          <ac:chgData name="Maylis PERNIN" userId="S::maylis.pernin.ext@esante.gouv.fr::d52f518f-f995-4772-a9fb-0fa9cac925bf" providerId="AD" clId="Web-{B06E829D-F5A8-48AD-A1BE-5390003362D4}" dt="2022-11-08T09:11:02.921" v="163"/>
          <ac:picMkLst>
            <pc:docMk/>
            <pc:sldMk cId="388287946" sldId="230719651"/>
            <ac:picMk id="6" creationId="{C514E903-D93F-52AC-EC08-EB8267C91C35}"/>
          </ac:picMkLst>
        </pc:picChg>
      </pc:sldChg>
      <pc:sldChg chg="addSp delSp modSp add replId">
        <pc:chgData name="Maylis PERNIN" userId="S::maylis.pernin.ext@esante.gouv.fr::d52f518f-f995-4772-a9fb-0fa9cac925bf" providerId="AD" clId="Web-{B06E829D-F5A8-48AD-A1BE-5390003362D4}" dt="2022-11-08T09:05:18.986" v="157" actId="20577"/>
        <pc:sldMkLst>
          <pc:docMk/>
          <pc:sldMk cId="4261999903" sldId="230719661"/>
        </pc:sldMkLst>
        <pc:spChg chg="mod">
          <ac:chgData name="Maylis PERNIN" userId="S::maylis.pernin.ext@esante.gouv.fr::d52f518f-f995-4772-a9fb-0fa9cac925bf" providerId="AD" clId="Web-{B06E829D-F5A8-48AD-A1BE-5390003362D4}" dt="2022-11-08T09:00:55.257" v="82" actId="20577"/>
          <ac:spMkLst>
            <pc:docMk/>
            <pc:sldMk cId="4261999903" sldId="230719661"/>
            <ac:spMk id="3" creationId="{00000000-0000-0000-0000-000000000000}"/>
          </ac:spMkLst>
        </pc:spChg>
        <pc:spChg chg="add del mod">
          <ac:chgData name="Maylis PERNIN" userId="S::maylis.pernin.ext@esante.gouv.fr::d52f518f-f995-4772-a9fb-0fa9cac925bf" providerId="AD" clId="Web-{B06E829D-F5A8-48AD-A1BE-5390003362D4}" dt="2022-11-08T08:59:29.957" v="50" actId="20577"/>
          <ac:spMkLst>
            <pc:docMk/>
            <pc:sldMk cId="4261999903" sldId="230719661"/>
            <ac:spMk id="4" creationId="{00000000-0000-0000-0000-000000000000}"/>
          </ac:spMkLst>
        </pc:spChg>
        <pc:spChg chg="add mod">
          <ac:chgData name="Maylis PERNIN" userId="S::maylis.pernin.ext@esante.gouv.fr::d52f518f-f995-4772-a9fb-0fa9cac925bf" providerId="AD" clId="Web-{B06E829D-F5A8-48AD-A1BE-5390003362D4}" dt="2022-11-08T09:04:31.125" v="153" actId="1076"/>
          <ac:spMkLst>
            <pc:docMk/>
            <pc:sldMk cId="4261999903" sldId="230719661"/>
            <ac:spMk id="5" creationId="{46C6228F-C13F-3341-E857-4DD6E1F1054E}"/>
          </ac:spMkLst>
        </pc:spChg>
        <pc:spChg chg="mod">
          <ac:chgData name="Maylis PERNIN" userId="S::maylis.pernin.ext@esante.gouv.fr::d52f518f-f995-4772-a9fb-0fa9cac925bf" providerId="AD" clId="Web-{B06E829D-F5A8-48AD-A1BE-5390003362D4}" dt="2022-11-08T09:05:18.986" v="157" actId="20577"/>
          <ac:spMkLst>
            <pc:docMk/>
            <pc:sldMk cId="4261999903" sldId="230719661"/>
            <ac:spMk id="11" creationId="{31FFCCD9-2573-41CB-9553-786AF2058E59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23" v="72"/>
          <ac:spMkLst>
            <pc:docMk/>
            <pc:sldMk cId="4261999903" sldId="230719661"/>
            <ac:spMk id="12" creationId="{BA0FCC9A-F384-49B8-8802-D1AE43B5D0F6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23" v="69"/>
          <ac:spMkLst>
            <pc:docMk/>
            <pc:sldMk cId="4261999903" sldId="230719661"/>
            <ac:spMk id="28" creationId="{795FB745-C613-4657-9A19-21B265573D61}"/>
          </ac:spMkLst>
        </pc:spChg>
        <pc:spChg chg="add mod">
          <ac:chgData name="Maylis PERNIN" userId="S::maylis.pernin.ext@esante.gouv.fr::d52f518f-f995-4772-a9fb-0fa9cac925bf" providerId="AD" clId="Web-{B06E829D-F5A8-48AD-A1BE-5390003362D4}" dt="2022-11-08T09:04:42.032" v="154" actId="14100"/>
          <ac:spMkLst>
            <pc:docMk/>
            <pc:sldMk cId="4261999903" sldId="230719661"/>
            <ac:spMk id="29" creationId="{4AA30E4A-1A52-3A29-A87F-0B27E42DA14B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23" v="67"/>
          <ac:spMkLst>
            <pc:docMk/>
            <pc:sldMk cId="4261999903" sldId="230719661"/>
            <ac:spMk id="34" creationId="{3D85EBAA-AE57-43A3-BA70-D9EE3EB73DA5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23" v="65"/>
          <ac:spMkLst>
            <pc:docMk/>
            <pc:sldMk cId="4261999903" sldId="230719661"/>
            <ac:spMk id="43" creationId="{63F24D3B-6A53-4366-97CE-1FE35583BD44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23" v="64"/>
          <ac:spMkLst>
            <pc:docMk/>
            <pc:sldMk cId="4261999903" sldId="230719661"/>
            <ac:spMk id="44" creationId="{08E6F326-EEC3-4A22-9231-EEED2ACABC08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23" v="62"/>
          <ac:spMkLst>
            <pc:docMk/>
            <pc:sldMk cId="4261999903" sldId="230719661"/>
            <ac:spMk id="58" creationId="{4A794618-5302-4EAC-A081-E71F3A268122}"/>
          </ac:spMkLst>
        </pc:spChg>
        <pc:spChg chg="del">
          <ac:chgData name="Maylis PERNIN" userId="S::maylis.pernin.ext@esante.gouv.fr::d52f518f-f995-4772-a9fb-0fa9cac925bf" providerId="AD" clId="Web-{B06E829D-F5A8-48AD-A1BE-5390003362D4}" dt="2022-11-08T08:59:36.395" v="74"/>
          <ac:spMkLst>
            <pc:docMk/>
            <pc:sldMk cId="4261999903" sldId="230719661"/>
            <ac:spMk id="60" creationId="{AFC1D512-2697-4875-BB51-D1147D82AB81}"/>
          </ac:spMkLst>
        </pc:spChg>
        <pc:spChg chg="del">
          <ac:chgData name="Maylis PERNIN" userId="S::maylis.pernin.ext@esante.gouv.fr::d52f518f-f995-4772-a9fb-0fa9cac925bf" providerId="AD" clId="Web-{B06E829D-F5A8-48AD-A1BE-5390003362D4}" dt="2022-11-08T08:59:42.270" v="76"/>
          <ac:spMkLst>
            <pc:docMk/>
            <pc:sldMk cId="4261999903" sldId="230719661"/>
            <ac:spMk id="72" creationId="{3E9088CA-6C4E-447A-A1AC-91E440D20995}"/>
          </ac:spMkLst>
        </pc:spChg>
        <pc:spChg chg="del">
          <ac:chgData name="Maylis PERNIN" userId="S::maylis.pernin.ext@esante.gouv.fr::d52f518f-f995-4772-a9fb-0fa9cac925bf" providerId="AD" clId="Web-{B06E829D-F5A8-48AD-A1BE-5390003362D4}" dt="2022-11-08T08:59:42.270" v="75"/>
          <ac:spMkLst>
            <pc:docMk/>
            <pc:sldMk cId="4261999903" sldId="230719661"/>
            <ac:spMk id="76" creationId="{90811FF7-04A5-479E-841A-FF439D5CEE10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23" v="58"/>
          <ac:spMkLst>
            <pc:docMk/>
            <pc:sldMk cId="4261999903" sldId="230719661"/>
            <ac:spMk id="81" creationId="{8670FF02-AEE8-469B-AE51-77D24DF0E23E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07" v="55"/>
          <ac:spMkLst>
            <pc:docMk/>
            <pc:sldMk cId="4261999903" sldId="230719661"/>
            <ac:spMk id="92" creationId="{8670FF02-AEE8-469B-AE51-77D24DF0E23E}"/>
          </ac:spMkLst>
        </pc:spChg>
        <pc:spChg chg="add del">
          <ac:chgData name="Maylis PERNIN" userId="S::maylis.pernin.ext@esante.gouv.fr::d52f518f-f995-4772-a9fb-0fa9cac925bf" providerId="AD" clId="Web-{B06E829D-F5A8-48AD-A1BE-5390003362D4}" dt="2022-11-08T08:59:32.707" v="53"/>
          <ac:spMkLst>
            <pc:docMk/>
            <pc:sldMk cId="4261999903" sldId="230719661"/>
            <ac:spMk id="95" creationId="{AA885ABA-BFAE-4CAB-B289-968D3151484F}"/>
          </ac:spMkLst>
        </pc:spChg>
        <pc:spChg chg="del">
          <ac:chgData name="Maylis PERNIN" userId="S::maylis.pernin.ext@esante.gouv.fr::d52f518f-f995-4772-a9fb-0fa9cac925bf" providerId="AD" clId="Web-{B06E829D-F5A8-48AD-A1BE-5390003362D4}" dt="2022-11-08T08:59:36.395" v="73"/>
          <ac:spMkLst>
            <pc:docMk/>
            <pc:sldMk cId="4261999903" sldId="230719661"/>
            <ac:spMk id="115" creationId="{AF68C718-DD0A-4549-A9CE-A2B7C10ECE2A}"/>
          </ac:spMkLst>
        </pc:spChg>
        <pc:grpChg chg="add del">
          <ac:chgData name="Maylis PERNIN" userId="S::maylis.pernin.ext@esante.gouv.fr::d52f518f-f995-4772-a9fb-0fa9cac925bf" providerId="AD" clId="Web-{B06E829D-F5A8-48AD-A1BE-5390003362D4}" dt="2022-11-08T08:59:32.723" v="71"/>
          <ac:grpSpMkLst>
            <pc:docMk/>
            <pc:sldMk cId="4261999903" sldId="230719661"/>
            <ac:grpSpMk id="14" creationId="{00000000-0000-0000-0000-000000000000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70"/>
          <ac:grpSpMkLst>
            <pc:docMk/>
            <pc:sldMk cId="4261999903" sldId="230719661"/>
            <ac:grpSpMk id="18" creationId="{69234757-F2AA-43B6-BAB7-CE6885BBDAC3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68"/>
          <ac:grpSpMkLst>
            <pc:docMk/>
            <pc:sldMk cId="4261999903" sldId="230719661"/>
            <ac:grpSpMk id="30" creationId="{00000000-0000-0000-0000-000000000000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66"/>
          <ac:grpSpMkLst>
            <pc:docMk/>
            <pc:sldMk cId="4261999903" sldId="230719661"/>
            <ac:grpSpMk id="35" creationId="{5EFD9F25-AC1F-4777-B611-E98226F432CE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63"/>
          <ac:grpSpMkLst>
            <pc:docMk/>
            <pc:sldMk cId="4261999903" sldId="230719661"/>
            <ac:grpSpMk id="45" creationId="{688D7C30-45F9-46E9-BE1D-0D1837099FC2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61"/>
          <ac:grpSpMkLst>
            <pc:docMk/>
            <pc:sldMk cId="4261999903" sldId="230719661"/>
            <ac:grpSpMk id="61" creationId="{9183ED35-5F5D-4345-B9C3-20639512D4C6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60"/>
          <ac:grpSpMkLst>
            <pc:docMk/>
            <pc:sldMk cId="4261999903" sldId="230719661"/>
            <ac:grpSpMk id="69" creationId="{936D4198-4C67-41BE-B9EE-5894771BEDB5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59"/>
          <ac:grpSpMkLst>
            <pc:docMk/>
            <pc:sldMk cId="4261999903" sldId="230719661"/>
            <ac:grpSpMk id="77" creationId="{00000000-0000-0000-0000-000000000000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57"/>
          <ac:grpSpMkLst>
            <pc:docMk/>
            <pc:sldMk cId="4261999903" sldId="230719661"/>
            <ac:grpSpMk id="82" creationId="{00000000-0000-0000-0000-000000000000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23" v="56"/>
          <ac:grpSpMkLst>
            <pc:docMk/>
            <pc:sldMk cId="4261999903" sldId="230719661"/>
            <ac:grpSpMk id="86" creationId="{00000000-0000-0000-0000-000000000000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07" v="52"/>
          <ac:grpSpMkLst>
            <pc:docMk/>
            <pc:sldMk cId="4261999903" sldId="230719661"/>
            <ac:grpSpMk id="96" creationId="{7E14DF90-2FF8-445B-8E26-AA004F93C17C}"/>
          </ac:grpSpMkLst>
        </pc:grpChg>
        <pc:grpChg chg="add del">
          <ac:chgData name="Maylis PERNIN" userId="S::maylis.pernin.ext@esante.gouv.fr::d52f518f-f995-4772-a9fb-0fa9cac925bf" providerId="AD" clId="Web-{B06E829D-F5A8-48AD-A1BE-5390003362D4}" dt="2022-11-08T08:59:32.707" v="51"/>
          <ac:grpSpMkLst>
            <pc:docMk/>
            <pc:sldMk cId="4261999903" sldId="230719661"/>
            <ac:grpSpMk id="111" creationId="{00000000-0000-0000-0000-000000000000}"/>
          </ac:grpSpMkLst>
        </pc:grpChg>
        <pc:picChg chg="add del mod">
          <ac:chgData name="Maylis PERNIN" userId="S::maylis.pernin.ext@esante.gouv.fr::d52f518f-f995-4772-a9fb-0fa9cac925bf" providerId="AD" clId="Web-{B06E829D-F5A8-48AD-A1BE-5390003362D4}" dt="2022-11-08T09:02:21.636" v="131"/>
          <ac:picMkLst>
            <pc:docMk/>
            <pc:sldMk cId="4261999903" sldId="230719661"/>
            <ac:picMk id="2" creationId="{BDF4F76A-30D6-1DF4-8BE8-3A295E2C83A5}"/>
          </ac:picMkLst>
        </pc:picChg>
        <pc:picChg chg="add mod">
          <ac:chgData name="Maylis PERNIN" userId="S::maylis.pernin.ext@esante.gouv.fr::d52f518f-f995-4772-a9fb-0fa9cac925bf" providerId="AD" clId="Web-{B06E829D-F5A8-48AD-A1BE-5390003362D4}" dt="2022-11-08T09:02:36.964" v="133" actId="1076"/>
          <ac:picMkLst>
            <pc:docMk/>
            <pc:sldMk cId="4261999903" sldId="230719661"/>
            <ac:picMk id="7" creationId="{E78E989B-4744-2A99-87BA-E50466A8CD27}"/>
          </ac:picMkLst>
        </pc:picChg>
        <pc:picChg chg="add mod">
          <ac:chgData name="Maylis PERNIN" userId="S::maylis.pernin.ext@esante.gouv.fr::d52f518f-f995-4772-a9fb-0fa9cac925bf" providerId="AD" clId="Web-{B06E829D-F5A8-48AD-A1BE-5390003362D4}" dt="2022-11-08T09:02:49.293" v="135" actId="1076"/>
          <ac:picMkLst>
            <pc:docMk/>
            <pc:sldMk cId="4261999903" sldId="230719661"/>
            <ac:picMk id="8" creationId="{A097B484-0777-4389-375F-6F8986E739DC}"/>
          </ac:picMkLst>
        </pc:picChg>
        <pc:picChg chg="add mod">
          <ac:chgData name="Maylis PERNIN" userId="S::maylis.pernin.ext@esante.gouv.fr::d52f518f-f995-4772-a9fb-0fa9cac925bf" providerId="AD" clId="Web-{B06E829D-F5A8-48AD-A1BE-5390003362D4}" dt="2022-11-08T09:03:09.966" v="137" actId="1076"/>
          <ac:picMkLst>
            <pc:docMk/>
            <pc:sldMk cId="4261999903" sldId="230719661"/>
            <ac:picMk id="13" creationId="{CA2B3A0A-289D-8758-6D6C-6EBB9BACECA5}"/>
          </ac:picMkLst>
        </pc:picChg>
        <pc:picChg chg="add del">
          <ac:chgData name="Maylis PERNIN" userId="S::maylis.pernin.ext@esante.gouv.fr::d52f518f-f995-4772-a9fb-0fa9cac925bf" providerId="AD" clId="Web-{B06E829D-F5A8-48AD-A1BE-5390003362D4}" dt="2022-11-08T08:59:32.707" v="54"/>
          <ac:picMkLst>
            <pc:docMk/>
            <pc:sldMk cId="4261999903" sldId="230719661"/>
            <ac:picMk id="93" creationId="{00000000-0000-0000-0000-000000000000}"/>
          </ac:picMkLst>
        </pc:picChg>
      </pc:sldChg>
    </pc:docChg>
  </pc:docChgLst>
  <pc:docChgLst>
    <pc:chgData name="VIGIER, Claire (DNS)" userId="S::claire.vigier_sante.gouv.fr#ext#@esante.gouv.fr::646d4fc3-0b46-479a-b93d-65fe0e264425" providerId="AD" clId="Web-{48B67E17-33E4-4EF6-9FC4-00CB7A6B43F2}"/>
    <pc:docChg chg="modSld">
      <pc:chgData name="VIGIER, Claire (DNS)" userId="S::claire.vigier_sante.gouv.fr#ext#@esante.gouv.fr::646d4fc3-0b46-479a-b93d-65fe0e264425" providerId="AD" clId="Web-{48B67E17-33E4-4EF6-9FC4-00CB7A6B43F2}" dt="2023-05-10T16:17:43.710" v="5" actId="20577"/>
      <pc:docMkLst>
        <pc:docMk/>
      </pc:docMkLst>
      <pc:sldChg chg="modSp">
        <pc:chgData name="VIGIER, Claire (DNS)" userId="S::claire.vigier_sante.gouv.fr#ext#@esante.gouv.fr::646d4fc3-0b46-479a-b93d-65fe0e264425" providerId="AD" clId="Web-{48B67E17-33E4-4EF6-9FC4-00CB7A6B43F2}" dt="2023-05-10T16:17:43.710" v="5" actId="20577"/>
        <pc:sldMkLst>
          <pc:docMk/>
          <pc:sldMk cId="1711453697" sldId="230719778"/>
        </pc:sldMkLst>
        <pc:spChg chg="mod">
          <ac:chgData name="VIGIER, Claire (DNS)" userId="S::claire.vigier_sante.gouv.fr#ext#@esante.gouv.fr::646d4fc3-0b46-479a-b93d-65fe0e264425" providerId="AD" clId="Web-{48B67E17-33E4-4EF6-9FC4-00CB7A6B43F2}" dt="2023-05-10T16:17:43.710" v="5" actId="20577"/>
          <ac:spMkLst>
            <pc:docMk/>
            <pc:sldMk cId="1711453697" sldId="230719778"/>
            <ac:spMk id="15" creationId="{14AAB747-D96C-4EC9-9069-3F2AF8156F8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BAB5A41-F7BB-5B45-8406-53FAF30F41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002B9B-3729-D046-BD04-BD4A9E105F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AF53A3-D88A-7648-B088-8F25B950B550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1A13A4-6082-274F-B128-8042AC6CE2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Point presse 29 avril 2021</a:t>
            </a:r>
          </a:p>
          <a:p>
            <a:r>
              <a:rPr lang="fr-FR"/>
              <a:t>
Point presse 29 avril 2021</a:t>
            </a:r>
          </a:p>
          <a:p>
            <a:r>
              <a:rPr lang="fr-FR"/>
              <a:t>
POINT PRESSE 29 AVRIL 2021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B495A50-1997-FC49-9C85-2C0CC430664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3E018-1185-9346-A9CF-393C6DBAD9E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91055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B5C94-4397-B542-9142-3C7D82A76010}" type="datetimeFigureOut">
              <a:rPr lang="fr-FR" smtClean="0"/>
              <a:t>06/07/2023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/>
              <a:t>Point presse 29 avril 2021</a:t>
            </a:r>
          </a:p>
          <a:p>
            <a:r>
              <a:rPr lang="fr-FR"/>
              <a:t>
Point presse 29 avril 2021</a:t>
            </a:r>
          </a:p>
          <a:p>
            <a:r>
              <a:rPr lang="fr-FR"/>
              <a:t>
POINT PRESSE 29 AVRIL 2021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391A9D-FBD1-6549-8392-1A40951E00D9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8" y="3962508"/>
            <a:ext cx="344964" cy="219093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19" y="3955473"/>
            <a:ext cx="377202" cy="23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896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Point presse 29 avril 2021</a:t>
            </a:r>
          </a:p>
          <a:p>
            <a:r>
              <a:rPr lang="fr-FR"/>
              <a:t>
Point presse 29 avril 2021</a:t>
            </a:r>
          </a:p>
          <a:p>
            <a:r>
              <a:rPr lang="fr-FR"/>
              <a:t>
POINT PRESSE 29 AVRIL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391A9D-FBD1-6549-8392-1A40951E00D9}" type="slidenum">
              <a:rPr lang="fr-FR" smtClean="0"/>
              <a:t>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13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Point presse 29 avril 2021</a:t>
            </a:r>
          </a:p>
          <a:p>
            <a:r>
              <a:rPr lang="fr-FR"/>
              <a:t>
Point presse 29 avril 2021</a:t>
            </a:r>
          </a:p>
          <a:p>
            <a:r>
              <a:rPr lang="fr-FR"/>
              <a:t>
POINT PRESSE 29 AVRIL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391A9D-FBD1-6549-8392-1A40951E00D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787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fr-FR">
                <a:latin typeface="Blogger Sans Light" pitchFamily="2"/>
                <a:ea typeface="Blogger Sans Light" pitchFamily="2"/>
              </a:rPr>
              <a:t>Arrivée d’un patient en UGA pour décompensation cardiaque suite à un passage en fibrillation auriculaire à Henry Dunant. Le patient indique avoir été hospitalisé à Ambroise Paré il y a 3 mois sans donner de détail. L’hôpital consulte le DMP pour connaître le motif d’hospitalisation à Ambroise Paré grâce à la lettre de sortie et les traitements grâce à l’ordonnance de sortie. Il reste à l’hôpital pendant 10 jours et il rentre à domicile avec mise en place du passage d’un SSIAD pour prise de médicament car déclin cognitif et surveillance de la pression artérielle et une aide à la toilette. Les PS du cercle de soins en se connectant au DMP peuvent prendre connaissance de la lettre de liaison de sortie et de l’ordonnance de sortie qui a été perdu dans l’ambulance. Pour la délivrance des médicaments, le pharmacien peut récupérer l’ordonnance de sortie du patient sur son DMP. </a:t>
            </a:r>
          </a:p>
          <a:p>
            <a:pPr lvl="0"/>
            <a:r>
              <a:rPr lang="fr-FR">
                <a:latin typeface="Blogger Sans Light" pitchFamily="2"/>
                <a:ea typeface="Blogger Sans Light" pitchFamily="2"/>
              </a:rPr>
              <a:t>Ajouter MT en temps 4 (VSM) et MES (profil médical) (consultation de suivi) et MT en temps 0 </a:t>
            </a:r>
          </a:p>
          <a:p>
            <a:pPr lvl="0"/>
            <a:endParaRPr lang="fr-FR"/>
          </a:p>
        </p:txBody>
      </p:sp>
      <p:sp>
        <p:nvSpPr>
          <p:cNvPr id="4" name="Espace réservé du numéro de diapositive 3"/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7616F6-F302-424D-A612-C5A55323A57A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</a:t>
            </a:fld>
            <a:endParaRPr kumimoji="0" lang="fr-FR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96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5073f9edc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5073f9edc1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g25073f9edc1_0_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0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5073f9edc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5073f9edc1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25073f9edc1_0_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1105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Point presse 29 avril 2021</a:t>
            </a:r>
          </a:p>
          <a:p>
            <a:r>
              <a:rPr lang="fr-FR"/>
              <a:t>
Point presse 29 avril 2021</a:t>
            </a:r>
          </a:p>
          <a:p>
            <a:r>
              <a:rPr lang="fr-FR"/>
              <a:t>
POINT PRESSE 29 AVRIL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391A9D-FBD1-6549-8392-1A40951E00D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46573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Point presse 29 avril 2021</a:t>
            </a:r>
          </a:p>
          <a:p>
            <a:r>
              <a:rPr lang="fr-FR"/>
              <a:t>
Point presse 29 avril 2021</a:t>
            </a:r>
          </a:p>
          <a:p>
            <a:r>
              <a:rPr lang="fr-FR"/>
              <a:t>
POINT PRESSE 29 AVRIL 2021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2391A9D-FBD1-6549-8392-1A40951E00D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069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ES-masque PPT.jpg" descr="MES-masque PPT.jpg"/>
          <p:cNvPicPr>
            <a:picLocks noChangeAspect="1"/>
          </p:cNvPicPr>
          <p:nvPr userDrawn="1"/>
        </p:nvPicPr>
        <p:blipFill rotWithShape="1">
          <a:blip r:embed="rId2"/>
          <a:srcRect b="18743"/>
          <a:stretch/>
        </p:blipFill>
        <p:spPr>
          <a:xfrm>
            <a:off x="-1" y="1874"/>
            <a:ext cx="12192001" cy="5569586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re de la présentation"/>
          <p:cNvSpPr txBox="1">
            <a:spLocks noGrp="1"/>
          </p:cNvSpPr>
          <p:nvPr>
            <p:ph type="title" hasCustomPrompt="1"/>
          </p:nvPr>
        </p:nvSpPr>
        <p:spPr>
          <a:xfrm>
            <a:off x="794902" y="2025265"/>
            <a:ext cx="6761760" cy="1263055"/>
          </a:xfrm>
          <a:prstGeom prst="rect">
            <a:avLst/>
          </a:prstGeom>
        </p:spPr>
        <p:txBody>
          <a:bodyPr anchor="b"/>
          <a:lstStyle>
            <a:lvl1pPr>
              <a:defRPr sz="3000" cap="all" spc="-60"/>
            </a:lvl1pPr>
          </a:lstStyle>
          <a:p>
            <a:r>
              <a:rPr err="1"/>
              <a:t>Titre</a:t>
            </a:r>
            <a:r>
              <a:t> de la </a:t>
            </a:r>
            <a:r>
              <a:rPr err="1"/>
              <a:t>présentation</a:t>
            </a:r>
            <a:endParaRPr/>
          </a:p>
        </p:txBody>
      </p:sp>
      <p:sp>
        <p:nvSpPr>
          <p:cNvPr id="21" name="Ligne"/>
          <p:cNvSpPr/>
          <p:nvPr/>
        </p:nvSpPr>
        <p:spPr>
          <a:xfrm>
            <a:off x="830437" y="3429000"/>
            <a:ext cx="6106157" cy="1"/>
          </a:xfrm>
          <a:prstGeom prst="line">
            <a:avLst/>
          </a:prstGeom>
          <a:ln w="1143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22" name="Ligne"/>
          <p:cNvSpPr/>
          <p:nvPr/>
        </p:nvSpPr>
        <p:spPr>
          <a:xfrm>
            <a:off x="6926728" y="3429000"/>
            <a:ext cx="1785299" cy="2233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3604" y="0"/>
                </a:lnTo>
                <a:lnTo>
                  <a:pt x="21600" y="505"/>
                </a:lnTo>
              </a:path>
            </a:pathLst>
          </a:custGeom>
          <a:ln w="1143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sp>
        <p:nvSpPr>
          <p:cNvPr id="23" name="Sur titre de la présentation"/>
          <p:cNvSpPr txBox="1">
            <a:spLocks noGrp="1"/>
          </p:cNvSpPr>
          <p:nvPr>
            <p:ph type="body" sz="quarter" idx="22"/>
          </p:nvPr>
        </p:nvSpPr>
        <p:spPr>
          <a:xfrm>
            <a:off x="794902" y="3537024"/>
            <a:ext cx="2880597" cy="302647"/>
          </a:xfrm>
          <a:prstGeom prst="rect">
            <a:avLst/>
          </a:prstGeom>
        </p:spPr>
        <p:txBody>
          <a:bodyPr wrap="none" anchor="ctr">
            <a:spAutoFit/>
          </a:bodyPr>
          <a:lstStyle>
            <a:lvl1pPr algn="ctr" defTabSz="1219169">
              <a:defRPr sz="1300" cap="all"/>
            </a:lvl1pPr>
          </a:lstStyle>
          <a:p>
            <a:r>
              <a:t>Sur </a:t>
            </a:r>
            <a:r>
              <a:rPr err="1"/>
              <a:t>titre</a:t>
            </a:r>
            <a:r>
              <a:t> de la </a:t>
            </a:r>
            <a:r>
              <a:rPr err="1"/>
              <a:t>présentation</a:t>
            </a:r>
            <a:endParaRPr/>
          </a:p>
        </p:txBody>
      </p:sp>
      <p:pic>
        <p:nvPicPr>
          <p:cNvPr id="10" name="Logo-ReMES.png" descr="Logo-ReMES.png">
            <a:extLst>
              <a:ext uri="{FF2B5EF4-FFF2-40B4-BE49-F238E27FC236}">
                <a16:creationId xmlns:a16="http://schemas.microsoft.com/office/drawing/2014/main" id="{25275FFF-632A-6B46-96DE-FFAF89E4B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6672" y="373987"/>
            <a:ext cx="1999528" cy="216342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Graphique 8">
            <a:extLst>
              <a:ext uri="{FF2B5EF4-FFF2-40B4-BE49-F238E27FC236}">
                <a16:creationId xmlns:a16="http://schemas.microsoft.com/office/drawing/2014/main" id="{BA6711FC-B5BC-D940-821A-E4CB71FE228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5367" y="6043894"/>
            <a:ext cx="1021223" cy="30020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3" y="5789538"/>
            <a:ext cx="1374633" cy="8730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651231" y="5981745"/>
            <a:ext cx="1187427" cy="427901"/>
          </a:xfrm>
          <a:prstGeom prst="rect">
            <a:avLst/>
          </a:prstGeom>
        </p:spPr>
      </p:pic>
      <p:sp>
        <p:nvSpPr>
          <p:cNvPr id="20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Mon espace santé</a:t>
            </a:r>
          </a:p>
        </p:txBody>
      </p:sp>
      <p:pic>
        <p:nvPicPr>
          <p:cNvPr id="26" name="Image 25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93695" y="5937991"/>
            <a:ext cx="1880873" cy="472713"/>
          </a:xfrm>
          <a:prstGeom prst="rect">
            <a:avLst/>
          </a:prstGeom>
        </p:spPr>
      </p:pic>
      <p:pic>
        <p:nvPicPr>
          <p:cNvPr id="15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4"/>
          <a:stretch/>
        </p:blipFill>
        <p:spPr bwMode="auto">
          <a:xfrm>
            <a:off x="6694629" y="5939498"/>
            <a:ext cx="518021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171666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ES-masque PPT3.jpg" descr="MES-masque PPT3.jpg"/>
          <p:cNvPicPr>
            <a:picLocks noChangeAspect="1"/>
          </p:cNvPicPr>
          <p:nvPr/>
        </p:nvPicPr>
        <p:blipFill rotWithShape="1">
          <a:blip r:embed="rId2"/>
          <a:srcRect b="18035"/>
          <a:stretch/>
        </p:blipFill>
        <p:spPr>
          <a:xfrm>
            <a:off x="-1" y="-13855"/>
            <a:ext cx="12192001" cy="161373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313517" y="2437519"/>
            <a:ext cx="9156370" cy="3359471"/>
          </a:xfrm>
          <a:prstGeom prst="rect">
            <a:avLst/>
          </a:prstGeom>
        </p:spPr>
        <p:txBody>
          <a:bodyPr/>
          <a:lstStyle>
            <a:lvl1pPr marL="254000" indent="-2540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2000" b="0">
                <a:solidFill>
                  <a:srgbClr val="000000"/>
                </a:solidFill>
              </a:defRPr>
            </a:lvl1pPr>
            <a:lvl2pPr marL="520700" indent="-2159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700" b="0">
                <a:solidFill>
                  <a:srgbClr val="000000"/>
                </a:solidFill>
              </a:defRPr>
            </a:lvl2pPr>
            <a:lvl3pPr marL="8001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3pPr>
            <a:lvl4pPr marL="11049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4pPr>
            <a:lvl5pPr marL="14097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rPr err="1"/>
              <a:t>Texte</a:t>
            </a:r>
            <a:r>
              <a:t>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3" name="Logo-ReMES.png" descr="Logo-ReM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2" y="16625"/>
            <a:ext cx="1415817" cy="153186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Ligne"/>
          <p:cNvSpPr/>
          <p:nvPr/>
        </p:nvSpPr>
        <p:spPr>
          <a:xfrm>
            <a:off x="2318430" y="1153622"/>
            <a:ext cx="7224831" cy="1"/>
          </a:xfrm>
          <a:prstGeom prst="line">
            <a:avLst/>
          </a:pr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6" name="Ligne"/>
          <p:cNvSpPr/>
          <p:nvPr/>
        </p:nvSpPr>
        <p:spPr>
          <a:xfrm>
            <a:off x="9533395" y="1146312"/>
            <a:ext cx="2201720" cy="23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00C3AFE-F4E7-CE4A-AEA1-5618EB75D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3517" y="16625"/>
            <a:ext cx="6984241" cy="1133342"/>
          </a:xfrm>
        </p:spPr>
        <p:txBody>
          <a:bodyPr anchor="b"/>
          <a:lstStyle/>
          <a:p>
            <a:r>
              <a:rPr lang="fr-FR"/>
              <a:t>MODIFIEZ LE STYLE DU TITRE</a:t>
            </a:r>
          </a:p>
        </p:txBody>
      </p:sp>
      <p:pic>
        <p:nvPicPr>
          <p:cNvPr id="15" name="Graphique 6">
            <a:extLst>
              <a:ext uri="{FF2B5EF4-FFF2-40B4-BE49-F238E27FC236}">
                <a16:creationId xmlns:a16="http://schemas.microsoft.com/office/drawing/2014/main" id="{B220D2EE-C8F8-5242-AC0E-C44EB0E22A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819" y="6390559"/>
            <a:ext cx="819724" cy="24097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" y="6252292"/>
            <a:ext cx="839961" cy="5334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3865" y="6340658"/>
            <a:ext cx="989967" cy="356744"/>
          </a:xfrm>
          <a:prstGeom prst="rect">
            <a:avLst/>
          </a:prstGeom>
        </p:spPr>
      </p:pic>
      <p:sp>
        <p:nvSpPr>
          <p:cNvPr id="14" name="Ligne">
            <a:extLst>
              <a:ext uri="{FF2B5EF4-FFF2-40B4-BE49-F238E27FC236}">
                <a16:creationId xmlns:a16="http://schemas.microsoft.com/office/drawing/2014/main" id="{EEC26EF3-16DB-0049-9F50-E599677CA0A6}"/>
              </a:ext>
            </a:extLst>
          </p:cNvPr>
          <p:cNvSpPr/>
          <p:nvPr userDrawn="1"/>
        </p:nvSpPr>
        <p:spPr>
          <a:xfrm flipV="1">
            <a:off x="327103" y="6154495"/>
            <a:ext cx="11434174" cy="7148"/>
          </a:xfrm>
          <a:prstGeom prst="line">
            <a:avLst/>
          </a:prstGeom>
          <a:ln w="508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8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Mon espace santé</a:t>
            </a:r>
          </a:p>
        </p:txBody>
      </p:sp>
      <p:pic>
        <p:nvPicPr>
          <p:cNvPr id="24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4629" y="6290475"/>
            <a:ext cx="1013412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793695" y="6289220"/>
            <a:ext cx="1880873" cy="4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08824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re et puces">
  <p:cSld name="2_Titre et puce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2" descr="MES-masque PPT3.jpg"/>
          <p:cNvPicPr preferRelativeResize="0"/>
          <p:nvPr/>
        </p:nvPicPr>
        <p:blipFill rotWithShape="1">
          <a:blip r:embed="rId2">
            <a:alphaModFix/>
          </a:blip>
          <a:srcRect b="18035"/>
          <a:stretch/>
        </p:blipFill>
        <p:spPr>
          <a:xfrm>
            <a:off x="-1" y="-13855"/>
            <a:ext cx="12192001" cy="161373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2"/>
          <p:cNvSpPr txBox="1">
            <a:spLocks noGrp="1"/>
          </p:cNvSpPr>
          <p:nvPr>
            <p:ph type="body" idx="1"/>
          </p:nvPr>
        </p:nvSpPr>
        <p:spPr>
          <a:xfrm>
            <a:off x="2313517" y="2437519"/>
            <a:ext cx="9156370" cy="33594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rmAutofit/>
          </a:bodyPr>
          <a:lstStyle>
            <a:lvl1pPr marL="457200" lvl="0" indent="-384810" algn="l">
              <a:lnSpc>
                <a:spcPct val="8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460"/>
              <a:buFont typeface="Arial"/>
              <a:buChar char="•"/>
              <a:defRPr sz="2000" b="0">
                <a:solidFill>
                  <a:srgbClr val="000000"/>
                </a:solidFill>
              </a:defRPr>
            </a:lvl1pPr>
            <a:lvl2pPr marL="914400" lvl="1" indent="-361378" algn="l">
              <a:lnSpc>
                <a:spcPct val="8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2091"/>
              <a:buFont typeface="Arial"/>
              <a:buChar char="•"/>
              <a:defRPr sz="1700" b="0">
                <a:solidFill>
                  <a:srgbClr val="000000"/>
                </a:solidFill>
              </a:defRPr>
            </a:lvl2pPr>
            <a:lvl3pPr marL="1371600" lvl="2" indent="-345757" algn="l">
              <a:lnSpc>
                <a:spcPct val="8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1845"/>
              <a:buFont typeface="Arial"/>
              <a:buChar char="•"/>
              <a:defRPr sz="1500" b="0">
                <a:solidFill>
                  <a:srgbClr val="000000"/>
                </a:solidFill>
              </a:defRPr>
            </a:lvl3pPr>
            <a:lvl4pPr marL="1828800" lvl="3" indent="-345757" algn="l">
              <a:lnSpc>
                <a:spcPct val="8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1845"/>
              <a:buFont typeface="Arial"/>
              <a:buChar char="•"/>
              <a:defRPr sz="1500" b="0">
                <a:solidFill>
                  <a:srgbClr val="000000"/>
                </a:solidFill>
              </a:defRPr>
            </a:lvl4pPr>
            <a:lvl5pPr marL="2286000" lvl="4" indent="-345757" algn="l">
              <a:lnSpc>
                <a:spcPct val="80000"/>
              </a:lnSpc>
              <a:spcBef>
                <a:spcPts val="2250"/>
              </a:spcBef>
              <a:spcAft>
                <a:spcPts val="0"/>
              </a:spcAft>
              <a:buClr>
                <a:srgbClr val="000000"/>
              </a:buClr>
              <a:buSzPts val="1845"/>
              <a:buFont typeface="Arial"/>
              <a:buChar char="•"/>
              <a:defRPr sz="1500" b="0">
                <a:solidFill>
                  <a:srgbClr val="000000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3080"/>
              </a:buClr>
              <a:buSzPts val="18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3080"/>
              </a:buClr>
              <a:buSzPts val="18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3080"/>
              </a:buClr>
              <a:buSzPts val="18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B308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2" descr="Logo-ReME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482" y="16625"/>
            <a:ext cx="1415817" cy="15318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Google Shape;28;p2"/>
          <p:cNvCxnSpPr/>
          <p:nvPr/>
        </p:nvCxnSpPr>
        <p:spPr>
          <a:xfrm>
            <a:off x="2318430" y="1153622"/>
            <a:ext cx="7224831" cy="1"/>
          </a:xfrm>
          <a:prstGeom prst="straightConnector1">
            <a:avLst/>
          </a:prstGeom>
          <a:noFill/>
          <a:ln w="63500" cap="flat" cmpd="sng">
            <a:solidFill>
              <a:srgbClr val="005C9B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9" name="Google Shape;29;p2"/>
          <p:cNvSpPr/>
          <p:nvPr/>
        </p:nvSpPr>
        <p:spPr>
          <a:xfrm>
            <a:off x="9533395" y="1146312"/>
            <a:ext cx="2201720" cy="230701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noFill/>
          <a:ln w="63500" cap="flat" cmpd="sng">
            <a:solidFill>
              <a:srgbClr val="005C9B"/>
            </a:solidFill>
            <a:prstDash val="solid"/>
            <a:miter lim="400000"/>
            <a:headEnd type="none" w="sm" len="sm"/>
            <a:tailEnd type="none" w="sm" len="sm"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 b="0" i="0" u="none" strike="noStrike" cap="non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30;p2"/>
          <p:cNvSpPr txBox="1">
            <a:spLocks noGrp="1"/>
          </p:cNvSpPr>
          <p:nvPr>
            <p:ph type="title"/>
          </p:nvPr>
        </p:nvSpPr>
        <p:spPr>
          <a:xfrm>
            <a:off x="2313517" y="16625"/>
            <a:ext cx="6984241" cy="1133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800"/>
              <a:buNone/>
              <a:defRPr/>
            </a:lvl9pPr>
          </a:lstStyle>
          <a:p>
            <a:endParaRPr/>
          </a:p>
        </p:txBody>
      </p:sp>
      <p:cxnSp>
        <p:nvCxnSpPr>
          <p:cNvPr id="31" name="Google Shape;31;p2"/>
          <p:cNvCxnSpPr/>
          <p:nvPr/>
        </p:nvCxnSpPr>
        <p:spPr>
          <a:xfrm rot="10800000" flipH="1">
            <a:off x="327103" y="6154495"/>
            <a:ext cx="11434174" cy="7148"/>
          </a:xfrm>
          <a:prstGeom prst="straightConnector1">
            <a:avLst/>
          </a:prstGeom>
          <a:noFill/>
          <a:ln w="50800" cap="flat" cmpd="sng">
            <a:solidFill>
              <a:srgbClr val="005C9B"/>
            </a:solidFill>
            <a:prstDash val="solid"/>
            <a:miter lim="400000"/>
            <a:headEnd type="none" w="sm" len="sm"/>
            <a:tailEnd type="none" w="sm" len="sm"/>
          </a:ln>
        </p:spPr>
      </p:cxnSp>
      <p:pic>
        <p:nvPicPr>
          <p:cNvPr id="32" name="Google Shape;3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2819" y="6390559"/>
            <a:ext cx="819724" cy="24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1536" y="6252292"/>
            <a:ext cx="839961" cy="5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3865" y="6340658"/>
            <a:ext cx="989967" cy="35674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"/>
          <p:cNvSpPr txBox="1">
            <a:spLocks noGrp="1"/>
          </p:cNvSpPr>
          <p:nvPr>
            <p:ph type="sldNum" idx="12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l">
              <a:spcBef>
                <a:spcPts val="0"/>
              </a:spcBef>
              <a:buNone/>
              <a:defRPr sz="1000" b="0" i="0" u="none" strike="noStrike" cap="non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36" name="Google Shape;36;p2"/>
          <p:cNvSpPr txBox="1"/>
          <p:nvPr/>
        </p:nvSpPr>
        <p:spPr>
          <a:xfrm>
            <a:off x="7755010" y="6344103"/>
            <a:ext cx="3742855" cy="318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C9B"/>
              </a:buClr>
              <a:buSzPts val="1000"/>
              <a:buFont typeface="Arial"/>
              <a:buNone/>
            </a:pPr>
            <a:r>
              <a:rPr lang="fr-FR" sz="1000" b="1" i="0" u="none" strike="noStrike" cap="none">
                <a:solidFill>
                  <a:srgbClr val="005C9B"/>
                </a:solidFill>
                <a:latin typeface="Arial"/>
                <a:ea typeface="Arial"/>
                <a:cs typeface="Arial"/>
                <a:sym typeface="Arial"/>
              </a:rPr>
              <a:t>Présentation Mon espace santé</a:t>
            </a:r>
            <a:endParaRPr/>
          </a:p>
        </p:txBody>
      </p:sp>
      <p:pic>
        <p:nvPicPr>
          <p:cNvPr id="37" name="Google Shape;37;p2" descr="Le Ségur du numérique en santé | esante.gouv.fr"/>
          <p:cNvPicPr preferRelativeResize="0"/>
          <p:nvPr/>
        </p:nvPicPr>
        <p:blipFill rotWithShape="1">
          <a:blip r:embed="rId7">
            <a:alphaModFix/>
          </a:blip>
          <a:srcRect r="47196"/>
          <a:stretch/>
        </p:blipFill>
        <p:spPr>
          <a:xfrm>
            <a:off x="6694629" y="6290475"/>
            <a:ext cx="535113" cy="480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2" descr="Une image contenant texte&#10;&#10;Description générée automatiquement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93695" y="6289220"/>
            <a:ext cx="1880873" cy="4727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8719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1" y="2188868"/>
            <a:ext cx="11193074" cy="4157999"/>
          </a:xfrm>
          <a:prstGeom prst="rect">
            <a:avLst/>
          </a:prstGeom>
          <a:noFill/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/>
              <a:t>CLIQUEZ POUR AJOUTER UN TITRE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899487" y="6372000"/>
            <a:ext cx="1800000" cy="288000"/>
          </a:xfrm>
        </p:spPr>
        <p:txBody>
          <a:bodyPr/>
          <a:lstStyle/>
          <a:p>
            <a:fld id="{7A90C9BA-8212-E643-99E2-71E2B6F6098A}" type="datetime1">
              <a:rPr lang="fr-FR" smtClean="0"/>
              <a:t>06/07/2023</a:t>
            </a:fld>
            <a:endParaRPr lang="fr-FR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36518" y="5031320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389120" y="5943568"/>
            <a:ext cx="7276241" cy="38689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8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/>
              <a:t>Cliquez pour ajouter du texte (nom de l’entité émettrice)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73352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06/07/2023</a:t>
            </a:fld>
            <a:endParaRPr lang="fr-FR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989120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4951828" y="5987313"/>
            <a:ext cx="6748047" cy="329080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du texte (nom de l’entité émettrice)</a:t>
            </a:r>
          </a:p>
        </p:txBody>
      </p:sp>
    </p:spTree>
    <p:extLst>
      <p:ext uri="{BB962C8B-B14F-4D97-AF65-F5344CB8AC3E}">
        <p14:creationId xmlns:p14="http://schemas.microsoft.com/office/powerpoint/2010/main" val="3687662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chemeClr val="tx1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06/07/2023</a:t>
            </a:fld>
            <a:endParaRPr lang="fr-FR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UN SOUS-TITRE</a:t>
            </a:r>
          </a:p>
        </p:txBody>
      </p:sp>
    </p:spTree>
    <p:extLst>
      <p:ext uri="{BB962C8B-B14F-4D97-AF65-F5344CB8AC3E}">
        <p14:creationId xmlns:p14="http://schemas.microsoft.com/office/powerpoint/2010/main" val="471388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1 CNAM Couverture avec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507201" y="2188868"/>
            <a:ext cx="11178000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22" name="Titre 1">
            <a:extLst>
              <a:ext uri="{FF2B5EF4-FFF2-40B4-BE49-F238E27FC236}">
                <a16:creationId xmlns:a16="http://schemas.microsoft.com/office/drawing/2014/main" id="{08C5C4EE-51F7-9940-9606-76F8D4D73B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1" y="2188868"/>
            <a:ext cx="6840000" cy="4157999"/>
          </a:xfrm>
          <a:prstGeom prst="rect">
            <a:avLst/>
          </a:prstGeom>
          <a:noFill/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/>
              <a:t>CLIQUEZ POUR AJOUTER UN TITRE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03F3D622-9637-41B2-A77E-476826BB4A98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899487" y="6372000"/>
            <a:ext cx="1800000" cy="288000"/>
          </a:xfrm>
        </p:spPr>
        <p:txBody>
          <a:bodyPr/>
          <a:lstStyle/>
          <a:p>
            <a:fld id="{7A90C9BA-8212-E643-99E2-71E2B6F6098A}" type="datetime1">
              <a:rPr lang="fr-FR" smtClean="0"/>
              <a:t>06/07/2023</a:t>
            </a:fld>
            <a:endParaRPr lang="fr-FR"/>
          </a:p>
        </p:txBody>
      </p:sp>
      <p:sp>
        <p:nvSpPr>
          <p:cNvPr id="7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5962389" y="5999839"/>
            <a:ext cx="5688904" cy="32426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800" b="0" i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749F3865-CE2C-4278-853A-F3A4D52770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962" y="5597786"/>
            <a:ext cx="1268644" cy="799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13936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2 CNAM Couverture fond couleur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pour une image  2">
            <a:extLst>
              <a:ext uri="{FF2B5EF4-FFF2-40B4-BE49-F238E27FC236}">
                <a16:creationId xmlns:a16="http://schemas.microsoft.com/office/drawing/2014/main" id="{4A942647-1398-2A41-AAA1-AA7C84CCEB7A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6437375" y="2188868"/>
            <a:ext cx="5247825" cy="41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 b="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5930575" cy="4157999"/>
          </a:xfrm>
          <a:prstGeom prst="rect">
            <a:avLst/>
          </a:prstGeom>
          <a:solidFill>
            <a:srgbClr val="2A9CA9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/>
              <a:t>CLIQUEZ POUR AJOUTER UN TITRE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B17E3FC-C8AD-432C-B477-A8A2BEAFFBF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B8C3EE7F-F74B-C644-8F10-503D241C2E0D}" type="datetime1">
              <a:rPr lang="fr-FR" smtClean="0"/>
              <a:t>06/07/2023</a:t>
            </a:fld>
            <a:endParaRPr lang="fr-FR"/>
          </a:p>
        </p:txBody>
      </p:sp>
      <p:sp>
        <p:nvSpPr>
          <p:cNvPr id="6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9" y="4834372"/>
            <a:ext cx="5724394" cy="75247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UN SOUS-TITRE</a:t>
            </a:r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751561" y="6001381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/>
              <a:t>Cliquez pour ajouter du texte (nom de l’entité émettrice)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012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°3 CNAM Couverture fond cou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>
            <a:extLst>
              <a:ext uri="{FF2B5EF4-FFF2-40B4-BE49-F238E27FC236}">
                <a16:creationId xmlns:a16="http://schemas.microsoft.com/office/drawing/2014/main" id="{61993A03-7512-D045-9F2A-F91E04EFA9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6800" y="2188868"/>
            <a:ext cx="11178400" cy="4157999"/>
          </a:xfrm>
          <a:prstGeom prst="rect">
            <a:avLst/>
          </a:prstGeom>
          <a:solidFill>
            <a:srgbClr val="2A9CA9"/>
          </a:solidFill>
        </p:spPr>
        <p:txBody>
          <a:bodyPr lIns="251999" tIns="270000" rIns="90000" bIns="46800" anchor="t">
            <a:normAutofit/>
          </a:bodyPr>
          <a:lstStyle>
            <a:lvl1pPr algn="l">
              <a:lnSpc>
                <a:spcPct val="120000"/>
              </a:lnSpc>
              <a:spcAft>
                <a:spcPts val="0"/>
              </a:spcAft>
              <a:defRPr sz="4100"/>
            </a:lvl1pPr>
          </a:lstStyle>
          <a:p>
            <a:r>
              <a:rPr lang="fr-FR"/>
              <a:t>CLIQUEZ POUR AJOUTER UN TITRE</a:t>
            </a:r>
          </a:p>
        </p:txBody>
      </p:sp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07B6F-FE6B-4F61-B061-42BC8C5E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00000" y="6372000"/>
            <a:ext cx="1800000" cy="288000"/>
          </a:xfrm>
        </p:spPr>
        <p:txBody>
          <a:bodyPr/>
          <a:lstStyle/>
          <a:p>
            <a:fld id="{283CFBEF-98C3-6C4D-AECE-A89E43EA2455}" type="datetime1">
              <a:rPr lang="fr-FR" smtClean="0"/>
              <a:t>06/07/2023</a:t>
            </a:fld>
            <a:endParaRPr lang="fr-FR"/>
          </a:p>
        </p:txBody>
      </p:sp>
      <p:sp>
        <p:nvSpPr>
          <p:cNvPr id="8" name="Espace réservé du texte 13"/>
          <p:cNvSpPr>
            <a:spLocks noGrp="1"/>
          </p:cNvSpPr>
          <p:nvPr>
            <p:ph type="body" sz="quarter" idx="12" hasCustomPrompt="1"/>
          </p:nvPr>
        </p:nvSpPr>
        <p:spPr>
          <a:xfrm>
            <a:off x="701458" y="4834372"/>
            <a:ext cx="10935221" cy="7524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22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UN SOUS-TITRE</a:t>
            </a:r>
          </a:p>
        </p:txBody>
      </p:sp>
      <p:sp>
        <p:nvSpPr>
          <p:cNvPr id="9" name="Espace réservé du texte 13"/>
          <p:cNvSpPr>
            <a:spLocks noGrp="1"/>
          </p:cNvSpPr>
          <p:nvPr>
            <p:ph type="body" sz="quarter" idx="13" hasCustomPrompt="1"/>
          </p:nvPr>
        </p:nvSpPr>
        <p:spPr>
          <a:xfrm>
            <a:off x="5962389" y="6013907"/>
            <a:ext cx="5688904" cy="324263"/>
          </a:xfrm>
          <a:prstGeom prst="rect">
            <a:avLst/>
          </a:prstGeo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1600" b="0" i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/>
              <a:t>Cliquez pour ajouter du texte (nom de l’entité émettrice)</a:t>
            </a:r>
          </a:p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910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82903"/>
            <a:ext cx="11186809" cy="5406942"/>
          </a:xfrm>
          <a:prstGeom prst="rect">
            <a:avLst/>
          </a:prstGeom>
          <a:solidFill>
            <a:schemeClr val="tx1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68705"/>
            <a:ext cx="1080000" cy="552732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76893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5873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76893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9185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2A9CA9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68002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du chapitr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450165" y="3390139"/>
            <a:ext cx="6761760" cy="1263055"/>
          </a:xfrm>
          <a:prstGeom prst="rect">
            <a:avLst/>
          </a:prstGeom>
        </p:spPr>
        <p:txBody>
          <a:bodyPr anchor="b"/>
          <a:lstStyle>
            <a:lvl1pPr defTabSz="1219169">
              <a:lnSpc>
                <a:spcPct val="80000"/>
              </a:lnSpc>
              <a:defRPr sz="3000" cap="all" spc="-60">
                <a:solidFill>
                  <a:srgbClr val="005C9B"/>
                </a:solidFill>
              </a:defRPr>
            </a:lvl1pPr>
          </a:lstStyle>
          <a:p>
            <a:r>
              <a:t>TITRE CHAPITRE</a:t>
            </a:r>
          </a:p>
        </p:txBody>
      </p:sp>
      <p:pic>
        <p:nvPicPr>
          <p:cNvPr id="11" name="Logo-ReMES.png" descr="Logo-ReMES.png">
            <a:extLst>
              <a:ext uri="{FF2B5EF4-FFF2-40B4-BE49-F238E27FC236}">
                <a16:creationId xmlns:a16="http://schemas.microsoft.com/office/drawing/2014/main" id="{25275FFF-632A-6B46-96DE-FFAF89E4BD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672" y="373987"/>
            <a:ext cx="1999528" cy="21634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ZoneTexte 1"/>
          <p:cNvSpPr txBox="1"/>
          <p:nvPr userDrawn="1"/>
        </p:nvSpPr>
        <p:spPr>
          <a:xfrm>
            <a:off x="3450165" y="742962"/>
            <a:ext cx="6761760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3000" b="1" i="0" u="none" strike="noStrike" cap="all" spc="-6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Helvetica Neue"/>
              </a:rPr>
              <a:t>ORDRE DU JOUR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720951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87C54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3675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6B3716BC-8FD3-496D-ACC7-678BE5DE6EE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595" y="496971"/>
            <a:ext cx="11186809" cy="5406942"/>
          </a:xfrm>
          <a:prstGeom prst="rect">
            <a:avLst/>
          </a:prstGeom>
          <a:solidFill>
            <a:srgbClr val="E73083"/>
          </a:solidFill>
        </p:spPr>
        <p:txBody>
          <a:bodyPr lIns="396000" tIns="180000">
            <a:normAutofit/>
          </a:bodyPr>
          <a:lstStyle>
            <a:lvl1pPr algn="l">
              <a:defRPr sz="2500"/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198747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195322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2F40D82-1D3E-C543-A9C8-76923BEA9D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3198747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86A352DF-AB9E-9B4F-AED0-504809360D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95322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9F35C531-5E0C-2348-94D4-E0DD456C274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198747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115F9863-8A3D-CA4E-B187-7654539E5C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95322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023166E1-6828-4A45-B43D-B0C2EE9820E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3198747" y="431560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21" name="Espace réservé du texte 4">
            <a:extLst>
              <a:ext uri="{FF2B5EF4-FFF2-40B4-BE49-F238E27FC236}">
                <a16:creationId xmlns:a16="http://schemas.microsoft.com/office/drawing/2014/main" id="{507F5AEF-E57D-BC4A-AC62-A4381DC446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95322" y="486969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39" name="Espace réservé du texte 2">
            <a:extLst>
              <a:ext uri="{FF2B5EF4-FFF2-40B4-BE49-F238E27FC236}">
                <a16:creationId xmlns:a16="http://schemas.microsoft.com/office/drawing/2014/main" id="{961AF32D-B3C4-B445-80F7-88D960D0C1D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7554360" y="1254637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0" name="Espace réservé du texte 4">
            <a:extLst>
              <a:ext uri="{FF2B5EF4-FFF2-40B4-BE49-F238E27FC236}">
                <a16:creationId xmlns:a16="http://schemas.microsoft.com/office/drawing/2014/main" id="{E72F3648-22FD-2C45-9AA6-7AC920990B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50935" y="1808727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42" name="Espace réservé du texte 2">
            <a:extLst>
              <a:ext uri="{FF2B5EF4-FFF2-40B4-BE49-F238E27FC236}">
                <a16:creationId xmlns:a16="http://schemas.microsoft.com/office/drawing/2014/main" id="{35295063-CF4F-3C4D-B623-028D3714E8A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7554360" y="2272799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3" name="Espace réservé du texte 4">
            <a:extLst>
              <a:ext uri="{FF2B5EF4-FFF2-40B4-BE49-F238E27FC236}">
                <a16:creationId xmlns:a16="http://schemas.microsoft.com/office/drawing/2014/main" id="{DC69E802-F70E-CD47-80B7-94A25976D0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550935" y="2826889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45" name="Espace réservé du texte 2">
            <a:extLst>
              <a:ext uri="{FF2B5EF4-FFF2-40B4-BE49-F238E27FC236}">
                <a16:creationId xmlns:a16="http://schemas.microsoft.com/office/drawing/2014/main" id="{63405BB2-EA8B-DF4F-B40D-37B864F7C344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7554360" y="3290961"/>
            <a:ext cx="1080000" cy="55273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46" name="Espace réservé du texte 4">
            <a:extLst>
              <a:ext uri="{FF2B5EF4-FFF2-40B4-BE49-F238E27FC236}">
                <a16:creationId xmlns:a16="http://schemas.microsoft.com/office/drawing/2014/main" id="{C96A372E-23AB-1645-B4A8-AAF1D6AE633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50935" y="3845051"/>
            <a:ext cx="3600000" cy="360000"/>
          </a:xfrm>
          <a:prstGeom prst="rect">
            <a:avLst/>
          </a:prstGeom>
        </p:spPr>
        <p:txBody>
          <a:bodyPr anchor="t"/>
          <a:lstStyle>
            <a:lvl1pPr marL="0" indent="0"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04447C2-B2BB-094A-A2D2-3EFA71DA32C1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1" name="Espace réservé du texte 6">
            <a:extLst>
              <a:ext uri="{FF2B5EF4-FFF2-40B4-BE49-F238E27FC236}">
                <a16:creationId xmlns:a16="http://schemas.microsoft.com/office/drawing/2014/main" id="{A1BD8D2E-882B-4115-BB0A-4A38D47DF6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150567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5" name="Espace réservé du texte 6">
            <a:extLst>
              <a:ext uri="{FF2B5EF4-FFF2-40B4-BE49-F238E27FC236}">
                <a16:creationId xmlns:a16="http://schemas.microsoft.com/office/drawing/2014/main" id="{084485DE-C49B-4B00-B58D-6170FBE477F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150567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6" name="Espace réservé du texte 6">
            <a:extLst>
              <a:ext uri="{FF2B5EF4-FFF2-40B4-BE49-F238E27FC236}">
                <a16:creationId xmlns:a16="http://schemas.microsoft.com/office/drawing/2014/main" id="{8FAC638C-D037-47B5-A2D3-B689A0E7531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150567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7" name="Espace réservé du texte 6">
            <a:extLst>
              <a:ext uri="{FF2B5EF4-FFF2-40B4-BE49-F238E27FC236}">
                <a16:creationId xmlns:a16="http://schemas.microsoft.com/office/drawing/2014/main" id="{BCBB00D8-F4CA-4503-AFB4-6935E50F1A3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150567" y="4581754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2" name="Espace réservé du texte 6">
            <a:extLst>
              <a:ext uri="{FF2B5EF4-FFF2-40B4-BE49-F238E27FC236}">
                <a16:creationId xmlns:a16="http://schemas.microsoft.com/office/drawing/2014/main" id="{466F3304-30B1-4357-B802-6A687D0B9E6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512502" y="1521862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3" name="Espace réservé du texte 6">
            <a:extLst>
              <a:ext uri="{FF2B5EF4-FFF2-40B4-BE49-F238E27FC236}">
                <a16:creationId xmlns:a16="http://schemas.microsoft.com/office/drawing/2014/main" id="{6A33E5C5-DEB2-4E8A-8A19-D6622B086DA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12502" y="2538946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4" name="Espace réservé du texte 6">
            <a:extLst>
              <a:ext uri="{FF2B5EF4-FFF2-40B4-BE49-F238E27FC236}">
                <a16:creationId xmlns:a16="http://schemas.microsoft.com/office/drawing/2014/main" id="{F21ADA1C-A3AB-4AC8-A63A-C3E2AE47095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512502" y="3557108"/>
            <a:ext cx="21600" cy="63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5416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409678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2A9CA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9174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87C5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46551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7308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BF3A9F-5739-4B40-A377-C403E92DB7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538560" y="1700171"/>
            <a:ext cx="2880000" cy="1299879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8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NN.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DU CHAPITRE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47961" y="2283861"/>
            <a:ext cx="28800" cy="242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75141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buNone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TITRE DE LA SOUS-PARTIE SUR PLUSIEURS LIGNES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8323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2A9CA9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/>
              <a:t>TITRE DE LA SOUS-PARTIE SUR PLUSIEURS LIGNES</a:t>
            </a:r>
          </a:p>
          <a:p>
            <a:pPr lvl="0"/>
            <a:endParaRPr lang="fr-FR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74659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87C54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/>
              <a:t>TITRE DE LA SOUS-PARTIE SUR PLUSIEURS LIGNES</a:t>
            </a:r>
          </a:p>
          <a:p>
            <a:pPr lvl="0"/>
            <a:endParaRPr lang="fr-FR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96963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verture de sous-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rgbClr val="E73083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AE34A377-C4E7-474E-AF9C-C0C1512C4B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1538558" y="3000049"/>
            <a:ext cx="7560000" cy="1692000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 sz="3800" b="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 typeface="Symbol" panose="05050102010706020507" pitchFamily="18" charset="2"/>
              <a:buNone/>
              <a:tabLst/>
              <a:defRPr/>
            </a:pPr>
            <a:r>
              <a:rPr lang="fr-FR"/>
              <a:t>TITRE DE LA SOUS-PARTIE SUR PLUSIEURS LIGNES</a:t>
            </a:r>
          </a:p>
          <a:p>
            <a:pPr lvl="0"/>
            <a:endParaRPr lang="fr-FR"/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3D67ACB-3E0F-4ED7-8607-B138A3FD73A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 flipH="1">
            <a:off x="1376760" y="2968283"/>
            <a:ext cx="45719" cy="17383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60401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re du chapitr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3450165" y="3390139"/>
            <a:ext cx="6761760" cy="1263055"/>
          </a:xfrm>
          <a:prstGeom prst="rect">
            <a:avLst/>
          </a:prstGeom>
        </p:spPr>
        <p:txBody>
          <a:bodyPr anchor="b"/>
          <a:lstStyle>
            <a:lvl1pPr defTabSz="1219169">
              <a:lnSpc>
                <a:spcPct val="80000"/>
              </a:lnSpc>
              <a:defRPr sz="3000" cap="all" spc="-60">
                <a:solidFill>
                  <a:srgbClr val="005C9B"/>
                </a:solidFill>
              </a:defRPr>
            </a:lvl1pPr>
          </a:lstStyle>
          <a:p>
            <a:r>
              <a:t>TITRE CHAPITRE</a:t>
            </a:r>
          </a:p>
        </p:txBody>
      </p:sp>
      <p:pic>
        <p:nvPicPr>
          <p:cNvPr id="8" name="Logo-ReMES.png" descr="Logo-ReMES.png">
            <a:extLst>
              <a:ext uri="{FF2B5EF4-FFF2-40B4-BE49-F238E27FC236}">
                <a16:creationId xmlns:a16="http://schemas.microsoft.com/office/drawing/2014/main" id="{25275FFF-632A-6B46-96DE-FFAF89E4BD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6672" y="373987"/>
            <a:ext cx="1999528" cy="21634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4016775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F3B943-80A1-4E09-AFBA-4C7EDC0AD2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149152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B4DC679-F54F-4846-9912-E80DB1F86B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1402313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8C1329A-664A-4E28-B644-3636A328F3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3436043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D3E7924-C220-48DB-B1CD-419E6988750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73094" y="2087563"/>
            <a:ext cx="10422019" cy="37671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34E310A-4CEE-7246-82CD-435F6B104E3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0E81EC-A4CC-46F3-8A94-BB7AD42F7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</p:spTree>
    <p:extLst>
      <p:ext uri="{BB962C8B-B14F-4D97-AF65-F5344CB8AC3E}">
        <p14:creationId xmlns:p14="http://schemas.microsoft.com/office/powerpoint/2010/main" val="16866670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C7CDFE-DF95-4CA3-98A5-7BD20AEBF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83740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30FA6ADF-24F5-4136-844C-F6784D4250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90470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ADE6774-34F3-49AC-A02F-D0366059DC4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7070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D662AE38-9407-4D2E-9CC9-7BB7DE4592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98661" y="2087563"/>
            <a:ext cx="5220000" cy="3816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51525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e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96660" y="1609595"/>
            <a:ext cx="5595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4C16A07E-A0DC-4D23-A540-5B576EF46D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8661" y="2087563"/>
            <a:ext cx="5220000" cy="3816350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</p:spTree>
    <p:extLst>
      <p:ext uri="{BB962C8B-B14F-4D97-AF65-F5344CB8AC3E}">
        <p14:creationId xmlns:p14="http://schemas.microsoft.com/office/powerpoint/2010/main" val="41596687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3148715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ES-masque PPT3.jpg" descr="MES-masque PPT3.jpg"/>
          <p:cNvPicPr>
            <a:picLocks noChangeAspect="1"/>
          </p:cNvPicPr>
          <p:nvPr/>
        </p:nvPicPr>
        <p:blipFill rotWithShape="1">
          <a:blip r:embed="rId2"/>
          <a:srcRect b="18035"/>
          <a:stretch/>
        </p:blipFill>
        <p:spPr>
          <a:xfrm>
            <a:off x="-1" y="-13855"/>
            <a:ext cx="12192001" cy="161373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313517" y="2437519"/>
            <a:ext cx="9156370" cy="3359471"/>
          </a:xfrm>
          <a:prstGeom prst="rect">
            <a:avLst/>
          </a:prstGeom>
        </p:spPr>
        <p:txBody>
          <a:bodyPr/>
          <a:lstStyle>
            <a:lvl1pPr marL="254000" indent="-2540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2000" b="0">
                <a:solidFill>
                  <a:srgbClr val="000000"/>
                </a:solidFill>
              </a:defRPr>
            </a:lvl1pPr>
            <a:lvl2pPr marL="520700" indent="-2159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700" b="0">
                <a:solidFill>
                  <a:srgbClr val="000000"/>
                </a:solidFill>
              </a:defRPr>
            </a:lvl2pPr>
            <a:lvl3pPr marL="8001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3pPr>
            <a:lvl4pPr marL="11049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4pPr>
            <a:lvl5pPr marL="14097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rPr err="1"/>
              <a:t>Texte</a:t>
            </a:r>
            <a:r>
              <a:t>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3" name="Logo-ReMES.png" descr="Logo-ReM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2" y="16625"/>
            <a:ext cx="1415817" cy="153186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Ligne"/>
          <p:cNvSpPr/>
          <p:nvPr/>
        </p:nvSpPr>
        <p:spPr>
          <a:xfrm>
            <a:off x="2318430" y="1153622"/>
            <a:ext cx="7224831" cy="1"/>
          </a:xfrm>
          <a:prstGeom prst="line">
            <a:avLst/>
          </a:pr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6" name="Ligne"/>
          <p:cNvSpPr/>
          <p:nvPr/>
        </p:nvSpPr>
        <p:spPr>
          <a:xfrm>
            <a:off x="9533395" y="1146312"/>
            <a:ext cx="2201720" cy="23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00C3AFE-F4E7-CE4A-AEA1-5618EB75D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3517" y="16625"/>
            <a:ext cx="6984241" cy="1133342"/>
          </a:xfrm>
        </p:spPr>
        <p:txBody>
          <a:bodyPr anchor="b"/>
          <a:lstStyle/>
          <a:p>
            <a:r>
              <a:rPr lang="fr-FR"/>
              <a:t>MODIFIEZ LE STYLE DU TITRE</a:t>
            </a:r>
          </a:p>
        </p:txBody>
      </p:sp>
      <p:sp>
        <p:nvSpPr>
          <p:cNvPr id="17" name="Ligne">
            <a:extLst>
              <a:ext uri="{FF2B5EF4-FFF2-40B4-BE49-F238E27FC236}">
                <a16:creationId xmlns:a16="http://schemas.microsoft.com/office/drawing/2014/main" id="{EEC26EF3-16DB-0049-9F50-E599677CA0A6}"/>
              </a:ext>
            </a:extLst>
          </p:cNvPr>
          <p:cNvSpPr/>
          <p:nvPr userDrawn="1"/>
        </p:nvSpPr>
        <p:spPr>
          <a:xfrm flipV="1">
            <a:off x="327103" y="6154495"/>
            <a:ext cx="11434174" cy="7148"/>
          </a:xfrm>
          <a:prstGeom prst="line">
            <a:avLst/>
          </a:prstGeom>
          <a:ln w="508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19" name="Graphique 6">
            <a:extLst>
              <a:ext uri="{FF2B5EF4-FFF2-40B4-BE49-F238E27FC236}">
                <a16:creationId xmlns:a16="http://schemas.microsoft.com/office/drawing/2014/main" id="{B220D2EE-C8F8-5242-AC0E-C44EB0E22A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819" y="6390559"/>
            <a:ext cx="819724" cy="24097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" y="6252292"/>
            <a:ext cx="839961" cy="5334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3865" y="6340658"/>
            <a:ext cx="989967" cy="356744"/>
          </a:xfrm>
          <a:prstGeom prst="rect">
            <a:avLst/>
          </a:prstGeom>
        </p:spPr>
      </p:pic>
      <p:sp>
        <p:nvSpPr>
          <p:cNvPr id="23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Mon espace santé</a:t>
            </a:r>
          </a:p>
        </p:txBody>
      </p:sp>
      <p:pic>
        <p:nvPicPr>
          <p:cNvPr id="21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97"/>
          <a:stretch/>
        </p:blipFill>
        <p:spPr bwMode="auto">
          <a:xfrm>
            <a:off x="6694629" y="6290475"/>
            <a:ext cx="535113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793695" y="6289220"/>
            <a:ext cx="1880873" cy="4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15429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3753978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32591806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111AFF-88E4-7141-894B-53BBBE1918B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98660" y="1609595"/>
            <a:ext cx="11193938" cy="429431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32786909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10" name="Espace réservé du texte 8">
            <a:extLst>
              <a:ext uri="{FF2B5EF4-FFF2-40B4-BE49-F238E27FC236}">
                <a16:creationId xmlns:a16="http://schemas.microsoft.com/office/drawing/2014/main" id="{761F1608-1EEB-E647-B6C1-A92DFDEAC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1" name="Espace réservé du texte 8">
            <a:extLst>
              <a:ext uri="{FF2B5EF4-FFF2-40B4-BE49-F238E27FC236}">
                <a16:creationId xmlns:a16="http://schemas.microsoft.com/office/drawing/2014/main" id="{12396C78-3A19-AA4A-BA82-771000D34A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3" name="Espace réservé du texte 8">
            <a:extLst>
              <a:ext uri="{FF2B5EF4-FFF2-40B4-BE49-F238E27FC236}">
                <a16:creationId xmlns:a16="http://schemas.microsoft.com/office/drawing/2014/main" id="{EC2BF74E-545A-A440-902F-FA50E56110E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fr-FR"/>
              <a:t>Cliquez pour insérer un élément</a:t>
            </a:r>
          </a:p>
        </p:txBody>
      </p:sp>
    </p:spTree>
    <p:extLst>
      <p:ext uri="{BB962C8B-B14F-4D97-AF65-F5344CB8AC3E}">
        <p14:creationId xmlns:p14="http://schemas.microsoft.com/office/powerpoint/2010/main" val="36720663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2A9CA9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F2F5452A-EA35-364C-871A-EF7CC620C4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826E2E5D-419D-F744-910A-52FB82C616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822EADD7-9147-EC4B-B04B-311375EF40B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934402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87C54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1928D4E-4DC9-7743-8E29-22CA76F8BA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55C896D7-F7BF-3B45-9D73-EEF39DDECBA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971C6247-F563-9D41-B02F-4C097708A15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17467240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84CFFACC-99FF-5840-ABC3-B3AEF7EC56F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86A2F40-717A-4467-A28B-580C93033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solidFill>
            <a:srgbClr val="E73083"/>
          </a:solidFill>
        </p:spPr>
        <p:txBody>
          <a:bodyPr/>
          <a:lstStyle/>
          <a:p>
            <a:r>
              <a:rPr lang="fr-FR"/>
              <a:t>Cliquez pour ajouter un titre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23BC6F5-8015-C948-A0DF-067DBD51FF6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9847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Espace réservé du contenu 4">
            <a:extLst>
              <a:ext uri="{FF2B5EF4-FFF2-40B4-BE49-F238E27FC236}">
                <a16:creationId xmlns:a16="http://schemas.microsoft.com/office/drawing/2014/main" id="{A4EA6C08-DD50-7E46-B36D-C6F5E1D6A9D7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33285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Espace réservé du contenu 4">
            <a:extLst>
              <a:ext uri="{FF2B5EF4-FFF2-40B4-BE49-F238E27FC236}">
                <a16:creationId xmlns:a16="http://schemas.microsoft.com/office/drawing/2014/main" id="{724E9820-D288-7446-90D8-96CAB19684DA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8167235" y="1824038"/>
            <a:ext cx="3527425" cy="28495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id="{2F079DAE-8087-FE48-B24F-3114264C09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8660" y="4888434"/>
            <a:ext cx="3527240" cy="915468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id="{F615992A-2E96-9841-A17D-A1581687B4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33040" y="4888432"/>
            <a:ext cx="3527240" cy="915469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id="{2B4AA268-8909-0A46-B5FD-C7B5494FB6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20" y="4888431"/>
            <a:ext cx="3527240" cy="91547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3910767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F5338D63-7F58-4C41-967C-A9B0AAD4A3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4000" y="496800"/>
            <a:ext cx="11185200" cy="5407113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50" name="Espace réservé du numéro de diapositive 49">
            <a:extLst>
              <a:ext uri="{FF2B5EF4-FFF2-40B4-BE49-F238E27FC236}">
                <a16:creationId xmlns:a16="http://schemas.microsoft.com/office/drawing/2014/main" id="{28BD423F-B223-3849-B9E3-A73BC0148457}"/>
              </a:ext>
            </a:extLst>
          </p:cNvPr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id="{C0D333F6-48EC-8A4C-A930-531E2DE5E3C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7301" y="1437861"/>
            <a:ext cx="50599" cy="134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0" tIns="0" rIns="0" bIns="0"/>
          <a:lstStyle>
            <a:lvl1pPr marL="0" indent="0">
              <a:buNone/>
              <a:defRPr sz="500"/>
            </a:lvl1pPr>
          </a:lstStyle>
          <a:p>
            <a:pPr lvl="0"/>
            <a:r>
              <a:rPr lang="fr-FR"/>
              <a:t>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9F24CBFD-D250-A846-8089-C12AD963658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116013" y="1438275"/>
            <a:ext cx="7156450" cy="1343025"/>
          </a:xfrm>
          <a:prstGeom prst="rect">
            <a:avLst/>
          </a:prstGeom>
        </p:spPr>
        <p:txBody>
          <a:bodyPr/>
          <a:lstStyle>
            <a:lvl1pPr>
              <a:defRPr sz="3600" b="1" i="0" cap="all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0053A370-BCB9-F741-B757-FB3ED04A0B7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116013" y="3747290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DDEF4A67-CF56-D046-AA7C-7AF35FFB01E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92341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E702EB90-1B53-5B40-B4D8-18EFA767867C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668669" y="3746502"/>
            <a:ext cx="2998787" cy="16383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Aft>
                <a:spcPts val="500"/>
              </a:spcAft>
              <a:defRPr sz="1400" b="1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Cliquez pour ajouter du texte</a:t>
            </a:r>
          </a:p>
        </p:txBody>
      </p:sp>
    </p:spTree>
    <p:extLst>
      <p:ext uri="{BB962C8B-B14F-4D97-AF65-F5344CB8AC3E}">
        <p14:creationId xmlns:p14="http://schemas.microsoft.com/office/powerpoint/2010/main" val="24633203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age de garde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2728"/>
            <a:ext cx="12192000" cy="112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615947" y="2244362"/>
            <a:ext cx="6036733" cy="1376660"/>
          </a:xfrm>
        </p:spPr>
        <p:txBody>
          <a:bodyPr anchor="ctr" anchorCtr="0">
            <a:noAutofit/>
          </a:bodyPr>
          <a:lstStyle>
            <a:lvl1pPr algn="l">
              <a:lnSpc>
                <a:spcPts val="3600"/>
              </a:lnSpc>
              <a:spcBef>
                <a:spcPts val="0"/>
              </a:spcBef>
              <a:defRPr sz="3733" baseline="0">
                <a:solidFill>
                  <a:srgbClr val="006AB2"/>
                </a:solidFill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0" hasCustomPrompt="1"/>
          </p:nvPr>
        </p:nvSpPr>
        <p:spPr>
          <a:xfrm>
            <a:off x="5615947" y="3754140"/>
            <a:ext cx="6036733" cy="885891"/>
          </a:xfrm>
        </p:spPr>
        <p:txBody>
          <a:bodyPr>
            <a:noAutofit/>
          </a:bodyPr>
          <a:lstStyle>
            <a:lvl1pPr algn="l">
              <a:defRPr sz="2667">
                <a:solidFill>
                  <a:srgbClr val="575757"/>
                </a:solidFill>
              </a:defRPr>
            </a:lvl1pPr>
          </a:lstStyle>
          <a:p>
            <a:pPr lvl="0"/>
            <a:r>
              <a:rPr lang="fr-FR"/>
              <a:t>Cliquer pour ajouter un sous-titre</a:t>
            </a:r>
          </a:p>
        </p:txBody>
      </p:sp>
      <p:pic>
        <p:nvPicPr>
          <p:cNvPr id="13" name="Imag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15" y="296541"/>
            <a:ext cx="1815188" cy="6264921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7" name="Espace réservé du texte 21">
            <a:extLst>
              <a:ext uri="{FF2B5EF4-FFF2-40B4-BE49-F238E27FC236}">
                <a16:creationId xmlns:a16="http://schemas.microsoft.com/office/drawing/2014/main" id="{FC509A42-19AD-CE45-9631-39CA09E7EA3F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5615947" y="5219763"/>
            <a:ext cx="6036733" cy="513493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rgbClr val="575757"/>
                </a:solidFill>
              </a:defRPr>
            </a:lvl1pPr>
          </a:lstStyle>
          <a:p>
            <a:pPr lvl="0"/>
            <a:r>
              <a:rPr lang="fr-FR"/>
              <a:t>Date | Emetteur</a:t>
            </a:r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08971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2728"/>
            <a:ext cx="12192000" cy="112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3339" y="6333323"/>
            <a:ext cx="383117" cy="365125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3" name="Espace réservé du texte 62"/>
          <p:cNvSpPr>
            <a:spLocks noGrp="1"/>
          </p:cNvSpPr>
          <p:nvPr>
            <p:ph type="body" sz="quarter" idx="14" hasCustomPrompt="1"/>
          </p:nvPr>
        </p:nvSpPr>
        <p:spPr>
          <a:xfrm>
            <a:off x="5903384" y="2357096"/>
            <a:ext cx="3648405" cy="2880320"/>
          </a:xfrm>
        </p:spPr>
        <p:txBody>
          <a:bodyPr numCol="1">
            <a:normAutofit/>
          </a:bodyPr>
          <a:lstStyle>
            <a:lvl1pPr marL="0" indent="0" algn="l" defTabSz="1219170" rtl="0" eaLnBrk="1" latinLnBrk="0" hangingPunct="1">
              <a:lnSpc>
                <a:spcPct val="150000"/>
              </a:lnSpc>
              <a:spcBef>
                <a:spcPts val="267"/>
              </a:spcBef>
              <a:spcAft>
                <a:spcPts val="0"/>
              </a:spcAft>
              <a:buFontTx/>
              <a:buNone/>
              <a:defRPr lang="fr-FR" sz="1867" b="1" kern="1200" cap="none" baseline="0" smtClean="0">
                <a:solidFill>
                  <a:srgbClr val="57575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fr-FR"/>
              <a:t>Chapitre 1</a:t>
            </a:r>
          </a:p>
          <a:p>
            <a:pPr lvl="0"/>
            <a:r>
              <a:rPr lang="fr-FR"/>
              <a:t>Chapitre 2</a:t>
            </a:r>
          </a:p>
          <a:p>
            <a:pPr lvl="0"/>
            <a:r>
              <a:rPr lang="fr-FR"/>
              <a:t>Chapitre 3</a:t>
            </a:r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5"/>
          </p:nvPr>
        </p:nvSpPr>
        <p:spPr>
          <a:xfrm>
            <a:off x="545004" y="6333323"/>
            <a:ext cx="9235315" cy="365125"/>
          </a:xfrm>
        </p:spPr>
        <p:txBody>
          <a:bodyPr/>
          <a:lstStyle/>
          <a:p>
            <a:r>
              <a:rPr lang="fr-FR">
                <a:latin typeface="Arial"/>
                <a:ea typeface="+mn-ea"/>
              </a:rPr>
              <a:t>| Titre du document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5903384" y="1220755"/>
            <a:ext cx="4129053" cy="1376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ts val="0"/>
              </a:spcBef>
              <a:buNone/>
              <a:defRPr sz="2800" b="1" kern="1200" baseline="0">
                <a:solidFill>
                  <a:srgbClr val="006AB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733"/>
              <a:t>Sommaire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2728"/>
            <a:ext cx="12192000" cy="1127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9" name="Titre 1"/>
          <p:cNvSpPr txBox="1">
            <a:spLocks/>
          </p:cNvSpPr>
          <p:nvPr userDrawn="1"/>
        </p:nvSpPr>
        <p:spPr>
          <a:xfrm>
            <a:off x="5903384" y="1220755"/>
            <a:ext cx="4129053" cy="137666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ts val="2700"/>
              </a:lnSpc>
              <a:spcBef>
                <a:spcPts val="0"/>
              </a:spcBef>
              <a:buNone/>
              <a:defRPr sz="2800" b="1" kern="1200" baseline="0">
                <a:solidFill>
                  <a:srgbClr val="006AB2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fr-FR" sz="3733"/>
              <a:t>Sommaire</a:t>
            </a:r>
          </a:p>
        </p:txBody>
      </p:sp>
      <p:pic>
        <p:nvPicPr>
          <p:cNvPr id="11" name="Imag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7569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ES-masque PPT3.jpg" descr="MES-masque PPT3.jpg"/>
          <p:cNvPicPr>
            <a:picLocks noChangeAspect="1"/>
          </p:cNvPicPr>
          <p:nvPr/>
        </p:nvPicPr>
        <p:blipFill rotWithShape="1">
          <a:blip r:embed="rId2"/>
          <a:srcRect b="18035"/>
          <a:stretch/>
        </p:blipFill>
        <p:spPr>
          <a:xfrm>
            <a:off x="-1" y="-13855"/>
            <a:ext cx="12192001" cy="161373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313517" y="2437519"/>
            <a:ext cx="9156370" cy="3359471"/>
          </a:xfrm>
          <a:prstGeom prst="rect">
            <a:avLst/>
          </a:prstGeom>
        </p:spPr>
        <p:txBody>
          <a:bodyPr/>
          <a:lstStyle>
            <a:lvl1pPr marL="254000" indent="-2540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2000" b="0">
                <a:solidFill>
                  <a:srgbClr val="000000"/>
                </a:solidFill>
              </a:defRPr>
            </a:lvl1pPr>
            <a:lvl2pPr marL="520700" indent="-2159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700" b="0">
                <a:solidFill>
                  <a:srgbClr val="000000"/>
                </a:solidFill>
              </a:defRPr>
            </a:lvl2pPr>
            <a:lvl3pPr marL="8001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3pPr>
            <a:lvl4pPr marL="11049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4pPr>
            <a:lvl5pPr marL="14097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rPr err="1"/>
              <a:t>Texte</a:t>
            </a:r>
            <a:r>
              <a:t>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3" name="Logo-ReMES.png" descr="Logo-ReM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2" y="16625"/>
            <a:ext cx="1415817" cy="153186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Ligne"/>
          <p:cNvSpPr/>
          <p:nvPr/>
        </p:nvSpPr>
        <p:spPr>
          <a:xfrm>
            <a:off x="2318430" y="1153622"/>
            <a:ext cx="7224831" cy="1"/>
          </a:xfrm>
          <a:prstGeom prst="line">
            <a:avLst/>
          </a:pr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6" name="Ligne"/>
          <p:cNvSpPr/>
          <p:nvPr/>
        </p:nvSpPr>
        <p:spPr>
          <a:xfrm>
            <a:off x="9533395" y="1146312"/>
            <a:ext cx="2201720" cy="23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00C3AFE-F4E7-CE4A-AEA1-5618EB75D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3517" y="16625"/>
            <a:ext cx="6984241" cy="1133342"/>
          </a:xfrm>
        </p:spPr>
        <p:txBody>
          <a:bodyPr anchor="b"/>
          <a:lstStyle/>
          <a:p>
            <a:r>
              <a:rPr lang="fr-FR"/>
              <a:t>MODIFIEZ LE STYLE DU TITRE</a:t>
            </a:r>
          </a:p>
        </p:txBody>
      </p:sp>
      <p:pic>
        <p:nvPicPr>
          <p:cNvPr id="15" name="Graphique 6">
            <a:extLst>
              <a:ext uri="{FF2B5EF4-FFF2-40B4-BE49-F238E27FC236}">
                <a16:creationId xmlns:a16="http://schemas.microsoft.com/office/drawing/2014/main" id="{B220D2EE-C8F8-5242-AC0E-C44EB0E22A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819" y="6390559"/>
            <a:ext cx="819724" cy="24097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" y="6252292"/>
            <a:ext cx="839961" cy="5334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3865" y="6340658"/>
            <a:ext cx="989967" cy="356744"/>
          </a:xfrm>
          <a:prstGeom prst="rect">
            <a:avLst/>
          </a:prstGeom>
        </p:spPr>
      </p:pic>
      <p:sp>
        <p:nvSpPr>
          <p:cNvPr id="14" name="Ligne">
            <a:extLst>
              <a:ext uri="{FF2B5EF4-FFF2-40B4-BE49-F238E27FC236}">
                <a16:creationId xmlns:a16="http://schemas.microsoft.com/office/drawing/2014/main" id="{EEC26EF3-16DB-0049-9F50-E599677CA0A6}"/>
              </a:ext>
            </a:extLst>
          </p:cNvPr>
          <p:cNvSpPr/>
          <p:nvPr userDrawn="1"/>
        </p:nvSpPr>
        <p:spPr>
          <a:xfrm flipV="1">
            <a:off x="327103" y="6154495"/>
            <a:ext cx="11434174" cy="7148"/>
          </a:xfrm>
          <a:prstGeom prst="line">
            <a:avLst/>
          </a:prstGeom>
          <a:ln w="508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8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Mon espace santé</a:t>
            </a:r>
          </a:p>
        </p:txBody>
      </p:sp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93695" y="6289220"/>
            <a:ext cx="1880873" cy="472713"/>
          </a:xfrm>
          <a:prstGeom prst="rect">
            <a:avLst/>
          </a:prstGeom>
        </p:spPr>
      </p:pic>
      <p:pic>
        <p:nvPicPr>
          <p:cNvPr id="20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97"/>
          <a:stretch/>
        </p:blipFill>
        <p:spPr bwMode="auto">
          <a:xfrm>
            <a:off x="6694629" y="6290475"/>
            <a:ext cx="535113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0162131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1" y="192021"/>
            <a:ext cx="1746908" cy="6405331"/>
          </a:xfrm>
          <a:prstGeom prst="rect">
            <a:avLst/>
          </a:prstGeom>
        </p:spPr>
      </p:pic>
      <p:sp>
        <p:nvSpPr>
          <p:cNvPr id="17" name="Titre 1"/>
          <p:cNvSpPr>
            <a:spLocks noGrp="1"/>
          </p:cNvSpPr>
          <p:nvPr>
            <p:ph type="ctrTitle" hasCustomPrompt="1"/>
          </p:nvPr>
        </p:nvSpPr>
        <p:spPr>
          <a:xfrm>
            <a:off x="5903384" y="2244362"/>
            <a:ext cx="5749296" cy="1376660"/>
          </a:xfrm>
        </p:spPr>
        <p:txBody>
          <a:bodyPr anchor="ctr" anchorCtr="0">
            <a:noAutofit/>
          </a:bodyPr>
          <a:lstStyle>
            <a:lvl1pPr algn="l">
              <a:lnSpc>
                <a:spcPts val="3600"/>
              </a:lnSpc>
              <a:spcBef>
                <a:spcPts val="0"/>
              </a:spcBef>
              <a:defRPr sz="3733" baseline="0">
                <a:solidFill>
                  <a:srgbClr val="006AB2"/>
                </a:solidFill>
              </a:defRPr>
            </a:lvl1pPr>
          </a:lstStyle>
          <a:p>
            <a:r>
              <a:rPr lang="fr-FR"/>
              <a:t>Titre du chapitre</a:t>
            </a:r>
          </a:p>
        </p:txBody>
      </p:sp>
      <p:sp>
        <p:nvSpPr>
          <p:cNvPr id="18" name="Espace réservé du texte 3"/>
          <p:cNvSpPr>
            <a:spLocks noGrp="1"/>
          </p:cNvSpPr>
          <p:nvPr>
            <p:ph type="body" sz="quarter" idx="13" hasCustomPrompt="1"/>
          </p:nvPr>
        </p:nvSpPr>
        <p:spPr>
          <a:xfrm>
            <a:off x="5903384" y="3754140"/>
            <a:ext cx="5749296" cy="885891"/>
          </a:xfrm>
        </p:spPr>
        <p:txBody>
          <a:bodyPr>
            <a:noAutofit/>
          </a:bodyPr>
          <a:lstStyle>
            <a:lvl1pPr algn="l">
              <a:defRPr sz="2667">
                <a:solidFill>
                  <a:srgbClr val="575757"/>
                </a:solidFill>
              </a:defRPr>
            </a:lvl1pPr>
          </a:lstStyle>
          <a:p>
            <a:pPr lvl="0"/>
            <a:r>
              <a:rPr lang="fr-FR"/>
              <a:t>Sous-titre éventuel</a:t>
            </a: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1" y="192021"/>
            <a:ext cx="1746908" cy="6405331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6139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836712"/>
            <a:ext cx="12192000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5" name="Image 4" descr="Une image contenant personne, intérieur, tenant, alimentation&#10;&#10;Description générée automatiquement">
            <a:extLst>
              <a:ext uri="{FF2B5EF4-FFF2-40B4-BE49-F238E27FC236}">
                <a16:creationId xmlns:a16="http://schemas.microsoft.com/office/drawing/2014/main" id="{DCE54B6C-D7B7-064E-80CC-C434FFA6A4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520" y="3007"/>
            <a:ext cx="10029481" cy="6854995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A4A0B2A-58BC-1D4D-8883-191DA713D2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024717" y="1221317"/>
            <a:ext cx="3647347" cy="201506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z="4267" kern="800" cap="none" baseline="0">
                <a:solidFill>
                  <a:schemeClr val="bg1"/>
                </a:solidFill>
              </a:defRPr>
            </a:lvl1pPr>
            <a:lvl2pPr marL="578986" indent="0">
              <a:lnSpc>
                <a:spcPct val="80000"/>
              </a:lnSpc>
              <a:buNone/>
              <a:defRPr sz="4267">
                <a:solidFill>
                  <a:schemeClr val="bg1"/>
                </a:solidFill>
              </a:defRPr>
            </a:lvl2pPr>
          </a:lstStyle>
          <a:p>
            <a:pPr lvl="0"/>
            <a:r>
              <a:rPr lang="fr-FR"/>
              <a:t>Titre principal de la slide</a:t>
            </a:r>
          </a:p>
          <a:p>
            <a:pPr lvl="1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05C05DFA-F720-FF4C-A4AA-91C4E66A31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24717" y="3236384"/>
            <a:ext cx="3935379" cy="2497667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867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/>
              <a:t>Texte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3339" y="6333323"/>
            <a:ext cx="383117" cy="365125"/>
          </a:xfrm>
        </p:spPr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/>
          <p:nvPr userDrawn="1"/>
        </p:nvSpPr>
        <p:spPr>
          <a:xfrm>
            <a:off x="0" y="836712"/>
            <a:ext cx="12192000" cy="192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Image 9" descr="Une image contenant personne, intérieur, tenant, alimentation&#10;&#10;Description générée automatiquement">
            <a:extLst>
              <a:ext uri="{FF2B5EF4-FFF2-40B4-BE49-F238E27FC236}">
                <a16:creationId xmlns:a16="http://schemas.microsoft.com/office/drawing/2014/main" id="{DCE54B6C-D7B7-064E-80CC-C434FFA6A4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520" y="3007"/>
            <a:ext cx="10029481" cy="68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462890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rsonne, intérieur, homme, table&#10;&#10;Description générée automatiquement">
            <a:extLst>
              <a:ext uri="{FF2B5EF4-FFF2-40B4-BE49-F238E27FC236}">
                <a16:creationId xmlns:a16="http://schemas.microsoft.com/office/drawing/2014/main" id="{6FB58E74-65F0-5A41-B2A3-C683EB81B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77" y="-18596"/>
            <a:ext cx="12253577" cy="68951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7A409D-321F-644F-957D-D88584B88E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52952"/>
            <a:ext cx="876497" cy="775781"/>
          </a:xfrm>
          <a:prstGeom prst="rect">
            <a:avLst/>
          </a:prstGeom>
        </p:spPr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C0E49024-B637-B846-AD7A-074C32D97E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2101" y="1316567"/>
            <a:ext cx="3647943" cy="2495551"/>
          </a:xfrm>
          <a:prstGeom prst="rect">
            <a:avLst/>
          </a:prstGeom>
        </p:spPr>
        <p:txBody>
          <a:bodyPr/>
          <a:lstStyle>
            <a:lvl1pPr>
              <a:defRPr sz="3733" kern="800" cap="all" baseline="0"/>
            </a:lvl1pPr>
            <a:lvl2pPr marL="578986" indent="0">
              <a:buNone/>
              <a:defRPr sz="4267"/>
            </a:lvl2pPr>
          </a:lstStyle>
          <a:p>
            <a:pPr lvl="0"/>
            <a:r>
              <a:rPr lang="fr-FR"/>
              <a:t>Titre de la slide</a:t>
            </a:r>
          </a:p>
          <a:p>
            <a:pPr lvl="1"/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F9933515-A54B-C648-9452-ED438F800E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2065" y="1316567"/>
            <a:ext cx="4610100" cy="2495551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spcBef>
                <a:spcPts val="0"/>
              </a:spcBef>
              <a:defRPr sz="1867" b="0"/>
            </a:lvl1pPr>
          </a:lstStyle>
          <a:p>
            <a:pPr lvl="0"/>
            <a:r>
              <a:rPr lang="fr-FR"/>
              <a:t>Texte</a:t>
            </a:r>
          </a:p>
        </p:txBody>
      </p:sp>
      <p:pic>
        <p:nvPicPr>
          <p:cNvPr id="6" name="Image 5" descr="Une image contenant personne, intérieur, homme, table&#10;&#10;Description générée automatiquement">
            <a:extLst>
              <a:ext uri="{FF2B5EF4-FFF2-40B4-BE49-F238E27FC236}">
                <a16:creationId xmlns:a16="http://schemas.microsoft.com/office/drawing/2014/main" id="{6FB58E74-65F0-5A41-B2A3-C683EB81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277" y="-18596"/>
            <a:ext cx="12253577" cy="68951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F7A409D-321F-644F-957D-D88584B88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252952"/>
            <a:ext cx="876497" cy="7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463047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67"/>
            </a:lvl1pPr>
          </a:lstStyle>
          <a:p>
            <a:r>
              <a:rPr lang="fr-FR">
                <a:latin typeface="Arial"/>
                <a:ea typeface="+mn-ea"/>
              </a:rPr>
              <a:t>| Atelier ambassadeurs ANAP / ANS </a:t>
            </a:r>
          </a:p>
        </p:txBody>
      </p:sp>
    </p:spTree>
    <p:extLst>
      <p:ext uri="{BB962C8B-B14F-4D97-AF65-F5344CB8AC3E}">
        <p14:creationId xmlns:p14="http://schemas.microsoft.com/office/powerpoint/2010/main" val="2370745521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575757"/>
                </a:solidFill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 sz="1067"/>
            </a:lvl1pPr>
          </a:lstStyle>
          <a:p>
            <a:r>
              <a:rPr lang="fr-FR">
                <a:latin typeface="Arial"/>
                <a:ea typeface="+mn-ea"/>
              </a:rPr>
              <a:t>| Atelier Ambassadeurs ANAP / ANS</a:t>
            </a:r>
          </a:p>
        </p:txBody>
      </p:sp>
      <p:sp>
        <p:nvSpPr>
          <p:cNvPr id="7" name="Espace réservé du texte 2"/>
          <p:cNvSpPr>
            <a:spLocks noGrp="1"/>
          </p:cNvSpPr>
          <p:nvPr>
            <p:ph idx="1"/>
          </p:nvPr>
        </p:nvSpPr>
        <p:spPr>
          <a:xfrm>
            <a:off x="1103445" y="1124744"/>
            <a:ext cx="10753195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4pPr>
              <a:defRPr sz="1867"/>
            </a:lvl4pPr>
            <a:lvl5pPr>
              <a:defRPr sz="16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358871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103445" y="116632"/>
            <a:ext cx="10752123" cy="720008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6"/>
          </p:nvPr>
        </p:nvSpPr>
        <p:spPr>
          <a:xfrm>
            <a:off x="1103446" y="1124744"/>
            <a:ext cx="5185833" cy="4992555"/>
          </a:xfrm>
        </p:spPr>
        <p:txBody>
          <a:bodyPr>
            <a:noAutofit/>
          </a:bodyPr>
          <a:lstStyle>
            <a:lvl1pPr marL="0" indent="0">
              <a:buNone/>
              <a:defRPr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rgbClr val="575757"/>
                </a:solidFill>
              </a:defRPr>
            </a:lvl3pPr>
            <a:lvl4pPr>
              <a:defRPr sz="1867">
                <a:solidFill>
                  <a:srgbClr val="575757"/>
                </a:solidFill>
              </a:defRPr>
            </a:lvl4pPr>
            <a:lvl5pPr>
              <a:defRPr sz="1600">
                <a:solidFill>
                  <a:srgbClr val="575757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17"/>
          </p:nvPr>
        </p:nvSpPr>
        <p:spPr>
          <a:xfrm>
            <a:off x="6669736" y="1124744"/>
            <a:ext cx="5185833" cy="4992555"/>
          </a:xfrm>
        </p:spPr>
        <p:txBody>
          <a:bodyPr/>
          <a:lstStyle>
            <a:lvl1pPr marL="0" indent="0">
              <a:buNone/>
              <a:defRPr/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rgbClr val="575757"/>
                </a:solidFill>
              </a:defRPr>
            </a:lvl3pPr>
            <a:lvl4pPr>
              <a:defRPr sz="1867">
                <a:solidFill>
                  <a:srgbClr val="575757"/>
                </a:solidFill>
              </a:defRPr>
            </a:lvl4pPr>
            <a:lvl5pPr>
              <a:defRPr sz="1600">
                <a:solidFill>
                  <a:srgbClr val="575757"/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kumimoji="0" lang="fr-FR" sz="1867" b="0" i="0" u="none" strike="noStrike" kern="1200" cap="none" spc="0" normalizeH="0" baseline="0" noProof="0">
              <a:ln>
                <a:noFill/>
              </a:ln>
              <a:solidFill>
                <a:srgbClr val="575757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 sz="1067"/>
            </a:lvl1pPr>
          </a:lstStyle>
          <a:p>
            <a:r>
              <a:rPr lang="fr-FR">
                <a:latin typeface="Arial"/>
                <a:ea typeface="+mn-ea"/>
              </a:rPr>
              <a:t>| Atelier ambassadeurs ANAP / ANS </a:t>
            </a:r>
          </a:p>
        </p:txBody>
      </p:sp>
    </p:spTree>
    <p:extLst>
      <p:ext uri="{BB962C8B-B14F-4D97-AF65-F5344CB8AC3E}">
        <p14:creationId xmlns:p14="http://schemas.microsoft.com/office/powerpoint/2010/main" val="2003234453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ge 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7" name="Rectangle 6"/>
          <p:cNvSpPr/>
          <p:nvPr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15" y="296541"/>
            <a:ext cx="1815188" cy="626492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2728"/>
            <a:ext cx="12192000" cy="10314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13" name="Rectangle 12"/>
          <p:cNvSpPr/>
          <p:nvPr userDrawn="1"/>
        </p:nvSpPr>
        <p:spPr>
          <a:xfrm>
            <a:off x="0" y="6597352"/>
            <a:ext cx="12192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20" name="Imag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15" y="296541"/>
            <a:ext cx="1815188" cy="626492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14" y="2614470"/>
            <a:ext cx="1846271" cy="1629063"/>
          </a:xfrm>
          <a:prstGeom prst="rect">
            <a:avLst/>
          </a:prstGeom>
        </p:spPr>
      </p:pic>
      <p:grpSp>
        <p:nvGrpSpPr>
          <p:cNvPr id="22" name="Groupe 21"/>
          <p:cNvGrpSpPr/>
          <p:nvPr userDrawn="1"/>
        </p:nvGrpSpPr>
        <p:grpSpPr>
          <a:xfrm>
            <a:off x="6406214" y="1682636"/>
            <a:ext cx="4471897" cy="3372488"/>
            <a:chOff x="4804660" y="1261977"/>
            <a:chExt cx="3353923" cy="2529366"/>
          </a:xfrm>
        </p:grpSpPr>
        <p:sp>
          <p:nvSpPr>
            <p:cNvPr id="23" name="ZoneTexte 22"/>
            <p:cNvSpPr txBox="1"/>
            <p:nvPr/>
          </p:nvSpPr>
          <p:spPr>
            <a:xfrm>
              <a:off x="4818086" y="1261977"/>
              <a:ext cx="3240360" cy="2529366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t" anchorCtr="0">
              <a:normAutofit/>
            </a:bodyPr>
            <a:lstStyle/>
            <a:p>
              <a:pPr algn="l"/>
              <a:r>
                <a:rPr lang="fr-FR" sz="2667" b="1">
                  <a:solidFill>
                    <a:srgbClr val="575757"/>
                  </a:solidFill>
                </a:rPr>
                <a:t>esante.gouv.fr</a:t>
              </a:r>
            </a:p>
            <a:p>
              <a:pPr algn="l"/>
              <a:r>
                <a:rPr lang="fr-FR" sz="2000">
                  <a:solidFill>
                    <a:srgbClr val="575757"/>
                  </a:solidFill>
                </a:rPr>
                <a:t>Le portail</a:t>
              </a:r>
              <a:r>
                <a:rPr lang="fr-FR" sz="2000" baseline="0">
                  <a:solidFill>
                    <a:srgbClr val="575757"/>
                  </a:solidFill>
                </a:rPr>
                <a:t> pour accéder à l’ensemble des services et produits de l’agence du numérique en santé et s’informer sur l’actualité de la e-santé. </a:t>
              </a:r>
            </a:p>
            <a:p>
              <a:pPr algn="ctr"/>
              <a:endParaRPr lang="fr-FR" sz="2000" err="1">
                <a:solidFill>
                  <a:srgbClr val="575757"/>
                </a:solidFill>
              </a:endParaRPr>
            </a:p>
          </p:txBody>
        </p:sp>
        <p:pic>
          <p:nvPicPr>
            <p:cNvPr id="24" name="Picture 2" descr="Y:\Interne\Communication\Communication_2019\Crea_graphiques\Pictos\Picto_OK\Twitter_Logo_Blu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660" y="2817758"/>
              <a:ext cx="422086" cy="42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" descr="Y:\Interne\Communication\Communication_2019\Crea_graphiques\Pictos\Picto_OK\LINKEDIN@2x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03" y="3271808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Y:\Interne\Communication\Communication_2019\Crea_graphiques\Pictos\Picto_OK\Twitter_Logo_Blue.png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4660" y="2817758"/>
              <a:ext cx="422086" cy="4220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Y:\Interne\Communication\Communication_2019\Crea_graphiques\Pictos\Picto_OK\LINKEDIN@2x.png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89703" y="3271808"/>
              <a:ext cx="252000" cy="2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ZoneTexte 27"/>
            <p:cNvSpPr txBox="1"/>
            <p:nvPr userDrawn="1"/>
          </p:nvSpPr>
          <p:spPr>
            <a:xfrm>
              <a:off x="5220072" y="2859782"/>
              <a:ext cx="2938511" cy="649472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t" anchorCtr="0">
              <a:noAutofit/>
            </a:bodyPr>
            <a:lstStyle/>
            <a:p>
              <a:pPr algn="l">
                <a:spcAft>
                  <a:spcPts val="800"/>
                </a:spcAft>
              </a:pPr>
              <a:r>
                <a:rPr lang="fr-FR" sz="1200" b="0">
                  <a:solidFill>
                    <a:srgbClr val="575757"/>
                  </a:solidFill>
                </a:rPr>
                <a:t>@esante_gouv_fr</a:t>
              </a:r>
            </a:p>
            <a:p>
              <a:pPr algn="l"/>
              <a:endParaRPr lang="fr-FR" sz="400" b="0">
                <a:solidFill>
                  <a:srgbClr val="575757"/>
                </a:solidFill>
              </a:endParaRPr>
            </a:p>
            <a:p>
              <a:pPr algn="l"/>
              <a:endParaRPr lang="fr-FR" sz="667" b="0">
                <a:solidFill>
                  <a:srgbClr val="575757"/>
                </a:solidFill>
              </a:endParaRPr>
            </a:p>
            <a:p>
              <a:pPr algn="l"/>
              <a:r>
                <a:rPr lang="fr-FR" sz="1200" b="0">
                  <a:solidFill>
                    <a:srgbClr val="575757"/>
                  </a:solidFill>
                </a:rPr>
                <a:t>linkedin.com/company/agence-du-numerique-en-sante</a:t>
              </a:r>
              <a:endParaRPr lang="fr-FR" sz="1067" b="0">
                <a:solidFill>
                  <a:srgbClr val="57575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7196668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BC1B207-59CD-004B-B392-04D2001D563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F70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F2FED54-7BF5-F145-BDB3-E02F5549A3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58" y="519322"/>
            <a:ext cx="2641495" cy="79338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12B6354-07FA-0442-98F9-E30D1E5D6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116" b="2943"/>
          <a:stretch/>
        </p:blipFill>
        <p:spPr>
          <a:xfrm>
            <a:off x="8105615" y="1542785"/>
            <a:ext cx="4086387" cy="5315216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57E41960-6857-DF46-A859-E5BE5CA3C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1386" y="2033414"/>
            <a:ext cx="1897431" cy="412557"/>
          </a:xfrm>
        </p:spPr>
        <p:txBody>
          <a:bodyPr lIns="0" tIns="0" rIns="0" bIns="0">
            <a:normAutofit/>
          </a:bodyPr>
          <a:lstStyle>
            <a:lvl1pPr>
              <a:defRPr lang="fr-FR" sz="2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Sommaire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09C5B5C4-7BA0-3849-A36C-D0DEF3C2C9B3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84176" y="2648552"/>
            <a:ext cx="9691104" cy="1545315"/>
          </a:xfrm>
        </p:spPr>
        <p:txBody>
          <a:bodyPr lIns="0" tIns="0" rIns="0" bIns="0"/>
          <a:lstStyle>
            <a:lvl1pPr marL="0" marR="0" indent="0" algn="l" defTabSz="914377" rtl="0" eaLnBrk="1" fontAlgn="auto" latinLnBrk="0" hangingPunct="1">
              <a:lnSpc>
                <a:spcPts val="2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fr-FR"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1 / </a:t>
            </a:r>
            <a:r>
              <a:rPr lang="fr-FR" b="0"/>
              <a:t>Partie 1</a:t>
            </a:r>
          </a:p>
          <a:p>
            <a:r>
              <a:rPr lang="fr-FR"/>
              <a:t>2 / </a:t>
            </a:r>
            <a:r>
              <a:rPr lang="fr-FR" b="0"/>
              <a:t>Partie 2</a:t>
            </a:r>
          </a:p>
          <a:p>
            <a:r>
              <a:rPr lang="fr-FR"/>
              <a:t>3 / </a:t>
            </a:r>
            <a:r>
              <a:rPr lang="fr-FR" b="0"/>
              <a:t>Partie 3</a:t>
            </a:r>
          </a:p>
          <a:p>
            <a:r>
              <a:rPr lang="fr-FR"/>
              <a:t>4 / </a:t>
            </a:r>
            <a:r>
              <a:rPr lang="fr-FR" b="0"/>
              <a:t>Partie 4</a:t>
            </a:r>
          </a:p>
          <a:p>
            <a:r>
              <a:rPr lang="fr-FR"/>
              <a:t>5 / </a:t>
            </a:r>
            <a:r>
              <a:rPr lang="fr-FR" b="0"/>
              <a:t>Partie 5</a:t>
            </a:r>
          </a:p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0721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terca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ACA10F6-3E96-6540-9DE6-E2EBE1084AE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0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8563CFB-9621-6148-851E-1B8C0CB3DE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958" y="519322"/>
            <a:ext cx="2641495" cy="79338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EF446ED-4511-A742-BE50-4E198690D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434" b="23036"/>
          <a:stretch/>
        </p:blipFill>
        <p:spPr>
          <a:xfrm>
            <a:off x="7335294" y="860158"/>
            <a:ext cx="4856708" cy="5997844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5209781F-2CF8-3246-A11F-87B28488C9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0833" y="2285600"/>
            <a:ext cx="6332521" cy="1462781"/>
          </a:xfrm>
        </p:spPr>
        <p:txBody>
          <a:bodyPr lIns="0" tIns="0" rIns="0" bIns="0" anchor="b">
            <a:normAutofit/>
          </a:bodyPr>
          <a:lstStyle>
            <a:lvl1pPr>
              <a:defRPr lang="fr-FR" sz="48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fr-FR"/>
              <a:t>TITRE DE LA PARTIE</a:t>
            </a:r>
            <a:br>
              <a:rPr lang="fr-FR"/>
            </a:br>
            <a:r>
              <a:rPr lang="fr-FR"/>
              <a:t>(INTERCALAIRE)</a:t>
            </a:r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B4AD1FD0-4665-9D43-A14E-72B3BA3DDDE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73828" y="3998745"/>
            <a:ext cx="4294640" cy="308563"/>
          </a:xfrm>
        </p:spPr>
        <p:txBody>
          <a:bodyPr lIns="0" tIns="0" rIns="0" bIns="0">
            <a:noAutofit/>
          </a:bodyPr>
          <a:lstStyle>
            <a:lvl1pPr marL="0" indent="0" algn="l" defTabSz="914377" rtl="0" eaLnBrk="1" latinLnBrk="0" hangingPunct="1">
              <a:lnSpc>
                <a:spcPts val="2400"/>
              </a:lnSpc>
              <a:buNone/>
              <a:defRPr lang="fr-FR" sz="2400" b="1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Sous-titre</a:t>
            </a:r>
          </a:p>
        </p:txBody>
      </p:sp>
    </p:spTree>
    <p:extLst>
      <p:ext uri="{BB962C8B-B14F-4D97-AF65-F5344CB8AC3E}">
        <p14:creationId xmlns:p14="http://schemas.microsoft.com/office/powerpoint/2010/main" val="20721066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/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39239B-6093-4889-93B3-D97B02D27D00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DA51FFF-9D44-4C04-8FD9-B52F4F3CE36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45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ES-masque PPT2.jpg" descr="MES-masque PPT2.jpg">
            <a:extLst>
              <a:ext uri="{FF2B5EF4-FFF2-40B4-BE49-F238E27FC236}">
                <a16:creationId xmlns:a16="http://schemas.microsoft.com/office/drawing/2014/main" id="{9D85E3DD-9BFB-A842-8C58-B6B0A0C699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354"/>
            <a:ext cx="12192001" cy="619641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gne">
            <a:extLst>
              <a:ext uri="{FF2B5EF4-FFF2-40B4-BE49-F238E27FC236}">
                <a16:creationId xmlns:a16="http://schemas.microsoft.com/office/drawing/2014/main" id="{B204E05A-E282-2945-B2CF-94B0A7B24C53}"/>
              </a:ext>
            </a:extLst>
          </p:cNvPr>
          <p:cNvSpPr/>
          <p:nvPr userDrawn="1"/>
        </p:nvSpPr>
        <p:spPr>
          <a:xfrm>
            <a:off x="3442403" y="4737753"/>
            <a:ext cx="6106157" cy="1"/>
          </a:xfrm>
          <a:prstGeom prst="line">
            <a:avLst/>
          </a:prstGeom>
          <a:ln w="1016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6" name="Ligne">
            <a:extLst>
              <a:ext uri="{FF2B5EF4-FFF2-40B4-BE49-F238E27FC236}">
                <a16:creationId xmlns:a16="http://schemas.microsoft.com/office/drawing/2014/main" id="{AD57DF94-146D-7B42-8BBB-DA85D3E8177E}"/>
              </a:ext>
            </a:extLst>
          </p:cNvPr>
          <p:cNvSpPr/>
          <p:nvPr userDrawn="1"/>
        </p:nvSpPr>
        <p:spPr>
          <a:xfrm>
            <a:off x="9538695" y="4730444"/>
            <a:ext cx="2201720" cy="23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ln w="1016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pic>
        <p:nvPicPr>
          <p:cNvPr id="7" name="Logo-ReMES.png" descr="Logo-ReMES.png">
            <a:extLst>
              <a:ext uri="{FF2B5EF4-FFF2-40B4-BE49-F238E27FC236}">
                <a16:creationId xmlns:a16="http://schemas.microsoft.com/office/drawing/2014/main" id="{A0710F5B-F91A-F643-B997-C9D2C94775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659" y="362603"/>
            <a:ext cx="2707085" cy="292897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re de la présentation">
            <a:extLst>
              <a:ext uri="{FF2B5EF4-FFF2-40B4-BE49-F238E27FC236}">
                <a16:creationId xmlns:a16="http://schemas.microsoft.com/office/drawing/2014/main" id="{DFFB3011-F3C8-B848-B232-BFB5F7BBA78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442403" y="1713281"/>
            <a:ext cx="6266062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err="1"/>
              <a:t>Titre</a:t>
            </a:r>
            <a:r>
              <a:t> de la </a:t>
            </a:r>
            <a:r>
              <a:rPr err="1"/>
              <a:t>présentation</a:t>
            </a:r>
            <a:endParaRPr/>
          </a:p>
        </p:txBody>
      </p:sp>
      <p:sp>
        <p:nvSpPr>
          <p:cNvPr id="10" name="Texte niveau 1…">
            <a:extLst>
              <a:ext uri="{FF2B5EF4-FFF2-40B4-BE49-F238E27FC236}">
                <a16:creationId xmlns:a16="http://schemas.microsoft.com/office/drawing/2014/main" id="{A0D0F5D2-F873-674C-9AE6-AEB49A6857DA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3442403" y="3955885"/>
            <a:ext cx="6266062" cy="70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Sous-</a:t>
            </a:r>
            <a:r>
              <a:rPr err="1"/>
              <a:t>titre</a:t>
            </a:r>
            <a:r>
              <a:t> de la </a:t>
            </a:r>
            <a:r>
              <a:rPr err="1"/>
              <a:t>présentation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1" name="Graphique 6">
            <a:extLst>
              <a:ext uri="{FF2B5EF4-FFF2-40B4-BE49-F238E27FC236}">
                <a16:creationId xmlns:a16="http://schemas.microsoft.com/office/drawing/2014/main" id="{B220D2EE-C8F8-5242-AC0E-C44EB0E22A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819" y="6390559"/>
            <a:ext cx="819724" cy="24097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" y="6252292"/>
            <a:ext cx="839961" cy="53347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3865" y="6340658"/>
            <a:ext cx="989967" cy="356744"/>
          </a:xfrm>
          <a:prstGeom prst="rect">
            <a:avLst/>
          </a:prstGeom>
        </p:spPr>
      </p:pic>
      <p:sp>
        <p:nvSpPr>
          <p:cNvPr id="14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Commission d’Etablissement</a:t>
            </a:r>
          </a:p>
        </p:txBody>
      </p:sp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93695" y="6289220"/>
            <a:ext cx="1880873" cy="472713"/>
          </a:xfrm>
          <a:prstGeom prst="rect">
            <a:avLst/>
          </a:prstGeom>
        </p:spPr>
      </p:pic>
      <p:pic>
        <p:nvPicPr>
          <p:cNvPr id="16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97"/>
          <a:stretch/>
        </p:blipFill>
        <p:spPr bwMode="auto">
          <a:xfrm>
            <a:off x="6694629" y="6290475"/>
            <a:ext cx="535113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967457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F46D504-8ADC-4F7A-8988-8DAAC51C54C7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79921E-987A-48CB-9F23-C324D013FBEC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481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FCD90B-91DB-409B-B15E-89304C44AD9F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A4DC065-4905-4D2A-A150-13E54FBEBF5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55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7628E55-84D4-4236-AD19-1A5F71C3591A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9F27D65-BF7C-41BF-8453-7A47E90FBB4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79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36A4D0-825E-4D6D-98D4-7CB430AAEE5A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8" name="Espace réservé du pied de page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0957C15-A698-4176-A186-0E109B3907F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1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DC0494-58C7-46C1-8739-4AAE14EC79A5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4" name="Espace réservé du pied de page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A84C98E-D0B4-4620-8B33-58DF93B25BE0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00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3AC4AF-8AE2-46D5-9FC5-17DF50F869E8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3" name="Espace réservé du pied de page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A3F503C-012C-421C-81DE-4D2C38558E6D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964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674FA2-A392-4CC6-AB20-ACD11545C3F8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01AC327-B2C3-4485-B51E-B798954AAF5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6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/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2D7A439-9982-4434-8EC2-586AEEFF89D5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6" name="Espace réservé du pied de page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E56074B-E89D-4439-85DA-9D7F245FA82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67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41851C1-92D3-4E0F-A53F-8DDDD367EDB7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A918C8-1CE6-4D63-99E6-5EE01542B91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468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E95FF1E-8863-4904-9817-2F397C5EE476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5B65C8-66CA-484B-9D96-3A1C5666E8F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01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ES-masque PPT3.jpg" descr="MES-masque PPT3.jpg"/>
          <p:cNvPicPr>
            <a:picLocks noChangeAspect="1"/>
          </p:cNvPicPr>
          <p:nvPr/>
        </p:nvPicPr>
        <p:blipFill rotWithShape="1">
          <a:blip r:embed="rId2"/>
          <a:srcRect b="18035"/>
          <a:stretch/>
        </p:blipFill>
        <p:spPr>
          <a:xfrm>
            <a:off x="-1" y="-13855"/>
            <a:ext cx="12192001" cy="161373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313517" y="2437519"/>
            <a:ext cx="9156370" cy="3359471"/>
          </a:xfrm>
          <a:prstGeom prst="rect">
            <a:avLst/>
          </a:prstGeom>
        </p:spPr>
        <p:txBody>
          <a:bodyPr/>
          <a:lstStyle>
            <a:lvl1pPr marL="254000" indent="-2540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2000" b="0">
                <a:solidFill>
                  <a:srgbClr val="000000"/>
                </a:solidFill>
              </a:defRPr>
            </a:lvl1pPr>
            <a:lvl2pPr marL="520700" indent="-2159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700" b="0">
                <a:solidFill>
                  <a:srgbClr val="000000"/>
                </a:solidFill>
              </a:defRPr>
            </a:lvl2pPr>
            <a:lvl3pPr marL="8001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3pPr>
            <a:lvl4pPr marL="11049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4pPr>
            <a:lvl5pPr marL="14097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rPr err="1"/>
              <a:t>Texte</a:t>
            </a:r>
            <a:r>
              <a:t>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3" name="Logo-ReMES.png" descr="Logo-ReM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2" y="16625"/>
            <a:ext cx="1415817" cy="153186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Ligne"/>
          <p:cNvSpPr/>
          <p:nvPr/>
        </p:nvSpPr>
        <p:spPr>
          <a:xfrm>
            <a:off x="2318430" y="1153622"/>
            <a:ext cx="7224831" cy="1"/>
          </a:xfrm>
          <a:prstGeom prst="line">
            <a:avLst/>
          </a:pr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6" name="Ligne"/>
          <p:cNvSpPr/>
          <p:nvPr/>
        </p:nvSpPr>
        <p:spPr>
          <a:xfrm>
            <a:off x="9533395" y="1146312"/>
            <a:ext cx="2201720" cy="23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00C3AFE-F4E7-CE4A-AEA1-5618EB75D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3517" y="16625"/>
            <a:ext cx="6984241" cy="1133342"/>
          </a:xfrm>
        </p:spPr>
        <p:txBody>
          <a:bodyPr anchor="b"/>
          <a:lstStyle/>
          <a:p>
            <a:r>
              <a:rPr lang="fr-FR"/>
              <a:t>MODIFIEZ LE STYLE DU TITRE</a:t>
            </a:r>
          </a:p>
        </p:txBody>
      </p:sp>
      <p:sp>
        <p:nvSpPr>
          <p:cNvPr id="17" name="Ligne">
            <a:extLst>
              <a:ext uri="{FF2B5EF4-FFF2-40B4-BE49-F238E27FC236}">
                <a16:creationId xmlns:a16="http://schemas.microsoft.com/office/drawing/2014/main" id="{EEC26EF3-16DB-0049-9F50-E599677CA0A6}"/>
              </a:ext>
            </a:extLst>
          </p:cNvPr>
          <p:cNvSpPr/>
          <p:nvPr userDrawn="1"/>
        </p:nvSpPr>
        <p:spPr>
          <a:xfrm flipV="1">
            <a:off x="327103" y="6154495"/>
            <a:ext cx="11434174" cy="7148"/>
          </a:xfrm>
          <a:prstGeom prst="line">
            <a:avLst/>
          </a:prstGeom>
          <a:ln w="508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pic>
        <p:nvPicPr>
          <p:cNvPr id="19" name="Graphique 6">
            <a:extLst>
              <a:ext uri="{FF2B5EF4-FFF2-40B4-BE49-F238E27FC236}">
                <a16:creationId xmlns:a16="http://schemas.microsoft.com/office/drawing/2014/main" id="{B220D2EE-C8F8-5242-AC0E-C44EB0E22A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819" y="6390559"/>
            <a:ext cx="819724" cy="240974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" y="6252292"/>
            <a:ext cx="839961" cy="5334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3865" y="6340658"/>
            <a:ext cx="989967" cy="356744"/>
          </a:xfrm>
          <a:prstGeom prst="rect">
            <a:avLst/>
          </a:prstGeom>
        </p:spPr>
      </p:pic>
      <p:sp>
        <p:nvSpPr>
          <p:cNvPr id="23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Mon espace santé</a:t>
            </a:r>
          </a:p>
        </p:txBody>
      </p:sp>
      <p:pic>
        <p:nvPicPr>
          <p:cNvPr id="21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97"/>
          <a:stretch/>
        </p:blipFill>
        <p:spPr bwMode="auto">
          <a:xfrm>
            <a:off x="6694629" y="6290475"/>
            <a:ext cx="535113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793695" y="6289220"/>
            <a:ext cx="1880873" cy="472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635451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MES-masque PPT3.jpg" descr="MES-masque PPT3.jpg"/>
          <p:cNvPicPr>
            <a:picLocks noChangeAspect="1"/>
          </p:cNvPicPr>
          <p:nvPr/>
        </p:nvPicPr>
        <p:blipFill rotWithShape="1">
          <a:blip r:embed="rId2"/>
          <a:srcRect b="18035"/>
          <a:stretch/>
        </p:blipFill>
        <p:spPr>
          <a:xfrm>
            <a:off x="-1" y="-13855"/>
            <a:ext cx="12192001" cy="1613733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Texte niveau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2313517" y="2437519"/>
            <a:ext cx="9156370" cy="3359471"/>
          </a:xfrm>
          <a:prstGeom prst="rect">
            <a:avLst/>
          </a:prstGeom>
        </p:spPr>
        <p:txBody>
          <a:bodyPr/>
          <a:lstStyle>
            <a:lvl1pPr marL="254000" indent="-2540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2000" b="0">
                <a:solidFill>
                  <a:srgbClr val="000000"/>
                </a:solidFill>
              </a:defRPr>
            </a:lvl1pPr>
            <a:lvl2pPr marL="520700" indent="-2159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700" b="0">
                <a:solidFill>
                  <a:srgbClr val="000000"/>
                </a:solidFill>
              </a:defRPr>
            </a:lvl2pPr>
            <a:lvl3pPr marL="8001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3pPr>
            <a:lvl4pPr marL="11049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4pPr>
            <a:lvl5pPr marL="1409700" indent="-190500" defTabSz="1219169">
              <a:lnSpc>
                <a:spcPct val="80000"/>
              </a:lnSpc>
              <a:spcBef>
                <a:spcPts val="2250"/>
              </a:spcBef>
              <a:buSzPct val="123000"/>
              <a:buChar char="•"/>
              <a:defRPr sz="1500" b="0">
                <a:solidFill>
                  <a:srgbClr val="000000"/>
                </a:solidFill>
              </a:defRPr>
            </a:lvl5pPr>
          </a:lstStyle>
          <a:p>
            <a:r>
              <a:rPr err="1"/>
              <a:t>Texte</a:t>
            </a:r>
            <a:r>
              <a:t> de puce de diapositive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43" name="Logo-ReMES.png" descr="Logo-ReME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82" y="16625"/>
            <a:ext cx="1415817" cy="1531867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Ligne"/>
          <p:cNvSpPr/>
          <p:nvPr/>
        </p:nvSpPr>
        <p:spPr>
          <a:xfrm>
            <a:off x="2318430" y="1153622"/>
            <a:ext cx="7224831" cy="1"/>
          </a:xfrm>
          <a:prstGeom prst="line">
            <a:avLst/>
          </a:pr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6" name="Ligne"/>
          <p:cNvSpPr/>
          <p:nvPr/>
        </p:nvSpPr>
        <p:spPr>
          <a:xfrm>
            <a:off x="9533395" y="1146312"/>
            <a:ext cx="2201720" cy="23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ln w="635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D00C3AFE-F4E7-CE4A-AEA1-5618EB75D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13517" y="16625"/>
            <a:ext cx="6984241" cy="1133342"/>
          </a:xfrm>
        </p:spPr>
        <p:txBody>
          <a:bodyPr anchor="b"/>
          <a:lstStyle/>
          <a:p>
            <a:r>
              <a:rPr lang="fr-FR"/>
              <a:t>MODIFIEZ LE STYLE DU TITRE</a:t>
            </a:r>
          </a:p>
        </p:txBody>
      </p:sp>
      <p:pic>
        <p:nvPicPr>
          <p:cNvPr id="15" name="Graphique 6">
            <a:extLst>
              <a:ext uri="{FF2B5EF4-FFF2-40B4-BE49-F238E27FC236}">
                <a16:creationId xmlns:a16="http://schemas.microsoft.com/office/drawing/2014/main" id="{B220D2EE-C8F8-5242-AC0E-C44EB0E22A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819" y="6390559"/>
            <a:ext cx="819724" cy="24097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" y="6252292"/>
            <a:ext cx="839961" cy="5334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3865" y="6340658"/>
            <a:ext cx="989967" cy="356744"/>
          </a:xfrm>
          <a:prstGeom prst="rect">
            <a:avLst/>
          </a:prstGeom>
        </p:spPr>
      </p:pic>
      <p:sp>
        <p:nvSpPr>
          <p:cNvPr id="14" name="Ligne">
            <a:extLst>
              <a:ext uri="{FF2B5EF4-FFF2-40B4-BE49-F238E27FC236}">
                <a16:creationId xmlns:a16="http://schemas.microsoft.com/office/drawing/2014/main" id="{EEC26EF3-16DB-0049-9F50-E599677CA0A6}"/>
              </a:ext>
            </a:extLst>
          </p:cNvPr>
          <p:cNvSpPr/>
          <p:nvPr userDrawn="1"/>
        </p:nvSpPr>
        <p:spPr>
          <a:xfrm flipV="1">
            <a:off x="327103" y="6154495"/>
            <a:ext cx="11434174" cy="7148"/>
          </a:xfrm>
          <a:prstGeom prst="line">
            <a:avLst/>
          </a:prstGeom>
          <a:ln w="508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18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9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Mon espace santé</a:t>
            </a:r>
          </a:p>
        </p:txBody>
      </p:sp>
      <p:pic>
        <p:nvPicPr>
          <p:cNvPr id="25" name="Image 24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93695" y="6289220"/>
            <a:ext cx="1880873" cy="472713"/>
          </a:xfrm>
          <a:prstGeom prst="rect">
            <a:avLst/>
          </a:prstGeom>
        </p:spPr>
      </p:pic>
      <p:pic>
        <p:nvPicPr>
          <p:cNvPr id="20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97"/>
          <a:stretch/>
        </p:blipFill>
        <p:spPr bwMode="auto">
          <a:xfrm>
            <a:off x="6694629" y="6290475"/>
            <a:ext cx="535113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59267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ES-masque PPT2.jpg" descr="MES-masque PPT2.jpg">
            <a:extLst>
              <a:ext uri="{FF2B5EF4-FFF2-40B4-BE49-F238E27FC236}">
                <a16:creationId xmlns:a16="http://schemas.microsoft.com/office/drawing/2014/main" id="{9D85E3DD-9BFB-A842-8C58-B6B0A0C699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1354"/>
            <a:ext cx="12192001" cy="619641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Ligne">
            <a:extLst>
              <a:ext uri="{FF2B5EF4-FFF2-40B4-BE49-F238E27FC236}">
                <a16:creationId xmlns:a16="http://schemas.microsoft.com/office/drawing/2014/main" id="{B204E05A-E282-2945-B2CF-94B0A7B24C53}"/>
              </a:ext>
            </a:extLst>
          </p:cNvPr>
          <p:cNvSpPr/>
          <p:nvPr userDrawn="1"/>
        </p:nvSpPr>
        <p:spPr>
          <a:xfrm>
            <a:off x="3442403" y="4737753"/>
            <a:ext cx="6106157" cy="1"/>
          </a:xfrm>
          <a:prstGeom prst="line">
            <a:avLst/>
          </a:prstGeom>
          <a:ln w="1016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6" name="Ligne">
            <a:extLst>
              <a:ext uri="{FF2B5EF4-FFF2-40B4-BE49-F238E27FC236}">
                <a16:creationId xmlns:a16="http://schemas.microsoft.com/office/drawing/2014/main" id="{AD57DF94-146D-7B42-8BBB-DA85D3E8177E}"/>
              </a:ext>
            </a:extLst>
          </p:cNvPr>
          <p:cNvSpPr/>
          <p:nvPr userDrawn="1"/>
        </p:nvSpPr>
        <p:spPr>
          <a:xfrm>
            <a:off x="9538695" y="4730444"/>
            <a:ext cx="2201720" cy="23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ln w="1016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pic>
        <p:nvPicPr>
          <p:cNvPr id="7" name="Logo-ReMES.png" descr="Logo-ReMES.png">
            <a:extLst>
              <a:ext uri="{FF2B5EF4-FFF2-40B4-BE49-F238E27FC236}">
                <a16:creationId xmlns:a16="http://schemas.microsoft.com/office/drawing/2014/main" id="{A0710F5B-F91A-F643-B997-C9D2C94775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7659" y="362603"/>
            <a:ext cx="2707085" cy="292897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Titre de la présentation">
            <a:extLst>
              <a:ext uri="{FF2B5EF4-FFF2-40B4-BE49-F238E27FC236}">
                <a16:creationId xmlns:a16="http://schemas.microsoft.com/office/drawing/2014/main" id="{DFFB3011-F3C8-B848-B232-BFB5F7BBA78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3442403" y="1713281"/>
            <a:ext cx="6266062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err="1"/>
              <a:t>Titre</a:t>
            </a:r>
            <a:r>
              <a:t> de la </a:t>
            </a:r>
            <a:r>
              <a:rPr err="1"/>
              <a:t>présentation</a:t>
            </a:r>
            <a:endParaRPr/>
          </a:p>
        </p:txBody>
      </p:sp>
      <p:sp>
        <p:nvSpPr>
          <p:cNvPr id="10" name="Texte niveau 1…">
            <a:extLst>
              <a:ext uri="{FF2B5EF4-FFF2-40B4-BE49-F238E27FC236}">
                <a16:creationId xmlns:a16="http://schemas.microsoft.com/office/drawing/2014/main" id="{A0D0F5D2-F873-674C-9AE6-AEB49A6857DA}"/>
              </a:ext>
            </a:extLst>
          </p:cNvPr>
          <p:cNvSpPr txBox="1">
            <a:spLocks noGrp="1"/>
          </p:cNvSpPr>
          <p:nvPr>
            <p:ph idx="1" hasCustomPrompt="1"/>
          </p:nvPr>
        </p:nvSpPr>
        <p:spPr>
          <a:xfrm>
            <a:off x="3442403" y="3955885"/>
            <a:ext cx="6266062" cy="70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Sous-</a:t>
            </a:r>
            <a:r>
              <a:rPr err="1"/>
              <a:t>titre</a:t>
            </a:r>
            <a:r>
              <a:t> de la </a:t>
            </a:r>
            <a:r>
              <a:rPr err="1"/>
              <a:t>présentation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pic>
        <p:nvPicPr>
          <p:cNvPr id="21" name="Graphique 6">
            <a:extLst>
              <a:ext uri="{FF2B5EF4-FFF2-40B4-BE49-F238E27FC236}">
                <a16:creationId xmlns:a16="http://schemas.microsoft.com/office/drawing/2014/main" id="{B220D2EE-C8F8-5242-AC0E-C44EB0E22A2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2819" y="6390559"/>
            <a:ext cx="819724" cy="240974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" y="6252292"/>
            <a:ext cx="839961" cy="53347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993865" y="6340658"/>
            <a:ext cx="989967" cy="356744"/>
          </a:xfrm>
          <a:prstGeom prst="rect">
            <a:avLst/>
          </a:prstGeom>
        </p:spPr>
      </p:pic>
      <p:sp>
        <p:nvSpPr>
          <p:cNvPr id="14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Commission d’Etablissement</a:t>
            </a:r>
          </a:p>
        </p:txBody>
      </p:sp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793695" y="6289220"/>
            <a:ext cx="1880873" cy="472713"/>
          </a:xfrm>
          <a:prstGeom prst="rect">
            <a:avLst/>
          </a:prstGeom>
        </p:spPr>
      </p:pic>
      <p:pic>
        <p:nvPicPr>
          <p:cNvPr id="16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97"/>
          <a:stretch/>
        </p:blipFill>
        <p:spPr bwMode="auto">
          <a:xfrm>
            <a:off x="6694629" y="6290475"/>
            <a:ext cx="535113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3762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sv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S-masque PPT2.jpg" descr="MES-masque PPT2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-1354"/>
            <a:ext cx="12192001" cy="619641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Ligne"/>
          <p:cNvSpPr/>
          <p:nvPr/>
        </p:nvSpPr>
        <p:spPr>
          <a:xfrm>
            <a:off x="3442403" y="4737753"/>
            <a:ext cx="6106157" cy="1"/>
          </a:xfrm>
          <a:prstGeom prst="line">
            <a:avLst/>
          </a:prstGeom>
          <a:ln w="1016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5" name="Ligne"/>
          <p:cNvSpPr/>
          <p:nvPr/>
        </p:nvSpPr>
        <p:spPr>
          <a:xfrm>
            <a:off x="9538695" y="4730444"/>
            <a:ext cx="2201720" cy="2307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923" y="684"/>
                </a:lnTo>
                <a:lnTo>
                  <a:pt x="21600" y="0"/>
                </a:lnTo>
              </a:path>
            </a:pathLst>
          </a:custGeom>
          <a:ln w="101600">
            <a:solidFill>
              <a:srgbClr val="005C9B"/>
            </a:solidFill>
            <a:miter lim="400000"/>
          </a:ln>
        </p:spPr>
        <p:txBody>
          <a:bodyPr lIns="25400" tIns="25400" rIns="25400" bIns="25400" anchor="ctr"/>
          <a:lstStyle/>
          <a:p>
            <a:pPr>
              <a:defRPr>
                <a:solidFill>
                  <a:srgbClr val="005C9B"/>
                </a:solidFill>
              </a:defRPr>
            </a:pPr>
            <a:endParaRPr sz="900"/>
          </a:p>
        </p:txBody>
      </p:sp>
      <p:sp>
        <p:nvSpPr>
          <p:cNvPr id="9" name="Titre de la présentation"/>
          <p:cNvSpPr txBox="1">
            <a:spLocks noGrp="1"/>
          </p:cNvSpPr>
          <p:nvPr>
            <p:ph type="title"/>
          </p:nvPr>
        </p:nvSpPr>
        <p:spPr>
          <a:xfrm>
            <a:off x="3442403" y="1713281"/>
            <a:ext cx="6266062" cy="2324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err="1"/>
              <a:t>Titre</a:t>
            </a:r>
            <a:r>
              <a:t> de la </a:t>
            </a:r>
            <a:r>
              <a:rPr err="1"/>
              <a:t>présentation</a:t>
            </a:r>
            <a:endParaRPr/>
          </a:p>
        </p:txBody>
      </p:sp>
      <p:sp>
        <p:nvSpPr>
          <p:cNvPr id="10" name="Texte niveau 1…"/>
          <p:cNvSpPr txBox="1">
            <a:spLocks noGrp="1"/>
          </p:cNvSpPr>
          <p:nvPr>
            <p:ph type="body" idx="1"/>
          </p:nvPr>
        </p:nvSpPr>
        <p:spPr>
          <a:xfrm>
            <a:off x="3442403" y="3955885"/>
            <a:ext cx="6266062" cy="7039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Sous-</a:t>
            </a:r>
            <a:r>
              <a:rPr err="1"/>
              <a:t>titre</a:t>
            </a:r>
            <a:r>
              <a:t> de la </a:t>
            </a:r>
            <a:r>
              <a:rPr err="1"/>
              <a:t>présentation</a:t>
            </a:r>
            <a:endParaRPr/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éro de diapositive"/>
          <p:cNvSpPr txBox="1">
            <a:spLocks noGrp="1"/>
          </p:cNvSpPr>
          <p:nvPr>
            <p:ph type="sldNum" sz="quarter" idx="4"/>
          </p:nvPr>
        </p:nvSpPr>
        <p:spPr>
          <a:xfrm>
            <a:off x="11620482" y="6344103"/>
            <a:ext cx="469918" cy="241092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Auteur et date">
            <a:extLst>
              <a:ext uri="{FF2B5EF4-FFF2-40B4-BE49-F238E27FC236}">
                <a16:creationId xmlns:a16="http://schemas.microsoft.com/office/drawing/2014/main" id="{E30CA11C-B037-8E48-B945-69C3DE227325}"/>
              </a:ext>
            </a:extLst>
          </p:cNvPr>
          <p:cNvSpPr txBox="1">
            <a:spLocks/>
          </p:cNvSpPr>
          <p:nvPr userDrawn="1"/>
        </p:nvSpPr>
        <p:spPr>
          <a:xfrm>
            <a:off x="7755010" y="6344103"/>
            <a:ext cx="3742855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marR="0" indent="0" algn="r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1" i="0" u="none" strike="noStrike" cap="none" spc="0" baseline="0">
                <a:solidFill>
                  <a:srgbClr val="005C9B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1pPr>
            <a:lvl2pPr marL="0" marR="0" indent="228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2pPr>
            <a:lvl3pPr marL="0" marR="0" indent="457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3pPr>
            <a:lvl4pPr marL="0" marR="0" indent="685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4pPr>
            <a:lvl5pPr marL="0" marR="0" indent="9144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5pPr>
            <a:lvl6pPr marL="0" marR="0" indent="11430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6pPr>
            <a:lvl7pPr marL="0" marR="0" indent="13716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7pPr>
            <a:lvl8pPr marL="0" marR="0" indent="16002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8pPr>
            <a:lvl9pPr marL="0" marR="0" indent="1828800" algn="l" defTabSz="41275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750" b="1" i="0" u="none" strike="noStrike" cap="none" spc="0" baseline="0">
                <a:solidFill>
                  <a:srgbClr val="DB3080"/>
                </a:solidFill>
                <a:uFillTx/>
                <a:latin typeface="+mj-lt"/>
                <a:ea typeface="+mj-ea"/>
                <a:cs typeface="+mj-cs"/>
                <a:sym typeface="Arial"/>
              </a:defRPr>
            </a:lvl9pPr>
          </a:lstStyle>
          <a:p>
            <a:pPr>
              <a:defRPr/>
            </a:pPr>
            <a:r>
              <a:rPr lang="fr-FR" kern="0"/>
              <a:t>Présentation Mon espace santé</a:t>
            </a:r>
          </a:p>
        </p:txBody>
      </p:sp>
      <p:pic>
        <p:nvPicPr>
          <p:cNvPr id="16" name="Graphique 6">
            <a:extLst>
              <a:ext uri="{FF2B5EF4-FFF2-40B4-BE49-F238E27FC236}">
                <a16:creationId xmlns:a16="http://schemas.microsoft.com/office/drawing/2014/main" id="{B220D2EE-C8F8-5242-AC0E-C44EB0E22A2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112819" y="6390559"/>
            <a:ext cx="819724" cy="24097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6" y="6252292"/>
            <a:ext cx="839961" cy="53347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243E6BC-6888-406A-B31F-4F493CFF85E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993865" y="6340658"/>
            <a:ext cx="989967" cy="356744"/>
          </a:xfrm>
          <a:prstGeom prst="rect">
            <a:avLst/>
          </a:prstGeom>
        </p:spPr>
      </p:pic>
      <p:pic>
        <p:nvPicPr>
          <p:cNvPr id="21" name="Image 20" descr="Une image contenant texte&#10;&#10;Description générée automatiquement">
            <a:extLst>
              <a:ext uri="{FF2B5EF4-FFF2-40B4-BE49-F238E27FC236}">
                <a16:creationId xmlns:a16="http://schemas.microsoft.com/office/drawing/2014/main" id="{79C59AC4-335C-48A5-A4FC-53733DABE3F6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4793695" y="6289220"/>
            <a:ext cx="1880873" cy="472713"/>
          </a:xfrm>
          <a:prstGeom prst="rect">
            <a:avLst/>
          </a:prstGeom>
        </p:spPr>
      </p:pic>
      <p:pic>
        <p:nvPicPr>
          <p:cNvPr id="19" name="Picture 4" descr="Le Ségur du numérique en santé | esante.gouv.fr">
            <a:extLst>
              <a:ext uri="{FF2B5EF4-FFF2-40B4-BE49-F238E27FC236}">
                <a16:creationId xmlns:a16="http://schemas.microsoft.com/office/drawing/2014/main" id="{1C3E1B84-0438-4385-AA91-0AD02EFCBE3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884"/>
          <a:stretch/>
        </p:blipFill>
        <p:spPr bwMode="auto">
          <a:xfrm>
            <a:off x="6694629" y="6290475"/>
            <a:ext cx="518021" cy="480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SIPCMContentMarking" descr="{&quot;HashCode&quot;:-1489314896,&quot;Placement&quot;:&quot;Footer&quot;,&quot;Top&quot;:520.8117,&quot;Left&quot;:0.0,&quot;SlideWidth&quot;:960,&quot;SlideHeight&quot;:540}"/>
          <p:cNvSpPr txBox="1"/>
          <p:nvPr userDrawn="1"/>
        </p:nvSpPr>
        <p:spPr>
          <a:xfrm>
            <a:off x="0" y="6614309"/>
            <a:ext cx="1304575" cy="2436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 anchorCtr="1">
            <a:spAutoFit/>
          </a:bodyPr>
          <a:lstStyle/>
          <a:p>
            <a:pPr marL="0" marR="0" indent="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spc="0" normalizeH="0" baseline="0" smtClean="0">
                <a:ln>
                  <a:noFill/>
                </a:ln>
                <a:solidFill>
                  <a:srgbClr val="CF022B"/>
                </a:solidFill>
                <a:effectLst/>
                <a:uFillTx/>
                <a:latin typeface="Tahoma" panose="020B0604030504040204" pitchFamily="34" charset="0"/>
                <a:ea typeface="+mn-ea"/>
                <a:cs typeface="+mn-cs"/>
                <a:sym typeface="Helvetica Neue"/>
              </a:rPr>
              <a:t>C2 – Usage restreint </a:t>
            </a:r>
            <a:endParaRPr kumimoji="0" lang="fr-FR" sz="900" b="0" i="0" u="none" strike="noStrike" cap="none" spc="0" normalizeH="0" baseline="0">
              <a:ln>
                <a:noFill/>
              </a:ln>
              <a:solidFill>
                <a:srgbClr val="CF022B"/>
              </a:solidFill>
              <a:effectLst/>
              <a:uFillTx/>
              <a:latin typeface="Tahoma" panose="020B0604030504040204" pitchFamily="34" charset="0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3305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807" r:id="rId11"/>
  </p:sldLayoutIdLst>
  <p:transition spd="med"/>
  <p:hf hdr="0" dt="0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-70" baseline="0">
          <a:solidFill>
            <a:srgbClr val="005C9B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228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4572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6858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9144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11430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13716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16002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18288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50" b="1" i="0" u="none" strike="noStrike" cap="none" spc="0" baseline="0">
          <a:solidFill>
            <a:srgbClr val="DB308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2286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4572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6858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9144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11430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13716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16002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1828800" algn="ctr" defTabSz="2921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59078-F0EA-4B2B-B92A-CB1D0AA4F8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73095" y="6229647"/>
            <a:ext cx="1800000" cy="288000"/>
          </a:xfrm>
          <a:prstGeom prst="rect">
            <a:avLst/>
          </a:prstGeom>
        </p:spPr>
        <p:txBody>
          <a:bodyPr vert="horz" lIns="91440" tIns="45720" rIns="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A860558D-47B3-CE46-BCFD-EEB8EC94E2E9}" type="datetime1">
              <a:rPr lang="fr-FR" smtClean="0"/>
              <a:t>06/07/2023</a:t>
            </a:fld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1B493F-9EAA-4161-9132-F480E263F1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5469" y="6229647"/>
            <a:ext cx="720000" cy="288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75A587B-5814-4D9B-9598-FE9CB954CB0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titre 11">
            <a:extLst>
              <a:ext uri="{FF2B5EF4-FFF2-40B4-BE49-F238E27FC236}">
                <a16:creationId xmlns:a16="http://schemas.microsoft.com/office/drawing/2014/main" id="{55144D2C-A2A5-B94C-B384-9177ADFC1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660" y="494778"/>
            <a:ext cx="11196000" cy="1114817"/>
          </a:xfrm>
          <a:prstGeom prst="rect">
            <a:avLst/>
          </a:prstGeom>
          <a:solidFill>
            <a:schemeClr val="tx1"/>
          </a:solidFill>
          <a:ln w="3175">
            <a:noFill/>
          </a:ln>
        </p:spPr>
        <p:txBody>
          <a:bodyPr vert="horz" lIns="864000" tIns="72000" rIns="72000" bIns="72000" rtlCol="0" anchor="ctr">
            <a:normAutofit/>
          </a:bodyPr>
          <a:lstStyle/>
          <a:p>
            <a:r>
              <a:rPr lang="fr-FR"/>
              <a:t>Cliquez pour ajouter un titre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9D6D73F9-492D-4585-A4AD-255F5B73B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73095" y="2087731"/>
            <a:ext cx="10421565" cy="3780000"/>
          </a:xfrm>
          <a:prstGeom prst="rect">
            <a:avLst/>
          </a:prstGeom>
          <a:ln w="3175"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3"/>
            <a:endParaRPr lang="fr-FR"/>
          </a:p>
          <a:p>
            <a:pPr lvl="4"/>
            <a:endParaRPr lang="fr-FR"/>
          </a:p>
        </p:txBody>
      </p:sp>
      <p:sp>
        <p:nvSpPr>
          <p:cNvPr id="3" name="MSIPCMContentMarking" descr="{&quot;HashCode&quot;:-1489314896,&quot;Placement&quot;:&quot;Footer&quot;,&quot;Top&quot;:520.8117,&quot;Left&quot;:0.0,&quot;SlideWidth&quot;:960,&quot;SlideHeight&quot;:540}"/>
          <p:cNvSpPr txBox="1"/>
          <p:nvPr userDrawn="1"/>
        </p:nvSpPr>
        <p:spPr>
          <a:xfrm>
            <a:off x="0" y="6614309"/>
            <a:ext cx="1304575" cy="24369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900">
                <a:solidFill>
                  <a:srgbClr val="CF022B"/>
                </a:solidFill>
                <a:latin typeface="Tahoma" panose="020B0604030504040204" pitchFamily="34" charset="0"/>
              </a:rPr>
              <a:t>C2 – Usage restreint </a:t>
            </a:r>
          </a:p>
        </p:txBody>
      </p:sp>
    </p:spTree>
    <p:extLst>
      <p:ext uri="{BB962C8B-B14F-4D97-AF65-F5344CB8AC3E}">
        <p14:creationId xmlns:p14="http://schemas.microsoft.com/office/powerpoint/2010/main" val="1316486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Font typeface="Symbol" panose="05050102010706020507" pitchFamily="18" charset="2"/>
        <a:buNone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1pPr>
      <a:lvl2pPr marL="174625" indent="-174625" algn="l" defTabSz="914400" rtl="0" eaLnBrk="1" latinLnBrk="0" hangingPunct="1">
        <a:lnSpc>
          <a:spcPct val="110000"/>
        </a:lnSpc>
        <a:spcBef>
          <a:spcPts val="600"/>
        </a:spcBef>
        <a:spcAft>
          <a:spcPts val="0"/>
        </a:spcAft>
        <a:buClr>
          <a:schemeClr val="tx2"/>
        </a:buClr>
        <a:buSzPct val="120000"/>
        <a:buFont typeface="Arial" panose="020B0604020202020204" pitchFamily="34" charset="0"/>
        <a:buChar char="•"/>
        <a:defRPr sz="1600" b="1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84150" algn="l" defTabSz="914400" rtl="0" eaLnBrk="1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-"/>
        <a:defRPr sz="16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530225" indent="-17145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12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538163" indent="-80963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03445" y="1124744"/>
            <a:ext cx="10753195" cy="49925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marL="959976" marR="0" lvl="1" indent="-380990" algn="l" defTabSz="121917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AB2"/>
              </a:buClr>
              <a:buSzPct val="100000"/>
              <a:buFont typeface="Wingdings 3" panose="05040102010807070707" pitchFamily="18" charset="2"/>
              <a:buChar char="u"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06AB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439964" marR="0" lvl="2" indent="-335992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Tx/>
              <a:buFont typeface="Webdings" panose="05030102010509060703" pitchFamily="18" charset="2"/>
              <a:buChar char="&lt;"/>
              <a:tabLst/>
              <a:defRPr/>
            </a:pPr>
            <a:r>
              <a:rPr kumimoji="0" lang="fr-FR" sz="2133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919952" marR="0" lvl="3" indent="-287993" algn="l" defTabSz="1219170" rtl="0" eaLnBrk="1" fontAlgn="auto" latinLnBrk="0" hangingPunct="1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Tx/>
              <a:buSzPct val="13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133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399940" marR="0" lvl="4" indent="-287993" algn="l" defTabSz="1219170" rtl="0" eaLnBrk="1" fontAlgn="auto" latinLnBrk="0" hangingPunct="1">
              <a:lnSpc>
                <a:spcPct val="100000"/>
              </a:lnSpc>
              <a:spcBef>
                <a:spcPts val="267"/>
              </a:spcBef>
              <a:spcAft>
                <a:spcPts val="0"/>
              </a:spcAft>
              <a:buClrTx/>
              <a:buSzPct val="110000"/>
              <a:buFont typeface="Arial" pitchFamily="34" charset="0"/>
              <a:buChar char="•"/>
              <a:tabLst/>
              <a:defRPr/>
            </a:pPr>
            <a:r>
              <a:rPr kumimoji="0" lang="fr-FR" sz="1867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43339" y="6333323"/>
            <a:ext cx="38311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fr-FR" sz="1067" i="1" kern="1200" smtClean="0">
                <a:solidFill>
                  <a:srgbClr val="575757"/>
                </a:solidFill>
                <a:latin typeface="Arial"/>
                <a:ea typeface="+mn-ea"/>
                <a:cs typeface="+mn-cs"/>
              </a:defRPr>
            </a:lvl1pPr>
          </a:lstStyle>
          <a:p>
            <a:fld id="{646E7B68-C406-4B5C-B79D-A1CDE10CB85D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545004" y="6333323"/>
            <a:ext cx="923531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67" i="1">
                <a:solidFill>
                  <a:srgbClr val="575757"/>
                </a:solidFill>
              </a:defRPr>
            </a:lvl1pPr>
          </a:lstStyle>
          <a:p>
            <a:r>
              <a:rPr lang="fr-FR">
                <a:latin typeface="Arial"/>
                <a:ea typeface="+mn-ea"/>
              </a:rPr>
              <a:t>| Titre du document</a:t>
            </a:r>
          </a:p>
        </p:txBody>
      </p:sp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1103445" y="116632"/>
            <a:ext cx="10752123" cy="720008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fr-FR"/>
              <a:t>Titre de la slide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194853" y="932723"/>
            <a:ext cx="11804403" cy="0"/>
          </a:xfrm>
          <a:prstGeom prst="line">
            <a:avLst/>
          </a:prstGeom>
          <a:ln w="3175">
            <a:solidFill>
              <a:srgbClr val="5757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 userDrawn="1"/>
        </p:nvCxnSpPr>
        <p:spPr>
          <a:xfrm>
            <a:off x="194853" y="932723"/>
            <a:ext cx="11804403" cy="0"/>
          </a:xfrm>
          <a:prstGeom prst="line">
            <a:avLst/>
          </a:prstGeom>
          <a:ln w="31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54" y="116632"/>
            <a:ext cx="715733" cy="633600"/>
          </a:xfrm>
          <a:prstGeom prst="rect">
            <a:avLst/>
          </a:prstGeom>
        </p:spPr>
      </p:pic>
      <p:sp>
        <p:nvSpPr>
          <p:cNvPr id="4" name="MSIPCMContentMarking" descr="{&quot;HashCode&quot;:-1489314896,&quot;Placement&quot;:&quot;Footer&quot;,&quot;Top&quot;:520.8117,&quot;Left&quot;:0.0,&quot;SlideWidth&quot;:960,&quot;SlideHeight&quot;:540}"/>
          <p:cNvSpPr txBox="1"/>
          <p:nvPr userDrawn="1"/>
        </p:nvSpPr>
        <p:spPr>
          <a:xfrm>
            <a:off x="0" y="6614309"/>
            <a:ext cx="1304575" cy="243691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norm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fr-FR" sz="900" smtClean="0">
                <a:solidFill>
                  <a:srgbClr val="CF022B"/>
                </a:solidFill>
                <a:latin typeface="Tahoma" panose="020B0604030504040204" pitchFamily="34" charset="0"/>
              </a:rPr>
              <a:t>C2 – Usage restreint </a:t>
            </a:r>
            <a:endParaRPr lang="fr-FR" sz="900" dirty="0" err="1" smtClean="0">
              <a:solidFill>
                <a:srgbClr val="CF022B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97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ransition>
    <p:fade/>
  </p:transition>
  <p:hf hdr="0" dt="0"/>
  <p:txStyles>
    <p:titleStyle>
      <a:lvl1pPr algn="l" defTabSz="1219170" rtl="0" eaLnBrk="1" latinLnBrk="0" hangingPunct="1">
        <a:lnSpc>
          <a:spcPts val="2933"/>
        </a:lnSpc>
        <a:spcBef>
          <a:spcPct val="0"/>
        </a:spcBef>
        <a:buNone/>
        <a:defRPr sz="2667" b="1" kern="1200">
          <a:solidFill>
            <a:srgbClr val="006AB2"/>
          </a:solidFill>
          <a:latin typeface="+mj-lt"/>
          <a:ea typeface="+mj-ea"/>
          <a:cs typeface="+mj-cs"/>
        </a:defRPr>
      </a:lvl1pPr>
    </p:titleStyle>
    <p:bodyStyle>
      <a:lvl1pPr marL="0" marR="0" indent="0" algn="l" defTabSz="1219170" rtl="0" eaLnBrk="1" fontAlgn="auto" latinLnBrk="0" hangingPunct="1">
        <a:lnSpc>
          <a:spcPct val="100000"/>
        </a:lnSpc>
        <a:spcBef>
          <a:spcPts val="2400"/>
        </a:spcBef>
        <a:spcAft>
          <a:spcPts val="0"/>
        </a:spcAft>
        <a:buClrTx/>
        <a:buSzPct val="100000"/>
        <a:buFont typeface="Wingdings" panose="05000000000000000000" pitchFamily="2" charset="2"/>
        <a:buNone/>
        <a:tabLst/>
        <a:defRPr sz="3200" b="1" kern="1200" cap="none" baseline="0">
          <a:solidFill>
            <a:schemeClr val="tx2"/>
          </a:solidFill>
          <a:latin typeface="+mn-lt"/>
          <a:ea typeface="+mn-ea"/>
          <a:cs typeface="+mn-cs"/>
        </a:defRPr>
      </a:lvl1pPr>
      <a:lvl2pPr marL="959976" marR="0" indent="-380990" algn="l" defTabSz="1219170" rtl="0" eaLnBrk="1" fontAlgn="auto" latinLnBrk="0" hangingPunct="1">
        <a:lnSpc>
          <a:spcPct val="100000"/>
        </a:lnSpc>
        <a:spcBef>
          <a:spcPts val="1200"/>
        </a:spcBef>
        <a:spcAft>
          <a:spcPts val="0"/>
        </a:spcAft>
        <a:buClr>
          <a:srgbClr val="006AB2"/>
        </a:buClr>
        <a:buSzPct val="100000"/>
        <a:buFont typeface="Wingdings 3" panose="05040102010807070707" pitchFamily="18" charset="2"/>
        <a:buChar char="u"/>
        <a:tabLst/>
        <a:defRPr sz="2400" b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439964" marR="0" indent="-335992" algn="l" defTabSz="121917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Tx/>
        <a:buFont typeface="Webdings" panose="05030102010509060703" pitchFamily="18" charset="2"/>
        <a:buChar char="&lt;"/>
        <a:tabLst/>
        <a:defRPr lang="fr-FR" sz="2133" kern="1200" baseline="0">
          <a:solidFill>
            <a:srgbClr val="575757"/>
          </a:solidFill>
          <a:latin typeface="+mn-lt"/>
          <a:ea typeface="+mn-ea"/>
          <a:cs typeface="+mn-cs"/>
        </a:defRPr>
      </a:lvl3pPr>
      <a:lvl4pPr marL="1919952" marR="0" indent="-287993" algn="l" defTabSz="1219170" rtl="0" eaLnBrk="1" fontAlgn="auto" latinLnBrk="0" hangingPunct="1">
        <a:lnSpc>
          <a:spcPct val="100000"/>
        </a:lnSpc>
        <a:spcBef>
          <a:spcPts val="533"/>
        </a:spcBef>
        <a:spcAft>
          <a:spcPts val="0"/>
        </a:spcAft>
        <a:buClrTx/>
        <a:buSzPct val="130000"/>
        <a:buFont typeface="Arial" panose="020B0604020202020204" pitchFamily="34" charset="0"/>
        <a:buChar char="•"/>
        <a:tabLst/>
        <a:defRPr lang="fr-FR" sz="1867" kern="1200">
          <a:solidFill>
            <a:srgbClr val="575757"/>
          </a:solidFill>
          <a:latin typeface="+mn-lt"/>
          <a:ea typeface="+mn-ea"/>
          <a:cs typeface="+mn-cs"/>
        </a:defRPr>
      </a:lvl4pPr>
      <a:lvl5pPr marL="2399940" marR="0" indent="-287993" algn="l" defTabSz="1219170" rtl="0" eaLnBrk="1" fontAlgn="auto" latinLnBrk="0" hangingPunct="1">
        <a:lnSpc>
          <a:spcPct val="100000"/>
        </a:lnSpc>
        <a:spcBef>
          <a:spcPts val="267"/>
        </a:spcBef>
        <a:spcAft>
          <a:spcPts val="0"/>
        </a:spcAft>
        <a:buClrTx/>
        <a:buSzPct val="110000"/>
        <a:buFont typeface="Arial" pitchFamily="34" charset="0"/>
        <a:buChar char="•"/>
        <a:tabLst/>
        <a:defRPr lang="fr-FR" sz="1600" kern="1200">
          <a:solidFill>
            <a:srgbClr val="575757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820116C3-6363-407D-A99F-1A4272CE00AE}" type="datetime1">
              <a:rPr lang="fr-FR"/>
              <a:pPr lvl="0"/>
              <a:t>06/07/2023</a:t>
            </a:fld>
            <a:endParaRPr lang="fr-FR"/>
          </a:p>
        </p:txBody>
      </p:sp>
      <p:sp>
        <p:nvSpPr>
          <p:cNvPr id="5" name="Espace réservé du pied de page 4"/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/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1D5B008A-7B2A-42A8-91A6-254D0A56078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470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sante.gouv.fr/webinaires/dites-nous-tout-sur-mon-espace-sante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forms.sbc33.com/5a5873edb85b530da84d23f7/SUAGkYYbSzKl-pHmpyaZxQ/PRv5D1T6T3WECFVnKSjDvw/form.html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hyperlink" Target="https://sante-gouv-9827.slite.page/p/dr-wEmz_iS8nf_/Guide-de-deploiement-Mon-espace-sante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sante.gouv.fr/strategie-nationale/mon-espace-sante/etablissement-de-sante" TargetMode="External"/><Relationship Id="rId5" Type="http://schemas.openxmlformats.org/officeDocument/2006/relationships/hyperlink" Target="https://esante.gouv.fr/strategie-nationale/mon-espace-sante/professionnel-de-sante" TargetMode="Externa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2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346F03-AB25-4414-B839-DEB8A8D45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66" y="2065466"/>
            <a:ext cx="7684080" cy="1263055"/>
          </a:xfrm>
        </p:spPr>
        <p:txBody>
          <a:bodyPr/>
          <a:lstStyle/>
          <a:p>
            <a:r>
              <a:rPr lang="fr-FR">
                <a:latin typeface="Calibri" panose="020F0502020204030204" pitchFamily="34" charset="0"/>
                <a:cs typeface="Calibri" panose="020F0502020204030204" pitchFamily="34" charset="0"/>
              </a:rPr>
              <a:t>Dîtes-nous tout mon espace santé  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22"/>
          </p:nvPr>
        </p:nvSpPr>
        <p:spPr>
          <a:xfrm>
            <a:off x="2521527" y="3533965"/>
            <a:ext cx="1670805" cy="410369"/>
          </a:xfrm>
        </p:spPr>
        <p:txBody>
          <a:bodyPr/>
          <a:lstStyle/>
          <a:p>
            <a:r>
              <a:rPr lang="fr-F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6 JUILLET 2023</a:t>
            </a:r>
            <a:endParaRPr lang="fr-F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914400" y="4702423"/>
            <a:ext cx="7555346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kumimoji="0" lang="fr-FR" sz="1400" b="0" i="1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sym typeface="Helvetica Neue"/>
              </a:rPr>
              <a:t>Tous les supports</a:t>
            </a:r>
            <a:r>
              <a:rPr kumimoji="0" lang="fr-FR" sz="1400" b="0" i="1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sym typeface="Helvetica Neue"/>
              </a:rPr>
              <a:t> et </a:t>
            </a:r>
            <a:r>
              <a:rPr kumimoji="0" lang="fr-FR" sz="1400" b="0" i="1" u="none" strike="noStrike" cap="none" spc="0" normalizeH="0" dirty="0" err="1" smtClean="0">
                <a:ln>
                  <a:noFill/>
                </a:ln>
                <a:solidFill>
                  <a:srgbClr val="5E5E5E"/>
                </a:solidFill>
                <a:effectLst/>
                <a:uFillTx/>
                <a:sym typeface="Helvetica Neue"/>
              </a:rPr>
              <a:t>replay</a:t>
            </a:r>
            <a:r>
              <a:rPr kumimoji="0" lang="fr-FR" sz="1400" b="0" i="1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sym typeface="Helvetica Neue"/>
              </a:rPr>
              <a:t> sont disponibles ici : </a:t>
            </a:r>
            <a:r>
              <a:rPr lang="fr-FR" sz="1400" dirty="0">
                <a:hlinkClick r:id="rId3"/>
              </a:rPr>
              <a:t>Dites-nous tout sur Mon espace santé ! | Agence du Numérique en Santé (esante.gouv.fr)</a:t>
            </a:r>
            <a:endParaRPr kumimoji="0" lang="fr-FR" sz="1400" b="0" i="1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476299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13517" y="16625"/>
            <a:ext cx="9406535" cy="1133342"/>
          </a:xfrm>
        </p:spPr>
        <p:txBody>
          <a:bodyPr>
            <a:normAutofit/>
          </a:bodyPr>
          <a:lstStyle/>
          <a:p>
            <a:r>
              <a:rPr lang="fr-FR" sz="3200" dirty="0"/>
              <a:t>Témoignages de professionnels de </a:t>
            </a:r>
            <a:r>
              <a:rPr lang="fr-FR" sz="3200" dirty="0" smtClean="0"/>
              <a:t>santé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1608865"/>
            <a:ext cx="12192000" cy="410369"/>
          </a:xfrm>
          <a:prstGeom prst="rect">
            <a:avLst/>
          </a:prstGeom>
          <a:solidFill>
            <a:srgbClr val="DF268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Un grand merci </a:t>
            </a:r>
            <a:r>
              <a:rPr lang="fr-FR" sz="20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à nos intervenantes du jour !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154304" y="2188451"/>
            <a:ext cx="3888606" cy="3852000"/>
            <a:chOff x="369214" y="2188451"/>
            <a:chExt cx="3888606" cy="3852000"/>
          </a:xfrm>
        </p:grpSpPr>
        <p:sp>
          <p:nvSpPr>
            <p:cNvPr id="54" name="Rectangle avec coins arrondis en diagonale 53"/>
            <p:cNvSpPr/>
            <p:nvPr/>
          </p:nvSpPr>
          <p:spPr>
            <a:xfrm>
              <a:off x="369214" y="2188451"/>
              <a:ext cx="3888606" cy="3852000"/>
            </a:xfrm>
            <a:prstGeom prst="round2DiagRect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3786" y="4423785"/>
              <a:ext cx="367946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000" b="1" dirty="0" smtClean="0">
                  <a:solidFill>
                    <a:srgbClr val="DF2680"/>
                  </a:solidFill>
                  <a:ea typeface="Calibri" panose="020F0502020204030204" pitchFamily="34" charset="0"/>
                </a:rPr>
                <a:t>Stéphanie Pisano</a:t>
              </a:r>
            </a:p>
            <a:p>
              <a:pPr algn="ctr"/>
              <a:r>
                <a:rPr lang="fr-FR" sz="2000" b="1" dirty="0" smtClean="0"/>
                <a:t>Coordonnatrice régionale Mon espace santé, Corse</a:t>
              </a:r>
            </a:p>
          </p:txBody>
        </p:sp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01940" y="2516560"/>
              <a:ext cx="1423151" cy="1832959"/>
            </a:xfrm>
            <a:prstGeom prst="round2DiagRect">
              <a:avLst/>
            </a:prstGeom>
          </p:spPr>
        </p:pic>
      </p:grpSp>
      <p:grpSp>
        <p:nvGrpSpPr>
          <p:cNvPr id="15" name="Groupe 14"/>
          <p:cNvGrpSpPr/>
          <p:nvPr/>
        </p:nvGrpSpPr>
        <p:grpSpPr>
          <a:xfrm>
            <a:off x="7206286" y="2188451"/>
            <a:ext cx="3888606" cy="3852000"/>
            <a:chOff x="4740178" y="2188451"/>
            <a:chExt cx="3888606" cy="3852000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00704" y="2516560"/>
              <a:ext cx="1767553" cy="1760249"/>
            </a:xfrm>
            <a:prstGeom prst="round2DiagRect">
              <a:avLst/>
            </a:prstGeom>
          </p:spPr>
        </p:pic>
        <p:sp>
          <p:nvSpPr>
            <p:cNvPr id="11" name="Rectangle avec coins arrondis en diagonale 10"/>
            <p:cNvSpPr/>
            <p:nvPr/>
          </p:nvSpPr>
          <p:spPr>
            <a:xfrm>
              <a:off x="4740178" y="2188451"/>
              <a:ext cx="3888606" cy="3852000"/>
            </a:xfrm>
            <a:prstGeom prst="round2DiagRect">
              <a:avLst/>
            </a:prstGeom>
            <a:noFill/>
            <a:ln w="12700" cap="flat">
              <a:solidFill>
                <a:schemeClr val="tx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8255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fr-FR" sz="32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40178" y="4404577"/>
              <a:ext cx="3784034" cy="15081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0"/>
                </a:spcAft>
              </a:pPr>
              <a:r>
                <a:rPr lang="fr-FR" sz="2000" b="1" dirty="0" smtClean="0">
                  <a:solidFill>
                    <a:srgbClr val="DF2680"/>
                  </a:solidFill>
                  <a:ea typeface="Calibri" panose="020F0502020204030204" pitchFamily="34" charset="0"/>
                </a:rPr>
                <a:t>Magali </a:t>
              </a:r>
              <a:r>
                <a:rPr lang="fr-FR" sz="2000" b="1" dirty="0" err="1" smtClean="0">
                  <a:solidFill>
                    <a:srgbClr val="DF2680"/>
                  </a:solidFill>
                  <a:ea typeface="Calibri" panose="020F0502020204030204" pitchFamily="34" charset="0"/>
                </a:rPr>
                <a:t>Silvani</a:t>
              </a:r>
              <a:endParaRPr lang="fr-FR" sz="2000" b="1" dirty="0" smtClean="0">
                <a:solidFill>
                  <a:srgbClr val="DF2680"/>
                </a:solidFill>
                <a:ea typeface="Calibri" panose="020F0502020204030204" pitchFamily="34" charset="0"/>
              </a:endParaRPr>
            </a:p>
            <a:p>
              <a:pPr algn="ctr"/>
              <a:r>
                <a:rPr lang="fr-FR" b="1" dirty="0" smtClean="0"/>
                <a:t>Direction </a:t>
              </a:r>
              <a:r>
                <a:rPr lang="fr-FR" b="1" dirty="0"/>
                <a:t>Opérationnelle &amp; </a:t>
              </a:r>
              <a:r>
                <a:rPr lang="fr-FR" b="1" dirty="0" smtClean="0"/>
                <a:t>Stratégie, centre de régime </a:t>
              </a:r>
              <a:r>
                <a:rPr lang="fr-FR" b="1" dirty="0" err="1" smtClean="0"/>
                <a:t>Valicelli</a:t>
              </a:r>
              <a:r>
                <a:rPr lang="fr-FR" b="1" dirty="0"/>
                <a:t> </a:t>
              </a:r>
              <a:r>
                <a:rPr lang="fr-FR" b="1" dirty="0" smtClean="0"/>
                <a:t>– diabète et </a:t>
              </a:r>
              <a:r>
                <a:rPr lang="fr-FR" b="1" dirty="0" smtClean="0"/>
                <a:t>nutrition</a:t>
              </a:r>
            </a:p>
            <a:p>
              <a:pPr algn="ctr"/>
              <a:r>
                <a:rPr lang="fr-FR" b="1" dirty="0"/>
                <a:t>Ambassadrice Mon espace </a:t>
              </a:r>
              <a:r>
                <a:rPr lang="fr-FR" b="1" dirty="0" smtClean="0"/>
                <a:t>santé</a:t>
              </a:r>
              <a:endParaRPr lang="fr-FR" b="1" dirty="0"/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1365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13517" y="16625"/>
            <a:ext cx="9406535" cy="1133342"/>
          </a:xfrm>
        </p:spPr>
        <p:txBody>
          <a:bodyPr>
            <a:normAutofit/>
          </a:bodyPr>
          <a:lstStyle/>
          <a:p>
            <a:r>
              <a:rPr lang="fr-FR" sz="3200" dirty="0"/>
              <a:t>Formation Ambassadeur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5" name="Image 4" descr="Une image contenant texte, Visage humain, capture d’écran, homme&#10;&#10;Description générée automatiquement">
            <a:extLst>
              <a:ext uri="{FF2B5EF4-FFF2-40B4-BE49-F238E27FC236}">
                <a16:creationId xmlns:a16="http://schemas.microsoft.com/office/drawing/2014/main" id="{4339B1DF-4E52-B7B5-6354-9A3178DD4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13" y="1828799"/>
            <a:ext cx="2307850" cy="4072943"/>
          </a:xfrm>
          <a:prstGeom prst="rect">
            <a:avLst/>
          </a:prstGeom>
        </p:spPr>
      </p:pic>
      <p:pic>
        <p:nvPicPr>
          <p:cNvPr id="7" name="Image 6" descr="Une image contenant habits, Visage humain, personne, texte&#10;&#10;Description générée automatiquement">
            <a:extLst>
              <a:ext uri="{FF2B5EF4-FFF2-40B4-BE49-F238E27FC236}">
                <a16:creationId xmlns:a16="http://schemas.microsoft.com/office/drawing/2014/main" id="{07156A38-FCC6-11CF-5C13-F4E46E7BB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1447" y="1828800"/>
            <a:ext cx="2757237" cy="4160821"/>
          </a:xfrm>
          <a:prstGeom prst="rect">
            <a:avLst/>
          </a:prstGeom>
        </p:spPr>
      </p:pic>
      <p:pic>
        <p:nvPicPr>
          <p:cNvPr id="9" name="Image 8" descr="Une image contenant texte, meubles, table, bureau&#10;&#10;Description générée automatiquement">
            <a:extLst>
              <a:ext uri="{FF2B5EF4-FFF2-40B4-BE49-F238E27FC236}">
                <a16:creationId xmlns:a16="http://schemas.microsoft.com/office/drawing/2014/main" id="{82F97AF0-99D5-3C27-89E7-4648EC6F4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5987" y="1870910"/>
            <a:ext cx="2586340" cy="416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846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CB7B2B87-465F-AF18-0CA6-4F30EEBE6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17" y="16625"/>
            <a:ext cx="9388956" cy="1133342"/>
          </a:xfrm>
        </p:spPr>
        <p:txBody>
          <a:bodyPr/>
          <a:lstStyle/>
          <a:p>
            <a:r>
              <a:rPr lang="fr-FR" dirty="0"/>
              <a:t>Sensibilisation professionnel de santé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57A501-3830-2B49-7B15-CD1ECF97C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6" name="Image 5" descr="Une image contenant habits, intérieur, personne, meubles&#10;&#10;Description générée automatiquement">
            <a:extLst>
              <a:ext uri="{FF2B5EF4-FFF2-40B4-BE49-F238E27FC236}">
                <a16:creationId xmlns:a16="http://schemas.microsoft.com/office/drawing/2014/main" id="{7B4FE05F-E6DC-8D77-D612-9A7EF94E6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404" y="1919036"/>
            <a:ext cx="5175165" cy="3838074"/>
          </a:xfrm>
          <a:prstGeom prst="rect">
            <a:avLst/>
          </a:prstGeom>
        </p:spPr>
      </p:pic>
      <p:pic>
        <p:nvPicPr>
          <p:cNvPr id="8" name="Image 7" descr="Une image contenant habits, Visage humain, personne, intérieur&#10;&#10;Description générée automatiquement">
            <a:extLst>
              <a:ext uri="{FF2B5EF4-FFF2-40B4-BE49-F238E27FC236}">
                <a16:creationId xmlns:a16="http://schemas.microsoft.com/office/drawing/2014/main" id="{121DC9EE-9CC6-73CC-5C82-8DE254B2F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124" y="1919036"/>
            <a:ext cx="5123190" cy="38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564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0E878AE-4268-6304-4140-5A273F356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17" y="16625"/>
            <a:ext cx="8483792" cy="1133342"/>
          </a:xfrm>
        </p:spPr>
        <p:txBody>
          <a:bodyPr/>
          <a:lstStyle/>
          <a:p>
            <a:r>
              <a:rPr lang="fr-FR" dirty="0"/>
              <a:t>Atelier d’accompagnement à l’activation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2848EB-1127-07E2-2714-6D6AFE9D1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6" name="Image 5" descr="Une image contenant texte, dessin, collection, art&#10;&#10;Description générée automatiquement">
            <a:extLst>
              <a:ext uri="{FF2B5EF4-FFF2-40B4-BE49-F238E27FC236}">
                <a16:creationId xmlns:a16="http://schemas.microsoft.com/office/drawing/2014/main" id="{E8B2D3B2-C901-6C3F-5337-EDFCDB082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63755" y="2321343"/>
            <a:ext cx="3892216" cy="291916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BD6F25C-46A2-B721-93C6-43DCB76D4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864" y="2326083"/>
            <a:ext cx="3892681" cy="2909681"/>
          </a:xfrm>
          <a:prstGeom prst="rect">
            <a:avLst/>
          </a:prstGeom>
        </p:spPr>
      </p:pic>
      <p:pic>
        <p:nvPicPr>
          <p:cNvPr id="8" name="Image 7" descr="Une image contenant habits, texte, chaussures, personne&#10;&#10;Description générée automatiquement">
            <a:extLst>
              <a:ext uri="{FF2B5EF4-FFF2-40B4-BE49-F238E27FC236}">
                <a16:creationId xmlns:a16="http://schemas.microsoft.com/office/drawing/2014/main" id="{3E247091-5D3D-D02F-954B-66DD7529E4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930" y="1548554"/>
            <a:ext cx="3203670" cy="431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46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39430116-BC42-4244-069A-6DBE53B06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Stand évènement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DA762C-62E0-ADE7-091C-7F435BAD4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13</a:t>
            </a:fld>
            <a:endParaRPr lang="fr-FR"/>
          </a:p>
        </p:txBody>
      </p:sp>
      <p:pic>
        <p:nvPicPr>
          <p:cNvPr id="6" name="Image 5" descr="Une image contenant texte, habits, chaussures, femme&#10;&#10;Description générée automatiquement">
            <a:extLst>
              <a:ext uri="{FF2B5EF4-FFF2-40B4-BE49-F238E27FC236}">
                <a16:creationId xmlns:a16="http://schemas.microsoft.com/office/drawing/2014/main" id="{00F1A935-9DF2-F5C3-8F2F-49F4E69C4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879" y="2113234"/>
            <a:ext cx="3518095" cy="3035723"/>
          </a:xfrm>
          <a:prstGeom prst="rect">
            <a:avLst/>
          </a:prstGeom>
        </p:spPr>
      </p:pic>
      <p:pic>
        <p:nvPicPr>
          <p:cNvPr id="8" name="Image 7" descr="Une image contenant texte, personne, habits, Visage humain&#10;&#10;Description générée automatiquement">
            <a:extLst>
              <a:ext uri="{FF2B5EF4-FFF2-40B4-BE49-F238E27FC236}">
                <a16:creationId xmlns:a16="http://schemas.microsoft.com/office/drawing/2014/main" id="{783E9823-F7F9-F475-C230-8BD12A702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2597" y="2054612"/>
            <a:ext cx="3743097" cy="3146669"/>
          </a:xfrm>
          <a:prstGeom prst="rect">
            <a:avLst/>
          </a:prstGeom>
        </p:spPr>
      </p:pic>
      <p:pic>
        <p:nvPicPr>
          <p:cNvPr id="10" name="Image 9" descr="Une image contenant habits, texte, chaussures, personne&#10;&#10;Description générée automatiquement">
            <a:extLst>
              <a:ext uri="{FF2B5EF4-FFF2-40B4-BE49-F238E27FC236}">
                <a16:creationId xmlns:a16="http://schemas.microsoft.com/office/drawing/2014/main" id="{2DA6298C-1229-BA93-F107-2AA284DF0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3834" y="1744579"/>
            <a:ext cx="2510725" cy="422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9017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51BD99B-75BD-FED3-B6A8-5800DDA8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Action média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88F780-6361-50AE-38B8-182A744F3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6" name="Image 5" descr="Une image contenant texte, Visage humain, capture d’écran, habits&#10;&#10;Description générée automatiquement">
            <a:extLst>
              <a:ext uri="{FF2B5EF4-FFF2-40B4-BE49-F238E27FC236}">
                <a16:creationId xmlns:a16="http://schemas.microsoft.com/office/drawing/2014/main" id="{27EA818D-56BB-D429-643D-65878D2E1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1" y="1639476"/>
            <a:ext cx="3632271" cy="2039887"/>
          </a:xfrm>
          <a:prstGeom prst="rect">
            <a:avLst/>
          </a:prstGeom>
        </p:spPr>
      </p:pic>
      <p:pic>
        <p:nvPicPr>
          <p:cNvPr id="8" name="Image 7" descr="Une image contenant texte, Visage humain, habits, homme&#10;&#10;Description générée automatiquement">
            <a:extLst>
              <a:ext uri="{FF2B5EF4-FFF2-40B4-BE49-F238E27FC236}">
                <a16:creationId xmlns:a16="http://schemas.microsoft.com/office/drawing/2014/main" id="{319922FE-DE9F-D29A-6F05-6776CC88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5" y="3742262"/>
            <a:ext cx="2544788" cy="2168480"/>
          </a:xfrm>
          <a:prstGeom prst="rect">
            <a:avLst/>
          </a:prstGeom>
        </p:spPr>
      </p:pic>
      <p:pic>
        <p:nvPicPr>
          <p:cNvPr id="10" name="Image 9" descr="Une image contenant texte, capture d’écran, habits, Site web&#10;&#10;Description générée automatiquement">
            <a:extLst>
              <a:ext uri="{FF2B5EF4-FFF2-40B4-BE49-F238E27FC236}">
                <a16:creationId xmlns:a16="http://schemas.microsoft.com/office/drawing/2014/main" id="{387F4AD0-6C24-92BE-9434-C8385E602E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501" y="1622554"/>
            <a:ext cx="2815257" cy="1924612"/>
          </a:xfrm>
          <a:prstGeom prst="rect">
            <a:avLst/>
          </a:prstGeom>
        </p:spPr>
      </p:pic>
      <p:pic>
        <p:nvPicPr>
          <p:cNvPr id="12" name="Image 11" descr="Une image contenant texte, bâtiment, porte, fenêtre&#10;&#10;Description générée automatiquement">
            <a:extLst>
              <a:ext uri="{FF2B5EF4-FFF2-40B4-BE49-F238E27FC236}">
                <a16:creationId xmlns:a16="http://schemas.microsoft.com/office/drawing/2014/main" id="{B26147E8-2D8D-2B92-E844-03DEDF94BD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9930" y="3742262"/>
            <a:ext cx="2089756" cy="2168480"/>
          </a:xfrm>
          <a:prstGeom prst="rect">
            <a:avLst/>
          </a:prstGeom>
        </p:spPr>
      </p:pic>
      <p:pic>
        <p:nvPicPr>
          <p:cNvPr id="14" name="Image 13" descr="Une image contenant texte, journal, Publication, Actualités&#10;&#10;Description générée automatiquement">
            <a:extLst>
              <a:ext uri="{FF2B5EF4-FFF2-40B4-BE49-F238E27FC236}">
                <a16:creationId xmlns:a16="http://schemas.microsoft.com/office/drawing/2014/main" id="{F6F264DC-A228-8BE6-101C-DEFD33BEA8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3827" y="2393286"/>
            <a:ext cx="1700158" cy="2266877"/>
          </a:xfrm>
          <a:prstGeom prst="rect">
            <a:avLst/>
          </a:prstGeom>
        </p:spPr>
      </p:pic>
      <p:pic>
        <p:nvPicPr>
          <p:cNvPr id="16" name="Image 15" descr="Une image contenant texte, habits, femme, table&#10;&#10;Description générée automatiquement">
            <a:extLst>
              <a:ext uri="{FF2B5EF4-FFF2-40B4-BE49-F238E27FC236}">
                <a16:creationId xmlns:a16="http://schemas.microsoft.com/office/drawing/2014/main" id="{FF8680CF-7CB3-3A02-A3AE-C23DABA42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840" y="2393286"/>
            <a:ext cx="2647168" cy="299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83068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22"/>
          </p:nvPr>
        </p:nvSpPr>
        <p:spPr>
          <a:xfrm>
            <a:off x="3450164" y="3390139"/>
            <a:ext cx="8289551" cy="1263055"/>
          </a:xfrm>
        </p:spPr>
        <p:txBody>
          <a:bodyPr>
            <a:normAutofit/>
          </a:bodyPr>
          <a:lstStyle/>
          <a:p>
            <a:r>
              <a:rPr lang="fr-FR" dirty="0" smtClean="0"/>
              <a:t>Mon espace santé en </a:t>
            </a:r>
            <a:r>
              <a:rPr lang="fr-FR" dirty="0" err="1" smtClean="0"/>
              <a:t>esms</a:t>
            </a:r>
            <a:endParaRPr lang="fr-FR" dirty="0">
              <a:solidFill>
                <a:srgbClr val="DF268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93264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51BD99B-75BD-FED3-B6A8-5800DDA8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17" y="16625"/>
            <a:ext cx="9398192" cy="1133342"/>
          </a:xfrm>
        </p:spPr>
        <p:txBody>
          <a:bodyPr/>
          <a:lstStyle/>
          <a:p>
            <a:r>
              <a:rPr lang="fr-FR" dirty="0"/>
              <a:t>Expérimentation Mon espace santé pour les ESMS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88F780-6361-50AE-38B8-182A744F3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CF4D4C-5945-D524-C2DF-CDD03ADA6A04}"/>
              </a:ext>
            </a:extLst>
          </p:cNvPr>
          <p:cNvSpPr/>
          <p:nvPr/>
        </p:nvSpPr>
        <p:spPr>
          <a:xfrm>
            <a:off x="540418" y="1588622"/>
            <a:ext cx="115499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A1E0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Arial"/>
                <a:sym typeface="Arial"/>
              </a:rPr>
              <a:t>Enjeux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Accélérer le déploiement de Mon espace santé en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développant des usages concrets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et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en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priorisant les parcours à mettre en place pour les structures du médico-social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 </a:t>
            </a:r>
            <a:endParaRPr kumimoji="0" lang="fr-FR" sz="1400" b="1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Le principe général consiste à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financer un nombre restreint d’ESMS dénommés « ESMS pilotes »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dans une logique de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financement à l’usage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13" name="ZoneTexte 9">
            <a:extLst>
              <a:ext uri="{FF2B5EF4-FFF2-40B4-BE49-F238E27FC236}">
                <a16:creationId xmlns:a16="http://schemas.microsoft.com/office/drawing/2014/main" id="{08C75A12-7A4D-6FC6-AA1E-33F53B20773D}"/>
              </a:ext>
            </a:extLst>
          </p:cNvPr>
          <p:cNvSpPr txBox="1"/>
          <p:nvPr/>
        </p:nvSpPr>
        <p:spPr>
          <a:xfrm>
            <a:off x="553390" y="3132746"/>
            <a:ext cx="12195716" cy="369332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 w="6350" cap="flat">
                  <a:noFill/>
                  <a:miter lim="800000"/>
                </a:ln>
                <a:solidFill>
                  <a:srgbClr val="00A1E0"/>
                </a:solidFill>
                <a:effectLst/>
                <a:uLnTx/>
                <a:uFillTx/>
                <a:latin typeface="Marianne" panose="02000000000000000000" pitchFamily="2" charset="0"/>
                <a:ea typeface="+mn-ea"/>
                <a:cs typeface="+mn-cs"/>
                <a:sym typeface="Arial"/>
              </a:rPr>
              <a:t>Objectifs</a:t>
            </a:r>
            <a:endParaRPr kumimoji="0" lang="fr-FR" sz="1800" b="0" i="0" u="none" strike="noStrike" kern="1200" cap="none" spc="0" normalizeH="0" baseline="0" noProof="0" dirty="0">
              <a:ln w="6350" cap="flat">
                <a:noFill/>
                <a:miter lim="800000"/>
              </a:ln>
              <a:solidFill>
                <a:srgbClr val="95C23D"/>
              </a:solidFill>
              <a:effectLst/>
              <a:uLnTx/>
              <a:uFillTx/>
              <a:latin typeface="Marianne" panose="020000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75825A-FED4-3CAE-E1EC-C211EC2AA93C}"/>
              </a:ext>
            </a:extLst>
          </p:cNvPr>
          <p:cNvSpPr/>
          <p:nvPr/>
        </p:nvSpPr>
        <p:spPr>
          <a:xfrm>
            <a:off x="553390" y="3451003"/>
            <a:ext cx="11324574" cy="28931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Dans un objectif d’amélioration et de sécurisation de la personne prise en charge, chaque ESMS pilote devra identifier :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fr-FR" sz="1400" b="1" kern="0" dirty="0">
                <a:solidFill>
                  <a:srgbClr val="7F7F7F"/>
                </a:solidFill>
                <a:latin typeface="Arial"/>
                <a:sym typeface="Arial"/>
              </a:rPr>
              <a:t>D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es parcours d’usages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pour lesquels il y a un besoin d’échange de données de santé entre la personne prise en charge et le professionnel (ex : préadmission avec transmission de documents, sortie avec le dossier de transfert au service d’urgence, retour de consultations spécialistes...)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Les moyens et outils à mettre en place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pour informer, sensibiliser les usagers et/ou leurs aidants, les professionnels à l’utilisation des référentiels et des services socles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fr-FR" sz="1400" b="1" kern="0" dirty="0">
                <a:solidFill>
                  <a:srgbClr val="7F7F7F"/>
                </a:solidFill>
                <a:latin typeface="Arial"/>
                <a:sym typeface="Arial"/>
              </a:rPr>
              <a:t>Dans un contexte de délégation d’accès à un aidant à Mon espace santé, il s’agira pour les ESMS pilote de  : 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400" b="1" kern="0" dirty="0">
                <a:solidFill>
                  <a:srgbClr val="7F7F7F"/>
                </a:solidFill>
                <a:latin typeface="Arial"/>
                <a:sym typeface="Arial"/>
              </a:rPr>
              <a:t>I</a:t>
            </a:r>
            <a:r>
              <a:rPr lang="fr-FR" sz="1400" b="1" kern="0" dirty="0" err="1">
                <a:solidFill>
                  <a:srgbClr val="7F7F7F"/>
                </a:solidFill>
                <a:latin typeface="Arial"/>
                <a:sym typeface="Arial"/>
              </a:rPr>
              <a:t>dentifier</a:t>
            </a:r>
            <a:r>
              <a:rPr lang="fr-FR" sz="1400" b="1" kern="0" dirty="0">
                <a:solidFill>
                  <a:srgbClr val="7F7F7F"/>
                </a:solidFill>
                <a:latin typeface="Arial"/>
                <a:sym typeface="Arial"/>
              </a:rPr>
              <a:t> les profils, situation pour lesquels une délégation est nécessaire</a:t>
            </a:r>
          </a:p>
          <a:p>
            <a:pPr marL="285750" indent="-285750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400" b="1" kern="0" dirty="0">
                <a:solidFill>
                  <a:srgbClr val="7F7F7F"/>
                </a:solidFill>
                <a:latin typeface="Arial"/>
                <a:sym typeface="Arial"/>
              </a:rPr>
              <a:t>Réfléchir à la manière d’identifier et de désigner les aidants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Réaliser </a:t>
            </a:r>
            <a:r>
              <a:rPr kumimoji="0" lang="fr-FR" sz="1400" b="1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un retour d’expérience intermédiaire et final </a:t>
            </a:r>
            <a:r>
              <a:rPr kumimoji="0" lang="fr-FR" sz="1400" b="0" i="0" u="none" strike="noStrike" kern="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sous former de bilan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5926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51BD99B-75BD-FED3-B6A8-5800DDA8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17" y="16625"/>
            <a:ext cx="9398192" cy="1133342"/>
          </a:xfrm>
        </p:spPr>
        <p:txBody>
          <a:bodyPr/>
          <a:lstStyle/>
          <a:p>
            <a:r>
              <a:rPr lang="fr-FR" dirty="0" smtClean="0"/>
              <a:t>Critères de sélection 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88F780-6361-50AE-38B8-182A744F3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8" name="Sous-titre 2">
            <a:extLst>
              <a:ext uri="{FF2B5EF4-FFF2-40B4-BE49-F238E27FC236}">
                <a16:creationId xmlns:a16="http://schemas.microsoft.com/office/drawing/2014/main" id="{D84C22C2-7175-E73F-0485-05A81E84AC51}"/>
              </a:ext>
            </a:extLst>
          </p:cNvPr>
          <p:cNvSpPr txBox="1">
            <a:spLocks/>
          </p:cNvSpPr>
          <p:nvPr/>
        </p:nvSpPr>
        <p:spPr>
          <a:xfrm>
            <a:off x="246812" y="1914886"/>
            <a:ext cx="11082528" cy="61306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2401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AB2"/>
              </a:buClr>
              <a:buSzPts val="2401"/>
              <a:buFont typeface="Noto Sans Symbols"/>
              <a:buChar char="►"/>
              <a:defRPr sz="2401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40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133"/>
              <a:buFont typeface="Arimo"/>
              <a:buChar char="&lt;"/>
              <a:defRPr sz="2133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80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428"/>
              <a:buFont typeface="Arial"/>
              <a:buChar char="•"/>
              <a:defRPr sz="1867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268"/>
              </a:spcBef>
              <a:spcAft>
                <a:spcPts val="0"/>
              </a:spcAft>
              <a:buClr>
                <a:srgbClr val="575757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2401"/>
              </a:spcBef>
              <a:spcAft>
                <a:spcPts val="0"/>
              </a:spcAft>
              <a:buClr>
                <a:srgbClr val="006AB2"/>
              </a:buClr>
              <a:buSzPts val="3200"/>
              <a:buFont typeface="Noto Sans Symbols"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Critères </a:t>
            </a: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 sélection des ESMS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15EEA94-D9A6-593B-73F5-62BB78D809D5}"/>
              </a:ext>
            </a:extLst>
          </p:cNvPr>
          <p:cNvSpPr txBox="1"/>
          <p:nvPr/>
        </p:nvSpPr>
        <p:spPr>
          <a:xfrm>
            <a:off x="246812" y="2458067"/>
            <a:ext cx="8033952" cy="3508653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fr-FR" dirty="0">
                <a:ln w="6350" cap="flat">
                  <a:noFill/>
                  <a:miter lim="800000"/>
                </a:ln>
                <a:solidFill>
                  <a:srgbClr val="00A1E0"/>
                </a:solidFill>
                <a:latin typeface="Marianne"/>
                <a:cs typeface="Arial"/>
                <a:sym typeface="Arial"/>
              </a:rPr>
              <a:t>Financement </a:t>
            </a:r>
            <a:r>
              <a:rPr lang="fr-FR" kern="0" dirty="0">
                <a:ln w="6350" cap="flat">
                  <a:noFill/>
                  <a:miter lim="800000"/>
                </a:ln>
                <a:solidFill>
                  <a:srgbClr val="00A1E0"/>
                </a:solidFill>
                <a:latin typeface="Marianne"/>
                <a:cs typeface="Arial"/>
                <a:sym typeface="Arial"/>
              </a:rPr>
              <a:t>: 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1,2 millions € aux ARS suite à un AAP national. 21k€/ESMS</a:t>
            </a:r>
          </a:p>
          <a:p>
            <a:pPr marL="342900" indent="-34290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endParaRPr lang="fr-FR" sz="1200" kern="0" dirty="0">
              <a:solidFill>
                <a:srgbClr val="7F7F7F"/>
              </a:solidFill>
              <a:latin typeface="Arial"/>
              <a:cs typeface="Arial"/>
              <a:sym typeface="Arial"/>
            </a:endParaRPr>
          </a:p>
          <a:p>
            <a:pPr marL="342900" indent="-34290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fr-FR" kern="0" dirty="0">
                <a:ln w="6350" cap="flat">
                  <a:noFill/>
                  <a:miter lim="800000"/>
                </a:ln>
                <a:solidFill>
                  <a:srgbClr val="00A1E0"/>
                </a:solidFill>
                <a:latin typeface="Marianne"/>
                <a:cs typeface="Arial"/>
                <a:sym typeface="Arial"/>
              </a:rPr>
              <a:t>Critères d’éligibilité des ESMS pilotes :</a:t>
            </a:r>
          </a:p>
          <a:p>
            <a:pPr marL="285750" indent="-28575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200" b="1" kern="0" dirty="0">
                <a:solidFill>
                  <a:srgbClr val="00A1E0"/>
                </a:solidFill>
                <a:latin typeface="Arial"/>
                <a:cs typeface="Arial"/>
                <a:sym typeface="Arial"/>
              </a:rPr>
              <a:t>Personnes âgées, personnes en situation de handicap et domicile.</a:t>
            </a:r>
            <a:endParaRPr lang="fr-FR" sz="1200" kern="0" dirty="0">
              <a:ln w="6350" cap="flat">
                <a:noFill/>
                <a:miter lim="800000"/>
              </a:ln>
              <a:solidFill>
                <a:srgbClr val="00A1E0"/>
              </a:solidFill>
              <a:latin typeface="Marianne" panose="02000000000000000000" pitchFamily="2" charset="0"/>
              <a:cs typeface="Arial"/>
              <a:sym typeface="Arial"/>
            </a:endParaRPr>
          </a:p>
          <a:p>
            <a:pPr marL="285750" indent="-28575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Maturité technique : 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raccordement au DMP et mise en œuvre de la MSS effectifs.</a:t>
            </a:r>
          </a:p>
          <a:p>
            <a:pPr marL="285750" indent="-28575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Logique de parcours : 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prioriser les</a:t>
            </a: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 ESMS à proximité des pilotes ES de l’expérimentation MES 2022.</a:t>
            </a:r>
          </a:p>
          <a:p>
            <a:pPr marL="285750" indent="-28575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Représentativité 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de l’ensemble des </a:t>
            </a: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rôles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 prévus par la </a:t>
            </a: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matrice d’habilitation 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du </a:t>
            </a: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DMP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 Médico- Social.</a:t>
            </a:r>
          </a:p>
          <a:p>
            <a:pPr marL="285750" indent="-28575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Disponibilité et qualification des professionnels mobilisés 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au sein de l’ESMS.</a:t>
            </a:r>
          </a:p>
          <a:p>
            <a:pPr>
              <a:spcBef>
                <a:spcPct val="0"/>
              </a:spcBef>
              <a:buClr>
                <a:srgbClr val="000000"/>
              </a:buClr>
              <a:buFont typeface="Arial"/>
              <a:buNone/>
              <a:defRPr/>
            </a:pPr>
            <a:endParaRPr lang="fr-FR" sz="1200" kern="0" dirty="0">
              <a:ln w="6350" cap="flat">
                <a:noFill/>
                <a:miter lim="800000"/>
              </a:ln>
              <a:solidFill>
                <a:srgbClr val="7F7F7F"/>
              </a:solidFill>
              <a:latin typeface="Marianne" panose="02000000000000000000" pitchFamily="2" charset="0"/>
              <a:cs typeface="Arial"/>
              <a:sym typeface="Arial"/>
            </a:endParaRPr>
          </a:p>
          <a:p>
            <a:pPr marL="342900" indent="-34290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q"/>
              <a:defRPr/>
            </a:pPr>
            <a:r>
              <a:rPr lang="fr-FR" kern="0" dirty="0">
                <a:ln w="6350" cap="flat">
                  <a:noFill/>
                  <a:miter lim="800000"/>
                </a:ln>
                <a:solidFill>
                  <a:srgbClr val="00A1E0"/>
                </a:solidFill>
                <a:latin typeface="Marianne"/>
                <a:cs typeface="Arial"/>
                <a:sym typeface="Arial"/>
              </a:rPr>
              <a:t>Cibles nombre de pilotes éligibles :</a:t>
            </a:r>
          </a:p>
          <a:p>
            <a:pPr marL="342900" indent="-342900"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56 ESMS 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pilotes pour l’ensemble du territoire.</a:t>
            </a:r>
          </a:p>
          <a:p>
            <a:pPr marL="342900" indent="-342900" algn="just">
              <a:buClr>
                <a:srgbClr val="000000"/>
              </a:buClr>
              <a:buFont typeface="Verdana" panose="020B0604030504040204" pitchFamily="34" charset="0"/>
              <a:buChar char="-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5 ESMS pilotes : 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régions métropolitaines de  taille importante</a:t>
            </a:r>
          </a:p>
          <a:p>
            <a:pPr marL="342900" indent="-342900" algn="just">
              <a:buClr>
                <a:srgbClr val="000000"/>
              </a:buClr>
              <a:buFont typeface="Verdana" panose="020B0604030504040204" pitchFamily="34" charset="0"/>
              <a:buChar char="-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3 ESMS pilotes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 : régions métropolitaine de taille moyenne</a:t>
            </a:r>
          </a:p>
          <a:p>
            <a:pPr marL="342900" indent="-342900" algn="just">
              <a:buClr>
                <a:srgbClr val="000000"/>
              </a:buClr>
              <a:buFont typeface="Verdana" panose="020B0604030504040204" pitchFamily="34" charset="0"/>
              <a:buChar char="-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1 ESMS pilote </a:t>
            </a: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: régions ultramarines et Corse</a:t>
            </a:r>
          </a:p>
          <a:p>
            <a:pPr algn="just">
              <a:buClr>
                <a:srgbClr val="000000"/>
              </a:buClr>
              <a:buFont typeface="Arial"/>
              <a:buNone/>
              <a:defRPr/>
            </a:pPr>
            <a:endParaRPr lang="fr-FR" sz="1200" kern="0" dirty="0">
              <a:solidFill>
                <a:srgbClr val="7F7F7F"/>
              </a:solidFill>
              <a:latin typeface="Arial"/>
              <a:cs typeface="Arial"/>
              <a:sym typeface="Arial"/>
            </a:endParaRPr>
          </a:p>
          <a:p>
            <a:pPr marL="285750" indent="-285750" algn="just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200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Nombre de pilotes </a:t>
            </a: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limité à 2 ESMS pour les Organismes Gestionnaires. </a:t>
            </a:r>
          </a:p>
          <a:p>
            <a:pPr marL="285750" indent="-285750" algn="just">
              <a:buClr>
                <a:srgbClr val="000000"/>
              </a:buClr>
              <a:buFont typeface="Wingdings" panose="05000000000000000000" pitchFamily="2" charset="2"/>
              <a:buChar char="§"/>
              <a:defRPr/>
            </a:pPr>
            <a:r>
              <a:rPr lang="fr-FR" sz="1200" b="1" kern="0" dirty="0">
                <a:solidFill>
                  <a:srgbClr val="7F7F7F"/>
                </a:solidFill>
                <a:latin typeface="Arial"/>
                <a:cs typeface="Arial"/>
                <a:sym typeface="Arial"/>
              </a:rPr>
              <a:t>Répartition par domaine proposée : PA : 35%, PH : 35%, Domicile : 30%.</a:t>
            </a:r>
          </a:p>
        </p:txBody>
      </p:sp>
      <p:graphicFrame>
        <p:nvGraphicFramePr>
          <p:cNvPr id="20" name="Tableau 5">
            <a:extLst>
              <a:ext uri="{FF2B5EF4-FFF2-40B4-BE49-F238E27FC236}">
                <a16:creationId xmlns:a16="http://schemas.microsoft.com/office/drawing/2014/main" id="{364D2EC6-F349-4EFA-0E08-A8450A25D5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4862925"/>
              </p:ext>
            </p:extLst>
          </p:nvPr>
        </p:nvGraphicFramePr>
        <p:xfrm>
          <a:off x="7942521" y="3429000"/>
          <a:ext cx="3715918" cy="2524685"/>
        </p:xfrm>
        <a:graphic>
          <a:graphicData uri="http://schemas.openxmlformats.org/drawingml/2006/table">
            <a:tbl>
              <a:tblPr firstRow="1" bandRow="1"/>
              <a:tblGrid>
                <a:gridCol w="1346082">
                  <a:extLst>
                    <a:ext uri="{9D8B030D-6E8A-4147-A177-3AD203B41FA5}">
                      <a16:colId xmlns:a16="http://schemas.microsoft.com/office/drawing/2014/main" val="350276842"/>
                    </a:ext>
                  </a:extLst>
                </a:gridCol>
                <a:gridCol w="1253885">
                  <a:extLst>
                    <a:ext uri="{9D8B030D-6E8A-4147-A177-3AD203B41FA5}">
                      <a16:colId xmlns:a16="http://schemas.microsoft.com/office/drawing/2014/main" val="3947908392"/>
                    </a:ext>
                  </a:extLst>
                </a:gridCol>
                <a:gridCol w="1115951">
                  <a:extLst>
                    <a:ext uri="{9D8B030D-6E8A-4147-A177-3AD203B41FA5}">
                      <a16:colId xmlns:a16="http://schemas.microsoft.com/office/drawing/2014/main" val="3500832938"/>
                    </a:ext>
                  </a:extLst>
                </a:gridCol>
              </a:tblGrid>
              <a:tr h="374689"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800" b="1" dirty="0"/>
                        <a:t>Région de taille importante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AB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800" b="1" dirty="0"/>
                        <a:t>Région de taille moyenne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AB2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800" b="1" dirty="0"/>
                        <a:t>Corse et régions ultramarines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AB2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091666"/>
                  </a:ext>
                </a:extLst>
              </a:tr>
              <a:tr h="374689"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Auvergne Rhône Alpes 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Bourgogne France Comté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Corse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3759646"/>
                  </a:ext>
                </a:extLst>
              </a:tr>
              <a:tr h="238439"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Grand Est 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Bretagne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Guadeloupe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8093162"/>
                  </a:ext>
                </a:extLst>
              </a:tr>
              <a:tr h="319295"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Hauts de France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Centre Val de Loire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Guyane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0095254"/>
                  </a:ext>
                </a:extLst>
              </a:tr>
              <a:tr h="366006"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800" dirty="0"/>
                        <a:t>Ile de France</a:t>
                      </a:r>
                      <a:endParaRPr lang="fr-FR" sz="800" b="0" i="0" u="none" strike="noStrike" cap="none" dirty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Normandie 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Martinique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2805160"/>
                  </a:ext>
                </a:extLst>
              </a:tr>
              <a:tr h="238439"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Nouvelle Aquitaine 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Pays de la Loire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Mayotte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2170344"/>
                  </a:ext>
                </a:extLst>
              </a:tr>
              <a:tr h="238439"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 </a:t>
                      </a:r>
                      <a:r>
                        <a:rPr lang="fr-FR" sz="800" dirty="0"/>
                        <a:t>Occitanie</a:t>
                      </a:r>
                      <a:endParaRPr lang="fr-FR" sz="800" b="0" i="0" u="none" strike="noStrike" cap="none" dirty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endParaRPr lang="fr-FR" sz="800" b="0" i="0" u="none" strike="noStrike" cap="none" dirty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La Réunion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087164"/>
                  </a:ext>
                </a:extLst>
              </a:tr>
              <a:tr h="374689"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fr-FR" sz="8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cs typeface="Arial"/>
                          <a:sym typeface="Arial"/>
                        </a:rPr>
                        <a:t>Provence Alpes Côte d’Azur </a:t>
                      </a:r>
                    </a:p>
                  </a:txBody>
                  <a:tcPr anchor="ctr">
                    <a:lnL w="12700" cmpd="sng">
                      <a:solidFill>
                        <a:prstClr val="black"/>
                      </a:solidFill>
                      <a:prstDash val="soli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endParaRPr lang="fr-FR" sz="800" b="0" i="0" u="none" strike="noStrike" cap="none" dirty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1pPr>
                      <a:lvl2pPr marL="0" marR="0" indent="228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2pPr>
                      <a:lvl3pPr marL="0" marR="0" indent="457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3pPr>
                      <a:lvl4pPr marL="0" marR="0" indent="685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4pPr>
                      <a:lvl5pPr marL="0" marR="0" indent="9144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5pPr>
                      <a:lvl6pPr marL="0" marR="0" indent="11430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6pPr>
                      <a:lvl7pPr marL="0" marR="0" indent="13716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7pPr>
                      <a:lvl8pPr marL="0" marR="0" indent="16002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8pPr>
                      <a:lvl9pPr marL="0" marR="0" indent="1828800" algn="ctr" defTabSz="29210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9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Arial"/>
                        </a:defRPr>
                      </a:lvl9pPr>
                    </a:lstStyle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+mj-lt"/>
                        <a:buNone/>
                      </a:pPr>
                      <a:endParaRPr lang="fr-FR" sz="800" b="0" i="0" u="none" strike="noStrike" cap="none" dirty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FFFF">
                          <a:lumMod val="6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ap="flat" cmpd="sng" algn="ctr">
                      <a:solidFill>
                        <a:srgbClr val="FFFFFF">
                          <a:lumMod val="8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3222162"/>
                  </a:ext>
                </a:extLst>
              </a:tr>
            </a:tbl>
          </a:graphicData>
        </a:graphic>
      </p:graphicFrame>
      <p:sp>
        <p:nvSpPr>
          <p:cNvPr id="21" name="Sous-titre 2">
            <a:extLst>
              <a:ext uri="{FF2B5EF4-FFF2-40B4-BE49-F238E27FC236}">
                <a16:creationId xmlns:a16="http://schemas.microsoft.com/office/drawing/2014/main" id="{381C1B46-B359-F246-C1E2-E4E586C9AFC2}"/>
              </a:ext>
            </a:extLst>
          </p:cNvPr>
          <p:cNvSpPr txBox="1">
            <a:spLocks/>
          </p:cNvSpPr>
          <p:nvPr/>
        </p:nvSpPr>
        <p:spPr>
          <a:xfrm>
            <a:off x="246812" y="1524197"/>
            <a:ext cx="11082528" cy="66227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2401"/>
              </a:spcBef>
              <a:spcAft>
                <a:spcPts val="0"/>
              </a:spcAft>
              <a:buClr>
                <a:schemeClr val="dk2"/>
              </a:buClr>
              <a:buSzPts val="3200"/>
              <a:buFont typeface="Noto Sans Symbols"/>
              <a:buNone/>
              <a:defRPr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63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6AB2"/>
              </a:buClr>
              <a:buSzPts val="2401"/>
              <a:buFont typeface="Noto Sans Symbols"/>
              <a:buChar char="►"/>
              <a:defRPr sz="2401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64045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133"/>
              <a:buFont typeface="Arimo"/>
              <a:buChar char="&lt;"/>
              <a:defRPr sz="2133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8280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575757"/>
              </a:buClr>
              <a:buSzPts val="2428"/>
              <a:buFont typeface="Arial"/>
              <a:buChar char="•"/>
              <a:defRPr sz="1867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0360" algn="l" rtl="0">
              <a:lnSpc>
                <a:spcPct val="100000"/>
              </a:lnSpc>
              <a:spcBef>
                <a:spcPts val="268"/>
              </a:spcBef>
              <a:spcAft>
                <a:spcPts val="0"/>
              </a:spcAft>
              <a:buClr>
                <a:srgbClr val="575757"/>
              </a:buClr>
              <a:buSzPts val="1760"/>
              <a:buFont typeface="Arial"/>
              <a:buChar char="•"/>
              <a:defRPr sz="1600" b="0" i="0" u="none" strike="noStrike" cap="none">
                <a:solidFill>
                  <a:srgbClr val="57575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9795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7"/>
              <a:buFont typeface="Arial"/>
              <a:buChar char="•"/>
              <a:defRPr sz="2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2401"/>
              </a:spcBef>
              <a:spcAft>
                <a:spcPts val="0"/>
              </a:spcAft>
              <a:buClr>
                <a:srgbClr val="006AB2"/>
              </a:buClr>
              <a:buSzPts val="3200"/>
              <a:buFont typeface="Noto Sans Symbols"/>
              <a:buNone/>
              <a:tabLst/>
              <a:defRPr/>
            </a:pPr>
            <a: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E9419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=&gt; Publication courant juillet de l’instruction pour l’expérimentation MES en ESMS</a:t>
            </a:r>
            <a:br>
              <a:rPr kumimoji="0" 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E9419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</a:br>
            <a:endParaRPr kumimoji="0" lang="fr-FR" sz="1600" b="1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3786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51BD99B-75BD-FED3-B6A8-5800DDA8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3517" y="16625"/>
            <a:ext cx="9398192" cy="1133342"/>
          </a:xfrm>
        </p:spPr>
        <p:txBody>
          <a:bodyPr/>
          <a:lstStyle/>
          <a:p>
            <a:r>
              <a:rPr lang="fr-FR" dirty="0"/>
              <a:t>Calendrier de l’expérimentation Mon espace santé pour les ESMS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88F780-6361-50AE-38B8-182A744F3B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186" name="Image 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799" y="1630803"/>
            <a:ext cx="10741891" cy="5227197"/>
          </a:xfrm>
          <a:prstGeom prst="rect">
            <a:avLst/>
          </a:prstGeom>
        </p:spPr>
      </p:pic>
      <p:sp>
        <p:nvSpPr>
          <p:cNvPr id="187" name="Rectangle 186"/>
          <p:cNvSpPr/>
          <p:nvPr/>
        </p:nvSpPr>
        <p:spPr>
          <a:xfrm>
            <a:off x="0" y="1630802"/>
            <a:ext cx="886691" cy="52271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88" name="Rectangle 187"/>
          <p:cNvSpPr/>
          <p:nvPr/>
        </p:nvSpPr>
        <p:spPr>
          <a:xfrm>
            <a:off x="11412095" y="1630801"/>
            <a:ext cx="779905" cy="5227197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756927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22"/>
          </p:nvPr>
        </p:nvSpPr>
        <p:spPr>
          <a:xfrm>
            <a:off x="1598413" y="2879249"/>
            <a:ext cx="8274354" cy="1697657"/>
          </a:xfrm>
        </p:spPr>
        <p:txBody>
          <a:bodyPr>
            <a:noAutofit/>
          </a:bodyPr>
          <a:lstStyle/>
          <a:p>
            <a:pPr marL="457200" indent="-457200">
              <a:spcBef>
                <a:spcPts val="400"/>
              </a:spcBef>
              <a:spcAft>
                <a:spcPts val="400"/>
              </a:spcAft>
              <a:buFontTx/>
              <a:buAutoNum type="arabicPeriod"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Témoignage Professionnel de santé 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Tx/>
              <a:buAutoNum type="arabicPeriod"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Témoignage coordonnateur mon espace santé 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Tx/>
              <a:buAutoNum type="arabicPeriod"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Mon espace santé en </a:t>
            </a:r>
            <a:r>
              <a:rPr lang="fr-FR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esms</a:t>
            </a: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Tx/>
              <a:buAutoNum type="arabicPeriod"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Actualités </a:t>
            </a:r>
          </a:p>
          <a:p>
            <a:pPr marL="457200" indent="-457200">
              <a:spcBef>
                <a:spcPts val="400"/>
              </a:spcBef>
              <a:spcAft>
                <a:spcPts val="400"/>
              </a:spcAft>
              <a:buFontTx/>
              <a:buAutoNum type="arabicPeriod"/>
            </a:pPr>
            <a:r>
              <a:rPr lang="fr-F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Questions réponses</a:t>
            </a:r>
            <a:endParaRPr lang="fr-FR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9872767" y="2873737"/>
            <a:ext cx="949823" cy="288566"/>
            <a:chOff x="7665093" y="1720208"/>
            <a:chExt cx="949823" cy="288566"/>
          </a:xfrm>
        </p:grpSpPr>
        <p:pic>
          <p:nvPicPr>
            <p:cNvPr id="5" name="object 11">
              <a:extLst>
                <a:ext uri="{FF2B5EF4-FFF2-40B4-BE49-F238E27FC236}">
                  <a16:creationId xmlns:a16="http://schemas.microsoft.com/office/drawing/2014/main" id="{0B7A0A17-E64C-496A-A198-122B1C58B4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093" y="1743972"/>
              <a:ext cx="274670" cy="264802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1FFCCD9-2573-41CB-9553-786AF2058E59}"/>
                </a:ext>
              </a:extLst>
            </p:cNvPr>
            <p:cNvSpPr txBox="1"/>
            <p:nvPr/>
          </p:nvSpPr>
          <p:spPr>
            <a:xfrm>
              <a:off x="7802428" y="1720208"/>
              <a:ext cx="812488" cy="258074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 </a:t>
              </a:r>
              <a:r>
                <a:rPr lang="fr-FR" sz="1400" dirty="0" smtClean="0">
                  <a:solidFill>
                    <a:prstClr val="black"/>
                  </a:solidFill>
                  <a:latin typeface="Arial" charset="0"/>
                  <a:ea typeface="Geneva" charset="-128"/>
                </a:rPr>
                <a:t>20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min</a:t>
              </a:r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9872767" y="3543896"/>
            <a:ext cx="949823" cy="288566"/>
            <a:chOff x="7665093" y="1720208"/>
            <a:chExt cx="949823" cy="288566"/>
          </a:xfrm>
        </p:grpSpPr>
        <p:pic>
          <p:nvPicPr>
            <p:cNvPr id="14" name="object 11">
              <a:extLst>
                <a:ext uri="{FF2B5EF4-FFF2-40B4-BE49-F238E27FC236}">
                  <a16:creationId xmlns:a16="http://schemas.microsoft.com/office/drawing/2014/main" id="{0B7A0A17-E64C-496A-A198-122B1C58B4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093" y="1743972"/>
              <a:ext cx="274670" cy="264802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1FFCCD9-2573-41CB-9553-786AF2058E59}"/>
                </a:ext>
              </a:extLst>
            </p:cNvPr>
            <p:cNvSpPr txBox="1"/>
            <p:nvPr/>
          </p:nvSpPr>
          <p:spPr>
            <a:xfrm>
              <a:off x="7802428" y="1720208"/>
              <a:ext cx="812488" cy="258074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 </a:t>
              </a:r>
              <a:r>
                <a:rPr lang="fr-FR" sz="1400" noProof="0" dirty="0" smtClean="0">
                  <a:solidFill>
                    <a:prstClr val="black"/>
                  </a:solidFill>
                  <a:latin typeface="Arial" charset="0"/>
                  <a:ea typeface="Geneva" charset="-128"/>
                </a:rPr>
                <a:t>5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min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9872767" y="3209049"/>
            <a:ext cx="949823" cy="288101"/>
            <a:chOff x="7665093" y="1720673"/>
            <a:chExt cx="949823" cy="288101"/>
          </a:xfrm>
        </p:grpSpPr>
        <p:pic>
          <p:nvPicPr>
            <p:cNvPr id="17" name="object 11">
              <a:extLst>
                <a:ext uri="{FF2B5EF4-FFF2-40B4-BE49-F238E27FC236}">
                  <a16:creationId xmlns:a16="http://schemas.microsoft.com/office/drawing/2014/main" id="{0B7A0A17-E64C-496A-A198-122B1C58B4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093" y="1743972"/>
              <a:ext cx="274670" cy="264802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1FFCCD9-2573-41CB-9553-786AF2058E59}"/>
                </a:ext>
              </a:extLst>
            </p:cNvPr>
            <p:cNvSpPr txBox="1"/>
            <p:nvPr/>
          </p:nvSpPr>
          <p:spPr>
            <a:xfrm>
              <a:off x="7802428" y="1720673"/>
              <a:ext cx="812488" cy="258074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 </a:t>
              </a:r>
              <a:r>
                <a:rPr lang="fr-FR" sz="1400" dirty="0">
                  <a:solidFill>
                    <a:prstClr val="black"/>
                  </a:solidFill>
                  <a:latin typeface="Arial" charset="0"/>
                  <a:ea typeface="Geneva" charset="-128"/>
                </a:rPr>
                <a:t>2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0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min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9872767" y="3879208"/>
            <a:ext cx="949823" cy="288566"/>
            <a:chOff x="7665093" y="1720208"/>
            <a:chExt cx="949823" cy="288566"/>
          </a:xfrm>
        </p:grpSpPr>
        <p:pic>
          <p:nvPicPr>
            <p:cNvPr id="19" name="object 11">
              <a:extLst>
                <a:ext uri="{FF2B5EF4-FFF2-40B4-BE49-F238E27FC236}">
                  <a16:creationId xmlns:a16="http://schemas.microsoft.com/office/drawing/2014/main" id="{0B7A0A17-E64C-496A-A198-122B1C58B4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093" y="1743972"/>
              <a:ext cx="274670" cy="264802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1FFCCD9-2573-41CB-9553-786AF2058E59}"/>
                </a:ext>
              </a:extLst>
            </p:cNvPr>
            <p:cNvSpPr txBox="1"/>
            <p:nvPr/>
          </p:nvSpPr>
          <p:spPr>
            <a:xfrm>
              <a:off x="7802428" y="1720208"/>
              <a:ext cx="812488" cy="258074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 </a:t>
              </a:r>
              <a:r>
                <a:rPr lang="fr-FR" sz="1400" dirty="0">
                  <a:solidFill>
                    <a:prstClr val="black"/>
                  </a:solidFill>
                  <a:latin typeface="Arial" charset="0"/>
                  <a:ea typeface="Geneva" charset="-128"/>
                </a:rPr>
                <a:t>5</a:t>
              </a: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min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9872767" y="4214521"/>
            <a:ext cx="949823" cy="288566"/>
            <a:chOff x="7665093" y="1720208"/>
            <a:chExt cx="949823" cy="288566"/>
          </a:xfrm>
        </p:grpSpPr>
        <p:pic>
          <p:nvPicPr>
            <p:cNvPr id="22" name="object 11">
              <a:extLst>
                <a:ext uri="{FF2B5EF4-FFF2-40B4-BE49-F238E27FC236}">
                  <a16:creationId xmlns:a16="http://schemas.microsoft.com/office/drawing/2014/main" id="{0B7A0A17-E64C-496A-A198-122B1C58B403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65093" y="1743972"/>
              <a:ext cx="274670" cy="264802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31FFCCD9-2573-41CB-9553-786AF2058E59}"/>
                </a:ext>
              </a:extLst>
            </p:cNvPr>
            <p:cNvSpPr txBox="1"/>
            <p:nvPr/>
          </p:nvSpPr>
          <p:spPr>
            <a:xfrm>
              <a:off x="7802428" y="1720208"/>
              <a:ext cx="812488" cy="258074"/>
            </a:xfrm>
            <a:prstGeom prst="rect">
              <a:avLst/>
            </a:prstGeom>
            <a:noFill/>
          </p:spPr>
          <p:txBody>
            <a:bodyPr wrap="square" lIns="72000" tIns="108000" rIns="72000" bIns="108000" rtlCol="0" anchor="ctr" anchorCtr="0">
              <a:no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10 </a:t>
              </a:r>
              <a:r>
                <a:rPr kumimoji="0" lang="fr-FR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Geneva" charset="-128"/>
                  <a:cs typeface="+mn-cs"/>
                </a:rPr>
                <a:t>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37483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22"/>
          </p:nvPr>
        </p:nvSpPr>
        <p:spPr>
          <a:xfrm>
            <a:off x="3450164" y="3390139"/>
            <a:ext cx="8289551" cy="1263055"/>
          </a:xfrm>
        </p:spPr>
        <p:txBody>
          <a:bodyPr>
            <a:normAutofit/>
          </a:bodyPr>
          <a:lstStyle/>
          <a:p>
            <a:r>
              <a:rPr lang="fr-FR" dirty="0" smtClean="0"/>
              <a:t>Les actualités Mon espace santé</a:t>
            </a:r>
            <a:endParaRPr lang="fr-FR" dirty="0">
              <a:solidFill>
                <a:srgbClr val="DF268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5470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à coins arrondis 49"/>
          <p:cNvSpPr/>
          <p:nvPr/>
        </p:nvSpPr>
        <p:spPr>
          <a:xfrm rot="1753167">
            <a:off x="287691" y="4477766"/>
            <a:ext cx="869660" cy="679713"/>
          </a:xfrm>
          <a:prstGeom prst="roundRect">
            <a:avLst/>
          </a:prstGeom>
          <a:solidFill>
            <a:srgbClr val="FFF3F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Rectangle à coins arrondis 5"/>
          <p:cNvSpPr/>
          <p:nvPr/>
        </p:nvSpPr>
        <p:spPr>
          <a:xfrm rot="1753167">
            <a:off x="358847" y="1843870"/>
            <a:ext cx="869660" cy="679713"/>
          </a:xfrm>
          <a:prstGeom prst="roundRect">
            <a:avLst/>
          </a:prstGeom>
          <a:solidFill>
            <a:srgbClr val="FFF3F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13517" y="16625"/>
            <a:ext cx="9429304" cy="1133342"/>
          </a:xfrm>
        </p:spPr>
        <p:txBody>
          <a:bodyPr>
            <a:normAutofit/>
          </a:bodyPr>
          <a:lstStyle/>
          <a:p>
            <a:r>
              <a:rPr lang="fr-FR" sz="3200" dirty="0" smtClean="0"/>
              <a:t>Inscrivez vous à la newsletter Mon espace santé !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425678" y="1955099"/>
            <a:ext cx="8829367" cy="19492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Nous vous proposons une newsletter </a:t>
            </a:r>
            <a:r>
              <a:rPr kumimoji="0" lang="fr-FR" sz="2000" b="1" i="0" u="none" strike="noStrike" cap="none" spc="0" normalizeH="0" baseline="0" dirty="0" smtClean="0">
                <a:ln>
                  <a:noFill/>
                </a:ln>
                <a:solidFill>
                  <a:srgbClr val="DF268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Mon espace santé </a:t>
            </a:r>
            <a:r>
              <a:rPr kumimoji="0" lang="fr-FR" sz="2000" b="1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:</a:t>
            </a:r>
          </a:p>
          <a:p>
            <a:pPr marL="342900" marR="0" indent="-3429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2000" dirty="0" smtClean="0">
                <a:solidFill>
                  <a:srgbClr val="5E5E5E"/>
                </a:solidFill>
                <a:sym typeface="Helvetica Neue"/>
              </a:rPr>
              <a:t>Chiffres clés</a:t>
            </a:r>
          </a:p>
          <a:p>
            <a:pPr marL="342900" marR="0" indent="-3429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2000" dirty="0" smtClean="0">
                <a:solidFill>
                  <a:srgbClr val="5E5E5E"/>
                </a:solidFill>
                <a:sym typeface="Helvetica Neue"/>
              </a:rPr>
              <a:t>Actualités Mon espace santé </a:t>
            </a:r>
          </a:p>
          <a:p>
            <a:pPr marL="342900" marR="0" indent="-3429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200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sym typeface="Helvetica Neue"/>
              </a:rPr>
              <a:t>Retour d’expérience terrain</a:t>
            </a:r>
            <a:endParaRPr kumimoji="0" lang="fr-FR" sz="2000" i="0" u="none" strike="noStrike" cap="none" spc="0" normalizeH="0" dirty="0" smtClean="0">
              <a:ln>
                <a:noFill/>
              </a:ln>
              <a:solidFill>
                <a:srgbClr val="5E5E5E"/>
              </a:solidFill>
              <a:effectLst/>
              <a:uFillTx/>
              <a:sym typeface="Helvetica Neue"/>
            </a:endParaRPr>
          </a:p>
          <a:p>
            <a:pPr marL="342900" marR="0" indent="-3429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sz="2000" dirty="0" smtClean="0">
                <a:solidFill>
                  <a:srgbClr val="5E5E5E"/>
                </a:solidFill>
                <a:sym typeface="Helvetica Neue"/>
              </a:rPr>
              <a:t>Nouveaux outils</a:t>
            </a:r>
          </a:p>
          <a:p>
            <a:pPr marL="342900" marR="0" indent="-342900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sz="2000" i="0" u="none" strike="noStrike" cap="none" spc="0" normalizeH="0" baseline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sym typeface="Helvetica Neue"/>
              </a:rPr>
              <a:t>Rendez-vous</a:t>
            </a:r>
            <a:r>
              <a:rPr kumimoji="0" lang="fr-FR" sz="2000" i="0" u="none" strike="noStrike" cap="none" spc="0" normalizeH="0" dirty="0" smtClean="0">
                <a:ln>
                  <a:noFill/>
                </a:ln>
                <a:solidFill>
                  <a:srgbClr val="5E5E5E"/>
                </a:solidFill>
                <a:effectLst/>
                <a:uFillTx/>
                <a:sym typeface="Helvetica Neue"/>
              </a:rPr>
              <a:t> à venir </a:t>
            </a:r>
            <a:endParaRPr kumimoji="0" lang="fr-FR" sz="200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339081" y="4629908"/>
            <a:ext cx="2447828" cy="4103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DF268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  <a:hlinkClick r:id="rId2"/>
              </a:rPr>
              <a:t>inscrivez-vous</a:t>
            </a:r>
            <a:r>
              <a:rPr kumimoji="0" lang="fr-FR" sz="2000" b="1" i="0" u="none" strike="noStrike" cap="none" spc="0" normalizeH="0" dirty="0" smtClean="0">
                <a:ln>
                  <a:noFill/>
                </a:ln>
                <a:solidFill>
                  <a:srgbClr val="DF2680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 !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DF268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459011" y="4568961"/>
            <a:ext cx="527020" cy="497325"/>
            <a:chOff x="5213350" y="3887788"/>
            <a:chExt cx="390525" cy="342900"/>
          </a:xfrm>
        </p:grpSpPr>
        <p:sp>
          <p:nvSpPr>
            <p:cNvPr id="13" name="Freeform 364"/>
            <p:cNvSpPr>
              <a:spLocks noEditPoints="1"/>
            </p:cNvSpPr>
            <p:nvPr/>
          </p:nvSpPr>
          <p:spPr bwMode="auto">
            <a:xfrm>
              <a:off x="5256213" y="4013201"/>
              <a:ext cx="242888" cy="112713"/>
            </a:xfrm>
            <a:custGeom>
              <a:avLst/>
              <a:gdLst>
                <a:gd name="T0" fmla="*/ 602 w 956"/>
                <a:gd name="T1" fmla="*/ 448 h 448"/>
                <a:gd name="T2" fmla="*/ 789 w 956"/>
                <a:gd name="T3" fmla="*/ 380 h 448"/>
                <a:gd name="T4" fmla="*/ 945 w 956"/>
                <a:gd name="T5" fmla="*/ 250 h 448"/>
                <a:gd name="T6" fmla="*/ 948 w 956"/>
                <a:gd name="T7" fmla="*/ 218 h 448"/>
                <a:gd name="T8" fmla="*/ 916 w 956"/>
                <a:gd name="T9" fmla="*/ 215 h 448"/>
                <a:gd name="T10" fmla="*/ 760 w 956"/>
                <a:gd name="T11" fmla="*/ 345 h 448"/>
                <a:gd name="T12" fmla="*/ 444 w 956"/>
                <a:gd name="T13" fmla="*/ 345 h 448"/>
                <a:gd name="T14" fmla="*/ 40 w 956"/>
                <a:gd name="T15" fmla="*/ 8 h 448"/>
                <a:gd name="T16" fmla="*/ 8 w 956"/>
                <a:gd name="T17" fmla="*/ 11 h 448"/>
                <a:gd name="T18" fmla="*/ 11 w 956"/>
                <a:gd name="T19" fmla="*/ 43 h 448"/>
                <a:gd name="T20" fmla="*/ 415 w 956"/>
                <a:gd name="T21" fmla="*/ 380 h 448"/>
                <a:gd name="T22" fmla="*/ 602 w 956"/>
                <a:gd name="T23" fmla="*/ 448 h 448"/>
                <a:gd name="T24" fmla="*/ 602 w 956"/>
                <a:gd name="T25" fmla="*/ 448 h 448"/>
                <a:gd name="T26" fmla="*/ 602 w 956"/>
                <a:gd name="T27" fmla="*/ 448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56" h="448">
                  <a:moveTo>
                    <a:pt x="602" y="448"/>
                  </a:moveTo>
                  <a:cubicBezTo>
                    <a:pt x="668" y="448"/>
                    <a:pt x="735" y="425"/>
                    <a:pt x="789" y="380"/>
                  </a:cubicBezTo>
                  <a:cubicBezTo>
                    <a:pt x="945" y="250"/>
                    <a:pt x="945" y="250"/>
                    <a:pt x="945" y="250"/>
                  </a:cubicBezTo>
                  <a:cubicBezTo>
                    <a:pt x="955" y="242"/>
                    <a:pt x="956" y="227"/>
                    <a:pt x="948" y="218"/>
                  </a:cubicBezTo>
                  <a:cubicBezTo>
                    <a:pt x="940" y="208"/>
                    <a:pt x="926" y="207"/>
                    <a:pt x="916" y="215"/>
                  </a:cubicBezTo>
                  <a:cubicBezTo>
                    <a:pt x="760" y="345"/>
                    <a:pt x="760" y="345"/>
                    <a:pt x="760" y="345"/>
                  </a:cubicBezTo>
                  <a:cubicBezTo>
                    <a:pt x="668" y="421"/>
                    <a:pt x="536" y="421"/>
                    <a:pt x="444" y="345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1" y="0"/>
                    <a:pt x="16" y="2"/>
                    <a:pt x="8" y="11"/>
                  </a:cubicBezTo>
                  <a:cubicBezTo>
                    <a:pt x="0" y="21"/>
                    <a:pt x="1" y="35"/>
                    <a:pt x="11" y="43"/>
                  </a:cubicBezTo>
                  <a:cubicBezTo>
                    <a:pt x="415" y="380"/>
                    <a:pt x="415" y="380"/>
                    <a:pt x="415" y="380"/>
                  </a:cubicBezTo>
                  <a:cubicBezTo>
                    <a:pt x="469" y="425"/>
                    <a:pt x="536" y="448"/>
                    <a:pt x="602" y="448"/>
                  </a:cubicBezTo>
                  <a:close/>
                  <a:moveTo>
                    <a:pt x="602" y="448"/>
                  </a:moveTo>
                  <a:cubicBezTo>
                    <a:pt x="602" y="448"/>
                    <a:pt x="602" y="448"/>
                    <a:pt x="602" y="448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" name="Freeform 365"/>
            <p:cNvSpPr>
              <a:spLocks noEditPoints="1"/>
            </p:cNvSpPr>
            <p:nvPr/>
          </p:nvSpPr>
          <p:spPr bwMode="auto">
            <a:xfrm>
              <a:off x="5464175" y="4111626"/>
              <a:ext cx="104775" cy="90488"/>
            </a:xfrm>
            <a:custGeom>
              <a:avLst/>
              <a:gdLst>
                <a:gd name="T0" fmla="*/ 11 w 415"/>
                <a:gd name="T1" fmla="*/ 44 h 352"/>
                <a:gd name="T2" fmla="*/ 375 w 415"/>
                <a:gd name="T3" fmla="*/ 346 h 352"/>
                <a:gd name="T4" fmla="*/ 389 w 415"/>
                <a:gd name="T5" fmla="*/ 352 h 352"/>
                <a:gd name="T6" fmla="*/ 407 w 415"/>
                <a:gd name="T7" fmla="*/ 343 h 352"/>
                <a:gd name="T8" fmla="*/ 404 w 415"/>
                <a:gd name="T9" fmla="*/ 311 h 352"/>
                <a:gd name="T10" fmla="*/ 40 w 415"/>
                <a:gd name="T11" fmla="*/ 9 h 352"/>
                <a:gd name="T12" fmla="*/ 8 w 415"/>
                <a:gd name="T13" fmla="*/ 11 h 352"/>
                <a:gd name="T14" fmla="*/ 11 w 415"/>
                <a:gd name="T15" fmla="*/ 44 h 352"/>
                <a:gd name="T16" fmla="*/ 11 w 415"/>
                <a:gd name="T17" fmla="*/ 44 h 352"/>
                <a:gd name="T18" fmla="*/ 11 w 415"/>
                <a:gd name="T19" fmla="*/ 44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5" h="352">
                  <a:moveTo>
                    <a:pt x="11" y="44"/>
                  </a:moveTo>
                  <a:cubicBezTo>
                    <a:pt x="375" y="346"/>
                    <a:pt x="375" y="346"/>
                    <a:pt x="375" y="346"/>
                  </a:cubicBezTo>
                  <a:cubicBezTo>
                    <a:pt x="379" y="350"/>
                    <a:pt x="384" y="352"/>
                    <a:pt x="389" y="352"/>
                  </a:cubicBezTo>
                  <a:cubicBezTo>
                    <a:pt x="396" y="352"/>
                    <a:pt x="402" y="349"/>
                    <a:pt x="407" y="343"/>
                  </a:cubicBezTo>
                  <a:cubicBezTo>
                    <a:pt x="415" y="334"/>
                    <a:pt x="414" y="319"/>
                    <a:pt x="404" y="3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0" y="0"/>
                    <a:pt x="16" y="2"/>
                    <a:pt x="8" y="11"/>
                  </a:cubicBezTo>
                  <a:cubicBezTo>
                    <a:pt x="0" y="21"/>
                    <a:pt x="1" y="36"/>
                    <a:pt x="11" y="44"/>
                  </a:cubicBezTo>
                  <a:close/>
                  <a:moveTo>
                    <a:pt x="11" y="44"/>
                  </a:moveTo>
                  <a:cubicBezTo>
                    <a:pt x="11" y="44"/>
                    <a:pt x="11" y="44"/>
                    <a:pt x="11" y="44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5" name="Freeform 366"/>
            <p:cNvSpPr>
              <a:spLocks noEditPoints="1"/>
            </p:cNvSpPr>
            <p:nvPr/>
          </p:nvSpPr>
          <p:spPr bwMode="auto">
            <a:xfrm>
              <a:off x="5248275" y="4111626"/>
              <a:ext cx="104775" cy="90488"/>
            </a:xfrm>
            <a:custGeom>
              <a:avLst/>
              <a:gdLst>
                <a:gd name="T0" fmla="*/ 375 w 415"/>
                <a:gd name="T1" fmla="*/ 9 h 352"/>
                <a:gd name="T2" fmla="*/ 11 w 415"/>
                <a:gd name="T3" fmla="*/ 311 h 352"/>
                <a:gd name="T4" fmla="*/ 8 w 415"/>
                <a:gd name="T5" fmla="*/ 343 h 352"/>
                <a:gd name="T6" fmla="*/ 26 w 415"/>
                <a:gd name="T7" fmla="*/ 352 h 352"/>
                <a:gd name="T8" fmla="*/ 40 w 415"/>
                <a:gd name="T9" fmla="*/ 346 h 352"/>
                <a:gd name="T10" fmla="*/ 404 w 415"/>
                <a:gd name="T11" fmla="*/ 44 h 352"/>
                <a:gd name="T12" fmla="*/ 407 w 415"/>
                <a:gd name="T13" fmla="*/ 11 h 352"/>
                <a:gd name="T14" fmla="*/ 375 w 415"/>
                <a:gd name="T15" fmla="*/ 9 h 352"/>
                <a:gd name="T16" fmla="*/ 375 w 415"/>
                <a:gd name="T17" fmla="*/ 9 h 352"/>
                <a:gd name="T18" fmla="*/ 375 w 415"/>
                <a:gd name="T19" fmla="*/ 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5" h="352">
                  <a:moveTo>
                    <a:pt x="375" y="9"/>
                  </a:moveTo>
                  <a:cubicBezTo>
                    <a:pt x="11" y="311"/>
                    <a:pt x="11" y="311"/>
                    <a:pt x="11" y="311"/>
                  </a:cubicBezTo>
                  <a:cubicBezTo>
                    <a:pt x="1" y="319"/>
                    <a:pt x="0" y="334"/>
                    <a:pt x="8" y="343"/>
                  </a:cubicBezTo>
                  <a:cubicBezTo>
                    <a:pt x="13" y="349"/>
                    <a:pt x="19" y="352"/>
                    <a:pt x="26" y="352"/>
                  </a:cubicBezTo>
                  <a:cubicBezTo>
                    <a:pt x="31" y="352"/>
                    <a:pt x="36" y="350"/>
                    <a:pt x="40" y="346"/>
                  </a:cubicBezTo>
                  <a:cubicBezTo>
                    <a:pt x="404" y="44"/>
                    <a:pt x="404" y="44"/>
                    <a:pt x="404" y="44"/>
                  </a:cubicBezTo>
                  <a:cubicBezTo>
                    <a:pt x="414" y="36"/>
                    <a:pt x="415" y="21"/>
                    <a:pt x="407" y="11"/>
                  </a:cubicBezTo>
                  <a:cubicBezTo>
                    <a:pt x="399" y="2"/>
                    <a:pt x="385" y="0"/>
                    <a:pt x="375" y="9"/>
                  </a:cubicBezTo>
                  <a:close/>
                  <a:moveTo>
                    <a:pt x="375" y="9"/>
                  </a:moveTo>
                  <a:cubicBezTo>
                    <a:pt x="375" y="9"/>
                    <a:pt x="375" y="9"/>
                    <a:pt x="375" y="9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6" name="Freeform 367"/>
            <p:cNvSpPr>
              <a:spLocks noEditPoints="1"/>
            </p:cNvSpPr>
            <p:nvPr/>
          </p:nvSpPr>
          <p:spPr bwMode="auto">
            <a:xfrm>
              <a:off x="5464175" y="3921126"/>
              <a:ext cx="106363" cy="106363"/>
            </a:xfrm>
            <a:custGeom>
              <a:avLst/>
              <a:gdLst>
                <a:gd name="T0" fmla="*/ 394 w 417"/>
                <a:gd name="T1" fmla="*/ 186 h 417"/>
                <a:gd name="T2" fmla="*/ 231 w 417"/>
                <a:gd name="T3" fmla="*/ 186 h 417"/>
                <a:gd name="T4" fmla="*/ 231 w 417"/>
                <a:gd name="T5" fmla="*/ 23 h 417"/>
                <a:gd name="T6" fmla="*/ 208 w 417"/>
                <a:gd name="T7" fmla="*/ 0 h 417"/>
                <a:gd name="T8" fmla="*/ 186 w 417"/>
                <a:gd name="T9" fmla="*/ 23 h 417"/>
                <a:gd name="T10" fmla="*/ 186 w 417"/>
                <a:gd name="T11" fmla="*/ 186 h 417"/>
                <a:gd name="T12" fmla="*/ 23 w 417"/>
                <a:gd name="T13" fmla="*/ 186 h 417"/>
                <a:gd name="T14" fmla="*/ 0 w 417"/>
                <a:gd name="T15" fmla="*/ 209 h 417"/>
                <a:gd name="T16" fmla="*/ 23 w 417"/>
                <a:gd name="T17" fmla="*/ 231 h 417"/>
                <a:gd name="T18" fmla="*/ 186 w 417"/>
                <a:gd name="T19" fmla="*/ 231 h 417"/>
                <a:gd name="T20" fmla="*/ 186 w 417"/>
                <a:gd name="T21" fmla="*/ 394 h 417"/>
                <a:gd name="T22" fmla="*/ 208 w 417"/>
                <a:gd name="T23" fmla="*/ 417 h 417"/>
                <a:gd name="T24" fmla="*/ 231 w 417"/>
                <a:gd name="T25" fmla="*/ 394 h 417"/>
                <a:gd name="T26" fmla="*/ 231 w 417"/>
                <a:gd name="T27" fmla="*/ 231 h 417"/>
                <a:gd name="T28" fmla="*/ 394 w 417"/>
                <a:gd name="T29" fmla="*/ 231 h 417"/>
                <a:gd name="T30" fmla="*/ 417 w 417"/>
                <a:gd name="T31" fmla="*/ 209 h 417"/>
                <a:gd name="T32" fmla="*/ 394 w 417"/>
                <a:gd name="T33" fmla="*/ 186 h 417"/>
                <a:gd name="T34" fmla="*/ 394 w 417"/>
                <a:gd name="T35" fmla="*/ 186 h 417"/>
                <a:gd name="T36" fmla="*/ 394 w 417"/>
                <a:gd name="T37" fmla="*/ 18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17" h="417">
                  <a:moveTo>
                    <a:pt x="394" y="186"/>
                  </a:moveTo>
                  <a:cubicBezTo>
                    <a:pt x="231" y="186"/>
                    <a:pt x="231" y="186"/>
                    <a:pt x="231" y="186"/>
                  </a:cubicBezTo>
                  <a:cubicBezTo>
                    <a:pt x="231" y="23"/>
                    <a:pt x="231" y="23"/>
                    <a:pt x="231" y="23"/>
                  </a:cubicBezTo>
                  <a:cubicBezTo>
                    <a:pt x="231" y="11"/>
                    <a:pt x="221" y="0"/>
                    <a:pt x="208" y="0"/>
                  </a:cubicBezTo>
                  <a:cubicBezTo>
                    <a:pt x="196" y="0"/>
                    <a:pt x="186" y="11"/>
                    <a:pt x="186" y="23"/>
                  </a:cubicBezTo>
                  <a:cubicBezTo>
                    <a:pt x="186" y="186"/>
                    <a:pt x="186" y="186"/>
                    <a:pt x="186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10" y="186"/>
                    <a:pt x="0" y="196"/>
                    <a:pt x="0" y="209"/>
                  </a:cubicBezTo>
                  <a:cubicBezTo>
                    <a:pt x="0" y="221"/>
                    <a:pt x="10" y="231"/>
                    <a:pt x="23" y="231"/>
                  </a:cubicBezTo>
                  <a:cubicBezTo>
                    <a:pt x="186" y="231"/>
                    <a:pt x="186" y="231"/>
                    <a:pt x="186" y="231"/>
                  </a:cubicBezTo>
                  <a:cubicBezTo>
                    <a:pt x="186" y="394"/>
                    <a:pt x="186" y="394"/>
                    <a:pt x="186" y="394"/>
                  </a:cubicBezTo>
                  <a:cubicBezTo>
                    <a:pt x="186" y="407"/>
                    <a:pt x="196" y="417"/>
                    <a:pt x="208" y="417"/>
                  </a:cubicBezTo>
                  <a:cubicBezTo>
                    <a:pt x="221" y="417"/>
                    <a:pt x="231" y="407"/>
                    <a:pt x="231" y="394"/>
                  </a:cubicBezTo>
                  <a:cubicBezTo>
                    <a:pt x="231" y="231"/>
                    <a:pt x="231" y="231"/>
                    <a:pt x="231" y="231"/>
                  </a:cubicBezTo>
                  <a:cubicBezTo>
                    <a:pt x="394" y="231"/>
                    <a:pt x="394" y="231"/>
                    <a:pt x="394" y="231"/>
                  </a:cubicBezTo>
                  <a:cubicBezTo>
                    <a:pt x="406" y="231"/>
                    <a:pt x="417" y="221"/>
                    <a:pt x="417" y="209"/>
                  </a:cubicBezTo>
                  <a:cubicBezTo>
                    <a:pt x="417" y="196"/>
                    <a:pt x="406" y="186"/>
                    <a:pt x="394" y="186"/>
                  </a:cubicBezTo>
                  <a:close/>
                  <a:moveTo>
                    <a:pt x="394" y="186"/>
                  </a:moveTo>
                  <a:cubicBezTo>
                    <a:pt x="394" y="186"/>
                    <a:pt x="394" y="186"/>
                    <a:pt x="394" y="186"/>
                  </a:cubicBezTo>
                </a:path>
              </a:pathLst>
            </a:custGeom>
            <a:solidFill>
              <a:srgbClr val="DF26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7" name="Freeform 368"/>
            <p:cNvSpPr>
              <a:spLocks noEditPoints="1"/>
            </p:cNvSpPr>
            <p:nvPr/>
          </p:nvSpPr>
          <p:spPr bwMode="auto">
            <a:xfrm>
              <a:off x="5213350" y="3887788"/>
              <a:ext cx="390525" cy="342900"/>
            </a:xfrm>
            <a:custGeom>
              <a:avLst/>
              <a:gdLst>
                <a:gd name="T0" fmla="*/ 1513 w 1536"/>
                <a:gd name="T1" fmla="*/ 802 h 1353"/>
                <a:gd name="T2" fmla="*/ 1536 w 1536"/>
                <a:gd name="T3" fmla="*/ 779 h 1353"/>
                <a:gd name="T4" fmla="*/ 1536 w 1536"/>
                <a:gd name="T5" fmla="*/ 341 h 1353"/>
                <a:gd name="T6" fmla="*/ 1261 w 1536"/>
                <a:gd name="T7" fmla="*/ 6 h 1353"/>
                <a:gd name="T8" fmla="*/ 1195 w 1536"/>
                <a:gd name="T9" fmla="*/ 0 h 1353"/>
                <a:gd name="T10" fmla="*/ 883 w 1536"/>
                <a:gd name="T11" fmla="*/ 204 h 1353"/>
                <a:gd name="T12" fmla="*/ 170 w 1536"/>
                <a:gd name="T13" fmla="*/ 204 h 1353"/>
                <a:gd name="T14" fmla="*/ 0 w 1536"/>
                <a:gd name="T15" fmla="*/ 375 h 1353"/>
                <a:gd name="T16" fmla="*/ 0 w 1536"/>
                <a:gd name="T17" fmla="*/ 1187 h 1353"/>
                <a:gd name="T18" fmla="*/ 166 w 1536"/>
                <a:gd name="T19" fmla="*/ 1353 h 1353"/>
                <a:gd name="T20" fmla="*/ 1370 w 1536"/>
                <a:gd name="T21" fmla="*/ 1353 h 1353"/>
                <a:gd name="T22" fmla="*/ 1536 w 1536"/>
                <a:gd name="T23" fmla="*/ 1187 h 1353"/>
                <a:gd name="T24" fmla="*/ 1536 w 1536"/>
                <a:gd name="T25" fmla="*/ 875 h 1353"/>
                <a:gd name="T26" fmla="*/ 1513 w 1536"/>
                <a:gd name="T27" fmla="*/ 852 h 1353"/>
                <a:gd name="T28" fmla="*/ 1490 w 1536"/>
                <a:gd name="T29" fmla="*/ 875 h 1353"/>
                <a:gd name="T30" fmla="*/ 1490 w 1536"/>
                <a:gd name="T31" fmla="*/ 1187 h 1353"/>
                <a:gd name="T32" fmla="*/ 1370 w 1536"/>
                <a:gd name="T33" fmla="*/ 1308 h 1353"/>
                <a:gd name="T34" fmla="*/ 166 w 1536"/>
                <a:gd name="T35" fmla="*/ 1308 h 1353"/>
                <a:gd name="T36" fmla="*/ 46 w 1536"/>
                <a:gd name="T37" fmla="*/ 1187 h 1353"/>
                <a:gd name="T38" fmla="*/ 46 w 1536"/>
                <a:gd name="T39" fmla="*/ 428 h 1353"/>
                <a:gd name="T40" fmla="*/ 103 w 1536"/>
                <a:gd name="T41" fmla="*/ 476 h 1353"/>
                <a:gd name="T42" fmla="*/ 118 w 1536"/>
                <a:gd name="T43" fmla="*/ 481 h 1353"/>
                <a:gd name="T44" fmla="*/ 136 w 1536"/>
                <a:gd name="T45" fmla="*/ 473 h 1353"/>
                <a:gd name="T46" fmla="*/ 133 w 1536"/>
                <a:gd name="T47" fmla="*/ 441 h 1353"/>
                <a:gd name="T48" fmla="*/ 46 w 1536"/>
                <a:gd name="T49" fmla="*/ 369 h 1353"/>
                <a:gd name="T50" fmla="*/ 170 w 1536"/>
                <a:gd name="T51" fmla="*/ 250 h 1353"/>
                <a:gd name="T52" fmla="*/ 867 w 1536"/>
                <a:gd name="T53" fmla="*/ 250 h 1353"/>
                <a:gd name="T54" fmla="*/ 855 w 1536"/>
                <a:gd name="T55" fmla="*/ 341 h 1353"/>
                <a:gd name="T56" fmla="*/ 1195 w 1536"/>
                <a:gd name="T57" fmla="*/ 681 h 1353"/>
                <a:gd name="T58" fmla="*/ 1261 w 1536"/>
                <a:gd name="T59" fmla="*/ 675 h 1353"/>
                <a:gd name="T60" fmla="*/ 1490 w 1536"/>
                <a:gd name="T61" fmla="*/ 511 h 1353"/>
                <a:gd name="T62" fmla="*/ 1490 w 1536"/>
                <a:gd name="T63" fmla="*/ 779 h 1353"/>
                <a:gd name="T64" fmla="*/ 1513 w 1536"/>
                <a:gd name="T65" fmla="*/ 802 h 1353"/>
                <a:gd name="T66" fmla="*/ 1253 w 1536"/>
                <a:gd name="T67" fmla="*/ 630 h 1353"/>
                <a:gd name="T68" fmla="*/ 1195 w 1536"/>
                <a:gd name="T69" fmla="*/ 636 h 1353"/>
                <a:gd name="T70" fmla="*/ 900 w 1536"/>
                <a:gd name="T71" fmla="*/ 341 h 1353"/>
                <a:gd name="T72" fmla="*/ 1195 w 1536"/>
                <a:gd name="T73" fmla="*/ 46 h 1353"/>
                <a:gd name="T74" fmla="*/ 1253 w 1536"/>
                <a:gd name="T75" fmla="*/ 51 h 1353"/>
                <a:gd name="T76" fmla="*/ 1490 w 1536"/>
                <a:gd name="T77" fmla="*/ 341 h 1353"/>
                <a:gd name="T78" fmla="*/ 1253 w 1536"/>
                <a:gd name="T79" fmla="*/ 630 h 1353"/>
                <a:gd name="T80" fmla="*/ 1253 w 1536"/>
                <a:gd name="T81" fmla="*/ 630 h 1353"/>
                <a:gd name="T82" fmla="*/ 1253 w 1536"/>
                <a:gd name="T83" fmla="*/ 630 h 1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36" h="1353">
                  <a:moveTo>
                    <a:pt x="1513" y="802"/>
                  </a:moveTo>
                  <a:cubicBezTo>
                    <a:pt x="1526" y="802"/>
                    <a:pt x="1536" y="792"/>
                    <a:pt x="1536" y="779"/>
                  </a:cubicBezTo>
                  <a:cubicBezTo>
                    <a:pt x="1536" y="779"/>
                    <a:pt x="1536" y="343"/>
                    <a:pt x="1536" y="341"/>
                  </a:cubicBezTo>
                  <a:cubicBezTo>
                    <a:pt x="1536" y="178"/>
                    <a:pt x="1420" y="38"/>
                    <a:pt x="1261" y="6"/>
                  </a:cubicBezTo>
                  <a:cubicBezTo>
                    <a:pt x="1240" y="2"/>
                    <a:pt x="1218" y="0"/>
                    <a:pt x="1195" y="0"/>
                  </a:cubicBezTo>
                  <a:cubicBezTo>
                    <a:pt x="1056" y="0"/>
                    <a:pt x="936" y="84"/>
                    <a:pt x="883" y="204"/>
                  </a:cubicBezTo>
                  <a:cubicBezTo>
                    <a:pt x="170" y="204"/>
                    <a:pt x="170" y="204"/>
                    <a:pt x="170" y="204"/>
                  </a:cubicBezTo>
                  <a:cubicBezTo>
                    <a:pt x="76" y="204"/>
                    <a:pt x="0" y="281"/>
                    <a:pt x="0" y="375"/>
                  </a:cubicBezTo>
                  <a:cubicBezTo>
                    <a:pt x="0" y="1187"/>
                    <a:pt x="0" y="1187"/>
                    <a:pt x="0" y="1187"/>
                  </a:cubicBezTo>
                  <a:cubicBezTo>
                    <a:pt x="0" y="1279"/>
                    <a:pt x="74" y="1353"/>
                    <a:pt x="166" y="1353"/>
                  </a:cubicBezTo>
                  <a:cubicBezTo>
                    <a:pt x="1370" y="1353"/>
                    <a:pt x="1370" y="1353"/>
                    <a:pt x="1370" y="1353"/>
                  </a:cubicBezTo>
                  <a:cubicBezTo>
                    <a:pt x="1462" y="1353"/>
                    <a:pt x="1536" y="1279"/>
                    <a:pt x="1536" y="1187"/>
                  </a:cubicBezTo>
                  <a:cubicBezTo>
                    <a:pt x="1536" y="875"/>
                    <a:pt x="1536" y="875"/>
                    <a:pt x="1536" y="875"/>
                  </a:cubicBezTo>
                  <a:cubicBezTo>
                    <a:pt x="1536" y="863"/>
                    <a:pt x="1526" y="852"/>
                    <a:pt x="1513" y="852"/>
                  </a:cubicBezTo>
                  <a:cubicBezTo>
                    <a:pt x="1501" y="852"/>
                    <a:pt x="1490" y="863"/>
                    <a:pt x="1490" y="875"/>
                  </a:cubicBezTo>
                  <a:cubicBezTo>
                    <a:pt x="1490" y="1187"/>
                    <a:pt x="1490" y="1187"/>
                    <a:pt x="1490" y="1187"/>
                  </a:cubicBezTo>
                  <a:cubicBezTo>
                    <a:pt x="1490" y="1254"/>
                    <a:pt x="1436" y="1308"/>
                    <a:pt x="1370" y="1308"/>
                  </a:cubicBezTo>
                  <a:cubicBezTo>
                    <a:pt x="166" y="1308"/>
                    <a:pt x="166" y="1308"/>
                    <a:pt x="166" y="1308"/>
                  </a:cubicBezTo>
                  <a:cubicBezTo>
                    <a:pt x="100" y="1308"/>
                    <a:pt x="46" y="1254"/>
                    <a:pt x="46" y="1187"/>
                  </a:cubicBezTo>
                  <a:cubicBezTo>
                    <a:pt x="46" y="428"/>
                    <a:pt x="46" y="428"/>
                    <a:pt x="46" y="428"/>
                  </a:cubicBezTo>
                  <a:cubicBezTo>
                    <a:pt x="103" y="476"/>
                    <a:pt x="103" y="476"/>
                    <a:pt x="103" y="476"/>
                  </a:cubicBezTo>
                  <a:cubicBezTo>
                    <a:pt x="108" y="480"/>
                    <a:pt x="113" y="481"/>
                    <a:pt x="118" y="481"/>
                  </a:cubicBezTo>
                  <a:cubicBezTo>
                    <a:pt x="125" y="481"/>
                    <a:pt x="131" y="479"/>
                    <a:pt x="136" y="473"/>
                  </a:cubicBezTo>
                  <a:cubicBezTo>
                    <a:pt x="144" y="464"/>
                    <a:pt x="142" y="449"/>
                    <a:pt x="133" y="441"/>
                  </a:cubicBezTo>
                  <a:cubicBezTo>
                    <a:pt x="46" y="369"/>
                    <a:pt x="46" y="369"/>
                    <a:pt x="46" y="369"/>
                  </a:cubicBezTo>
                  <a:cubicBezTo>
                    <a:pt x="49" y="303"/>
                    <a:pt x="103" y="250"/>
                    <a:pt x="170" y="250"/>
                  </a:cubicBezTo>
                  <a:cubicBezTo>
                    <a:pt x="867" y="250"/>
                    <a:pt x="867" y="250"/>
                    <a:pt x="867" y="250"/>
                  </a:cubicBezTo>
                  <a:cubicBezTo>
                    <a:pt x="859" y="279"/>
                    <a:pt x="855" y="309"/>
                    <a:pt x="855" y="341"/>
                  </a:cubicBezTo>
                  <a:cubicBezTo>
                    <a:pt x="855" y="528"/>
                    <a:pt x="1008" y="681"/>
                    <a:pt x="1195" y="681"/>
                  </a:cubicBezTo>
                  <a:cubicBezTo>
                    <a:pt x="1218" y="681"/>
                    <a:pt x="1240" y="679"/>
                    <a:pt x="1261" y="675"/>
                  </a:cubicBezTo>
                  <a:cubicBezTo>
                    <a:pt x="1360" y="655"/>
                    <a:pt x="1442" y="594"/>
                    <a:pt x="1490" y="511"/>
                  </a:cubicBezTo>
                  <a:cubicBezTo>
                    <a:pt x="1490" y="779"/>
                    <a:pt x="1490" y="779"/>
                    <a:pt x="1490" y="779"/>
                  </a:cubicBezTo>
                  <a:cubicBezTo>
                    <a:pt x="1490" y="792"/>
                    <a:pt x="1501" y="802"/>
                    <a:pt x="1513" y="802"/>
                  </a:cubicBezTo>
                  <a:close/>
                  <a:moveTo>
                    <a:pt x="1253" y="630"/>
                  </a:moveTo>
                  <a:cubicBezTo>
                    <a:pt x="1234" y="634"/>
                    <a:pt x="1215" y="636"/>
                    <a:pt x="1195" y="636"/>
                  </a:cubicBezTo>
                  <a:cubicBezTo>
                    <a:pt x="1033" y="636"/>
                    <a:pt x="900" y="503"/>
                    <a:pt x="900" y="341"/>
                  </a:cubicBezTo>
                  <a:cubicBezTo>
                    <a:pt x="900" y="178"/>
                    <a:pt x="1033" y="46"/>
                    <a:pt x="1195" y="46"/>
                  </a:cubicBezTo>
                  <a:cubicBezTo>
                    <a:pt x="1215" y="46"/>
                    <a:pt x="1234" y="47"/>
                    <a:pt x="1253" y="51"/>
                  </a:cubicBezTo>
                  <a:cubicBezTo>
                    <a:pt x="1390" y="78"/>
                    <a:pt x="1490" y="200"/>
                    <a:pt x="1490" y="341"/>
                  </a:cubicBezTo>
                  <a:cubicBezTo>
                    <a:pt x="1490" y="481"/>
                    <a:pt x="1390" y="603"/>
                    <a:pt x="1253" y="630"/>
                  </a:cubicBezTo>
                  <a:close/>
                  <a:moveTo>
                    <a:pt x="1253" y="630"/>
                  </a:moveTo>
                  <a:cubicBezTo>
                    <a:pt x="1253" y="630"/>
                    <a:pt x="1253" y="630"/>
                    <a:pt x="1253" y="63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524414" y="1955099"/>
            <a:ext cx="519407" cy="428677"/>
            <a:chOff x="715575" y="3379459"/>
            <a:chExt cx="519407" cy="428677"/>
          </a:xfrm>
        </p:grpSpPr>
        <p:sp>
          <p:nvSpPr>
            <p:cNvPr id="19" name="Freeform 111"/>
            <p:cNvSpPr>
              <a:spLocks noEditPoints="1"/>
            </p:cNvSpPr>
            <p:nvPr/>
          </p:nvSpPr>
          <p:spPr bwMode="auto">
            <a:xfrm>
              <a:off x="766905" y="3428015"/>
              <a:ext cx="48001" cy="68255"/>
            </a:xfrm>
            <a:custGeom>
              <a:avLst/>
              <a:gdLst>
                <a:gd name="T0" fmla="*/ 43 w 142"/>
                <a:gd name="T1" fmla="*/ 189 h 203"/>
                <a:gd name="T2" fmla="*/ 43 w 142"/>
                <a:gd name="T3" fmla="*/ 95 h 203"/>
                <a:gd name="T4" fmla="*/ 96 w 142"/>
                <a:gd name="T5" fmla="*/ 191 h 203"/>
                <a:gd name="T6" fmla="*/ 120 w 142"/>
                <a:gd name="T7" fmla="*/ 203 h 203"/>
                <a:gd name="T8" fmla="*/ 142 w 142"/>
                <a:gd name="T9" fmla="*/ 189 h 203"/>
                <a:gd name="T10" fmla="*/ 142 w 142"/>
                <a:gd name="T11" fmla="*/ 13 h 203"/>
                <a:gd name="T12" fmla="*/ 120 w 142"/>
                <a:gd name="T13" fmla="*/ 0 h 203"/>
                <a:gd name="T14" fmla="*/ 98 w 142"/>
                <a:gd name="T15" fmla="*/ 13 h 203"/>
                <a:gd name="T16" fmla="*/ 98 w 142"/>
                <a:gd name="T17" fmla="*/ 107 h 203"/>
                <a:gd name="T18" fmla="*/ 53 w 142"/>
                <a:gd name="T19" fmla="*/ 21 h 203"/>
                <a:gd name="T20" fmla="*/ 21 w 142"/>
                <a:gd name="T21" fmla="*/ 0 h 203"/>
                <a:gd name="T22" fmla="*/ 0 w 142"/>
                <a:gd name="T23" fmla="*/ 13 h 203"/>
                <a:gd name="T24" fmla="*/ 0 w 142"/>
                <a:gd name="T25" fmla="*/ 189 h 203"/>
                <a:gd name="T26" fmla="*/ 21 w 142"/>
                <a:gd name="T27" fmla="*/ 203 h 203"/>
                <a:gd name="T28" fmla="*/ 43 w 142"/>
                <a:gd name="T29" fmla="*/ 189 h 203"/>
                <a:gd name="T30" fmla="*/ 43 w 142"/>
                <a:gd name="T31" fmla="*/ 189 h 203"/>
                <a:gd name="T32" fmla="*/ 43 w 142"/>
                <a:gd name="T33" fmla="*/ 189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2" h="203">
                  <a:moveTo>
                    <a:pt x="43" y="189"/>
                  </a:moveTo>
                  <a:cubicBezTo>
                    <a:pt x="43" y="95"/>
                    <a:pt x="43" y="95"/>
                    <a:pt x="43" y="95"/>
                  </a:cubicBezTo>
                  <a:cubicBezTo>
                    <a:pt x="96" y="191"/>
                    <a:pt x="96" y="191"/>
                    <a:pt x="96" y="191"/>
                  </a:cubicBezTo>
                  <a:cubicBezTo>
                    <a:pt x="101" y="201"/>
                    <a:pt x="110" y="203"/>
                    <a:pt x="120" y="203"/>
                  </a:cubicBezTo>
                  <a:cubicBezTo>
                    <a:pt x="131" y="203"/>
                    <a:pt x="142" y="198"/>
                    <a:pt x="142" y="189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2" y="4"/>
                    <a:pt x="131" y="0"/>
                    <a:pt x="120" y="0"/>
                  </a:cubicBezTo>
                  <a:cubicBezTo>
                    <a:pt x="109" y="0"/>
                    <a:pt x="98" y="4"/>
                    <a:pt x="98" y="13"/>
                  </a:cubicBezTo>
                  <a:cubicBezTo>
                    <a:pt x="98" y="107"/>
                    <a:pt x="98" y="107"/>
                    <a:pt x="98" y="107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43" y="1"/>
                    <a:pt x="37" y="0"/>
                    <a:pt x="21" y="0"/>
                  </a:cubicBezTo>
                  <a:cubicBezTo>
                    <a:pt x="11" y="0"/>
                    <a:pt x="0" y="4"/>
                    <a:pt x="0" y="13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8"/>
                    <a:pt x="11" y="203"/>
                    <a:pt x="21" y="203"/>
                  </a:cubicBezTo>
                  <a:cubicBezTo>
                    <a:pt x="32" y="203"/>
                    <a:pt x="43" y="198"/>
                    <a:pt x="43" y="189"/>
                  </a:cubicBezTo>
                  <a:close/>
                  <a:moveTo>
                    <a:pt x="43" y="189"/>
                  </a:moveTo>
                  <a:cubicBezTo>
                    <a:pt x="43" y="189"/>
                    <a:pt x="43" y="189"/>
                    <a:pt x="43" y="189"/>
                  </a:cubicBezTo>
                </a:path>
              </a:pathLst>
            </a:custGeom>
            <a:solidFill>
              <a:srgbClr val="DF26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12"/>
            <p:cNvSpPr>
              <a:spLocks noEditPoints="1"/>
            </p:cNvSpPr>
            <p:nvPr/>
          </p:nvSpPr>
          <p:spPr bwMode="auto">
            <a:xfrm>
              <a:off x="825172" y="3428015"/>
              <a:ext cx="44394" cy="68255"/>
            </a:xfrm>
            <a:custGeom>
              <a:avLst/>
              <a:gdLst>
                <a:gd name="T0" fmla="*/ 118 w 131"/>
                <a:gd name="T1" fmla="*/ 37 h 203"/>
                <a:gd name="T2" fmla="*/ 131 w 131"/>
                <a:gd name="T3" fmla="*/ 18 h 203"/>
                <a:gd name="T4" fmla="*/ 118 w 131"/>
                <a:gd name="T5" fmla="*/ 0 h 203"/>
                <a:gd name="T6" fmla="*/ 19 w 131"/>
                <a:gd name="T7" fmla="*/ 0 h 203"/>
                <a:gd name="T8" fmla="*/ 0 w 131"/>
                <a:gd name="T9" fmla="*/ 13 h 203"/>
                <a:gd name="T10" fmla="*/ 0 w 131"/>
                <a:gd name="T11" fmla="*/ 189 h 203"/>
                <a:gd name="T12" fmla="*/ 19 w 131"/>
                <a:gd name="T13" fmla="*/ 203 h 203"/>
                <a:gd name="T14" fmla="*/ 118 w 131"/>
                <a:gd name="T15" fmla="*/ 203 h 203"/>
                <a:gd name="T16" fmla="*/ 131 w 131"/>
                <a:gd name="T17" fmla="*/ 184 h 203"/>
                <a:gd name="T18" fmla="*/ 118 w 131"/>
                <a:gd name="T19" fmla="*/ 165 h 203"/>
                <a:gd name="T20" fmla="*/ 43 w 131"/>
                <a:gd name="T21" fmla="*/ 165 h 203"/>
                <a:gd name="T22" fmla="*/ 43 w 131"/>
                <a:gd name="T23" fmla="*/ 118 h 203"/>
                <a:gd name="T24" fmla="*/ 85 w 131"/>
                <a:gd name="T25" fmla="*/ 118 h 203"/>
                <a:gd name="T26" fmla="*/ 98 w 131"/>
                <a:gd name="T27" fmla="*/ 101 h 203"/>
                <a:gd name="T28" fmla="*/ 85 w 131"/>
                <a:gd name="T29" fmla="*/ 84 h 203"/>
                <a:gd name="T30" fmla="*/ 43 w 131"/>
                <a:gd name="T31" fmla="*/ 84 h 203"/>
                <a:gd name="T32" fmla="*/ 43 w 131"/>
                <a:gd name="T33" fmla="*/ 37 h 203"/>
                <a:gd name="T34" fmla="*/ 118 w 131"/>
                <a:gd name="T35" fmla="*/ 37 h 203"/>
                <a:gd name="T36" fmla="*/ 118 w 131"/>
                <a:gd name="T37" fmla="*/ 37 h 203"/>
                <a:gd name="T38" fmla="*/ 118 w 131"/>
                <a:gd name="T39" fmla="*/ 37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1" h="203">
                  <a:moveTo>
                    <a:pt x="118" y="37"/>
                  </a:moveTo>
                  <a:cubicBezTo>
                    <a:pt x="126" y="37"/>
                    <a:pt x="131" y="29"/>
                    <a:pt x="131" y="18"/>
                  </a:cubicBezTo>
                  <a:cubicBezTo>
                    <a:pt x="131" y="9"/>
                    <a:pt x="127" y="0"/>
                    <a:pt x="118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4"/>
                    <a:pt x="0" y="13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8"/>
                    <a:pt x="9" y="203"/>
                    <a:pt x="19" y="203"/>
                  </a:cubicBezTo>
                  <a:cubicBezTo>
                    <a:pt x="118" y="203"/>
                    <a:pt x="118" y="203"/>
                    <a:pt x="118" y="203"/>
                  </a:cubicBezTo>
                  <a:cubicBezTo>
                    <a:pt x="127" y="203"/>
                    <a:pt x="131" y="193"/>
                    <a:pt x="131" y="184"/>
                  </a:cubicBezTo>
                  <a:cubicBezTo>
                    <a:pt x="131" y="174"/>
                    <a:pt x="126" y="165"/>
                    <a:pt x="118" y="165"/>
                  </a:cubicBezTo>
                  <a:cubicBezTo>
                    <a:pt x="43" y="165"/>
                    <a:pt x="43" y="165"/>
                    <a:pt x="43" y="165"/>
                  </a:cubicBezTo>
                  <a:cubicBezTo>
                    <a:pt x="43" y="118"/>
                    <a:pt x="43" y="118"/>
                    <a:pt x="43" y="118"/>
                  </a:cubicBezTo>
                  <a:cubicBezTo>
                    <a:pt x="85" y="118"/>
                    <a:pt x="85" y="118"/>
                    <a:pt x="85" y="118"/>
                  </a:cubicBezTo>
                  <a:cubicBezTo>
                    <a:pt x="94" y="118"/>
                    <a:pt x="98" y="109"/>
                    <a:pt x="98" y="101"/>
                  </a:cubicBezTo>
                  <a:cubicBezTo>
                    <a:pt x="98" y="92"/>
                    <a:pt x="93" y="84"/>
                    <a:pt x="85" y="84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43" y="37"/>
                    <a:pt x="43" y="37"/>
                    <a:pt x="43" y="37"/>
                  </a:cubicBezTo>
                  <a:lnTo>
                    <a:pt x="118" y="37"/>
                  </a:lnTo>
                  <a:close/>
                  <a:moveTo>
                    <a:pt x="118" y="37"/>
                  </a:moveTo>
                  <a:cubicBezTo>
                    <a:pt x="118" y="37"/>
                    <a:pt x="118" y="37"/>
                    <a:pt x="118" y="37"/>
                  </a:cubicBezTo>
                </a:path>
              </a:pathLst>
            </a:custGeom>
            <a:solidFill>
              <a:srgbClr val="DF26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13"/>
            <p:cNvSpPr>
              <a:spLocks noEditPoints="1"/>
            </p:cNvSpPr>
            <p:nvPr/>
          </p:nvSpPr>
          <p:spPr bwMode="auto">
            <a:xfrm>
              <a:off x="870676" y="3428015"/>
              <a:ext cx="86013" cy="68533"/>
            </a:xfrm>
            <a:custGeom>
              <a:avLst/>
              <a:gdLst>
                <a:gd name="T0" fmla="*/ 254 w 254"/>
                <a:gd name="T1" fmla="*/ 17 h 204"/>
                <a:gd name="T2" fmla="*/ 226 w 254"/>
                <a:gd name="T3" fmla="*/ 0 h 204"/>
                <a:gd name="T4" fmla="*/ 212 w 254"/>
                <a:gd name="T5" fmla="*/ 8 h 204"/>
                <a:gd name="T6" fmla="*/ 170 w 254"/>
                <a:gd name="T7" fmla="*/ 150 h 204"/>
                <a:gd name="T8" fmla="*/ 148 w 254"/>
                <a:gd name="T9" fmla="*/ 56 h 204"/>
                <a:gd name="T10" fmla="*/ 127 w 254"/>
                <a:gd name="T11" fmla="*/ 45 h 204"/>
                <a:gd name="T12" fmla="*/ 107 w 254"/>
                <a:gd name="T13" fmla="*/ 56 h 204"/>
                <a:gd name="T14" fmla="*/ 85 w 254"/>
                <a:gd name="T15" fmla="*/ 150 h 204"/>
                <a:gd name="T16" fmla="*/ 42 w 254"/>
                <a:gd name="T17" fmla="*/ 8 h 204"/>
                <a:gd name="T18" fmla="*/ 28 w 254"/>
                <a:gd name="T19" fmla="*/ 0 h 204"/>
                <a:gd name="T20" fmla="*/ 0 w 254"/>
                <a:gd name="T21" fmla="*/ 17 h 204"/>
                <a:gd name="T22" fmla="*/ 1 w 254"/>
                <a:gd name="T23" fmla="*/ 21 h 204"/>
                <a:gd name="T24" fmla="*/ 56 w 254"/>
                <a:gd name="T25" fmla="*/ 190 h 204"/>
                <a:gd name="T26" fmla="*/ 85 w 254"/>
                <a:gd name="T27" fmla="*/ 204 h 204"/>
                <a:gd name="T28" fmla="*/ 113 w 254"/>
                <a:gd name="T29" fmla="*/ 190 h 204"/>
                <a:gd name="T30" fmla="*/ 127 w 254"/>
                <a:gd name="T31" fmla="*/ 124 h 204"/>
                <a:gd name="T32" fmla="*/ 142 w 254"/>
                <a:gd name="T33" fmla="*/ 190 h 204"/>
                <a:gd name="T34" fmla="*/ 170 w 254"/>
                <a:gd name="T35" fmla="*/ 204 h 204"/>
                <a:gd name="T36" fmla="*/ 199 w 254"/>
                <a:gd name="T37" fmla="*/ 190 h 204"/>
                <a:gd name="T38" fmla="*/ 254 w 254"/>
                <a:gd name="T39" fmla="*/ 21 h 204"/>
                <a:gd name="T40" fmla="*/ 254 w 254"/>
                <a:gd name="T41" fmla="*/ 17 h 204"/>
                <a:gd name="T42" fmla="*/ 254 w 254"/>
                <a:gd name="T43" fmla="*/ 17 h 204"/>
                <a:gd name="T44" fmla="*/ 254 w 254"/>
                <a:gd name="T45" fmla="*/ 17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4" h="204">
                  <a:moveTo>
                    <a:pt x="254" y="17"/>
                  </a:moveTo>
                  <a:cubicBezTo>
                    <a:pt x="254" y="7"/>
                    <a:pt x="239" y="0"/>
                    <a:pt x="226" y="0"/>
                  </a:cubicBezTo>
                  <a:cubicBezTo>
                    <a:pt x="220" y="0"/>
                    <a:pt x="214" y="2"/>
                    <a:pt x="212" y="8"/>
                  </a:cubicBezTo>
                  <a:cubicBezTo>
                    <a:pt x="170" y="150"/>
                    <a:pt x="170" y="150"/>
                    <a:pt x="170" y="150"/>
                  </a:cubicBezTo>
                  <a:cubicBezTo>
                    <a:pt x="148" y="56"/>
                    <a:pt x="148" y="56"/>
                    <a:pt x="148" y="56"/>
                  </a:cubicBezTo>
                  <a:cubicBezTo>
                    <a:pt x="147" y="49"/>
                    <a:pt x="137" y="45"/>
                    <a:pt x="127" y="45"/>
                  </a:cubicBezTo>
                  <a:cubicBezTo>
                    <a:pt x="118" y="45"/>
                    <a:pt x="108" y="49"/>
                    <a:pt x="107" y="56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41" y="2"/>
                    <a:pt x="35" y="0"/>
                    <a:pt x="28" y="0"/>
                  </a:cubicBezTo>
                  <a:cubicBezTo>
                    <a:pt x="16" y="0"/>
                    <a:pt x="0" y="7"/>
                    <a:pt x="0" y="17"/>
                  </a:cubicBezTo>
                  <a:cubicBezTo>
                    <a:pt x="0" y="18"/>
                    <a:pt x="1" y="20"/>
                    <a:pt x="1" y="21"/>
                  </a:cubicBezTo>
                  <a:cubicBezTo>
                    <a:pt x="56" y="190"/>
                    <a:pt x="56" y="190"/>
                    <a:pt x="56" y="190"/>
                  </a:cubicBezTo>
                  <a:cubicBezTo>
                    <a:pt x="59" y="200"/>
                    <a:pt x="72" y="204"/>
                    <a:pt x="85" y="204"/>
                  </a:cubicBezTo>
                  <a:cubicBezTo>
                    <a:pt x="97" y="204"/>
                    <a:pt x="111" y="200"/>
                    <a:pt x="113" y="190"/>
                  </a:cubicBezTo>
                  <a:cubicBezTo>
                    <a:pt x="127" y="124"/>
                    <a:pt x="127" y="124"/>
                    <a:pt x="127" y="124"/>
                  </a:cubicBezTo>
                  <a:cubicBezTo>
                    <a:pt x="142" y="190"/>
                    <a:pt x="142" y="190"/>
                    <a:pt x="142" y="190"/>
                  </a:cubicBezTo>
                  <a:cubicBezTo>
                    <a:pt x="144" y="200"/>
                    <a:pt x="157" y="204"/>
                    <a:pt x="170" y="204"/>
                  </a:cubicBezTo>
                  <a:cubicBezTo>
                    <a:pt x="183" y="204"/>
                    <a:pt x="195" y="200"/>
                    <a:pt x="199" y="190"/>
                  </a:cubicBezTo>
                  <a:cubicBezTo>
                    <a:pt x="254" y="21"/>
                    <a:pt x="254" y="21"/>
                    <a:pt x="254" y="21"/>
                  </a:cubicBezTo>
                  <a:cubicBezTo>
                    <a:pt x="254" y="20"/>
                    <a:pt x="254" y="18"/>
                    <a:pt x="254" y="17"/>
                  </a:cubicBezTo>
                  <a:close/>
                  <a:moveTo>
                    <a:pt x="254" y="17"/>
                  </a:moveTo>
                  <a:cubicBezTo>
                    <a:pt x="254" y="17"/>
                    <a:pt x="254" y="17"/>
                    <a:pt x="254" y="17"/>
                  </a:cubicBezTo>
                </a:path>
              </a:pathLst>
            </a:custGeom>
            <a:solidFill>
              <a:srgbClr val="DF26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Freeform 114"/>
            <p:cNvSpPr>
              <a:spLocks noEditPoints="1"/>
            </p:cNvSpPr>
            <p:nvPr/>
          </p:nvSpPr>
          <p:spPr bwMode="auto">
            <a:xfrm>
              <a:off x="959186" y="3427182"/>
              <a:ext cx="45781" cy="70198"/>
            </a:xfrm>
            <a:custGeom>
              <a:avLst/>
              <a:gdLst>
                <a:gd name="T0" fmla="*/ 66 w 136"/>
                <a:gd name="T1" fmla="*/ 169 h 208"/>
                <a:gd name="T2" fmla="*/ 18 w 136"/>
                <a:gd name="T3" fmla="*/ 148 h 208"/>
                <a:gd name="T4" fmla="*/ 0 w 136"/>
                <a:gd name="T5" fmla="*/ 171 h 208"/>
                <a:gd name="T6" fmla="*/ 67 w 136"/>
                <a:gd name="T7" fmla="*/ 208 h 208"/>
                <a:gd name="T8" fmla="*/ 136 w 136"/>
                <a:gd name="T9" fmla="*/ 146 h 208"/>
                <a:gd name="T10" fmla="*/ 48 w 136"/>
                <a:gd name="T11" fmla="*/ 53 h 208"/>
                <a:gd name="T12" fmla="*/ 76 w 136"/>
                <a:gd name="T13" fmla="*/ 37 h 208"/>
                <a:gd name="T14" fmla="*/ 114 w 136"/>
                <a:gd name="T15" fmla="*/ 47 h 208"/>
                <a:gd name="T16" fmla="*/ 131 w 136"/>
                <a:gd name="T17" fmla="*/ 24 h 208"/>
                <a:gd name="T18" fmla="*/ 76 w 136"/>
                <a:gd name="T19" fmla="*/ 0 h 208"/>
                <a:gd name="T20" fmla="*/ 5 w 136"/>
                <a:gd name="T21" fmla="*/ 58 h 208"/>
                <a:gd name="T22" fmla="*/ 93 w 136"/>
                <a:gd name="T23" fmla="*/ 150 h 208"/>
                <a:gd name="T24" fmla="*/ 66 w 136"/>
                <a:gd name="T25" fmla="*/ 169 h 208"/>
                <a:gd name="T26" fmla="*/ 66 w 136"/>
                <a:gd name="T27" fmla="*/ 169 h 208"/>
                <a:gd name="T28" fmla="*/ 66 w 136"/>
                <a:gd name="T29" fmla="*/ 169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6" h="208">
                  <a:moveTo>
                    <a:pt x="66" y="169"/>
                  </a:moveTo>
                  <a:cubicBezTo>
                    <a:pt x="40" y="169"/>
                    <a:pt x="32" y="148"/>
                    <a:pt x="18" y="148"/>
                  </a:cubicBezTo>
                  <a:cubicBezTo>
                    <a:pt x="8" y="148"/>
                    <a:pt x="0" y="162"/>
                    <a:pt x="0" y="171"/>
                  </a:cubicBezTo>
                  <a:cubicBezTo>
                    <a:pt x="0" y="190"/>
                    <a:pt x="30" y="208"/>
                    <a:pt x="67" y="208"/>
                  </a:cubicBezTo>
                  <a:cubicBezTo>
                    <a:pt x="107" y="208"/>
                    <a:pt x="136" y="186"/>
                    <a:pt x="136" y="146"/>
                  </a:cubicBezTo>
                  <a:cubicBezTo>
                    <a:pt x="136" y="76"/>
                    <a:pt x="48" y="81"/>
                    <a:pt x="48" y="53"/>
                  </a:cubicBezTo>
                  <a:cubicBezTo>
                    <a:pt x="48" y="45"/>
                    <a:pt x="56" y="37"/>
                    <a:pt x="76" y="37"/>
                  </a:cubicBezTo>
                  <a:cubicBezTo>
                    <a:pt x="98" y="37"/>
                    <a:pt x="104" y="47"/>
                    <a:pt x="114" y="47"/>
                  </a:cubicBezTo>
                  <a:cubicBezTo>
                    <a:pt x="126" y="47"/>
                    <a:pt x="131" y="32"/>
                    <a:pt x="131" y="24"/>
                  </a:cubicBezTo>
                  <a:cubicBezTo>
                    <a:pt x="131" y="3"/>
                    <a:pt x="90" y="0"/>
                    <a:pt x="76" y="0"/>
                  </a:cubicBezTo>
                  <a:cubicBezTo>
                    <a:pt x="41" y="0"/>
                    <a:pt x="5" y="16"/>
                    <a:pt x="5" y="58"/>
                  </a:cubicBezTo>
                  <a:cubicBezTo>
                    <a:pt x="5" y="123"/>
                    <a:pt x="93" y="117"/>
                    <a:pt x="93" y="150"/>
                  </a:cubicBezTo>
                  <a:cubicBezTo>
                    <a:pt x="93" y="164"/>
                    <a:pt x="78" y="169"/>
                    <a:pt x="66" y="169"/>
                  </a:cubicBezTo>
                  <a:close/>
                  <a:moveTo>
                    <a:pt x="66" y="169"/>
                  </a:moveTo>
                  <a:cubicBezTo>
                    <a:pt x="66" y="169"/>
                    <a:pt x="66" y="169"/>
                    <a:pt x="66" y="169"/>
                  </a:cubicBezTo>
                </a:path>
              </a:pathLst>
            </a:custGeom>
            <a:solidFill>
              <a:srgbClr val="DF268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115"/>
            <p:cNvSpPr>
              <a:spLocks noEditPoints="1"/>
            </p:cNvSpPr>
            <p:nvPr/>
          </p:nvSpPr>
          <p:spPr bwMode="auto">
            <a:xfrm>
              <a:off x="1072112" y="3379459"/>
              <a:ext cx="162870" cy="378457"/>
            </a:xfrm>
            <a:custGeom>
              <a:avLst/>
              <a:gdLst>
                <a:gd name="T0" fmla="*/ 438 w 482"/>
                <a:gd name="T1" fmla="*/ 118 h 1124"/>
                <a:gd name="T2" fmla="*/ 350 w 482"/>
                <a:gd name="T3" fmla="*/ 118 h 1124"/>
                <a:gd name="T4" fmla="*/ 350 w 482"/>
                <a:gd name="T5" fmla="*/ 44 h 1124"/>
                <a:gd name="T6" fmla="*/ 306 w 482"/>
                <a:gd name="T7" fmla="*/ 0 h 1124"/>
                <a:gd name="T8" fmla="*/ 23 w 482"/>
                <a:gd name="T9" fmla="*/ 0 h 1124"/>
                <a:gd name="T10" fmla="*/ 0 w 482"/>
                <a:gd name="T11" fmla="*/ 23 h 1124"/>
                <a:gd name="T12" fmla="*/ 23 w 482"/>
                <a:gd name="T13" fmla="*/ 45 h 1124"/>
                <a:gd name="T14" fmla="*/ 305 w 482"/>
                <a:gd name="T15" fmla="*/ 45 h 1124"/>
                <a:gd name="T16" fmla="*/ 305 w 482"/>
                <a:gd name="T17" fmla="*/ 1102 h 1124"/>
                <a:gd name="T18" fmla="*/ 327 w 482"/>
                <a:gd name="T19" fmla="*/ 1124 h 1124"/>
                <a:gd name="T20" fmla="*/ 350 w 482"/>
                <a:gd name="T21" fmla="*/ 1102 h 1124"/>
                <a:gd name="T22" fmla="*/ 350 w 482"/>
                <a:gd name="T23" fmla="*/ 163 h 1124"/>
                <a:gd name="T24" fmla="*/ 437 w 482"/>
                <a:gd name="T25" fmla="*/ 163 h 1124"/>
                <a:gd name="T26" fmla="*/ 437 w 482"/>
                <a:gd name="T27" fmla="*/ 994 h 1124"/>
                <a:gd name="T28" fmla="*/ 459 w 482"/>
                <a:gd name="T29" fmla="*/ 1016 h 1124"/>
                <a:gd name="T30" fmla="*/ 482 w 482"/>
                <a:gd name="T31" fmla="*/ 994 h 1124"/>
                <a:gd name="T32" fmla="*/ 482 w 482"/>
                <a:gd name="T33" fmla="*/ 162 h 1124"/>
                <a:gd name="T34" fmla="*/ 438 w 482"/>
                <a:gd name="T35" fmla="*/ 118 h 1124"/>
                <a:gd name="T36" fmla="*/ 438 w 482"/>
                <a:gd name="T37" fmla="*/ 118 h 1124"/>
                <a:gd name="T38" fmla="*/ 438 w 482"/>
                <a:gd name="T39" fmla="*/ 118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2" h="1124">
                  <a:moveTo>
                    <a:pt x="438" y="118"/>
                  </a:moveTo>
                  <a:cubicBezTo>
                    <a:pt x="350" y="118"/>
                    <a:pt x="350" y="118"/>
                    <a:pt x="350" y="118"/>
                  </a:cubicBezTo>
                  <a:cubicBezTo>
                    <a:pt x="350" y="44"/>
                    <a:pt x="350" y="44"/>
                    <a:pt x="350" y="44"/>
                  </a:cubicBezTo>
                  <a:cubicBezTo>
                    <a:pt x="350" y="20"/>
                    <a:pt x="330" y="0"/>
                    <a:pt x="30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05" y="45"/>
                    <a:pt x="305" y="45"/>
                    <a:pt x="305" y="45"/>
                  </a:cubicBezTo>
                  <a:cubicBezTo>
                    <a:pt x="305" y="1102"/>
                    <a:pt x="305" y="1102"/>
                    <a:pt x="305" y="1102"/>
                  </a:cubicBezTo>
                  <a:cubicBezTo>
                    <a:pt x="305" y="1114"/>
                    <a:pt x="315" y="1124"/>
                    <a:pt x="327" y="1124"/>
                  </a:cubicBezTo>
                  <a:cubicBezTo>
                    <a:pt x="340" y="1124"/>
                    <a:pt x="350" y="1114"/>
                    <a:pt x="350" y="1102"/>
                  </a:cubicBezTo>
                  <a:cubicBezTo>
                    <a:pt x="350" y="163"/>
                    <a:pt x="350" y="163"/>
                    <a:pt x="350" y="163"/>
                  </a:cubicBezTo>
                  <a:cubicBezTo>
                    <a:pt x="437" y="163"/>
                    <a:pt x="437" y="163"/>
                    <a:pt x="437" y="163"/>
                  </a:cubicBezTo>
                  <a:cubicBezTo>
                    <a:pt x="437" y="994"/>
                    <a:pt x="437" y="994"/>
                    <a:pt x="437" y="994"/>
                  </a:cubicBezTo>
                  <a:cubicBezTo>
                    <a:pt x="437" y="1006"/>
                    <a:pt x="447" y="1016"/>
                    <a:pt x="459" y="1016"/>
                  </a:cubicBezTo>
                  <a:cubicBezTo>
                    <a:pt x="472" y="1016"/>
                    <a:pt x="482" y="1006"/>
                    <a:pt x="482" y="994"/>
                  </a:cubicBezTo>
                  <a:cubicBezTo>
                    <a:pt x="482" y="162"/>
                    <a:pt x="482" y="162"/>
                    <a:pt x="482" y="162"/>
                  </a:cubicBezTo>
                  <a:cubicBezTo>
                    <a:pt x="482" y="138"/>
                    <a:pt x="462" y="118"/>
                    <a:pt x="438" y="118"/>
                  </a:cubicBezTo>
                  <a:close/>
                  <a:moveTo>
                    <a:pt x="438" y="118"/>
                  </a:moveTo>
                  <a:cubicBezTo>
                    <a:pt x="438" y="118"/>
                    <a:pt x="438" y="118"/>
                    <a:pt x="438" y="118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116"/>
            <p:cNvSpPr>
              <a:spLocks noEditPoints="1"/>
            </p:cNvSpPr>
            <p:nvPr/>
          </p:nvSpPr>
          <p:spPr bwMode="auto">
            <a:xfrm>
              <a:off x="715575" y="3379459"/>
              <a:ext cx="519407" cy="428677"/>
            </a:xfrm>
            <a:custGeom>
              <a:avLst/>
              <a:gdLst>
                <a:gd name="T0" fmla="*/ 1513 w 1536"/>
                <a:gd name="T1" fmla="*/ 1075 h 1273"/>
                <a:gd name="T2" fmla="*/ 1491 w 1536"/>
                <a:gd name="T3" fmla="*/ 1097 h 1273"/>
                <a:gd name="T4" fmla="*/ 1491 w 1536"/>
                <a:gd name="T5" fmla="*/ 1173 h 1273"/>
                <a:gd name="T6" fmla="*/ 1436 w 1536"/>
                <a:gd name="T7" fmla="*/ 1228 h 1273"/>
                <a:gd name="T8" fmla="*/ 100 w 1536"/>
                <a:gd name="T9" fmla="*/ 1228 h 1273"/>
                <a:gd name="T10" fmla="*/ 45 w 1536"/>
                <a:gd name="T11" fmla="*/ 1173 h 1273"/>
                <a:gd name="T12" fmla="*/ 45 w 1536"/>
                <a:gd name="T13" fmla="*/ 45 h 1273"/>
                <a:gd name="T14" fmla="*/ 973 w 1536"/>
                <a:gd name="T15" fmla="*/ 45 h 1273"/>
                <a:gd name="T16" fmla="*/ 996 w 1536"/>
                <a:gd name="T17" fmla="*/ 23 h 1273"/>
                <a:gd name="T18" fmla="*/ 973 w 1536"/>
                <a:gd name="T19" fmla="*/ 0 h 1273"/>
                <a:gd name="T20" fmla="*/ 44 w 1536"/>
                <a:gd name="T21" fmla="*/ 0 h 1273"/>
                <a:gd name="T22" fmla="*/ 0 w 1536"/>
                <a:gd name="T23" fmla="*/ 44 h 1273"/>
                <a:gd name="T24" fmla="*/ 0 w 1536"/>
                <a:gd name="T25" fmla="*/ 1173 h 1273"/>
                <a:gd name="T26" fmla="*/ 100 w 1536"/>
                <a:gd name="T27" fmla="*/ 1273 h 1273"/>
                <a:gd name="T28" fmla="*/ 1436 w 1536"/>
                <a:gd name="T29" fmla="*/ 1273 h 1273"/>
                <a:gd name="T30" fmla="*/ 1536 w 1536"/>
                <a:gd name="T31" fmla="*/ 1173 h 1273"/>
                <a:gd name="T32" fmla="*/ 1536 w 1536"/>
                <a:gd name="T33" fmla="*/ 1097 h 1273"/>
                <a:gd name="T34" fmla="*/ 1513 w 1536"/>
                <a:gd name="T35" fmla="*/ 1075 h 1273"/>
                <a:gd name="T36" fmla="*/ 1513 w 1536"/>
                <a:gd name="T37" fmla="*/ 1075 h 1273"/>
                <a:gd name="T38" fmla="*/ 1513 w 1536"/>
                <a:gd name="T39" fmla="*/ 1075 h 1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36" h="1273">
                  <a:moveTo>
                    <a:pt x="1513" y="1075"/>
                  </a:moveTo>
                  <a:cubicBezTo>
                    <a:pt x="1501" y="1075"/>
                    <a:pt x="1491" y="1085"/>
                    <a:pt x="1491" y="1097"/>
                  </a:cubicBezTo>
                  <a:cubicBezTo>
                    <a:pt x="1491" y="1173"/>
                    <a:pt x="1491" y="1173"/>
                    <a:pt x="1491" y="1173"/>
                  </a:cubicBezTo>
                  <a:cubicBezTo>
                    <a:pt x="1491" y="1203"/>
                    <a:pt x="1466" y="1228"/>
                    <a:pt x="1436" y="1228"/>
                  </a:cubicBezTo>
                  <a:cubicBezTo>
                    <a:pt x="100" y="1228"/>
                    <a:pt x="100" y="1228"/>
                    <a:pt x="100" y="1228"/>
                  </a:cubicBezTo>
                  <a:cubicBezTo>
                    <a:pt x="70" y="1228"/>
                    <a:pt x="45" y="1203"/>
                    <a:pt x="45" y="1173"/>
                  </a:cubicBezTo>
                  <a:cubicBezTo>
                    <a:pt x="45" y="45"/>
                    <a:pt x="45" y="45"/>
                    <a:pt x="45" y="45"/>
                  </a:cubicBezTo>
                  <a:cubicBezTo>
                    <a:pt x="973" y="45"/>
                    <a:pt x="973" y="45"/>
                    <a:pt x="973" y="45"/>
                  </a:cubicBezTo>
                  <a:cubicBezTo>
                    <a:pt x="986" y="45"/>
                    <a:pt x="996" y="35"/>
                    <a:pt x="996" y="23"/>
                  </a:cubicBezTo>
                  <a:cubicBezTo>
                    <a:pt x="996" y="10"/>
                    <a:pt x="986" y="0"/>
                    <a:pt x="973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20" y="0"/>
                    <a:pt x="0" y="20"/>
                    <a:pt x="0" y="44"/>
                  </a:cubicBezTo>
                  <a:cubicBezTo>
                    <a:pt x="0" y="1173"/>
                    <a:pt x="0" y="1173"/>
                    <a:pt x="0" y="1173"/>
                  </a:cubicBezTo>
                  <a:cubicBezTo>
                    <a:pt x="0" y="1228"/>
                    <a:pt x="45" y="1273"/>
                    <a:pt x="100" y="1273"/>
                  </a:cubicBezTo>
                  <a:cubicBezTo>
                    <a:pt x="1436" y="1273"/>
                    <a:pt x="1436" y="1273"/>
                    <a:pt x="1436" y="1273"/>
                  </a:cubicBezTo>
                  <a:cubicBezTo>
                    <a:pt x="1491" y="1273"/>
                    <a:pt x="1536" y="1228"/>
                    <a:pt x="1536" y="1173"/>
                  </a:cubicBezTo>
                  <a:cubicBezTo>
                    <a:pt x="1536" y="1097"/>
                    <a:pt x="1536" y="1097"/>
                    <a:pt x="1536" y="1097"/>
                  </a:cubicBezTo>
                  <a:cubicBezTo>
                    <a:pt x="1536" y="1085"/>
                    <a:pt x="1526" y="1075"/>
                    <a:pt x="1513" y="1075"/>
                  </a:cubicBezTo>
                  <a:close/>
                  <a:moveTo>
                    <a:pt x="1513" y="1075"/>
                  </a:moveTo>
                  <a:cubicBezTo>
                    <a:pt x="1513" y="1075"/>
                    <a:pt x="1513" y="1075"/>
                    <a:pt x="1513" y="107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Freeform 117"/>
            <p:cNvSpPr>
              <a:spLocks noEditPoints="1"/>
            </p:cNvSpPr>
            <p:nvPr/>
          </p:nvSpPr>
          <p:spPr bwMode="auto">
            <a:xfrm>
              <a:off x="975556" y="3525958"/>
              <a:ext cx="34683" cy="15260"/>
            </a:xfrm>
            <a:custGeom>
              <a:avLst/>
              <a:gdLst>
                <a:gd name="T0" fmla="*/ 0 w 102"/>
                <a:gd name="T1" fmla="*/ 23 h 45"/>
                <a:gd name="T2" fmla="*/ 23 w 102"/>
                <a:gd name="T3" fmla="*/ 45 h 45"/>
                <a:gd name="T4" fmla="*/ 80 w 102"/>
                <a:gd name="T5" fmla="*/ 45 h 45"/>
                <a:gd name="T6" fmla="*/ 102 w 102"/>
                <a:gd name="T7" fmla="*/ 23 h 45"/>
                <a:gd name="T8" fmla="*/ 80 w 102"/>
                <a:gd name="T9" fmla="*/ 0 h 45"/>
                <a:gd name="T10" fmla="*/ 23 w 102"/>
                <a:gd name="T11" fmla="*/ 0 h 45"/>
                <a:gd name="T12" fmla="*/ 0 w 102"/>
                <a:gd name="T13" fmla="*/ 23 h 45"/>
                <a:gd name="T14" fmla="*/ 0 w 102"/>
                <a:gd name="T15" fmla="*/ 23 h 45"/>
                <a:gd name="T16" fmla="*/ 0 w 102"/>
                <a:gd name="T1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45">
                  <a:moveTo>
                    <a:pt x="0" y="23"/>
                  </a:moveTo>
                  <a:cubicBezTo>
                    <a:pt x="0" y="35"/>
                    <a:pt x="10" y="45"/>
                    <a:pt x="23" y="45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92" y="45"/>
                    <a:pt x="102" y="35"/>
                    <a:pt x="102" y="23"/>
                  </a:cubicBezTo>
                  <a:cubicBezTo>
                    <a:pt x="102" y="10"/>
                    <a:pt x="92" y="0"/>
                    <a:pt x="8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lose/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Freeform 118"/>
            <p:cNvSpPr>
              <a:spLocks noEditPoints="1"/>
            </p:cNvSpPr>
            <p:nvPr/>
          </p:nvSpPr>
          <p:spPr bwMode="auto">
            <a:xfrm>
              <a:off x="1017453" y="3525958"/>
              <a:ext cx="54660" cy="15260"/>
            </a:xfrm>
            <a:custGeom>
              <a:avLst/>
              <a:gdLst>
                <a:gd name="T0" fmla="*/ 0 w 161"/>
                <a:gd name="T1" fmla="*/ 23 h 45"/>
                <a:gd name="T2" fmla="*/ 22 w 161"/>
                <a:gd name="T3" fmla="*/ 45 h 45"/>
                <a:gd name="T4" fmla="*/ 138 w 161"/>
                <a:gd name="T5" fmla="*/ 45 h 45"/>
                <a:gd name="T6" fmla="*/ 161 w 161"/>
                <a:gd name="T7" fmla="*/ 23 h 45"/>
                <a:gd name="T8" fmla="*/ 138 w 161"/>
                <a:gd name="T9" fmla="*/ 0 h 45"/>
                <a:gd name="T10" fmla="*/ 22 w 161"/>
                <a:gd name="T11" fmla="*/ 0 h 45"/>
                <a:gd name="T12" fmla="*/ 0 w 161"/>
                <a:gd name="T13" fmla="*/ 23 h 45"/>
                <a:gd name="T14" fmla="*/ 0 w 161"/>
                <a:gd name="T15" fmla="*/ 23 h 45"/>
                <a:gd name="T16" fmla="*/ 0 w 161"/>
                <a:gd name="T1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1" h="45">
                  <a:moveTo>
                    <a:pt x="0" y="23"/>
                  </a:moveTo>
                  <a:cubicBezTo>
                    <a:pt x="0" y="35"/>
                    <a:pt x="10" y="45"/>
                    <a:pt x="22" y="45"/>
                  </a:cubicBezTo>
                  <a:cubicBezTo>
                    <a:pt x="138" y="45"/>
                    <a:pt x="138" y="45"/>
                    <a:pt x="138" y="45"/>
                  </a:cubicBezTo>
                  <a:cubicBezTo>
                    <a:pt x="151" y="45"/>
                    <a:pt x="161" y="35"/>
                    <a:pt x="161" y="23"/>
                  </a:cubicBezTo>
                  <a:cubicBezTo>
                    <a:pt x="161" y="10"/>
                    <a:pt x="151" y="0"/>
                    <a:pt x="13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lose/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119"/>
            <p:cNvSpPr>
              <a:spLocks noEditPoints="1"/>
            </p:cNvSpPr>
            <p:nvPr/>
          </p:nvSpPr>
          <p:spPr bwMode="auto">
            <a:xfrm>
              <a:off x="975556" y="3559531"/>
              <a:ext cx="99886" cy="15260"/>
            </a:xfrm>
            <a:custGeom>
              <a:avLst/>
              <a:gdLst>
                <a:gd name="T0" fmla="*/ 272 w 295"/>
                <a:gd name="T1" fmla="*/ 0 h 45"/>
                <a:gd name="T2" fmla="*/ 23 w 295"/>
                <a:gd name="T3" fmla="*/ 0 h 45"/>
                <a:gd name="T4" fmla="*/ 0 w 295"/>
                <a:gd name="T5" fmla="*/ 22 h 45"/>
                <a:gd name="T6" fmla="*/ 23 w 295"/>
                <a:gd name="T7" fmla="*/ 45 h 45"/>
                <a:gd name="T8" fmla="*/ 272 w 295"/>
                <a:gd name="T9" fmla="*/ 45 h 45"/>
                <a:gd name="T10" fmla="*/ 295 w 295"/>
                <a:gd name="T11" fmla="*/ 22 h 45"/>
                <a:gd name="T12" fmla="*/ 272 w 295"/>
                <a:gd name="T13" fmla="*/ 0 h 45"/>
                <a:gd name="T14" fmla="*/ 272 w 295"/>
                <a:gd name="T15" fmla="*/ 0 h 45"/>
                <a:gd name="T16" fmla="*/ 272 w 295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5" h="45">
                  <a:moveTo>
                    <a:pt x="27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272" y="45"/>
                    <a:pt x="272" y="45"/>
                    <a:pt x="272" y="45"/>
                  </a:cubicBezTo>
                  <a:cubicBezTo>
                    <a:pt x="285" y="45"/>
                    <a:pt x="295" y="35"/>
                    <a:pt x="295" y="22"/>
                  </a:cubicBezTo>
                  <a:cubicBezTo>
                    <a:pt x="295" y="10"/>
                    <a:pt x="285" y="0"/>
                    <a:pt x="272" y="0"/>
                  </a:cubicBezTo>
                  <a:close/>
                  <a:moveTo>
                    <a:pt x="272" y="0"/>
                  </a:moveTo>
                  <a:cubicBezTo>
                    <a:pt x="272" y="0"/>
                    <a:pt x="272" y="0"/>
                    <a:pt x="272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120"/>
            <p:cNvSpPr>
              <a:spLocks noEditPoints="1"/>
            </p:cNvSpPr>
            <p:nvPr/>
          </p:nvSpPr>
          <p:spPr bwMode="auto">
            <a:xfrm>
              <a:off x="1086540" y="3559531"/>
              <a:ext cx="43561" cy="15260"/>
            </a:xfrm>
            <a:custGeom>
              <a:avLst/>
              <a:gdLst>
                <a:gd name="T0" fmla="*/ 107 w 129"/>
                <a:gd name="T1" fmla="*/ 45 h 45"/>
                <a:gd name="T2" fmla="*/ 129 w 129"/>
                <a:gd name="T3" fmla="*/ 22 h 45"/>
                <a:gd name="T4" fmla="*/ 107 w 129"/>
                <a:gd name="T5" fmla="*/ 0 h 45"/>
                <a:gd name="T6" fmla="*/ 23 w 129"/>
                <a:gd name="T7" fmla="*/ 0 h 45"/>
                <a:gd name="T8" fmla="*/ 0 w 129"/>
                <a:gd name="T9" fmla="*/ 22 h 45"/>
                <a:gd name="T10" fmla="*/ 23 w 129"/>
                <a:gd name="T11" fmla="*/ 45 h 45"/>
                <a:gd name="T12" fmla="*/ 107 w 129"/>
                <a:gd name="T13" fmla="*/ 45 h 45"/>
                <a:gd name="T14" fmla="*/ 107 w 129"/>
                <a:gd name="T15" fmla="*/ 45 h 45"/>
                <a:gd name="T16" fmla="*/ 107 w 129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45">
                  <a:moveTo>
                    <a:pt x="107" y="45"/>
                  </a:moveTo>
                  <a:cubicBezTo>
                    <a:pt x="119" y="45"/>
                    <a:pt x="129" y="35"/>
                    <a:pt x="129" y="22"/>
                  </a:cubicBezTo>
                  <a:cubicBezTo>
                    <a:pt x="129" y="10"/>
                    <a:pt x="119" y="0"/>
                    <a:pt x="10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0" y="45"/>
                    <a:pt x="23" y="45"/>
                  </a:cubicBezTo>
                  <a:lnTo>
                    <a:pt x="107" y="45"/>
                  </a:lnTo>
                  <a:close/>
                  <a:moveTo>
                    <a:pt x="107" y="45"/>
                  </a:moveTo>
                  <a:cubicBezTo>
                    <a:pt x="107" y="45"/>
                    <a:pt x="107" y="45"/>
                    <a:pt x="107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21"/>
            <p:cNvSpPr>
              <a:spLocks noEditPoints="1"/>
            </p:cNvSpPr>
            <p:nvPr/>
          </p:nvSpPr>
          <p:spPr bwMode="auto">
            <a:xfrm>
              <a:off x="975556" y="3593104"/>
              <a:ext cx="57157" cy="14983"/>
            </a:xfrm>
            <a:custGeom>
              <a:avLst/>
              <a:gdLst>
                <a:gd name="T0" fmla="*/ 146 w 169"/>
                <a:gd name="T1" fmla="*/ 0 h 45"/>
                <a:gd name="T2" fmla="*/ 23 w 169"/>
                <a:gd name="T3" fmla="*/ 0 h 45"/>
                <a:gd name="T4" fmla="*/ 0 w 169"/>
                <a:gd name="T5" fmla="*/ 23 h 45"/>
                <a:gd name="T6" fmla="*/ 23 w 169"/>
                <a:gd name="T7" fmla="*/ 45 h 45"/>
                <a:gd name="T8" fmla="*/ 146 w 169"/>
                <a:gd name="T9" fmla="*/ 45 h 45"/>
                <a:gd name="T10" fmla="*/ 169 w 169"/>
                <a:gd name="T11" fmla="*/ 23 h 45"/>
                <a:gd name="T12" fmla="*/ 146 w 169"/>
                <a:gd name="T13" fmla="*/ 0 h 45"/>
                <a:gd name="T14" fmla="*/ 146 w 169"/>
                <a:gd name="T15" fmla="*/ 0 h 45"/>
                <a:gd name="T16" fmla="*/ 146 w 169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45">
                  <a:moveTo>
                    <a:pt x="146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146" y="45"/>
                    <a:pt x="146" y="45"/>
                    <a:pt x="146" y="45"/>
                  </a:cubicBezTo>
                  <a:cubicBezTo>
                    <a:pt x="159" y="45"/>
                    <a:pt x="169" y="35"/>
                    <a:pt x="169" y="23"/>
                  </a:cubicBezTo>
                  <a:cubicBezTo>
                    <a:pt x="169" y="10"/>
                    <a:pt x="159" y="0"/>
                    <a:pt x="146" y="0"/>
                  </a:cubicBezTo>
                  <a:close/>
                  <a:moveTo>
                    <a:pt x="146" y="0"/>
                  </a:moveTo>
                  <a:cubicBezTo>
                    <a:pt x="146" y="0"/>
                    <a:pt x="146" y="0"/>
                    <a:pt x="146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Freeform 122"/>
            <p:cNvSpPr>
              <a:spLocks noEditPoints="1"/>
            </p:cNvSpPr>
            <p:nvPr/>
          </p:nvSpPr>
          <p:spPr bwMode="auto">
            <a:xfrm>
              <a:off x="1043811" y="3593104"/>
              <a:ext cx="86290" cy="14983"/>
            </a:xfrm>
            <a:custGeom>
              <a:avLst/>
              <a:gdLst>
                <a:gd name="T0" fmla="*/ 0 w 255"/>
                <a:gd name="T1" fmla="*/ 23 h 45"/>
                <a:gd name="T2" fmla="*/ 22 w 255"/>
                <a:gd name="T3" fmla="*/ 45 h 45"/>
                <a:gd name="T4" fmla="*/ 233 w 255"/>
                <a:gd name="T5" fmla="*/ 45 h 45"/>
                <a:gd name="T6" fmla="*/ 255 w 255"/>
                <a:gd name="T7" fmla="*/ 23 h 45"/>
                <a:gd name="T8" fmla="*/ 233 w 255"/>
                <a:gd name="T9" fmla="*/ 0 h 45"/>
                <a:gd name="T10" fmla="*/ 22 w 255"/>
                <a:gd name="T11" fmla="*/ 0 h 45"/>
                <a:gd name="T12" fmla="*/ 0 w 255"/>
                <a:gd name="T13" fmla="*/ 23 h 45"/>
                <a:gd name="T14" fmla="*/ 0 w 255"/>
                <a:gd name="T15" fmla="*/ 23 h 45"/>
                <a:gd name="T16" fmla="*/ 0 w 255"/>
                <a:gd name="T1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5" h="45">
                  <a:moveTo>
                    <a:pt x="0" y="23"/>
                  </a:moveTo>
                  <a:cubicBezTo>
                    <a:pt x="0" y="35"/>
                    <a:pt x="10" y="45"/>
                    <a:pt x="22" y="45"/>
                  </a:cubicBezTo>
                  <a:cubicBezTo>
                    <a:pt x="233" y="45"/>
                    <a:pt x="233" y="45"/>
                    <a:pt x="233" y="45"/>
                  </a:cubicBezTo>
                  <a:cubicBezTo>
                    <a:pt x="245" y="45"/>
                    <a:pt x="255" y="35"/>
                    <a:pt x="255" y="23"/>
                  </a:cubicBezTo>
                  <a:cubicBezTo>
                    <a:pt x="255" y="10"/>
                    <a:pt x="245" y="0"/>
                    <a:pt x="233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lose/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123"/>
            <p:cNvSpPr>
              <a:spLocks noEditPoints="1"/>
            </p:cNvSpPr>
            <p:nvPr/>
          </p:nvSpPr>
          <p:spPr bwMode="auto">
            <a:xfrm>
              <a:off x="761634" y="3525958"/>
              <a:ext cx="185899" cy="233345"/>
            </a:xfrm>
            <a:custGeom>
              <a:avLst/>
              <a:gdLst>
                <a:gd name="T0" fmla="*/ 0 w 550"/>
                <a:gd name="T1" fmla="*/ 41 h 693"/>
                <a:gd name="T2" fmla="*/ 0 w 550"/>
                <a:gd name="T3" fmla="*/ 653 h 693"/>
                <a:gd name="T4" fmla="*/ 41 w 550"/>
                <a:gd name="T5" fmla="*/ 693 h 693"/>
                <a:gd name="T6" fmla="*/ 510 w 550"/>
                <a:gd name="T7" fmla="*/ 693 h 693"/>
                <a:gd name="T8" fmla="*/ 550 w 550"/>
                <a:gd name="T9" fmla="*/ 653 h 693"/>
                <a:gd name="T10" fmla="*/ 550 w 550"/>
                <a:gd name="T11" fmla="*/ 41 h 693"/>
                <a:gd name="T12" fmla="*/ 510 w 550"/>
                <a:gd name="T13" fmla="*/ 0 h 693"/>
                <a:gd name="T14" fmla="*/ 41 w 550"/>
                <a:gd name="T15" fmla="*/ 0 h 693"/>
                <a:gd name="T16" fmla="*/ 0 w 550"/>
                <a:gd name="T17" fmla="*/ 41 h 693"/>
                <a:gd name="T18" fmla="*/ 45 w 550"/>
                <a:gd name="T19" fmla="*/ 45 h 693"/>
                <a:gd name="T20" fmla="*/ 505 w 550"/>
                <a:gd name="T21" fmla="*/ 45 h 693"/>
                <a:gd name="T22" fmla="*/ 505 w 550"/>
                <a:gd name="T23" fmla="*/ 648 h 693"/>
                <a:gd name="T24" fmla="*/ 45 w 550"/>
                <a:gd name="T25" fmla="*/ 648 h 693"/>
                <a:gd name="T26" fmla="*/ 45 w 550"/>
                <a:gd name="T27" fmla="*/ 45 h 693"/>
                <a:gd name="T28" fmla="*/ 45 w 550"/>
                <a:gd name="T29" fmla="*/ 45 h 693"/>
                <a:gd name="T30" fmla="*/ 45 w 550"/>
                <a:gd name="T31" fmla="*/ 45 h 6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693">
                  <a:moveTo>
                    <a:pt x="0" y="41"/>
                  </a:moveTo>
                  <a:cubicBezTo>
                    <a:pt x="0" y="653"/>
                    <a:pt x="0" y="653"/>
                    <a:pt x="0" y="653"/>
                  </a:cubicBezTo>
                  <a:cubicBezTo>
                    <a:pt x="0" y="675"/>
                    <a:pt x="19" y="693"/>
                    <a:pt x="41" y="693"/>
                  </a:cubicBezTo>
                  <a:cubicBezTo>
                    <a:pt x="510" y="693"/>
                    <a:pt x="510" y="693"/>
                    <a:pt x="510" y="693"/>
                  </a:cubicBezTo>
                  <a:cubicBezTo>
                    <a:pt x="532" y="693"/>
                    <a:pt x="550" y="675"/>
                    <a:pt x="550" y="653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0" y="18"/>
                    <a:pt x="532" y="0"/>
                    <a:pt x="510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19" y="0"/>
                    <a:pt x="0" y="18"/>
                    <a:pt x="0" y="41"/>
                  </a:cubicBezTo>
                  <a:close/>
                  <a:moveTo>
                    <a:pt x="45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5" y="648"/>
                    <a:pt x="505" y="648"/>
                    <a:pt x="505" y="648"/>
                  </a:cubicBezTo>
                  <a:cubicBezTo>
                    <a:pt x="45" y="648"/>
                    <a:pt x="45" y="648"/>
                    <a:pt x="45" y="648"/>
                  </a:cubicBezTo>
                  <a:lnTo>
                    <a:pt x="45" y="45"/>
                  </a:lnTo>
                  <a:close/>
                  <a:moveTo>
                    <a:pt x="45" y="45"/>
                  </a:moveTo>
                  <a:cubicBezTo>
                    <a:pt x="45" y="45"/>
                    <a:pt x="45" y="45"/>
                    <a:pt x="45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124"/>
            <p:cNvSpPr>
              <a:spLocks noEditPoints="1"/>
            </p:cNvSpPr>
            <p:nvPr/>
          </p:nvSpPr>
          <p:spPr bwMode="auto">
            <a:xfrm>
              <a:off x="975556" y="3647209"/>
              <a:ext cx="36347" cy="15260"/>
            </a:xfrm>
            <a:custGeom>
              <a:avLst/>
              <a:gdLst>
                <a:gd name="T0" fmla="*/ 23 w 107"/>
                <a:gd name="T1" fmla="*/ 0 h 45"/>
                <a:gd name="T2" fmla="*/ 0 w 107"/>
                <a:gd name="T3" fmla="*/ 22 h 45"/>
                <a:gd name="T4" fmla="*/ 23 w 107"/>
                <a:gd name="T5" fmla="*/ 45 h 45"/>
                <a:gd name="T6" fmla="*/ 84 w 107"/>
                <a:gd name="T7" fmla="*/ 45 h 45"/>
                <a:gd name="T8" fmla="*/ 107 w 107"/>
                <a:gd name="T9" fmla="*/ 22 h 45"/>
                <a:gd name="T10" fmla="*/ 84 w 107"/>
                <a:gd name="T11" fmla="*/ 0 h 45"/>
                <a:gd name="T12" fmla="*/ 23 w 107"/>
                <a:gd name="T13" fmla="*/ 0 h 45"/>
                <a:gd name="T14" fmla="*/ 23 w 107"/>
                <a:gd name="T15" fmla="*/ 0 h 45"/>
                <a:gd name="T16" fmla="*/ 23 w 107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45">
                  <a:moveTo>
                    <a:pt x="23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97" y="45"/>
                    <a:pt x="107" y="35"/>
                    <a:pt x="107" y="22"/>
                  </a:cubicBezTo>
                  <a:cubicBezTo>
                    <a:pt x="107" y="10"/>
                    <a:pt x="97" y="0"/>
                    <a:pt x="84" y="0"/>
                  </a:cubicBezTo>
                  <a:lnTo>
                    <a:pt x="23" y="0"/>
                  </a:lnTo>
                  <a:close/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Freeform 125"/>
            <p:cNvSpPr>
              <a:spLocks noEditPoints="1"/>
            </p:cNvSpPr>
            <p:nvPr/>
          </p:nvSpPr>
          <p:spPr bwMode="auto">
            <a:xfrm>
              <a:off x="1029661" y="3647209"/>
              <a:ext cx="48833" cy="15260"/>
            </a:xfrm>
            <a:custGeom>
              <a:avLst/>
              <a:gdLst>
                <a:gd name="T0" fmla="*/ 122 w 144"/>
                <a:gd name="T1" fmla="*/ 0 h 45"/>
                <a:gd name="T2" fmla="*/ 22 w 144"/>
                <a:gd name="T3" fmla="*/ 0 h 45"/>
                <a:gd name="T4" fmla="*/ 0 w 144"/>
                <a:gd name="T5" fmla="*/ 22 h 45"/>
                <a:gd name="T6" fmla="*/ 22 w 144"/>
                <a:gd name="T7" fmla="*/ 45 h 45"/>
                <a:gd name="T8" fmla="*/ 122 w 144"/>
                <a:gd name="T9" fmla="*/ 45 h 45"/>
                <a:gd name="T10" fmla="*/ 144 w 144"/>
                <a:gd name="T11" fmla="*/ 22 h 45"/>
                <a:gd name="T12" fmla="*/ 122 w 144"/>
                <a:gd name="T13" fmla="*/ 0 h 45"/>
                <a:gd name="T14" fmla="*/ 122 w 144"/>
                <a:gd name="T15" fmla="*/ 0 h 45"/>
                <a:gd name="T16" fmla="*/ 122 w 144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45">
                  <a:moveTo>
                    <a:pt x="122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122" y="45"/>
                    <a:pt x="122" y="45"/>
                    <a:pt x="122" y="45"/>
                  </a:cubicBezTo>
                  <a:cubicBezTo>
                    <a:pt x="134" y="45"/>
                    <a:pt x="144" y="35"/>
                    <a:pt x="144" y="22"/>
                  </a:cubicBezTo>
                  <a:cubicBezTo>
                    <a:pt x="144" y="10"/>
                    <a:pt x="134" y="0"/>
                    <a:pt x="122" y="0"/>
                  </a:cubicBezTo>
                  <a:close/>
                  <a:moveTo>
                    <a:pt x="122" y="0"/>
                  </a:move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Freeform 126"/>
            <p:cNvSpPr>
              <a:spLocks noEditPoints="1"/>
            </p:cNvSpPr>
            <p:nvPr/>
          </p:nvSpPr>
          <p:spPr bwMode="auto">
            <a:xfrm>
              <a:off x="1092367" y="3647209"/>
              <a:ext cx="58544" cy="15260"/>
            </a:xfrm>
            <a:custGeom>
              <a:avLst/>
              <a:gdLst>
                <a:gd name="T0" fmla="*/ 150 w 173"/>
                <a:gd name="T1" fmla="*/ 0 h 45"/>
                <a:gd name="T2" fmla="*/ 22 w 173"/>
                <a:gd name="T3" fmla="*/ 0 h 45"/>
                <a:gd name="T4" fmla="*/ 0 w 173"/>
                <a:gd name="T5" fmla="*/ 22 h 45"/>
                <a:gd name="T6" fmla="*/ 22 w 173"/>
                <a:gd name="T7" fmla="*/ 45 h 45"/>
                <a:gd name="T8" fmla="*/ 150 w 173"/>
                <a:gd name="T9" fmla="*/ 45 h 45"/>
                <a:gd name="T10" fmla="*/ 173 w 173"/>
                <a:gd name="T11" fmla="*/ 22 h 45"/>
                <a:gd name="T12" fmla="*/ 150 w 173"/>
                <a:gd name="T13" fmla="*/ 0 h 45"/>
                <a:gd name="T14" fmla="*/ 150 w 173"/>
                <a:gd name="T15" fmla="*/ 0 h 45"/>
                <a:gd name="T16" fmla="*/ 150 w 173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3" h="45">
                  <a:moveTo>
                    <a:pt x="15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150" y="45"/>
                    <a:pt x="150" y="45"/>
                    <a:pt x="150" y="45"/>
                  </a:cubicBezTo>
                  <a:cubicBezTo>
                    <a:pt x="163" y="45"/>
                    <a:pt x="173" y="35"/>
                    <a:pt x="173" y="22"/>
                  </a:cubicBezTo>
                  <a:cubicBezTo>
                    <a:pt x="173" y="10"/>
                    <a:pt x="163" y="0"/>
                    <a:pt x="150" y="0"/>
                  </a:cubicBezTo>
                  <a:close/>
                  <a:moveTo>
                    <a:pt x="150" y="0"/>
                  </a:moveTo>
                  <a:cubicBezTo>
                    <a:pt x="150" y="0"/>
                    <a:pt x="150" y="0"/>
                    <a:pt x="150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Freeform 127"/>
            <p:cNvSpPr>
              <a:spLocks noEditPoints="1"/>
            </p:cNvSpPr>
            <p:nvPr/>
          </p:nvSpPr>
          <p:spPr bwMode="auto">
            <a:xfrm>
              <a:off x="975556" y="3679672"/>
              <a:ext cx="69365" cy="14983"/>
            </a:xfrm>
            <a:custGeom>
              <a:avLst/>
              <a:gdLst>
                <a:gd name="T0" fmla="*/ 205 w 205"/>
                <a:gd name="T1" fmla="*/ 23 h 45"/>
                <a:gd name="T2" fmla="*/ 182 w 205"/>
                <a:gd name="T3" fmla="*/ 0 h 45"/>
                <a:gd name="T4" fmla="*/ 23 w 205"/>
                <a:gd name="T5" fmla="*/ 0 h 45"/>
                <a:gd name="T6" fmla="*/ 0 w 205"/>
                <a:gd name="T7" fmla="*/ 23 h 45"/>
                <a:gd name="T8" fmla="*/ 23 w 205"/>
                <a:gd name="T9" fmla="*/ 45 h 45"/>
                <a:gd name="T10" fmla="*/ 182 w 205"/>
                <a:gd name="T11" fmla="*/ 45 h 45"/>
                <a:gd name="T12" fmla="*/ 205 w 205"/>
                <a:gd name="T13" fmla="*/ 23 h 45"/>
                <a:gd name="T14" fmla="*/ 205 w 205"/>
                <a:gd name="T15" fmla="*/ 23 h 45"/>
                <a:gd name="T16" fmla="*/ 205 w 205"/>
                <a:gd name="T1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5" h="45">
                  <a:moveTo>
                    <a:pt x="205" y="23"/>
                  </a:moveTo>
                  <a:cubicBezTo>
                    <a:pt x="205" y="10"/>
                    <a:pt x="195" y="0"/>
                    <a:pt x="18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182" y="45"/>
                    <a:pt x="182" y="45"/>
                    <a:pt x="182" y="45"/>
                  </a:cubicBezTo>
                  <a:cubicBezTo>
                    <a:pt x="195" y="45"/>
                    <a:pt x="205" y="35"/>
                    <a:pt x="205" y="23"/>
                  </a:cubicBezTo>
                  <a:close/>
                  <a:moveTo>
                    <a:pt x="205" y="23"/>
                  </a:moveTo>
                  <a:cubicBezTo>
                    <a:pt x="205" y="23"/>
                    <a:pt x="205" y="23"/>
                    <a:pt x="205" y="23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Freeform 128"/>
            <p:cNvSpPr>
              <a:spLocks noEditPoints="1"/>
            </p:cNvSpPr>
            <p:nvPr/>
          </p:nvSpPr>
          <p:spPr bwMode="auto">
            <a:xfrm>
              <a:off x="1063234" y="3679672"/>
              <a:ext cx="28301" cy="14983"/>
            </a:xfrm>
            <a:custGeom>
              <a:avLst/>
              <a:gdLst>
                <a:gd name="T0" fmla="*/ 0 w 84"/>
                <a:gd name="T1" fmla="*/ 23 h 45"/>
                <a:gd name="T2" fmla="*/ 23 w 84"/>
                <a:gd name="T3" fmla="*/ 45 h 45"/>
                <a:gd name="T4" fmla="*/ 62 w 84"/>
                <a:gd name="T5" fmla="*/ 45 h 45"/>
                <a:gd name="T6" fmla="*/ 84 w 84"/>
                <a:gd name="T7" fmla="*/ 23 h 45"/>
                <a:gd name="T8" fmla="*/ 62 w 84"/>
                <a:gd name="T9" fmla="*/ 0 h 45"/>
                <a:gd name="T10" fmla="*/ 23 w 84"/>
                <a:gd name="T11" fmla="*/ 0 h 45"/>
                <a:gd name="T12" fmla="*/ 0 w 84"/>
                <a:gd name="T13" fmla="*/ 23 h 45"/>
                <a:gd name="T14" fmla="*/ 0 w 84"/>
                <a:gd name="T15" fmla="*/ 23 h 45"/>
                <a:gd name="T16" fmla="*/ 0 w 84"/>
                <a:gd name="T1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45">
                  <a:moveTo>
                    <a:pt x="0" y="23"/>
                  </a:moveTo>
                  <a:cubicBezTo>
                    <a:pt x="0" y="35"/>
                    <a:pt x="10" y="45"/>
                    <a:pt x="23" y="45"/>
                  </a:cubicBezTo>
                  <a:cubicBezTo>
                    <a:pt x="62" y="45"/>
                    <a:pt x="62" y="45"/>
                    <a:pt x="62" y="45"/>
                  </a:cubicBezTo>
                  <a:cubicBezTo>
                    <a:pt x="74" y="45"/>
                    <a:pt x="84" y="35"/>
                    <a:pt x="84" y="23"/>
                  </a:cubicBezTo>
                  <a:cubicBezTo>
                    <a:pt x="84" y="10"/>
                    <a:pt x="74" y="0"/>
                    <a:pt x="62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lose/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Freeform 129"/>
            <p:cNvSpPr>
              <a:spLocks noEditPoints="1"/>
            </p:cNvSpPr>
            <p:nvPr/>
          </p:nvSpPr>
          <p:spPr bwMode="auto">
            <a:xfrm>
              <a:off x="1109292" y="3679672"/>
              <a:ext cx="41619" cy="14983"/>
            </a:xfrm>
            <a:custGeom>
              <a:avLst/>
              <a:gdLst>
                <a:gd name="T0" fmla="*/ 100 w 123"/>
                <a:gd name="T1" fmla="*/ 0 h 45"/>
                <a:gd name="T2" fmla="*/ 22 w 123"/>
                <a:gd name="T3" fmla="*/ 0 h 45"/>
                <a:gd name="T4" fmla="*/ 0 w 123"/>
                <a:gd name="T5" fmla="*/ 23 h 45"/>
                <a:gd name="T6" fmla="*/ 22 w 123"/>
                <a:gd name="T7" fmla="*/ 45 h 45"/>
                <a:gd name="T8" fmla="*/ 100 w 123"/>
                <a:gd name="T9" fmla="*/ 45 h 45"/>
                <a:gd name="T10" fmla="*/ 123 w 123"/>
                <a:gd name="T11" fmla="*/ 23 h 45"/>
                <a:gd name="T12" fmla="*/ 100 w 123"/>
                <a:gd name="T13" fmla="*/ 0 h 45"/>
                <a:gd name="T14" fmla="*/ 100 w 123"/>
                <a:gd name="T15" fmla="*/ 0 h 45"/>
                <a:gd name="T16" fmla="*/ 100 w 123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45">
                  <a:moveTo>
                    <a:pt x="10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13" y="45"/>
                    <a:pt x="123" y="35"/>
                    <a:pt x="123" y="23"/>
                  </a:cubicBezTo>
                  <a:cubicBezTo>
                    <a:pt x="123" y="10"/>
                    <a:pt x="113" y="0"/>
                    <a:pt x="100" y="0"/>
                  </a:cubicBezTo>
                  <a:close/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Freeform 130"/>
            <p:cNvSpPr>
              <a:spLocks noEditPoints="1"/>
            </p:cNvSpPr>
            <p:nvPr/>
          </p:nvSpPr>
          <p:spPr bwMode="auto">
            <a:xfrm>
              <a:off x="975556" y="3711857"/>
              <a:ext cx="36347" cy="15260"/>
            </a:xfrm>
            <a:custGeom>
              <a:avLst/>
              <a:gdLst>
                <a:gd name="T0" fmla="*/ 23 w 107"/>
                <a:gd name="T1" fmla="*/ 45 h 45"/>
                <a:gd name="T2" fmla="*/ 84 w 107"/>
                <a:gd name="T3" fmla="*/ 45 h 45"/>
                <a:gd name="T4" fmla="*/ 107 w 107"/>
                <a:gd name="T5" fmla="*/ 23 h 45"/>
                <a:gd name="T6" fmla="*/ 84 w 107"/>
                <a:gd name="T7" fmla="*/ 0 h 45"/>
                <a:gd name="T8" fmla="*/ 23 w 107"/>
                <a:gd name="T9" fmla="*/ 0 h 45"/>
                <a:gd name="T10" fmla="*/ 0 w 107"/>
                <a:gd name="T11" fmla="*/ 23 h 45"/>
                <a:gd name="T12" fmla="*/ 23 w 107"/>
                <a:gd name="T13" fmla="*/ 45 h 45"/>
                <a:gd name="T14" fmla="*/ 23 w 107"/>
                <a:gd name="T15" fmla="*/ 45 h 45"/>
                <a:gd name="T16" fmla="*/ 23 w 10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7" h="45">
                  <a:moveTo>
                    <a:pt x="23" y="45"/>
                  </a:moveTo>
                  <a:cubicBezTo>
                    <a:pt x="84" y="45"/>
                    <a:pt x="84" y="45"/>
                    <a:pt x="84" y="45"/>
                  </a:cubicBezTo>
                  <a:cubicBezTo>
                    <a:pt x="97" y="45"/>
                    <a:pt x="107" y="35"/>
                    <a:pt x="107" y="23"/>
                  </a:cubicBezTo>
                  <a:cubicBezTo>
                    <a:pt x="107" y="10"/>
                    <a:pt x="97" y="0"/>
                    <a:pt x="8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lose/>
                  <a:moveTo>
                    <a:pt x="23" y="45"/>
                  </a:move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Freeform 131"/>
            <p:cNvSpPr>
              <a:spLocks noEditPoints="1"/>
            </p:cNvSpPr>
            <p:nvPr/>
          </p:nvSpPr>
          <p:spPr bwMode="auto">
            <a:xfrm>
              <a:off x="1029661" y="3711857"/>
              <a:ext cx="77967" cy="15260"/>
            </a:xfrm>
            <a:custGeom>
              <a:avLst/>
              <a:gdLst>
                <a:gd name="T0" fmla="*/ 230 w 230"/>
                <a:gd name="T1" fmla="*/ 23 h 45"/>
                <a:gd name="T2" fmla="*/ 207 w 230"/>
                <a:gd name="T3" fmla="*/ 0 h 45"/>
                <a:gd name="T4" fmla="*/ 22 w 230"/>
                <a:gd name="T5" fmla="*/ 0 h 45"/>
                <a:gd name="T6" fmla="*/ 0 w 230"/>
                <a:gd name="T7" fmla="*/ 23 h 45"/>
                <a:gd name="T8" fmla="*/ 22 w 230"/>
                <a:gd name="T9" fmla="*/ 45 h 45"/>
                <a:gd name="T10" fmla="*/ 207 w 230"/>
                <a:gd name="T11" fmla="*/ 45 h 45"/>
                <a:gd name="T12" fmla="*/ 230 w 230"/>
                <a:gd name="T13" fmla="*/ 23 h 45"/>
                <a:gd name="T14" fmla="*/ 230 w 230"/>
                <a:gd name="T15" fmla="*/ 23 h 45"/>
                <a:gd name="T16" fmla="*/ 230 w 230"/>
                <a:gd name="T17" fmla="*/ 23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0" h="45">
                  <a:moveTo>
                    <a:pt x="230" y="23"/>
                  </a:moveTo>
                  <a:cubicBezTo>
                    <a:pt x="230" y="10"/>
                    <a:pt x="220" y="0"/>
                    <a:pt x="207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207" y="45"/>
                    <a:pt x="207" y="45"/>
                    <a:pt x="207" y="45"/>
                  </a:cubicBezTo>
                  <a:cubicBezTo>
                    <a:pt x="220" y="45"/>
                    <a:pt x="230" y="35"/>
                    <a:pt x="230" y="23"/>
                  </a:cubicBezTo>
                  <a:close/>
                  <a:moveTo>
                    <a:pt x="230" y="23"/>
                  </a:moveTo>
                  <a:cubicBezTo>
                    <a:pt x="230" y="23"/>
                    <a:pt x="230" y="23"/>
                    <a:pt x="230" y="23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Freeform 132"/>
            <p:cNvSpPr>
              <a:spLocks noEditPoints="1"/>
            </p:cNvSpPr>
            <p:nvPr/>
          </p:nvSpPr>
          <p:spPr bwMode="auto">
            <a:xfrm>
              <a:off x="1122333" y="3711857"/>
              <a:ext cx="28578" cy="15260"/>
            </a:xfrm>
            <a:custGeom>
              <a:avLst/>
              <a:gdLst>
                <a:gd name="T0" fmla="*/ 61 w 84"/>
                <a:gd name="T1" fmla="*/ 0 h 45"/>
                <a:gd name="T2" fmla="*/ 22 w 84"/>
                <a:gd name="T3" fmla="*/ 0 h 45"/>
                <a:gd name="T4" fmla="*/ 0 w 84"/>
                <a:gd name="T5" fmla="*/ 23 h 45"/>
                <a:gd name="T6" fmla="*/ 22 w 84"/>
                <a:gd name="T7" fmla="*/ 45 h 45"/>
                <a:gd name="T8" fmla="*/ 61 w 84"/>
                <a:gd name="T9" fmla="*/ 45 h 45"/>
                <a:gd name="T10" fmla="*/ 84 w 84"/>
                <a:gd name="T11" fmla="*/ 23 h 45"/>
                <a:gd name="T12" fmla="*/ 61 w 84"/>
                <a:gd name="T13" fmla="*/ 0 h 45"/>
                <a:gd name="T14" fmla="*/ 61 w 84"/>
                <a:gd name="T15" fmla="*/ 0 h 45"/>
                <a:gd name="T16" fmla="*/ 61 w 84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45">
                  <a:moveTo>
                    <a:pt x="6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61" y="45"/>
                    <a:pt x="61" y="45"/>
                    <a:pt x="61" y="45"/>
                  </a:cubicBezTo>
                  <a:cubicBezTo>
                    <a:pt x="74" y="45"/>
                    <a:pt x="84" y="35"/>
                    <a:pt x="84" y="23"/>
                  </a:cubicBezTo>
                  <a:cubicBezTo>
                    <a:pt x="84" y="10"/>
                    <a:pt x="74" y="0"/>
                    <a:pt x="61" y="0"/>
                  </a:cubicBezTo>
                  <a:close/>
                  <a:moveTo>
                    <a:pt x="61" y="0"/>
                  </a:move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Freeform 133"/>
            <p:cNvSpPr>
              <a:spLocks noEditPoints="1"/>
            </p:cNvSpPr>
            <p:nvPr/>
          </p:nvSpPr>
          <p:spPr bwMode="auto">
            <a:xfrm>
              <a:off x="975556" y="3744320"/>
              <a:ext cx="51330" cy="14983"/>
            </a:xfrm>
            <a:custGeom>
              <a:avLst/>
              <a:gdLst>
                <a:gd name="T0" fmla="*/ 23 w 152"/>
                <a:gd name="T1" fmla="*/ 45 h 45"/>
                <a:gd name="T2" fmla="*/ 130 w 152"/>
                <a:gd name="T3" fmla="*/ 45 h 45"/>
                <a:gd name="T4" fmla="*/ 152 w 152"/>
                <a:gd name="T5" fmla="*/ 23 h 45"/>
                <a:gd name="T6" fmla="*/ 130 w 152"/>
                <a:gd name="T7" fmla="*/ 0 h 45"/>
                <a:gd name="T8" fmla="*/ 23 w 152"/>
                <a:gd name="T9" fmla="*/ 0 h 45"/>
                <a:gd name="T10" fmla="*/ 0 w 152"/>
                <a:gd name="T11" fmla="*/ 23 h 45"/>
                <a:gd name="T12" fmla="*/ 23 w 152"/>
                <a:gd name="T13" fmla="*/ 45 h 45"/>
                <a:gd name="T14" fmla="*/ 23 w 152"/>
                <a:gd name="T15" fmla="*/ 45 h 45"/>
                <a:gd name="T16" fmla="*/ 23 w 152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2" h="45">
                  <a:moveTo>
                    <a:pt x="23" y="45"/>
                  </a:moveTo>
                  <a:cubicBezTo>
                    <a:pt x="130" y="45"/>
                    <a:pt x="130" y="45"/>
                    <a:pt x="130" y="45"/>
                  </a:cubicBezTo>
                  <a:cubicBezTo>
                    <a:pt x="142" y="45"/>
                    <a:pt x="152" y="35"/>
                    <a:pt x="152" y="23"/>
                  </a:cubicBezTo>
                  <a:cubicBezTo>
                    <a:pt x="152" y="10"/>
                    <a:pt x="142" y="0"/>
                    <a:pt x="130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lose/>
                  <a:moveTo>
                    <a:pt x="23" y="45"/>
                  </a:move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Freeform 134"/>
            <p:cNvSpPr>
              <a:spLocks noEditPoints="1"/>
            </p:cNvSpPr>
            <p:nvPr/>
          </p:nvSpPr>
          <p:spPr bwMode="auto">
            <a:xfrm>
              <a:off x="1040759" y="3744320"/>
              <a:ext cx="50775" cy="14983"/>
            </a:xfrm>
            <a:custGeom>
              <a:avLst/>
              <a:gdLst>
                <a:gd name="T0" fmla="*/ 22 w 150"/>
                <a:gd name="T1" fmla="*/ 0 h 45"/>
                <a:gd name="T2" fmla="*/ 0 w 150"/>
                <a:gd name="T3" fmla="*/ 23 h 45"/>
                <a:gd name="T4" fmla="*/ 22 w 150"/>
                <a:gd name="T5" fmla="*/ 45 h 45"/>
                <a:gd name="T6" fmla="*/ 128 w 150"/>
                <a:gd name="T7" fmla="*/ 45 h 45"/>
                <a:gd name="T8" fmla="*/ 150 w 150"/>
                <a:gd name="T9" fmla="*/ 23 h 45"/>
                <a:gd name="T10" fmla="*/ 128 w 150"/>
                <a:gd name="T11" fmla="*/ 0 h 45"/>
                <a:gd name="T12" fmla="*/ 22 w 150"/>
                <a:gd name="T13" fmla="*/ 0 h 45"/>
                <a:gd name="T14" fmla="*/ 22 w 150"/>
                <a:gd name="T15" fmla="*/ 0 h 45"/>
                <a:gd name="T16" fmla="*/ 22 w 150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0" h="45">
                  <a:moveTo>
                    <a:pt x="22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128" y="45"/>
                    <a:pt x="128" y="45"/>
                    <a:pt x="128" y="45"/>
                  </a:cubicBezTo>
                  <a:cubicBezTo>
                    <a:pt x="140" y="45"/>
                    <a:pt x="150" y="35"/>
                    <a:pt x="150" y="23"/>
                  </a:cubicBezTo>
                  <a:cubicBezTo>
                    <a:pt x="150" y="10"/>
                    <a:pt x="140" y="0"/>
                    <a:pt x="128" y="0"/>
                  </a:cubicBezTo>
                  <a:lnTo>
                    <a:pt x="22" y="0"/>
                  </a:lnTo>
                  <a:close/>
                  <a:moveTo>
                    <a:pt x="22" y="0"/>
                  </a:move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Freeform 135"/>
            <p:cNvSpPr>
              <a:spLocks noEditPoints="1"/>
            </p:cNvSpPr>
            <p:nvPr/>
          </p:nvSpPr>
          <p:spPr bwMode="auto">
            <a:xfrm>
              <a:off x="1109292" y="3744320"/>
              <a:ext cx="41619" cy="14983"/>
            </a:xfrm>
            <a:custGeom>
              <a:avLst/>
              <a:gdLst>
                <a:gd name="T0" fmla="*/ 100 w 123"/>
                <a:gd name="T1" fmla="*/ 0 h 45"/>
                <a:gd name="T2" fmla="*/ 22 w 123"/>
                <a:gd name="T3" fmla="*/ 0 h 45"/>
                <a:gd name="T4" fmla="*/ 0 w 123"/>
                <a:gd name="T5" fmla="*/ 23 h 45"/>
                <a:gd name="T6" fmla="*/ 22 w 123"/>
                <a:gd name="T7" fmla="*/ 45 h 45"/>
                <a:gd name="T8" fmla="*/ 100 w 123"/>
                <a:gd name="T9" fmla="*/ 45 h 45"/>
                <a:gd name="T10" fmla="*/ 123 w 123"/>
                <a:gd name="T11" fmla="*/ 23 h 45"/>
                <a:gd name="T12" fmla="*/ 100 w 123"/>
                <a:gd name="T13" fmla="*/ 0 h 45"/>
                <a:gd name="T14" fmla="*/ 100 w 123"/>
                <a:gd name="T15" fmla="*/ 0 h 45"/>
                <a:gd name="T16" fmla="*/ 100 w 123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45">
                  <a:moveTo>
                    <a:pt x="100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13" y="45"/>
                    <a:pt x="123" y="35"/>
                    <a:pt x="123" y="23"/>
                  </a:cubicBezTo>
                  <a:cubicBezTo>
                    <a:pt x="123" y="10"/>
                    <a:pt x="113" y="0"/>
                    <a:pt x="100" y="0"/>
                  </a:cubicBezTo>
                  <a:close/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1649151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à coins arrondis 165"/>
          <p:cNvSpPr/>
          <p:nvPr/>
        </p:nvSpPr>
        <p:spPr>
          <a:xfrm rot="2233797">
            <a:off x="6181441" y="5181003"/>
            <a:ext cx="552221" cy="405526"/>
          </a:xfrm>
          <a:prstGeom prst="round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5" name="Rectangle à coins arrondis 164"/>
          <p:cNvSpPr/>
          <p:nvPr/>
        </p:nvSpPr>
        <p:spPr>
          <a:xfrm rot="2233797">
            <a:off x="6184327" y="3720587"/>
            <a:ext cx="552221" cy="405526"/>
          </a:xfrm>
          <a:prstGeom prst="round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4" name="Rectangle à coins arrondis 163"/>
          <p:cNvSpPr/>
          <p:nvPr/>
        </p:nvSpPr>
        <p:spPr>
          <a:xfrm rot="2233797">
            <a:off x="6184328" y="2615001"/>
            <a:ext cx="552221" cy="405526"/>
          </a:xfrm>
          <a:prstGeom prst="round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3" name="Rectangle à coins arrondis 162"/>
          <p:cNvSpPr/>
          <p:nvPr/>
        </p:nvSpPr>
        <p:spPr>
          <a:xfrm rot="2233797">
            <a:off x="624168" y="3706758"/>
            <a:ext cx="552221" cy="405526"/>
          </a:xfrm>
          <a:prstGeom prst="round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2" name="Rectangle à coins arrondis 161"/>
          <p:cNvSpPr/>
          <p:nvPr/>
        </p:nvSpPr>
        <p:spPr>
          <a:xfrm rot="2233797">
            <a:off x="624169" y="2613207"/>
            <a:ext cx="552221" cy="405526"/>
          </a:xfrm>
          <a:prstGeom prst="roundRect">
            <a:avLst/>
          </a:prstGeom>
          <a:solidFill>
            <a:srgbClr val="F2F2F2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1" name="Rectangle avec coins arrondis en diagonale 160"/>
          <p:cNvSpPr/>
          <p:nvPr/>
        </p:nvSpPr>
        <p:spPr>
          <a:xfrm>
            <a:off x="6781953" y="2402015"/>
            <a:ext cx="4617726" cy="3672000"/>
          </a:xfrm>
          <a:prstGeom prst="round2DiagRect">
            <a:avLst/>
          </a:prstGeom>
          <a:solidFill>
            <a:srgbClr val="F9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60" name="Rectangle avec coins arrondis en diagonale 159"/>
          <p:cNvSpPr/>
          <p:nvPr/>
        </p:nvSpPr>
        <p:spPr>
          <a:xfrm>
            <a:off x="1214177" y="2402015"/>
            <a:ext cx="4568412" cy="2472866"/>
          </a:xfrm>
          <a:prstGeom prst="round2DiagRect">
            <a:avLst/>
          </a:prstGeom>
          <a:solidFill>
            <a:srgbClr val="F9FAFF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13517" y="16625"/>
            <a:ext cx="9429304" cy="1133342"/>
          </a:xfrm>
        </p:spPr>
        <p:txBody>
          <a:bodyPr>
            <a:normAutofit/>
          </a:bodyPr>
          <a:lstStyle/>
          <a:p>
            <a:r>
              <a:rPr lang="fr-FR" sz="3200" dirty="0" smtClean="0"/>
              <a:t>Les outils à votre disposition 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16395682" y="296939"/>
            <a:ext cx="469918" cy="241092"/>
          </a:xfrm>
        </p:spPr>
        <p:txBody>
          <a:bodyPr/>
          <a:lstStyle/>
          <a:p>
            <a:fld id="{86CB4B4D-7CA3-9044-876B-883B54F8677D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7112" t="13302" r="15151" b="17306"/>
          <a:stretch/>
        </p:blipFill>
        <p:spPr>
          <a:xfrm>
            <a:off x="461818" y="1681578"/>
            <a:ext cx="877455" cy="720437"/>
          </a:xfrm>
          <a:prstGeom prst="round2Diag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/>
          <a:srcRect l="20980" t="13665" r="8947" b="18097"/>
          <a:stretch/>
        </p:blipFill>
        <p:spPr>
          <a:xfrm>
            <a:off x="5986318" y="1672343"/>
            <a:ext cx="914400" cy="701963"/>
          </a:xfrm>
          <a:prstGeom prst="round2Diag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1339272" y="1868566"/>
            <a:ext cx="444830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2F75B5"/>
                </a:solidFill>
                <a:sym typeface="Helvetica Neue"/>
              </a:rPr>
              <a:t>Professionnels de santé libéraux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2F75B5"/>
              </a:solidFill>
              <a:effectLst/>
              <a:uFillTx/>
              <a:sym typeface="Helvetica Neue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6944588" y="1868566"/>
            <a:ext cx="4448306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600" b="1" dirty="0" smtClean="0">
                <a:solidFill>
                  <a:srgbClr val="2F75B5"/>
                </a:solidFill>
                <a:sym typeface="Helvetica Neue"/>
              </a:rPr>
              <a:t>Etablissements sanitaires </a:t>
            </a:r>
            <a:endParaRPr kumimoji="0" lang="fr-FR" sz="1600" b="1" i="0" u="none" strike="noStrike" cap="none" spc="0" normalizeH="0" baseline="0" dirty="0">
              <a:ln>
                <a:noFill/>
              </a:ln>
              <a:solidFill>
                <a:srgbClr val="2F75B5"/>
              </a:solidFill>
              <a:effectLst/>
              <a:uFillTx/>
              <a:sym typeface="Helvetica Neue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4"/>
          <a:srcRect t="13209"/>
          <a:stretch/>
        </p:blipFill>
        <p:spPr>
          <a:xfrm>
            <a:off x="290573" y="5240532"/>
            <a:ext cx="877453" cy="702685"/>
          </a:xfrm>
          <a:prstGeom prst="round2DiagRect">
            <a:avLst/>
          </a:prstGeom>
          <a:ln w="38100"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9" name="ZoneTexte 8"/>
          <p:cNvSpPr txBox="1"/>
          <p:nvPr/>
        </p:nvSpPr>
        <p:spPr>
          <a:xfrm>
            <a:off x="1215410" y="5292572"/>
            <a:ext cx="2248175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400" b="1" dirty="0" smtClean="0">
                <a:solidFill>
                  <a:srgbClr val="5E5E5E"/>
                </a:solidFill>
                <a:sym typeface="Helvetica Neue"/>
              </a:rPr>
              <a:t>Etablissements sociaux et médico sociau</a:t>
            </a:r>
            <a:r>
              <a:rPr lang="fr-FR" sz="1400" b="1" dirty="0">
                <a:solidFill>
                  <a:srgbClr val="5E5E5E"/>
                </a:solidFill>
                <a:sym typeface="Helvetica Neue"/>
              </a:rPr>
              <a:t>x</a:t>
            </a:r>
            <a:endParaRPr kumimoji="0" lang="fr-FR" sz="1400" b="1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  <p:cxnSp>
        <p:nvCxnSpPr>
          <p:cNvPr id="11" name="Connecteur droit avec flèche 10"/>
          <p:cNvCxnSpPr/>
          <p:nvPr/>
        </p:nvCxnSpPr>
        <p:spPr>
          <a:xfrm flipV="1">
            <a:off x="3564570" y="5559311"/>
            <a:ext cx="262931" cy="917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" name="Groupe 11"/>
          <p:cNvGrpSpPr/>
          <p:nvPr/>
        </p:nvGrpSpPr>
        <p:grpSpPr>
          <a:xfrm>
            <a:off x="3971103" y="5351729"/>
            <a:ext cx="351270" cy="360531"/>
            <a:chOff x="742015" y="4831193"/>
            <a:chExt cx="464594" cy="428400"/>
          </a:xfrm>
        </p:grpSpPr>
        <p:sp>
          <p:nvSpPr>
            <p:cNvPr id="13" name="Line 12"/>
            <p:cNvSpPr>
              <a:spLocks noChangeShapeType="1"/>
            </p:cNvSpPr>
            <p:nvPr/>
          </p:nvSpPr>
          <p:spPr bwMode="auto">
            <a:xfrm>
              <a:off x="1156151" y="492271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1156151" y="492271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126964" y="4926173"/>
              <a:ext cx="66288" cy="62578"/>
            </a:xfrm>
            <a:custGeom>
              <a:avLst/>
              <a:gdLst>
                <a:gd name="T0" fmla="*/ 0 w 268"/>
                <a:gd name="T1" fmla="*/ 0 h 253"/>
                <a:gd name="T2" fmla="*/ 16 w 268"/>
                <a:gd name="T3" fmla="*/ 0 h 253"/>
                <a:gd name="T4" fmla="*/ 268 w 268"/>
                <a:gd name="T5" fmla="*/ 253 h 253"/>
                <a:gd name="T6" fmla="*/ 268 w 268"/>
                <a:gd name="T7" fmla="*/ 177 h 253"/>
                <a:gd name="T8" fmla="*/ 93 w 268"/>
                <a:gd name="T9" fmla="*/ 0 h 253"/>
                <a:gd name="T10" fmla="*/ 0 w 268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8" h="253">
                  <a:moveTo>
                    <a:pt x="0" y="0"/>
                  </a:moveTo>
                  <a:lnTo>
                    <a:pt x="16" y="0"/>
                  </a:lnTo>
                  <a:lnTo>
                    <a:pt x="268" y="253"/>
                  </a:lnTo>
                  <a:lnTo>
                    <a:pt x="268" y="177"/>
                  </a:lnTo>
                  <a:lnTo>
                    <a:pt x="9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1126964" y="4926173"/>
              <a:ext cx="66288" cy="62578"/>
            </a:xfrm>
            <a:custGeom>
              <a:avLst/>
              <a:gdLst>
                <a:gd name="T0" fmla="*/ 0 w 268"/>
                <a:gd name="T1" fmla="*/ 0 h 253"/>
                <a:gd name="T2" fmla="*/ 16 w 268"/>
                <a:gd name="T3" fmla="*/ 0 h 253"/>
                <a:gd name="T4" fmla="*/ 268 w 268"/>
                <a:gd name="T5" fmla="*/ 253 h 253"/>
                <a:gd name="T6" fmla="*/ 268 w 268"/>
                <a:gd name="T7" fmla="*/ 177 h 253"/>
                <a:gd name="T8" fmla="*/ 93 w 268"/>
                <a:gd name="T9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253">
                  <a:moveTo>
                    <a:pt x="0" y="0"/>
                  </a:moveTo>
                  <a:lnTo>
                    <a:pt x="16" y="0"/>
                  </a:lnTo>
                  <a:lnTo>
                    <a:pt x="268" y="253"/>
                  </a:lnTo>
                  <a:lnTo>
                    <a:pt x="268" y="177"/>
                  </a:lnTo>
                  <a:lnTo>
                    <a:pt x="93" y="0"/>
                  </a:ln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Line 16"/>
            <p:cNvSpPr>
              <a:spLocks noChangeShapeType="1"/>
            </p:cNvSpPr>
            <p:nvPr/>
          </p:nvSpPr>
          <p:spPr bwMode="auto">
            <a:xfrm>
              <a:off x="1099261" y="491479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1099261" y="491479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1068096" y="4926173"/>
              <a:ext cx="111058" cy="86076"/>
            </a:xfrm>
            <a:custGeom>
              <a:avLst/>
              <a:gdLst>
                <a:gd name="T0" fmla="*/ 0 w 449"/>
                <a:gd name="T1" fmla="*/ 0 h 348"/>
                <a:gd name="T2" fmla="*/ 26 w 449"/>
                <a:gd name="T3" fmla="*/ 0 h 348"/>
                <a:gd name="T4" fmla="*/ 372 w 449"/>
                <a:gd name="T5" fmla="*/ 348 h 348"/>
                <a:gd name="T6" fmla="*/ 449 w 449"/>
                <a:gd name="T7" fmla="*/ 348 h 348"/>
                <a:gd name="T8" fmla="*/ 103 w 449"/>
                <a:gd name="T9" fmla="*/ 0 h 348"/>
                <a:gd name="T10" fmla="*/ 0 w 449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9" h="348">
                  <a:moveTo>
                    <a:pt x="0" y="0"/>
                  </a:moveTo>
                  <a:lnTo>
                    <a:pt x="26" y="0"/>
                  </a:lnTo>
                  <a:lnTo>
                    <a:pt x="372" y="348"/>
                  </a:lnTo>
                  <a:lnTo>
                    <a:pt x="449" y="348"/>
                  </a:lnTo>
                  <a:lnTo>
                    <a:pt x="10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1068096" y="4926173"/>
              <a:ext cx="111058" cy="86076"/>
            </a:xfrm>
            <a:custGeom>
              <a:avLst/>
              <a:gdLst>
                <a:gd name="T0" fmla="*/ 0 w 449"/>
                <a:gd name="T1" fmla="*/ 0 h 348"/>
                <a:gd name="T2" fmla="*/ 26 w 449"/>
                <a:gd name="T3" fmla="*/ 0 h 348"/>
                <a:gd name="T4" fmla="*/ 372 w 449"/>
                <a:gd name="T5" fmla="*/ 348 h 348"/>
                <a:gd name="T6" fmla="*/ 449 w 449"/>
                <a:gd name="T7" fmla="*/ 348 h 348"/>
                <a:gd name="T8" fmla="*/ 103 w 449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9" h="348">
                  <a:moveTo>
                    <a:pt x="0" y="0"/>
                  </a:moveTo>
                  <a:lnTo>
                    <a:pt x="26" y="0"/>
                  </a:lnTo>
                  <a:lnTo>
                    <a:pt x="372" y="348"/>
                  </a:lnTo>
                  <a:lnTo>
                    <a:pt x="449" y="348"/>
                  </a:lnTo>
                  <a:lnTo>
                    <a:pt x="103" y="0"/>
                  </a:ln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1045340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>
              <a:off x="1045340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Freeform 22"/>
            <p:cNvSpPr>
              <a:spLocks/>
            </p:cNvSpPr>
            <p:nvPr/>
          </p:nvSpPr>
          <p:spPr bwMode="auto">
            <a:xfrm>
              <a:off x="1010218" y="4926173"/>
              <a:ext cx="106111" cy="86076"/>
            </a:xfrm>
            <a:custGeom>
              <a:avLst/>
              <a:gdLst>
                <a:gd name="T0" fmla="*/ 0 w 429"/>
                <a:gd name="T1" fmla="*/ 0 h 348"/>
                <a:gd name="T2" fmla="*/ 6 w 429"/>
                <a:gd name="T3" fmla="*/ 0 h 348"/>
                <a:gd name="T4" fmla="*/ 353 w 429"/>
                <a:gd name="T5" fmla="*/ 348 h 348"/>
                <a:gd name="T6" fmla="*/ 429 w 429"/>
                <a:gd name="T7" fmla="*/ 348 h 348"/>
                <a:gd name="T8" fmla="*/ 82 w 429"/>
                <a:gd name="T9" fmla="*/ 0 h 348"/>
                <a:gd name="T10" fmla="*/ 0 w 429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9" h="348">
                  <a:moveTo>
                    <a:pt x="0" y="0"/>
                  </a:moveTo>
                  <a:lnTo>
                    <a:pt x="6" y="0"/>
                  </a:lnTo>
                  <a:lnTo>
                    <a:pt x="353" y="348"/>
                  </a:lnTo>
                  <a:lnTo>
                    <a:pt x="429" y="348"/>
                  </a:lnTo>
                  <a:lnTo>
                    <a:pt x="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010218" y="4926173"/>
              <a:ext cx="106111" cy="86076"/>
            </a:xfrm>
            <a:custGeom>
              <a:avLst/>
              <a:gdLst>
                <a:gd name="T0" fmla="*/ 0 w 429"/>
                <a:gd name="T1" fmla="*/ 0 h 348"/>
                <a:gd name="T2" fmla="*/ 6 w 429"/>
                <a:gd name="T3" fmla="*/ 0 h 348"/>
                <a:gd name="T4" fmla="*/ 353 w 429"/>
                <a:gd name="T5" fmla="*/ 348 h 348"/>
                <a:gd name="T6" fmla="*/ 429 w 429"/>
                <a:gd name="T7" fmla="*/ 348 h 348"/>
                <a:gd name="T8" fmla="*/ 82 w 429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9" h="348">
                  <a:moveTo>
                    <a:pt x="0" y="0"/>
                  </a:moveTo>
                  <a:lnTo>
                    <a:pt x="6" y="0"/>
                  </a:lnTo>
                  <a:lnTo>
                    <a:pt x="353" y="348"/>
                  </a:lnTo>
                  <a:lnTo>
                    <a:pt x="429" y="348"/>
                  </a:lnTo>
                  <a:lnTo>
                    <a:pt x="82" y="0"/>
                  </a:ln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5" name="Freeform 24"/>
            <p:cNvSpPr>
              <a:spLocks/>
            </p:cNvSpPr>
            <p:nvPr/>
          </p:nvSpPr>
          <p:spPr bwMode="auto">
            <a:xfrm>
              <a:off x="886793" y="4926173"/>
              <a:ext cx="110068" cy="86076"/>
            </a:xfrm>
            <a:custGeom>
              <a:avLst/>
              <a:gdLst>
                <a:gd name="T0" fmla="*/ 0 w 445"/>
                <a:gd name="T1" fmla="*/ 0 h 348"/>
                <a:gd name="T2" fmla="*/ 22 w 445"/>
                <a:gd name="T3" fmla="*/ 0 h 348"/>
                <a:gd name="T4" fmla="*/ 368 w 445"/>
                <a:gd name="T5" fmla="*/ 348 h 348"/>
                <a:gd name="T6" fmla="*/ 445 w 445"/>
                <a:gd name="T7" fmla="*/ 348 h 348"/>
                <a:gd name="T8" fmla="*/ 97 w 445"/>
                <a:gd name="T9" fmla="*/ 0 h 348"/>
                <a:gd name="T10" fmla="*/ 175 w 445"/>
                <a:gd name="T11" fmla="*/ 0 h 348"/>
                <a:gd name="T12" fmla="*/ 0 w 445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348">
                  <a:moveTo>
                    <a:pt x="0" y="0"/>
                  </a:moveTo>
                  <a:lnTo>
                    <a:pt x="22" y="0"/>
                  </a:lnTo>
                  <a:lnTo>
                    <a:pt x="368" y="348"/>
                  </a:lnTo>
                  <a:lnTo>
                    <a:pt x="445" y="348"/>
                  </a:lnTo>
                  <a:lnTo>
                    <a:pt x="97" y="0"/>
                  </a:lnTo>
                  <a:lnTo>
                    <a:pt x="1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886793" y="4926173"/>
              <a:ext cx="110068" cy="86076"/>
            </a:xfrm>
            <a:custGeom>
              <a:avLst/>
              <a:gdLst>
                <a:gd name="T0" fmla="*/ 0 w 445"/>
                <a:gd name="T1" fmla="*/ 0 h 348"/>
                <a:gd name="T2" fmla="*/ 22 w 445"/>
                <a:gd name="T3" fmla="*/ 0 h 348"/>
                <a:gd name="T4" fmla="*/ 368 w 445"/>
                <a:gd name="T5" fmla="*/ 348 h 348"/>
                <a:gd name="T6" fmla="*/ 445 w 445"/>
                <a:gd name="T7" fmla="*/ 348 h 348"/>
                <a:gd name="T8" fmla="*/ 97 w 445"/>
                <a:gd name="T9" fmla="*/ 0 h 348"/>
                <a:gd name="T10" fmla="*/ 175 w 445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5" h="348">
                  <a:moveTo>
                    <a:pt x="0" y="0"/>
                  </a:moveTo>
                  <a:lnTo>
                    <a:pt x="22" y="0"/>
                  </a:lnTo>
                  <a:lnTo>
                    <a:pt x="368" y="348"/>
                  </a:lnTo>
                  <a:lnTo>
                    <a:pt x="445" y="348"/>
                  </a:lnTo>
                  <a:lnTo>
                    <a:pt x="97" y="0"/>
                  </a:lnTo>
                  <a:lnTo>
                    <a:pt x="175" y="0"/>
                  </a:ln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767573" y="4926173"/>
              <a:ext cx="109574" cy="86076"/>
            </a:xfrm>
            <a:custGeom>
              <a:avLst/>
              <a:gdLst>
                <a:gd name="T0" fmla="*/ 0 w 443"/>
                <a:gd name="T1" fmla="*/ 0 h 348"/>
                <a:gd name="T2" fmla="*/ 21 w 443"/>
                <a:gd name="T3" fmla="*/ 0 h 348"/>
                <a:gd name="T4" fmla="*/ 367 w 443"/>
                <a:gd name="T5" fmla="*/ 348 h 348"/>
                <a:gd name="T6" fmla="*/ 443 w 443"/>
                <a:gd name="T7" fmla="*/ 348 h 348"/>
                <a:gd name="T8" fmla="*/ 97 w 443"/>
                <a:gd name="T9" fmla="*/ 0 h 348"/>
                <a:gd name="T10" fmla="*/ 136 w 443"/>
                <a:gd name="T11" fmla="*/ 0 h 348"/>
                <a:gd name="T12" fmla="*/ 0 w 443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3" h="348">
                  <a:moveTo>
                    <a:pt x="0" y="0"/>
                  </a:moveTo>
                  <a:lnTo>
                    <a:pt x="21" y="0"/>
                  </a:lnTo>
                  <a:lnTo>
                    <a:pt x="367" y="348"/>
                  </a:lnTo>
                  <a:lnTo>
                    <a:pt x="443" y="348"/>
                  </a:lnTo>
                  <a:lnTo>
                    <a:pt x="97" y="0"/>
                  </a:lnTo>
                  <a:lnTo>
                    <a:pt x="13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8" name="Freeform 27"/>
            <p:cNvSpPr>
              <a:spLocks/>
            </p:cNvSpPr>
            <p:nvPr/>
          </p:nvSpPr>
          <p:spPr bwMode="auto">
            <a:xfrm>
              <a:off x="767573" y="4926173"/>
              <a:ext cx="109574" cy="86076"/>
            </a:xfrm>
            <a:custGeom>
              <a:avLst/>
              <a:gdLst>
                <a:gd name="T0" fmla="*/ 0 w 443"/>
                <a:gd name="T1" fmla="*/ 0 h 348"/>
                <a:gd name="T2" fmla="*/ 21 w 443"/>
                <a:gd name="T3" fmla="*/ 0 h 348"/>
                <a:gd name="T4" fmla="*/ 367 w 443"/>
                <a:gd name="T5" fmla="*/ 348 h 348"/>
                <a:gd name="T6" fmla="*/ 443 w 443"/>
                <a:gd name="T7" fmla="*/ 348 h 348"/>
                <a:gd name="T8" fmla="*/ 97 w 443"/>
                <a:gd name="T9" fmla="*/ 0 h 348"/>
                <a:gd name="T10" fmla="*/ 136 w 443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3" h="348">
                  <a:moveTo>
                    <a:pt x="0" y="0"/>
                  </a:moveTo>
                  <a:lnTo>
                    <a:pt x="21" y="0"/>
                  </a:lnTo>
                  <a:lnTo>
                    <a:pt x="367" y="348"/>
                  </a:lnTo>
                  <a:lnTo>
                    <a:pt x="443" y="348"/>
                  </a:lnTo>
                  <a:lnTo>
                    <a:pt x="97" y="0"/>
                  </a:lnTo>
                  <a:lnTo>
                    <a:pt x="136" y="0"/>
                  </a:ln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>
              <a:off x="771531" y="491232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Line 29"/>
            <p:cNvSpPr>
              <a:spLocks noChangeShapeType="1"/>
            </p:cNvSpPr>
            <p:nvPr/>
          </p:nvSpPr>
          <p:spPr bwMode="auto">
            <a:xfrm>
              <a:off x="771531" y="4912322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756690" y="4947939"/>
              <a:ext cx="64309" cy="64309"/>
            </a:xfrm>
            <a:custGeom>
              <a:avLst/>
              <a:gdLst>
                <a:gd name="T0" fmla="*/ 0 w 260"/>
                <a:gd name="T1" fmla="*/ 77 h 260"/>
                <a:gd name="T2" fmla="*/ 183 w 260"/>
                <a:gd name="T3" fmla="*/ 260 h 260"/>
                <a:gd name="T4" fmla="*/ 260 w 260"/>
                <a:gd name="T5" fmla="*/ 260 h 260"/>
                <a:gd name="T6" fmla="*/ 0 w 260"/>
                <a:gd name="T7" fmla="*/ 0 h 260"/>
                <a:gd name="T8" fmla="*/ 0 w 260"/>
                <a:gd name="T9" fmla="*/ 77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260">
                  <a:moveTo>
                    <a:pt x="0" y="77"/>
                  </a:moveTo>
                  <a:lnTo>
                    <a:pt x="183" y="260"/>
                  </a:lnTo>
                  <a:lnTo>
                    <a:pt x="260" y="260"/>
                  </a:lnTo>
                  <a:lnTo>
                    <a:pt x="0" y="0"/>
                  </a:lnTo>
                  <a:lnTo>
                    <a:pt x="0" y="77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756690" y="4947939"/>
              <a:ext cx="64309" cy="64309"/>
            </a:xfrm>
            <a:custGeom>
              <a:avLst/>
              <a:gdLst>
                <a:gd name="T0" fmla="*/ 0 w 260"/>
                <a:gd name="T1" fmla="*/ 77 h 260"/>
                <a:gd name="T2" fmla="*/ 183 w 260"/>
                <a:gd name="T3" fmla="*/ 260 h 260"/>
                <a:gd name="T4" fmla="*/ 260 w 260"/>
                <a:gd name="T5" fmla="*/ 260 h 260"/>
                <a:gd name="T6" fmla="*/ 0 w 260"/>
                <a:gd name="T7" fmla="*/ 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" h="260">
                  <a:moveTo>
                    <a:pt x="0" y="77"/>
                  </a:moveTo>
                  <a:lnTo>
                    <a:pt x="183" y="260"/>
                  </a:lnTo>
                  <a:lnTo>
                    <a:pt x="260" y="260"/>
                  </a:lnTo>
                  <a:lnTo>
                    <a:pt x="0" y="0"/>
                  </a:ln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Line 32"/>
            <p:cNvSpPr>
              <a:spLocks noChangeShapeType="1"/>
            </p:cNvSpPr>
            <p:nvPr/>
          </p:nvSpPr>
          <p:spPr bwMode="auto">
            <a:xfrm>
              <a:off x="753227" y="497242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Line 33"/>
            <p:cNvSpPr>
              <a:spLocks noChangeShapeType="1"/>
            </p:cNvSpPr>
            <p:nvPr/>
          </p:nvSpPr>
          <p:spPr bwMode="auto">
            <a:xfrm>
              <a:off x="753227" y="497242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835840" y="4926173"/>
              <a:ext cx="104627" cy="86076"/>
            </a:xfrm>
            <a:custGeom>
              <a:avLst/>
              <a:gdLst>
                <a:gd name="T0" fmla="*/ 0 w 423"/>
                <a:gd name="T1" fmla="*/ 0 h 348"/>
                <a:gd name="T2" fmla="*/ 346 w 423"/>
                <a:gd name="T3" fmla="*/ 348 h 348"/>
                <a:gd name="T4" fmla="*/ 423 w 423"/>
                <a:gd name="T5" fmla="*/ 348 h 348"/>
                <a:gd name="T6" fmla="*/ 75 w 423"/>
                <a:gd name="T7" fmla="*/ 0 h 348"/>
                <a:gd name="T8" fmla="*/ 129 w 423"/>
                <a:gd name="T9" fmla="*/ 0 h 348"/>
                <a:gd name="T10" fmla="*/ 0 w 423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3" h="348">
                  <a:moveTo>
                    <a:pt x="0" y="0"/>
                  </a:moveTo>
                  <a:lnTo>
                    <a:pt x="346" y="348"/>
                  </a:lnTo>
                  <a:lnTo>
                    <a:pt x="423" y="348"/>
                  </a:lnTo>
                  <a:lnTo>
                    <a:pt x="75" y="0"/>
                  </a:lnTo>
                  <a:lnTo>
                    <a:pt x="12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835840" y="4926173"/>
              <a:ext cx="104627" cy="86076"/>
            </a:xfrm>
            <a:custGeom>
              <a:avLst/>
              <a:gdLst>
                <a:gd name="T0" fmla="*/ 0 w 423"/>
                <a:gd name="T1" fmla="*/ 0 h 348"/>
                <a:gd name="T2" fmla="*/ 346 w 423"/>
                <a:gd name="T3" fmla="*/ 348 h 348"/>
                <a:gd name="T4" fmla="*/ 423 w 423"/>
                <a:gd name="T5" fmla="*/ 348 h 348"/>
                <a:gd name="T6" fmla="*/ 75 w 423"/>
                <a:gd name="T7" fmla="*/ 0 h 348"/>
                <a:gd name="T8" fmla="*/ 129 w 423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3" h="348">
                  <a:moveTo>
                    <a:pt x="0" y="0"/>
                  </a:moveTo>
                  <a:lnTo>
                    <a:pt x="346" y="348"/>
                  </a:lnTo>
                  <a:lnTo>
                    <a:pt x="423" y="348"/>
                  </a:lnTo>
                  <a:lnTo>
                    <a:pt x="75" y="0"/>
                  </a:lnTo>
                  <a:lnTo>
                    <a:pt x="129" y="0"/>
                  </a:ln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951844" y="4926173"/>
              <a:ext cx="111305" cy="86076"/>
            </a:xfrm>
            <a:custGeom>
              <a:avLst/>
              <a:gdLst>
                <a:gd name="T0" fmla="*/ 0 w 450"/>
                <a:gd name="T1" fmla="*/ 0 h 348"/>
                <a:gd name="T2" fmla="*/ 13 w 450"/>
                <a:gd name="T3" fmla="*/ 0 h 348"/>
                <a:gd name="T4" fmla="*/ 359 w 450"/>
                <a:gd name="T5" fmla="*/ 348 h 348"/>
                <a:gd name="T6" fmla="*/ 450 w 450"/>
                <a:gd name="T7" fmla="*/ 348 h 348"/>
                <a:gd name="T8" fmla="*/ 90 w 450"/>
                <a:gd name="T9" fmla="*/ 0 h 348"/>
                <a:gd name="T10" fmla="*/ 0 w 450"/>
                <a:gd name="T11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0" h="348">
                  <a:moveTo>
                    <a:pt x="0" y="0"/>
                  </a:moveTo>
                  <a:lnTo>
                    <a:pt x="13" y="0"/>
                  </a:lnTo>
                  <a:lnTo>
                    <a:pt x="359" y="348"/>
                  </a:lnTo>
                  <a:lnTo>
                    <a:pt x="450" y="348"/>
                  </a:lnTo>
                  <a:lnTo>
                    <a:pt x="9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951844" y="4926173"/>
              <a:ext cx="111305" cy="86076"/>
            </a:xfrm>
            <a:custGeom>
              <a:avLst/>
              <a:gdLst>
                <a:gd name="T0" fmla="*/ 0 w 450"/>
                <a:gd name="T1" fmla="*/ 0 h 348"/>
                <a:gd name="T2" fmla="*/ 13 w 450"/>
                <a:gd name="T3" fmla="*/ 0 h 348"/>
                <a:gd name="T4" fmla="*/ 359 w 450"/>
                <a:gd name="T5" fmla="*/ 348 h 348"/>
                <a:gd name="T6" fmla="*/ 450 w 450"/>
                <a:gd name="T7" fmla="*/ 348 h 348"/>
                <a:gd name="T8" fmla="*/ 90 w 450"/>
                <a:gd name="T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0" h="348">
                  <a:moveTo>
                    <a:pt x="0" y="0"/>
                  </a:moveTo>
                  <a:lnTo>
                    <a:pt x="13" y="0"/>
                  </a:lnTo>
                  <a:lnTo>
                    <a:pt x="359" y="348"/>
                  </a:lnTo>
                  <a:lnTo>
                    <a:pt x="450" y="348"/>
                  </a:lnTo>
                  <a:lnTo>
                    <a:pt x="90" y="0"/>
                  </a:ln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9" name="Line 38"/>
            <p:cNvSpPr>
              <a:spLocks noChangeShapeType="1"/>
            </p:cNvSpPr>
            <p:nvPr/>
          </p:nvSpPr>
          <p:spPr bwMode="auto">
            <a:xfrm>
              <a:off x="1206609" y="496698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0" name="Line 39"/>
            <p:cNvSpPr>
              <a:spLocks noChangeShapeType="1"/>
            </p:cNvSpPr>
            <p:nvPr/>
          </p:nvSpPr>
          <p:spPr bwMode="auto">
            <a:xfrm>
              <a:off x="1206609" y="496698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1" name="Line 40"/>
            <p:cNvSpPr>
              <a:spLocks noChangeShapeType="1"/>
            </p:cNvSpPr>
            <p:nvPr/>
          </p:nvSpPr>
          <p:spPr bwMode="auto">
            <a:xfrm>
              <a:off x="1009723" y="502560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2" name="Line 41"/>
            <p:cNvSpPr>
              <a:spLocks noChangeShapeType="1"/>
            </p:cNvSpPr>
            <p:nvPr/>
          </p:nvSpPr>
          <p:spPr bwMode="auto">
            <a:xfrm>
              <a:off x="1009723" y="502560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3" name="Line 42"/>
            <p:cNvSpPr>
              <a:spLocks noChangeShapeType="1"/>
            </p:cNvSpPr>
            <p:nvPr/>
          </p:nvSpPr>
          <p:spPr bwMode="auto">
            <a:xfrm>
              <a:off x="968416" y="502560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4" name="Line 43"/>
            <p:cNvSpPr>
              <a:spLocks noChangeShapeType="1"/>
            </p:cNvSpPr>
            <p:nvPr/>
          </p:nvSpPr>
          <p:spPr bwMode="auto">
            <a:xfrm>
              <a:off x="968416" y="502560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5" name="Line 44"/>
            <p:cNvSpPr>
              <a:spLocks noChangeShapeType="1"/>
            </p:cNvSpPr>
            <p:nvPr/>
          </p:nvSpPr>
          <p:spPr bwMode="auto">
            <a:xfrm>
              <a:off x="950360" y="502560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6" name="Line 45"/>
            <p:cNvSpPr>
              <a:spLocks noChangeShapeType="1"/>
            </p:cNvSpPr>
            <p:nvPr/>
          </p:nvSpPr>
          <p:spPr bwMode="auto">
            <a:xfrm>
              <a:off x="950360" y="502560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7" name="Line 46"/>
            <p:cNvSpPr>
              <a:spLocks noChangeShapeType="1"/>
            </p:cNvSpPr>
            <p:nvPr/>
          </p:nvSpPr>
          <p:spPr bwMode="auto">
            <a:xfrm>
              <a:off x="906086" y="501991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8" name="Line 47"/>
            <p:cNvSpPr>
              <a:spLocks noChangeShapeType="1"/>
            </p:cNvSpPr>
            <p:nvPr/>
          </p:nvSpPr>
          <p:spPr bwMode="auto">
            <a:xfrm>
              <a:off x="906086" y="5019916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49" name="Line 48"/>
            <p:cNvSpPr>
              <a:spLocks noChangeShapeType="1"/>
            </p:cNvSpPr>
            <p:nvPr/>
          </p:nvSpPr>
          <p:spPr bwMode="auto">
            <a:xfrm>
              <a:off x="854638" y="502288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0" name="Line 49"/>
            <p:cNvSpPr>
              <a:spLocks noChangeShapeType="1"/>
            </p:cNvSpPr>
            <p:nvPr/>
          </p:nvSpPr>
          <p:spPr bwMode="auto">
            <a:xfrm>
              <a:off x="854638" y="5022885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1" name="Freeform 53"/>
            <p:cNvSpPr>
              <a:spLocks noEditPoints="1"/>
            </p:cNvSpPr>
            <p:nvPr/>
          </p:nvSpPr>
          <p:spPr bwMode="auto">
            <a:xfrm>
              <a:off x="742015" y="4831193"/>
              <a:ext cx="463028" cy="428400"/>
            </a:xfrm>
            <a:custGeom>
              <a:avLst/>
              <a:gdLst>
                <a:gd name="T0" fmla="*/ 1465 w 1536"/>
                <a:gd name="T1" fmla="*/ 273 h 1428"/>
                <a:gd name="T2" fmla="*/ 1429 w 1536"/>
                <a:gd name="T3" fmla="*/ 199 h 1428"/>
                <a:gd name="T4" fmla="*/ 1419 w 1536"/>
                <a:gd name="T5" fmla="*/ 101 h 1428"/>
                <a:gd name="T6" fmla="*/ 1239 w 1536"/>
                <a:gd name="T7" fmla="*/ 0 h 1428"/>
                <a:gd name="T8" fmla="*/ 1138 w 1536"/>
                <a:gd name="T9" fmla="*/ 199 h 1428"/>
                <a:gd name="T10" fmla="*/ 1093 w 1536"/>
                <a:gd name="T11" fmla="*/ 235 h 1428"/>
                <a:gd name="T12" fmla="*/ 443 w 1536"/>
                <a:gd name="T13" fmla="*/ 273 h 1428"/>
                <a:gd name="T14" fmla="*/ 408 w 1536"/>
                <a:gd name="T15" fmla="*/ 199 h 1428"/>
                <a:gd name="T16" fmla="*/ 398 w 1536"/>
                <a:gd name="T17" fmla="*/ 101 h 1428"/>
                <a:gd name="T18" fmla="*/ 217 w 1536"/>
                <a:gd name="T19" fmla="*/ 0 h 1428"/>
                <a:gd name="T20" fmla="*/ 117 w 1536"/>
                <a:gd name="T21" fmla="*/ 199 h 1428"/>
                <a:gd name="T22" fmla="*/ 71 w 1536"/>
                <a:gd name="T23" fmla="*/ 235 h 1428"/>
                <a:gd name="T24" fmla="*/ 49 w 1536"/>
                <a:gd name="T25" fmla="*/ 273 h 1428"/>
                <a:gd name="T26" fmla="*/ 0 w 1536"/>
                <a:gd name="T27" fmla="*/ 322 h 1428"/>
                <a:gd name="T28" fmla="*/ 49 w 1536"/>
                <a:gd name="T29" fmla="*/ 646 h 1428"/>
                <a:gd name="T30" fmla="*/ 138 w 1536"/>
                <a:gd name="T31" fmla="*/ 931 h 1428"/>
                <a:gd name="T32" fmla="*/ 183 w 1536"/>
                <a:gd name="T33" fmla="*/ 931 h 1428"/>
                <a:gd name="T34" fmla="*/ 332 w 1536"/>
                <a:gd name="T35" fmla="*/ 646 h 1428"/>
                <a:gd name="T36" fmla="*/ 183 w 1536"/>
                <a:gd name="T37" fmla="*/ 1384 h 1428"/>
                <a:gd name="T38" fmla="*/ 161 w 1536"/>
                <a:gd name="T39" fmla="*/ 1076 h 1428"/>
                <a:gd name="T40" fmla="*/ 138 w 1536"/>
                <a:gd name="T41" fmla="*/ 1392 h 1428"/>
                <a:gd name="T42" fmla="*/ 340 w 1536"/>
                <a:gd name="T43" fmla="*/ 1428 h 1428"/>
                <a:gd name="T44" fmla="*/ 376 w 1536"/>
                <a:gd name="T45" fmla="*/ 646 h 1428"/>
                <a:gd name="T46" fmla="*/ 1160 w 1536"/>
                <a:gd name="T47" fmla="*/ 1392 h 1428"/>
                <a:gd name="T48" fmla="*/ 1362 w 1536"/>
                <a:gd name="T49" fmla="*/ 1428 h 1428"/>
                <a:gd name="T50" fmla="*/ 1398 w 1536"/>
                <a:gd name="T51" fmla="*/ 1099 h 1428"/>
                <a:gd name="T52" fmla="*/ 1353 w 1536"/>
                <a:gd name="T53" fmla="*/ 1099 h 1428"/>
                <a:gd name="T54" fmla="*/ 1204 w 1536"/>
                <a:gd name="T55" fmla="*/ 1384 h 1428"/>
                <a:gd name="T56" fmla="*/ 1353 w 1536"/>
                <a:gd name="T57" fmla="*/ 646 h 1428"/>
                <a:gd name="T58" fmla="*/ 1375 w 1536"/>
                <a:gd name="T59" fmla="*/ 953 h 1428"/>
                <a:gd name="T60" fmla="*/ 1398 w 1536"/>
                <a:gd name="T61" fmla="*/ 646 h 1428"/>
                <a:gd name="T62" fmla="*/ 1502 w 1536"/>
                <a:gd name="T63" fmla="*/ 644 h 1428"/>
                <a:gd name="T64" fmla="*/ 1536 w 1536"/>
                <a:gd name="T65" fmla="*/ 322 h 1428"/>
                <a:gd name="T66" fmla="*/ 1183 w 1536"/>
                <a:gd name="T67" fmla="*/ 101 h 1428"/>
                <a:gd name="T68" fmla="*/ 1319 w 1536"/>
                <a:gd name="T69" fmla="*/ 44 h 1428"/>
                <a:gd name="T70" fmla="*/ 1375 w 1536"/>
                <a:gd name="T71" fmla="*/ 199 h 1428"/>
                <a:gd name="T72" fmla="*/ 1183 w 1536"/>
                <a:gd name="T73" fmla="*/ 101 h 1428"/>
                <a:gd name="T74" fmla="*/ 1421 w 1536"/>
                <a:gd name="T75" fmla="*/ 243 h 1428"/>
                <a:gd name="T76" fmla="*/ 1137 w 1536"/>
                <a:gd name="T77" fmla="*/ 273 h 1428"/>
                <a:gd name="T78" fmla="*/ 161 w 1536"/>
                <a:gd name="T79" fmla="*/ 101 h 1428"/>
                <a:gd name="T80" fmla="*/ 297 w 1536"/>
                <a:gd name="T81" fmla="*/ 44 h 1428"/>
                <a:gd name="T82" fmla="*/ 353 w 1536"/>
                <a:gd name="T83" fmla="*/ 199 h 1428"/>
                <a:gd name="T84" fmla="*/ 161 w 1536"/>
                <a:gd name="T85" fmla="*/ 101 h 1428"/>
                <a:gd name="T86" fmla="*/ 399 w 1536"/>
                <a:gd name="T87" fmla="*/ 243 h 1428"/>
                <a:gd name="T88" fmla="*/ 115 w 1536"/>
                <a:gd name="T89" fmla="*/ 273 h 1428"/>
                <a:gd name="T90" fmla="*/ 48 w 1536"/>
                <a:gd name="T91" fmla="*/ 432 h 1428"/>
                <a:gd name="T92" fmla="*/ 44 w 1536"/>
                <a:gd name="T93" fmla="*/ 389 h 1428"/>
                <a:gd name="T94" fmla="*/ 45 w 1536"/>
                <a:gd name="T95" fmla="*/ 320 h 1428"/>
                <a:gd name="T96" fmla="*/ 1487 w 1536"/>
                <a:gd name="T97" fmla="*/ 317 h 1428"/>
                <a:gd name="T98" fmla="*/ 1492 w 1536"/>
                <a:gd name="T99" fmla="*/ 597 h 1428"/>
                <a:gd name="T100" fmla="*/ 1487 w 1536"/>
                <a:gd name="T101" fmla="*/ 602 h 1428"/>
                <a:gd name="T102" fmla="*/ 44 w 1536"/>
                <a:gd name="T103" fmla="*/ 597 h 14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36" h="1428">
                  <a:moveTo>
                    <a:pt x="1487" y="273"/>
                  </a:moveTo>
                  <a:cubicBezTo>
                    <a:pt x="1465" y="273"/>
                    <a:pt x="1465" y="273"/>
                    <a:pt x="1465" y="273"/>
                  </a:cubicBezTo>
                  <a:cubicBezTo>
                    <a:pt x="1465" y="235"/>
                    <a:pt x="1465" y="235"/>
                    <a:pt x="1465" y="235"/>
                  </a:cubicBezTo>
                  <a:cubicBezTo>
                    <a:pt x="1465" y="215"/>
                    <a:pt x="1449" y="199"/>
                    <a:pt x="1429" y="199"/>
                  </a:cubicBezTo>
                  <a:cubicBezTo>
                    <a:pt x="1419" y="199"/>
                    <a:pt x="1419" y="199"/>
                    <a:pt x="1419" y="199"/>
                  </a:cubicBezTo>
                  <a:cubicBezTo>
                    <a:pt x="1419" y="101"/>
                    <a:pt x="1419" y="101"/>
                    <a:pt x="1419" y="101"/>
                  </a:cubicBezTo>
                  <a:cubicBezTo>
                    <a:pt x="1419" y="45"/>
                    <a:pt x="1374" y="0"/>
                    <a:pt x="1319" y="0"/>
                  </a:cubicBezTo>
                  <a:cubicBezTo>
                    <a:pt x="1239" y="0"/>
                    <a:pt x="1239" y="0"/>
                    <a:pt x="1239" y="0"/>
                  </a:cubicBezTo>
                  <a:cubicBezTo>
                    <a:pt x="1184" y="0"/>
                    <a:pt x="1138" y="45"/>
                    <a:pt x="1138" y="101"/>
                  </a:cubicBezTo>
                  <a:cubicBezTo>
                    <a:pt x="1138" y="199"/>
                    <a:pt x="1138" y="199"/>
                    <a:pt x="1138" y="199"/>
                  </a:cubicBezTo>
                  <a:cubicBezTo>
                    <a:pt x="1128" y="199"/>
                    <a:pt x="1128" y="199"/>
                    <a:pt x="1128" y="199"/>
                  </a:cubicBezTo>
                  <a:cubicBezTo>
                    <a:pt x="1109" y="199"/>
                    <a:pt x="1093" y="215"/>
                    <a:pt x="1093" y="235"/>
                  </a:cubicBezTo>
                  <a:cubicBezTo>
                    <a:pt x="1093" y="273"/>
                    <a:pt x="1093" y="273"/>
                    <a:pt x="1093" y="273"/>
                  </a:cubicBezTo>
                  <a:cubicBezTo>
                    <a:pt x="443" y="273"/>
                    <a:pt x="443" y="273"/>
                    <a:pt x="443" y="273"/>
                  </a:cubicBezTo>
                  <a:cubicBezTo>
                    <a:pt x="443" y="235"/>
                    <a:pt x="443" y="235"/>
                    <a:pt x="443" y="235"/>
                  </a:cubicBezTo>
                  <a:cubicBezTo>
                    <a:pt x="443" y="215"/>
                    <a:pt x="427" y="199"/>
                    <a:pt x="408" y="199"/>
                  </a:cubicBezTo>
                  <a:cubicBezTo>
                    <a:pt x="398" y="199"/>
                    <a:pt x="398" y="199"/>
                    <a:pt x="398" y="199"/>
                  </a:cubicBezTo>
                  <a:cubicBezTo>
                    <a:pt x="398" y="101"/>
                    <a:pt x="398" y="101"/>
                    <a:pt x="398" y="101"/>
                  </a:cubicBezTo>
                  <a:cubicBezTo>
                    <a:pt x="398" y="45"/>
                    <a:pt x="352" y="0"/>
                    <a:pt x="297" y="0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62" y="0"/>
                    <a:pt x="117" y="45"/>
                    <a:pt x="117" y="101"/>
                  </a:cubicBezTo>
                  <a:cubicBezTo>
                    <a:pt x="117" y="199"/>
                    <a:pt x="117" y="199"/>
                    <a:pt x="117" y="199"/>
                  </a:cubicBezTo>
                  <a:cubicBezTo>
                    <a:pt x="107" y="199"/>
                    <a:pt x="107" y="199"/>
                    <a:pt x="107" y="199"/>
                  </a:cubicBezTo>
                  <a:cubicBezTo>
                    <a:pt x="87" y="199"/>
                    <a:pt x="71" y="215"/>
                    <a:pt x="71" y="235"/>
                  </a:cubicBezTo>
                  <a:cubicBezTo>
                    <a:pt x="71" y="273"/>
                    <a:pt x="71" y="273"/>
                    <a:pt x="71" y="273"/>
                  </a:cubicBezTo>
                  <a:cubicBezTo>
                    <a:pt x="49" y="273"/>
                    <a:pt x="49" y="273"/>
                    <a:pt x="49" y="273"/>
                  </a:cubicBezTo>
                  <a:cubicBezTo>
                    <a:pt x="27" y="273"/>
                    <a:pt x="8" y="288"/>
                    <a:pt x="2" y="308"/>
                  </a:cubicBezTo>
                  <a:cubicBezTo>
                    <a:pt x="1" y="312"/>
                    <a:pt x="0" y="317"/>
                    <a:pt x="0" y="322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624"/>
                    <a:pt x="22" y="646"/>
                    <a:pt x="49" y="646"/>
                  </a:cubicBezTo>
                  <a:cubicBezTo>
                    <a:pt x="138" y="646"/>
                    <a:pt x="138" y="646"/>
                    <a:pt x="138" y="646"/>
                  </a:cubicBezTo>
                  <a:cubicBezTo>
                    <a:pt x="138" y="931"/>
                    <a:pt x="138" y="931"/>
                    <a:pt x="138" y="931"/>
                  </a:cubicBezTo>
                  <a:cubicBezTo>
                    <a:pt x="138" y="943"/>
                    <a:pt x="148" y="953"/>
                    <a:pt x="161" y="953"/>
                  </a:cubicBezTo>
                  <a:cubicBezTo>
                    <a:pt x="173" y="953"/>
                    <a:pt x="183" y="943"/>
                    <a:pt x="183" y="931"/>
                  </a:cubicBezTo>
                  <a:cubicBezTo>
                    <a:pt x="183" y="646"/>
                    <a:pt x="183" y="646"/>
                    <a:pt x="183" y="646"/>
                  </a:cubicBezTo>
                  <a:cubicBezTo>
                    <a:pt x="332" y="646"/>
                    <a:pt x="332" y="646"/>
                    <a:pt x="332" y="646"/>
                  </a:cubicBezTo>
                  <a:cubicBezTo>
                    <a:pt x="332" y="1384"/>
                    <a:pt x="332" y="1384"/>
                    <a:pt x="332" y="1384"/>
                  </a:cubicBezTo>
                  <a:cubicBezTo>
                    <a:pt x="183" y="1384"/>
                    <a:pt x="183" y="1384"/>
                    <a:pt x="183" y="1384"/>
                  </a:cubicBezTo>
                  <a:cubicBezTo>
                    <a:pt x="183" y="1098"/>
                    <a:pt x="183" y="1098"/>
                    <a:pt x="183" y="1098"/>
                  </a:cubicBezTo>
                  <a:cubicBezTo>
                    <a:pt x="183" y="1086"/>
                    <a:pt x="173" y="1076"/>
                    <a:pt x="161" y="1076"/>
                  </a:cubicBezTo>
                  <a:cubicBezTo>
                    <a:pt x="148" y="1076"/>
                    <a:pt x="138" y="1086"/>
                    <a:pt x="138" y="1098"/>
                  </a:cubicBezTo>
                  <a:cubicBezTo>
                    <a:pt x="138" y="1392"/>
                    <a:pt x="138" y="1392"/>
                    <a:pt x="138" y="1392"/>
                  </a:cubicBezTo>
                  <a:cubicBezTo>
                    <a:pt x="138" y="1412"/>
                    <a:pt x="155" y="1428"/>
                    <a:pt x="174" y="1428"/>
                  </a:cubicBezTo>
                  <a:cubicBezTo>
                    <a:pt x="340" y="1428"/>
                    <a:pt x="340" y="1428"/>
                    <a:pt x="340" y="1428"/>
                  </a:cubicBezTo>
                  <a:cubicBezTo>
                    <a:pt x="360" y="1428"/>
                    <a:pt x="376" y="1412"/>
                    <a:pt x="376" y="1392"/>
                  </a:cubicBezTo>
                  <a:cubicBezTo>
                    <a:pt x="376" y="646"/>
                    <a:pt x="376" y="646"/>
                    <a:pt x="376" y="646"/>
                  </a:cubicBezTo>
                  <a:cubicBezTo>
                    <a:pt x="1160" y="646"/>
                    <a:pt x="1160" y="646"/>
                    <a:pt x="1160" y="646"/>
                  </a:cubicBezTo>
                  <a:cubicBezTo>
                    <a:pt x="1160" y="1392"/>
                    <a:pt x="1160" y="1392"/>
                    <a:pt x="1160" y="1392"/>
                  </a:cubicBezTo>
                  <a:cubicBezTo>
                    <a:pt x="1160" y="1412"/>
                    <a:pt x="1176" y="1428"/>
                    <a:pt x="1196" y="1428"/>
                  </a:cubicBezTo>
                  <a:cubicBezTo>
                    <a:pt x="1362" y="1428"/>
                    <a:pt x="1362" y="1428"/>
                    <a:pt x="1362" y="1428"/>
                  </a:cubicBezTo>
                  <a:cubicBezTo>
                    <a:pt x="1382" y="1428"/>
                    <a:pt x="1398" y="1412"/>
                    <a:pt x="1398" y="1392"/>
                  </a:cubicBezTo>
                  <a:cubicBezTo>
                    <a:pt x="1398" y="1099"/>
                    <a:pt x="1398" y="1099"/>
                    <a:pt x="1398" y="1099"/>
                  </a:cubicBezTo>
                  <a:cubicBezTo>
                    <a:pt x="1398" y="1087"/>
                    <a:pt x="1388" y="1077"/>
                    <a:pt x="1375" y="1077"/>
                  </a:cubicBezTo>
                  <a:cubicBezTo>
                    <a:pt x="1363" y="1077"/>
                    <a:pt x="1353" y="1087"/>
                    <a:pt x="1353" y="1099"/>
                  </a:cubicBezTo>
                  <a:cubicBezTo>
                    <a:pt x="1353" y="1384"/>
                    <a:pt x="1353" y="1384"/>
                    <a:pt x="1353" y="1384"/>
                  </a:cubicBezTo>
                  <a:cubicBezTo>
                    <a:pt x="1204" y="1384"/>
                    <a:pt x="1204" y="1384"/>
                    <a:pt x="1204" y="1384"/>
                  </a:cubicBezTo>
                  <a:cubicBezTo>
                    <a:pt x="1204" y="646"/>
                    <a:pt x="1204" y="646"/>
                    <a:pt x="1204" y="646"/>
                  </a:cubicBezTo>
                  <a:cubicBezTo>
                    <a:pt x="1353" y="646"/>
                    <a:pt x="1353" y="646"/>
                    <a:pt x="1353" y="646"/>
                  </a:cubicBezTo>
                  <a:cubicBezTo>
                    <a:pt x="1353" y="931"/>
                    <a:pt x="1353" y="931"/>
                    <a:pt x="1353" y="931"/>
                  </a:cubicBezTo>
                  <a:cubicBezTo>
                    <a:pt x="1353" y="943"/>
                    <a:pt x="1363" y="953"/>
                    <a:pt x="1375" y="953"/>
                  </a:cubicBezTo>
                  <a:cubicBezTo>
                    <a:pt x="1388" y="953"/>
                    <a:pt x="1398" y="943"/>
                    <a:pt x="1398" y="931"/>
                  </a:cubicBezTo>
                  <a:cubicBezTo>
                    <a:pt x="1398" y="646"/>
                    <a:pt x="1398" y="646"/>
                    <a:pt x="1398" y="646"/>
                  </a:cubicBezTo>
                  <a:cubicBezTo>
                    <a:pt x="1487" y="646"/>
                    <a:pt x="1487" y="646"/>
                    <a:pt x="1487" y="646"/>
                  </a:cubicBezTo>
                  <a:cubicBezTo>
                    <a:pt x="1492" y="646"/>
                    <a:pt x="1497" y="645"/>
                    <a:pt x="1502" y="644"/>
                  </a:cubicBezTo>
                  <a:cubicBezTo>
                    <a:pt x="1521" y="637"/>
                    <a:pt x="1536" y="619"/>
                    <a:pt x="1536" y="597"/>
                  </a:cubicBezTo>
                  <a:cubicBezTo>
                    <a:pt x="1536" y="322"/>
                    <a:pt x="1536" y="322"/>
                    <a:pt x="1536" y="322"/>
                  </a:cubicBezTo>
                  <a:cubicBezTo>
                    <a:pt x="1536" y="295"/>
                    <a:pt x="1514" y="273"/>
                    <a:pt x="1487" y="273"/>
                  </a:cubicBezTo>
                  <a:close/>
                  <a:moveTo>
                    <a:pt x="1183" y="101"/>
                  </a:moveTo>
                  <a:cubicBezTo>
                    <a:pt x="1183" y="70"/>
                    <a:pt x="1208" y="44"/>
                    <a:pt x="1239" y="44"/>
                  </a:cubicBezTo>
                  <a:cubicBezTo>
                    <a:pt x="1319" y="44"/>
                    <a:pt x="1319" y="44"/>
                    <a:pt x="1319" y="44"/>
                  </a:cubicBezTo>
                  <a:cubicBezTo>
                    <a:pt x="1350" y="44"/>
                    <a:pt x="1375" y="70"/>
                    <a:pt x="1375" y="101"/>
                  </a:cubicBezTo>
                  <a:cubicBezTo>
                    <a:pt x="1375" y="199"/>
                    <a:pt x="1375" y="199"/>
                    <a:pt x="1375" y="199"/>
                  </a:cubicBezTo>
                  <a:cubicBezTo>
                    <a:pt x="1183" y="199"/>
                    <a:pt x="1183" y="199"/>
                    <a:pt x="1183" y="199"/>
                  </a:cubicBezTo>
                  <a:lnTo>
                    <a:pt x="1183" y="101"/>
                  </a:lnTo>
                  <a:close/>
                  <a:moveTo>
                    <a:pt x="1137" y="243"/>
                  </a:moveTo>
                  <a:cubicBezTo>
                    <a:pt x="1421" y="243"/>
                    <a:pt x="1421" y="243"/>
                    <a:pt x="1421" y="243"/>
                  </a:cubicBezTo>
                  <a:cubicBezTo>
                    <a:pt x="1421" y="273"/>
                    <a:pt x="1421" y="273"/>
                    <a:pt x="1421" y="273"/>
                  </a:cubicBezTo>
                  <a:cubicBezTo>
                    <a:pt x="1137" y="273"/>
                    <a:pt x="1137" y="273"/>
                    <a:pt x="1137" y="273"/>
                  </a:cubicBezTo>
                  <a:lnTo>
                    <a:pt x="1137" y="243"/>
                  </a:lnTo>
                  <a:close/>
                  <a:moveTo>
                    <a:pt x="161" y="101"/>
                  </a:moveTo>
                  <a:cubicBezTo>
                    <a:pt x="161" y="70"/>
                    <a:pt x="186" y="44"/>
                    <a:pt x="217" y="44"/>
                  </a:cubicBezTo>
                  <a:cubicBezTo>
                    <a:pt x="297" y="44"/>
                    <a:pt x="297" y="44"/>
                    <a:pt x="297" y="44"/>
                  </a:cubicBezTo>
                  <a:cubicBezTo>
                    <a:pt x="328" y="44"/>
                    <a:pt x="353" y="70"/>
                    <a:pt x="353" y="101"/>
                  </a:cubicBezTo>
                  <a:cubicBezTo>
                    <a:pt x="353" y="199"/>
                    <a:pt x="353" y="199"/>
                    <a:pt x="353" y="199"/>
                  </a:cubicBezTo>
                  <a:cubicBezTo>
                    <a:pt x="161" y="199"/>
                    <a:pt x="161" y="199"/>
                    <a:pt x="161" y="199"/>
                  </a:cubicBezTo>
                  <a:lnTo>
                    <a:pt x="161" y="101"/>
                  </a:lnTo>
                  <a:close/>
                  <a:moveTo>
                    <a:pt x="115" y="243"/>
                  </a:moveTo>
                  <a:cubicBezTo>
                    <a:pt x="399" y="243"/>
                    <a:pt x="399" y="243"/>
                    <a:pt x="399" y="243"/>
                  </a:cubicBezTo>
                  <a:cubicBezTo>
                    <a:pt x="399" y="273"/>
                    <a:pt x="399" y="273"/>
                    <a:pt x="399" y="273"/>
                  </a:cubicBezTo>
                  <a:cubicBezTo>
                    <a:pt x="115" y="273"/>
                    <a:pt x="115" y="273"/>
                    <a:pt x="115" y="273"/>
                  </a:cubicBezTo>
                  <a:lnTo>
                    <a:pt x="115" y="243"/>
                  </a:lnTo>
                  <a:close/>
                  <a:moveTo>
                    <a:pt x="48" y="432"/>
                  </a:moveTo>
                  <a:cubicBezTo>
                    <a:pt x="48" y="432"/>
                    <a:pt x="48" y="432"/>
                    <a:pt x="48" y="432"/>
                  </a:cubicBezTo>
                  <a:moveTo>
                    <a:pt x="44" y="389"/>
                  </a:moveTo>
                  <a:cubicBezTo>
                    <a:pt x="44" y="322"/>
                    <a:pt x="44" y="322"/>
                    <a:pt x="44" y="322"/>
                  </a:cubicBezTo>
                  <a:cubicBezTo>
                    <a:pt x="44" y="321"/>
                    <a:pt x="45" y="320"/>
                    <a:pt x="45" y="320"/>
                  </a:cubicBezTo>
                  <a:cubicBezTo>
                    <a:pt x="46" y="318"/>
                    <a:pt x="47" y="317"/>
                    <a:pt x="49" y="317"/>
                  </a:cubicBezTo>
                  <a:cubicBezTo>
                    <a:pt x="1487" y="317"/>
                    <a:pt x="1487" y="317"/>
                    <a:pt x="1487" y="317"/>
                  </a:cubicBezTo>
                  <a:cubicBezTo>
                    <a:pt x="1490" y="317"/>
                    <a:pt x="1492" y="320"/>
                    <a:pt x="1492" y="322"/>
                  </a:cubicBezTo>
                  <a:cubicBezTo>
                    <a:pt x="1492" y="597"/>
                    <a:pt x="1492" y="597"/>
                    <a:pt x="1492" y="597"/>
                  </a:cubicBezTo>
                  <a:cubicBezTo>
                    <a:pt x="1492" y="598"/>
                    <a:pt x="1491" y="600"/>
                    <a:pt x="1490" y="601"/>
                  </a:cubicBezTo>
                  <a:cubicBezTo>
                    <a:pt x="1489" y="601"/>
                    <a:pt x="1488" y="602"/>
                    <a:pt x="1487" y="602"/>
                  </a:cubicBezTo>
                  <a:cubicBezTo>
                    <a:pt x="49" y="602"/>
                    <a:pt x="49" y="602"/>
                    <a:pt x="49" y="602"/>
                  </a:cubicBezTo>
                  <a:cubicBezTo>
                    <a:pt x="46" y="602"/>
                    <a:pt x="44" y="599"/>
                    <a:pt x="44" y="597"/>
                  </a:cubicBezTo>
                  <a:cubicBezTo>
                    <a:pt x="44" y="452"/>
                    <a:pt x="44" y="452"/>
                    <a:pt x="44" y="452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2" name="Line 54"/>
            <p:cNvSpPr>
              <a:spLocks noChangeShapeType="1"/>
            </p:cNvSpPr>
            <p:nvPr/>
          </p:nvSpPr>
          <p:spPr bwMode="auto">
            <a:xfrm>
              <a:off x="1130922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3" name="Line 55"/>
            <p:cNvSpPr>
              <a:spLocks noChangeShapeType="1"/>
            </p:cNvSpPr>
            <p:nvPr/>
          </p:nvSpPr>
          <p:spPr bwMode="auto">
            <a:xfrm>
              <a:off x="1130922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4" name="Line 56"/>
            <p:cNvSpPr>
              <a:spLocks noChangeShapeType="1"/>
            </p:cNvSpPr>
            <p:nvPr/>
          </p:nvSpPr>
          <p:spPr bwMode="auto">
            <a:xfrm>
              <a:off x="1093573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5" name="Line 57"/>
            <p:cNvSpPr>
              <a:spLocks noChangeShapeType="1"/>
            </p:cNvSpPr>
            <p:nvPr/>
          </p:nvSpPr>
          <p:spPr bwMode="auto">
            <a:xfrm>
              <a:off x="1093573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6" name="Line 58"/>
            <p:cNvSpPr>
              <a:spLocks noChangeShapeType="1"/>
            </p:cNvSpPr>
            <p:nvPr/>
          </p:nvSpPr>
          <p:spPr bwMode="auto">
            <a:xfrm>
              <a:off x="1074527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7" name="Line 59"/>
            <p:cNvSpPr>
              <a:spLocks noChangeShapeType="1"/>
            </p:cNvSpPr>
            <p:nvPr/>
          </p:nvSpPr>
          <p:spPr bwMode="auto">
            <a:xfrm>
              <a:off x="1074527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8" name="Line 60"/>
            <p:cNvSpPr>
              <a:spLocks noChangeShapeType="1"/>
            </p:cNvSpPr>
            <p:nvPr/>
          </p:nvSpPr>
          <p:spPr bwMode="auto">
            <a:xfrm>
              <a:off x="1030253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59" name="Line 61"/>
            <p:cNvSpPr>
              <a:spLocks noChangeShapeType="1"/>
            </p:cNvSpPr>
            <p:nvPr/>
          </p:nvSpPr>
          <p:spPr bwMode="auto">
            <a:xfrm>
              <a:off x="1030253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0" name="Line 62"/>
            <p:cNvSpPr>
              <a:spLocks noChangeShapeType="1"/>
            </p:cNvSpPr>
            <p:nvPr/>
          </p:nvSpPr>
          <p:spPr bwMode="auto">
            <a:xfrm>
              <a:off x="1027779" y="493384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1" name="Line 63"/>
            <p:cNvSpPr>
              <a:spLocks noChangeShapeType="1"/>
            </p:cNvSpPr>
            <p:nvPr/>
          </p:nvSpPr>
          <p:spPr bwMode="auto">
            <a:xfrm>
              <a:off x="1027779" y="4933841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2" name="Line 64"/>
            <p:cNvSpPr>
              <a:spLocks noChangeShapeType="1"/>
            </p:cNvSpPr>
            <p:nvPr/>
          </p:nvSpPr>
          <p:spPr bwMode="auto">
            <a:xfrm>
              <a:off x="1011454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3" name="Line 65"/>
            <p:cNvSpPr>
              <a:spLocks noChangeShapeType="1"/>
            </p:cNvSpPr>
            <p:nvPr/>
          </p:nvSpPr>
          <p:spPr bwMode="auto">
            <a:xfrm>
              <a:off x="1011454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4" name="Line 66"/>
            <p:cNvSpPr>
              <a:spLocks noChangeShapeType="1"/>
            </p:cNvSpPr>
            <p:nvPr/>
          </p:nvSpPr>
          <p:spPr bwMode="auto">
            <a:xfrm>
              <a:off x="974105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5" name="Line 67"/>
            <p:cNvSpPr>
              <a:spLocks noChangeShapeType="1"/>
            </p:cNvSpPr>
            <p:nvPr/>
          </p:nvSpPr>
          <p:spPr bwMode="auto">
            <a:xfrm>
              <a:off x="974105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6" name="Line 68"/>
            <p:cNvSpPr>
              <a:spLocks noChangeShapeType="1"/>
            </p:cNvSpPr>
            <p:nvPr/>
          </p:nvSpPr>
          <p:spPr bwMode="auto">
            <a:xfrm>
              <a:off x="955307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7" name="Line 69"/>
            <p:cNvSpPr>
              <a:spLocks noChangeShapeType="1"/>
            </p:cNvSpPr>
            <p:nvPr/>
          </p:nvSpPr>
          <p:spPr bwMode="auto">
            <a:xfrm>
              <a:off x="955307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8" name="Line 70"/>
            <p:cNvSpPr>
              <a:spLocks noChangeShapeType="1"/>
            </p:cNvSpPr>
            <p:nvPr/>
          </p:nvSpPr>
          <p:spPr bwMode="auto">
            <a:xfrm>
              <a:off x="910785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69" name="Line 71"/>
            <p:cNvSpPr>
              <a:spLocks noChangeShapeType="1"/>
            </p:cNvSpPr>
            <p:nvPr/>
          </p:nvSpPr>
          <p:spPr bwMode="auto">
            <a:xfrm>
              <a:off x="910785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0" name="Line 72"/>
            <p:cNvSpPr>
              <a:spLocks noChangeShapeType="1"/>
            </p:cNvSpPr>
            <p:nvPr/>
          </p:nvSpPr>
          <p:spPr bwMode="auto">
            <a:xfrm>
              <a:off x="892234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>
              <a:off x="892234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2" name="Line 74"/>
            <p:cNvSpPr>
              <a:spLocks noChangeShapeType="1"/>
            </p:cNvSpPr>
            <p:nvPr/>
          </p:nvSpPr>
          <p:spPr bwMode="auto">
            <a:xfrm>
              <a:off x="854638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3" name="Line 75"/>
            <p:cNvSpPr>
              <a:spLocks noChangeShapeType="1"/>
            </p:cNvSpPr>
            <p:nvPr/>
          </p:nvSpPr>
          <p:spPr bwMode="auto">
            <a:xfrm>
              <a:off x="854638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>
              <a:off x="835840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>
              <a:off x="835840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6" name="Line 78"/>
            <p:cNvSpPr>
              <a:spLocks noChangeShapeType="1"/>
            </p:cNvSpPr>
            <p:nvPr/>
          </p:nvSpPr>
          <p:spPr bwMode="auto">
            <a:xfrm>
              <a:off x="791565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7" name="Line 79"/>
            <p:cNvSpPr>
              <a:spLocks noChangeShapeType="1"/>
            </p:cNvSpPr>
            <p:nvPr/>
          </p:nvSpPr>
          <p:spPr bwMode="auto">
            <a:xfrm>
              <a:off x="791565" y="4926173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8" name="Line 80"/>
            <p:cNvSpPr>
              <a:spLocks noChangeShapeType="1"/>
            </p:cNvSpPr>
            <p:nvPr/>
          </p:nvSpPr>
          <p:spPr bwMode="auto">
            <a:xfrm>
              <a:off x="1191026" y="497391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79" name="Line 81"/>
            <p:cNvSpPr>
              <a:spLocks noChangeShapeType="1"/>
            </p:cNvSpPr>
            <p:nvPr/>
          </p:nvSpPr>
          <p:spPr bwMode="auto">
            <a:xfrm>
              <a:off x="1191026" y="4973910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0" name="Line 82"/>
            <p:cNvSpPr>
              <a:spLocks noChangeShapeType="1"/>
            </p:cNvSpPr>
            <p:nvPr/>
          </p:nvSpPr>
          <p:spPr bwMode="auto">
            <a:xfrm>
              <a:off x="787608" y="499171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1" name="Line 83"/>
            <p:cNvSpPr>
              <a:spLocks noChangeShapeType="1"/>
            </p:cNvSpPr>
            <p:nvPr/>
          </p:nvSpPr>
          <p:spPr bwMode="auto">
            <a:xfrm>
              <a:off x="787608" y="4991719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2" name="Freeform 84"/>
            <p:cNvSpPr>
              <a:spLocks/>
            </p:cNvSpPr>
            <p:nvPr/>
          </p:nvSpPr>
          <p:spPr bwMode="auto">
            <a:xfrm>
              <a:off x="820999" y="5011754"/>
              <a:ext cx="37349" cy="0"/>
            </a:xfrm>
            <a:custGeom>
              <a:avLst/>
              <a:gdLst>
                <a:gd name="T0" fmla="*/ 151 w 151"/>
                <a:gd name="T1" fmla="*/ 0 w 151"/>
                <a:gd name="T2" fmla="*/ 151 w 1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51">
                  <a:moveTo>
                    <a:pt x="151" y="0"/>
                  </a:moveTo>
                  <a:lnTo>
                    <a:pt x="0" y="0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3" name="Line 85"/>
            <p:cNvSpPr>
              <a:spLocks noChangeShapeType="1"/>
            </p:cNvSpPr>
            <p:nvPr/>
          </p:nvSpPr>
          <p:spPr bwMode="auto">
            <a:xfrm flipH="1">
              <a:off x="820999" y="5011754"/>
              <a:ext cx="37349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4" name="Freeform 86"/>
            <p:cNvSpPr>
              <a:spLocks/>
            </p:cNvSpPr>
            <p:nvPr/>
          </p:nvSpPr>
          <p:spPr bwMode="auto">
            <a:xfrm>
              <a:off x="877146" y="5011754"/>
              <a:ext cx="44275" cy="0"/>
            </a:xfrm>
            <a:custGeom>
              <a:avLst/>
              <a:gdLst>
                <a:gd name="T0" fmla="*/ 179 w 179"/>
                <a:gd name="T1" fmla="*/ 0 w 179"/>
                <a:gd name="T2" fmla="*/ 179 w 17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9">
                  <a:moveTo>
                    <a:pt x="179" y="0"/>
                  </a:moveTo>
                  <a:lnTo>
                    <a:pt x="0" y="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5" name="Line 87"/>
            <p:cNvSpPr>
              <a:spLocks noChangeShapeType="1"/>
            </p:cNvSpPr>
            <p:nvPr/>
          </p:nvSpPr>
          <p:spPr bwMode="auto">
            <a:xfrm flipH="1">
              <a:off x="877146" y="5011754"/>
              <a:ext cx="442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6" name="Freeform 88"/>
            <p:cNvSpPr>
              <a:spLocks/>
            </p:cNvSpPr>
            <p:nvPr/>
          </p:nvSpPr>
          <p:spPr bwMode="auto">
            <a:xfrm>
              <a:off x="940467" y="5011754"/>
              <a:ext cx="37349" cy="0"/>
            </a:xfrm>
            <a:custGeom>
              <a:avLst/>
              <a:gdLst>
                <a:gd name="T0" fmla="*/ 151 w 151"/>
                <a:gd name="T1" fmla="*/ 0 w 151"/>
                <a:gd name="T2" fmla="*/ 151 w 15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51">
                  <a:moveTo>
                    <a:pt x="151" y="0"/>
                  </a:moveTo>
                  <a:lnTo>
                    <a:pt x="0" y="0"/>
                  </a:lnTo>
                  <a:lnTo>
                    <a:pt x="151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7" name="Line 89"/>
            <p:cNvSpPr>
              <a:spLocks noChangeShapeType="1"/>
            </p:cNvSpPr>
            <p:nvPr/>
          </p:nvSpPr>
          <p:spPr bwMode="auto">
            <a:xfrm flipH="1">
              <a:off x="940467" y="5011754"/>
              <a:ext cx="37349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8" name="Freeform 90"/>
            <p:cNvSpPr>
              <a:spLocks/>
            </p:cNvSpPr>
            <p:nvPr/>
          </p:nvSpPr>
          <p:spPr bwMode="auto">
            <a:xfrm>
              <a:off x="996861" y="5011754"/>
              <a:ext cx="44027" cy="0"/>
            </a:xfrm>
            <a:custGeom>
              <a:avLst/>
              <a:gdLst>
                <a:gd name="T0" fmla="*/ 178 w 178"/>
                <a:gd name="T1" fmla="*/ 0 w 178"/>
                <a:gd name="T2" fmla="*/ 178 w 1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8">
                  <a:moveTo>
                    <a:pt x="178" y="0"/>
                  </a:moveTo>
                  <a:lnTo>
                    <a:pt x="0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9" name="Line 91"/>
            <p:cNvSpPr>
              <a:spLocks noChangeShapeType="1"/>
            </p:cNvSpPr>
            <p:nvPr/>
          </p:nvSpPr>
          <p:spPr bwMode="auto">
            <a:xfrm flipH="1">
              <a:off x="996861" y="5011754"/>
              <a:ext cx="4402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0" name="Freeform 92"/>
            <p:cNvSpPr>
              <a:spLocks/>
            </p:cNvSpPr>
            <p:nvPr/>
          </p:nvSpPr>
          <p:spPr bwMode="auto">
            <a:xfrm>
              <a:off x="1059686" y="5011754"/>
              <a:ext cx="37596" cy="0"/>
            </a:xfrm>
            <a:custGeom>
              <a:avLst/>
              <a:gdLst>
                <a:gd name="T0" fmla="*/ 152 w 152"/>
                <a:gd name="T1" fmla="*/ 0 w 152"/>
                <a:gd name="T2" fmla="*/ 152 w 15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52">
                  <a:moveTo>
                    <a:pt x="152" y="0"/>
                  </a:moveTo>
                  <a:lnTo>
                    <a:pt x="0" y="0"/>
                  </a:lnTo>
                  <a:lnTo>
                    <a:pt x="152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1" name="Line 93"/>
            <p:cNvSpPr>
              <a:spLocks noChangeShapeType="1"/>
            </p:cNvSpPr>
            <p:nvPr/>
          </p:nvSpPr>
          <p:spPr bwMode="auto">
            <a:xfrm flipH="1">
              <a:off x="1059686" y="5011754"/>
              <a:ext cx="37596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2" name="Freeform 94"/>
            <p:cNvSpPr>
              <a:spLocks/>
            </p:cNvSpPr>
            <p:nvPr/>
          </p:nvSpPr>
          <p:spPr bwMode="auto">
            <a:xfrm>
              <a:off x="1116081" y="5011754"/>
              <a:ext cx="44027" cy="0"/>
            </a:xfrm>
            <a:custGeom>
              <a:avLst/>
              <a:gdLst>
                <a:gd name="T0" fmla="*/ 178 w 178"/>
                <a:gd name="T1" fmla="*/ 0 w 178"/>
                <a:gd name="T2" fmla="*/ 178 w 17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78">
                  <a:moveTo>
                    <a:pt x="178" y="0"/>
                  </a:moveTo>
                  <a:lnTo>
                    <a:pt x="0" y="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CF022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3" name="Line 95"/>
            <p:cNvSpPr>
              <a:spLocks noChangeShapeType="1"/>
            </p:cNvSpPr>
            <p:nvPr/>
          </p:nvSpPr>
          <p:spPr bwMode="auto">
            <a:xfrm flipH="1">
              <a:off x="1116081" y="5011754"/>
              <a:ext cx="44027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4" name="Line 96"/>
            <p:cNvSpPr>
              <a:spLocks noChangeShapeType="1"/>
            </p:cNvSpPr>
            <p:nvPr/>
          </p:nvSpPr>
          <p:spPr bwMode="auto">
            <a:xfrm>
              <a:off x="1192758" y="501150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5" name="Line 97"/>
            <p:cNvSpPr>
              <a:spLocks noChangeShapeType="1"/>
            </p:cNvSpPr>
            <p:nvPr/>
          </p:nvSpPr>
          <p:spPr bwMode="auto">
            <a:xfrm>
              <a:off x="1192758" y="5011507"/>
              <a:ext cx="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96" name="ZoneTexte 95"/>
          <p:cNvSpPr txBox="1"/>
          <p:nvPr/>
        </p:nvSpPr>
        <p:spPr>
          <a:xfrm>
            <a:off x="4370829" y="5275478"/>
            <a:ext cx="141176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1200" dirty="0" smtClean="0">
                <a:solidFill>
                  <a:srgbClr val="5E5E5E"/>
                </a:solidFill>
                <a:sym typeface="Helvetica Neue"/>
              </a:rPr>
              <a:t>En cours de création </a:t>
            </a:r>
            <a:endParaRPr kumimoji="0" lang="fr-FR" sz="12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sym typeface="Helvetica Neue"/>
            </a:endParaRPr>
          </a:p>
        </p:txBody>
      </p:sp>
      <p:grpSp>
        <p:nvGrpSpPr>
          <p:cNvPr id="98" name="Groupe 97"/>
          <p:cNvGrpSpPr/>
          <p:nvPr/>
        </p:nvGrpSpPr>
        <p:grpSpPr>
          <a:xfrm>
            <a:off x="724163" y="2640205"/>
            <a:ext cx="352764" cy="351530"/>
            <a:chOff x="9673906" y="2554430"/>
            <a:chExt cx="399159" cy="397763"/>
          </a:xfrm>
        </p:grpSpPr>
        <p:sp>
          <p:nvSpPr>
            <p:cNvPr id="99" name="AutoShape 11"/>
            <p:cNvSpPr>
              <a:spLocks noChangeAspect="1" noChangeArrowheads="1" noTextEdit="1"/>
            </p:cNvSpPr>
            <p:nvPr/>
          </p:nvSpPr>
          <p:spPr bwMode="auto">
            <a:xfrm>
              <a:off x="9674105" y="2554430"/>
              <a:ext cx="398162" cy="39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0" name="Freeform 13"/>
            <p:cNvSpPr>
              <a:spLocks noEditPoints="1"/>
            </p:cNvSpPr>
            <p:nvPr/>
          </p:nvSpPr>
          <p:spPr bwMode="auto">
            <a:xfrm>
              <a:off x="9694452" y="2575176"/>
              <a:ext cx="33513" cy="32515"/>
            </a:xfrm>
            <a:custGeom>
              <a:avLst/>
              <a:gdLst>
                <a:gd name="T0" fmla="*/ 88 w 138"/>
                <a:gd name="T1" fmla="*/ 126 h 134"/>
                <a:gd name="T2" fmla="*/ 108 w 138"/>
                <a:gd name="T3" fmla="*/ 134 h 134"/>
                <a:gd name="T4" fmla="*/ 127 w 138"/>
                <a:gd name="T5" fmla="*/ 126 h 134"/>
                <a:gd name="T6" fmla="*/ 127 w 138"/>
                <a:gd name="T7" fmla="*/ 87 h 134"/>
                <a:gd name="T8" fmla="*/ 50 w 138"/>
                <a:gd name="T9" fmla="*/ 10 h 134"/>
                <a:gd name="T10" fmla="*/ 11 w 138"/>
                <a:gd name="T11" fmla="*/ 10 h 134"/>
                <a:gd name="T12" fmla="*/ 11 w 138"/>
                <a:gd name="T13" fmla="*/ 49 h 134"/>
                <a:gd name="T14" fmla="*/ 88 w 138"/>
                <a:gd name="T15" fmla="*/ 126 h 134"/>
                <a:gd name="T16" fmla="*/ 88 w 138"/>
                <a:gd name="T17" fmla="*/ 126 h 134"/>
                <a:gd name="T18" fmla="*/ 88 w 138"/>
                <a:gd name="T19" fmla="*/ 12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4">
                  <a:moveTo>
                    <a:pt x="88" y="126"/>
                  </a:moveTo>
                  <a:cubicBezTo>
                    <a:pt x="94" y="131"/>
                    <a:pt x="101" y="134"/>
                    <a:pt x="108" y="134"/>
                  </a:cubicBezTo>
                  <a:cubicBezTo>
                    <a:pt x="115" y="134"/>
                    <a:pt x="122" y="131"/>
                    <a:pt x="127" y="126"/>
                  </a:cubicBezTo>
                  <a:cubicBezTo>
                    <a:pt x="138" y="115"/>
                    <a:pt x="138" y="98"/>
                    <a:pt x="127" y="87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39" y="0"/>
                    <a:pt x="22" y="0"/>
                    <a:pt x="11" y="10"/>
                  </a:cubicBezTo>
                  <a:cubicBezTo>
                    <a:pt x="0" y="21"/>
                    <a:pt x="0" y="38"/>
                    <a:pt x="11" y="49"/>
                  </a:cubicBezTo>
                  <a:lnTo>
                    <a:pt x="88" y="126"/>
                  </a:lnTo>
                  <a:close/>
                  <a:moveTo>
                    <a:pt x="88" y="126"/>
                  </a:moveTo>
                  <a:cubicBezTo>
                    <a:pt x="88" y="126"/>
                    <a:pt x="88" y="126"/>
                    <a:pt x="88" y="126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1" name="Freeform 14"/>
            <p:cNvSpPr>
              <a:spLocks noEditPoints="1"/>
            </p:cNvSpPr>
            <p:nvPr/>
          </p:nvSpPr>
          <p:spPr bwMode="auto">
            <a:xfrm>
              <a:off x="9779032" y="2575176"/>
              <a:ext cx="33313" cy="32515"/>
            </a:xfrm>
            <a:custGeom>
              <a:avLst/>
              <a:gdLst>
                <a:gd name="T0" fmla="*/ 30 w 137"/>
                <a:gd name="T1" fmla="*/ 134 h 134"/>
                <a:gd name="T2" fmla="*/ 49 w 137"/>
                <a:gd name="T3" fmla="*/ 126 h 134"/>
                <a:gd name="T4" fmla="*/ 126 w 137"/>
                <a:gd name="T5" fmla="*/ 49 h 134"/>
                <a:gd name="T6" fmla="*/ 126 w 137"/>
                <a:gd name="T7" fmla="*/ 10 h 134"/>
                <a:gd name="T8" fmla="*/ 88 w 137"/>
                <a:gd name="T9" fmla="*/ 10 h 134"/>
                <a:gd name="T10" fmla="*/ 11 w 137"/>
                <a:gd name="T11" fmla="*/ 88 h 134"/>
                <a:gd name="T12" fmla="*/ 11 w 137"/>
                <a:gd name="T13" fmla="*/ 126 h 134"/>
                <a:gd name="T14" fmla="*/ 30 w 137"/>
                <a:gd name="T15" fmla="*/ 134 h 134"/>
                <a:gd name="T16" fmla="*/ 30 w 137"/>
                <a:gd name="T17" fmla="*/ 134 h 134"/>
                <a:gd name="T18" fmla="*/ 30 w 137"/>
                <a:gd name="T1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34">
                  <a:moveTo>
                    <a:pt x="30" y="134"/>
                  </a:moveTo>
                  <a:cubicBezTo>
                    <a:pt x="37" y="134"/>
                    <a:pt x="44" y="131"/>
                    <a:pt x="49" y="126"/>
                  </a:cubicBezTo>
                  <a:cubicBezTo>
                    <a:pt x="126" y="49"/>
                    <a:pt x="126" y="49"/>
                    <a:pt x="126" y="49"/>
                  </a:cubicBezTo>
                  <a:cubicBezTo>
                    <a:pt x="137" y="38"/>
                    <a:pt x="137" y="21"/>
                    <a:pt x="126" y="10"/>
                  </a:cubicBezTo>
                  <a:cubicBezTo>
                    <a:pt x="116" y="0"/>
                    <a:pt x="98" y="0"/>
                    <a:pt x="88" y="10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0" y="98"/>
                    <a:pt x="0" y="115"/>
                    <a:pt x="11" y="126"/>
                  </a:cubicBezTo>
                  <a:cubicBezTo>
                    <a:pt x="16" y="131"/>
                    <a:pt x="23" y="134"/>
                    <a:pt x="30" y="134"/>
                  </a:cubicBezTo>
                  <a:close/>
                  <a:moveTo>
                    <a:pt x="30" y="134"/>
                  </a:moveTo>
                  <a:cubicBezTo>
                    <a:pt x="30" y="134"/>
                    <a:pt x="30" y="134"/>
                    <a:pt x="30" y="134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2" name="Freeform 15"/>
            <p:cNvSpPr>
              <a:spLocks noEditPoints="1"/>
            </p:cNvSpPr>
            <p:nvPr/>
          </p:nvSpPr>
          <p:spPr bwMode="auto">
            <a:xfrm>
              <a:off x="9746716" y="2554430"/>
              <a:ext cx="13365" cy="39697"/>
            </a:xfrm>
            <a:custGeom>
              <a:avLst/>
              <a:gdLst>
                <a:gd name="T0" fmla="*/ 28 w 55"/>
                <a:gd name="T1" fmla="*/ 164 h 164"/>
                <a:gd name="T2" fmla="*/ 55 w 55"/>
                <a:gd name="T3" fmla="*/ 137 h 164"/>
                <a:gd name="T4" fmla="*/ 55 w 55"/>
                <a:gd name="T5" fmla="*/ 28 h 164"/>
                <a:gd name="T6" fmla="*/ 28 w 55"/>
                <a:gd name="T7" fmla="*/ 0 h 164"/>
                <a:gd name="T8" fmla="*/ 0 w 55"/>
                <a:gd name="T9" fmla="*/ 28 h 164"/>
                <a:gd name="T10" fmla="*/ 0 w 55"/>
                <a:gd name="T11" fmla="*/ 137 h 164"/>
                <a:gd name="T12" fmla="*/ 28 w 55"/>
                <a:gd name="T13" fmla="*/ 164 h 164"/>
                <a:gd name="T14" fmla="*/ 28 w 55"/>
                <a:gd name="T15" fmla="*/ 164 h 164"/>
                <a:gd name="T16" fmla="*/ 28 w 55"/>
                <a:gd name="T1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164">
                  <a:moveTo>
                    <a:pt x="28" y="164"/>
                  </a:moveTo>
                  <a:cubicBezTo>
                    <a:pt x="43" y="164"/>
                    <a:pt x="55" y="152"/>
                    <a:pt x="55" y="137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13"/>
                    <a:pt x="43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52"/>
                    <a:pt x="13" y="164"/>
                    <a:pt x="28" y="164"/>
                  </a:cubicBezTo>
                  <a:close/>
                  <a:moveTo>
                    <a:pt x="28" y="164"/>
                  </a:moveTo>
                  <a:cubicBezTo>
                    <a:pt x="28" y="164"/>
                    <a:pt x="28" y="164"/>
                    <a:pt x="28" y="164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3" name="Freeform 16"/>
            <p:cNvSpPr>
              <a:spLocks noEditPoints="1"/>
            </p:cNvSpPr>
            <p:nvPr/>
          </p:nvSpPr>
          <p:spPr bwMode="auto">
            <a:xfrm>
              <a:off x="9673906" y="2627240"/>
              <a:ext cx="39896" cy="13166"/>
            </a:xfrm>
            <a:custGeom>
              <a:avLst/>
              <a:gdLst>
                <a:gd name="T0" fmla="*/ 164 w 164"/>
                <a:gd name="T1" fmla="*/ 27 h 54"/>
                <a:gd name="T2" fmla="*/ 137 w 164"/>
                <a:gd name="T3" fmla="*/ 0 h 54"/>
                <a:gd name="T4" fmla="*/ 27 w 164"/>
                <a:gd name="T5" fmla="*/ 0 h 54"/>
                <a:gd name="T6" fmla="*/ 0 w 164"/>
                <a:gd name="T7" fmla="*/ 27 h 54"/>
                <a:gd name="T8" fmla="*/ 27 w 164"/>
                <a:gd name="T9" fmla="*/ 54 h 54"/>
                <a:gd name="T10" fmla="*/ 137 w 164"/>
                <a:gd name="T11" fmla="*/ 54 h 54"/>
                <a:gd name="T12" fmla="*/ 164 w 164"/>
                <a:gd name="T13" fmla="*/ 27 h 54"/>
                <a:gd name="T14" fmla="*/ 164 w 164"/>
                <a:gd name="T15" fmla="*/ 27 h 54"/>
                <a:gd name="T16" fmla="*/ 164 w 164"/>
                <a:gd name="T1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54">
                  <a:moveTo>
                    <a:pt x="164" y="27"/>
                  </a:moveTo>
                  <a:cubicBezTo>
                    <a:pt x="164" y="12"/>
                    <a:pt x="152" y="0"/>
                    <a:pt x="13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2" y="54"/>
                    <a:pt x="164" y="42"/>
                    <a:pt x="164" y="27"/>
                  </a:cubicBezTo>
                  <a:close/>
                  <a:moveTo>
                    <a:pt x="164" y="27"/>
                  </a:moveTo>
                  <a:cubicBezTo>
                    <a:pt x="164" y="27"/>
                    <a:pt x="164" y="27"/>
                    <a:pt x="164" y="27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4" name="Freeform 17"/>
            <p:cNvSpPr>
              <a:spLocks noEditPoints="1"/>
            </p:cNvSpPr>
            <p:nvPr/>
          </p:nvSpPr>
          <p:spPr bwMode="auto">
            <a:xfrm>
              <a:off x="9694452" y="2659157"/>
              <a:ext cx="33513" cy="32715"/>
            </a:xfrm>
            <a:custGeom>
              <a:avLst/>
              <a:gdLst>
                <a:gd name="T0" fmla="*/ 88 w 138"/>
                <a:gd name="T1" fmla="*/ 11 h 135"/>
                <a:gd name="T2" fmla="*/ 11 w 138"/>
                <a:gd name="T3" fmla="*/ 88 h 135"/>
                <a:gd name="T4" fmla="*/ 11 w 138"/>
                <a:gd name="T5" fmla="*/ 127 h 135"/>
                <a:gd name="T6" fmla="*/ 30 w 138"/>
                <a:gd name="T7" fmla="*/ 135 h 135"/>
                <a:gd name="T8" fmla="*/ 50 w 138"/>
                <a:gd name="T9" fmla="*/ 127 h 135"/>
                <a:gd name="T10" fmla="*/ 127 w 138"/>
                <a:gd name="T11" fmla="*/ 49 h 135"/>
                <a:gd name="T12" fmla="*/ 127 w 138"/>
                <a:gd name="T13" fmla="*/ 11 h 135"/>
                <a:gd name="T14" fmla="*/ 88 w 138"/>
                <a:gd name="T15" fmla="*/ 11 h 135"/>
                <a:gd name="T16" fmla="*/ 88 w 138"/>
                <a:gd name="T17" fmla="*/ 11 h 135"/>
                <a:gd name="T18" fmla="*/ 88 w 138"/>
                <a:gd name="T19" fmla="*/ 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5">
                  <a:moveTo>
                    <a:pt x="88" y="11"/>
                  </a:moveTo>
                  <a:cubicBezTo>
                    <a:pt x="11" y="88"/>
                    <a:pt x="11" y="88"/>
                    <a:pt x="11" y="88"/>
                  </a:cubicBezTo>
                  <a:cubicBezTo>
                    <a:pt x="0" y="99"/>
                    <a:pt x="0" y="116"/>
                    <a:pt x="11" y="127"/>
                  </a:cubicBezTo>
                  <a:cubicBezTo>
                    <a:pt x="16" y="132"/>
                    <a:pt x="23" y="135"/>
                    <a:pt x="30" y="135"/>
                  </a:cubicBezTo>
                  <a:cubicBezTo>
                    <a:pt x="37" y="135"/>
                    <a:pt x="44" y="132"/>
                    <a:pt x="50" y="127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38" y="39"/>
                    <a:pt x="138" y="22"/>
                    <a:pt x="127" y="11"/>
                  </a:cubicBezTo>
                  <a:cubicBezTo>
                    <a:pt x="116" y="0"/>
                    <a:pt x="99" y="0"/>
                    <a:pt x="88" y="11"/>
                  </a:cubicBezTo>
                  <a:close/>
                  <a:moveTo>
                    <a:pt x="88" y="11"/>
                  </a:moveTo>
                  <a:cubicBezTo>
                    <a:pt x="88" y="11"/>
                    <a:pt x="88" y="11"/>
                    <a:pt x="88" y="11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5" name="Freeform 18"/>
            <p:cNvSpPr>
              <a:spLocks noEditPoints="1"/>
            </p:cNvSpPr>
            <p:nvPr/>
          </p:nvSpPr>
          <p:spPr bwMode="auto">
            <a:xfrm>
              <a:off x="9726170" y="2603702"/>
              <a:ext cx="346895" cy="347295"/>
            </a:xfrm>
            <a:custGeom>
              <a:avLst/>
              <a:gdLst>
                <a:gd name="T0" fmla="*/ 1422 w 1427"/>
                <a:gd name="T1" fmla="*/ 1070 h 1435"/>
                <a:gd name="T2" fmla="*/ 1379 w 1427"/>
                <a:gd name="T3" fmla="*/ 889 h 1435"/>
                <a:gd name="T4" fmla="*/ 1296 w 1427"/>
                <a:gd name="T5" fmla="*/ 633 h 1435"/>
                <a:gd name="T6" fmla="*/ 1118 w 1427"/>
                <a:gd name="T7" fmla="*/ 326 h 1435"/>
                <a:gd name="T8" fmla="*/ 969 w 1427"/>
                <a:gd name="T9" fmla="*/ 286 h 1435"/>
                <a:gd name="T10" fmla="*/ 929 w 1427"/>
                <a:gd name="T11" fmla="*/ 327 h 1435"/>
                <a:gd name="T12" fmla="*/ 853 w 1427"/>
                <a:gd name="T13" fmla="*/ 273 h 1435"/>
                <a:gd name="T14" fmla="*/ 749 w 1427"/>
                <a:gd name="T15" fmla="*/ 287 h 1435"/>
                <a:gd name="T16" fmla="*/ 688 w 1427"/>
                <a:gd name="T17" fmla="*/ 362 h 1435"/>
                <a:gd name="T18" fmla="*/ 533 w 1427"/>
                <a:gd name="T19" fmla="*/ 349 h 1435"/>
                <a:gd name="T20" fmla="*/ 471 w 1427"/>
                <a:gd name="T21" fmla="*/ 425 h 1435"/>
                <a:gd name="T22" fmla="*/ 236 w 1427"/>
                <a:gd name="T23" fmla="*/ 94 h 1435"/>
                <a:gd name="T24" fmla="*/ 64 w 1427"/>
                <a:gd name="T25" fmla="*/ 39 h 1435"/>
                <a:gd name="T26" fmla="*/ 5 w 1427"/>
                <a:gd name="T27" fmla="*/ 121 h 1435"/>
                <a:gd name="T28" fmla="*/ 25 w 1427"/>
                <a:gd name="T29" fmla="*/ 220 h 1435"/>
                <a:gd name="T30" fmla="*/ 403 w 1427"/>
                <a:gd name="T31" fmla="*/ 834 h 1435"/>
                <a:gd name="T32" fmla="*/ 441 w 1427"/>
                <a:gd name="T33" fmla="*/ 843 h 1435"/>
                <a:gd name="T34" fmla="*/ 450 w 1427"/>
                <a:gd name="T35" fmla="*/ 806 h 1435"/>
                <a:gd name="T36" fmla="*/ 72 w 1427"/>
                <a:gd name="T37" fmla="*/ 192 h 1435"/>
                <a:gd name="T38" fmla="*/ 59 w 1427"/>
                <a:gd name="T39" fmla="*/ 131 h 1435"/>
                <a:gd name="T40" fmla="*/ 92 w 1427"/>
                <a:gd name="T41" fmla="*/ 86 h 1435"/>
                <a:gd name="T42" fmla="*/ 192 w 1427"/>
                <a:gd name="T43" fmla="*/ 126 h 1435"/>
                <a:gd name="T44" fmla="*/ 484 w 1427"/>
                <a:gd name="T45" fmla="*/ 537 h 1435"/>
                <a:gd name="T46" fmla="*/ 521 w 1427"/>
                <a:gd name="T47" fmla="*/ 544 h 1435"/>
                <a:gd name="T48" fmla="*/ 530 w 1427"/>
                <a:gd name="T49" fmla="*/ 508 h 1435"/>
                <a:gd name="T50" fmla="*/ 522 w 1427"/>
                <a:gd name="T51" fmla="*/ 446 h 1435"/>
                <a:gd name="T52" fmla="*/ 560 w 1427"/>
                <a:gd name="T53" fmla="*/ 396 h 1435"/>
                <a:gd name="T54" fmla="*/ 672 w 1427"/>
                <a:gd name="T55" fmla="*/ 426 h 1435"/>
                <a:gd name="T56" fmla="*/ 699 w 1427"/>
                <a:gd name="T57" fmla="*/ 473 h 1435"/>
                <a:gd name="T58" fmla="*/ 699 w 1427"/>
                <a:gd name="T59" fmla="*/ 473 h 1435"/>
                <a:gd name="T60" fmla="*/ 736 w 1427"/>
                <a:gd name="T61" fmla="*/ 483 h 1435"/>
                <a:gd name="T62" fmla="*/ 746 w 1427"/>
                <a:gd name="T63" fmla="*/ 446 h 1435"/>
                <a:gd name="T64" fmla="*/ 776 w 1427"/>
                <a:gd name="T65" fmla="*/ 334 h 1435"/>
                <a:gd name="T66" fmla="*/ 839 w 1427"/>
                <a:gd name="T67" fmla="*/ 326 h 1435"/>
                <a:gd name="T68" fmla="*/ 888 w 1427"/>
                <a:gd name="T69" fmla="*/ 364 h 1435"/>
                <a:gd name="T70" fmla="*/ 929 w 1427"/>
                <a:gd name="T71" fmla="*/ 435 h 1435"/>
                <a:gd name="T72" fmla="*/ 929 w 1427"/>
                <a:gd name="T73" fmla="*/ 435 h 1435"/>
                <a:gd name="T74" fmla="*/ 967 w 1427"/>
                <a:gd name="T75" fmla="*/ 445 h 1435"/>
                <a:gd name="T76" fmla="*/ 977 w 1427"/>
                <a:gd name="T77" fmla="*/ 408 h 1435"/>
                <a:gd name="T78" fmla="*/ 972 w 1427"/>
                <a:gd name="T79" fmla="*/ 366 h 1435"/>
                <a:gd name="T80" fmla="*/ 997 w 1427"/>
                <a:gd name="T81" fmla="*/ 333 h 1435"/>
                <a:gd name="T82" fmla="*/ 1071 w 1427"/>
                <a:gd name="T83" fmla="*/ 353 h 1435"/>
                <a:gd name="T84" fmla="*/ 1249 w 1427"/>
                <a:gd name="T85" fmla="*/ 660 h 1435"/>
                <a:gd name="T86" fmla="*/ 1324 w 1427"/>
                <a:gd name="T87" fmla="*/ 896 h 1435"/>
                <a:gd name="T88" fmla="*/ 1362 w 1427"/>
                <a:gd name="T89" fmla="*/ 1068 h 1435"/>
                <a:gd name="T90" fmla="*/ 834 w 1427"/>
                <a:gd name="T91" fmla="*/ 1373 h 1435"/>
                <a:gd name="T92" fmla="*/ 416 w 1427"/>
                <a:gd name="T93" fmla="*/ 1063 h 1435"/>
                <a:gd name="T94" fmla="*/ 356 w 1427"/>
                <a:gd name="T95" fmla="*/ 1030 h 1435"/>
                <a:gd name="T96" fmla="*/ 270 w 1427"/>
                <a:gd name="T97" fmla="*/ 898 h 1435"/>
                <a:gd name="T98" fmla="*/ 313 w 1427"/>
                <a:gd name="T99" fmla="*/ 822 h 1435"/>
                <a:gd name="T100" fmla="*/ 323 w 1427"/>
                <a:gd name="T101" fmla="*/ 785 h 1435"/>
                <a:gd name="T102" fmla="*/ 285 w 1427"/>
                <a:gd name="T103" fmla="*/ 775 h 1435"/>
                <a:gd name="T104" fmla="*/ 215 w 1427"/>
                <a:gd name="T105" fmla="*/ 898 h 1435"/>
                <a:gd name="T106" fmla="*/ 330 w 1427"/>
                <a:gd name="T107" fmla="*/ 1078 h 1435"/>
                <a:gd name="T108" fmla="*/ 388 w 1427"/>
                <a:gd name="T109" fmla="*/ 1111 h 1435"/>
                <a:gd name="T110" fmla="*/ 808 w 1427"/>
                <a:gd name="T111" fmla="*/ 1425 h 1435"/>
                <a:gd name="T112" fmla="*/ 829 w 1427"/>
                <a:gd name="T113" fmla="*/ 1435 h 1435"/>
                <a:gd name="T114" fmla="*/ 842 w 1427"/>
                <a:gd name="T115" fmla="*/ 1431 h 1435"/>
                <a:gd name="T116" fmla="*/ 1410 w 1427"/>
                <a:gd name="T117" fmla="*/ 1103 h 1435"/>
                <a:gd name="T118" fmla="*/ 1422 w 1427"/>
                <a:gd name="T119" fmla="*/ 1070 h 1435"/>
                <a:gd name="T120" fmla="*/ 1422 w 1427"/>
                <a:gd name="T121" fmla="*/ 1070 h 1435"/>
                <a:gd name="T122" fmla="*/ 1422 w 1427"/>
                <a:gd name="T123" fmla="*/ 107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7" h="1435">
                  <a:moveTo>
                    <a:pt x="1422" y="1070"/>
                  </a:moveTo>
                  <a:cubicBezTo>
                    <a:pt x="1392" y="995"/>
                    <a:pt x="1385" y="941"/>
                    <a:pt x="1379" y="889"/>
                  </a:cubicBezTo>
                  <a:cubicBezTo>
                    <a:pt x="1370" y="818"/>
                    <a:pt x="1361" y="745"/>
                    <a:pt x="1296" y="633"/>
                  </a:cubicBezTo>
                  <a:cubicBezTo>
                    <a:pt x="1118" y="326"/>
                    <a:pt x="1118" y="326"/>
                    <a:pt x="1118" y="326"/>
                  </a:cubicBezTo>
                  <a:cubicBezTo>
                    <a:pt x="1090" y="276"/>
                    <a:pt x="1019" y="257"/>
                    <a:pt x="969" y="286"/>
                  </a:cubicBezTo>
                  <a:cubicBezTo>
                    <a:pt x="953" y="295"/>
                    <a:pt x="939" y="310"/>
                    <a:pt x="929" y="327"/>
                  </a:cubicBezTo>
                  <a:cubicBezTo>
                    <a:pt x="911" y="300"/>
                    <a:pt x="884" y="281"/>
                    <a:pt x="853" y="273"/>
                  </a:cubicBezTo>
                  <a:cubicBezTo>
                    <a:pt x="817" y="264"/>
                    <a:pt x="781" y="268"/>
                    <a:pt x="749" y="287"/>
                  </a:cubicBezTo>
                  <a:cubicBezTo>
                    <a:pt x="719" y="304"/>
                    <a:pt x="698" y="331"/>
                    <a:pt x="688" y="362"/>
                  </a:cubicBezTo>
                  <a:cubicBezTo>
                    <a:pt x="645" y="326"/>
                    <a:pt x="583" y="319"/>
                    <a:pt x="533" y="349"/>
                  </a:cubicBezTo>
                  <a:cubicBezTo>
                    <a:pt x="503" y="366"/>
                    <a:pt x="481" y="392"/>
                    <a:pt x="471" y="425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167" y="0"/>
                    <a:pt x="99" y="19"/>
                    <a:pt x="64" y="39"/>
                  </a:cubicBezTo>
                  <a:cubicBezTo>
                    <a:pt x="33" y="57"/>
                    <a:pt x="12" y="86"/>
                    <a:pt x="5" y="121"/>
                  </a:cubicBezTo>
                  <a:cubicBezTo>
                    <a:pt x="0" y="153"/>
                    <a:pt x="7" y="188"/>
                    <a:pt x="25" y="220"/>
                  </a:cubicBezTo>
                  <a:cubicBezTo>
                    <a:pt x="403" y="834"/>
                    <a:pt x="403" y="834"/>
                    <a:pt x="403" y="834"/>
                  </a:cubicBezTo>
                  <a:cubicBezTo>
                    <a:pt x="411" y="847"/>
                    <a:pt x="428" y="851"/>
                    <a:pt x="441" y="843"/>
                  </a:cubicBezTo>
                  <a:cubicBezTo>
                    <a:pt x="454" y="835"/>
                    <a:pt x="458" y="818"/>
                    <a:pt x="450" y="806"/>
                  </a:cubicBezTo>
                  <a:cubicBezTo>
                    <a:pt x="72" y="192"/>
                    <a:pt x="72" y="192"/>
                    <a:pt x="72" y="192"/>
                  </a:cubicBezTo>
                  <a:cubicBezTo>
                    <a:pt x="60" y="172"/>
                    <a:pt x="56" y="150"/>
                    <a:pt x="59" y="131"/>
                  </a:cubicBezTo>
                  <a:cubicBezTo>
                    <a:pt x="63" y="112"/>
                    <a:pt x="74" y="97"/>
                    <a:pt x="92" y="86"/>
                  </a:cubicBezTo>
                  <a:cubicBezTo>
                    <a:pt x="104" y="79"/>
                    <a:pt x="141" y="58"/>
                    <a:pt x="192" y="126"/>
                  </a:cubicBezTo>
                  <a:cubicBezTo>
                    <a:pt x="484" y="537"/>
                    <a:pt x="484" y="537"/>
                    <a:pt x="484" y="537"/>
                  </a:cubicBezTo>
                  <a:cubicBezTo>
                    <a:pt x="492" y="549"/>
                    <a:pt x="509" y="552"/>
                    <a:pt x="521" y="544"/>
                  </a:cubicBezTo>
                  <a:cubicBezTo>
                    <a:pt x="533" y="537"/>
                    <a:pt x="537" y="520"/>
                    <a:pt x="530" y="508"/>
                  </a:cubicBezTo>
                  <a:cubicBezTo>
                    <a:pt x="519" y="489"/>
                    <a:pt x="516" y="467"/>
                    <a:pt x="522" y="446"/>
                  </a:cubicBezTo>
                  <a:cubicBezTo>
                    <a:pt x="527" y="424"/>
                    <a:pt x="541" y="407"/>
                    <a:pt x="560" y="396"/>
                  </a:cubicBezTo>
                  <a:cubicBezTo>
                    <a:pt x="599" y="373"/>
                    <a:pt x="649" y="387"/>
                    <a:pt x="672" y="426"/>
                  </a:cubicBezTo>
                  <a:cubicBezTo>
                    <a:pt x="699" y="473"/>
                    <a:pt x="699" y="473"/>
                    <a:pt x="699" y="473"/>
                  </a:cubicBezTo>
                  <a:cubicBezTo>
                    <a:pt x="699" y="473"/>
                    <a:pt x="699" y="473"/>
                    <a:pt x="699" y="473"/>
                  </a:cubicBezTo>
                  <a:cubicBezTo>
                    <a:pt x="707" y="486"/>
                    <a:pt x="723" y="491"/>
                    <a:pt x="736" y="483"/>
                  </a:cubicBezTo>
                  <a:cubicBezTo>
                    <a:pt x="750" y="476"/>
                    <a:pt x="754" y="459"/>
                    <a:pt x="746" y="446"/>
                  </a:cubicBezTo>
                  <a:cubicBezTo>
                    <a:pt x="724" y="407"/>
                    <a:pt x="737" y="357"/>
                    <a:pt x="776" y="334"/>
                  </a:cubicBezTo>
                  <a:cubicBezTo>
                    <a:pt x="795" y="323"/>
                    <a:pt x="818" y="320"/>
                    <a:pt x="839" y="326"/>
                  </a:cubicBezTo>
                  <a:cubicBezTo>
                    <a:pt x="860" y="331"/>
                    <a:pt x="877" y="345"/>
                    <a:pt x="888" y="364"/>
                  </a:cubicBezTo>
                  <a:cubicBezTo>
                    <a:pt x="929" y="435"/>
                    <a:pt x="929" y="435"/>
                    <a:pt x="929" y="435"/>
                  </a:cubicBezTo>
                  <a:cubicBezTo>
                    <a:pt x="929" y="435"/>
                    <a:pt x="929" y="435"/>
                    <a:pt x="929" y="435"/>
                  </a:cubicBezTo>
                  <a:cubicBezTo>
                    <a:pt x="937" y="448"/>
                    <a:pt x="954" y="452"/>
                    <a:pt x="967" y="445"/>
                  </a:cubicBezTo>
                  <a:cubicBezTo>
                    <a:pt x="980" y="437"/>
                    <a:pt x="984" y="421"/>
                    <a:pt x="977" y="408"/>
                  </a:cubicBezTo>
                  <a:cubicBezTo>
                    <a:pt x="970" y="396"/>
                    <a:pt x="968" y="381"/>
                    <a:pt x="972" y="366"/>
                  </a:cubicBezTo>
                  <a:cubicBezTo>
                    <a:pt x="976" y="352"/>
                    <a:pt x="985" y="340"/>
                    <a:pt x="997" y="333"/>
                  </a:cubicBezTo>
                  <a:cubicBezTo>
                    <a:pt x="1020" y="319"/>
                    <a:pt x="1057" y="329"/>
                    <a:pt x="1071" y="353"/>
                  </a:cubicBezTo>
                  <a:cubicBezTo>
                    <a:pt x="1249" y="660"/>
                    <a:pt x="1249" y="660"/>
                    <a:pt x="1249" y="660"/>
                  </a:cubicBezTo>
                  <a:cubicBezTo>
                    <a:pt x="1308" y="763"/>
                    <a:pt x="1316" y="827"/>
                    <a:pt x="1324" y="896"/>
                  </a:cubicBezTo>
                  <a:cubicBezTo>
                    <a:pt x="1331" y="946"/>
                    <a:pt x="1337" y="998"/>
                    <a:pt x="1362" y="1068"/>
                  </a:cubicBezTo>
                  <a:cubicBezTo>
                    <a:pt x="834" y="1373"/>
                    <a:pt x="834" y="1373"/>
                    <a:pt x="834" y="1373"/>
                  </a:cubicBezTo>
                  <a:cubicBezTo>
                    <a:pt x="742" y="1274"/>
                    <a:pt x="601" y="1170"/>
                    <a:pt x="416" y="1063"/>
                  </a:cubicBezTo>
                  <a:cubicBezTo>
                    <a:pt x="395" y="1052"/>
                    <a:pt x="375" y="1041"/>
                    <a:pt x="356" y="1030"/>
                  </a:cubicBezTo>
                  <a:cubicBezTo>
                    <a:pt x="306" y="1003"/>
                    <a:pt x="270" y="948"/>
                    <a:pt x="270" y="898"/>
                  </a:cubicBezTo>
                  <a:cubicBezTo>
                    <a:pt x="269" y="875"/>
                    <a:pt x="277" y="843"/>
                    <a:pt x="313" y="822"/>
                  </a:cubicBezTo>
                  <a:cubicBezTo>
                    <a:pt x="326" y="815"/>
                    <a:pt x="330" y="798"/>
                    <a:pt x="323" y="785"/>
                  </a:cubicBezTo>
                  <a:cubicBezTo>
                    <a:pt x="315" y="772"/>
                    <a:pt x="298" y="768"/>
                    <a:pt x="285" y="775"/>
                  </a:cubicBezTo>
                  <a:cubicBezTo>
                    <a:pt x="239" y="802"/>
                    <a:pt x="214" y="845"/>
                    <a:pt x="215" y="898"/>
                  </a:cubicBezTo>
                  <a:cubicBezTo>
                    <a:pt x="216" y="969"/>
                    <a:pt x="262" y="1041"/>
                    <a:pt x="330" y="1078"/>
                  </a:cubicBezTo>
                  <a:cubicBezTo>
                    <a:pt x="349" y="1089"/>
                    <a:pt x="369" y="1099"/>
                    <a:pt x="388" y="1111"/>
                  </a:cubicBezTo>
                  <a:cubicBezTo>
                    <a:pt x="579" y="1220"/>
                    <a:pt x="721" y="1326"/>
                    <a:pt x="808" y="1425"/>
                  </a:cubicBezTo>
                  <a:cubicBezTo>
                    <a:pt x="813" y="1431"/>
                    <a:pt x="821" y="1435"/>
                    <a:pt x="829" y="1435"/>
                  </a:cubicBezTo>
                  <a:cubicBezTo>
                    <a:pt x="833" y="1435"/>
                    <a:pt x="838" y="1433"/>
                    <a:pt x="842" y="1431"/>
                  </a:cubicBezTo>
                  <a:cubicBezTo>
                    <a:pt x="1410" y="1103"/>
                    <a:pt x="1410" y="1103"/>
                    <a:pt x="1410" y="1103"/>
                  </a:cubicBezTo>
                  <a:cubicBezTo>
                    <a:pt x="1422" y="1097"/>
                    <a:pt x="1427" y="1082"/>
                    <a:pt x="1422" y="1070"/>
                  </a:cubicBezTo>
                  <a:close/>
                  <a:moveTo>
                    <a:pt x="1422" y="1070"/>
                  </a:moveTo>
                  <a:cubicBezTo>
                    <a:pt x="1422" y="1070"/>
                    <a:pt x="1422" y="1070"/>
                    <a:pt x="1422" y="107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1339271" y="2554360"/>
            <a:ext cx="4448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5"/>
              </a:rPr>
              <a:t>Professionnel de santé | Agence du Numérique en Santé (esante.gouv.fr)</a:t>
            </a:r>
            <a:endParaRPr lang="fr-FR" sz="1400" dirty="0"/>
          </a:p>
        </p:txBody>
      </p:sp>
      <p:grpSp>
        <p:nvGrpSpPr>
          <p:cNvPr id="107" name="Groupe 106"/>
          <p:cNvGrpSpPr/>
          <p:nvPr/>
        </p:nvGrpSpPr>
        <p:grpSpPr>
          <a:xfrm>
            <a:off x="6267136" y="2640205"/>
            <a:ext cx="352764" cy="351530"/>
            <a:chOff x="9673906" y="2554430"/>
            <a:chExt cx="399159" cy="397763"/>
          </a:xfrm>
        </p:grpSpPr>
        <p:sp>
          <p:nvSpPr>
            <p:cNvPr id="108" name="AutoShape 11"/>
            <p:cNvSpPr>
              <a:spLocks noChangeAspect="1" noChangeArrowheads="1" noTextEdit="1"/>
            </p:cNvSpPr>
            <p:nvPr/>
          </p:nvSpPr>
          <p:spPr bwMode="auto">
            <a:xfrm>
              <a:off x="9674105" y="2554430"/>
              <a:ext cx="398162" cy="39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09" name="Freeform 13"/>
            <p:cNvSpPr>
              <a:spLocks noEditPoints="1"/>
            </p:cNvSpPr>
            <p:nvPr/>
          </p:nvSpPr>
          <p:spPr bwMode="auto">
            <a:xfrm>
              <a:off x="9694452" y="2575176"/>
              <a:ext cx="33513" cy="32515"/>
            </a:xfrm>
            <a:custGeom>
              <a:avLst/>
              <a:gdLst>
                <a:gd name="T0" fmla="*/ 88 w 138"/>
                <a:gd name="T1" fmla="*/ 126 h 134"/>
                <a:gd name="T2" fmla="*/ 108 w 138"/>
                <a:gd name="T3" fmla="*/ 134 h 134"/>
                <a:gd name="T4" fmla="*/ 127 w 138"/>
                <a:gd name="T5" fmla="*/ 126 h 134"/>
                <a:gd name="T6" fmla="*/ 127 w 138"/>
                <a:gd name="T7" fmla="*/ 87 h 134"/>
                <a:gd name="T8" fmla="*/ 50 w 138"/>
                <a:gd name="T9" fmla="*/ 10 h 134"/>
                <a:gd name="T10" fmla="*/ 11 w 138"/>
                <a:gd name="T11" fmla="*/ 10 h 134"/>
                <a:gd name="T12" fmla="*/ 11 w 138"/>
                <a:gd name="T13" fmla="*/ 49 h 134"/>
                <a:gd name="T14" fmla="*/ 88 w 138"/>
                <a:gd name="T15" fmla="*/ 126 h 134"/>
                <a:gd name="T16" fmla="*/ 88 w 138"/>
                <a:gd name="T17" fmla="*/ 126 h 134"/>
                <a:gd name="T18" fmla="*/ 88 w 138"/>
                <a:gd name="T19" fmla="*/ 12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4">
                  <a:moveTo>
                    <a:pt x="88" y="126"/>
                  </a:moveTo>
                  <a:cubicBezTo>
                    <a:pt x="94" y="131"/>
                    <a:pt x="101" y="134"/>
                    <a:pt x="108" y="134"/>
                  </a:cubicBezTo>
                  <a:cubicBezTo>
                    <a:pt x="115" y="134"/>
                    <a:pt x="122" y="131"/>
                    <a:pt x="127" y="126"/>
                  </a:cubicBezTo>
                  <a:cubicBezTo>
                    <a:pt x="138" y="115"/>
                    <a:pt x="138" y="98"/>
                    <a:pt x="127" y="87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39" y="0"/>
                    <a:pt x="22" y="0"/>
                    <a:pt x="11" y="10"/>
                  </a:cubicBezTo>
                  <a:cubicBezTo>
                    <a:pt x="0" y="21"/>
                    <a:pt x="0" y="38"/>
                    <a:pt x="11" y="49"/>
                  </a:cubicBezTo>
                  <a:lnTo>
                    <a:pt x="88" y="126"/>
                  </a:lnTo>
                  <a:close/>
                  <a:moveTo>
                    <a:pt x="88" y="126"/>
                  </a:moveTo>
                  <a:cubicBezTo>
                    <a:pt x="88" y="126"/>
                    <a:pt x="88" y="126"/>
                    <a:pt x="88" y="126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0" name="Freeform 14"/>
            <p:cNvSpPr>
              <a:spLocks noEditPoints="1"/>
            </p:cNvSpPr>
            <p:nvPr/>
          </p:nvSpPr>
          <p:spPr bwMode="auto">
            <a:xfrm>
              <a:off x="9779032" y="2575176"/>
              <a:ext cx="33313" cy="32515"/>
            </a:xfrm>
            <a:custGeom>
              <a:avLst/>
              <a:gdLst>
                <a:gd name="T0" fmla="*/ 30 w 137"/>
                <a:gd name="T1" fmla="*/ 134 h 134"/>
                <a:gd name="T2" fmla="*/ 49 w 137"/>
                <a:gd name="T3" fmla="*/ 126 h 134"/>
                <a:gd name="T4" fmla="*/ 126 w 137"/>
                <a:gd name="T5" fmla="*/ 49 h 134"/>
                <a:gd name="T6" fmla="*/ 126 w 137"/>
                <a:gd name="T7" fmla="*/ 10 h 134"/>
                <a:gd name="T8" fmla="*/ 88 w 137"/>
                <a:gd name="T9" fmla="*/ 10 h 134"/>
                <a:gd name="T10" fmla="*/ 11 w 137"/>
                <a:gd name="T11" fmla="*/ 88 h 134"/>
                <a:gd name="T12" fmla="*/ 11 w 137"/>
                <a:gd name="T13" fmla="*/ 126 h 134"/>
                <a:gd name="T14" fmla="*/ 30 w 137"/>
                <a:gd name="T15" fmla="*/ 134 h 134"/>
                <a:gd name="T16" fmla="*/ 30 w 137"/>
                <a:gd name="T17" fmla="*/ 134 h 134"/>
                <a:gd name="T18" fmla="*/ 30 w 137"/>
                <a:gd name="T1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134">
                  <a:moveTo>
                    <a:pt x="30" y="134"/>
                  </a:moveTo>
                  <a:cubicBezTo>
                    <a:pt x="37" y="134"/>
                    <a:pt x="44" y="131"/>
                    <a:pt x="49" y="126"/>
                  </a:cubicBezTo>
                  <a:cubicBezTo>
                    <a:pt x="126" y="49"/>
                    <a:pt x="126" y="49"/>
                    <a:pt x="126" y="49"/>
                  </a:cubicBezTo>
                  <a:cubicBezTo>
                    <a:pt x="137" y="38"/>
                    <a:pt x="137" y="21"/>
                    <a:pt x="126" y="10"/>
                  </a:cubicBezTo>
                  <a:cubicBezTo>
                    <a:pt x="116" y="0"/>
                    <a:pt x="98" y="0"/>
                    <a:pt x="88" y="10"/>
                  </a:cubicBezTo>
                  <a:cubicBezTo>
                    <a:pt x="11" y="88"/>
                    <a:pt x="11" y="88"/>
                    <a:pt x="11" y="88"/>
                  </a:cubicBezTo>
                  <a:cubicBezTo>
                    <a:pt x="0" y="98"/>
                    <a:pt x="0" y="115"/>
                    <a:pt x="11" y="126"/>
                  </a:cubicBezTo>
                  <a:cubicBezTo>
                    <a:pt x="16" y="131"/>
                    <a:pt x="23" y="134"/>
                    <a:pt x="30" y="134"/>
                  </a:cubicBezTo>
                  <a:close/>
                  <a:moveTo>
                    <a:pt x="30" y="134"/>
                  </a:moveTo>
                  <a:cubicBezTo>
                    <a:pt x="30" y="134"/>
                    <a:pt x="30" y="134"/>
                    <a:pt x="30" y="134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1" name="Freeform 15"/>
            <p:cNvSpPr>
              <a:spLocks noEditPoints="1"/>
            </p:cNvSpPr>
            <p:nvPr/>
          </p:nvSpPr>
          <p:spPr bwMode="auto">
            <a:xfrm>
              <a:off x="9746716" y="2554430"/>
              <a:ext cx="13365" cy="39697"/>
            </a:xfrm>
            <a:custGeom>
              <a:avLst/>
              <a:gdLst>
                <a:gd name="T0" fmla="*/ 28 w 55"/>
                <a:gd name="T1" fmla="*/ 164 h 164"/>
                <a:gd name="T2" fmla="*/ 55 w 55"/>
                <a:gd name="T3" fmla="*/ 137 h 164"/>
                <a:gd name="T4" fmla="*/ 55 w 55"/>
                <a:gd name="T5" fmla="*/ 28 h 164"/>
                <a:gd name="T6" fmla="*/ 28 w 55"/>
                <a:gd name="T7" fmla="*/ 0 h 164"/>
                <a:gd name="T8" fmla="*/ 0 w 55"/>
                <a:gd name="T9" fmla="*/ 28 h 164"/>
                <a:gd name="T10" fmla="*/ 0 w 55"/>
                <a:gd name="T11" fmla="*/ 137 h 164"/>
                <a:gd name="T12" fmla="*/ 28 w 55"/>
                <a:gd name="T13" fmla="*/ 164 h 164"/>
                <a:gd name="T14" fmla="*/ 28 w 55"/>
                <a:gd name="T15" fmla="*/ 164 h 164"/>
                <a:gd name="T16" fmla="*/ 28 w 55"/>
                <a:gd name="T17" fmla="*/ 164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" h="164">
                  <a:moveTo>
                    <a:pt x="28" y="164"/>
                  </a:moveTo>
                  <a:cubicBezTo>
                    <a:pt x="43" y="164"/>
                    <a:pt x="55" y="152"/>
                    <a:pt x="55" y="137"/>
                  </a:cubicBezTo>
                  <a:cubicBezTo>
                    <a:pt x="55" y="28"/>
                    <a:pt x="55" y="28"/>
                    <a:pt x="55" y="28"/>
                  </a:cubicBezTo>
                  <a:cubicBezTo>
                    <a:pt x="55" y="13"/>
                    <a:pt x="43" y="0"/>
                    <a:pt x="28" y="0"/>
                  </a:cubicBezTo>
                  <a:cubicBezTo>
                    <a:pt x="13" y="0"/>
                    <a:pt x="0" y="13"/>
                    <a:pt x="0" y="28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52"/>
                    <a:pt x="13" y="164"/>
                    <a:pt x="28" y="164"/>
                  </a:cubicBezTo>
                  <a:close/>
                  <a:moveTo>
                    <a:pt x="28" y="164"/>
                  </a:moveTo>
                  <a:cubicBezTo>
                    <a:pt x="28" y="164"/>
                    <a:pt x="28" y="164"/>
                    <a:pt x="28" y="164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2" name="Freeform 16"/>
            <p:cNvSpPr>
              <a:spLocks noEditPoints="1"/>
            </p:cNvSpPr>
            <p:nvPr/>
          </p:nvSpPr>
          <p:spPr bwMode="auto">
            <a:xfrm>
              <a:off x="9673906" y="2627240"/>
              <a:ext cx="39896" cy="13166"/>
            </a:xfrm>
            <a:custGeom>
              <a:avLst/>
              <a:gdLst>
                <a:gd name="T0" fmla="*/ 164 w 164"/>
                <a:gd name="T1" fmla="*/ 27 h 54"/>
                <a:gd name="T2" fmla="*/ 137 w 164"/>
                <a:gd name="T3" fmla="*/ 0 h 54"/>
                <a:gd name="T4" fmla="*/ 27 w 164"/>
                <a:gd name="T5" fmla="*/ 0 h 54"/>
                <a:gd name="T6" fmla="*/ 0 w 164"/>
                <a:gd name="T7" fmla="*/ 27 h 54"/>
                <a:gd name="T8" fmla="*/ 27 w 164"/>
                <a:gd name="T9" fmla="*/ 54 h 54"/>
                <a:gd name="T10" fmla="*/ 137 w 164"/>
                <a:gd name="T11" fmla="*/ 54 h 54"/>
                <a:gd name="T12" fmla="*/ 164 w 164"/>
                <a:gd name="T13" fmla="*/ 27 h 54"/>
                <a:gd name="T14" fmla="*/ 164 w 164"/>
                <a:gd name="T15" fmla="*/ 27 h 54"/>
                <a:gd name="T16" fmla="*/ 164 w 164"/>
                <a:gd name="T17" fmla="*/ 27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4" h="54">
                  <a:moveTo>
                    <a:pt x="164" y="27"/>
                  </a:moveTo>
                  <a:cubicBezTo>
                    <a:pt x="164" y="12"/>
                    <a:pt x="152" y="0"/>
                    <a:pt x="13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2" y="0"/>
                    <a:pt x="0" y="12"/>
                    <a:pt x="0" y="27"/>
                  </a:cubicBezTo>
                  <a:cubicBezTo>
                    <a:pt x="0" y="42"/>
                    <a:pt x="12" y="54"/>
                    <a:pt x="27" y="54"/>
                  </a:cubicBezTo>
                  <a:cubicBezTo>
                    <a:pt x="137" y="54"/>
                    <a:pt x="137" y="54"/>
                    <a:pt x="137" y="54"/>
                  </a:cubicBezTo>
                  <a:cubicBezTo>
                    <a:pt x="152" y="54"/>
                    <a:pt x="164" y="42"/>
                    <a:pt x="164" y="27"/>
                  </a:cubicBezTo>
                  <a:close/>
                  <a:moveTo>
                    <a:pt x="164" y="27"/>
                  </a:moveTo>
                  <a:cubicBezTo>
                    <a:pt x="164" y="27"/>
                    <a:pt x="164" y="27"/>
                    <a:pt x="164" y="27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3" name="Freeform 17"/>
            <p:cNvSpPr>
              <a:spLocks noEditPoints="1"/>
            </p:cNvSpPr>
            <p:nvPr/>
          </p:nvSpPr>
          <p:spPr bwMode="auto">
            <a:xfrm>
              <a:off x="9694452" y="2659157"/>
              <a:ext cx="33513" cy="32715"/>
            </a:xfrm>
            <a:custGeom>
              <a:avLst/>
              <a:gdLst>
                <a:gd name="T0" fmla="*/ 88 w 138"/>
                <a:gd name="T1" fmla="*/ 11 h 135"/>
                <a:gd name="T2" fmla="*/ 11 w 138"/>
                <a:gd name="T3" fmla="*/ 88 h 135"/>
                <a:gd name="T4" fmla="*/ 11 w 138"/>
                <a:gd name="T5" fmla="*/ 127 h 135"/>
                <a:gd name="T6" fmla="*/ 30 w 138"/>
                <a:gd name="T7" fmla="*/ 135 h 135"/>
                <a:gd name="T8" fmla="*/ 50 w 138"/>
                <a:gd name="T9" fmla="*/ 127 h 135"/>
                <a:gd name="T10" fmla="*/ 127 w 138"/>
                <a:gd name="T11" fmla="*/ 49 h 135"/>
                <a:gd name="T12" fmla="*/ 127 w 138"/>
                <a:gd name="T13" fmla="*/ 11 h 135"/>
                <a:gd name="T14" fmla="*/ 88 w 138"/>
                <a:gd name="T15" fmla="*/ 11 h 135"/>
                <a:gd name="T16" fmla="*/ 88 w 138"/>
                <a:gd name="T17" fmla="*/ 11 h 135"/>
                <a:gd name="T18" fmla="*/ 88 w 138"/>
                <a:gd name="T19" fmla="*/ 1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5">
                  <a:moveTo>
                    <a:pt x="88" y="11"/>
                  </a:moveTo>
                  <a:cubicBezTo>
                    <a:pt x="11" y="88"/>
                    <a:pt x="11" y="88"/>
                    <a:pt x="11" y="88"/>
                  </a:cubicBezTo>
                  <a:cubicBezTo>
                    <a:pt x="0" y="99"/>
                    <a:pt x="0" y="116"/>
                    <a:pt x="11" y="127"/>
                  </a:cubicBezTo>
                  <a:cubicBezTo>
                    <a:pt x="16" y="132"/>
                    <a:pt x="23" y="135"/>
                    <a:pt x="30" y="135"/>
                  </a:cubicBezTo>
                  <a:cubicBezTo>
                    <a:pt x="37" y="135"/>
                    <a:pt x="44" y="132"/>
                    <a:pt x="50" y="127"/>
                  </a:cubicBezTo>
                  <a:cubicBezTo>
                    <a:pt x="127" y="49"/>
                    <a:pt x="127" y="49"/>
                    <a:pt x="127" y="49"/>
                  </a:cubicBezTo>
                  <a:cubicBezTo>
                    <a:pt x="138" y="39"/>
                    <a:pt x="138" y="22"/>
                    <a:pt x="127" y="11"/>
                  </a:cubicBezTo>
                  <a:cubicBezTo>
                    <a:pt x="116" y="0"/>
                    <a:pt x="99" y="0"/>
                    <a:pt x="88" y="11"/>
                  </a:cubicBezTo>
                  <a:close/>
                  <a:moveTo>
                    <a:pt x="88" y="11"/>
                  </a:moveTo>
                  <a:cubicBezTo>
                    <a:pt x="88" y="11"/>
                    <a:pt x="88" y="11"/>
                    <a:pt x="88" y="11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14" name="Freeform 18"/>
            <p:cNvSpPr>
              <a:spLocks noEditPoints="1"/>
            </p:cNvSpPr>
            <p:nvPr/>
          </p:nvSpPr>
          <p:spPr bwMode="auto">
            <a:xfrm>
              <a:off x="9726170" y="2603702"/>
              <a:ext cx="346895" cy="347295"/>
            </a:xfrm>
            <a:custGeom>
              <a:avLst/>
              <a:gdLst>
                <a:gd name="T0" fmla="*/ 1422 w 1427"/>
                <a:gd name="T1" fmla="*/ 1070 h 1435"/>
                <a:gd name="T2" fmla="*/ 1379 w 1427"/>
                <a:gd name="T3" fmla="*/ 889 h 1435"/>
                <a:gd name="T4" fmla="*/ 1296 w 1427"/>
                <a:gd name="T5" fmla="*/ 633 h 1435"/>
                <a:gd name="T6" fmla="*/ 1118 w 1427"/>
                <a:gd name="T7" fmla="*/ 326 h 1435"/>
                <a:gd name="T8" fmla="*/ 969 w 1427"/>
                <a:gd name="T9" fmla="*/ 286 h 1435"/>
                <a:gd name="T10" fmla="*/ 929 w 1427"/>
                <a:gd name="T11" fmla="*/ 327 h 1435"/>
                <a:gd name="T12" fmla="*/ 853 w 1427"/>
                <a:gd name="T13" fmla="*/ 273 h 1435"/>
                <a:gd name="T14" fmla="*/ 749 w 1427"/>
                <a:gd name="T15" fmla="*/ 287 h 1435"/>
                <a:gd name="T16" fmla="*/ 688 w 1427"/>
                <a:gd name="T17" fmla="*/ 362 h 1435"/>
                <a:gd name="T18" fmla="*/ 533 w 1427"/>
                <a:gd name="T19" fmla="*/ 349 h 1435"/>
                <a:gd name="T20" fmla="*/ 471 w 1427"/>
                <a:gd name="T21" fmla="*/ 425 h 1435"/>
                <a:gd name="T22" fmla="*/ 236 w 1427"/>
                <a:gd name="T23" fmla="*/ 94 h 1435"/>
                <a:gd name="T24" fmla="*/ 64 w 1427"/>
                <a:gd name="T25" fmla="*/ 39 h 1435"/>
                <a:gd name="T26" fmla="*/ 5 w 1427"/>
                <a:gd name="T27" fmla="*/ 121 h 1435"/>
                <a:gd name="T28" fmla="*/ 25 w 1427"/>
                <a:gd name="T29" fmla="*/ 220 h 1435"/>
                <a:gd name="T30" fmla="*/ 403 w 1427"/>
                <a:gd name="T31" fmla="*/ 834 h 1435"/>
                <a:gd name="T32" fmla="*/ 441 w 1427"/>
                <a:gd name="T33" fmla="*/ 843 h 1435"/>
                <a:gd name="T34" fmla="*/ 450 w 1427"/>
                <a:gd name="T35" fmla="*/ 806 h 1435"/>
                <a:gd name="T36" fmla="*/ 72 w 1427"/>
                <a:gd name="T37" fmla="*/ 192 h 1435"/>
                <a:gd name="T38" fmla="*/ 59 w 1427"/>
                <a:gd name="T39" fmla="*/ 131 h 1435"/>
                <a:gd name="T40" fmla="*/ 92 w 1427"/>
                <a:gd name="T41" fmla="*/ 86 h 1435"/>
                <a:gd name="T42" fmla="*/ 192 w 1427"/>
                <a:gd name="T43" fmla="*/ 126 h 1435"/>
                <a:gd name="T44" fmla="*/ 484 w 1427"/>
                <a:gd name="T45" fmla="*/ 537 h 1435"/>
                <a:gd name="T46" fmla="*/ 521 w 1427"/>
                <a:gd name="T47" fmla="*/ 544 h 1435"/>
                <a:gd name="T48" fmla="*/ 530 w 1427"/>
                <a:gd name="T49" fmla="*/ 508 h 1435"/>
                <a:gd name="T50" fmla="*/ 522 w 1427"/>
                <a:gd name="T51" fmla="*/ 446 h 1435"/>
                <a:gd name="T52" fmla="*/ 560 w 1427"/>
                <a:gd name="T53" fmla="*/ 396 h 1435"/>
                <a:gd name="T54" fmla="*/ 672 w 1427"/>
                <a:gd name="T55" fmla="*/ 426 h 1435"/>
                <a:gd name="T56" fmla="*/ 699 w 1427"/>
                <a:gd name="T57" fmla="*/ 473 h 1435"/>
                <a:gd name="T58" fmla="*/ 699 w 1427"/>
                <a:gd name="T59" fmla="*/ 473 h 1435"/>
                <a:gd name="T60" fmla="*/ 736 w 1427"/>
                <a:gd name="T61" fmla="*/ 483 h 1435"/>
                <a:gd name="T62" fmla="*/ 746 w 1427"/>
                <a:gd name="T63" fmla="*/ 446 h 1435"/>
                <a:gd name="T64" fmla="*/ 776 w 1427"/>
                <a:gd name="T65" fmla="*/ 334 h 1435"/>
                <a:gd name="T66" fmla="*/ 839 w 1427"/>
                <a:gd name="T67" fmla="*/ 326 h 1435"/>
                <a:gd name="T68" fmla="*/ 888 w 1427"/>
                <a:gd name="T69" fmla="*/ 364 h 1435"/>
                <a:gd name="T70" fmla="*/ 929 w 1427"/>
                <a:gd name="T71" fmla="*/ 435 h 1435"/>
                <a:gd name="T72" fmla="*/ 929 w 1427"/>
                <a:gd name="T73" fmla="*/ 435 h 1435"/>
                <a:gd name="T74" fmla="*/ 967 w 1427"/>
                <a:gd name="T75" fmla="*/ 445 h 1435"/>
                <a:gd name="T76" fmla="*/ 977 w 1427"/>
                <a:gd name="T77" fmla="*/ 408 h 1435"/>
                <a:gd name="T78" fmla="*/ 972 w 1427"/>
                <a:gd name="T79" fmla="*/ 366 h 1435"/>
                <a:gd name="T80" fmla="*/ 997 w 1427"/>
                <a:gd name="T81" fmla="*/ 333 h 1435"/>
                <a:gd name="T82" fmla="*/ 1071 w 1427"/>
                <a:gd name="T83" fmla="*/ 353 h 1435"/>
                <a:gd name="T84" fmla="*/ 1249 w 1427"/>
                <a:gd name="T85" fmla="*/ 660 h 1435"/>
                <a:gd name="T86" fmla="*/ 1324 w 1427"/>
                <a:gd name="T87" fmla="*/ 896 h 1435"/>
                <a:gd name="T88" fmla="*/ 1362 w 1427"/>
                <a:gd name="T89" fmla="*/ 1068 h 1435"/>
                <a:gd name="T90" fmla="*/ 834 w 1427"/>
                <a:gd name="T91" fmla="*/ 1373 h 1435"/>
                <a:gd name="T92" fmla="*/ 416 w 1427"/>
                <a:gd name="T93" fmla="*/ 1063 h 1435"/>
                <a:gd name="T94" fmla="*/ 356 w 1427"/>
                <a:gd name="T95" fmla="*/ 1030 h 1435"/>
                <a:gd name="T96" fmla="*/ 270 w 1427"/>
                <a:gd name="T97" fmla="*/ 898 h 1435"/>
                <a:gd name="T98" fmla="*/ 313 w 1427"/>
                <a:gd name="T99" fmla="*/ 822 h 1435"/>
                <a:gd name="T100" fmla="*/ 323 w 1427"/>
                <a:gd name="T101" fmla="*/ 785 h 1435"/>
                <a:gd name="T102" fmla="*/ 285 w 1427"/>
                <a:gd name="T103" fmla="*/ 775 h 1435"/>
                <a:gd name="T104" fmla="*/ 215 w 1427"/>
                <a:gd name="T105" fmla="*/ 898 h 1435"/>
                <a:gd name="T106" fmla="*/ 330 w 1427"/>
                <a:gd name="T107" fmla="*/ 1078 h 1435"/>
                <a:gd name="T108" fmla="*/ 388 w 1427"/>
                <a:gd name="T109" fmla="*/ 1111 h 1435"/>
                <a:gd name="T110" fmla="*/ 808 w 1427"/>
                <a:gd name="T111" fmla="*/ 1425 h 1435"/>
                <a:gd name="T112" fmla="*/ 829 w 1427"/>
                <a:gd name="T113" fmla="*/ 1435 h 1435"/>
                <a:gd name="T114" fmla="*/ 842 w 1427"/>
                <a:gd name="T115" fmla="*/ 1431 h 1435"/>
                <a:gd name="T116" fmla="*/ 1410 w 1427"/>
                <a:gd name="T117" fmla="*/ 1103 h 1435"/>
                <a:gd name="T118" fmla="*/ 1422 w 1427"/>
                <a:gd name="T119" fmla="*/ 1070 h 1435"/>
                <a:gd name="T120" fmla="*/ 1422 w 1427"/>
                <a:gd name="T121" fmla="*/ 1070 h 1435"/>
                <a:gd name="T122" fmla="*/ 1422 w 1427"/>
                <a:gd name="T123" fmla="*/ 1070 h 1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27" h="1435">
                  <a:moveTo>
                    <a:pt x="1422" y="1070"/>
                  </a:moveTo>
                  <a:cubicBezTo>
                    <a:pt x="1392" y="995"/>
                    <a:pt x="1385" y="941"/>
                    <a:pt x="1379" y="889"/>
                  </a:cubicBezTo>
                  <a:cubicBezTo>
                    <a:pt x="1370" y="818"/>
                    <a:pt x="1361" y="745"/>
                    <a:pt x="1296" y="633"/>
                  </a:cubicBezTo>
                  <a:cubicBezTo>
                    <a:pt x="1118" y="326"/>
                    <a:pt x="1118" y="326"/>
                    <a:pt x="1118" y="326"/>
                  </a:cubicBezTo>
                  <a:cubicBezTo>
                    <a:pt x="1090" y="276"/>
                    <a:pt x="1019" y="257"/>
                    <a:pt x="969" y="286"/>
                  </a:cubicBezTo>
                  <a:cubicBezTo>
                    <a:pt x="953" y="295"/>
                    <a:pt x="939" y="310"/>
                    <a:pt x="929" y="327"/>
                  </a:cubicBezTo>
                  <a:cubicBezTo>
                    <a:pt x="911" y="300"/>
                    <a:pt x="884" y="281"/>
                    <a:pt x="853" y="273"/>
                  </a:cubicBezTo>
                  <a:cubicBezTo>
                    <a:pt x="817" y="264"/>
                    <a:pt x="781" y="268"/>
                    <a:pt x="749" y="287"/>
                  </a:cubicBezTo>
                  <a:cubicBezTo>
                    <a:pt x="719" y="304"/>
                    <a:pt x="698" y="331"/>
                    <a:pt x="688" y="362"/>
                  </a:cubicBezTo>
                  <a:cubicBezTo>
                    <a:pt x="645" y="326"/>
                    <a:pt x="583" y="319"/>
                    <a:pt x="533" y="349"/>
                  </a:cubicBezTo>
                  <a:cubicBezTo>
                    <a:pt x="503" y="366"/>
                    <a:pt x="481" y="392"/>
                    <a:pt x="471" y="425"/>
                  </a:cubicBezTo>
                  <a:cubicBezTo>
                    <a:pt x="236" y="94"/>
                    <a:pt x="236" y="94"/>
                    <a:pt x="236" y="94"/>
                  </a:cubicBezTo>
                  <a:cubicBezTo>
                    <a:pt x="167" y="0"/>
                    <a:pt x="99" y="19"/>
                    <a:pt x="64" y="39"/>
                  </a:cubicBezTo>
                  <a:cubicBezTo>
                    <a:pt x="33" y="57"/>
                    <a:pt x="12" y="86"/>
                    <a:pt x="5" y="121"/>
                  </a:cubicBezTo>
                  <a:cubicBezTo>
                    <a:pt x="0" y="153"/>
                    <a:pt x="7" y="188"/>
                    <a:pt x="25" y="220"/>
                  </a:cubicBezTo>
                  <a:cubicBezTo>
                    <a:pt x="403" y="834"/>
                    <a:pt x="403" y="834"/>
                    <a:pt x="403" y="834"/>
                  </a:cubicBezTo>
                  <a:cubicBezTo>
                    <a:pt x="411" y="847"/>
                    <a:pt x="428" y="851"/>
                    <a:pt x="441" y="843"/>
                  </a:cubicBezTo>
                  <a:cubicBezTo>
                    <a:pt x="454" y="835"/>
                    <a:pt x="458" y="818"/>
                    <a:pt x="450" y="806"/>
                  </a:cubicBezTo>
                  <a:cubicBezTo>
                    <a:pt x="72" y="192"/>
                    <a:pt x="72" y="192"/>
                    <a:pt x="72" y="192"/>
                  </a:cubicBezTo>
                  <a:cubicBezTo>
                    <a:pt x="60" y="172"/>
                    <a:pt x="56" y="150"/>
                    <a:pt x="59" y="131"/>
                  </a:cubicBezTo>
                  <a:cubicBezTo>
                    <a:pt x="63" y="112"/>
                    <a:pt x="74" y="97"/>
                    <a:pt x="92" y="86"/>
                  </a:cubicBezTo>
                  <a:cubicBezTo>
                    <a:pt x="104" y="79"/>
                    <a:pt x="141" y="58"/>
                    <a:pt x="192" y="126"/>
                  </a:cubicBezTo>
                  <a:cubicBezTo>
                    <a:pt x="484" y="537"/>
                    <a:pt x="484" y="537"/>
                    <a:pt x="484" y="537"/>
                  </a:cubicBezTo>
                  <a:cubicBezTo>
                    <a:pt x="492" y="549"/>
                    <a:pt x="509" y="552"/>
                    <a:pt x="521" y="544"/>
                  </a:cubicBezTo>
                  <a:cubicBezTo>
                    <a:pt x="533" y="537"/>
                    <a:pt x="537" y="520"/>
                    <a:pt x="530" y="508"/>
                  </a:cubicBezTo>
                  <a:cubicBezTo>
                    <a:pt x="519" y="489"/>
                    <a:pt x="516" y="467"/>
                    <a:pt x="522" y="446"/>
                  </a:cubicBezTo>
                  <a:cubicBezTo>
                    <a:pt x="527" y="424"/>
                    <a:pt x="541" y="407"/>
                    <a:pt x="560" y="396"/>
                  </a:cubicBezTo>
                  <a:cubicBezTo>
                    <a:pt x="599" y="373"/>
                    <a:pt x="649" y="387"/>
                    <a:pt x="672" y="426"/>
                  </a:cubicBezTo>
                  <a:cubicBezTo>
                    <a:pt x="699" y="473"/>
                    <a:pt x="699" y="473"/>
                    <a:pt x="699" y="473"/>
                  </a:cubicBezTo>
                  <a:cubicBezTo>
                    <a:pt x="699" y="473"/>
                    <a:pt x="699" y="473"/>
                    <a:pt x="699" y="473"/>
                  </a:cubicBezTo>
                  <a:cubicBezTo>
                    <a:pt x="707" y="486"/>
                    <a:pt x="723" y="491"/>
                    <a:pt x="736" y="483"/>
                  </a:cubicBezTo>
                  <a:cubicBezTo>
                    <a:pt x="750" y="476"/>
                    <a:pt x="754" y="459"/>
                    <a:pt x="746" y="446"/>
                  </a:cubicBezTo>
                  <a:cubicBezTo>
                    <a:pt x="724" y="407"/>
                    <a:pt x="737" y="357"/>
                    <a:pt x="776" y="334"/>
                  </a:cubicBezTo>
                  <a:cubicBezTo>
                    <a:pt x="795" y="323"/>
                    <a:pt x="818" y="320"/>
                    <a:pt x="839" y="326"/>
                  </a:cubicBezTo>
                  <a:cubicBezTo>
                    <a:pt x="860" y="331"/>
                    <a:pt x="877" y="345"/>
                    <a:pt x="888" y="364"/>
                  </a:cubicBezTo>
                  <a:cubicBezTo>
                    <a:pt x="929" y="435"/>
                    <a:pt x="929" y="435"/>
                    <a:pt x="929" y="435"/>
                  </a:cubicBezTo>
                  <a:cubicBezTo>
                    <a:pt x="929" y="435"/>
                    <a:pt x="929" y="435"/>
                    <a:pt x="929" y="435"/>
                  </a:cubicBezTo>
                  <a:cubicBezTo>
                    <a:pt x="937" y="448"/>
                    <a:pt x="954" y="452"/>
                    <a:pt x="967" y="445"/>
                  </a:cubicBezTo>
                  <a:cubicBezTo>
                    <a:pt x="980" y="437"/>
                    <a:pt x="984" y="421"/>
                    <a:pt x="977" y="408"/>
                  </a:cubicBezTo>
                  <a:cubicBezTo>
                    <a:pt x="970" y="396"/>
                    <a:pt x="968" y="381"/>
                    <a:pt x="972" y="366"/>
                  </a:cubicBezTo>
                  <a:cubicBezTo>
                    <a:pt x="976" y="352"/>
                    <a:pt x="985" y="340"/>
                    <a:pt x="997" y="333"/>
                  </a:cubicBezTo>
                  <a:cubicBezTo>
                    <a:pt x="1020" y="319"/>
                    <a:pt x="1057" y="329"/>
                    <a:pt x="1071" y="353"/>
                  </a:cubicBezTo>
                  <a:cubicBezTo>
                    <a:pt x="1249" y="660"/>
                    <a:pt x="1249" y="660"/>
                    <a:pt x="1249" y="660"/>
                  </a:cubicBezTo>
                  <a:cubicBezTo>
                    <a:pt x="1308" y="763"/>
                    <a:pt x="1316" y="827"/>
                    <a:pt x="1324" y="896"/>
                  </a:cubicBezTo>
                  <a:cubicBezTo>
                    <a:pt x="1331" y="946"/>
                    <a:pt x="1337" y="998"/>
                    <a:pt x="1362" y="1068"/>
                  </a:cubicBezTo>
                  <a:cubicBezTo>
                    <a:pt x="834" y="1373"/>
                    <a:pt x="834" y="1373"/>
                    <a:pt x="834" y="1373"/>
                  </a:cubicBezTo>
                  <a:cubicBezTo>
                    <a:pt x="742" y="1274"/>
                    <a:pt x="601" y="1170"/>
                    <a:pt x="416" y="1063"/>
                  </a:cubicBezTo>
                  <a:cubicBezTo>
                    <a:pt x="395" y="1052"/>
                    <a:pt x="375" y="1041"/>
                    <a:pt x="356" y="1030"/>
                  </a:cubicBezTo>
                  <a:cubicBezTo>
                    <a:pt x="306" y="1003"/>
                    <a:pt x="270" y="948"/>
                    <a:pt x="270" y="898"/>
                  </a:cubicBezTo>
                  <a:cubicBezTo>
                    <a:pt x="269" y="875"/>
                    <a:pt x="277" y="843"/>
                    <a:pt x="313" y="822"/>
                  </a:cubicBezTo>
                  <a:cubicBezTo>
                    <a:pt x="326" y="815"/>
                    <a:pt x="330" y="798"/>
                    <a:pt x="323" y="785"/>
                  </a:cubicBezTo>
                  <a:cubicBezTo>
                    <a:pt x="315" y="772"/>
                    <a:pt x="298" y="768"/>
                    <a:pt x="285" y="775"/>
                  </a:cubicBezTo>
                  <a:cubicBezTo>
                    <a:pt x="239" y="802"/>
                    <a:pt x="214" y="845"/>
                    <a:pt x="215" y="898"/>
                  </a:cubicBezTo>
                  <a:cubicBezTo>
                    <a:pt x="216" y="969"/>
                    <a:pt x="262" y="1041"/>
                    <a:pt x="330" y="1078"/>
                  </a:cubicBezTo>
                  <a:cubicBezTo>
                    <a:pt x="349" y="1089"/>
                    <a:pt x="369" y="1099"/>
                    <a:pt x="388" y="1111"/>
                  </a:cubicBezTo>
                  <a:cubicBezTo>
                    <a:pt x="579" y="1220"/>
                    <a:pt x="721" y="1326"/>
                    <a:pt x="808" y="1425"/>
                  </a:cubicBezTo>
                  <a:cubicBezTo>
                    <a:pt x="813" y="1431"/>
                    <a:pt x="821" y="1435"/>
                    <a:pt x="829" y="1435"/>
                  </a:cubicBezTo>
                  <a:cubicBezTo>
                    <a:pt x="833" y="1435"/>
                    <a:pt x="838" y="1433"/>
                    <a:pt x="842" y="1431"/>
                  </a:cubicBezTo>
                  <a:cubicBezTo>
                    <a:pt x="1410" y="1103"/>
                    <a:pt x="1410" y="1103"/>
                    <a:pt x="1410" y="1103"/>
                  </a:cubicBezTo>
                  <a:cubicBezTo>
                    <a:pt x="1422" y="1097"/>
                    <a:pt x="1427" y="1082"/>
                    <a:pt x="1422" y="1070"/>
                  </a:cubicBezTo>
                  <a:close/>
                  <a:moveTo>
                    <a:pt x="1422" y="1070"/>
                  </a:moveTo>
                  <a:cubicBezTo>
                    <a:pt x="1422" y="1070"/>
                    <a:pt x="1422" y="1070"/>
                    <a:pt x="1422" y="107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6944588" y="2554360"/>
            <a:ext cx="44483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>
                <a:hlinkClick r:id="rId6"/>
              </a:rPr>
              <a:t>Etablissement de santé | Agence du Numérique en Santé (esante.gouv.fr)</a:t>
            </a:r>
            <a:endParaRPr lang="fr-FR" sz="1400" dirty="0"/>
          </a:p>
        </p:txBody>
      </p:sp>
      <p:grpSp>
        <p:nvGrpSpPr>
          <p:cNvPr id="116" name="Groupe 115"/>
          <p:cNvGrpSpPr>
            <a:grpSpLocks noChangeAspect="1"/>
          </p:cNvGrpSpPr>
          <p:nvPr/>
        </p:nvGrpSpPr>
        <p:grpSpPr>
          <a:xfrm flipH="1">
            <a:off x="6267118" y="3747456"/>
            <a:ext cx="352800" cy="351791"/>
            <a:chOff x="4953150" y="5641200"/>
            <a:chExt cx="428107" cy="426886"/>
          </a:xfrm>
        </p:grpSpPr>
        <p:grpSp>
          <p:nvGrpSpPr>
            <p:cNvPr id="117" name="Groupe 116"/>
            <p:cNvGrpSpPr/>
            <p:nvPr/>
          </p:nvGrpSpPr>
          <p:grpSpPr>
            <a:xfrm>
              <a:off x="4953150" y="5641200"/>
              <a:ext cx="428107" cy="426886"/>
              <a:chOff x="4941720" y="5641200"/>
              <a:chExt cx="428107" cy="426886"/>
            </a:xfrm>
          </p:grpSpPr>
          <p:sp>
            <p:nvSpPr>
              <p:cNvPr id="119" name="Freeform 268"/>
              <p:cNvSpPr>
                <a:spLocks noEditPoints="1"/>
              </p:cNvSpPr>
              <p:nvPr/>
            </p:nvSpPr>
            <p:spPr bwMode="auto">
              <a:xfrm rot="18489134">
                <a:off x="5034414" y="5641820"/>
                <a:ext cx="336034" cy="334793"/>
              </a:xfrm>
              <a:custGeom>
                <a:avLst/>
                <a:gdLst>
                  <a:gd name="T0" fmla="*/ 639 w 1278"/>
                  <a:gd name="T1" fmla="*/ 1278 h 1278"/>
                  <a:gd name="T2" fmla="*/ 1278 w 1278"/>
                  <a:gd name="T3" fmla="*/ 639 h 1278"/>
                  <a:gd name="T4" fmla="*/ 639 w 1278"/>
                  <a:gd name="T5" fmla="*/ 0 h 1278"/>
                  <a:gd name="T6" fmla="*/ 0 w 1278"/>
                  <a:gd name="T7" fmla="*/ 639 h 1278"/>
                  <a:gd name="T8" fmla="*/ 88 w 1278"/>
                  <a:gd name="T9" fmla="*/ 964 h 1278"/>
                  <a:gd name="T10" fmla="*/ 119 w 1278"/>
                  <a:gd name="T11" fmla="*/ 972 h 1278"/>
                  <a:gd name="T12" fmla="*/ 127 w 1278"/>
                  <a:gd name="T13" fmla="*/ 941 h 1278"/>
                  <a:gd name="T14" fmla="*/ 45 w 1278"/>
                  <a:gd name="T15" fmla="*/ 639 h 1278"/>
                  <a:gd name="T16" fmla="*/ 639 w 1278"/>
                  <a:gd name="T17" fmla="*/ 45 h 1278"/>
                  <a:gd name="T18" fmla="*/ 1233 w 1278"/>
                  <a:gd name="T19" fmla="*/ 639 h 1278"/>
                  <a:gd name="T20" fmla="*/ 639 w 1278"/>
                  <a:gd name="T21" fmla="*/ 1233 h 1278"/>
                  <a:gd name="T22" fmla="*/ 186 w 1278"/>
                  <a:gd name="T23" fmla="*/ 1024 h 1278"/>
                  <a:gd name="T24" fmla="*/ 155 w 1278"/>
                  <a:gd name="T25" fmla="*/ 1021 h 1278"/>
                  <a:gd name="T26" fmla="*/ 152 w 1278"/>
                  <a:gd name="T27" fmla="*/ 1053 h 1278"/>
                  <a:gd name="T28" fmla="*/ 639 w 1278"/>
                  <a:gd name="T29" fmla="*/ 1278 h 1278"/>
                  <a:gd name="T30" fmla="*/ 639 w 1278"/>
                  <a:gd name="T31" fmla="*/ 1278 h 1278"/>
                  <a:gd name="T32" fmla="*/ 639 w 1278"/>
                  <a:gd name="T33" fmla="*/ 1278 h 1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8" h="1278">
                    <a:moveTo>
                      <a:pt x="639" y="1278"/>
                    </a:moveTo>
                    <a:cubicBezTo>
                      <a:pt x="991" y="1278"/>
                      <a:pt x="1278" y="991"/>
                      <a:pt x="1278" y="639"/>
                    </a:cubicBezTo>
                    <a:cubicBezTo>
                      <a:pt x="1278" y="287"/>
                      <a:pt x="991" y="0"/>
                      <a:pt x="639" y="0"/>
                    </a:cubicBezTo>
                    <a:cubicBezTo>
                      <a:pt x="287" y="0"/>
                      <a:pt x="0" y="287"/>
                      <a:pt x="0" y="639"/>
                    </a:cubicBezTo>
                    <a:cubicBezTo>
                      <a:pt x="0" y="753"/>
                      <a:pt x="31" y="866"/>
                      <a:pt x="88" y="964"/>
                    </a:cubicBezTo>
                    <a:cubicBezTo>
                      <a:pt x="95" y="974"/>
                      <a:pt x="109" y="978"/>
                      <a:pt x="119" y="972"/>
                    </a:cubicBezTo>
                    <a:cubicBezTo>
                      <a:pt x="130" y="965"/>
                      <a:pt x="134" y="951"/>
                      <a:pt x="127" y="941"/>
                    </a:cubicBezTo>
                    <a:cubicBezTo>
                      <a:pt x="73" y="850"/>
                      <a:pt x="45" y="745"/>
                      <a:pt x="45" y="639"/>
                    </a:cubicBezTo>
                    <a:cubicBezTo>
                      <a:pt x="45" y="311"/>
                      <a:pt x="311" y="45"/>
                      <a:pt x="639" y="45"/>
                    </a:cubicBezTo>
                    <a:cubicBezTo>
                      <a:pt x="967" y="45"/>
                      <a:pt x="1233" y="311"/>
                      <a:pt x="1233" y="639"/>
                    </a:cubicBezTo>
                    <a:cubicBezTo>
                      <a:pt x="1233" y="967"/>
                      <a:pt x="967" y="1233"/>
                      <a:pt x="639" y="1233"/>
                    </a:cubicBezTo>
                    <a:cubicBezTo>
                      <a:pt x="465" y="1233"/>
                      <a:pt x="300" y="1157"/>
                      <a:pt x="186" y="1024"/>
                    </a:cubicBezTo>
                    <a:cubicBezTo>
                      <a:pt x="178" y="1014"/>
                      <a:pt x="164" y="1013"/>
                      <a:pt x="155" y="1021"/>
                    </a:cubicBezTo>
                    <a:cubicBezTo>
                      <a:pt x="145" y="1029"/>
                      <a:pt x="144" y="1044"/>
                      <a:pt x="152" y="1053"/>
                    </a:cubicBezTo>
                    <a:cubicBezTo>
                      <a:pt x="274" y="1196"/>
                      <a:pt x="451" y="1278"/>
                      <a:pt x="639" y="1278"/>
                    </a:cubicBezTo>
                    <a:close/>
                    <a:moveTo>
                      <a:pt x="639" y="1278"/>
                    </a:moveTo>
                    <a:cubicBezTo>
                      <a:pt x="639" y="1278"/>
                      <a:pt x="639" y="1278"/>
                      <a:pt x="639" y="1278"/>
                    </a:cubicBezTo>
                  </a:path>
                </a:pathLst>
              </a:custGeom>
              <a:solidFill>
                <a:srgbClr val="555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20" name="Freeform 148"/>
              <p:cNvSpPr>
                <a:spLocks noEditPoints="1"/>
              </p:cNvSpPr>
              <p:nvPr/>
            </p:nvSpPr>
            <p:spPr bwMode="auto">
              <a:xfrm rot="5400000">
                <a:off x="4942649" y="5822882"/>
                <a:ext cx="244275" cy="246133"/>
              </a:xfrm>
              <a:custGeom>
                <a:avLst/>
                <a:gdLst>
                  <a:gd name="T0" fmla="*/ 792 w 793"/>
                  <a:gd name="T1" fmla="*/ 637 h 794"/>
                  <a:gd name="T2" fmla="*/ 769 w 793"/>
                  <a:gd name="T3" fmla="*/ 591 h 794"/>
                  <a:gd name="T4" fmla="*/ 509 w 793"/>
                  <a:gd name="T5" fmla="*/ 379 h 794"/>
                  <a:gd name="T6" fmla="*/ 425 w 793"/>
                  <a:gd name="T7" fmla="*/ 383 h 794"/>
                  <a:gd name="T8" fmla="*/ 419 w 793"/>
                  <a:gd name="T9" fmla="*/ 389 h 794"/>
                  <a:gd name="T10" fmla="*/ 356 w 793"/>
                  <a:gd name="T11" fmla="*/ 326 h 794"/>
                  <a:gd name="T12" fmla="*/ 490 w 793"/>
                  <a:gd name="T13" fmla="*/ 26 h 794"/>
                  <a:gd name="T14" fmla="*/ 470 w 793"/>
                  <a:gd name="T15" fmla="*/ 1 h 794"/>
                  <a:gd name="T16" fmla="*/ 446 w 793"/>
                  <a:gd name="T17" fmla="*/ 22 h 794"/>
                  <a:gd name="T18" fmla="*/ 22 w 793"/>
                  <a:gd name="T19" fmla="*/ 447 h 794"/>
                  <a:gd name="T20" fmla="*/ 2 w 793"/>
                  <a:gd name="T21" fmla="*/ 472 h 794"/>
                  <a:gd name="T22" fmla="*/ 26 w 793"/>
                  <a:gd name="T23" fmla="*/ 492 h 794"/>
                  <a:gd name="T24" fmla="*/ 324 w 793"/>
                  <a:gd name="T25" fmla="*/ 357 h 794"/>
                  <a:gd name="T26" fmla="*/ 387 w 793"/>
                  <a:gd name="T27" fmla="*/ 421 h 794"/>
                  <a:gd name="T28" fmla="*/ 381 w 793"/>
                  <a:gd name="T29" fmla="*/ 427 h 794"/>
                  <a:gd name="T30" fmla="*/ 377 w 793"/>
                  <a:gd name="T31" fmla="*/ 511 h 794"/>
                  <a:gd name="T32" fmla="*/ 590 w 793"/>
                  <a:gd name="T33" fmla="*/ 771 h 794"/>
                  <a:gd name="T34" fmla="*/ 635 w 793"/>
                  <a:gd name="T35" fmla="*/ 794 h 794"/>
                  <a:gd name="T36" fmla="*/ 638 w 793"/>
                  <a:gd name="T37" fmla="*/ 794 h 794"/>
                  <a:gd name="T38" fmla="*/ 683 w 793"/>
                  <a:gd name="T39" fmla="*/ 776 h 794"/>
                  <a:gd name="T40" fmla="*/ 774 w 793"/>
                  <a:gd name="T41" fmla="*/ 685 h 794"/>
                  <a:gd name="T42" fmla="*/ 792 w 793"/>
                  <a:gd name="T43" fmla="*/ 637 h 794"/>
                  <a:gd name="T44" fmla="*/ 742 w 793"/>
                  <a:gd name="T45" fmla="*/ 653 h 794"/>
                  <a:gd name="T46" fmla="*/ 651 w 793"/>
                  <a:gd name="T47" fmla="*/ 744 h 794"/>
                  <a:gd name="T48" fmla="*/ 637 w 793"/>
                  <a:gd name="T49" fmla="*/ 749 h 794"/>
                  <a:gd name="T50" fmla="*/ 625 w 793"/>
                  <a:gd name="T51" fmla="*/ 742 h 794"/>
                  <a:gd name="T52" fmla="*/ 412 w 793"/>
                  <a:gd name="T53" fmla="*/ 482 h 794"/>
                  <a:gd name="T54" fmla="*/ 413 w 793"/>
                  <a:gd name="T55" fmla="*/ 458 h 794"/>
                  <a:gd name="T56" fmla="*/ 457 w 793"/>
                  <a:gd name="T57" fmla="*/ 415 h 794"/>
                  <a:gd name="T58" fmla="*/ 480 w 793"/>
                  <a:gd name="T59" fmla="*/ 414 h 794"/>
                  <a:gd name="T60" fmla="*/ 741 w 793"/>
                  <a:gd name="T61" fmla="*/ 626 h 794"/>
                  <a:gd name="T62" fmla="*/ 747 w 793"/>
                  <a:gd name="T63" fmla="*/ 639 h 794"/>
                  <a:gd name="T64" fmla="*/ 742 w 793"/>
                  <a:gd name="T65" fmla="*/ 653 h 794"/>
                  <a:gd name="T66" fmla="*/ 742 w 793"/>
                  <a:gd name="T67" fmla="*/ 653 h 794"/>
                  <a:gd name="T68" fmla="*/ 742 w 793"/>
                  <a:gd name="T69" fmla="*/ 653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3" h="794">
                    <a:moveTo>
                      <a:pt x="792" y="637"/>
                    </a:moveTo>
                    <a:cubicBezTo>
                      <a:pt x="791" y="619"/>
                      <a:pt x="783" y="603"/>
                      <a:pt x="769" y="591"/>
                    </a:cubicBezTo>
                    <a:cubicBezTo>
                      <a:pt x="509" y="379"/>
                      <a:pt x="509" y="379"/>
                      <a:pt x="509" y="379"/>
                    </a:cubicBezTo>
                    <a:cubicBezTo>
                      <a:pt x="484" y="359"/>
                      <a:pt x="448" y="360"/>
                      <a:pt x="425" y="383"/>
                    </a:cubicBezTo>
                    <a:cubicBezTo>
                      <a:pt x="419" y="389"/>
                      <a:pt x="419" y="389"/>
                      <a:pt x="419" y="389"/>
                    </a:cubicBezTo>
                    <a:cubicBezTo>
                      <a:pt x="356" y="326"/>
                      <a:pt x="356" y="326"/>
                      <a:pt x="356" y="326"/>
                    </a:cubicBezTo>
                    <a:cubicBezTo>
                      <a:pt x="431" y="243"/>
                      <a:pt x="479" y="138"/>
                      <a:pt x="490" y="26"/>
                    </a:cubicBezTo>
                    <a:cubicBezTo>
                      <a:pt x="492" y="14"/>
                      <a:pt x="483" y="3"/>
                      <a:pt x="470" y="1"/>
                    </a:cubicBezTo>
                    <a:cubicBezTo>
                      <a:pt x="458" y="0"/>
                      <a:pt x="447" y="9"/>
                      <a:pt x="446" y="22"/>
                    </a:cubicBezTo>
                    <a:cubicBezTo>
                      <a:pt x="422" y="246"/>
                      <a:pt x="246" y="423"/>
                      <a:pt x="22" y="447"/>
                    </a:cubicBezTo>
                    <a:cubicBezTo>
                      <a:pt x="9" y="449"/>
                      <a:pt x="0" y="460"/>
                      <a:pt x="2" y="472"/>
                    </a:cubicBezTo>
                    <a:cubicBezTo>
                      <a:pt x="3" y="485"/>
                      <a:pt x="14" y="493"/>
                      <a:pt x="26" y="492"/>
                    </a:cubicBezTo>
                    <a:cubicBezTo>
                      <a:pt x="137" y="480"/>
                      <a:pt x="242" y="432"/>
                      <a:pt x="324" y="357"/>
                    </a:cubicBezTo>
                    <a:cubicBezTo>
                      <a:pt x="387" y="421"/>
                      <a:pt x="387" y="421"/>
                      <a:pt x="387" y="421"/>
                    </a:cubicBezTo>
                    <a:cubicBezTo>
                      <a:pt x="381" y="427"/>
                      <a:pt x="381" y="427"/>
                      <a:pt x="381" y="427"/>
                    </a:cubicBezTo>
                    <a:cubicBezTo>
                      <a:pt x="359" y="449"/>
                      <a:pt x="357" y="486"/>
                      <a:pt x="377" y="511"/>
                    </a:cubicBezTo>
                    <a:cubicBezTo>
                      <a:pt x="590" y="771"/>
                      <a:pt x="590" y="771"/>
                      <a:pt x="590" y="771"/>
                    </a:cubicBezTo>
                    <a:cubicBezTo>
                      <a:pt x="601" y="785"/>
                      <a:pt x="617" y="793"/>
                      <a:pt x="635" y="794"/>
                    </a:cubicBezTo>
                    <a:cubicBezTo>
                      <a:pt x="636" y="794"/>
                      <a:pt x="637" y="794"/>
                      <a:pt x="638" y="794"/>
                    </a:cubicBezTo>
                    <a:cubicBezTo>
                      <a:pt x="655" y="794"/>
                      <a:pt x="671" y="787"/>
                      <a:pt x="683" y="776"/>
                    </a:cubicBezTo>
                    <a:cubicBezTo>
                      <a:pt x="774" y="685"/>
                      <a:pt x="774" y="685"/>
                      <a:pt x="774" y="685"/>
                    </a:cubicBezTo>
                    <a:cubicBezTo>
                      <a:pt x="786" y="672"/>
                      <a:pt x="793" y="655"/>
                      <a:pt x="792" y="637"/>
                    </a:cubicBezTo>
                    <a:close/>
                    <a:moveTo>
                      <a:pt x="742" y="653"/>
                    </a:moveTo>
                    <a:cubicBezTo>
                      <a:pt x="651" y="744"/>
                      <a:pt x="651" y="744"/>
                      <a:pt x="651" y="744"/>
                    </a:cubicBezTo>
                    <a:cubicBezTo>
                      <a:pt x="647" y="747"/>
                      <a:pt x="643" y="749"/>
                      <a:pt x="637" y="749"/>
                    </a:cubicBezTo>
                    <a:cubicBezTo>
                      <a:pt x="632" y="749"/>
                      <a:pt x="628" y="746"/>
                      <a:pt x="625" y="742"/>
                    </a:cubicBezTo>
                    <a:cubicBezTo>
                      <a:pt x="412" y="482"/>
                      <a:pt x="412" y="482"/>
                      <a:pt x="412" y="482"/>
                    </a:cubicBezTo>
                    <a:cubicBezTo>
                      <a:pt x="406" y="475"/>
                      <a:pt x="407" y="465"/>
                      <a:pt x="413" y="458"/>
                    </a:cubicBezTo>
                    <a:cubicBezTo>
                      <a:pt x="457" y="415"/>
                      <a:pt x="457" y="415"/>
                      <a:pt x="457" y="415"/>
                    </a:cubicBezTo>
                    <a:cubicBezTo>
                      <a:pt x="463" y="409"/>
                      <a:pt x="473" y="408"/>
                      <a:pt x="480" y="414"/>
                    </a:cubicBezTo>
                    <a:cubicBezTo>
                      <a:pt x="741" y="626"/>
                      <a:pt x="741" y="626"/>
                      <a:pt x="741" y="626"/>
                    </a:cubicBezTo>
                    <a:cubicBezTo>
                      <a:pt x="745" y="630"/>
                      <a:pt x="747" y="634"/>
                      <a:pt x="747" y="639"/>
                    </a:cubicBezTo>
                    <a:cubicBezTo>
                      <a:pt x="747" y="644"/>
                      <a:pt x="746" y="649"/>
                      <a:pt x="742" y="653"/>
                    </a:cubicBezTo>
                    <a:close/>
                    <a:moveTo>
                      <a:pt x="742" y="653"/>
                    </a:moveTo>
                    <a:cubicBezTo>
                      <a:pt x="742" y="653"/>
                      <a:pt x="742" y="653"/>
                      <a:pt x="742" y="653"/>
                    </a:cubicBezTo>
                  </a:path>
                </a:pathLst>
              </a:custGeom>
              <a:solidFill>
                <a:srgbClr val="2F75B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  <p:sp>
          <p:nvSpPr>
            <p:cNvPr id="118" name="Freeform 268"/>
            <p:cNvSpPr>
              <a:spLocks noEditPoints="1"/>
            </p:cNvSpPr>
            <p:nvPr/>
          </p:nvSpPr>
          <p:spPr bwMode="auto">
            <a:xfrm rot="11598740">
              <a:off x="5087840" y="5683072"/>
              <a:ext cx="253203" cy="252269"/>
            </a:xfrm>
            <a:custGeom>
              <a:avLst/>
              <a:gdLst>
                <a:gd name="T0" fmla="*/ 639 w 1278"/>
                <a:gd name="T1" fmla="*/ 1278 h 1278"/>
                <a:gd name="T2" fmla="*/ 1278 w 1278"/>
                <a:gd name="T3" fmla="*/ 639 h 1278"/>
                <a:gd name="T4" fmla="*/ 639 w 1278"/>
                <a:gd name="T5" fmla="*/ 0 h 1278"/>
                <a:gd name="T6" fmla="*/ 0 w 1278"/>
                <a:gd name="T7" fmla="*/ 639 h 1278"/>
                <a:gd name="T8" fmla="*/ 88 w 1278"/>
                <a:gd name="T9" fmla="*/ 964 h 1278"/>
                <a:gd name="T10" fmla="*/ 119 w 1278"/>
                <a:gd name="T11" fmla="*/ 972 h 1278"/>
                <a:gd name="T12" fmla="*/ 127 w 1278"/>
                <a:gd name="T13" fmla="*/ 941 h 1278"/>
                <a:gd name="T14" fmla="*/ 45 w 1278"/>
                <a:gd name="T15" fmla="*/ 639 h 1278"/>
                <a:gd name="T16" fmla="*/ 639 w 1278"/>
                <a:gd name="T17" fmla="*/ 45 h 1278"/>
                <a:gd name="T18" fmla="*/ 1233 w 1278"/>
                <a:gd name="T19" fmla="*/ 639 h 1278"/>
                <a:gd name="T20" fmla="*/ 639 w 1278"/>
                <a:gd name="T21" fmla="*/ 1233 h 1278"/>
                <a:gd name="T22" fmla="*/ 186 w 1278"/>
                <a:gd name="T23" fmla="*/ 1024 h 1278"/>
                <a:gd name="T24" fmla="*/ 155 w 1278"/>
                <a:gd name="T25" fmla="*/ 1021 h 1278"/>
                <a:gd name="T26" fmla="*/ 152 w 1278"/>
                <a:gd name="T27" fmla="*/ 1053 h 1278"/>
                <a:gd name="T28" fmla="*/ 639 w 1278"/>
                <a:gd name="T29" fmla="*/ 1278 h 1278"/>
                <a:gd name="T30" fmla="*/ 639 w 1278"/>
                <a:gd name="T31" fmla="*/ 1278 h 1278"/>
                <a:gd name="T32" fmla="*/ 639 w 1278"/>
                <a:gd name="T33" fmla="*/ 1278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8" h="1278">
                  <a:moveTo>
                    <a:pt x="639" y="1278"/>
                  </a:moveTo>
                  <a:cubicBezTo>
                    <a:pt x="991" y="1278"/>
                    <a:pt x="1278" y="991"/>
                    <a:pt x="1278" y="639"/>
                  </a:cubicBezTo>
                  <a:cubicBezTo>
                    <a:pt x="1278" y="287"/>
                    <a:pt x="991" y="0"/>
                    <a:pt x="639" y="0"/>
                  </a:cubicBezTo>
                  <a:cubicBezTo>
                    <a:pt x="287" y="0"/>
                    <a:pt x="0" y="287"/>
                    <a:pt x="0" y="639"/>
                  </a:cubicBezTo>
                  <a:cubicBezTo>
                    <a:pt x="0" y="753"/>
                    <a:pt x="31" y="866"/>
                    <a:pt x="88" y="964"/>
                  </a:cubicBezTo>
                  <a:cubicBezTo>
                    <a:pt x="95" y="974"/>
                    <a:pt x="109" y="978"/>
                    <a:pt x="119" y="972"/>
                  </a:cubicBezTo>
                  <a:cubicBezTo>
                    <a:pt x="130" y="965"/>
                    <a:pt x="134" y="951"/>
                    <a:pt x="127" y="941"/>
                  </a:cubicBezTo>
                  <a:cubicBezTo>
                    <a:pt x="73" y="850"/>
                    <a:pt x="45" y="745"/>
                    <a:pt x="45" y="639"/>
                  </a:cubicBezTo>
                  <a:cubicBezTo>
                    <a:pt x="45" y="311"/>
                    <a:pt x="311" y="45"/>
                    <a:pt x="639" y="45"/>
                  </a:cubicBezTo>
                  <a:cubicBezTo>
                    <a:pt x="967" y="45"/>
                    <a:pt x="1233" y="311"/>
                    <a:pt x="1233" y="639"/>
                  </a:cubicBezTo>
                  <a:cubicBezTo>
                    <a:pt x="1233" y="967"/>
                    <a:pt x="967" y="1233"/>
                    <a:pt x="639" y="1233"/>
                  </a:cubicBezTo>
                  <a:cubicBezTo>
                    <a:pt x="465" y="1233"/>
                    <a:pt x="300" y="1157"/>
                    <a:pt x="186" y="1024"/>
                  </a:cubicBezTo>
                  <a:cubicBezTo>
                    <a:pt x="178" y="1014"/>
                    <a:pt x="164" y="1013"/>
                    <a:pt x="155" y="1021"/>
                  </a:cubicBezTo>
                  <a:cubicBezTo>
                    <a:pt x="145" y="1029"/>
                    <a:pt x="144" y="1044"/>
                    <a:pt x="152" y="1053"/>
                  </a:cubicBezTo>
                  <a:cubicBezTo>
                    <a:pt x="274" y="1196"/>
                    <a:pt x="451" y="1278"/>
                    <a:pt x="639" y="1278"/>
                  </a:cubicBezTo>
                  <a:close/>
                  <a:moveTo>
                    <a:pt x="639" y="1278"/>
                  </a:moveTo>
                  <a:cubicBezTo>
                    <a:pt x="639" y="1278"/>
                    <a:pt x="639" y="1278"/>
                    <a:pt x="639" y="1278"/>
                  </a:cubicBezTo>
                </a:path>
              </a:pathLst>
            </a:custGeom>
            <a:solidFill>
              <a:srgbClr val="555557"/>
            </a:solidFill>
            <a:ln w="3175">
              <a:solidFill>
                <a:srgbClr val="55555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6944588" y="4804168"/>
            <a:ext cx="44483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hlinkClick r:id="rId7"/>
              </a:rPr>
              <a:t>Un guide de déploiement des usages </a:t>
            </a:r>
            <a:r>
              <a:rPr lang="fr-FR" sz="1400" dirty="0" smtClean="0"/>
              <a:t>: </a:t>
            </a:r>
          </a:p>
          <a:p>
            <a:r>
              <a:rPr lang="fr-FR" sz="1400" dirty="0" smtClean="0"/>
              <a:t>Toutes les étapes et recommandations pour: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Mener le projet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Sensibiliser la patientèle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Sensibiliser les professionnels de santé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334282" y="3123132"/>
            <a:ext cx="44483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Tous les outils appréhender et comprendre Mon espace santé: mémos, top 15 des questions les plus posées, mode d’emploi…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Tous les outils pour sensibiliser votre patientèle : flyers, affiches, EDL, questions de patients…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Vidéos de démonstrations du </a:t>
            </a:r>
            <a:r>
              <a:rPr lang="fr-FR" sz="1400" dirty="0" err="1" smtClean="0"/>
              <a:t>WebPS</a:t>
            </a:r>
            <a:r>
              <a:rPr lang="fr-FR" sz="1400" dirty="0" smtClean="0"/>
              <a:t> DMP</a:t>
            </a:r>
          </a:p>
        </p:txBody>
      </p:sp>
      <p:grpSp>
        <p:nvGrpSpPr>
          <p:cNvPr id="123" name="Groupe 122"/>
          <p:cNvGrpSpPr>
            <a:grpSpLocks noChangeAspect="1"/>
          </p:cNvGrpSpPr>
          <p:nvPr/>
        </p:nvGrpSpPr>
        <p:grpSpPr>
          <a:xfrm flipH="1">
            <a:off x="724145" y="3747456"/>
            <a:ext cx="352800" cy="351791"/>
            <a:chOff x="4953150" y="5641200"/>
            <a:chExt cx="428107" cy="426886"/>
          </a:xfrm>
        </p:grpSpPr>
        <p:grpSp>
          <p:nvGrpSpPr>
            <p:cNvPr id="124" name="Groupe 123"/>
            <p:cNvGrpSpPr/>
            <p:nvPr/>
          </p:nvGrpSpPr>
          <p:grpSpPr>
            <a:xfrm>
              <a:off x="4953150" y="5641200"/>
              <a:ext cx="428107" cy="426886"/>
              <a:chOff x="4941720" y="5641200"/>
              <a:chExt cx="428107" cy="426886"/>
            </a:xfrm>
          </p:grpSpPr>
          <p:sp>
            <p:nvSpPr>
              <p:cNvPr id="126" name="Freeform 268"/>
              <p:cNvSpPr>
                <a:spLocks noEditPoints="1"/>
              </p:cNvSpPr>
              <p:nvPr/>
            </p:nvSpPr>
            <p:spPr bwMode="auto">
              <a:xfrm rot="18489134">
                <a:off x="5034414" y="5641820"/>
                <a:ext cx="336034" cy="334793"/>
              </a:xfrm>
              <a:custGeom>
                <a:avLst/>
                <a:gdLst>
                  <a:gd name="T0" fmla="*/ 639 w 1278"/>
                  <a:gd name="T1" fmla="*/ 1278 h 1278"/>
                  <a:gd name="T2" fmla="*/ 1278 w 1278"/>
                  <a:gd name="T3" fmla="*/ 639 h 1278"/>
                  <a:gd name="T4" fmla="*/ 639 w 1278"/>
                  <a:gd name="T5" fmla="*/ 0 h 1278"/>
                  <a:gd name="T6" fmla="*/ 0 w 1278"/>
                  <a:gd name="T7" fmla="*/ 639 h 1278"/>
                  <a:gd name="T8" fmla="*/ 88 w 1278"/>
                  <a:gd name="T9" fmla="*/ 964 h 1278"/>
                  <a:gd name="T10" fmla="*/ 119 w 1278"/>
                  <a:gd name="T11" fmla="*/ 972 h 1278"/>
                  <a:gd name="T12" fmla="*/ 127 w 1278"/>
                  <a:gd name="T13" fmla="*/ 941 h 1278"/>
                  <a:gd name="T14" fmla="*/ 45 w 1278"/>
                  <a:gd name="T15" fmla="*/ 639 h 1278"/>
                  <a:gd name="T16" fmla="*/ 639 w 1278"/>
                  <a:gd name="T17" fmla="*/ 45 h 1278"/>
                  <a:gd name="T18" fmla="*/ 1233 w 1278"/>
                  <a:gd name="T19" fmla="*/ 639 h 1278"/>
                  <a:gd name="T20" fmla="*/ 639 w 1278"/>
                  <a:gd name="T21" fmla="*/ 1233 h 1278"/>
                  <a:gd name="T22" fmla="*/ 186 w 1278"/>
                  <a:gd name="T23" fmla="*/ 1024 h 1278"/>
                  <a:gd name="T24" fmla="*/ 155 w 1278"/>
                  <a:gd name="T25" fmla="*/ 1021 h 1278"/>
                  <a:gd name="T26" fmla="*/ 152 w 1278"/>
                  <a:gd name="T27" fmla="*/ 1053 h 1278"/>
                  <a:gd name="T28" fmla="*/ 639 w 1278"/>
                  <a:gd name="T29" fmla="*/ 1278 h 1278"/>
                  <a:gd name="T30" fmla="*/ 639 w 1278"/>
                  <a:gd name="T31" fmla="*/ 1278 h 1278"/>
                  <a:gd name="T32" fmla="*/ 639 w 1278"/>
                  <a:gd name="T33" fmla="*/ 1278 h 1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278" h="1278">
                    <a:moveTo>
                      <a:pt x="639" y="1278"/>
                    </a:moveTo>
                    <a:cubicBezTo>
                      <a:pt x="991" y="1278"/>
                      <a:pt x="1278" y="991"/>
                      <a:pt x="1278" y="639"/>
                    </a:cubicBezTo>
                    <a:cubicBezTo>
                      <a:pt x="1278" y="287"/>
                      <a:pt x="991" y="0"/>
                      <a:pt x="639" y="0"/>
                    </a:cubicBezTo>
                    <a:cubicBezTo>
                      <a:pt x="287" y="0"/>
                      <a:pt x="0" y="287"/>
                      <a:pt x="0" y="639"/>
                    </a:cubicBezTo>
                    <a:cubicBezTo>
                      <a:pt x="0" y="753"/>
                      <a:pt x="31" y="866"/>
                      <a:pt x="88" y="964"/>
                    </a:cubicBezTo>
                    <a:cubicBezTo>
                      <a:pt x="95" y="974"/>
                      <a:pt x="109" y="978"/>
                      <a:pt x="119" y="972"/>
                    </a:cubicBezTo>
                    <a:cubicBezTo>
                      <a:pt x="130" y="965"/>
                      <a:pt x="134" y="951"/>
                      <a:pt x="127" y="941"/>
                    </a:cubicBezTo>
                    <a:cubicBezTo>
                      <a:pt x="73" y="850"/>
                      <a:pt x="45" y="745"/>
                      <a:pt x="45" y="639"/>
                    </a:cubicBezTo>
                    <a:cubicBezTo>
                      <a:pt x="45" y="311"/>
                      <a:pt x="311" y="45"/>
                      <a:pt x="639" y="45"/>
                    </a:cubicBezTo>
                    <a:cubicBezTo>
                      <a:pt x="967" y="45"/>
                      <a:pt x="1233" y="311"/>
                      <a:pt x="1233" y="639"/>
                    </a:cubicBezTo>
                    <a:cubicBezTo>
                      <a:pt x="1233" y="967"/>
                      <a:pt x="967" y="1233"/>
                      <a:pt x="639" y="1233"/>
                    </a:cubicBezTo>
                    <a:cubicBezTo>
                      <a:pt x="465" y="1233"/>
                      <a:pt x="300" y="1157"/>
                      <a:pt x="186" y="1024"/>
                    </a:cubicBezTo>
                    <a:cubicBezTo>
                      <a:pt x="178" y="1014"/>
                      <a:pt x="164" y="1013"/>
                      <a:pt x="155" y="1021"/>
                    </a:cubicBezTo>
                    <a:cubicBezTo>
                      <a:pt x="145" y="1029"/>
                      <a:pt x="144" y="1044"/>
                      <a:pt x="152" y="1053"/>
                    </a:cubicBezTo>
                    <a:cubicBezTo>
                      <a:pt x="274" y="1196"/>
                      <a:pt x="451" y="1278"/>
                      <a:pt x="639" y="1278"/>
                    </a:cubicBezTo>
                    <a:close/>
                    <a:moveTo>
                      <a:pt x="639" y="1278"/>
                    </a:moveTo>
                    <a:cubicBezTo>
                      <a:pt x="639" y="1278"/>
                      <a:pt x="639" y="1278"/>
                      <a:pt x="639" y="1278"/>
                    </a:cubicBezTo>
                  </a:path>
                </a:pathLst>
              </a:custGeom>
              <a:solidFill>
                <a:srgbClr val="555557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  <p:sp>
            <p:nvSpPr>
              <p:cNvPr id="127" name="Freeform 148"/>
              <p:cNvSpPr>
                <a:spLocks noEditPoints="1"/>
              </p:cNvSpPr>
              <p:nvPr/>
            </p:nvSpPr>
            <p:spPr bwMode="auto">
              <a:xfrm rot="5400000">
                <a:off x="4942649" y="5822882"/>
                <a:ext cx="244275" cy="246133"/>
              </a:xfrm>
              <a:custGeom>
                <a:avLst/>
                <a:gdLst>
                  <a:gd name="T0" fmla="*/ 792 w 793"/>
                  <a:gd name="T1" fmla="*/ 637 h 794"/>
                  <a:gd name="T2" fmla="*/ 769 w 793"/>
                  <a:gd name="T3" fmla="*/ 591 h 794"/>
                  <a:gd name="T4" fmla="*/ 509 w 793"/>
                  <a:gd name="T5" fmla="*/ 379 h 794"/>
                  <a:gd name="T6" fmla="*/ 425 w 793"/>
                  <a:gd name="T7" fmla="*/ 383 h 794"/>
                  <a:gd name="T8" fmla="*/ 419 w 793"/>
                  <a:gd name="T9" fmla="*/ 389 h 794"/>
                  <a:gd name="T10" fmla="*/ 356 w 793"/>
                  <a:gd name="T11" fmla="*/ 326 h 794"/>
                  <a:gd name="T12" fmla="*/ 490 w 793"/>
                  <a:gd name="T13" fmla="*/ 26 h 794"/>
                  <a:gd name="T14" fmla="*/ 470 w 793"/>
                  <a:gd name="T15" fmla="*/ 1 h 794"/>
                  <a:gd name="T16" fmla="*/ 446 w 793"/>
                  <a:gd name="T17" fmla="*/ 22 h 794"/>
                  <a:gd name="T18" fmla="*/ 22 w 793"/>
                  <a:gd name="T19" fmla="*/ 447 h 794"/>
                  <a:gd name="T20" fmla="*/ 2 w 793"/>
                  <a:gd name="T21" fmla="*/ 472 h 794"/>
                  <a:gd name="T22" fmla="*/ 26 w 793"/>
                  <a:gd name="T23" fmla="*/ 492 h 794"/>
                  <a:gd name="T24" fmla="*/ 324 w 793"/>
                  <a:gd name="T25" fmla="*/ 357 h 794"/>
                  <a:gd name="T26" fmla="*/ 387 w 793"/>
                  <a:gd name="T27" fmla="*/ 421 h 794"/>
                  <a:gd name="T28" fmla="*/ 381 w 793"/>
                  <a:gd name="T29" fmla="*/ 427 h 794"/>
                  <a:gd name="T30" fmla="*/ 377 w 793"/>
                  <a:gd name="T31" fmla="*/ 511 h 794"/>
                  <a:gd name="T32" fmla="*/ 590 w 793"/>
                  <a:gd name="T33" fmla="*/ 771 h 794"/>
                  <a:gd name="T34" fmla="*/ 635 w 793"/>
                  <a:gd name="T35" fmla="*/ 794 h 794"/>
                  <a:gd name="T36" fmla="*/ 638 w 793"/>
                  <a:gd name="T37" fmla="*/ 794 h 794"/>
                  <a:gd name="T38" fmla="*/ 683 w 793"/>
                  <a:gd name="T39" fmla="*/ 776 h 794"/>
                  <a:gd name="T40" fmla="*/ 774 w 793"/>
                  <a:gd name="T41" fmla="*/ 685 h 794"/>
                  <a:gd name="T42" fmla="*/ 792 w 793"/>
                  <a:gd name="T43" fmla="*/ 637 h 794"/>
                  <a:gd name="T44" fmla="*/ 742 w 793"/>
                  <a:gd name="T45" fmla="*/ 653 h 794"/>
                  <a:gd name="T46" fmla="*/ 651 w 793"/>
                  <a:gd name="T47" fmla="*/ 744 h 794"/>
                  <a:gd name="T48" fmla="*/ 637 w 793"/>
                  <a:gd name="T49" fmla="*/ 749 h 794"/>
                  <a:gd name="T50" fmla="*/ 625 w 793"/>
                  <a:gd name="T51" fmla="*/ 742 h 794"/>
                  <a:gd name="T52" fmla="*/ 412 w 793"/>
                  <a:gd name="T53" fmla="*/ 482 h 794"/>
                  <a:gd name="T54" fmla="*/ 413 w 793"/>
                  <a:gd name="T55" fmla="*/ 458 h 794"/>
                  <a:gd name="T56" fmla="*/ 457 w 793"/>
                  <a:gd name="T57" fmla="*/ 415 h 794"/>
                  <a:gd name="T58" fmla="*/ 480 w 793"/>
                  <a:gd name="T59" fmla="*/ 414 h 794"/>
                  <a:gd name="T60" fmla="*/ 741 w 793"/>
                  <a:gd name="T61" fmla="*/ 626 h 794"/>
                  <a:gd name="T62" fmla="*/ 747 w 793"/>
                  <a:gd name="T63" fmla="*/ 639 h 794"/>
                  <a:gd name="T64" fmla="*/ 742 w 793"/>
                  <a:gd name="T65" fmla="*/ 653 h 794"/>
                  <a:gd name="T66" fmla="*/ 742 w 793"/>
                  <a:gd name="T67" fmla="*/ 653 h 794"/>
                  <a:gd name="T68" fmla="*/ 742 w 793"/>
                  <a:gd name="T69" fmla="*/ 653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93" h="794">
                    <a:moveTo>
                      <a:pt x="792" y="637"/>
                    </a:moveTo>
                    <a:cubicBezTo>
                      <a:pt x="791" y="619"/>
                      <a:pt x="783" y="603"/>
                      <a:pt x="769" y="591"/>
                    </a:cubicBezTo>
                    <a:cubicBezTo>
                      <a:pt x="509" y="379"/>
                      <a:pt x="509" y="379"/>
                      <a:pt x="509" y="379"/>
                    </a:cubicBezTo>
                    <a:cubicBezTo>
                      <a:pt x="484" y="359"/>
                      <a:pt x="448" y="360"/>
                      <a:pt x="425" y="383"/>
                    </a:cubicBezTo>
                    <a:cubicBezTo>
                      <a:pt x="419" y="389"/>
                      <a:pt x="419" y="389"/>
                      <a:pt x="419" y="389"/>
                    </a:cubicBezTo>
                    <a:cubicBezTo>
                      <a:pt x="356" y="326"/>
                      <a:pt x="356" y="326"/>
                      <a:pt x="356" y="326"/>
                    </a:cubicBezTo>
                    <a:cubicBezTo>
                      <a:pt x="431" y="243"/>
                      <a:pt x="479" y="138"/>
                      <a:pt x="490" y="26"/>
                    </a:cubicBezTo>
                    <a:cubicBezTo>
                      <a:pt x="492" y="14"/>
                      <a:pt x="483" y="3"/>
                      <a:pt x="470" y="1"/>
                    </a:cubicBezTo>
                    <a:cubicBezTo>
                      <a:pt x="458" y="0"/>
                      <a:pt x="447" y="9"/>
                      <a:pt x="446" y="22"/>
                    </a:cubicBezTo>
                    <a:cubicBezTo>
                      <a:pt x="422" y="246"/>
                      <a:pt x="246" y="423"/>
                      <a:pt x="22" y="447"/>
                    </a:cubicBezTo>
                    <a:cubicBezTo>
                      <a:pt x="9" y="449"/>
                      <a:pt x="0" y="460"/>
                      <a:pt x="2" y="472"/>
                    </a:cubicBezTo>
                    <a:cubicBezTo>
                      <a:pt x="3" y="485"/>
                      <a:pt x="14" y="493"/>
                      <a:pt x="26" y="492"/>
                    </a:cubicBezTo>
                    <a:cubicBezTo>
                      <a:pt x="137" y="480"/>
                      <a:pt x="242" y="432"/>
                      <a:pt x="324" y="357"/>
                    </a:cubicBezTo>
                    <a:cubicBezTo>
                      <a:pt x="387" y="421"/>
                      <a:pt x="387" y="421"/>
                      <a:pt x="387" y="421"/>
                    </a:cubicBezTo>
                    <a:cubicBezTo>
                      <a:pt x="381" y="427"/>
                      <a:pt x="381" y="427"/>
                      <a:pt x="381" y="427"/>
                    </a:cubicBezTo>
                    <a:cubicBezTo>
                      <a:pt x="359" y="449"/>
                      <a:pt x="357" y="486"/>
                      <a:pt x="377" y="511"/>
                    </a:cubicBezTo>
                    <a:cubicBezTo>
                      <a:pt x="590" y="771"/>
                      <a:pt x="590" y="771"/>
                      <a:pt x="590" y="771"/>
                    </a:cubicBezTo>
                    <a:cubicBezTo>
                      <a:pt x="601" y="785"/>
                      <a:pt x="617" y="793"/>
                      <a:pt x="635" y="794"/>
                    </a:cubicBezTo>
                    <a:cubicBezTo>
                      <a:pt x="636" y="794"/>
                      <a:pt x="637" y="794"/>
                      <a:pt x="638" y="794"/>
                    </a:cubicBezTo>
                    <a:cubicBezTo>
                      <a:pt x="655" y="794"/>
                      <a:pt x="671" y="787"/>
                      <a:pt x="683" y="776"/>
                    </a:cubicBezTo>
                    <a:cubicBezTo>
                      <a:pt x="774" y="685"/>
                      <a:pt x="774" y="685"/>
                      <a:pt x="774" y="685"/>
                    </a:cubicBezTo>
                    <a:cubicBezTo>
                      <a:pt x="786" y="672"/>
                      <a:pt x="793" y="655"/>
                      <a:pt x="792" y="637"/>
                    </a:cubicBezTo>
                    <a:close/>
                    <a:moveTo>
                      <a:pt x="742" y="653"/>
                    </a:moveTo>
                    <a:cubicBezTo>
                      <a:pt x="651" y="744"/>
                      <a:pt x="651" y="744"/>
                      <a:pt x="651" y="744"/>
                    </a:cubicBezTo>
                    <a:cubicBezTo>
                      <a:pt x="647" y="747"/>
                      <a:pt x="643" y="749"/>
                      <a:pt x="637" y="749"/>
                    </a:cubicBezTo>
                    <a:cubicBezTo>
                      <a:pt x="632" y="749"/>
                      <a:pt x="628" y="746"/>
                      <a:pt x="625" y="742"/>
                    </a:cubicBezTo>
                    <a:cubicBezTo>
                      <a:pt x="412" y="482"/>
                      <a:pt x="412" y="482"/>
                      <a:pt x="412" y="482"/>
                    </a:cubicBezTo>
                    <a:cubicBezTo>
                      <a:pt x="406" y="475"/>
                      <a:pt x="407" y="465"/>
                      <a:pt x="413" y="458"/>
                    </a:cubicBezTo>
                    <a:cubicBezTo>
                      <a:pt x="457" y="415"/>
                      <a:pt x="457" y="415"/>
                      <a:pt x="457" y="415"/>
                    </a:cubicBezTo>
                    <a:cubicBezTo>
                      <a:pt x="463" y="409"/>
                      <a:pt x="473" y="408"/>
                      <a:pt x="480" y="414"/>
                    </a:cubicBezTo>
                    <a:cubicBezTo>
                      <a:pt x="741" y="626"/>
                      <a:pt x="741" y="626"/>
                      <a:pt x="741" y="626"/>
                    </a:cubicBezTo>
                    <a:cubicBezTo>
                      <a:pt x="745" y="630"/>
                      <a:pt x="747" y="634"/>
                      <a:pt x="747" y="639"/>
                    </a:cubicBezTo>
                    <a:cubicBezTo>
                      <a:pt x="747" y="644"/>
                      <a:pt x="746" y="649"/>
                      <a:pt x="742" y="653"/>
                    </a:cubicBezTo>
                    <a:close/>
                    <a:moveTo>
                      <a:pt x="742" y="653"/>
                    </a:moveTo>
                    <a:cubicBezTo>
                      <a:pt x="742" y="653"/>
                      <a:pt x="742" y="653"/>
                      <a:pt x="742" y="653"/>
                    </a:cubicBezTo>
                  </a:path>
                </a:pathLst>
              </a:custGeom>
              <a:solidFill>
                <a:srgbClr val="2F75B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 dirty="0"/>
              </a:p>
            </p:txBody>
          </p:sp>
        </p:grpSp>
        <p:sp>
          <p:nvSpPr>
            <p:cNvPr id="125" name="Freeform 268"/>
            <p:cNvSpPr>
              <a:spLocks noEditPoints="1"/>
            </p:cNvSpPr>
            <p:nvPr/>
          </p:nvSpPr>
          <p:spPr bwMode="auto">
            <a:xfrm rot="11598740">
              <a:off x="5087840" y="5683072"/>
              <a:ext cx="253203" cy="252269"/>
            </a:xfrm>
            <a:custGeom>
              <a:avLst/>
              <a:gdLst>
                <a:gd name="T0" fmla="*/ 639 w 1278"/>
                <a:gd name="T1" fmla="*/ 1278 h 1278"/>
                <a:gd name="T2" fmla="*/ 1278 w 1278"/>
                <a:gd name="T3" fmla="*/ 639 h 1278"/>
                <a:gd name="T4" fmla="*/ 639 w 1278"/>
                <a:gd name="T5" fmla="*/ 0 h 1278"/>
                <a:gd name="T6" fmla="*/ 0 w 1278"/>
                <a:gd name="T7" fmla="*/ 639 h 1278"/>
                <a:gd name="T8" fmla="*/ 88 w 1278"/>
                <a:gd name="T9" fmla="*/ 964 h 1278"/>
                <a:gd name="T10" fmla="*/ 119 w 1278"/>
                <a:gd name="T11" fmla="*/ 972 h 1278"/>
                <a:gd name="T12" fmla="*/ 127 w 1278"/>
                <a:gd name="T13" fmla="*/ 941 h 1278"/>
                <a:gd name="T14" fmla="*/ 45 w 1278"/>
                <a:gd name="T15" fmla="*/ 639 h 1278"/>
                <a:gd name="T16" fmla="*/ 639 w 1278"/>
                <a:gd name="T17" fmla="*/ 45 h 1278"/>
                <a:gd name="T18" fmla="*/ 1233 w 1278"/>
                <a:gd name="T19" fmla="*/ 639 h 1278"/>
                <a:gd name="T20" fmla="*/ 639 w 1278"/>
                <a:gd name="T21" fmla="*/ 1233 h 1278"/>
                <a:gd name="T22" fmla="*/ 186 w 1278"/>
                <a:gd name="T23" fmla="*/ 1024 h 1278"/>
                <a:gd name="T24" fmla="*/ 155 w 1278"/>
                <a:gd name="T25" fmla="*/ 1021 h 1278"/>
                <a:gd name="T26" fmla="*/ 152 w 1278"/>
                <a:gd name="T27" fmla="*/ 1053 h 1278"/>
                <a:gd name="T28" fmla="*/ 639 w 1278"/>
                <a:gd name="T29" fmla="*/ 1278 h 1278"/>
                <a:gd name="T30" fmla="*/ 639 w 1278"/>
                <a:gd name="T31" fmla="*/ 1278 h 1278"/>
                <a:gd name="T32" fmla="*/ 639 w 1278"/>
                <a:gd name="T33" fmla="*/ 1278 h 1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78" h="1278">
                  <a:moveTo>
                    <a:pt x="639" y="1278"/>
                  </a:moveTo>
                  <a:cubicBezTo>
                    <a:pt x="991" y="1278"/>
                    <a:pt x="1278" y="991"/>
                    <a:pt x="1278" y="639"/>
                  </a:cubicBezTo>
                  <a:cubicBezTo>
                    <a:pt x="1278" y="287"/>
                    <a:pt x="991" y="0"/>
                    <a:pt x="639" y="0"/>
                  </a:cubicBezTo>
                  <a:cubicBezTo>
                    <a:pt x="287" y="0"/>
                    <a:pt x="0" y="287"/>
                    <a:pt x="0" y="639"/>
                  </a:cubicBezTo>
                  <a:cubicBezTo>
                    <a:pt x="0" y="753"/>
                    <a:pt x="31" y="866"/>
                    <a:pt x="88" y="964"/>
                  </a:cubicBezTo>
                  <a:cubicBezTo>
                    <a:pt x="95" y="974"/>
                    <a:pt x="109" y="978"/>
                    <a:pt x="119" y="972"/>
                  </a:cubicBezTo>
                  <a:cubicBezTo>
                    <a:pt x="130" y="965"/>
                    <a:pt x="134" y="951"/>
                    <a:pt x="127" y="941"/>
                  </a:cubicBezTo>
                  <a:cubicBezTo>
                    <a:pt x="73" y="850"/>
                    <a:pt x="45" y="745"/>
                    <a:pt x="45" y="639"/>
                  </a:cubicBezTo>
                  <a:cubicBezTo>
                    <a:pt x="45" y="311"/>
                    <a:pt x="311" y="45"/>
                    <a:pt x="639" y="45"/>
                  </a:cubicBezTo>
                  <a:cubicBezTo>
                    <a:pt x="967" y="45"/>
                    <a:pt x="1233" y="311"/>
                    <a:pt x="1233" y="639"/>
                  </a:cubicBezTo>
                  <a:cubicBezTo>
                    <a:pt x="1233" y="967"/>
                    <a:pt x="967" y="1233"/>
                    <a:pt x="639" y="1233"/>
                  </a:cubicBezTo>
                  <a:cubicBezTo>
                    <a:pt x="465" y="1233"/>
                    <a:pt x="300" y="1157"/>
                    <a:pt x="186" y="1024"/>
                  </a:cubicBezTo>
                  <a:cubicBezTo>
                    <a:pt x="178" y="1014"/>
                    <a:pt x="164" y="1013"/>
                    <a:pt x="155" y="1021"/>
                  </a:cubicBezTo>
                  <a:cubicBezTo>
                    <a:pt x="145" y="1029"/>
                    <a:pt x="144" y="1044"/>
                    <a:pt x="152" y="1053"/>
                  </a:cubicBezTo>
                  <a:cubicBezTo>
                    <a:pt x="274" y="1196"/>
                    <a:pt x="451" y="1278"/>
                    <a:pt x="639" y="1278"/>
                  </a:cubicBezTo>
                  <a:close/>
                  <a:moveTo>
                    <a:pt x="639" y="1278"/>
                  </a:moveTo>
                  <a:cubicBezTo>
                    <a:pt x="639" y="1278"/>
                    <a:pt x="639" y="1278"/>
                    <a:pt x="639" y="1278"/>
                  </a:cubicBezTo>
                </a:path>
              </a:pathLst>
            </a:custGeom>
            <a:solidFill>
              <a:srgbClr val="555557"/>
            </a:solidFill>
            <a:ln w="3175">
              <a:solidFill>
                <a:srgbClr val="555557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grpSp>
        <p:nvGrpSpPr>
          <p:cNvPr id="128" name="Groupe 127"/>
          <p:cNvGrpSpPr/>
          <p:nvPr/>
        </p:nvGrpSpPr>
        <p:grpSpPr>
          <a:xfrm>
            <a:off x="6292106" y="5179612"/>
            <a:ext cx="352800" cy="418662"/>
            <a:chOff x="7192768" y="2746058"/>
            <a:chExt cx="315913" cy="428625"/>
          </a:xfrm>
        </p:grpSpPr>
        <p:sp>
          <p:nvSpPr>
            <p:cNvPr id="129" name="Freeform 86"/>
            <p:cNvSpPr>
              <a:spLocks noEditPoints="1"/>
            </p:cNvSpPr>
            <p:nvPr/>
          </p:nvSpPr>
          <p:spPr bwMode="auto">
            <a:xfrm>
              <a:off x="7192768" y="2819083"/>
              <a:ext cx="57150" cy="355600"/>
            </a:xfrm>
            <a:custGeom>
              <a:avLst/>
              <a:gdLst>
                <a:gd name="T0" fmla="*/ 180 w 203"/>
                <a:gd name="T1" fmla="*/ 1227 h 1272"/>
                <a:gd name="T2" fmla="*/ 53 w 203"/>
                <a:gd name="T3" fmla="*/ 1227 h 1272"/>
                <a:gd name="T4" fmla="*/ 45 w 203"/>
                <a:gd name="T5" fmla="*/ 1219 h 1272"/>
                <a:gd name="T6" fmla="*/ 45 w 203"/>
                <a:gd name="T7" fmla="*/ 23 h 1272"/>
                <a:gd name="T8" fmla="*/ 23 w 203"/>
                <a:gd name="T9" fmla="*/ 0 h 1272"/>
                <a:gd name="T10" fmla="*/ 0 w 203"/>
                <a:gd name="T11" fmla="*/ 23 h 1272"/>
                <a:gd name="T12" fmla="*/ 0 w 203"/>
                <a:gd name="T13" fmla="*/ 1219 h 1272"/>
                <a:gd name="T14" fmla="*/ 53 w 203"/>
                <a:gd name="T15" fmla="*/ 1272 h 1272"/>
                <a:gd name="T16" fmla="*/ 180 w 203"/>
                <a:gd name="T17" fmla="*/ 1272 h 1272"/>
                <a:gd name="T18" fmla="*/ 203 w 203"/>
                <a:gd name="T19" fmla="*/ 1250 h 1272"/>
                <a:gd name="T20" fmla="*/ 180 w 203"/>
                <a:gd name="T21" fmla="*/ 1227 h 1272"/>
                <a:gd name="T22" fmla="*/ 180 w 203"/>
                <a:gd name="T23" fmla="*/ 1227 h 1272"/>
                <a:gd name="T24" fmla="*/ 180 w 203"/>
                <a:gd name="T25" fmla="*/ 1227 h 1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1272">
                  <a:moveTo>
                    <a:pt x="180" y="1227"/>
                  </a:moveTo>
                  <a:cubicBezTo>
                    <a:pt x="53" y="1227"/>
                    <a:pt x="53" y="1227"/>
                    <a:pt x="53" y="1227"/>
                  </a:cubicBezTo>
                  <a:cubicBezTo>
                    <a:pt x="48" y="1227"/>
                    <a:pt x="45" y="1224"/>
                    <a:pt x="45" y="1219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11"/>
                    <a:pt x="35" y="0"/>
                    <a:pt x="23" y="0"/>
                  </a:cubicBezTo>
                  <a:cubicBezTo>
                    <a:pt x="10" y="0"/>
                    <a:pt x="0" y="11"/>
                    <a:pt x="0" y="23"/>
                  </a:cubicBezTo>
                  <a:cubicBezTo>
                    <a:pt x="0" y="1219"/>
                    <a:pt x="0" y="1219"/>
                    <a:pt x="0" y="1219"/>
                  </a:cubicBezTo>
                  <a:cubicBezTo>
                    <a:pt x="0" y="1248"/>
                    <a:pt x="24" y="1272"/>
                    <a:pt x="53" y="1272"/>
                  </a:cubicBezTo>
                  <a:cubicBezTo>
                    <a:pt x="180" y="1272"/>
                    <a:pt x="180" y="1272"/>
                    <a:pt x="180" y="1272"/>
                  </a:cubicBezTo>
                  <a:cubicBezTo>
                    <a:pt x="192" y="1272"/>
                    <a:pt x="203" y="1262"/>
                    <a:pt x="203" y="1250"/>
                  </a:cubicBezTo>
                  <a:cubicBezTo>
                    <a:pt x="203" y="1237"/>
                    <a:pt x="192" y="1227"/>
                    <a:pt x="180" y="1227"/>
                  </a:cubicBezTo>
                  <a:close/>
                  <a:moveTo>
                    <a:pt x="180" y="1227"/>
                  </a:moveTo>
                  <a:cubicBezTo>
                    <a:pt x="180" y="1227"/>
                    <a:pt x="180" y="1227"/>
                    <a:pt x="180" y="1227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0" name="Freeform 87"/>
            <p:cNvSpPr>
              <a:spLocks noEditPoints="1"/>
            </p:cNvSpPr>
            <p:nvPr/>
          </p:nvSpPr>
          <p:spPr bwMode="auto">
            <a:xfrm>
              <a:off x="7264206" y="3114358"/>
              <a:ext cx="244475" cy="60325"/>
            </a:xfrm>
            <a:custGeom>
              <a:avLst/>
              <a:gdLst>
                <a:gd name="T0" fmla="*/ 854 w 876"/>
                <a:gd name="T1" fmla="*/ 0 h 216"/>
                <a:gd name="T2" fmla="*/ 831 w 876"/>
                <a:gd name="T3" fmla="*/ 23 h 216"/>
                <a:gd name="T4" fmla="*/ 831 w 876"/>
                <a:gd name="T5" fmla="*/ 163 h 216"/>
                <a:gd name="T6" fmla="*/ 824 w 876"/>
                <a:gd name="T7" fmla="*/ 171 h 216"/>
                <a:gd name="T8" fmla="*/ 22 w 876"/>
                <a:gd name="T9" fmla="*/ 171 h 216"/>
                <a:gd name="T10" fmla="*/ 0 w 876"/>
                <a:gd name="T11" fmla="*/ 194 h 216"/>
                <a:gd name="T12" fmla="*/ 22 w 876"/>
                <a:gd name="T13" fmla="*/ 216 h 216"/>
                <a:gd name="T14" fmla="*/ 824 w 876"/>
                <a:gd name="T15" fmla="*/ 216 h 216"/>
                <a:gd name="T16" fmla="*/ 876 w 876"/>
                <a:gd name="T17" fmla="*/ 163 h 216"/>
                <a:gd name="T18" fmla="*/ 876 w 876"/>
                <a:gd name="T19" fmla="*/ 23 h 216"/>
                <a:gd name="T20" fmla="*/ 854 w 876"/>
                <a:gd name="T21" fmla="*/ 0 h 216"/>
                <a:gd name="T22" fmla="*/ 854 w 876"/>
                <a:gd name="T23" fmla="*/ 0 h 216"/>
                <a:gd name="T24" fmla="*/ 854 w 876"/>
                <a:gd name="T2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76" h="216">
                  <a:moveTo>
                    <a:pt x="854" y="0"/>
                  </a:moveTo>
                  <a:cubicBezTo>
                    <a:pt x="841" y="0"/>
                    <a:pt x="831" y="11"/>
                    <a:pt x="831" y="23"/>
                  </a:cubicBezTo>
                  <a:cubicBezTo>
                    <a:pt x="831" y="163"/>
                    <a:pt x="831" y="163"/>
                    <a:pt x="831" y="163"/>
                  </a:cubicBezTo>
                  <a:cubicBezTo>
                    <a:pt x="831" y="168"/>
                    <a:pt x="828" y="171"/>
                    <a:pt x="824" y="171"/>
                  </a:cubicBezTo>
                  <a:cubicBezTo>
                    <a:pt x="22" y="171"/>
                    <a:pt x="22" y="171"/>
                    <a:pt x="22" y="171"/>
                  </a:cubicBezTo>
                  <a:cubicBezTo>
                    <a:pt x="10" y="171"/>
                    <a:pt x="0" y="181"/>
                    <a:pt x="0" y="194"/>
                  </a:cubicBezTo>
                  <a:cubicBezTo>
                    <a:pt x="0" y="206"/>
                    <a:pt x="10" y="216"/>
                    <a:pt x="22" y="216"/>
                  </a:cubicBezTo>
                  <a:cubicBezTo>
                    <a:pt x="824" y="216"/>
                    <a:pt x="824" y="216"/>
                    <a:pt x="824" y="216"/>
                  </a:cubicBezTo>
                  <a:cubicBezTo>
                    <a:pt x="852" y="216"/>
                    <a:pt x="876" y="192"/>
                    <a:pt x="876" y="163"/>
                  </a:cubicBezTo>
                  <a:cubicBezTo>
                    <a:pt x="876" y="23"/>
                    <a:pt x="876" y="23"/>
                    <a:pt x="876" y="23"/>
                  </a:cubicBezTo>
                  <a:cubicBezTo>
                    <a:pt x="876" y="11"/>
                    <a:pt x="866" y="0"/>
                    <a:pt x="854" y="0"/>
                  </a:cubicBezTo>
                  <a:close/>
                  <a:moveTo>
                    <a:pt x="854" y="0"/>
                  </a:moveTo>
                  <a:cubicBezTo>
                    <a:pt x="854" y="0"/>
                    <a:pt x="854" y="0"/>
                    <a:pt x="854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1" name="Freeform 88"/>
            <p:cNvSpPr>
              <a:spLocks noEditPoints="1"/>
            </p:cNvSpPr>
            <p:nvPr/>
          </p:nvSpPr>
          <p:spPr bwMode="auto">
            <a:xfrm>
              <a:off x="7192768" y="2746058"/>
              <a:ext cx="315913" cy="354013"/>
            </a:xfrm>
            <a:custGeom>
              <a:avLst/>
              <a:gdLst>
                <a:gd name="T0" fmla="*/ 949 w 1131"/>
                <a:gd name="T1" fmla="*/ 0 h 1270"/>
                <a:gd name="T2" fmla="*/ 926 w 1131"/>
                <a:gd name="T3" fmla="*/ 67 h 1270"/>
                <a:gd name="T4" fmla="*/ 881 w 1131"/>
                <a:gd name="T5" fmla="*/ 67 h 1270"/>
                <a:gd name="T6" fmla="*/ 859 w 1131"/>
                <a:gd name="T7" fmla="*/ 0 h 1270"/>
                <a:gd name="T8" fmla="*/ 757 w 1131"/>
                <a:gd name="T9" fmla="*/ 22 h 1270"/>
                <a:gd name="T10" fmla="*/ 735 w 1131"/>
                <a:gd name="T11" fmla="*/ 90 h 1270"/>
                <a:gd name="T12" fmla="*/ 712 w 1131"/>
                <a:gd name="T13" fmla="*/ 22 h 1270"/>
                <a:gd name="T14" fmla="*/ 611 w 1131"/>
                <a:gd name="T15" fmla="*/ 0 h 1270"/>
                <a:gd name="T16" fmla="*/ 588 w 1131"/>
                <a:gd name="T17" fmla="*/ 67 h 1270"/>
                <a:gd name="T18" fmla="*/ 543 w 1131"/>
                <a:gd name="T19" fmla="*/ 67 h 1270"/>
                <a:gd name="T20" fmla="*/ 521 w 1131"/>
                <a:gd name="T21" fmla="*/ 0 h 1270"/>
                <a:gd name="T22" fmla="*/ 419 w 1131"/>
                <a:gd name="T23" fmla="*/ 22 h 1270"/>
                <a:gd name="T24" fmla="*/ 396 w 1131"/>
                <a:gd name="T25" fmla="*/ 90 h 1270"/>
                <a:gd name="T26" fmla="*/ 374 w 1131"/>
                <a:gd name="T27" fmla="*/ 22 h 1270"/>
                <a:gd name="T28" fmla="*/ 272 w 1131"/>
                <a:gd name="T29" fmla="*/ 0 h 1270"/>
                <a:gd name="T30" fmla="*/ 250 w 1131"/>
                <a:gd name="T31" fmla="*/ 67 h 1270"/>
                <a:gd name="T32" fmla="*/ 205 w 1131"/>
                <a:gd name="T33" fmla="*/ 67 h 1270"/>
                <a:gd name="T34" fmla="*/ 182 w 1131"/>
                <a:gd name="T35" fmla="*/ 0 h 1270"/>
                <a:gd name="T36" fmla="*/ 0 w 1131"/>
                <a:gd name="T37" fmla="*/ 52 h 1270"/>
                <a:gd name="T38" fmla="*/ 23 w 1131"/>
                <a:gd name="T39" fmla="*/ 213 h 1270"/>
                <a:gd name="T40" fmla="*/ 45 w 1131"/>
                <a:gd name="T41" fmla="*/ 52 h 1270"/>
                <a:gd name="T42" fmla="*/ 160 w 1131"/>
                <a:gd name="T43" fmla="*/ 45 h 1270"/>
                <a:gd name="T44" fmla="*/ 227 w 1131"/>
                <a:gd name="T45" fmla="*/ 135 h 1270"/>
                <a:gd name="T46" fmla="*/ 295 w 1131"/>
                <a:gd name="T47" fmla="*/ 45 h 1270"/>
                <a:gd name="T48" fmla="*/ 329 w 1131"/>
                <a:gd name="T49" fmla="*/ 67 h 1270"/>
                <a:gd name="T50" fmla="*/ 464 w 1131"/>
                <a:gd name="T51" fmla="*/ 67 h 1270"/>
                <a:gd name="T52" fmla="*/ 498 w 1131"/>
                <a:gd name="T53" fmla="*/ 45 h 1270"/>
                <a:gd name="T54" fmla="*/ 566 w 1131"/>
                <a:gd name="T55" fmla="*/ 135 h 1270"/>
                <a:gd name="T56" fmla="*/ 633 w 1131"/>
                <a:gd name="T57" fmla="*/ 45 h 1270"/>
                <a:gd name="T58" fmla="*/ 667 w 1131"/>
                <a:gd name="T59" fmla="*/ 67 h 1270"/>
                <a:gd name="T60" fmla="*/ 802 w 1131"/>
                <a:gd name="T61" fmla="*/ 67 h 1270"/>
                <a:gd name="T62" fmla="*/ 836 w 1131"/>
                <a:gd name="T63" fmla="*/ 45 h 1270"/>
                <a:gd name="T64" fmla="*/ 904 w 1131"/>
                <a:gd name="T65" fmla="*/ 135 h 1270"/>
                <a:gd name="T66" fmla="*/ 971 w 1131"/>
                <a:gd name="T67" fmla="*/ 45 h 1270"/>
                <a:gd name="T68" fmla="*/ 1086 w 1131"/>
                <a:gd name="T69" fmla="*/ 52 h 1270"/>
                <a:gd name="T70" fmla="*/ 1109 w 1131"/>
                <a:gd name="T71" fmla="*/ 1270 h 1270"/>
                <a:gd name="T72" fmla="*/ 1131 w 1131"/>
                <a:gd name="T73" fmla="*/ 52 h 1270"/>
                <a:gd name="T74" fmla="*/ 1079 w 1131"/>
                <a:gd name="T75" fmla="*/ 0 h 1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31" h="1270">
                  <a:moveTo>
                    <a:pt x="1079" y="0"/>
                  </a:moveTo>
                  <a:cubicBezTo>
                    <a:pt x="949" y="0"/>
                    <a:pt x="949" y="0"/>
                    <a:pt x="949" y="0"/>
                  </a:cubicBezTo>
                  <a:cubicBezTo>
                    <a:pt x="937" y="0"/>
                    <a:pt x="926" y="10"/>
                    <a:pt x="926" y="22"/>
                  </a:cubicBezTo>
                  <a:cubicBezTo>
                    <a:pt x="926" y="67"/>
                    <a:pt x="926" y="67"/>
                    <a:pt x="926" y="67"/>
                  </a:cubicBezTo>
                  <a:cubicBezTo>
                    <a:pt x="926" y="80"/>
                    <a:pt x="916" y="90"/>
                    <a:pt x="904" y="90"/>
                  </a:cubicBezTo>
                  <a:cubicBezTo>
                    <a:pt x="892" y="90"/>
                    <a:pt x="881" y="80"/>
                    <a:pt x="881" y="67"/>
                  </a:cubicBezTo>
                  <a:cubicBezTo>
                    <a:pt x="881" y="22"/>
                    <a:pt x="881" y="22"/>
                    <a:pt x="881" y="22"/>
                  </a:cubicBezTo>
                  <a:cubicBezTo>
                    <a:pt x="881" y="10"/>
                    <a:pt x="871" y="0"/>
                    <a:pt x="859" y="0"/>
                  </a:cubicBezTo>
                  <a:cubicBezTo>
                    <a:pt x="780" y="0"/>
                    <a:pt x="780" y="0"/>
                    <a:pt x="780" y="0"/>
                  </a:cubicBezTo>
                  <a:cubicBezTo>
                    <a:pt x="767" y="0"/>
                    <a:pt x="757" y="10"/>
                    <a:pt x="757" y="22"/>
                  </a:cubicBezTo>
                  <a:cubicBezTo>
                    <a:pt x="757" y="67"/>
                    <a:pt x="757" y="67"/>
                    <a:pt x="757" y="67"/>
                  </a:cubicBezTo>
                  <a:cubicBezTo>
                    <a:pt x="757" y="80"/>
                    <a:pt x="747" y="90"/>
                    <a:pt x="735" y="90"/>
                  </a:cubicBezTo>
                  <a:cubicBezTo>
                    <a:pt x="722" y="90"/>
                    <a:pt x="712" y="80"/>
                    <a:pt x="712" y="67"/>
                  </a:cubicBezTo>
                  <a:cubicBezTo>
                    <a:pt x="712" y="22"/>
                    <a:pt x="712" y="22"/>
                    <a:pt x="712" y="22"/>
                  </a:cubicBezTo>
                  <a:cubicBezTo>
                    <a:pt x="712" y="10"/>
                    <a:pt x="702" y="0"/>
                    <a:pt x="690" y="0"/>
                  </a:cubicBezTo>
                  <a:cubicBezTo>
                    <a:pt x="611" y="0"/>
                    <a:pt x="611" y="0"/>
                    <a:pt x="611" y="0"/>
                  </a:cubicBezTo>
                  <a:cubicBezTo>
                    <a:pt x="598" y="0"/>
                    <a:pt x="588" y="10"/>
                    <a:pt x="588" y="22"/>
                  </a:cubicBezTo>
                  <a:cubicBezTo>
                    <a:pt x="588" y="67"/>
                    <a:pt x="588" y="67"/>
                    <a:pt x="588" y="67"/>
                  </a:cubicBezTo>
                  <a:cubicBezTo>
                    <a:pt x="588" y="80"/>
                    <a:pt x="578" y="90"/>
                    <a:pt x="566" y="90"/>
                  </a:cubicBezTo>
                  <a:cubicBezTo>
                    <a:pt x="553" y="90"/>
                    <a:pt x="543" y="80"/>
                    <a:pt x="543" y="67"/>
                  </a:cubicBezTo>
                  <a:cubicBezTo>
                    <a:pt x="543" y="22"/>
                    <a:pt x="543" y="22"/>
                    <a:pt x="543" y="22"/>
                  </a:cubicBezTo>
                  <a:cubicBezTo>
                    <a:pt x="543" y="10"/>
                    <a:pt x="533" y="0"/>
                    <a:pt x="521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29" y="0"/>
                    <a:pt x="419" y="10"/>
                    <a:pt x="419" y="22"/>
                  </a:cubicBezTo>
                  <a:cubicBezTo>
                    <a:pt x="419" y="67"/>
                    <a:pt x="419" y="67"/>
                    <a:pt x="419" y="67"/>
                  </a:cubicBezTo>
                  <a:cubicBezTo>
                    <a:pt x="419" y="80"/>
                    <a:pt x="409" y="90"/>
                    <a:pt x="396" y="90"/>
                  </a:cubicBezTo>
                  <a:cubicBezTo>
                    <a:pt x="384" y="90"/>
                    <a:pt x="374" y="80"/>
                    <a:pt x="374" y="67"/>
                  </a:cubicBezTo>
                  <a:cubicBezTo>
                    <a:pt x="374" y="22"/>
                    <a:pt x="374" y="22"/>
                    <a:pt x="374" y="22"/>
                  </a:cubicBezTo>
                  <a:cubicBezTo>
                    <a:pt x="374" y="10"/>
                    <a:pt x="364" y="0"/>
                    <a:pt x="351" y="0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260" y="0"/>
                    <a:pt x="250" y="10"/>
                    <a:pt x="250" y="22"/>
                  </a:cubicBezTo>
                  <a:cubicBezTo>
                    <a:pt x="250" y="67"/>
                    <a:pt x="250" y="67"/>
                    <a:pt x="250" y="67"/>
                  </a:cubicBezTo>
                  <a:cubicBezTo>
                    <a:pt x="250" y="80"/>
                    <a:pt x="239" y="90"/>
                    <a:pt x="227" y="90"/>
                  </a:cubicBezTo>
                  <a:cubicBezTo>
                    <a:pt x="215" y="90"/>
                    <a:pt x="205" y="80"/>
                    <a:pt x="205" y="67"/>
                  </a:cubicBezTo>
                  <a:cubicBezTo>
                    <a:pt x="205" y="22"/>
                    <a:pt x="205" y="22"/>
                    <a:pt x="205" y="22"/>
                  </a:cubicBezTo>
                  <a:cubicBezTo>
                    <a:pt x="205" y="10"/>
                    <a:pt x="194" y="0"/>
                    <a:pt x="182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4"/>
                    <a:pt x="0" y="52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0" y="203"/>
                    <a:pt x="10" y="213"/>
                    <a:pt x="23" y="213"/>
                  </a:cubicBezTo>
                  <a:cubicBezTo>
                    <a:pt x="35" y="213"/>
                    <a:pt x="45" y="203"/>
                    <a:pt x="45" y="191"/>
                  </a:cubicBezTo>
                  <a:cubicBezTo>
                    <a:pt x="45" y="52"/>
                    <a:pt x="45" y="52"/>
                    <a:pt x="45" y="52"/>
                  </a:cubicBezTo>
                  <a:cubicBezTo>
                    <a:pt x="45" y="48"/>
                    <a:pt x="48" y="45"/>
                    <a:pt x="53" y="45"/>
                  </a:cubicBezTo>
                  <a:cubicBezTo>
                    <a:pt x="160" y="45"/>
                    <a:pt x="160" y="45"/>
                    <a:pt x="160" y="45"/>
                  </a:cubicBezTo>
                  <a:cubicBezTo>
                    <a:pt x="160" y="67"/>
                    <a:pt x="160" y="67"/>
                    <a:pt x="160" y="67"/>
                  </a:cubicBezTo>
                  <a:cubicBezTo>
                    <a:pt x="160" y="105"/>
                    <a:pt x="190" y="135"/>
                    <a:pt x="227" y="135"/>
                  </a:cubicBezTo>
                  <a:cubicBezTo>
                    <a:pt x="264" y="135"/>
                    <a:pt x="295" y="105"/>
                    <a:pt x="295" y="67"/>
                  </a:cubicBezTo>
                  <a:cubicBezTo>
                    <a:pt x="295" y="45"/>
                    <a:pt x="295" y="45"/>
                    <a:pt x="295" y="45"/>
                  </a:cubicBezTo>
                  <a:cubicBezTo>
                    <a:pt x="329" y="45"/>
                    <a:pt x="329" y="45"/>
                    <a:pt x="329" y="45"/>
                  </a:cubicBezTo>
                  <a:cubicBezTo>
                    <a:pt x="329" y="67"/>
                    <a:pt x="329" y="67"/>
                    <a:pt x="329" y="67"/>
                  </a:cubicBezTo>
                  <a:cubicBezTo>
                    <a:pt x="329" y="105"/>
                    <a:pt x="359" y="135"/>
                    <a:pt x="396" y="135"/>
                  </a:cubicBezTo>
                  <a:cubicBezTo>
                    <a:pt x="433" y="135"/>
                    <a:pt x="464" y="105"/>
                    <a:pt x="464" y="67"/>
                  </a:cubicBezTo>
                  <a:cubicBezTo>
                    <a:pt x="464" y="45"/>
                    <a:pt x="464" y="45"/>
                    <a:pt x="464" y="45"/>
                  </a:cubicBezTo>
                  <a:cubicBezTo>
                    <a:pt x="498" y="45"/>
                    <a:pt x="498" y="45"/>
                    <a:pt x="498" y="45"/>
                  </a:cubicBezTo>
                  <a:cubicBezTo>
                    <a:pt x="498" y="67"/>
                    <a:pt x="498" y="67"/>
                    <a:pt x="498" y="67"/>
                  </a:cubicBezTo>
                  <a:cubicBezTo>
                    <a:pt x="498" y="105"/>
                    <a:pt x="528" y="135"/>
                    <a:pt x="566" y="135"/>
                  </a:cubicBezTo>
                  <a:cubicBezTo>
                    <a:pt x="603" y="135"/>
                    <a:pt x="633" y="105"/>
                    <a:pt x="633" y="67"/>
                  </a:cubicBezTo>
                  <a:cubicBezTo>
                    <a:pt x="633" y="45"/>
                    <a:pt x="633" y="45"/>
                    <a:pt x="633" y="45"/>
                  </a:cubicBezTo>
                  <a:cubicBezTo>
                    <a:pt x="667" y="45"/>
                    <a:pt x="667" y="45"/>
                    <a:pt x="667" y="45"/>
                  </a:cubicBezTo>
                  <a:cubicBezTo>
                    <a:pt x="667" y="67"/>
                    <a:pt x="667" y="67"/>
                    <a:pt x="667" y="67"/>
                  </a:cubicBezTo>
                  <a:cubicBezTo>
                    <a:pt x="667" y="105"/>
                    <a:pt x="698" y="135"/>
                    <a:pt x="735" y="135"/>
                  </a:cubicBezTo>
                  <a:cubicBezTo>
                    <a:pt x="772" y="135"/>
                    <a:pt x="802" y="105"/>
                    <a:pt x="802" y="67"/>
                  </a:cubicBezTo>
                  <a:cubicBezTo>
                    <a:pt x="802" y="45"/>
                    <a:pt x="802" y="45"/>
                    <a:pt x="802" y="45"/>
                  </a:cubicBezTo>
                  <a:cubicBezTo>
                    <a:pt x="836" y="45"/>
                    <a:pt x="836" y="45"/>
                    <a:pt x="836" y="45"/>
                  </a:cubicBezTo>
                  <a:cubicBezTo>
                    <a:pt x="836" y="67"/>
                    <a:pt x="836" y="67"/>
                    <a:pt x="836" y="67"/>
                  </a:cubicBezTo>
                  <a:cubicBezTo>
                    <a:pt x="836" y="105"/>
                    <a:pt x="867" y="135"/>
                    <a:pt x="904" y="135"/>
                  </a:cubicBezTo>
                  <a:cubicBezTo>
                    <a:pt x="941" y="135"/>
                    <a:pt x="971" y="105"/>
                    <a:pt x="971" y="67"/>
                  </a:cubicBezTo>
                  <a:cubicBezTo>
                    <a:pt x="971" y="45"/>
                    <a:pt x="971" y="45"/>
                    <a:pt x="971" y="45"/>
                  </a:cubicBezTo>
                  <a:cubicBezTo>
                    <a:pt x="1079" y="45"/>
                    <a:pt x="1079" y="45"/>
                    <a:pt x="1079" y="45"/>
                  </a:cubicBezTo>
                  <a:cubicBezTo>
                    <a:pt x="1083" y="45"/>
                    <a:pt x="1086" y="48"/>
                    <a:pt x="1086" y="52"/>
                  </a:cubicBezTo>
                  <a:cubicBezTo>
                    <a:pt x="1086" y="1248"/>
                    <a:pt x="1086" y="1248"/>
                    <a:pt x="1086" y="1248"/>
                  </a:cubicBezTo>
                  <a:cubicBezTo>
                    <a:pt x="1086" y="1260"/>
                    <a:pt x="1096" y="1270"/>
                    <a:pt x="1109" y="1270"/>
                  </a:cubicBezTo>
                  <a:cubicBezTo>
                    <a:pt x="1121" y="1270"/>
                    <a:pt x="1131" y="1260"/>
                    <a:pt x="1131" y="1248"/>
                  </a:cubicBezTo>
                  <a:cubicBezTo>
                    <a:pt x="1131" y="52"/>
                    <a:pt x="1131" y="52"/>
                    <a:pt x="1131" y="52"/>
                  </a:cubicBezTo>
                  <a:cubicBezTo>
                    <a:pt x="1131" y="24"/>
                    <a:pt x="1107" y="0"/>
                    <a:pt x="1079" y="0"/>
                  </a:cubicBezTo>
                  <a:close/>
                  <a:moveTo>
                    <a:pt x="1079" y="0"/>
                  </a:moveTo>
                  <a:cubicBezTo>
                    <a:pt x="1079" y="0"/>
                    <a:pt x="1079" y="0"/>
                    <a:pt x="1079" y="0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2" name="Freeform 89"/>
            <p:cNvSpPr>
              <a:spLocks noEditPoints="1"/>
            </p:cNvSpPr>
            <p:nvPr/>
          </p:nvSpPr>
          <p:spPr bwMode="auto">
            <a:xfrm>
              <a:off x="7392793" y="2814321"/>
              <a:ext cx="87313" cy="77788"/>
            </a:xfrm>
            <a:custGeom>
              <a:avLst/>
              <a:gdLst>
                <a:gd name="T0" fmla="*/ 53 w 313"/>
                <a:gd name="T1" fmla="*/ 275 h 275"/>
                <a:gd name="T2" fmla="*/ 223 w 313"/>
                <a:gd name="T3" fmla="*/ 275 h 275"/>
                <a:gd name="T4" fmla="*/ 276 w 313"/>
                <a:gd name="T5" fmla="*/ 222 h 275"/>
                <a:gd name="T6" fmla="*/ 276 w 313"/>
                <a:gd name="T7" fmla="*/ 96 h 275"/>
                <a:gd name="T8" fmla="*/ 305 w 313"/>
                <a:gd name="T9" fmla="*/ 67 h 275"/>
                <a:gd name="T10" fmla="*/ 304 w 313"/>
                <a:gd name="T11" fmla="*/ 35 h 275"/>
                <a:gd name="T12" fmla="*/ 273 w 313"/>
                <a:gd name="T13" fmla="*/ 35 h 275"/>
                <a:gd name="T14" fmla="*/ 223 w 313"/>
                <a:gd name="T15" fmla="*/ 0 h 275"/>
                <a:gd name="T16" fmla="*/ 53 w 313"/>
                <a:gd name="T17" fmla="*/ 0 h 275"/>
                <a:gd name="T18" fmla="*/ 0 w 313"/>
                <a:gd name="T19" fmla="*/ 52 h 275"/>
                <a:gd name="T20" fmla="*/ 0 w 313"/>
                <a:gd name="T21" fmla="*/ 222 h 275"/>
                <a:gd name="T22" fmla="*/ 53 w 313"/>
                <a:gd name="T23" fmla="*/ 275 h 275"/>
                <a:gd name="T24" fmla="*/ 45 w 313"/>
                <a:gd name="T25" fmla="*/ 52 h 275"/>
                <a:gd name="T26" fmla="*/ 53 w 313"/>
                <a:gd name="T27" fmla="*/ 45 h 275"/>
                <a:gd name="T28" fmla="*/ 223 w 313"/>
                <a:gd name="T29" fmla="*/ 45 h 275"/>
                <a:gd name="T30" fmla="*/ 231 w 313"/>
                <a:gd name="T31" fmla="*/ 52 h 275"/>
                <a:gd name="T32" fmla="*/ 231 w 313"/>
                <a:gd name="T33" fmla="*/ 77 h 275"/>
                <a:gd name="T34" fmla="*/ 156 w 313"/>
                <a:gd name="T35" fmla="*/ 153 h 275"/>
                <a:gd name="T36" fmla="*/ 96 w 313"/>
                <a:gd name="T37" fmla="*/ 109 h 275"/>
                <a:gd name="T38" fmla="*/ 65 w 313"/>
                <a:gd name="T39" fmla="*/ 113 h 275"/>
                <a:gd name="T40" fmla="*/ 69 w 313"/>
                <a:gd name="T41" fmla="*/ 145 h 275"/>
                <a:gd name="T42" fmla="*/ 145 w 313"/>
                <a:gd name="T43" fmla="*/ 201 h 275"/>
                <a:gd name="T44" fmla="*/ 158 w 313"/>
                <a:gd name="T45" fmla="*/ 205 h 275"/>
                <a:gd name="T46" fmla="*/ 175 w 313"/>
                <a:gd name="T47" fmla="*/ 199 h 275"/>
                <a:gd name="T48" fmla="*/ 231 w 313"/>
                <a:gd name="T49" fmla="*/ 142 h 275"/>
                <a:gd name="T50" fmla="*/ 231 w 313"/>
                <a:gd name="T51" fmla="*/ 222 h 275"/>
                <a:gd name="T52" fmla="*/ 223 w 313"/>
                <a:gd name="T53" fmla="*/ 230 h 275"/>
                <a:gd name="T54" fmla="*/ 53 w 313"/>
                <a:gd name="T55" fmla="*/ 230 h 275"/>
                <a:gd name="T56" fmla="*/ 45 w 313"/>
                <a:gd name="T57" fmla="*/ 222 h 275"/>
                <a:gd name="T58" fmla="*/ 45 w 313"/>
                <a:gd name="T59" fmla="*/ 52 h 275"/>
                <a:gd name="T60" fmla="*/ 45 w 313"/>
                <a:gd name="T61" fmla="*/ 52 h 275"/>
                <a:gd name="T62" fmla="*/ 45 w 313"/>
                <a:gd name="T63" fmla="*/ 5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3" h="275">
                  <a:moveTo>
                    <a:pt x="53" y="275"/>
                  </a:moveTo>
                  <a:cubicBezTo>
                    <a:pt x="223" y="275"/>
                    <a:pt x="223" y="275"/>
                    <a:pt x="223" y="275"/>
                  </a:cubicBezTo>
                  <a:cubicBezTo>
                    <a:pt x="252" y="275"/>
                    <a:pt x="276" y="251"/>
                    <a:pt x="276" y="222"/>
                  </a:cubicBezTo>
                  <a:cubicBezTo>
                    <a:pt x="276" y="96"/>
                    <a:pt x="276" y="96"/>
                    <a:pt x="276" y="96"/>
                  </a:cubicBezTo>
                  <a:cubicBezTo>
                    <a:pt x="305" y="67"/>
                    <a:pt x="305" y="67"/>
                    <a:pt x="305" y="67"/>
                  </a:cubicBezTo>
                  <a:cubicBezTo>
                    <a:pt x="313" y="58"/>
                    <a:pt x="313" y="44"/>
                    <a:pt x="304" y="35"/>
                  </a:cubicBezTo>
                  <a:cubicBezTo>
                    <a:pt x="296" y="26"/>
                    <a:pt x="282" y="26"/>
                    <a:pt x="273" y="35"/>
                  </a:cubicBezTo>
                  <a:cubicBezTo>
                    <a:pt x="266" y="14"/>
                    <a:pt x="246" y="0"/>
                    <a:pt x="22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3"/>
                    <a:pt x="0" y="52"/>
                  </a:cubicBezTo>
                  <a:cubicBezTo>
                    <a:pt x="0" y="222"/>
                    <a:pt x="0" y="222"/>
                    <a:pt x="0" y="222"/>
                  </a:cubicBezTo>
                  <a:cubicBezTo>
                    <a:pt x="0" y="251"/>
                    <a:pt x="24" y="275"/>
                    <a:pt x="53" y="275"/>
                  </a:cubicBezTo>
                  <a:close/>
                  <a:moveTo>
                    <a:pt x="45" y="52"/>
                  </a:moveTo>
                  <a:cubicBezTo>
                    <a:pt x="45" y="48"/>
                    <a:pt x="49" y="45"/>
                    <a:pt x="53" y="45"/>
                  </a:cubicBezTo>
                  <a:cubicBezTo>
                    <a:pt x="223" y="45"/>
                    <a:pt x="223" y="45"/>
                    <a:pt x="223" y="45"/>
                  </a:cubicBezTo>
                  <a:cubicBezTo>
                    <a:pt x="227" y="45"/>
                    <a:pt x="231" y="48"/>
                    <a:pt x="231" y="52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156" y="153"/>
                    <a:pt x="156" y="153"/>
                    <a:pt x="156" y="153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86" y="101"/>
                    <a:pt x="72" y="103"/>
                    <a:pt x="65" y="113"/>
                  </a:cubicBezTo>
                  <a:cubicBezTo>
                    <a:pt x="57" y="123"/>
                    <a:pt x="59" y="137"/>
                    <a:pt x="69" y="145"/>
                  </a:cubicBezTo>
                  <a:cubicBezTo>
                    <a:pt x="145" y="201"/>
                    <a:pt x="145" y="201"/>
                    <a:pt x="145" y="201"/>
                  </a:cubicBezTo>
                  <a:cubicBezTo>
                    <a:pt x="149" y="204"/>
                    <a:pt x="154" y="205"/>
                    <a:pt x="158" y="205"/>
                  </a:cubicBezTo>
                  <a:cubicBezTo>
                    <a:pt x="164" y="205"/>
                    <a:pt x="170" y="203"/>
                    <a:pt x="175" y="199"/>
                  </a:cubicBezTo>
                  <a:cubicBezTo>
                    <a:pt x="231" y="142"/>
                    <a:pt x="231" y="142"/>
                    <a:pt x="231" y="142"/>
                  </a:cubicBezTo>
                  <a:cubicBezTo>
                    <a:pt x="231" y="222"/>
                    <a:pt x="231" y="222"/>
                    <a:pt x="231" y="222"/>
                  </a:cubicBezTo>
                  <a:cubicBezTo>
                    <a:pt x="231" y="227"/>
                    <a:pt x="227" y="230"/>
                    <a:pt x="223" y="230"/>
                  </a:cubicBezTo>
                  <a:cubicBezTo>
                    <a:pt x="53" y="230"/>
                    <a:pt x="53" y="230"/>
                    <a:pt x="53" y="230"/>
                  </a:cubicBezTo>
                  <a:cubicBezTo>
                    <a:pt x="49" y="230"/>
                    <a:pt x="45" y="227"/>
                    <a:pt x="45" y="222"/>
                  </a:cubicBezTo>
                  <a:lnTo>
                    <a:pt x="45" y="52"/>
                  </a:lnTo>
                  <a:close/>
                  <a:moveTo>
                    <a:pt x="45" y="52"/>
                  </a:moveTo>
                  <a:cubicBezTo>
                    <a:pt x="45" y="52"/>
                    <a:pt x="45" y="52"/>
                    <a:pt x="45" y="52"/>
                  </a:cubicBezTo>
                </a:path>
              </a:pathLst>
            </a:custGeom>
            <a:solidFill>
              <a:srgbClr val="2F75B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3" name="Freeform 90"/>
            <p:cNvSpPr>
              <a:spLocks noEditPoints="1"/>
            </p:cNvSpPr>
            <p:nvPr/>
          </p:nvSpPr>
          <p:spPr bwMode="auto">
            <a:xfrm>
              <a:off x="7392793" y="2922271"/>
              <a:ext cx="76200" cy="77788"/>
            </a:xfrm>
            <a:custGeom>
              <a:avLst/>
              <a:gdLst>
                <a:gd name="T0" fmla="*/ 0 w 276"/>
                <a:gd name="T1" fmla="*/ 223 h 276"/>
                <a:gd name="T2" fmla="*/ 53 w 276"/>
                <a:gd name="T3" fmla="*/ 276 h 276"/>
                <a:gd name="T4" fmla="*/ 223 w 276"/>
                <a:gd name="T5" fmla="*/ 276 h 276"/>
                <a:gd name="T6" fmla="*/ 276 w 276"/>
                <a:gd name="T7" fmla="*/ 223 h 276"/>
                <a:gd name="T8" fmla="*/ 276 w 276"/>
                <a:gd name="T9" fmla="*/ 53 h 276"/>
                <a:gd name="T10" fmla="*/ 223 w 276"/>
                <a:gd name="T11" fmla="*/ 0 h 276"/>
                <a:gd name="T12" fmla="*/ 53 w 276"/>
                <a:gd name="T13" fmla="*/ 0 h 276"/>
                <a:gd name="T14" fmla="*/ 0 w 276"/>
                <a:gd name="T15" fmla="*/ 53 h 276"/>
                <a:gd name="T16" fmla="*/ 0 w 276"/>
                <a:gd name="T17" fmla="*/ 223 h 276"/>
                <a:gd name="T18" fmla="*/ 45 w 276"/>
                <a:gd name="T19" fmla="*/ 53 h 276"/>
                <a:gd name="T20" fmla="*/ 53 w 276"/>
                <a:gd name="T21" fmla="*/ 45 h 276"/>
                <a:gd name="T22" fmla="*/ 223 w 276"/>
                <a:gd name="T23" fmla="*/ 45 h 276"/>
                <a:gd name="T24" fmla="*/ 231 w 276"/>
                <a:gd name="T25" fmla="*/ 53 h 276"/>
                <a:gd name="T26" fmla="*/ 231 w 276"/>
                <a:gd name="T27" fmla="*/ 223 h 276"/>
                <a:gd name="T28" fmla="*/ 223 w 276"/>
                <a:gd name="T29" fmla="*/ 231 h 276"/>
                <a:gd name="T30" fmla="*/ 53 w 276"/>
                <a:gd name="T31" fmla="*/ 231 h 276"/>
                <a:gd name="T32" fmla="*/ 45 w 276"/>
                <a:gd name="T33" fmla="*/ 223 h 276"/>
                <a:gd name="T34" fmla="*/ 45 w 276"/>
                <a:gd name="T35" fmla="*/ 53 h 276"/>
                <a:gd name="T36" fmla="*/ 45 w 276"/>
                <a:gd name="T37" fmla="*/ 53 h 276"/>
                <a:gd name="T38" fmla="*/ 45 w 276"/>
                <a:gd name="T39" fmla="*/ 53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76">
                  <a:moveTo>
                    <a:pt x="0" y="223"/>
                  </a:moveTo>
                  <a:cubicBezTo>
                    <a:pt x="0" y="252"/>
                    <a:pt x="24" y="276"/>
                    <a:pt x="53" y="276"/>
                  </a:cubicBezTo>
                  <a:cubicBezTo>
                    <a:pt x="223" y="276"/>
                    <a:pt x="223" y="276"/>
                    <a:pt x="223" y="276"/>
                  </a:cubicBezTo>
                  <a:cubicBezTo>
                    <a:pt x="252" y="276"/>
                    <a:pt x="276" y="252"/>
                    <a:pt x="276" y="223"/>
                  </a:cubicBezTo>
                  <a:cubicBezTo>
                    <a:pt x="276" y="53"/>
                    <a:pt x="276" y="53"/>
                    <a:pt x="276" y="53"/>
                  </a:cubicBezTo>
                  <a:cubicBezTo>
                    <a:pt x="276" y="24"/>
                    <a:pt x="252" y="0"/>
                    <a:pt x="22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4"/>
                    <a:pt x="0" y="53"/>
                  </a:cubicBezTo>
                  <a:lnTo>
                    <a:pt x="0" y="223"/>
                  </a:lnTo>
                  <a:close/>
                  <a:moveTo>
                    <a:pt x="45" y="53"/>
                  </a:moveTo>
                  <a:cubicBezTo>
                    <a:pt x="45" y="49"/>
                    <a:pt x="49" y="45"/>
                    <a:pt x="53" y="45"/>
                  </a:cubicBezTo>
                  <a:cubicBezTo>
                    <a:pt x="223" y="45"/>
                    <a:pt x="223" y="45"/>
                    <a:pt x="223" y="45"/>
                  </a:cubicBezTo>
                  <a:cubicBezTo>
                    <a:pt x="227" y="45"/>
                    <a:pt x="231" y="49"/>
                    <a:pt x="231" y="53"/>
                  </a:cubicBezTo>
                  <a:cubicBezTo>
                    <a:pt x="231" y="223"/>
                    <a:pt x="231" y="223"/>
                    <a:pt x="231" y="223"/>
                  </a:cubicBezTo>
                  <a:cubicBezTo>
                    <a:pt x="231" y="227"/>
                    <a:pt x="227" y="231"/>
                    <a:pt x="223" y="231"/>
                  </a:cubicBezTo>
                  <a:cubicBezTo>
                    <a:pt x="53" y="231"/>
                    <a:pt x="53" y="231"/>
                    <a:pt x="53" y="231"/>
                  </a:cubicBezTo>
                  <a:cubicBezTo>
                    <a:pt x="49" y="231"/>
                    <a:pt x="45" y="227"/>
                    <a:pt x="45" y="223"/>
                  </a:cubicBezTo>
                  <a:lnTo>
                    <a:pt x="45" y="53"/>
                  </a:lnTo>
                  <a:close/>
                  <a:moveTo>
                    <a:pt x="45" y="53"/>
                  </a:moveTo>
                  <a:cubicBezTo>
                    <a:pt x="45" y="53"/>
                    <a:pt x="45" y="53"/>
                    <a:pt x="45" y="53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4" name="Freeform 91"/>
            <p:cNvSpPr>
              <a:spLocks noEditPoints="1"/>
            </p:cNvSpPr>
            <p:nvPr/>
          </p:nvSpPr>
          <p:spPr bwMode="auto">
            <a:xfrm>
              <a:off x="7392793" y="3030221"/>
              <a:ext cx="76200" cy="77788"/>
            </a:xfrm>
            <a:custGeom>
              <a:avLst/>
              <a:gdLst>
                <a:gd name="T0" fmla="*/ 0 w 276"/>
                <a:gd name="T1" fmla="*/ 223 h 275"/>
                <a:gd name="T2" fmla="*/ 53 w 276"/>
                <a:gd name="T3" fmla="*/ 275 h 275"/>
                <a:gd name="T4" fmla="*/ 223 w 276"/>
                <a:gd name="T5" fmla="*/ 275 h 275"/>
                <a:gd name="T6" fmla="*/ 276 w 276"/>
                <a:gd name="T7" fmla="*/ 223 h 275"/>
                <a:gd name="T8" fmla="*/ 276 w 276"/>
                <a:gd name="T9" fmla="*/ 52 h 275"/>
                <a:gd name="T10" fmla="*/ 223 w 276"/>
                <a:gd name="T11" fmla="*/ 0 h 275"/>
                <a:gd name="T12" fmla="*/ 53 w 276"/>
                <a:gd name="T13" fmla="*/ 0 h 275"/>
                <a:gd name="T14" fmla="*/ 0 w 276"/>
                <a:gd name="T15" fmla="*/ 52 h 275"/>
                <a:gd name="T16" fmla="*/ 0 w 276"/>
                <a:gd name="T17" fmla="*/ 223 h 275"/>
                <a:gd name="T18" fmla="*/ 45 w 276"/>
                <a:gd name="T19" fmla="*/ 52 h 275"/>
                <a:gd name="T20" fmla="*/ 53 w 276"/>
                <a:gd name="T21" fmla="*/ 45 h 275"/>
                <a:gd name="T22" fmla="*/ 223 w 276"/>
                <a:gd name="T23" fmla="*/ 45 h 275"/>
                <a:gd name="T24" fmla="*/ 231 w 276"/>
                <a:gd name="T25" fmla="*/ 52 h 275"/>
                <a:gd name="T26" fmla="*/ 231 w 276"/>
                <a:gd name="T27" fmla="*/ 223 h 275"/>
                <a:gd name="T28" fmla="*/ 223 w 276"/>
                <a:gd name="T29" fmla="*/ 230 h 275"/>
                <a:gd name="T30" fmla="*/ 53 w 276"/>
                <a:gd name="T31" fmla="*/ 230 h 275"/>
                <a:gd name="T32" fmla="*/ 45 w 276"/>
                <a:gd name="T33" fmla="*/ 223 h 275"/>
                <a:gd name="T34" fmla="*/ 45 w 276"/>
                <a:gd name="T35" fmla="*/ 52 h 275"/>
                <a:gd name="T36" fmla="*/ 45 w 276"/>
                <a:gd name="T37" fmla="*/ 52 h 275"/>
                <a:gd name="T38" fmla="*/ 45 w 276"/>
                <a:gd name="T39" fmla="*/ 52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6" h="275">
                  <a:moveTo>
                    <a:pt x="0" y="223"/>
                  </a:moveTo>
                  <a:cubicBezTo>
                    <a:pt x="0" y="252"/>
                    <a:pt x="24" y="275"/>
                    <a:pt x="53" y="275"/>
                  </a:cubicBezTo>
                  <a:cubicBezTo>
                    <a:pt x="223" y="275"/>
                    <a:pt x="223" y="275"/>
                    <a:pt x="223" y="275"/>
                  </a:cubicBezTo>
                  <a:cubicBezTo>
                    <a:pt x="252" y="275"/>
                    <a:pt x="276" y="252"/>
                    <a:pt x="276" y="223"/>
                  </a:cubicBezTo>
                  <a:cubicBezTo>
                    <a:pt x="276" y="52"/>
                    <a:pt x="276" y="52"/>
                    <a:pt x="276" y="52"/>
                  </a:cubicBezTo>
                  <a:cubicBezTo>
                    <a:pt x="276" y="23"/>
                    <a:pt x="252" y="0"/>
                    <a:pt x="223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24" y="0"/>
                    <a:pt x="0" y="23"/>
                    <a:pt x="0" y="52"/>
                  </a:cubicBezTo>
                  <a:lnTo>
                    <a:pt x="0" y="223"/>
                  </a:lnTo>
                  <a:close/>
                  <a:moveTo>
                    <a:pt x="45" y="52"/>
                  </a:moveTo>
                  <a:cubicBezTo>
                    <a:pt x="45" y="48"/>
                    <a:pt x="49" y="45"/>
                    <a:pt x="53" y="45"/>
                  </a:cubicBezTo>
                  <a:cubicBezTo>
                    <a:pt x="223" y="45"/>
                    <a:pt x="223" y="45"/>
                    <a:pt x="223" y="45"/>
                  </a:cubicBezTo>
                  <a:cubicBezTo>
                    <a:pt x="227" y="45"/>
                    <a:pt x="231" y="48"/>
                    <a:pt x="231" y="52"/>
                  </a:cubicBezTo>
                  <a:cubicBezTo>
                    <a:pt x="231" y="223"/>
                    <a:pt x="231" y="223"/>
                    <a:pt x="231" y="223"/>
                  </a:cubicBezTo>
                  <a:cubicBezTo>
                    <a:pt x="231" y="227"/>
                    <a:pt x="227" y="230"/>
                    <a:pt x="223" y="230"/>
                  </a:cubicBezTo>
                  <a:cubicBezTo>
                    <a:pt x="53" y="230"/>
                    <a:pt x="53" y="230"/>
                    <a:pt x="53" y="230"/>
                  </a:cubicBezTo>
                  <a:cubicBezTo>
                    <a:pt x="49" y="230"/>
                    <a:pt x="45" y="227"/>
                    <a:pt x="45" y="223"/>
                  </a:cubicBezTo>
                  <a:lnTo>
                    <a:pt x="45" y="52"/>
                  </a:lnTo>
                  <a:close/>
                  <a:moveTo>
                    <a:pt x="45" y="52"/>
                  </a:moveTo>
                  <a:cubicBezTo>
                    <a:pt x="45" y="52"/>
                    <a:pt x="45" y="52"/>
                    <a:pt x="45" y="52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5" name="Freeform 92"/>
            <p:cNvSpPr>
              <a:spLocks noEditPoints="1"/>
            </p:cNvSpPr>
            <p:nvPr/>
          </p:nvSpPr>
          <p:spPr bwMode="auto">
            <a:xfrm>
              <a:off x="7237218" y="2830196"/>
              <a:ext cx="133350" cy="12700"/>
            </a:xfrm>
            <a:custGeom>
              <a:avLst/>
              <a:gdLst>
                <a:gd name="T0" fmla="*/ 23 w 477"/>
                <a:gd name="T1" fmla="*/ 45 h 45"/>
                <a:gd name="T2" fmla="*/ 455 w 477"/>
                <a:gd name="T3" fmla="*/ 45 h 45"/>
                <a:gd name="T4" fmla="*/ 477 w 477"/>
                <a:gd name="T5" fmla="*/ 23 h 45"/>
                <a:gd name="T6" fmla="*/ 455 w 477"/>
                <a:gd name="T7" fmla="*/ 0 h 45"/>
                <a:gd name="T8" fmla="*/ 23 w 477"/>
                <a:gd name="T9" fmla="*/ 0 h 45"/>
                <a:gd name="T10" fmla="*/ 0 w 477"/>
                <a:gd name="T11" fmla="*/ 23 h 45"/>
                <a:gd name="T12" fmla="*/ 23 w 477"/>
                <a:gd name="T13" fmla="*/ 45 h 45"/>
                <a:gd name="T14" fmla="*/ 23 w 477"/>
                <a:gd name="T15" fmla="*/ 45 h 45"/>
                <a:gd name="T16" fmla="*/ 23 w 47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45">
                  <a:moveTo>
                    <a:pt x="23" y="45"/>
                  </a:moveTo>
                  <a:cubicBezTo>
                    <a:pt x="455" y="45"/>
                    <a:pt x="455" y="45"/>
                    <a:pt x="455" y="45"/>
                  </a:cubicBezTo>
                  <a:cubicBezTo>
                    <a:pt x="467" y="45"/>
                    <a:pt x="477" y="35"/>
                    <a:pt x="477" y="23"/>
                  </a:cubicBezTo>
                  <a:cubicBezTo>
                    <a:pt x="477" y="10"/>
                    <a:pt x="467" y="0"/>
                    <a:pt x="45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lose/>
                  <a:moveTo>
                    <a:pt x="23" y="45"/>
                  </a:move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6" name="Freeform 93"/>
            <p:cNvSpPr>
              <a:spLocks noEditPoints="1"/>
            </p:cNvSpPr>
            <p:nvPr/>
          </p:nvSpPr>
          <p:spPr bwMode="auto">
            <a:xfrm>
              <a:off x="7237218" y="2863533"/>
              <a:ext cx="133350" cy="12700"/>
            </a:xfrm>
            <a:custGeom>
              <a:avLst/>
              <a:gdLst>
                <a:gd name="T0" fmla="*/ 23 w 477"/>
                <a:gd name="T1" fmla="*/ 45 h 45"/>
                <a:gd name="T2" fmla="*/ 455 w 477"/>
                <a:gd name="T3" fmla="*/ 45 h 45"/>
                <a:gd name="T4" fmla="*/ 477 w 477"/>
                <a:gd name="T5" fmla="*/ 23 h 45"/>
                <a:gd name="T6" fmla="*/ 455 w 477"/>
                <a:gd name="T7" fmla="*/ 0 h 45"/>
                <a:gd name="T8" fmla="*/ 23 w 477"/>
                <a:gd name="T9" fmla="*/ 0 h 45"/>
                <a:gd name="T10" fmla="*/ 0 w 477"/>
                <a:gd name="T11" fmla="*/ 23 h 45"/>
                <a:gd name="T12" fmla="*/ 23 w 477"/>
                <a:gd name="T13" fmla="*/ 45 h 45"/>
                <a:gd name="T14" fmla="*/ 23 w 477"/>
                <a:gd name="T15" fmla="*/ 45 h 45"/>
                <a:gd name="T16" fmla="*/ 23 w 47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45">
                  <a:moveTo>
                    <a:pt x="23" y="45"/>
                  </a:moveTo>
                  <a:cubicBezTo>
                    <a:pt x="455" y="45"/>
                    <a:pt x="455" y="45"/>
                    <a:pt x="455" y="45"/>
                  </a:cubicBezTo>
                  <a:cubicBezTo>
                    <a:pt x="467" y="45"/>
                    <a:pt x="477" y="35"/>
                    <a:pt x="477" y="23"/>
                  </a:cubicBezTo>
                  <a:cubicBezTo>
                    <a:pt x="477" y="10"/>
                    <a:pt x="467" y="0"/>
                    <a:pt x="45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lose/>
                  <a:moveTo>
                    <a:pt x="23" y="45"/>
                  </a:move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7" name="Freeform 94"/>
            <p:cNvSpPr>
              <a:spLocks noEditPoints="1"/>
            </p:cNvSpPr>
            <p:nvPr/>
          </p:nvSpPr>
          <p:spPr bwMode="auto">
            <a:xfrm>
              <a:off x="7237218" y="2939733"/>
              <a:ext cx="133350" cy="12700"/>
            </a:xfrm>
            <a:custGeom>
              <a:avLst/>
              <a:gdLst>
                <a:gd name="T0" fmla="*/ 23 w 477"/>
                <a:gd name="T1" fmla="*/ 45 h 45"/>
                <a:gd name="T2" fmla="*/ 455 w 477"/>
                <a:gd name="T3" fmla="*/ 45 h 45"/>
                <a:gd name="T4" fmla="*/ 477 w 477"/>
                <a:gd name="T5" fmla="*/ 22 h 45"/>
                <a:gd name="T6" fmla="*/ 455 w 477"/>
                <a:gd name="T7" fmla="*/ 0 h 45"/>
                <a:gd name="T8" fmla="*/ 23 w 477"/>
                <a:gd name="T9" fmla="*/ 0 h 45"/>
                <a:gd name="T10" fmla="*/ 0 w 477"/>
                <a:gd name="T11" fmla="*/ 22 h 45"/>
                <a:gd name="T12" fmla="*/ 23 w 477"/>
                <a:gd name="T13" fmla="*/ 45 h 45"/>
                <a:gd name="T14" fmla="*/ 23 w 477"/>
                <a:gd name="T15" fmla="*/ 45 h 45"/>
                <a:gd name="T16" fmla="*/ 23 w 47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45">
                  <a:moveTo>
                    <a:pt x="23" y="45"/>
                  </a:moveTo>
                  <a:cubicBezTo>
                    <a:pt x="455" y="45"/>
                    <a:pt x="455" y="45"/>
                    <a:pt x="455" y="45"/>
                  </a:cubicBezTo>
                  <a:cubicBezTo>
                    <a:pt x="467" y="45"/>
                    <a:pt x="477" y="34"/>
                    <a:pt x="477" y="22"/>
                  </a:cubicBezTo>
                  <a:cubicBezTo>
                    <a:pt x="477" y="10"/>
                    <a:pt x="467" y="0"/>
                    <a:pt x="45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5"/>
                    <a:pt x="23" y="45"/>
                  </a:cubicBezTo>
                  <a:close/>
                  <a:moveTo>
                    <a:pt x="23" y="45"/>
                  </a:move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8" name="Freeform 95"/>
            <p:cNvSpPr>
              <a:spLocks noEditPoints="1"/>
            </p:cNvSpPr>
            <p:nvPr/>
          </p:nvSpPr>
          <p:spPr bwMode="auto">
            <a:xfrm>
              <a:off x="7237218" y="2973071"/>
              <a:ext cx="133350" cy="12700"/>
            </a:xfrm>
            <a:custGeom>
              <a:avLst/>
              <a:gdLst>
                <a:gd name="T0" fmla="*/ 23 w 477"/>
                <a:gd name="T1" fmla="*/ 45 h 45"/>
                <a:gd name="T2" fmla="*/ 455 w 477"/>
                <a:gd name="T3" fmla="*/ 45 h 45"/>
                <a:gd name="T4" fmla="*/ 477 w 477"/>
                <a:gd name="T5" fmla="*/ 22 h 45"/>
                <a:gd name="T6" fmla="*/ 455 w 477"/>
                <a:gd name="T7" fmla="*/ 0 h 45"/>
                <a:gd name="T8" fmla="*/ 23 w 477"/>
                <a:gd name="T9" fmla="*/ 0 h 45"/>
                <a:gd name="T10" fmla="*/ 0 w 477"/>
                <a:gd name="T11" fmla="*/ 22 h 45"/>
                <a:gd name="T12" fmla="*/ 23 w 477"/>
                <a:gd name="T13" fmla="*/ 45 h 45"/>
                <a:gd name="T14" fmla="*/ 23 w 477"/>
                <a:gd name="T15" fmla="*/ 45 h 45"/>
                <a:gd name="T16" fmla="*/ 23 w 47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45">
                  <a:moveTo>
                    <a:pt x="23" y="45"/>
                  </a:moveTo>
                  <a:cubicBezTo>
                    <a:pt x="455" y="45"/>
                    <a:pt x="455" y="45"/>
                    <a:pt x="455" y="45"/>
                  </a:cubicBezTo>
                  <a:cubicBezTo>
                    <a:pt x="467" y="45"/>
                    <a:pt x="477" y="34"/>
                    <a:pt x="477" y="22"/>
                  </a:cubicBezTo>
                  <a:cubicBezTo>
                    <a:pt x="477" y="10"/>
                    <a:pt x="467" y="0"/>
                    <a:pt x="45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34"/>
                    <a:pt x="10" y="45"/>
                    <a:pt x="23" y="45"/>
                  </a:cubicBezTo>
                  <a:close/>
                  <a:moveTo>
                    <a:pt x="23" y="45"/>
                  </a:move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39" name="Freeform 96"/>
            <p:cNvSpPr>
              <a:spLocks noEditPoints="1"/>
            </p:cNvSpPr>
            <p:nvPr/>
          </p:nvSpPr>
          <p:spPr bwMode="auto">
            <a:xfrm>
              <a:off x="7237218" y="3046096"/>
              <a:ext cx="133350" cy="12700"/>
            </a:xfrm>
            <a:custGeom>
              <a:avLst/>
              <a:gdLst>
                <a:gd name="T0" fmla="*/ 23 w 477"/>
                <a:gd name="T1" fmla="*/ 45 h 45"/>
                <a:gd name="T2" fmla="*/ 455 w 477"/>
                <a:gd name="T3" fmla="*/ 45 h 45"/>
                <a:gd name="T4" fmla="*/ 477 w 477"/>
                <a:gd name="T5" fmla="*/ 23 h 45"/>
                <a:gd name="T6" fmla="*/ 455 w 477"/>
                <a:gd name="T7" fmla="*/ 0 h 45"/>
                <a:gd name="T8" fmla="*/ 23 w 477"/>
                <a:gd name="T9" fmla="*/ 0 h 45"/>
                <a:gd name="T10" fmla="*/ 0 w 477"/>
                <a:gd name="T11" fmla="*/ 23 h 45"/>
                <a:gd name="T12" fmla="*/ 23 w 477"/>
                <a:gd name="T13" fmla="*/ 45 h 45"/>
                <a:gd name="T14" fmla="*/ 23 w 477"/>
                <a:gd name="T15" fmla="*/ 45 h 45"/>
                <a:gd name="T16" fmla="*/ 23 w 47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45">
                  <a:moveTo>
                    <a:pt x="23" y="45"/>
                  </a:moveTo>
                  <a:cubicBezTo>
                    <a:pt x="455" y="45"/>
                    <a:pt x="455" y="45"/>
                    <a:pt x="455" y="45"/>
                  </a:cubicBezTo>
                  <a:cubicBezTo>
                    <a:pt x="467" y="45"/>
                    <a:pt x="477" y="35"/>
                    <a:pt x="477" y="23"/>
                  </a:cubicBezTo>
                  <a:cubicBezTo>
                    <a:pt x="477" y="10"/>
                    <a:pt x="467" y="0"/>
                    <a:pt x="45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lose/>
                  <a:moveTo>
                    <a:pt x="23" y="45"/>
                  </a:move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  <p:sp>
          <p:nvSpPr>
            <p:cNvPr id="140" name="Freeform 97"/>
            <p:cNvSpPr>
              <a:spLocks noEditPoints="1"/>
            </p:cNvSpPr>
            <p:nvPr/>
          </p:nvSpPr>
          <p:spPr bwMode="auto">
            <a:xfrm>
              <a:off x="7237218" y="3079433"/>
              <a:ext cx="133350" cy="12700"/>
            </a:xfrm>
            <a:custGeom>
              <a:avLst/>
              <a:gdLst>
                <a:gd name="T0" fmla="*/ 23 w 477"/>
                <a:gd name="T1" fmla="*/ 45 h 45"/>
                <a:gd name="T2" fmla="*/ 455 w 477"/>
                <a:gd name="T3" fmla="*/ 45 h 45"/>
                <a:gd name="T4" fmla="*/ 477 w 477"/>
                <a:gd name="T5" fmla="*/ 23 h 45"/>
                <a:gd name="T6" fmla="*/ 455 w 477"/>
                <a:gd name="T7" fmla="*/ 0 h 45"/>
                <a:gd name="T8" fmla="*/ 23 w 477"/>
                <a:gd name="T9" fmla="*/ 0 h 45"/>
                <a:gd name="T10" fmla="*/ 0 w 477"/>
                <a:gd name="T11" fmla="*/ 23 h 45"/>
                <a:gd name="T12" fmla="*/ 23 w 477"/>
                <a:gd name="T13" fmla="*/ 45 h 45"/>
                <a:gd name="T14" fmla="*/ 23 w 477"/>
                <a:gd name="T15" fmla="*/ 45 h 45"/>
                <a:gd name="T16" fmla="*/ 23 w 477"/>
                <a:gd name="T1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7" h="45">
                  <a:moveTo>
                    <a:pt x="23" y="45"/>
                  </a:moveTo>
                  <a:cubicBezTo>
                    <a:pt x="455" y="45"/>
                    <a:pt x="455" y="45"/>
                    <a:pt x="455" y="45"/>
                  </a:cubicBezTo>
                  <a:cubicBezTo>
                    <a:pt x="467" y="45"/>
                    <a:pt x="477" y="35"/>
                    <a:pt x="477" y="23"/>
                  </a:cubicBezTo>
                  <a:cubicBezTo>
                    <a:pt x="477" y="10"/>
                    <a:pt x="467" y="0"/>
                    <a:pt x="455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0" y="0"/>
                    <a:pt x="0" y="1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lose/>
                  <a:moveTo>
                    <a:pt x="23" y="45"/>
                  </a:moveTo>
                  <a:cubicBezTo>
                    <a:pt x="23" y="45"/>
                    <a:pt x="23" y="45"/>
                    <a:pt x="23" y="45"/>
                  </a:cubicBezTo>
                </a:path>
              </a:pathLst>
            </a:custGeom>
            <a:solidFill>
              <a:srgbClr val="5555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 dirty="0"/>
            </a:p>
          </p:txBody>
        </p:sp>
      </p:grpSp>
      <p:sp>
        <p:nvSpPr>
          <p:cNvPr id="154" name="Rectangle 153"/>
          <p:cNvSpPr/>
          <p:nvPr/>
        </p:nvSpPr>
        <p:spPr>
          <a:xfrm>
            <a:off x="6944588" y="3123132"/>
            <a:ext cx="444830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Tous les outils nécessaires pour </a:t>
            </a:r>
            <a:r>
              <a:rPr lang="fr-FR" sz="1400" b="1" dirty="0" smtClean="0"/>
              <a:t>mener le projet </a:t>
            </a:r>
            <a:r>
              <a:rPr lang="fr-FR" sz="1400" dirty="0" smtClean="0"/>
              <a:t>au sein de l’établissement (présentation CME, autodiagnostic technique…)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Tous les outils pour </a:t>
            </a:r>
            <a:r>
              <a:rPr lang="fr-FR" sz="1400" b="1" dirty="0" smtClean="0"/>
              <a:t>sensibiliser les PS de la structure</a:t>
            </a:r>
            <a:r>
              <a:rPr lang="fr-FR" sz="1400" dirty="0" smtClean="0"/>
              <a:t> à MES et aux usages de l’établissement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fr-FR" sz="1400" dirty="0" smtClean="0"/>
              <a:t>Tous les outils pour </a:t>
            </a:r>
            <a:r>
              <a:rPr lang="fr-FR" sz="1400" b="1" dirty="0" smtClean="0"/>
              <a:t>sensibiliser la patientèle</a:t>
            </a:r>
            <a:r>
              <a:rPr lang="fr-FR" sz="1400" dirty="0" smtClean="0"/>
              <a:t> (EDL, flyer, affiches…) 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75172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22"/>
          </p:nvPr>
        </p:nvSpPr>
        <p:spPr>
          <a:xfrm>
            <a:off x="3450164" y="3390139"/>
            <a:ext cx="8289551" cy="1263055"/>
          </a:xfrm>
        </p:spPr>
        <p:txBody>
          <a:bodyPr>
            <a:normAutofit/>
          </a:bodyPr>
          <a:lstStyle/>
          <a:p>
            <a:r>
              <a:rPr lang="fr-FR" sz="2400" dirty="0"/>
              <a:t>Question / réponses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87338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22"/>
          </p:nvPr>
        </p:nvSpPr>
        <p:spPr>
          <a:xfrm>
            <a:off x="3450164" y="3749040"/>
            <a:ext cx="8289551" cy="904154"/>
          </a:xfrm>
        </p:spPr>
        <p:txBody>
          <a:bodyPr>
            <a:normAutofit/>
          </a:bodyPr>
          <a:lstStyle/>
          <a:p>
            <a:r>
              <a:rPr lang="fr-FR" sz="2400" dirty="0" smtClean="0"/>
              <a:t>Merci pour votre écoute ! </a:t>
            </a:r>
          </a:p>
          <a:p>
            <a:r>
              <a:rPr lang="fr-FR" sz="2400" dirty="0" smtClean="0"/>
              <a:t>Prochain Dîtes-nous tout : en septembre !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35476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22"/>
          </p:nvPr>
        </p:nvSpPr>
        <p:spPr>
          <a:xfrm>
            <a:off x="3450164" y="3390139"/>
            <a:ext cx="8289551" cy="1263055"/>
          </a:xfrm>
        </p:spPr>
        <p:txBody>
          <a:bodyPr>
            <a:normAutofit/>
          </a:bodyPr>
          <a:lstStyle/>
          <a:p>
            <a:r>
              <a:rPr lang="fr-FR" dirty="0" smtClean="0"/>
              <a:t>Témoignage professionnel de santé </a:t>
            </a:r>
            <a:endParaRPr lang="fr-FR" dirty="0">
              <a:solidFill>
                <a:srgbClr val="DF268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18228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13517" y="16625"/>
            <a:ext cx="9406535" cy="1133342"/>
          </a:xfrm>
        </p:spPr>
        <p:txBody>
          <a:bodyPr>
            <a:normAutofit/>
          </a:bodyPr>
          <a:lstStyle/>
          <a:p>
            <a:r>
              <a:rPr lang="fr-FR" sz="3200" dirty="0"/>
              <a:t>Témoignages de professionnels de </a:t>
            </a:r>
            <a:r>
              <a:rPr lang="fr-FR" sz="3200" dirty="0" smtClean="0"/>
              <a:t>santé</a:t>
            </a:r>
            <a:endParaRPr lang="fr-FR" sz="3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1608865"/>
            <a:ext cx="12192000" cy="410369"/>
          </a:xfrm>
          <a:prstGeom prst="rect">
            <a:avLst/>
          </a:prstGeom>
          <a:solidFill>
            <a:srgbClr val="DF268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sz="2000" b="1" dirty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Un grand merci </a:t>
            </a:r>
            <a:r>
              <a:rPr lang="fr-FR" sz="2000" b="1" dirty="0" smtClean="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à notre intervenante du jour !</a:t>
            </a:r>
            <a:endParaRPr kumimoji="0" lang="fr-FR" sz="2000" b="1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0" name="Rectangle avec coins arrondis en diagonale 9"/>
          <p:cNvSpPr/>
          <p:nvPr/>
        </p:nvSpPr>
        <p:spPr>
          <a:xfrm>
            <a:off x="4370188" y="2158782"/>
            <a:ext cx="3888606" cy="3852000"/>
          </a:xfrm>
          <a:prstGeom prst="round2DiagRect">
            <a:avLst/>
          </a:prstGeom>
          <a:noFill/>
          <a:ln w="12700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="horz" wrap="square" lIns="50800" tIns="50800" rIns="50800" bIns="50800" numCol="1" spcCol="38100" rtlCol="0" anchor="ctr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74761" y="4151082"/>
            <a:ext cx="3679460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0"/>
              </a:spcAft>
            </a:pPr>
            <a:r>
              <a:rPr lang="fr-FR" sz="2000" b="1" dirty="0" smtClean="0">
                <a:solidFill>
                  <a:srgbClr val="DF2680"/>
                </a:solidFill>
                <a:ea typeface="Calibri" panose="020F0502020204030204" pitchFamily="34" charset="0"/>
              </a:rPr>
              <a:t>Dr Laurence LUQUEL</a:t>
            </a:r>
          </a:p>
          <a:p>
            <a:pPr algn="ctr"/>
            <a:r>
              <a:rPr lang="fr-FR" sz="2000" b="1" dirty="0" smtClean="0"/>
              <a:t>Directrice médical et présidente de CME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5104" y="2327640"/>
            <a:ext cx="1378774" cy="1658728"/>
          </a:xfrm>
          <a:prstGeom prst="round2Diag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771" y="5139403"/>
            <a:ext cx="2637440" cy="62396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98" y="4135180"/>
            <a:ext cx="3587227" cy="477708"/>
          </a:xfrm>
          <a:prstGeom prst="rect">
            <a:avLst/>
          </a:prstGeom>
        </p:spPr>
      </p:pic>
      <p:pic>
        <p:nvPicPr>
          <p:cNvPr id="15" name="Image 14" descr="image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8412" y="4151770"/>
            <a:ext cx="17018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6439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Image 7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736" y="6429264"/>
            <a:ext cx="2834796" cy="377507"/>
          </a:xfrm>
          <a:prstGeom prst="rect">
            <a:avLst/>
          </a:prstGeom>
        </p:spPr>
      </p:pic>
      <p:sp>
        <p:nvSpPr>
          <p:cNvPr id="2" name="Rectangle à coins arrondis 105"/>
          <p:cNvSpPr/>
          <p:nvPr/>
        </p:nvSpPr>
        <p:spPr>
          <a:xfrm flipV="1">
            <a:off x="4639363" y="1908060"/>
            <a:ext cx="1615251" cy="64963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9EAF6"/>
          </a:solidFill>
          <a:ln w="28575" cap="flat">
            <a:solidFill>
              <a:srgbClr val="F9EAF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à coins arrondis 124"/>
          <p:cNvSpPr/>
          <p:nvPr/>
        </p:nvSpPr>
        <p:spPr>
          <a:xfrm>
            <a:off x="9436608" y="4752923"/>
            <a:ext cx="2412534" cy="100260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BD1399">
              <a:alpha val="9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à coins arrondis 175"/>
          <p:cNvSpPr/>
          <p:nvPr/>
        </p:nvSpPr>
        <p:spPr>
          <a:xfrm>
            <a:off x="6473705" y="4806288"/>
            <a:ext cx="2497052" cy="1011061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BD1399">
              <a:alpha val="9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à coins arrondis 2"/>
          <p:cNvSpPr/>
          <p:nvPr/>
        </p:nvSpPr>
        <p:spPr>
          <a:xfrm>
            <a:off x="6520540" y="3932550"/>
            <a:ext cx="2423900" cy="117244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FFD96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ZoneTexte 3"/>
          <p:cNvSpPr txBox="1"/>
          <p:nvPr/>
        </p:nvSpPr>
        <p:spPr>
          <a:xfrm>
            <a:off x="6659456" y="4372487"/>
            <a:ext cx="2080086" cy="70788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SSIAD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Prise de médicament, surveillance de la pression artérielle, aide à la toilette</a:t>
            </a:r>
          </a:p>
        </p:txBody>
      </p:sp>
      <p:sp>
        <p:nvSpPr>
          <p:cNvPr id="7" name="ZoneTexte 155"/>
          <p:cNvSpPr txBox="1"/>
          <p:nvPr/>
        </p:nvSpPr>
        <p:spPr>
          <a:xfrm>
            <a:off x="1720925" y="236988"/>
            <a:ext cx="9853201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BD1399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Mon 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BD1399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espace santé et la gériatrie : un exemple de parcours cible d’un patient hospitalisé à l’Hôpital les Magnolias </a:t>
            </a:r>
            <a:endParaRPr kumimoji="0" lang="fr-FR" sz="1800" b="0" i="0" u="none" strike="noStrike" kern="1200" cap="none" spc="0" normalizeH="0" baseline="0" noProof="0" dirty="0" smtClean="0">
              <a:ln>
                <a:noFill/>
              </a:ln>
              <a:solidFill>
                <a:srgbClr val="BD1399"/>
              </a:solidFill>
              <a:effectLst/>
              <a:uLnTx/>
              <a:uFillTx/>
              <a:latin typeface="Blogger Sans Medium" pitchFamily="2"/>
              <a:ea typeface="Blogger Sans Medium" pitchFamily="2"/>
              <a:cs typeface="+mn-cs"/>
            </a:endParaRPr>
          </a:p>
        </p:txBody>
      </p:sp>
      <p:pic>
        <p:nvPicPr>
          <p:cNvPr id="9" name="Image 7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1722" y="4032760"/>
            <a:ext cx="288868" cy="32599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 à coins arrondis 189"/>
          <p:cNvSpPr/>
          <p:nvPr/>
        </p:nvSpPr>
        <p:spPr>
          <a:xfrm flipV="1">
            <a:off x="615126" y="1954575"/>
            <a:ext cx="3010369" cy="649635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9EAF6"/>
          </a:solidFill>
          <a:ln w="28575" cap="flat">
            <a:solidFill>
              <a:srgbClr val="F9EAF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ZoneTexte 195"/>
          <p:cNvSpPr txBox="1"/>
          <p:nvPr/>
        </p:nvSpPr>
        <p:spPr>
          <a:xfrm>
            <a:off x="2029766" y="2226536"/>
            <a:ext cx="1665579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Lettre de liaison de sortie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Ordonnances de sortie  </a:t>
            </a:r>
          </a:p>
        </p:txBody>
      </p:sp>
      <p:sp>
        <p:nvSpPr>
          <p:cNvPr id="12" name="Rectangle à coins arrondis 239"/>
          <p:cNvSpPr/>
          <p:nvPr/>
        </p:nvSpPr>
        <p:spPr>
          <a:xfrm flipV="1">
            <a:off x="7545135" y="1801368"/>
            <a:ext cx="3059207" cy="99049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BD1399">
              <a:alpha val="9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ZoneTexte 1023"/>
          <p:cNvSpPr txBox="1"/>
          <p:nvPr/>
        </p:nvSpPr>
        <p:spPr>
          <a:xfrm>
            <a:off x="11025487" y="6460098"/>
            <a:ext cx="1326126" cy="43088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31/05/2023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LLU/DFA</a:t>
            </a:r>
          </a:p>
        </p:txBody>
      </p:sp>
      <p:cxnSp>
        <p:nvCxnSpPr>
          <p:cNvPr id="14" name="Connecteur droit avec flèche 103"/>
          <p:cNvCxnSpPr/>
          <p:nvPr/>
        </p:nvCxnSpPr>
        <p:spPr>
          <a:xfrm flipV="1">
            <a:off x="3189728" y="1664208"/>
            <a:ext cx="4985008" cy="39675"/>
          </a:xfrm>
          <a:prstGeom prst="straightConnector1">
            <a:avLst/>
          </a:prstGeom>
          <a:noFill/>
          <a:ln w="38103" cap="flat">
            <a:solidFill>
              <a:srgbClr val="FFD966"/>
            </a:solidFill>
            <a:custDash>
              <a:ds d="100000" sp="100000"/>
            </a:custDash>
            <a:miter/>
            <a:tailEnd type="arrow"/>
          </a:ln>
        </p:spPr>
      </p:cxnSp>
      <p:sp>
        <p:nvSpPr>
          <p:cNvPr id="15" name="AutoShape 2" descr="MSSanté entre pros et avec le patient | Ségurnumérique.re"/>
          <p:cNvSpPr/>
          <p:nvPr/>
        </p:nvSpPr>
        <p:spPr>
          <a:xfrm>
            <a:off x="155576" y="-144466"/>
            <a:ext cx="304796" cy="304796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à coins arrondis 131"/>
          <p:cNvSpPr/>
          <p:nvPr/>
        </p:nvSpPr>
        <p:spPr>
          <a:xfrm>
            <a:off x="1204127" y="1107237"/>
            <a:ext cx="1963171" cy="101762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FFD96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Image 9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400" y="1374105"/>
            <a:ext cx="525697" cy="36545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8" name="ZoneTexte 132"/>
          <p:cNvSpPr txBox="1"/>
          <p:nvPr/>
        </p:nvSpPr>
        <p:spPr>
          <a:xfrm>
            <a:off x="1019766" y="1779907"/>
            <a:ext cx="2358274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GHNE</a:t>
            </a:r>
          </a:p>
        </p:txBody>
      </p:sp>
      <p:cxnSp>
        <p:nvCxnSpPr>
          <p:cNvPr id="19" name="Connecteur droit avec flèche 116"/>
          <p:cNvCxnSpPr>
            <a:stCxn id="52" idx="0"/>
          </p:cNvCxnSpPr>
          <p:nvPr/>
        </p:nvCxnSpPr>
        <p:spPr>
          <a:xfrm flipH="1" flipV="1">
            <a:off x="2096353" y="2686498"/>
            <a:ext cx="14" cy="1257748"/>
          </a:xfrm>
          <a:prstGeom prst="straightConnector1">
            <a:avLst/>
          </a:prstGeom>
          <a:noFill/>
          <a:ln w="38103" cap="flat">
            <a:solidFill>
              <a:srgbClr val="FFD966"/>
            </a:solidFill>
            <a:custDash>
              <a:ds d="100000" sp="100000"/>
            </a:custDash>
            <a:miter/>
            <a:tailEnd type="arrow"/>
          </a:ln>
        </p:spPr>
      </p:cxnSp>
      <p:cxnSp>
        <p:nvCxnSpPr>
          <p:cNvPr id="20" name="Connecteur droit avec flèche 100"/>
          <p:cNvCxnSpPr/>
          <p:nvPr/>
        </p:nvCxnSpPr>
        <p:spPr>
          <a:xfrm flipV="1">
            <a:off x="9297518" y="1519083"/>
            <a:ext cx="0" cy="400169"/>
          </a:xfrm>
          <a:prstGeom prst="straightConnector1">
            <a:avLst/>
          </a:prstGeom>
          <a:noFill/>
          <a:ln w="38103" cap="flat">
            <a:solidFill>
              <a:srgbClr val="FFD966"/>
            </a:solidFill>
            <a:prstDash val="solid"/>
            <a:miter/>
            <a:tailEnd type="arrow"/>
          </a:ln>
        </p:spPr>
      </p:cxnSp>
      <p:sp>
        <p:nvSpPr>
          <p:cNvPr id="21" name="Rectangle à coins arrondis 101"/>
          <p:cNvSpPr/>
          <p:nvPr/>
        </p:nvSpPr>
        <p:spPr>
          <a:xfrm>
            <a:off x="8208961" y="1107237"/>
            <a:ext cx="1942368" cy="1081744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FFD96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ZoneTexte 104"/>
          <p:cNvSpPr txBox="1"/>
          <p:nvPr/>
        </p:nvSpPr>
        <p:spPr>
          <a:xfrm>
            <a:off x="8221690" y="1673278"/>
            <a:ext cx="1885803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Hôpital Les Magnolias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UGA</a:t>
            </a:r>
          </a:p>
        </p:txBody>
      </p:sp>
      <p:sp>
        <p:nvSpPr>
          <p:cNvPr id="23" name="Rectangle 10"/>
          <p:cNvSpPr/>
          <p:nvPr/>
        </p:nvSpPr>
        <p:spPr>
          <a:xfrm>
            <a:off x="7130664" y="2201463"/>
            <a:ext cx="2108871" cy="36933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Lettre de liaison de sortie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Ordonnances de sortie  </a:t>
            </a:r>
          </a:p>
        </p:txBody>
      </p:sp>
      <p:sp>
        <p:nvSpPr>
          <p:cNvPr id="24" name="Rectangle 106"/>
          <p:cNvSpPr/>
          <p:nvPr/>
        </p:nvSpPr>
        <p:spPr>
          <a:xfrm>
            <a:off x="8655637" y="2190783"/>
            <a:ext cx="2085252" cy="5078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Lettre de liason de sortie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Ordonnances de sortie (médicaments et soins) </a:t>
            </a:r>
          </a:p>
        </p:txBody>
      </p:sp>
      <p:sp>
        <p:nvSpPr>
          <p:cNvPr id="25" name="Rectangle à coins arrondis 111"/>
          <p:cNvSpPr/>
          <p:nvPr/>
        </p:nvSpPr>
        <p:spPr>
          <a:xfrm>
            <a:off x="9430646" y="3923598"/>
            <a:ext cx="2423900" cy="117095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FFD96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 109"/>
          <p:cNvSpPr/>
          <p:nvPr/>
        </p:nvSpPr>
        <p:spPr>
          <a:xfrm>
            <a:off x="6888861" y="5096371"/>
            <a:ext cx="1652997" cy="5078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Lettre de </a:t>
            </a:r>
            <a:r>
              <a:rPr kumimoji="0" lang="fr-FR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liason</a:t>
            </a: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 de sortie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Ordonnances de sortie (médicaments et soins) </a:t>
            </a:r>
          </a:p>
        </p:txBody>
      </p:sp>
      <p:cxnSp>
        <p:nvCxnSpPr>
          <p:cNvPr id="27" name="Connecteur droit avec flèche 110"/>
          <p:cNvCxnSpPr>
            <a:stCxn id="12" idx="0"/>
            <a:endCxn id="25" idx="0"/>
          </p:cNvCxnSpPr>
          <p:nvPr/>
        </p:nvCxnSpPr>
        <p:spPr>
          <a:xfrm>
            <a:off x="9074739" y="2791864"/>
            <a:ext cx="1567857" cy="1131734"/>
          </a:xfrm>
          <a:prstGeom prst="straightConnector1">
            <a:avLst/>
          </a:prstGeom>
          <a:noFill/>
          <a:ln w="38103" cap="flat">
            <a:solidFill>
              <a:srgbClr val="FFD966"/>
            </a:solidFill>
            <a:prstDash val="solid"/>
            <a:miter/>
            <a:tailEnd type="arrow"/>
          </a:ln>
        </p:spPr>
      </p:cxnSp>
      <p:sp>
        <p:nvSpPr>
          <p:cNvPr id="28" name="ZoneTexte 112"/>
          <p:cNvSpPr txBox="1"/>
          <p:nvPr/>
        </p:nvSpPr>
        <p:spPr>
          <a:xfrm>
            <a:off x="9051727" y="4485918"/>
            <a:ext cx="2797414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Pharmacie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Délivrance de médicament</a:t>
            </a:r>
            <a:endParaRPr kumimoji="0" lang="fr-FR" sz="10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</p:txBody>
      </p:sp>
      <p:pic>
        <p:nvPicPr>
          <p:cNvPr id="29" name="Image 11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46326" y="3972290"/>
            <a:ext cx="326157" cy="36807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0" name="Rectangle 123"/>
          <p:cNvSpPr/>
          <p:nvPr/>
        </p:nvSpPr>
        <p:spPr>
          <a:xfrm>
            <a:off x="9545147" y="5144295"/>
            <a:ext cx="983949" cy="522305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Ordonnances de sorties (médicaments) </a:t>
            </a:r>
          </a:p>
        </p:txBody>
      </p:sp>
      <p:sp>
        <p:nvSpPr>
          <p:cNvPr id="31" name="Ellipse 96"/>
          <p:cNvSpPr/>
          <p:nvPr/>
        </p:nvSpPr>
        <p:spPr>
          <a:xfrm>
            <a:off x="1147178" y="1009909"/>
            <a:ext cx="288310" cy="23722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2</a:t>
            </a:r>
          </a:p>
        </p:txBody>
      </p:sp>
      <p:sp>
        <p:nvSpPr>
          <p:cNvPr id="32" name="Rectangle 125"/>
          <p:cNvSpPr/>
          <p:nvPr/>
        </p:nvSpPr>
        <p:spPr>
          <a:xfrm>
            <a:off x="10671011" y="5118216"/>
            <a:ext cx="903116" cy="5078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Médicaments délivrés et nom de la pharmacie </a:t>
            </a:r>
          </a:p>
        </p:txBody>
      </p:sp>
      <p:pic>
        <p:nvPicPr>
          <p:cNvPr id="33" name="Google Shape;156;p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7676223" y="5836898"/>
            <a:ext cx="466435" cy="2385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4" name="Ellipse 52"/>
          <p:cNvSpPr/>
          <p:nvPr/>
        </p:nvSpPr>
        <p:spPr>
          <a:xfrm>
            <a:off x="8084557" y="1010457"/>
            <a:ext cx="304915" cy="24729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4</a:t>
            </a:r>
          </a:p>
        </p:txBody>
      </p:sp>
      <p:pic>
        <p:nvPicPr>
          <p:cNvPr id="35" name="Image 65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42506" y="5807784"/>
            <a:ext cx="481230" cy="265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Rectangle à coins arrondis 68"/>
          <p:cNvSpPr/>
          <p:nvPr/>
        </p:nvSpPr>
        <p:spPr>
          <a:xfrm>
            <a:off x="3147515" y="4616615"/>
            <a:ext cx="2497052" cy="117219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BD1399">
              <a:alpha val="9000"/>
            </a:srgbClr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 à coins arrondis 69"/>
          <p:cNvSpPr/>
          <p:nvPr/>
        </p:nvSpPr>
        <p:spPr>
          <a:xfrm>
            <a:off x="3189728" y="3909389"/>
            <a:ext cx="2423900" cy="1131103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FFD96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8" name="Connecteur droit avec flèche 70"/>
          <p:cNvCxnSpPr/>
          <p:nvPr/>
        </p:nvCxnSpPr>
        <p:spPr>
          <a:xfrm flipH="1" flipV="1">
            <a:off x="5612230" y="4431657"/>
            <a:ext cx="908310" cy="4819"/>
          </a:xfrm>
          <a:prstGeom prst="straightConnector1">
            <a:avLst/>
          </a:prstGeom>
          <a:noFill/>
          <a:ln w="38103" cap="flat">
            <a:solidFill>
              <a:srgbClr val="FFD966"/>
            </a:solidFill>
            <a:prstDash val="solid"/>
            <a:miter/>
            <a:tailEnd type="arrow"/>
          </a:ln>
        </p:spPr>
      </p:cxnSp>
      <p:sp>
        <p:nvSpPr>
          <p:cNvPr id="39" name="Rectangle 71"/>
          <p:cNvSpPr/>
          <p:nvPr/>
        </p:nvSpPr>
        <p:spPr>
          <a:xfrm>
            <a:off x="3259625" y="5040492"/>
            <a:ext cx="1114114" cy="784829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Lettres de liaison de sortie,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Ordonnances de sortie (médicaments et soins)</a:t>
            </a:r>
          </a:p>
        </p:txBody>
      </p:sp>
      <p:sp>
        <p:nvSpPr>
          <p:cNvPr id="40" name="Ellipse 72"/>
          <p:cNvSpPr/>
          <p:nvPr/>
        </p:nvSpPr>
        <p:spPr>
          <a:xfrm>
            <a:off x="6408307" y="3788898"/>
            <a:ext cx="278087" cy="23619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5</a:t>
            </a:r>
          </a:p>
        </p:txBody>
      </p:sp>
      <p:sp>
        <p:nvSpPr>
          <p:cNvPr id="41" name="ZoneTexte 74"/>
          <p:cNvSpPr txBox="1"/>
          <p:nvPr/>
        </p:nvSpPr>
        <p:spPr>
          <a:xfrm>
            <a:off x="3294144" y="4437372"/>
            <a:ext cx="2080086" cy="4001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 Médecin Traitant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000" b="0" i="0" u="none" strike="noStrike" kern="1200" cap="none" spc="0" normalizeH="0" baseline="0" noProof="0" smtClean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Consultation de suivi</a:t>
            </a:r>
          </a:p>
        </p:txBody>
      </p:sp>
      <p:sp>
        <p:nvSpPr>
          <p:cNvPr id="42" name="Rectangle 77"/>
          <p:cNvSpPr/>
          <p:nvPr/>
        </p:nvSpPr>
        <p:spPr>
          <a:xfrm>
            <a:off x="4359100" y="5058634"/>
            <a:ext cx="1114114" cy="507830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Renouvellement d’ordonnance, Volet de synthèse médical</a:t>
            </a:r>
          </a:p>
        </p:txBody>
      </p:sp>
      <p:pic>
        <p:nvPicPr>
          <p:cNvPr id="43" name="Google Shape;156;p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9062828" y="2852571"/>
            <a:ext cx="466435" cy="238585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pic>
        <p:nvPicPr>
          <p:cNvPr id="44" name="Google Shape;156;p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4448519" y="5834064"/>
            <a:ext cx="466435" cy="2385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5" name="Image 8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14811" y="5804949"/>
            <a:ext cx="481230" cy="2653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6" name="Google Shape;156;p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10593726" y="5831951"/>
            <a:ext cx="466435" cy="2385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7" name="Image 84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0018" y="5802846"/>
            <a:ext cx="481230" cy="2653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8" name="Google Shape;156;p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2173053" y="2684650"/>
            <a:ext cx="466435" cy="2385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9" name="Image 86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2708" y="2655499"/>
            <a:ext cx="481230" cy="26538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0" name="Rectangle à coins arrondis 87"/>
          <p:cNvSpPr/>
          <p:nvPr/>
        </p:nvSpPr>
        <p:spPr>
          <a:xfrm flipV="1">
            <a:off x="1292851" y="4808290"/>
            <a:ext cx="1615251" cy="947236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9EAF6"/>
          </a:solidFill>
          <a:ln w="28575" cap="flat">
            <a:solidFill>
              <a:srgbClr val="F9EAF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1800" b="0" i="0" u="none" strike="noStrike" kern="120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ZoneTexte 88"/>
          <p:cNvSpPr txBox="1"/>
          <p:nvPr/>
        </p:nvSpPr>
        <p:spPr>
          <a:xfrm>
            <a:off x="1277919" y="5093125"/>
            <a:ext cx="1665579" cy="369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Complétion du profil médical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et directives anticipés</a:t>
            </a:r>
            <a:endParaRPr kumimoji="0" lang="fr-FR" sz="900" b="1" i="0" u="none" strike="noStrike" kern="1200" cap="none" spc="0" normalizeH="0" baseline="0" noProof="0" dirty="0" smtClean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Blogger Sans Light" pitchFamily="2"/>
              <a:ea typeface="Blogger Sans Light" pitchFamily="2"/>
              <a:cs typeface="+mn-cs"/>
            </a:endParaRPr>
          </a:p>
        </p:txBody>
      </p:sp>
      <p:sp>
        <p:nvSpPr>
          <p:cNvPr id="52" name="Rectangle à coins arrondis 51"/>
          <p:cNvSpPr/>
          <p:nvPr/>
        </p:nvSpPr>
        <p:spPr>
          <a:xfrm>
            <a:off x="1280955" y="3944246"/>
            <a:ext cx="1630823" cy="104496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FFD96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9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Usager à domicile</a:t>
            </a:r>
          </a:p>
        </p:txBody>
      </p:sp>
      <p:sp>
        <p:nvSpPr>
          <p:cNvPr id="53" name="Ellipse 147"/>
          <p:cNvSpPr/>
          <p:nvPr/>
        </p:nvSpPr>
        <p:spPr>
          <a:xfrm>
            <a:off x="1149318" y="3865827"/>
            <a:ext cx="288310" cy="23722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1</a:t>
            </a:r>
          </a:p>
        </p:txBody>
      </p:sp>
      <p:pic>
        <p:nvPicPr>
          <p:cNvPr id="54" name="Google Shape;156;p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1824392" y="5838325"/>
            <a:ext cx="466435" cy="2385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5" name="ZoneTexte 61"/>
          <p:cNvSpPr txBox="1"/>
          <p:nvPr/>
        </p:nvSpPr>
        <p:spPr>
          <a:xfrm>
            <a:off x="521619" y="2193042"/>
            <a:ext cx="1767398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Vaccination, antécédents, directives anticipées</a:t>
            </a:r>
          </a:p>
        </p:txBody>
      </p:sp>
      <p:sp>
        <p:nvSpPr>
          <p:cNvPr id="56" name="Rectangle à coins arrondis 64"/>
          <p:cNvSpPr/>
          <p:nvPr/>
        </p:nvSpPr>
        <p:spPr>
          <a:xfrm>
            <a:off x="4646880" y="1141546"/>
            <a:ext cx="1630823" cy="98332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 w="19046" cap="flat">
            <a:solidFill>
              <a:srgbClr val="FFD966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fr-FR" sz="9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itchFamily="3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/>
                <a:ea typeface="+mn-ea"/>
                <a:cs typeface="+mn-cs"/>
              </a:rPr>
              <a:t>Usager à domicile</a:t>
            </a:r>
          </a:p>
        </p:txBody>
      </p:sp>
      <p:sp>
        <p:nvSpPr>
          <p:cNvPr id="57" name="Ellipse 66"/>
          <p:cNvSpPr/>
          <p:nvPr/>
        </p:nvSpPr>
        <p:spPr>
          <a:xfrm>
            <a:off x="4515243" y="1063127"/>
            <a:ext cx="288310" cy="237222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3</a:t>
            </a:r>
          </a:p>
        </p:txBody>
      </p:sp>
      <p:pic>
        <p:nvPicPr>
          <p:cNvPr id="58" name="Image 7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213" y="4065212"/>
            <a:ext cx="378717" cy="3572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9" name="Image 91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2319" y="4032979"/>
            <a:ext cx="350571" cy="3099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0" name="Image 98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5964" y="1213308"/>
            <a:ext cx="350571" cy="30998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1" name="ZoneTexte 107"/>
          <p:cNvSpPr txBox="1"/>
          <p:nvPr/>
        </p:nvSpPr>
        <p:spPr>
          <a:xfrm>
            <a:off x="4620838" y="2208038"/>
            <a:ext cx="1665579" cy="2308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Ordonnances de sortie</a:t>
            </a:r>
          </a:p>
        </p:txBody>
      </p:sp>
      <p:pic>
        <p:nvPicPr>
          <p:cNvPr id="62" name="Google Shape;156;p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5168042" y="2634871"/>
            <a:ext cx="466435" cy="238585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3" name="Connecteur droit avec flèche 113"/>
          <p:cNvCxnSpPr>
            <a:endCxn id="5" idx="0"/>
          </p:cNvCxnSpPr>
          <p:nvPr/>
        </p:nvCxnSpPr>
        <p:spPr>
          <a:xfrm flipH="1">
            <a:off x="7732486" y="2807555"/>
            <a:ext cx="1340968" cy="1124995"/>
          </a:xfrm>
          <a:prstGeom prst="straightConnector1">
            <a:avLst/>
          </a:prstGeom>
          <a:noFill/>
          <a:ln w="38103" cap="flat">
            <a:solidFill>
              <a:srgbClr val="FFD966"/>
            </a:solidFill>
            <a:prstDash val="solid"/>
            <a:miter/>
            <a:tailEnd type="arrow"/>
          </a:ln>
        </p:spPr>
      </p:cxnSp>
      <p:sp>
        <p:nvSpPr>
          <p:cNvPr id="64" name="Ellipse 114"/>
          <p:cNvSpPr/>
          <p:nvPr/>
        </p:nvSpPr>
        <p:spPr>
          <a:xfrm>
            <a:off x="9365979" y="3920023"/>
            <a:ext cx="278087" cy="23619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5</a:t>
            </a:r>
          </a:p>
        </p:txBody>
      </p:sp>
      <p:sp>
        <p:nvSpPr>
          <p:cNvPr id="65" name="Ellipse 53"/>
          <p:cNvSpPr/>
          <p:nvPr/>
        </p:nvSpPr>
        <p:spPr>
          <a:xfrm>
            <a:off x="3103007" y="3841248"/>
            <a:ext cx="278087" cy="236198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C000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logger Sans Medium" pitchFamily="2"/>
                <a:ea typeface="Blogger Sans Medium" pitchFamily="2"/>
                <a:cs typeface="+mn-cs"/>
              </a:rPr>
              <a:t>6</a:t>
            </a:r>
          </a:p>
        </p:txBody>
      </p:sp>
      <p:pic>
        <p:nvPicPr>
          <p:cNvPr id="66" name="Image 80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29120" y="2850888"/>
            <a:ext cx="481230" cy="265386"/>
          </a:xfrm>
          <a:prstGeom prst="rect">
            <a:avLst/>
          </a:prstGeom>
          <a:solidFill>
            <a:srgbClr val="FFFFFF"/>
          </a:solidFill>
          <a:ln cap="flat">
            <a:noFill/>
          </a:ln>
        </p:spPr>
      </p:pic>
      <p:pic>
        <p:nvPicPr>
          <p:cNvPr id="67" name="Image 122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2476" y="1257748"/>
            <a:ext cx="525697" cy="36545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9" name="Google Shape;156;p3">
            <a:extLst>
              <a:ext uri="{FF2B5EF4-FFF2-40B4-BE49-F238E27FC236}">
                <a16:creationId xmlns:a16="http://schemas.microsoft.com/office/drawing/2014/main" id="{00000000-0000-0000-0000-00000000000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rcRect/>
          <a:stretch>
            <a:fillRect/>
          </a:stretch>
        </p:blipFill>
        <p:spPr>
          <a:xfrm>
            <a:off x="155576" y="99159"/>
            <a:ext cx="1378137" cy="81060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0" name="ZoneTexte 69"/>
          <p:cNvSpPr txBox="1"/>
          <p:nvPr/>
        </p:nvSpPr>
        <p:spPr>
          <a:xfrm>
            <a:off x="5376107" y="5961331"/>
            <a:ext cx="1559655" cy="576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Documents déposés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fr-FR" sz="11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logger Sans Light" pitchFamily="2"/>
                <a:ea typeface="Blogger Sans Light" pitchFamily="2"/>
                <a:cs typeface="+mn-cs"/>
              </a:rPr>
              <a:t>Documents consultés</a:t>
            </a:r>
            <a:endParaRPr kumimoji="0" lang="fr-FR" sz="11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logger Sans Light" pitchFamily="2"/>
              <a:ea typeface="Blogger Sans Light" pitchFamily="2"/>
              <a:cs typeface="+mn-cs"/>
            </a:endParaRPr>
          </a:p>
        </p:txBody>
      </p:sp>
      <p:pic>
        <p:nvPicPr>
          <p:cNvPr id="2050" name="Image 20" descr="image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7" y="6314079"/>
            <a:ext cx="170180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247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avec flèche 4"/>
          <p:cNvCxnSpPr>
            <a:stCxn id="2" idx="0"/>
          </p:cNvCxnSpPr>
          <p:nvPr/>
        </p:nvCxnSpPr>
        <p:spPr>
          <a:xfrm>
            <a:off x="440476" y="2387981"/>
            <a:ext cx="0" cy="2901774"/>
          </a:xfrm>
          <a:prstGeom prst="straightConnector1">
            <a:avLst/>
          </a:prstGeom>
          <a:noFill/>
          <a:ln w="25400" cap="flat">
            <a:solidFill>
              <a:schemeClr val="tx1">
                <a:lumMod val="40000"/>
                <a:lumOff val="60000"/>
              </a:schemeClr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4" name="Google Shape;174;p14"/>
          <p:cNvSpPr txBox="1">
            <a:spLocks noGrp="1"/>
          </p:cNvSpPr>
          <p:nvPr>
            <p:ph type="title"/>
          </p:nvPr>
        </p:nvSpPr>
        <p:spPr>
          <a:xfrm>
            <a:off x="2313517" y="16625"/>
            <a:ext cx="9475360" cy="1133400"/>
          </a:xfrm>
          <a:prstGeom prst="rect">
            <a:avLst/>
          </a:prstGeom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/>
              <a:t>Les usages Mon espace santé au sein de ma pratique</a:t>
            </a:r>
            <a:endParaRPr dirty="0"/>
          </a:p>
        </p:txBody>
      </p:sp>
      <p:sp>
        <p:nvSpPr>
          <p:cNvPr id="175" name="Google Shape;175;p14"/>
          <p:cNvSpPr txBox="1">
            <a:spLocks noGrp="1"/>
          </p:cNvSpPr>
          <p:nvPr>
            <p:ph type="sldNum" idx="12"/>
          </p:nvPr>
        </p:nvSpPr>
        <p:spPr>
          <a:xfrm>
            <a:off x="11620482" y="6344103"/>
            <a:ext cx="469800" cy="24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fr-FR" sz="1000" b="0" i="0" u="none" strike="noStrike" kern="1200" cap="none" spc="0" normalizeH="0" baseline="0" noProof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sz="1000" b="0" i="0" u="none" strike="noStrike" kern="1200" cap="none" spc="0" normalizeH="0" baseline="0" noProof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206476" y="2387981"/>
            <a:ext cx="468000" cy="468000"/>
          </a:xfrm>
          <a:prstGeom prst="ellipse">
            <a:avLst/>
          </a:prstGeom>
          <a:solidFill>
            <a:srgbClr val="2F75B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1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6" name="Ellipse 5"/>
          <p:cNvSpPr/>
          <p:nvPr/>
        </p:nvSpPr>
        <p:spPr>
          <a:xfrm>
            <a:off x="206476" y="3406177"/>
            <a:ext cx="468000" cy="447219"/>
          </a:xfrm>
          <a:prstGeom prst="ellipse">
            <a:avLst/>
          </a:prstGeom>
          <a:solidFill>
            <a:srgbClr val="2F75B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2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206476" y="4413983"/>
            <a:ext cx="468000" cy="447219"/>
          </a:xfrm>
          <a:prstGeom prst="ellipse">
            <a:avLst/>
          </a:prstGeom>
          <a:solidFill>
            <a:srgbClr val="2F75B5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3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943896" y="2185964"/>
            <a:ext cx="4601498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75B5"/>
                </a:solidFill>
                <a:effectLst/>
                <a:uLnTx/>
                <a:uFillTx/>
                <a:latin typeface="Helvetica Neue"/>
                <a:sym typeface="Helvetica Neue"/>
              </a:rPr>
              <a:t>Qualification de l’INS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Au service des admissions (taux de qualification INS : </a:t>
            </a:r>
            <a:r>
              <a:rPr kumimoji="0" lang="fr-FR" sz="1600" b="0" i="1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</a:rPr>
              <a:t>84.96 </a:t>
            </a:r>
            <a:r>
              <a:rPr kumimoji="0" lang="fr-FR" sz="16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</a:rPr>
              <a:t>% en juin 2023)</a:t>
            </a:r>
            <a:endParaRPr kumimoji="0" lang="fr-FR" sz="1600" b="0" i="1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943896" y="3332268"/>
            <a:ext cx="4601498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75B5"/>
                </a:solidFill>
                <a:effectLst/>
                <a:uLnTx/>
                <a:uFillTx/>
                <a:latin typeface="Helvetica Neue"/>
                <a:sym typeface="Helvetica Neue"/>
              </a:rPr>
              <a:t>Consultation du dossier médical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Accès au DMP depuis </a:t>
            </a: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le portail web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943896" y="4093854"/>
            <a:ext cx="4601498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F75B5"/>
                </a:solidFill>
                <a:effectLst/>
                <a:uLnTx/>
                <a:uFillTx/>
                <a:latin typeface="Helvetica Neue"/>
                <a:sym typeface="Helvetica Neue"/>
              </a:rPr>
              <a:t>Alimentation du dossier médical </a:t>
            </a:r>
          </a:p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Automatique dès que les documents sont validés dans le DPI (Taux d’alimentation de la lettre de liaison : 89% en décembre 2022)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6220570" y="2250232"/>
            <a:ext cx="5738192" cy="29649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2F75B5"/>
                </a:solidFill>
                <a:effectLst/>
                <a:uLnTx/>
                <a:uFillTx/>
                <a:latin typeface="Helvetica Neue"/>
                <a:sym typeface="Helvetica Neue"/>
              </a:rPr>
              <a:t>Actions  récemment réalisées à l’Hôpital les Magnolias (Essonne) pour sensibiliser les professionnels de santé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Présentation de Mon espace santé en CME 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 Commande de carte CPS pour tous les médecins de l’établissement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Installation du logiciel </a:t>
            </a:r>
            <a:r>
              <a:rPr kumimoji="0" lang="fr-F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</a:t>
            </a:r>
            <a:r>
              <a:rPr kumimoji="0" lang="fr-FR" sz="1400" b="0" i="1" u="none" strike="noStrike" kern="1200" cap="none" spc="0" normalizeH="0" baseline="0" noProof="0" dirty="0" err="1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ryptolib</a:t>
            </a: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 </a:t>
            </a:r>
            <a:r>
              <a:rPr kumimoji="0" lang="fr-FR" sz="1400" b="0" i="1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CPS sur l’ensemble des ordinateurs des médecins 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Sensibilisation Mon espace santé lors de la journée partenariale santé de proximité le 27 juin en présence de tous les acteurs du territoire (hospitaliers, DAC, EHPAD, ESMS…)</a:t>
            </a:r>
          </a:p>
          <a:p>
            <a:pPr marL="285750" marR="0" lvl="0" indent="-285750" algn="l" defTabSz="2438338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Travail partenarial avec le SESAN (Grades Île-de-France): élaboration de cas d’usage, appui du coordonnateur Mon espace santé …</a:t>
            </a:r>
            <a:endParaRPr kumimoji="0" lang="fr-FR" sz="1400" b="0" i="1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565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2313517" y="16625"/>
            <a:ext cx="9207923" cy="1040898"/>
          </a:xfrm>
        </p:spPr>
        <p:txBody>
          <a:bodyPr/>
          <a:lstStyle/>
          <a:p>
            <a:r>
              <a:rPr lang="fr-FR" dirty="0" smtClean="0"/>
              <a:t>Captures d’écran Dossier patient informatisé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6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58" y="1565088"/>
            <a:ext cx="8018872" cy="3504414"/>
          </a:xfrm>
          <a:prstGeom prst="rect">
            <a:avLst/>
          </a:prstGeom>
        </p:spPr>
      </p:pic>
      <p:pic>
        <p:nvPicPr>
          <p:cNvPr id="8" name="Image 7" descr="Une image contenant texte, Police, capture d’écran, logiciel&#10;&#10;Description générée automatiquement"/>
          <p:cNvPicPr/>
          <p:nvPr/>
        </p:nvPicPr>
        <p:blipFill>
          <a:blip r:embed="rId3"/>
          <a:stretch>
            <a:fillRect/>
          </a:stretch>
        </p:blipFill>
        <p:spPr>
          <a:xfrm>
            <a:off x="5458226" y="4271832"/>
            <a:ext cx="5332095" cy="183388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544250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59;p21"/>
          <p:cNvSpPr/>
          <p:nvPr/>
        </p:nvSpPr>
        <p:spPr>
          <a:xfrm>
            <a:off x="659854" y="3468650"/>
            <a:ext cx="4965091" cy="2579134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EFF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" name="Google Shape;263;p21"/>
          <p:cNvSpPr/>
          <p:nvPr/>
        </p:nvSpPr>
        <p:spPr>
          <a:xfrm>
            <a:off x="659855" y="2214133"/>
            <a:ext cx="4965090" cy="1172001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FEFF7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264;p21"/>
          <p:cNvSpPr txBox="1"/>
          <p:nvPr/>
        </p:nvSpPr>
        <p:spPr>
          <a:xfrm>
            <a:off x="791941" y="2229046"/>
            <a:ext cx="1768602" cy="3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400"/>
              <a:buFont typeface="Helvetica Neue"/>
              <a:buNone/>
            </a:pPr>
            <a:r>
              <a:rPr lang="fr-FR" sz="1600" b="1" i="0" u="none" strike="noStrike" cap="none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Pour les patients</a:t>
            </a:r>
            <a:endParaRPr sz="1600" b="1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Google Shape;265;p21"/>
          <p:cNvSpPr txBox="1"/>
          <p:nvPr/>
        </p:nvSpPr>
        <p:spPr>
          <a:xfrm>
            <a:off x="791941" y="2633000"/>
            <a:ext cx="4970914" cy="702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Mon espace santé permet aux patients de s’approprier leur dossier médical (même pour les patients âgés) </a:t>
            </a: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Transmission rapide et sécurisée des documents</a:t>
            </a:r>
          </a:p>
        </p:txBody>
      </p:sp>
      <p:sp>
        <p:nvSpPr>
          <p:cNvPr id="33" name="Google Shape;266;p21"/>
          <p:cNvSpPr txBox="1"/>
          <p:nvPr/>
        </p:nvSpPr>
        <p:spPr>
          <a:xfrm>
            <a:off x="791941" y="3538804"/>
            <a:ext cx="2479417" cy="3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1400"/>
              <a:buFont typeface="Helvetica Neue"/>
              <a:buNone/>
            </a:pPr>
            <a:r>
              <a:rPr lang="fr-FR" sz="1600" b="1" i="0" u="none" strike="noStrike" cap="none" dirty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Pour </a:t>
            </a:r>
            <a:r>
              <a:rPr lang="fr-FR" sz="1600" b="1" i="0" u="none" strike="noStrike" cap="none" dirty="0" smtClean="0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 professionnels</a:t>
            </a:r>
            <a:endParaRPr sz="1600" b="1" i="0" u="none" strike="noStrike" cap="none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" name="Google Shape;267;p21"/>
          <p:cNvSpPr txBox="1"/>
          <p:nvPr/>
        </p:nvSpPr>
        <p:spPr>
          <a:xfrm>
            <a:off x="745838" y="4016157"/>
            <a:ext cx="4841474" cy="1903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171450" lvl="0" indent="-1714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Accès à l’historique du dossier médical et aux informations de santé du patient notamment dans des cas où les patients sont confus, déménagent ou changent de médecin référent : </a:t>
            </a:r>
          </a:p>
          <a:p>
            <a:pPr marL="742950" lvl="1" indent="-285750">
              <a:buClr>
                <a:srgbClr val="5E5E5E"/>
              </a:buClr>
              <a:buSzPts val="1200"/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Lettres de liaison, ordonnances de sortie</a:t>
            </a:r>
          </a:p>
          <a:p>
            <a:pPr marL="742950" lvl="1" indent="-285750">
              <a:buClr>
                <a:srgbClr val="5E5E5E"/>
              </a:buClr>
              <a:buSzPts val="1200"/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Courriers de consultation</a:t>
            </a:r>
          </a:p>
          <a:p>
            <a:pPr marL="742950" lvl="1" indent="-285750">
              <a:buClr>
                <a:srgbClr val="5E5E5E"/>
              </a:buClr>
              <a:buSzPts val="1200"/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Directives anticipées</a:t>
            </a:r>
          </a:p>
          <a:p>
            <a:pPr marL="742950" lvl="1" indent="-285750">
              <a:buClr>
                <a:srgbClr val="5E5E5E"/>
              </a:buClr>
              <a:buSzPts val="1200"/>
              <a:buFont typeface="Arial" panose="020B0604020202020204" pitchFamily="34" charset="0"/>
              <a:buChar char="•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Délivrances de médicaments</a:t>
            </a:r>
          </a:p>
          <a:p>
            <a:pPr marL="28575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Mon espace santé est un levier pour améliorer la transmission des documents au patient  </a:t>
            </a:r>
            <a:endParaRPr lang="fr-FR" sz="1300" dirty="0">
              <a:solidFill>
                <a:srgbClr val="5E5E5E"/>
              </a:solidFill>
              <a:sym typeface="Helvetica Neue"/>
            </a:endParaRPr>
          </a:p>
        </p:txBody>
      </p:sp>
      <p:sp>
        <p:nvSpPr>
          <p:cNvPr id="182" name="Google Shape;182;p15"/>
          <p:cNvSpPr txBox="1">
            <a:spLocks noGrp="1"/>
          </p:cNvSpPr>
          <p:nvPr>
            <p:ph type="title"/>
          </p:nvPr>
        </p:nvSpPr>
        <p:spPr>
          <a:xfrm>
            <a:off x="2313517" y="16625"/>
            <a:ext cx="9465528" cy="1133400"/>
          </a:xfrm>
          <a:prstGeom prst="rect">
            <a:avLst/>
          </a:prstGeom>
        </p:spPr>
        <p:txBody>
          <a:bodyPr spcFirstLastPara="1" wrap="square" lIns="50800" tIns="50800" rIns="50800" bIns="508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smtClean="0"/>
              <a:t>Les bénéfices et perspectives à venir </a:t>
            </a:r>
            <a:endParaRPr dirty="0"/>
          </a:p>
        </p:txBody>
      </p:sp>
      <p:sp>
        <p:nvSpPr>
          <p:cNvPr id="183" name="Google Shape;183;p15"/>
          <p:cNvSpPr txBox="1">
            <a:spLocks noGrp="1"/>
          </p:cNvSpPr>
          <p:nvPr>
            <p:ph type="sldNum" idx="12"/>
          </p:nvPr>
        </p:nvSpPr>
        <p:spPr>
          <a:xfrm>
            <a:off x="11620482" y="6344103"/>
            <a:ext cx="469800" cy="24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7</a:t>
            </a:fld>
            <a:endParaRPr/>
          </a:p>
        </p:txBody>
      </p:sp>
      <p:sp>
        <p:nvSpPr>
          <p:cNvPr id="28" name="Google Shape;261;p21"/>
          <p:cNvSpPr/>
          <p:nvPr/>
        </p:nvSpPr>
        <p:spPr>
          <a:xfrm>
            <a:off x="53032" y="1643196"/>
            <a:ext cx="738909" cy="640990"/>
          </a:xfrm>
          <a:prstGeom prst="teardrop">
            <a:avLst>
              <a:gd name="adj" fmla="val 100000"/>
            </a:avLst>
          </a:prstGeom>
          <a:solidFill>
            <a:srgbClr val="DF2680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" name="Google Shape;262;p21"/>
          <p:cNvSpPr txBox="1"/>
          <p:nvPr/>
        </p:nvSpPr>
        <p:spPr>
          <a:xfrm>
            <a:off x="892451" y="1712111"/>
            <a:ext cx="4499899" cy="37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2680"/>
              </a:buClr>
              <a:buSzPts val="1600"/>
              <a:buFont typeface="Helvetica Neue"/>
              <a:buNone/>
            </a:pPr>
            <a:r>
              <a:rPr lang="fr-FR" b="1" i="0" u="none" strike="noStrike" cap="none" dirty="0">
                <a:solidFill>
                  <a:srgbClr val="DF26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 </a:t>
            </a:r>
            <a:r>
              <a:rPr lang="fr-FR" b="1" i="0" u="none" strike="noStrike" cap="none" dirty="0" smtClean="0">
                <a:solidFill>
                  <a:srgbClr val="DF268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bénéfices apportés par les usages</a:t>
            </a:r>
            <a:endParaRPr sz="2000" dirty="0"/>
          </a:p>
        </p:txBody>
      </p:sp>
      <p:grpSp>
        <p:nvGrpSpPr>
          <p:cNvPr id="5" name="Groupe 4"/>
          <p:cNvGrpSpPr/>
          <p:nvPr/>
        </p:nvGrpSpPr>
        <p:grpSpPr>
          <a:xfrm>
            <a:off x="235132" y="1743080"/>
            <a:ext cx="424723" cy="430928"/>
            <a:chOff x="2834741" y="2648274"/>
            <a:chExt cx="424723" cy="430928"/>
          </a:xfrm>
          <a:solidFill>
            <a:schemeClr val="bg1"/>
          </a:solidFill>
        </p:grpSpPr>
        <p:grpSp>
          <p:nvGrpSpPr>
            <p:cNvPr id="6" name="Group 51"/>
            <p:cNvGrpSpPr>
              <a:grpSpLocks noChangeAspect="1"/>
            </p:cNvGrpSpPr>
            <p:nvPr/>
          </p:nvGrpSpPr>
          <p:grpSpPr bwMode="auto">
            <a:xfrm>
              <a:off x="2834741" y="2648274"/>
              <a:ext cx="424723" cy="430928"/>
              <a:chOff x="2919" y="1217"/>
              <a:chExt cx="1848" cy="1875"/>
            </a:xfrm>
            <a:grpFill/>
          </p:grpSpPr>
          <p:sp>
            <p:nvSpPr>
              <p:cNvPr id="20" name="Freeform 52"/>
              <p:cNvSpPr>
                <a:spLocks noEditPoints="1"/>
              </p:cNvSpPr>
              <p:nvPr/>
            </p:nvSpPr>
            <p:spPr bwMode="auto">
              <a:xfrm>
                <a:off x="2919" y="1217"/>
                <a:ext cx="1848" cy="1875"/>
              </a:xfrm>
              <a:custGeom>
                <a:avLst/>
                <a:gdLst>
                  <a:gd name="T0" fmla="*/ 1420 w 1516"/>
                  <a:gd name="T1" fmla="*/ 507 h 1545"/>
                  <a:gd name="T2" fmla="*/ 1346 w 1516"/>
                  <a:gd name="T3" fmla="*/ 348 h 1545"/>
                  <a:gd name="T4" fmla="*/ 1119 w 1516"/>
                  <a:gd name="T5" fmla="*/ 157 h 1545"/>
                  <a:gd name="T6" fmla="*/ 751 w 1516"/>
                  <a:gd name="T7" fmla="*/ 81 h 1545"/>
                  <a:gd name="T8" fmla="*/ 553 w 1516"/>
                  <a:gd name="T9" fmla="*/ 164 h 1545"/>
                  <a:gd name="T10" fmla="*/ 0 w 1516"/>
                  <a:gd name="T11" fmla="*/ 850 h 1545"/>
                  <a:gd name="T12" fmla="*/ 695 w 1516"/>
                  <a:gd name="T13" fmla="*/ 1545 h 1545"/>
                  <a:gd name="T14" fmla="*/ 1334 w 1516"/>
                  <a:gd name="T15" fmla="*/ 1056 h 1545"/>
                  <a:gd name="T16" fmla="*/ 695 w 1516"/>
                  <a:gd name="T17" fmla="*/ 1497 h 1545"/>
                  <a:gd name="T18" fmla="*/ 685 w 1516"/>
                  <a:gd name="T19" fmla="*/ 1336 h 1545"/>
                  <a:gd name="T20" fmla="*/ 846 w 1516"/>
                  <a:gd name="T21" fmla="*/ 1229 h 1545"/>
                  <a:gd name="T22" fmla="*/ 863 w 1516"/>
                  <a:gd name="T23" fmla="*/ 1135 h 1545"/>
                  <a:gd name="T24" fmla="*/ 1080 w 1516"/>
                  <a:gd name="T25" fmla="*/ 1074 h 1545"/>
                  <a:gd name="T26" fmla="*/ 1350 w 1516"/>
                  <a:gd name="T27" fmla="*/ 997 h 1545"/>
                  <a:gd name="T28" fmla="*/ 1389 w 1516"/>
                  <a:gd name="T29" fmla="*/ 869 h 1545"/>
                  <a:gd name="T30" fmla="*/ 1494 w 1516"/>
                  <a:gd name="T31" fmla="*/ 667 h 1545"/>
                  <a:gd name="T32" fmla="*/ 875 w 1516"/>
                  <a:gd name="T33" fmla="*/ 270 h 1545"/>
                  <a:gd name="T34" fmla="*/ 48 w 1516"/>
                  <a:gd name="T35" fmla="*/ 850 h 1545"/>
                  <a:gd name="T36" fmla="*/ 594 w 1516"/>
                  <a:gd name="T37" fmla="*/ 392 h 1545"/>
                  <a:gd name="T38" fmla="*/ 453 w 1516"/>
                  <a:gd name="T39" fmla="*/ 634 h 1545"/>
                  <a:gd name="T40" fmla="*/ 288 w 1516"/>
                  <a:gd name="T41" fmla="*/ 743 h 1545"/>
                  <a:gd name="T42" fmla="*/ 638 w 1516"/>
                  <a:gd name="T43" fmla="*/ 1309 h 1545"/>
                  <a:gd name="T44" fmla="*/ 294 w 1516"/>
                  <a:gd name="T45" fmla="*/ 796 h 1545"/>
                  <a:gd name="T46" fmla="*/ 492 w 1516"/>
                  <a:gd name="T47" fmla="*/ 671 h 1545"/>
                  <a:gd name="T48" fmla="*/ 827 w 1516"/>
                  <a:gd name="T49" fmla="*/ 1178 h 1545"/>
                  <a:gd name="T50" fmla="*/ 1463 w 1516"/>
                  <a:gd name="T51" fmla="*/ 741 h 1545"/>
                  <a:gd name="T52" fmla="*/ 1352 w 1516"/>
                  <a:gd name="T53" fmla="*/ 836 h 1545"/>
                  <a:gd name="T54" fmla="*/ 868 w 1516"/>
                  <a:gd name="T55" fmla="*/ 1075 h 1545"/>
                  <a:gd name="T56" fmla="*/ 641 w 1516"/>
                  <a:gd name="T57" fmla="*/ 403 h 1545"/>
                  <a:gd name="T58" fmla="*/ 593 w 1516"/>
                  <a:gd name="T59" fmla="*/ 137 h 1545"/>
                  <a:gd name="T60" fmla="*/ 718 w 1516"/>
                  <a:gd name="T61" fmla="*/ 116 h 1545"/>
                  <a:gd name="T62" fmla="*/ 855 w 1516"/>
                  <a:gd name="T63" fmla="*/ 354 h 1545"/>
                  <a:gd name="T64" fmla="*/ 857 w 1516"/>
                  <a:gd name="T65" fmla="*/ 359 h 1545"/>
                  <a:gd name="T66" fmla="*/ 1232 w 1516"/>
                  <a:gd name="T67" fmla="*/ 215 h 1545"/>
                  <a:gd name="T68" fmla="*/ 1193 w 1516"/>
                  <a:gd name="T69" fmla="*/ 317 h 1545"/>
                  <a:gd name="T70" fmla="*/ 1142 w 1516"/>
                  <a:gd name="T71" fmla="*/ 350 h 1545"/>
                  <a:gd name="T72" fmla="*/ 1219 w 1516"/>
                  <a:gd name="T73" fmla="*/ 357 h 1545"/>
                  <a:gd name="T74" fmla="*/ 1316 w 1516"/>
                  <a:gd name="T75" fmla="*/ 422 h 1545"/>
                  <a:gd name="T76" fmla="*/ 1210 w 1516"/>
                  <a:gd name="T77" fmla="*/ 542 h 1545"/>
                  <a:gd name="T78" fmla="*/ 1255 w 1516"/>
                  <a:gd name="T79" fmla="*/ 541 h 1545"/>
                  <a:gd name="T80" fmla="*/ 1362 w 1516"/>
                  <a:gd name="T81" fmla="*/ 621 h 1545"/>
                  <a:gd name="T82" fmla="*/ 1291 w 1516"/>
                  <a:gd name="T83" fmla="*/ 668 h 1545"/>
                  <a:gd name="T84" fmla="*/ 1317 w 1516"/>
                  <a:gd name="T85" fmla="*/ 708 h 1545"/>
                  <a:gd name="T86" fmla="*/ 1414 w 1516"/>
                  <a:gd name="T87" fmla="*/ 666 h 15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516" h="1545">
                    <a:moveTo>
                      <a:pt x="1494" y="667"/>
                    </a:moveTo>
                    <a:cubicBezTo>
                      <a:pt x="1478" y="643"/>
                      <a:pt x="1454" y="626"/>
                      <a:pt x="1426" y="620"/>
                    </a:cubicBezTo>
                    <a:cubicBezTo>
                      <a:pt x="1444" y="585"/>
                      <a:pt x="1443" y="542"/>
                      <a:pt x="1420" y="507"/>
                    </a:cubicBezTo>
                    <a:cubicBezTo>
                      <a:pt x="1404" y="483"/>
                      <a:pt x="1379" y="467"/>
                      <a:pt x="1352" y="461"/>
                    </a:cubicBezTo>
                    <a:cubicBezTo>
                      <a:pt x="1357" y="451"/>
                      <a:pt x="1360" y="442"/>
                      <a:pt x="1362" y="431"/>
                    </a:cubicBezTo>
                    <a:cubicBezTo>
                      <a:pt x="1368" y="402"/>
                      <a:pt x="1362" y="373"/>
                      <a:pt x="1346" y="348"/>
                    </a:cubicBezTo>
                    <a:cubicBezTo>
                      <a:pt x="1330" y="324"/>
                      <a:pt x="1306" y="307"/>
                      <a:pt x="1278" y="301"/>
                    </a:cubicBezTo>
                    <a:cubicBezTo>
                      <a:pt x="1296" y="266"/>
                      <a:pt x="1295" y="223"/>
                      <a:pt x="1272" y="188"/>
                    </a:cubicBezTo>
                    <a:cubicBezTo>
                      <a:pt x="1239" y="137"/>
                      <a:pt x="1170" y="123"/>
                      <a:pt x="1119" y="157"/>
                    </a:cubicBezTo>
                    <a:cubicBezTo>
                      <a:pt x="1009" y="230"/>
                      <a:pt x="1009" y="230"/>
                      <a:pt x="1009" y="230"/>
                    </a:cubicBezTo>
                    <a:cubicBezTo>
                      <a:pt x="950" y="200"/>
                      <a:pt x="887" y="179"/>
                      <a:pt x="822" y="167"/>
                    </a:cubicBezTo>
                    <a:cubicBezTo>
                      <a:pt x="802" y="136"/>
                      <a:pt x="778" y="107"/>
                      <a:pt x="751" y="81"/>
                    </a:cubicBezTo>
                    <a:cubicBezTo>
                      <a:pt x="706" y="37"/>
                      <a:pt x="706" y="37"/>
                      <a:pt x="706" y="37"/>
                    </a:cubicBezTo>
                    <a:cubicBezTo>
                      <a:pt x="672" y="5"/>
                      <a:pt x="620" y="0"/>
                      <a:pt x="581" y="25"/>
                    </a:cubicBezTo>
                    <a:cubicBezTo>
                      <a:pt x="535" y="56"/>
                      <a:pt x="523" y="118"/>
                      <a:pt x="553" y="164"/>
                    </a:cubicBezTo>
                    <a:cubicBezTo>
                      <a:pt x="554" y="166"/>
                      <a:pt x="555" y="167"/>
                      <a:pt x="556" y="169"/>
                    </a:cubicBezTo>
                    <a:cubicBezTo>
                      <a:pt x="407" y="200"/>
                      <a:pt x="271" y="279"/>
                      <a:pt x="170" y="395"/>
                    </a:cubicBezTo>
                    <a:cubicBezTo>
                      <a:pt x="60" y="521"/>
                      <a:pt x="0" y="683"/>
                      <a:pt x="0" y="850"/>
                    </a:cubicBezTo>
                    <a:cubicBezTo>
                      <a:pt x="0" y="882"/>
                      <a:pt x="2" y="914"/>
                      <a:pt x="7" y="946"/>
                    </a:cubicBezTo>
                    <a:cubicBezTo>
                      <a:pt x="40" y="1189"/>
                      <a:pt x="202" y="1398"/>
                      <a:pt x="429" y="1492"/>
                    </a:cubicBezTo>
                    <a:cubicBezTo>
                      <a:pt x="513" y="1527"/>
                      <a:pt x="603" y="1545"/>
                      <a:pt x="695" y="1545"/>
                    </a:cubicBezTo>
                    <a:cubicBezTo>
                      <a:pt x="840" y="1545"/>
                      <a:pt x="980" y="1500"/>
                      <a:pt x="1098" y="1416"/>
                    </a:cubicBezTo>
                    <a:cubicBezTo>
                      <a:pt x="1214" y="1333"/>
                      <a:pt x="1300" y="1219"/>
                      <a:pt x="1348" y="1086"/>
                    </a:cubicBezTo>
                    <a:cubicBezTo>
                      <a:pt x="1353" y="1074"/>
                      <a:pt x="1346" y="1060"/>
                      <a:pt x="1334" y="1056"/>
                    </a:cubicBezTo>
                    <a:cubicBezTo>
                      <a:pt x="1322" y="1051"/>
                      <a:pt x="1308" y="1058"/>
                      <a:pt x="1304" y="1070"/>
                    </a:cubicBezTo>
                    <a:cubicBezTo>
                      <a:pt x="1259" y="1194"/>
                      <a:pt x="1178" y="1300"/>
                      <a:pt x="1070" y="1377"/>
                    </a:cubicBezTo>
                    <a:cubicBezTo>
                      <a:pt x="960" y="1456"/>
                      <a:pt x="830" y="1497"/>
                      <a:pt x="695" y="1497"/>
                    </a:cubicBezTo>
                    <a:cubicBezTo>
                      <a:pt x="625" y="1497"/>
                      <a:pt x="556" y="1486"/>
                      <a:pt x="490" y="1464"/>
                    </a:cubicBezTo>
                    <a:cubicBezTo>
                      <a:pt x="685" y="1336"/>
                      <a:pt x="685" y="1336"/>
                      <a:pt x="685" y="1336"/>
                    </a:cubicBezTo>
                    <a:cubicBezTo>
                      <a:pt x="685" y="1336"/>
                      <a:pt x="685" y="1336"/>
                      <a:pt x="685" y="1336"/>
                    </a:cubicBezTo>
                    <a:cubicBezTo>
                      <a:pt x="685" y="1336"/>
                      <a:pt x="685" y="1336"/>
                      <a:pt x="685" y="1336"/>
                    </a:cubicBezTo>
                    <a:cubicBezTo>
                      <a:pt x="846" y="1229"/>
                      <a:pt x="846" y="1229"/>
                      <a:pt x="846" y="1229"/>
                    </a:cubicBezTo>
                    <a:cubicBezTo>
                      <a:pt x="846" y="1229"/>
                      <a:pt x="846" y="1229"/>
                      <a:pt x="846" y="1229"/>
                    </a:cubicBezTo>
                    <a:cubicBezTo>
                      <a:pt x="861" y="1219"/>
                      <a:pt x="871" y="1204"/>
                      <a:pt x="874" y="1187"/>
                    </a:cubicBezTo>
                    <a:cubicBezTo>
                      <a:pt x="878" y="1170"/>
                      <a:pt x="874" y="1153"/>
                      <a:pt x="865" y="1138"/>
                    </a:cubicBezTo>
                    <a:cubicBezTo>
                      <a:pt x="863" y="1135"/>
                      <a:pt x="863" y="1135"/>
                      <a:pt x="863" y="1135"/>
                    </a:cubicBezTo>
                    <a:cubicBezTo>
                      <a:pt x="894" y="1114"/>
                      <a:pt x="894" y="1114"/>
                      <a:pt x="894" y="1114"/>
                    </a:cubicBezTo>
                    <a:cubicBezTo>
                      <a:pt x="916" y="1100"/>
                      <a:pt x="943" y="1094"/>
                      <a:pt x="970" y="1098"/>
                    </a:cubicBezTo>
                    <a:cubicBezTo>
                      <a:pt x="1008" y="1104"/>
                      <a:pt x="1047" y="1096"/>
                      <a:pt x="1080" y="1074"/>
                    </a:cubicBezTo>
                    <a:cubicBezTo>
                      <a:pt x="1340" y="902"/>
                      <a:pt x="1340" y="902"/>
                      <a:pt x="1340" y="902"/>
                    </a:cubicBezTo>
                    <a:cubicBezTo>
                      <a:pt x="1338" y="924"/>
                      <a:pt x="1335" y="947"/>
                      <a:pt x="1331" y="969"/>
                    </a:cubicBezTo>
                    <a:cubicBezTo>
                      <a:pt x="1328" y="982"/>
                      <a:pt x="1337" y="994"/>
                      <a:pt x="1350" y="997"/>
                    </a:cubicBezTo>
                    <a:cubicBezTo>
                      <a:pt x="1351" y="997"/>
                      <a:pt x="1353" y="997"/>
                      <a:pt x="1354" y="997"/>
                    </a:cubicBezTo>
                    <a:cubicBezTo>
                      <a:pt x="1366" y="997"/>
                      <a:pt x="1376" y="989"/>
                      <a:pt x="1378" y="978"/>
                    </a:cubicBezTo>
                    <a:cubicBezTo>
                      <a:pt x="1384" y="942"/>
                      <a:pt x="1388" y="906"/>
                      <a:pt x="1389" y="869"/>
                    </a:cubicBezTo>
                    <a:cubicBezTo>
                      <a:pt x="1463" y="821"/>
                      <a:pt x="1463" y="821"/>
                      <a:pt x="1463" y="821"/>
                    </a:cubicBezTo>
                    <a:cubicBezTo>
                      <a:pt x="1487" y="804"/>
                      <a:pt x="1504" y="779"/>
                      <a:pt x="1510" y="750"/>
                    </a:cubicBezTo>
                    <a:cubicBezTo>
                      <a:pt x="1516" y="721"/>
                      <a:pt x="1510" y="692"/>
                      <a:pt x="1494" y="667"/>
                    </a:cubicBezTo>
                    <a:close/>
                    <a:moveTo>
                      <a:pt x="962" y="261"/>
                    </a:moveTo>
                    <a:cubicBezTo>
                      <a:pt x="889" y="309"/>
                      <a:pt x="889" y="309"/>
                      <a:pt x="889" y="309"/>
                    </a:cubicBezTo>
                    <a:cubicBezTo>
                      <a:pt x="875" y="270"/>
                      <a:pt x="875" y="270"/>
                      <a:pt x="875" y="270"/>
                    </a:cubicBezTo>
                    <a:cubicBezTo>
                      <a:pt x="869" y="254"/>
                      <a:pt x="862" y="239"/>
                      <a:pt x="854" y="223"/>
                    </a:cubicBezTo>
                    <a:cubicBezTo>
                      <a:pt x="891" y="232"/>
                      <a:pt x="927" y="245"/>
                      <a:pt x="962" y="261"/>
                    </a:cubicBezTo>
                    <a:close/>
                    <a:moveTo>
                      <a:pt x="48" y="850"/>
                    </a:moveTo>
                    <a:cubicBezTo>
                      <a:pt x="48" y="694"/>
                      <a:pt x="104" y="544"/>
                      <a:pt x="206" y="426"/>
                    </a:cubicBezTo>
                    <a:cubicBezTo>
                      <a:pt x="303" y="315"/>
                      <a:pt x="435" y="240"/>
                      <a:pt x="579" y="214"/>
                    </a:cubicBezTo>
                    <a:cubicBezTo>
                      <a:pt x="603" y="270"/>
                      <a:pt x="608" y="332"/>
                      <a:pt x="594" y="392"/>
                    </a:cubicBezTo>
                    <a:cubicBezTo>
                      <a:pt x="536" y="644"/>
                      <a:pt x="536" y="644"/>
                      <a:pt x="536" y="644"/>
                    </a:cubicBezTo>
                    <a:cubicBezTo>
                      <a:pt x="527" y="634"/>
                      <a:pt x="515" y="627"/>
                      <a:pt x="502" y="625"/>
                    </a:cubicBezTo>
                    <a:cubicBezTo>
                      <a:pt x="484" y="621"/>
                      <a:pt x="467" y="624"/>
                      <a:pt x="453" y="634"/>
                    </a:cubicBezTo>
                    <a:cubicBezTo>
                      <a:pt x="288" y="743"/>
                      <a:pt x="288" y="743"/>
                      <a:pt x="288" y="743"/>
                    </a:cubicBezTo>
                    <a:cubicBezTo>
                      <a:pt x="288" y="743"/>
                      <a:pt x="288" y="743"/>
                      <a:pt x="288" y="743"/>
                    </a:cubicBezTo>
                    <a:cubicBezTo>
                      <a:pt x="288" y="743"/>
                      <a:pt x="288" y="743"/>
                      <a:pt x="288" y="743"/>
                    </a:cubicBezTo>
                    <a:cubicBezTo>
                      <a:pt x="50" y="901"/>
                      <a:pt x="50" y="901"/>
                      <a:pt x="50" y="901"/>
                    </a:cubicBezTo>
                    <a:cubicBezTo>
                      <a:pt x="48" y="884"/>
                      <a:pt x="48" y="867"/>
                      <a:pt x="48" y="850"/>
                    </a:cubicBezTo>
                    <a:close/>
                    <a:moveTo>
                      <a:pt x="638" y="1309"/>
                    </a:moveTo>
                    <a:cubicBezTo>
                      <a:pt x="436" y="1443"/>
                      <a:pt x="436" y="1443"/>
                      <a:pt x="436" y="1443"/>
                    </a:cubicBezTo>
                    <a:cubicBezTo>
                      <a:pt x="235" y="1355"/>
                      <a:pt x="91" y="1169"/>
                      <a:pt x="56" y="953"/>
                    </a:cubicBezTo>
                    <a:cubicBezTo>
                      <a:pt x="294" y="796"/>
                      <a:pt x="294" y="796"/>
                      <a:pt x="294" y="796"/>
                    </a:cubicBezTo>
                    <a:cubicBezTo>
                      <a:pt x="334" y="770"/>
                      <a:pt x="334" y="770"/>
                      <a:pt x="334" y="770"/>
                    </a:cubicBezTo>
                    <a:cubicBezTo>
                      <a:pt x="479" y="674"/>
                      <a:pt x="479" y="674"/>
                      <a:pt x="479" y="674"/>
                    </a:cubicBezTo>
                    <a:cubicBezTo>
                      <a:pt x="483" y="671"/>
                      <a:pt x="487" y="670"/>
                      <a:pt x="492" y="671"/>
                    </a:cubicBezTo>
                    <a:cubicBezTo>
                      <a:pt x="497" y="672"/>
                      <a:pt x="501" y="675"/>
                      <a:pt x="503" y="679"/>
                    </a:cubicBezTo>
                    <a:cubicBezTo>
                      <a:pt x="825" y="1165"/>
                      <a:pt x="825" y="1165"/>
                      <a:pt x="825" y="1165"/>
                    </a:cubicBezTo>
                    <a:cubicBezTo>
                      <a:pt x="827" y="1169"/>
                      <a:pt x="828" y="1173"/>
                      <a:pt x="827" y="1178"/>
                    </a:cubicBezTo>
                    <a:cubicBezTo>
                      <a:pt x="826" y="1182"/>
                      <a:pt x="824" y="1186"/>
                      <a:pt x="820" y="1189"/>
                    </a:cubicBezTo>
                    <a:cubicBezTo>
                      <a:pt x="678" y="1283"/>
                      <a:pt x="678" y="1283"/>
                      <a:pt x="678" y="1283"/>
                    </a:cubicBezTo>
                    <a:moveTo>
                      <a:pt x="1463" y="741"/>
                    </a:moveTo>
                    <a:cubicBezTo>
                      <a:pt x="1460" y="757"/>
                      <a:pt x="1450" y="771"/>
                      <a:pt x="1436" y="781"/>
                    </a:cubicBezTo>
                    <a:cubicBezTo>
                      <a:pt x="1352" y="836"/>
                      <a:pt x="1352" y="836"/>
                      <a:pt x="1352" y="836"/>
                    </a:cubicBezTo>
                    <a:cubicBezTo>
                      <a:pt x="1352" y="836"/>
                      <a:pt x="1352" y="836"/>
                      <a:pt x="1352" y="836"/>
                    </a:cubicBezTo>
                    <a:cubicBezTo>
                      <a:pt x="1053" y="1034"/>
                      <a:pt x="1053" y="1034"/>
                      <a:pt x="1053" y="1034"/>
                    </a:cubicBezTo>
                    <a:cubicBezTo>
                      <a:pt x="1031" y="1049"/>
                      <a:pt x="1004" y="1055"/>
                      <a:pt x="977" y="1051"/>
                    </a:cubicBezTo>
                    <a:cubicBezTo>
                      <a:pt x="939" y="1045"/>
                      <a:pt x="900" y="1053"/>
                      <a:pt x="868" y="1075"/>
                    </a:cubicBezTo>
                    <a:cubicBezTo>
                      <a:pt x="836" y="1095"/>
                      <a:pt x="836" y="1095"/>
                      <a:pt x="836" y="1095"/>
                    </a:cubicBezTo>
                    <a:cubicBezTo>
                      <a:pt x="573" y="697"/>
                      <a:pt x="573" y="697"/>
                      <a:pt x="573" y="697"/>
                    </a:cubicBezTo>
                    <a:cubicBezTo>
                      <a:pt x="641" y="403"/>
                      <a:pt x="641" y="403"/>
                      <a:pt x="641" y="403"/>
                    </a:cubicBezTo>
                    <a:cubicBezTo>
                      <a:pt x="658" y="327"/>
                      <a:pt x="649" y="247"/>
                      <a:pt x="616" y="178"/>
                    </a:cubicBezTo>
                    <a:cubicBezTo>
                      <a:pt x="615" y="177"/>
                      <a:pt x="615" y="176"/>
                      <a:pt x="615" y="176"/>
                    </a:cubicBezTo>
                    <a:cubicBezTo>
                      <a:pt x="608" y="162"/>
                      <a:pt x="601" y="150"/>
                      <a:pt x="593" y="137"/>
                    </a:cubicBezTo>
                    <a:cubicBezTo>
                      <a:pt x="577" y="113"/>
                      <a:pt x="583" y="81"/>
                      <a:pt x="607" y="65"/>
                    </a:cubicBezTo>
                    <a:cubicBezTo>
                      <a:pt x="628" y="52"/>
                      <a:pt x="655" y="54"/>
                      <a:pt x="672" y="71"/>
                    </a:cubicBezTo>
                    <a:cubicBezTo>
                      <a:pt x="718" y="116"/>
                      <a:pt x="718" y="116"/>
                      <a:pt x="718" y="116"/>
                    </a:cubicBezTo>
                    <a:cubicBezTo>
                      <a:pt x="767" y="163"/>
                      <a:pt x="806" y="223"/>
                      <a:pt x="830" y="287"/>
                    </a:cubicBezTo>
                    <a:cubicBezTo>
                      <a:pt x="855" y="354"/>
                      <a:pt x="855" y="354"/>
                      <a:pt x="855" y="354"/>
                    </a:cubicBezTo>
                    <a:cubicBezTo>
                      <a:pt x="855" y="354"/>
                      <a:pt x="855" y="354"/>
                      <a:pt x="855" y="354"/>
                    </a:cubicBezTo>
                    <a:cubicBezTo>
                      <a:pt x="855" y="355"/>
                      <a:pt x="855" y="355"/>
                      <a:pt x="855" y="355"/>
                    </a:cubicBezTo>
                    <a:cubicBezTo>
                      <a:pt x="855" y="355"/>
                      <a:pt x="856" y="356"/>
                      <a:pt x="856" y="356"/>
                    </a:cubicBezTo>
                    <a:cubicBezTo>
                      <a:pt x="856" y="357"/>
                      <a:pt x="857" y="358"/>
                      <a:pt x="857" y="359"/>
                    </a:cubicBezTo>
                    <a:cubicBezTo>
                      <a:pt x="865" y="370"/>
                      <a:pt x="879" y="373"/>
                      <a:pt x="890" y="366"/>
                    </a:cubicBezTo>
                    <a:cubicBezTo>
                      <a:pt x="1145" y="197"/>
                      <a:pt x="1145" y="197"/>
                      <a:pt x="1145" y="197"/>
                    </a:cubicBezTo>
                    <a:cubicBezTo>
                      <a:pt x="1174" y="178"/>
                      <a:pt x="1213" y="186"/>
                      <a:pt x="1232" y="215"/>
                    </a:cubicBezTo>
                    <a:cubicBezTo>
                      <a:pt x="1252" y="244"/>
                      <a:pt x="1244" y="283"/>
                      <a:pt x="1215" y="302"/>
                    </a:cubicBezTo>
                    <a:cubicBezTo>
                      <a:pt x="1193" y="317"/>
                      <a:pt x="1193" y="317"/>
                      <a:pt x="1193" y="317"/>
                    </a:cubicBezTo>
                    <a:cubicBezTo>
                      <a:pt x="1193" y="317"/>
                      <a:pt x="1193" y="317"/>
                      <a:pt x="1193" y="317"/>
                    </a:cubicBezTo>
                    <a:cubicBezTo>
                      <a:pt x="1143" y="349"/>
                      <a:pt x="1143" y="349"/>
                      <a:pt x="1143" y="349"/>
                    </a:cubicBezTo>
                    <a:cubicBezTo>
                      <a:pt x="1143" y="349"/>
                      <a:pt x="1143" y="349"/>
                      <a:pt x="1143" y="350"/>
                    </a:cubicBezTo>
                    <a:cubicBezTo>
                      <a:pt x="1143" y="350"/>
                      <a:pt x="1143" y="350"/>
                      <a:pt x="1142" y="350"/>
                    </a:cubicBezTo>
                    <a:cubicBezTo>
                      <a:pt x="1132" y="358"/>
                      <a:pt x="1129" y="372"/>
                      <a:pt x="1137" y="382"/>
                    </a:cubicBezTo>
                    <a:cubicBezTo>
                      <a:pt x="1144" y="393"/>
                      <a:pt x="1159" y="396"/>
                      <a:pt x="1170" y="389"/>
                    </a:cubicBezTo>
                    <a:cubicBezTo>
                      <a:pt x="1219" y="357"/>
                      <a:pt x="1219" y="357"/>
                      <a:pt x="1219" y="357"/>
                    </a:cubicBezTo>
                    <a:cubicBezTo>
                      <a:pt x="1233" y="347"/>
                      <a:pt x="1250" y="344"/>
                      <a:pt x="1266" y="347"/>
                    </a:cubicBezTo>
                    <a:cubicBezTo>
                      <a:pt x="1283" y="351"/>
                      <a:pt x="1297" y="360"/>
                      <a:pt x="1306" y="374"/>
                    </a:cubicBezTo>
                    <a:cubicBezTo>
                      <a:pt x="1316" y="388"/>
                      <a:pt x="1319" y="405"/>
                      <a:pt x="1316" y="422"/>
                    </a:cubicBezTo>
                    <a:cubicBezTo>
                      <a:pt x="1312" y="438"/>
                      <a:pt x="1303" y="452"/>
                      <a:pt x="1289" y="462"/>
                    </a:cubicBezTo>
                    <a:cubicBezTo>
                      <a:pt x="1217" y="509"/>
                      <a:pt x="1217" y="509"/>
                      <a:pt x="1217" y="509"/>
                    </a:cubicBezTo>
                    <a:cubicBezTo>
                      <a:pt x="1206" y="516"/>
                      <a:pt x="1203" y="531"/>
                      <a:pt x="1210" y="542"/>
                    </a:cubicBezTo>
                    <a:cubicBezTo>
                      <a:pt x="1215" y="549"/>
                      <a:pt x="1223" y="553"/>
                      <a:pt x="1230" y="553"/>
                    </a:cubicBezTo>
                    <a:cubicBezTo>
                      <a:pt x="1235" y="553"/>
                      <a:pt x="1239" y="551"/>
                      <a:pt x="1243" y="549"/>
                    </a:cubicBezTo>
                    <a:cubicBezTo>
                      <a:pt x="1255" y="541"/>
                      <a:pt x="1255" y="541"/>
                      <a:pt x="1255" y="541"/>
                    </a:cubicBezTo>
                    <a:cubicBezTo>
                      <a:pt x="1293" y="516"/>
                      <a:pt x="1293" y="516"/>
                      <a:pt x="1293" y="516"/>
                    </a:cubicBezTo>
                    <a:cubicBezTo>
                      <a:pt x="1322" y="497"/>
                      <a:pt x="1361" y="505"/>
                      <a:pt x="1380" y="534"/>
                    </a:cubicBezTo>
                    <a:cubicBezTo>
                      <a:pt x="1399" y="563"/>
                      <a:pt x="1391" y="602"/>
                      <a:pt x="1362" y="621"/>
                    </a:cubicBezTo>
                    <a:cubicBezTo>
                      <a:pt x="1327" y="645"/>
                      <a:pt x="1327" y="645"/>
                      <a:pt x="1327" y="645"/>
                    </a:cubicBezTo>
                    <a:cubicBezTo>
                      <a:pt x="1327" y="645"/>
                      <a:pt x="1326" y="645"/>
                      <a:pt x="1326" y="645"/>
                    </a:cubicBezTo>
                    <a:cubicBezTo>
                      <a:pt x="1291" y="668"/>
                      <a:pt x="1291" y="668"/>
                      <a:pt x="1291" y="668"/>
                    </a:cubicBezTo>
                    <a:cubicBezTo>
                      <a:pt x="1280" y="676"/>
                      <a:pt x="1277" y="691"/>
                      <a:pt x="1284" y="702"/>
                    </a:cubicBezTo>
                    <a:cubicBezTo>
                      <a:pt x="1289" y="709"/>
                      <a:pt x="1296" y="712"/>
                      <a:pt x="1304" y="712"/>
                    </a:cubicBezTo>
                    <a:cubicBezTo>
                      <a:pt x="1309" y="712"/>
                      <a:pt x="1313" y="711"/>
                      <a:pt x="1317" y="708"/>
                    </a:cubicBezTo>
                    <a:cubicBezTo>
                      <a:pt x="1328" y="701"/>
                      <a:pt x="1328" y="701"/>
                      <a:pt x="1328" y="701"/>
                    </a:cubicBezTo>
                    <a:cubicBezTo>
                      <a:pt x="1367" y="676"/>
                      <a:pt x="1367" y="676"/>
                      <a:pt x="1367" y="676"/>
                    </a:cubicBezTo>
                    <a:cubicBezTo>
                      <a:pt x="1381" y="666"/>
                      <a:pt x="1397" y="663"/>
                      <a:pt x="1414" y="666"/>
                    </a:cubicBezTo>
                    <a:cubicBezTo>
                      <a:pt x="1430" y="670"/>
                      <a:pt x="1445" y="679"/>
                      <a:pt x="1454" y="693"/>
                    </a:cubicBezTo>
                    <a:cubicBezTo>
                      <a:pt x="1463" y="707"/>
                      <a:pt x="1467" y="724"/>
                      <a:pt x="1463" y="7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1" name="Line 53"/>
              <p:cNvSpPr>
                <a:spLocks noChangeShapeType="1"/>
              </p:cNvSpPr>
              <p:nvPr/>
            </p:nvSpPr>
            <p:spPr bwMode="auto">
              <a:xfrm>
                <a:off x="3319" y="2181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2" name="Line 54"/>
              <p:cNvSpPr>
                <a:spLocks noChangeShapeType="1"/>
              </p:cNvSpPr>
              <p:nvPr/>
            </p:nvSpPr>
            <p:spPr bwMode="auto">
              <a:xfrm>
                <a:off x="3319" y="2181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3" name="Line 55"/>
              <p:cNvSpPr>
                <a:spLocks noChangeShapeType="1"/>
              </p:cNvSpPr>
              <p:nvPr/>
            </p:nvSpPr>
            <p:spPr bwMode="auto">
              <a:xfrm>
                <a:off x="4702" y="2116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24" name="Line 56"/>
              <p:cNvSpPr>
                <a:spLocks noChangeShapeType="1"/>
              </p:cNvSpPr>
              <p:nvPr/>
            </p:nvSpPr>
            <p:spPr bwMode="auto">
              <a:xfrm>
                <a:off x="4702" y="2116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7" name="Freeform 60"/>
            <p:cNvSpPr>
              <a:spLocks/>
            </p:cNvSpPr>
            <p:nvPr/>
          </p:nvSpPr>
          <p:spPr bwMode="auto">
            <a:xfrm>
              <a:off x="2946244" y="2887879"/>
              <a:ext cx="88090" cy="122581"/>
            </a:xfrm>
            <a:custGeom>
              <a:avLst/>
              <a:gdLst>
                <a:gd name="T0" fmla="*/ 310 w 310"/>
                <a:gd name="T1" fmla="*/ 407 h 433"/>
                <a:gd name="T2" fmla="*/ 47 w 310"/>
                <a:gd name="T3" fmla="*/ 14 h 433"/>
                <a:gd name="T4" fmla="*/ 14 w 310"/>
                <a:gd name="T5" fmla="*/ 8 h 433"/>
                <a:gd name="T6" fmla="*/ 7 w 310"/>
                <a:gd name="T7" fmla="*/ 41 h 433"/>
                <a:gd name="T8" fmla="*/ 270 w 310"/>
                <a:gd name="T9" fmla="*/ 433 h 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0" h="433">
                  <a:moveTo>
                    <a:pt x="310" y="407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40" y="3"/>
                    <a:pt x="25" y="0"/>
                    <a:pt x="14" y="8"/>
                  </a:cubicBezTo>
                  <a:cubicBezTo>
                    <a:pt x="3" y="15"/>
                    <a:pt x="0" y="30"/>
                    <a:pt x="7" y="41"/>
                  </a:cubicBezTo>
                  <a:cubicBezTo>
                    <a:pt x="270" y="433"/>
                    <a:pt x="270" y="433"/>
                    <a:pt x="270" y="433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8" name="Line 61"/>
            <p:cNvSpPr>
              <a:spLocks noChangeShapeType="1"/>
            </p:cNvSpPr>
            <p:nvPr/>
          </p:nvSpPr>
          <p:spPr bwMode="auto">
            <a:xfrm>
              <a:off x="3046452" y="300789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9" name="Line 62"/>
            <p:cNvSpPr>
              <a:spLocks noChangeShapeType="1"/>
            </p:cNvSpPr>
            <p:nvPr/>
          </p:nvSpPr>
          <p:spPr bwMode="auto">
            <a:xfrm>
              <a:off x="3046452" y="3007896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0" name="Freeform 63"/>
            <p:cNvSpPr>
              <a:spLocks/>
            </p:cNvSpPr>
            <p:nvPr/>
          </p:nvSpPr>
          <p:spPr bwMode="auto">
            <a:xfrm>
              <a:off x="3036198" y="30179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1" name="Line 64"/>
            <p:cNvSpPr>
              <a:spLocks noChangeShapeType="1"/>
            </p:cNvSpPr>
            <p:nvPr/>
          </p:nvSpPr>
          <p:spPr bwMode="auto">
            <a:xfrm>
              <a:off x="3017788" y="303026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2" name="Line 65"/>
            <p:cNvSpPr>
              <a:spLocks noChangeShapeType="1"/>
            </p:cNvSpPr>
            <p:nvPr/>
          </p:nvSpPr>
          <p:spPr bwMode="auto">
            <a:xfrm>
              <a:off x="3017788" y="3030268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3" name="Line 66"/>
            <p:cNvSpPr>
              <a:spLocks noChangeShapeType="1"/>
            </p:cNvSpPr>
            <p:nvPr/>
          </p:nvSpPr>
          <p:spPr bwMode="auto">
            <a:xfrm>
              <a:off x="2907092" y="2861312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4" name="Line 67"/>
            <p:cNvSpPr>
              <a:spLocks noChangeShapeType="1"/>
            </p:cNvSpPr>
            <p:nvPr/>
          </p:nvSpPr>
          <p:spPr bwMode="auto">
            <a:xfrm>
              <a:off x="2907092" y="2861312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5" name="Freeform 68"/>
            <p:cNvSpPr>
              <a:spLocks/>
            </p:cNvSpPr>
            <p:nvPr/>
          </p:nvSpPr>
          <p:spPr bwMode="auto">
            <a:xfrm>
              <a:off x="2923405" y="285035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6" name="Line 69"/>
            <p:cNvSpPr>
              <a:spLocks noChangeShapeType="1"/>
            </p:cNvSpPr>
            <p:nvPr/>
          </p:nvSpPr>
          <p:spPr bwMode="auto">
            <a:xfrm>
              <a:off x="2939485" y="2855952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7" name="Line 70"/>
            <p:cNvSpPr>
              <a:spLocks noChangeShapeType="1"/>
            </p:cNvSpPr>
            <p:nvPr/>
          </p:nvSpPr>
          <p:spPr bwMode="auto">
            <a:xfrm>
              <a:off x="2939485" y="2855952"/>
              <a:ext cx="0" cy="0"/>
            </a:xfrm>
            <a:prstGeom prst="lin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8" name="Freeform 71"/>
            <p:cNvSpPr>
              <a:spLocks/>
            </p:cNvSpPr>
            <p:nvPr/>
          </p:nvSpPr>
          <p:spPr bwMode="auto">
            <a:xfrm>
              <a:off x="2925270" y="2858049"/>
              <a:ext cx="21207" cy="21673"/>
            </a:xfrm>
            <a:custGeom>
              <a:avLst/>
              <a:gdLst>
                <a:gd name="T0" fmla="*/ 0 w 75"/>
                <a:gd name="T1" fmla="*/ 26 h 77"/>
                <a:gd name="T2" fmla="*/ 28 w 75"/>
                <a:gd name="T3" fmla="*/ 67 h 77"/>
                <a:gd name="T4" fmla="*/ 47 w 75"/>
                <a:gd name="T5" fmla="*/ 77 h 77"/>
                <a:gd name="T6" fmla="*/ 61 w 75"/>
                <a:gd name="T7" fmla="*/ 73 h 77"/>
                <a:gd name="T8" fmla="*/ 67 w 75"/>
                <a:gd name="T9" fmla="*/ 40 h 77"/>
                <a:gd name="T10" fmla="*/ 40 w 75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5" h="77">
                  <a:moveTo>
                    <a:pt x="0" y="26"/>
                  </a:moveTo>
                  <a:cubicBezTo>
                    <a:pt x="28" y="67"/>
                    <a:pt x="28" y="67"/>
                    <a:pt x="28" y="67"/>
                  </a:cubicBezTo>
                  <a:cubicBezTo>
                    <a:pt x="32" y="74"/>
                    <a:pt x="40" y="77"/>
                    <a:pt x="47" y="77"/>
                  </a:cubicBezTo>
                  <a:cubicBezTo>
                    <a:pt x="52" y="77"/>
                    <a:pt x="57" y="76"/>
                    <a:pt x="61" y="73"/>
                  </a:cubicBezTo>
                  <a:cubicBezTo>
                    <a:pt x="72" y="66"/>
                    <a:pt x="75" y="51"/>
                    <a:pt x="67" y="40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Freeform 72"/>
            <p:cNvSpPr>
              <a:spLocks/>
            </p:cNvSpPr>
            <p:nvPr/>
          </p:nvSpPr>
          <p:spPr bwMode="auto">
            <a:xfrm>
              <a:off x="3185113" y="2786971"/>
              <a:ext cx="2563" cy="5360"/>
            </a:xfrm>
            <a:custGeom>
              <a:avLst/>
              <a:gdLst>
                <a:gd name="T0" fmla="*/ 0 w 9"/>
                <a:gd name="T1" fmla="*/ 18 h 19"/>
                <a:gd name="T2" fmla="*/ 0 w 9"/>
                <a:gd name="T3" fmla="*/ 19 h 19"/>
                <a:gd name="T4" fmla="*/ 9 w 9"/>
                <a:gd name="T5" fmla="*/ 0 h 19"/>
                <a:gd name="T6" fmla="*/ 0 w 9"/>
                <a:gd name="T7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9">
                  <a:moveTo>
                    <a:pt x="0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3" y="12"/>
                    <a:pt x="6" y="6"/>
                    <a:pt x="9" y="0"/>
                  </a:cubicBezTo>
                  <a:cubicBezTo>
                    <a:pt x="6" y="6"/>
                    <a:pt x="3" y="12"/>
                    <a:pt x="0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40" name="Google Shape;263;p21"/>
          <p:cNvSpPr/>
          <p:nvPr/>
        </p:nvSpPr>
        <p:spPr>
          <a:xfrm>
            <a:off x="6238846" y="2229046"/>
            <a:ext cx="5844317" cy="381873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50800" tIns="50800" rIns="50800" bIns="508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Helvetica Neue"/>
              <a:buNone/>
            </a:pPr>
            <a:endParaRPr sz="3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" name="Google Shape;265;p21"/>
          <p:cNvSpPr txBox="1"/>
          <p:nvPr/>
        </p:nvSpPr>
        <p:spPr>
          <a:xfrm>
            <a:off x="6351388" y="2403452"/>
            <a:ext cx="5758959" cy="370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Embarquer l’ensemble des services dans les usages (HDJ)</a:t>
            </a:r>
          </a:p>
          <a:p>
            <a:pPr lvl="0">
              <a:buClr>
                <a:srgbClr val="5E5E5E"/>
              </a:buClr>
              <a:buSzPts val="1200"/>
            </a:pPr>
            <a:endParaRPr lang="fr-FR" sz="1300" dirty="0">
              <a:solidFill>
                <a:srgbClr val="5E5E5E"/>
              </a:solidFill>
              <a:sym typeface="Helvetica Neue"/>
            </a:endParaRP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Sensibiliser et embarquer les professionnels de l’établissement </a:t>
            </a: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endParaRPr lang="fr-FR" sz="1300" dirty="0">
              <a:solidFill>
                <a:srgbClr val="5E5E5E"/>
              </a:solidFill>
              <a:sym typeface="Helvetica Neue"/>
            </a:endParaRPr>
          </a:p>
          <a:p>
            <a:pPr marL="28575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Identifier un ambassadeur Mon Espace Santé au sein de l’établissement</a:t>
            </a:r>
          </a:p>
          <a:p>
            <a:pPr marL="28575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endParaRPr lang="fr-FR" sz="1300" dirty="0">
              <a:solidFill>
                <a:srgbClr val="5E5E5E"/>
              </a:solidFill>
              <a:sym typeface="Helvetica Neue"/>
            </a:endParaRPr>
          </a:p>
          <a:p>
            <a:pPr marL="28575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Mettre en place des ateliers Mon espace santé à destination des usagers </a:t>
            </a:r>
          </a:p>
          <a:p>
            <a:pPr lvl="0">
              <a:buClr>
                <a:srgbClr val="5E5E5E"/>
              </a:buClr>
              <a:buSzPts val="1200"/>
            </a:pPr>
            <a:endParaRPr lang="fr-FR" sz="1300" dirty="0">
              <a:solidFill>
                <a:srgbClr val="5E5E5E"/>
              </a:solidFill>
              <a:sym typeface="Helvetica Neue"/>
            </a:endParaRP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Sécuriser l’ensemble des échanges avec les patients en utilisant la messagerie Mon espace santé </a:t>
            </a: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endParaRPr lang="fr-FR" sz="1300" dirty="0">
              <a:solidFill>
                <a:srgbClr val="5E5E5E"/>
              </a:solidFill>
              <a:sym typeface="Helvetica Neue"/>
            </a:endParaRP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Actualiser la maquette de la lettre de liaison de sortie en ajoutant « ce document est consultable dans Mon espace santé »</a:t>
            </a: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endParaRPr lang="fr-FR" sz="1300" dirty="0">
              <a:solidFill>
                <a:srgbClr val="5E5E5E"/>
              </a:solidFill>
              <a:sym typeface="Helvetica Neue"/>
            </a:endParaRP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Communiquer sur Mon espace santé dans les espaces de circulation de l’hôpital (affiches, flyers)</a:t>
            </a: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endParaRPr lang="fr-FR" sz="1300" dirty="0">
              <a:solidFill>
                <a:srgbClr val="5E5E5E"/>
              </a:solidFill>
              <a:sym typeface="Helvetica Neue"/>
            </a:endParaRPr>
          </a:p>
          <a:p>
            <a:pPr marL="285750" lvl="0" indent="-285750">
              <a:buClr>
                <a:srgbClr val="5E5E5E"/>
              </a:buClr>
              <a:buSzPts val="1200"/>
              <a:buFont typeface="Wingdings" panose="05000000000000000000" pitchFamily="2" charset="2"/>
              <a:buChar char="ü"/>
            </a:pPr>
            <a:r>
              <a:rPr lang="fr-FR" sz="1300" dirty="0">
                <a:solidFill>
                  <a:srgbClr val="5E5E5E"/>
                </a:solidFill>
                <a:sym typeface="Helvetica Neue"/>
              </a:rPr>
              <a:t>Diminuer les envois postaux </a:t>
            </a:r>
            <a:endParaRPr sz="1300" dirty="0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" name="Google Shape;262;p21"/>
          <p:cNvSpPr txBox="1"/>
          <p:nvPr/>
        </p:nvSpPr>
        <p:spPr>
          <a:xfrm>
            <a:off x="6785173" y="1712111"/>
            <a:ext cx="4751662" cy="354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F2680"/>
              </a:buClr>
              <a:buSzPts val="1600"/>
              <a:buFont typeface="Helvetica Neue"/>
              <a:buNone/>
            </a:pPr>
            <a:r>
              <a:rPr lang="fr-FR" b="1" i="0" u="none" strike="noStrike" cap="none" dirty="0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Les </a:t>
            </a:r>
            <a:r>
              <a:rPr lang="fr-FR" b="1" i="0" u="none" strike="noStrike" cap="none" dirty="0" smtClean="0">
                <a:solidFill>
                  <a:srgbClr val="9E9E9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perspectives et enjeux à venir </a:t>
            </a:r>
            <a:endParaRPr sz="2000" dirty="0">
              <a:solidFill>
                <a:srgbClr val="9E9E9E"/>
              </a:solidFill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5844294" y="1585851"/>
            <a:ext cx="738000" cy="692099"/>
            <a:chOff x="6147822" y="1637042"/>
            <a:chExt cx="738000" cy="692099"/>
          </a:xfrm>
        </p:grpSpPr>
        <p:grpSp>
          <p:nvGrpSpPr>
            <p:cNvPr id="45" name="Groupe 44"/>
            <p:cNvGrpSpPr/>
            <p:nvPr/>
          </p:nvGrpSpPr>
          <p:grpSpPr>
            <a:xfrm>
              <a:off x="6382399" y="1637042"/>
              <a:ext cx="424723" cy="430928"/>
              <a:chOff x="2834741" y="2648274"/>
              <a:chExt cx="424723" cy="430928"/>
            </a:xfrm>
            <a:solidFill>
              <a:schemeClr val="bg1"/>
            </a:solidFill>
          </p:grpSpPr>
          <p:grpSp>
            <p:nvGrpSpPr>
              <p:cNvPr id="46" name="Group 51"/>
              <p:cNvGrpSpPr>
                <a:grpSpLocks noChangeAspect="1"/>
              </p:cNvGrpSpPr>
              <p:nvPr/>
            </p:nvGrpSpPr>
            <p:grpSpPr bwMode="auto">
              <a:xfrm>
                <a:off x="2834741" y="2648274"/>
                <a:ext cx="424723" cy="430928"/>
                <a:chOff x="2919" y="1217"/>
                <a:chExt cx="1848" cy="1875"/>
              </a:xfrm>
              <a:grpFill/>
            </p:grpSpPr>
            <p:sp>
              <p:nvSpPr>
                <p:cNvPr id="60" name="Freeform 52"/>
                <p:cNvSpPr>
                  <a:spLocks noEditPoints="1"/>
                </p:cNvSpPr>
                <p:nvPr/>
              </p:nvSpPr>
              <p:spPr bwMode="auto">
                <a:xfrm>
                  <a:off x="2919" y="1217"/>
                  <a:ext cx="1848" cy="1875"/>
                </a:xfrm>
                <a:custGeom>
                  <a:avLst/>
                  <a:gdLst>
                    <a:gd name="T0" fmla="*/ 1420 w 1516"/>
                    <a:gd name="T1" fmla="*/ 507 h 1545"/>
                    <a:gd name="T2" fmla="*/ 1346 w 1516"/>
                    <a:gd name="T3" fmla="*/ 348 h 1545"/>
                    <a:gd name="T4" fmla="*/ 1119 w 1516"/>
                    <a:gd name="T5" fmla="*/ 157 h 1545"/>
                    <a:gd name="T6" fmla="*/ 751 w 1516"/>
                    <a:gd name="T7" fmla="*/ 81 h 1545"/>
                    <a:gd name="T8" fmla="*/ 553 w 1516"/>
                    <a:gd name="T9" fmla="*/ 164 h 1545"/>
                    <a:gd name="T10" fmla="*/ 0 w 1516"/>
                    <a:gd name="T11" fmla="*/ 850 h 1545"/>
                    <a:gd name="T12" fmla="*/ 695 w 1516"/>
                    <a:gd name="T13" fmla="*/ 1545 h 1545"/>
                    <a:gd name="T14" fmla="*/ 1334 w 1516"/>
                    <a:gd name="T15" fmla="*/ 1056 h 1545"/>
                    <a:gd name="T16" fmla="*/ 695 w 1516"/>
                    <a:gd name="T17" fmla="*/ 1497 h 1545"/>
                    <a:gd name="T18" fmla="*/ 685 w 1516"/>
                    <a:gd name="T19" fmla="*/ 1336 h 1545"/>
                    <a:gd name="T20" fmla="*/ 846 w 1516"/>
                    <a:gd name="T21" fmla="*/ 1229 h 1545"/>
                    <a:gd name="T22" fmla="*/ 863 w 1516"/>
                    <a:gd name="T23" fmla="*/ 1135 h 1545"/>
                    <a:gd name="T24" fmla="*/ 1080 w 1516"/>
                    <a:gd name="T25" fmla="*/ 1074 h 1545"/>
                    <a:gd name="T26" fmla="*/ 1350 w 1516"/>
                    <a:gd name="T27" fmla="*/ 997 h 1545"/>
                    <a:gd name="T28" fmla="*/ 1389 w 1516"/>
                    <a:gd name="T29" fmla="*/ 869 h 1545"/>
                    <a:gd name="T30" fmla="*/ 1494 w 1516"/>
                    <a:gd name="T31" fmla="*/ 667 h 1545"/>
                    <a:gd name="T32" fmla="*/ 875 w 1516"/>
                    <a:gd name="T33" fmla="*/ 270 h 1545"/>
                    <a:gd name="T34" fmla="*/ 48 w 1516"/>
                    <a:gd name="T35" fmla="*/ 850 h 1545"/>
                    <a:gd name="T36" fmla="*/ 594 w 1516"/>
                    <a:gd name="T37" fmla="*/ 392 h 1545"/>
                    <a:gd name="T38" fmla="*/ 453 w 1516"/>
                    <a:gd name="T39" fmla="*/ 634 h 1545"/>
                    <a:gd name="T40" fmla="*/ 288 w 1516"/>
                    <a:gd name="T41" fmla="*/ 743 h 1545"/>
                    <a:gd name="T42" fmla="*/ 638 w 1516"/>
                    <a:gd name="T43" fmla="*/ 1309 h 1545"/>
                    <a:gd name="T44" fmla="*/ 294 w 1516"/>
                    <a:gd name="T45" fmla="*/ 796 h 1545"/>
                    <a:gd name="T46" fmla="*/ 492 w 1516"/>
                    <a:gd name="T47" fmla="*/ 671 h 1545"/>
                    <a:gd name="T48" fmla="*/ 827 w 1516"/>
                    <a:gd name="T49" fmla="*/ 1178 h 1545"/>
                    <a:gd name="T50" fmla="*/ 1463 w 1516"/>
                    <a:gd name="T51" fmla="*/ 741 h 1545"/>
                    <a:gd name="T52" fmla="*/ 1352 w 1516"/>
                    <a:gd name="T53" fmla="*/ 836 h 1545"/>
                    <a:gd name="T54" fmla="*/ 868 w 1516"/>
                    <a:gd name="T55" fmla="*/ 1075 h 1545"/>
                    <a:gd name="T56" fmla="*/ 641 w 1516"/>
                    <a:gd name="T57" fmla="*/ 403 h 1545"/>
                    <a:gd name="T58" fmla="*/ 593 w 1516"/>
                    <a:gd name="T59" fmla="*/ 137 h 1545"/>
                    <a:gd name="T60" fmla="*/ 718 w 1516"/>
                    <a:gd name="T61" fmla="*/ 116 h 1545"/>
                    <a:gd name="T62" fmla="*/ 855 w 1516"/>
                    <a:gd name="T63" fmla="*/ 354 h 1545"/>
                    <a:gd name="T64" fmla="*/ 857 w 1516"/>
                    <a:gd name="T65" fmla="*/ 359 h 1545"/>
                    <a:gd name="T66" fmla="*/ 1232 w 1516"/>
                    <a:gd name="T67" fmla="*/ 215 h 1545"/>
                    <a:gd name="T68" fmla="*/ 1193 w 1516"/>
                    <a:gd name="T69" fmla="*/ 317 h 1545"/>
                    <a:gd name="T70" fmla="*/ 1142 w 1516"/>
                    <a:gd name="T71" fmla="*/ 350 h 1545"/>
                    <a:gd name="T72" fmla="*/ 1219 w 1516"/>
                    <a:gd name="T73" fmla="*/ 357 h 1545"/>
                    <a:gd name="T74" fmla="*/ 1316 w 1516"/>
                    <a:gd name="T75" fmla="*/ 422 h 1545"/>
                    <a:gd name="T76" fmla="*/ 1210 w 1516"/>
                    <a:gd name="T77" fmla="*/ 542 h 1545"/>
                    <a:gd name="T78" fmla="*/ 1255 w 1516"/>
                    <a:gd name="T79" fmla="*/ 541 h 1545"/>
                    <a:gd name="T80" fmla="*/ 1362 w 1516"/>
                    <a:gd name="T81" fmla="*/ 621 h 1545"/>
                    <a:gd name="T82" fmla="*/ 1291 w 1516"/>
                    <a:gd name="T83" fmla="*/ 668 h 1545"/>
                    <a:gd name="T84" fmla="*/ 1317 w 1516"/>
                    <a:gd name="T85" fmla="*/ 708 h 1545"/>
                    <a:gd name="T86" fmla="*/ 1414 w 1516"/>
                    <a:gd name="T87" fmla="*/ 666 h 15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1516" h="1545">
                      <a:moveTo>
                        <a:pt x="1494" y="667"/>
                      </a:moveTo>
                      <a:cubicBezTo>
                        <a:pt x="1478" y="643"/>
                        <a:pt x="1454" y="626"/>
                        <a:pt x="1426" y="620"/>
                      </a:cubicBezTo>
                      <a:cubicBezTo>
                        <a:pt x="1444" y="585"/>
                        <a:pt x="1443" y="542"/>
                        <a:pt x="1420" y="507"/>
                      </a:cubicBezTo>
                      <a:cubicBezTo>
                        <a:pt x="1404" y="483"/>
                        <a:pt x="1379" y="467"/>
                        <a:pt x="1352" y="461"/>
                      </a:cubicBezTo>
                      <a:cubicBezTo>
                        <a:pt x="1357" y="451"/>
                        <a:pt x="1360" y="442"/>
                        <a:pt x="1362" y="431"/>
                      </a:cubicBezTo>
                      <a:cubicBezTo>
                        <a:pt x="1368" y="402"/>
                        <a:pt x="1362" y="373"/>
                        <a:pt x="1346" y="348"/>
                      </a:cubicBezTo>
                      <a:cubicBezTo>
                        <a:pt x="1330" y="324"/>
                        <a:pt x="1306" y="307"/>
                        <a:pt x="1278" y="301"/>
                      </a:cubicBezTo>
                      <a:cubicBezTo>
                        <a:pt x="1296" y="266"/>
                        <a:pt x="1295" y="223"/>
                        <a:pt x="1272" y="188"/>
                      </a:cubicBezTo>
                      <a:cubicBezTo>
                        <a:pt x="1239" y="137"/>
                        <a:pt x="1170" y="123"/>
                        <a:pt x="1119" y="157"/>
                      </a:cubicBezTo>
                      <a:cubicBezTo>
                        <a:pt x="1009" y="230"/>
                        <a:pt x="1009" y="230"/>
                        <a:pt x="1009" y="230"/>
                      </a:cubicBezTo>
                      <a:cubicBezTo>
                        <a:pt x="950" y="200"/>
                        <a:pt x="887" y="179"/>
                        <a:pt x="822" y="167"/>
                      </a:cubicBezTo>
                      <a:cubicBezTo>
                        <a:pt x="802" y="136"/>
                        <a:pt x="778" y="107"/>
                        <a:pt x="751" y="81"/>
                      </a:cubicBezTo>
                      <a:cubicBezTo>
                        <a:pt x="706" y="37"/>
                        <a:pt x="706" y="37"/>
                        <a:pt x="706" y="37"/>
                      </a:cubicBezTo>
                      <a:cubicBezTo>
                        <a:pt x="672" y="5"/>
                        <a:pt x="620" y="0"/>
                        <a:pt x="581" y="25"/>
                      </a:cubicBezTo>
                      <a:cubicBezTo>
                        <a:pt x="535" y="56"/>
                        <a:pt x="523" y="118"/>
                        <a:pt x="553" y="164"/>
                      </a:cubicBezTo>
                      <a:cubicBezTo>
                        <a:pt x="554" y="166"/>
                        <a:pt x="555" y="167"/>
                        <a:pt x="556" y="169"/>
                      </a:cubicBezTo>
                      <a:cubicBezTo>
                        <a:pt x="407" y="200"/>
                        <a:pt x="271" y="279"/>
                        <a:pt x="170" y="395"/>
                      </a:cubicBezTo>
                      <a:cubicBezTo>
                        <a:pt x="60" y="521"/>
                        <a:pt x="0" y="683"/>
                        <a:pt x="0" y="850"/>
                      </a:cubicBezTo>
                      <a:cubicBezTo>
                        <a:pt x="0" y="882"/>
                        <a:pt x="2" y="914"/>
                        <a:pt x="7" y="946"/>
                      </a:cubicBezTo>
                      <a:cubicBezTo>
                        <a:pt x="40" y="1189"/>
                        <a:pt x="202" y="1398"/>
                        <a:pt x="429" y="1492"/>
                      </a:cubicBezTo>
                      <a:cubicBezTo>
                        <a:pt x="513" y="1527"/>
                        <a:pt x="603" y="1545"/>
                        <a:pt x="695" y="1545"/>
                      </a:cubicBezTo>
                      <a:cubicBezTo>
                        <a:pt x="840" y="1545"/>
                        <a:pt x="980" y="1500"/>
                        <a:pt x="1098" y="1416"/>
                      </a:cubicBezTo>
                      <a:cubicBezTo>
                        <a:pt x="1214" y="1333"/>
                        <a:pt x="1300" y="1219"/>
                        <a:pt x="1348" y="1086"/>
                      </a:cubicBezTo>
                      <a:cubicBezTo>
                        <a:pt x="1353" y="1074"/>
                        <a:pt x="1346" y="1060"/>
                        <a:pt x="1334" y="1056"/>
                      </a:cubicBezTo>
                      <a:cubicBezTo>
                        <a:pt x="1322" y="1051"/>
                        <a:pt x="1308" y="1058"/>
                        <a:pt x="1304" y="1070"/>
                      </a:cubicBezTo>
                      <a:cubicBezTo>
                        <a:pt x="1259" y="1194"/>
                        <a:pt x="1178" y="1300"/>
                        <a:pt x="1070" y="1377"/>
                      </a:cubicBezTo>
                      <a:cubicBezTo>
                        <a:pt x="960" y="1456"/>
                        <a:pt x="830" y="1497"/>
                        <a:pt x="695" y="1497"/>
                      </a:cubicBezTo>
                      <a:cubicBezTo>
                        <a:pt x="625" y="1497"/>
                        <a:pt x="556" y="1486"/>
                        <a:pt x="490" y="1464"/>
                      </a:cubicBezTo>
                      <a:cubicBezTo>
                        <a:pt x="685" y="1336"/>
                        <a:pt x="685" y="1336"/>
                        <a:pt x="685" y="1336"/>
                      </a:cubicBezTo>
                      <a:cubicBezTo>
                        <a:pt x="685" y="1336"/>
                        <a:pt x="685" y="1336"/>
                        <a:pt x="685" y="1336"/>
                      </a:cubicBezTo>
                      <a:cubicBezTo>
                        <a:pt x="685" y="1336"/>
                        <a:pt x="685" y="1336"/>
                        <a:pt x="685" y="1336"/>
                      </a:cubicBezTo>
                      <a:cubicBezTo>
                        <a:pt x="846" y="1229"/>
                        <a:pt x="846" y="1229"/>
                        <a:pt x="846" y="1229"/>
                      </a:cubicBezTo>
                      <a:cubicBezTo>
                        <a:pt x="846" y="1229"/>
                        <a:pt x="846" y="1229"/>
                        <a:pt x="846" y="1229"/>
                      </a:cubicBezTo>
                      <a:cubicBezTo>
                        <a:pt x="861" y="1219"/>
                        <a:pt x="871" y="1204"/>
                        <a:pt x="874" y="1187"/>
                      </a:cubicBezTo>
                      <a:cubicBezTo>
                        <a:pt x="878" y="1170"/>
                        <a:pt x="874" y="1153"/>
                        <a:pt x="865" y="1138"/>
                      </a:cubicBezTo>
                      <a:cubicBezTo>
                        <a:pt x="863" y="1135"/>
                        <a:pt x="863" y="1135"/>
                        <a:pt x="863" y="1135"/>
                      </a:cubicBezTo>
                      <a:cubicBezTo>
                        <a:pt x="894" y="1114"/>
                        <a:pt x="894" y="1114"/>
                        <a:pt x="894" y="1114"/>
                      </a:cubicBezTo>
                      <a:cubicBezTo>
                        <a:pt x="916" y="1100"/>
                        <a:pt x="943" y="1094"/>
                        <a:pt x="970" y="1098"/>
                      </a:cubicBezTo>
                      <a:cubicBezTo>
                        <a:pt x="1008" y="1104"/>
                        <a:pt x="1047" y="1096"/>
                        <a:pt x="1080" y="1074"/>
                      </a:cubicBezTo>
                      <a:cubicBezTo>
                        <a:pt x="1340" y="902"/>
                        <a:pt x="1340" y="902"/>
                        <a:pt x="1340" y="902"/>
                      </a:cubicBezTo>
                      <a:cubicBezTo>
                        <a:pt x="1338" y="924"/>
                        <a:pt x="1335" y="947"/>
                        <a:pt x="1331" y="969"/>
                      </a:cubicBezTo>
                      <a:cubicBezTo>
                        <a:pt x="1328" y="982"/>
                        <a:pt x="1337" y="994"/>
                        <a:pt x="1350" y="997"/>
                      </a:cubicBezTo>
                      <a:cubicBezTo>
                        <a:pt x="1351" y="997"/>
                        <a:pt x="1353" y="997"/>
                        <a:pt x="1354" y="997"/>
                      </a:cubicBezTo>
                      <a:cubicBezTo>
                        <a:pt x="1366" y="997"/>
                        <a:pt x="1376" y="989"/>
                        <a:pt x="1378" y="978"/>
                      </a:cubicBezTo>
                      <a:cubicBezTo>
                        <a:pt x="1384" y="942"/>
                        <a:pt x="1388" y="906"/>
                        <a:pt x="1389" y="869"/>
                      </a:cubicBezTo>
                      <a:cubicBezTo>
                        <a:pt x="1463" y="821"/>
                        <a:pt x="1463" y="821"/>
                        <a:pt x="1463" y="821"/>
                      </a:cubicBezTo>
                      <a:cubicBezTo>
                        <a:pt x="1487" y="804"/>
                        <a:pt x="1504" y="779"/>
                        <a:pt x="1510" y="750"/>
                      </a:cubicBezTo>
                      <a:cubicBezTo>
                        <a:pt x="1516" y="721"/>
                        <a:pt x="1510" y="692"/>
                        <a:pt x="1494" y="667"/>
                      </a:cubicBezTo>
                      <a:close/>
                      <a:moveTo>
                        <a:pt x="962" y="261"/>
                      </a:moveTo>
                      <a:cubicBezTo>
                        <a:pt x="889" y="309"/>
                        <a:pt x="889" y="309"/>
                        <a:pt x="889" y="309"/>
                      </a:cubicBezTo>
                      <a:cubicBezTo>
                        <a:pt x="875" y="270"/>
                        <a:pt x="875" y="270"/>
                        <a:pt x="875" y="270"/>
                      </a:cubicBezTo>
                      <a:cubicBezTo>
                        <a:pt x="869" y="254"/>
                        <a:pt x="862" y="239"/>
                        <a:pt x="854" y="223"/>
                      </a:cubicBezTo>
                      <a:cubicBezTo>
                        <a:pt x="891" y="232"/>
                        <a:pt x="927" y="245"/>
                        <a:pt x="962" y="261"/>
                      </a:cubicBezTo>
                      <a:close/>
                      <a:moveTo>
                        <a:pt x="48" y="850"/>
                      </a:moveTo>
                      <a:cubicBezTo>
                        <a:pt x="48" y="694"/>
                        <a:pt x="104" y="544"/>
                        <a:pt x="206" y="426"/>
                      </a:cubicBezTo>
                      <a:cubicBezTo>
                        <a:pt x="303" y="315"/>
                        <a:pt x="435" y="240"/>
                        <a:pt x="579" y="214"/>
                      </a:cubicBezTo>
                      <a:cubicBezTo>
                        <a:pt x="603" y="270"/>
                        <a:pt x="608" y="332"/>
                        <a:pt x="594" y="392"/>
                      </a:cubicBezTo>
                      <a:cubicBezTo>
                        <a:pt x="536" y="644"/>
                        <a:pt x="536" y="644"/>
                        <a:pt x="536" y="644"/>
                      </a:cubicBezTo>
                      <a:cubicBezTo>
                        <a:pt x="527" y="634"/>
                        <a:pt x="515" y="627"/>
                        <a:pt x="502" y="625"/>
                      </a:cubicBezTo>
                      <a:cubicBezTo>
                        <a:pt x="484" y="621"/>
                        <a:pt x="467" y="624"/>
                        <a:pt x="453" y="634"/>
                      </a:cubicBezTo>
                      <a:cubicBezTo>
                        <a:pt x="288" y="743"/>
                        <a:pt x="288" y="743"/>
                        <a:pt x="288" y="743"/>
                      </a:cubicBezTo>
                      <a:cubicBezTo>
                        <a:pt x="288" y="743"/>
                        <a:pt x="288" y="743"/>
                        <a:pt x="288" y="743"/>
                      </a:cubicBezTo>
                      <a:cubicBezTo>
                        <a:pt x="288" y="743"/>
                        <a:pt x="288" y="743"/>
                        <a:pt x="288" y="743"/>
                      </a:cubicBezTo>
                      <a:cubicBezTo>
                        <a:pt x="50" y="901"/>
                        <a:pt x="50" y="901"/>
                        <a:pt x="50" y="901"/>
                      </a:cubicBezTo>
                      <a:cubicBezTo>
                        <a:pt x="48" y="884"/>
                        <a:pt x="48" y="867"/>
                        <a:pt x="48" y="850"/>
                      </a:cubicBezTo>
                      <a:close/>
                      <a:moveTo>
                        <a:pt x="638" y="1309"/>
                      </a:moveTo>
                      <a:cubicBezTo>
                        <a:pt x="436" y="1443"/>
                        <a:pt x="436" y="1443"/>
                        <a:pt x="436" y="1443"/>
                      </a:cubicBezTo>
                      <a:cubicBezTo>
                        <a:pt x="235" y="1355"/>
                        <a:pt x="91" y="1169"/>
                        <a:pt x="56" y="953"/>
                      </a:cubicBezTo>
                      <a:cubicBezTo>
                        <a:pt x="294" y="796"/>
                        <a:pt x="294" y="796"/>
                        <a:pt x="294" y="796"/>
                      </a:cubicBezTo>
                      <a:cubicBezTo>
                        <a:pt x="334" y="770"/>
                        <a:pt x="334" y="770"/>
                        <a:pt x="334" y="770"/>
                      </a:cubicBezTo>
                      <a:cubicBezTo>
                        <a:pt x="479" y="674"/>
                        <a:pt x="479" y="674"/>
                        <a:pt x="479" y="674"/>
                      </a:cubicBezTo>
                      <a:cubicBezTo>
                        <a:pt x="483" y="671"/>
                        <a:pt x="487" y="670"/>
                        <a:pt x="492" y="671"/>
                      </a:cubicBezTo>
                      <a:cubicBezTo>
                        <a:pt x="497" y="672"/>
                        <a:pt x="501" y="675"/>
                        <a:pt x="503" y="679"/>
                      </a:cubicBezTo>
                      <a:cubicBezTo>
                        <a:pt x="825" y="1165"/>
                        <a:pt x="825" y="1165"/>
                        <a:pt x="825" y="1165"/>
                      </a:cubicBezTo>
                      <a:cubicBezTo>
                        <a:pt x="827" y="1169"/>
                        <a:pt x="828" y="1173"/>
                        <a:pt x="827" y="1178"/>
                      </a:cubicBezTo>
                      <a:cubicBezTo>
                        <a:pt x="826" y="1182"/>
                        <a:pt x="824" y="1186"/>
                        <a:pt x="820" y="1189"/>
                      </a:cubicBezTo>
                      <a:cubicBezTo>
                        <a:pt x="678" y="1283"/>
                        <a:pt x="678" y="1283"/>
                        <a:pt x="678" y="1283"/>
                      </a:cubicBezTo>
                      <a:moveTo>
                        <a:pt x="1463" y="741"/>
                      </a:moveTo>
                      <a:cubicBezTo>
                        <a:pt x="1460" y="757"/>
                        <a:pt x="1450" y="771"/>
                        <a:pt x="1436" y="781"/>
                      </a:cubicBezTo>
                      <a:cubicBezTo>
                        <a:pt x="1352" y="836"/>
                        <a:pt x="1352" y="836"/>
                        <a:pt x="1352" y="836"/>
                      </a:cubicBezTo>
                      <a:cubicBezTo>
                        <a:pt x="1352" y="836"/>
                        <a:pt x="1352" y="836"/>
                        <a:pt x="1352" y="836"/>
                      </a:cubicBezTo>
                      <a:cubicBezTo>
                        <a:pt x="1053" y="1034"/>
                        <a:pt x="1053" y="1034"/>
                        <a:pt x="1053" y="1034"/>
                      </a:cubicBezTo>
                      <a:cubicBezTo>
                        <a:pt x="1031" y="1049"/>
                        <a:pt x="1004" y="1055"/>
                        <a:pt x="977" y="1051"/>
                      </a:cubicBezTo>
                      <a:cubicBezTo>
                        <a:pt x="939" y="1045"/>
                        <a:pt x="900" y="1053"/>
                        <a:pt x="868" y="1075"/>
                      </a:cubicBezTo>
                      <a:cubicBezTo>
                        <a:pt x="836" y="1095"/>
                        <a:pt x="836" y="1095"/>
                        <a:pt x="836" y="1095"/>
                      </a:cubicBezTo>
                      <a:cubicBezTo>
                        <a:pt x="573" y="697"/>
                        <a:pt x="573" y="697"/>
                        <a:pt x="573" y="697"/>
                      </a:cubicBezTo>
                      <a:cubicBezTo>
                        <a:pt x="641" y="403"/>
                        <a:pt x="641" y="403"/>
                        <a:pt x="641" y="403"/>
                      </a:cubicBezTo>
                      <a:cubicBezTo>
                        <a:pt x="658" y="327"/>
                        <a:pt x="649" y="247"/>
                        <a:pt x="616" y="178"/>
                      </a:cubicBezTo>
                      <a:cubicBezTo>
                        <a:pt x="615" y="177"/>
                        <a:pt x="615" y="176"/>
                        <a:pt x="615" y="176"/>
                      </a:cubicBezTo>
                      <a:cubicBezTo>
                        <a:pt x="608" y="162"/>
                        <a:pt x="601" y="150"/>
                        <a:pt x="593" y="137"/>
                      </a:cubicBezTo>
                      <a:cubicBezTo>
                        <a:pt x="577" y="113"/>
                        <a:pt x="583" y="81"/>
                        <a:pt x="607" y="65"/>
                      </a:cubicBezTo>
                      <a:cubicBezTo>
                        <a:pt x="628" y="52"/>
                        <a:pt x="655" y="54"/>
                        <a:pt x="672" y="71"/>
                      </a:cubicBezTo>
                      <a:cubicBezTo>
                        <a:pt x="718" y="116"/>
                        <a:pt x="718" y="116"/>
                        <a:pt x="718" y="116"/>
                      </a:cubicBezTo>
                      <a:cubicBezTo>
                        <a:pt x="767" y="163"/>
                        <a:pt x="806" y="223"/>
                        <a:pt x="830" y="287"/>
                      </a:cubicBezTo>
                      <a:cubicBezTo>
                        <a:pt x="855" y="354"/>
                        <a:pt x="855" y="354"/>
                        <a:pt x="855" y="354"/>
                      </a:cubicBezTo>
                      <a:cubicBezTo>
                        <a:pt x="855" y="354"/>
                        <a:pt x="855" y="354"/>
                        <a:pt x="855" y="354"/>
                      </a:cubicBezTo>
                      <a:cubicBezTo>
                        <a:pt x="855" y="355"/>
                        <a:pt x="855" y="355"/>
                        <a:pt x="855" y="355"/>
                      </a:cubicBezTo>
                      <a:cubicBezTo>
                        <a:pt x="855" y="355"/>
                        <a:pt x="856" y="356"/>
                        <a:pt x="856" y="356"/>
                      </a:cubicBezTo>
                      <a:cubicBezTo>
                        <a:pt x="856" y="357"/>
                        <a:pt x="857" y="358"/>
                        <a:pt x="857" y="359"/>
                      </a:cubicBezTo>
                      <a:cubicBezTo>
                        <a:pt x="865" y="370"/>
                        <a:pt x="879" y="373"/>
                        <a:pt x="890" y="366"/>
                      </a:cubicBezTo>
                      <a:cubicBezTo>
                        <a:pt x="1145" y="197"/>
                        <a:pt x="1145" y="197"/>
                        <a:pt x="1145" y="197"/>
                      </a:cubicBezTo>
                      <a:cubicBezTo>
                        <a:pt x="1174" y="178"/>
                        <a:pt x="1213" y="186"/>
                        <a:pt x="1232" y="215"/>
                      </a:cubicBezTo>
                      <a:cubicBezTo>
                        <a:pt x="1252" y="244"/>
                        <a:pt x="1244" y="283"/>
                        <a:pt x="1215" y="302"/>
                      </a:cubicBezTo>
                      <a:cubicBezTo>
                        <a:pt x="1193" y="317"/>
                        <a:pt x="1193" y="317"/>
                        <a:pt x="1193" y="317"/>
                      </a:cubicBezTo>
                      <a:cubicBezTo>
                        <a:pt x="1193" y="317"/>
                        <a:pt x="1193" y="317"/>
                        <a:pt x="1193" y="317"/>
                      </a:cubicBezTo>
                      <a:cubicBezTo>
                        <a:pt x="1143" y="349"/>
                        <a:pt x="1143" y="349"/>
                        <a:pt x="1143" y="349"/>
                      </a:cubicBezTo>
                      <a:cubicBezTo>
                        <a:pt x="1143" y="349"/>
                        <a:pt x="1143" y="349"/>
                        <a:pt x="1143" y="350"/>
                      </a:cubicBezTo>
                      <a:cubicBezTo>
                        <a:pt x="1143" y="350"/>
                        <a:pt x="1143" y="350"/>
                        <a:pt x="1142" y="350"/>
                      </a:cubicBezTo>
                      <a:cubicBezTo>
                        <a:pt x="1132" y="358"/>
                        <a:pt x="1129" y="372"/>
                        <a:pt x="1137" y="382"/>
                      </a:cubicBezTo>
                      <a:cubicBezTo>
                        <a:pt x="1144" y="393"/>
                        <a:pt x="1159" y="396"/>
                        <a:pt x="1170" y="389"/>
                      </a:cubicBezTo>
                      <a:cubicBezTo>
                        <a:pt x="1219" y="357"/>
                        <a:pt x="1219" y="357"/>
                        <a:pt x="1219" y="357"/>
                      </a:cubicBezTo>
                      <a:cubicBezTo>
                        <a:pt x="1233" y="347"/>
                        <a:pt x="1250" y="344"/>
                        <a:pt x="1266" y="347"/>
                      </a:cubicBezTo>
                      <a:cubicBezTo>
                        <a:pt x="1283" y="351"/>
                        <a:pt x="1297" y="360"/>
                        <a:pt x="1306" y="374"/>
                      </a:cubicBezTo>
                      <a:cubicBezTo>
                        <a:pt x="1316" y="388"/>
                        <a:pt x="1319" y="405"/>
                        <a:pt x="1316" y="422"/>
                      </a:cubicBezTo>
                      <a:cubicBezTo>
                        <a:pt x="1312" y="438"/>
                        <a:pt x="1303" y="452"/>
                        <a:pt x="1289" y="462"/>
                      </a:cubicBezTo>
                      <a:cubicBezTo>
                        <a:pt x="1217" y="509"/>
                        <a:pt x="1217" y="509"/>
                        <a:pt x="1217" y="509"/>
                      </a:cubicBezTo>
                      <a:cubicBezTo>
                        <a:pt x="1206" y="516"/>
                        <a:pt x="1203" y="531"/>
                        <a:pt x="1210" y="542"/>
                      </a:cubicBezTo>
                      <a:cubicBezTo>
                        <a:pt x="1215" y="549"/>
                        <a:pt x="1223" y="553"/>
                        <a:pt x="1230" y="553"/>
                      </a:cubicBezTo>
                      <a:cubicBezTo>
                        <a:pt x="1235" y="553"/>
                        <a:pt x="1239" y="551"/>
                        <a:pt x="1243" y="549"/>
                      </a:cubicBezTo>
                      <a:cubicBezTo>
                        <a:pt x="1255" y="541"/>
                        <a:pt x="1255" y="541"/>
                        <a:pt x="1255" y="541"/>
                      </a:cubicBezTo>
                      <a:cubicBezTo>
                        <a:pt x="1293" y="516"/>
                        <a:pt x="1293" y="516"/>
                        <a:pt x="1293" y="516"/>
                      </a:cubicBezTo>
                      <a:cubicBezTo>
                        <a:pt x="1322" y="497"/>
                        <a:pt x="1361" y="505"/>
                        <a:pt x="1380" y="534"/>
                      </a:cubicBezTo>
                      <a:cubicBezTo>
                        <a:pt x="1399" y="563"/>
                        <a:pt x="1391" y="602"/>
                        <a:pt x="1362" y="621"/>
                      </a:cubicBezTo>
                      <a:cubicBezTo>
                        <a:pt x="1327" y="645"/>
                        <a:pt x="1327" y="645"/>
                        <a:pt x="1327" y="645"/>
                      </a:cubicBezTo>
                      <a:cubicBezTo>
                        <a:pt x="1327" y="645"/>
                        <a:pt x="1326" y="645"/>
                        <a:pt x="1326" y="645"/>
                      </a:cubicBezTo>
                      <a:cubicBezTo>
                        <a:pt x="1291" y="668"/>
                        <a:pt x="1291" y="668"/>
                        <a:pt x="1291" y="668"/>
                      </a:cubicBezTo>
                      <a:cubicBezTo>
                        <a:pt x="1280" y="676"/>
                        <a:pt x="1277" y="691"/>
                        <a:pt x="1284" y="702"/>
                      </a:cubicBezTo>
                      <a:cubicBezTo>
                        <a:pt x="1289" y="709"/>
                        <a:pt x="1296" y="712"/>
                        <a:pt x="1304" y="712"/>
                      </a:cubicBezTo>
                      <a:cubicBezTo>
                        <a:pt x="1309" y="712"/>
                        <a:pt x="1313" y="711"/>
                        <a:pt x="1317" y="708"/>
                      </a:cubicBezTo>
                      <a:cubicBezTo>
                        <a:pt x="1328" y="701"/>
                        <a:pt x="1328" y="701"/>
                        <a:pt x="1328" y="701"/>
                      </a:cubicBezTo>
                      <a:cubicBezTo>
                        <a:pt x="1367" y="676"/>
                        <a:pt x="1367" y="676"/>
                        <a:pt x="1367" y="676"/>
                      </a:cubicBezTo>
                      <a:cubicBezTo>
                        <a:pt x="1381" y="666"/>
                        <a:pt x="1397" y="663"/>
                        <a:pt x="1414" y="666"/>
                      </a:cubicBezTo>
                      <a:cubicBezTo>
                        <a:pt x="1430" y="670"/>
                        <a:pt x="1445" y="679"/>
                        <a:pt x="1454" y="693"/>
                      </a:cubicBezTo>
                      <a:cubicBezTo>
                        <a:pt x="1463" y="707"/>
                        <a:pt x="1467" y="724"/>
                        <a:pt x="1463" y="74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1" name="Line 53"/>
                <p:cNvSpPr>
                  <a:spLocks noChangeShapeType="1"/>
                </p:cNvSpPr>
                <p:nvPr/>
              </p:nvSpPr>
              <p:spPr bwMode="auto">
                <a:xfrm>
                  <a:off x="3319" y="2181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2" name="Line 54"/>
                <p:cNvSpPr>
                  <a:spLocks noChangeShapeType="1"/>
                </p:cNvSpPr>
                <p:nvPr/>
              </p:nvSpPr>
              <p:spPr bwMode="auto">
                <a:xfrm>
                  <a:off x="3319" y="2181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3" name="Line 55"/>
                <p:cNvSpPr>
                  <a:spLocks noChangeShapeType="1"/>
                </p:cNvSpPr>
                <p:nvPr/>
              </p:nvSpPr>
              <p:spPr bwMode="auto">
                <a:xfrm>
                  <a:off x="4702" y="2116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  <p:sp>
              <p:nvSpPr>
                <p:cNvPr id="64" name="Line 56"/>
                <p:cNvSpPr>
                  <a:spLocks noChangeShapeType="1"/>
                </p:cNvSpPr>
                <p:nvPr/>
              </p:nvSpPr>
              <p:spPr bwMode="auto">
                <a:xfrm>
                  <a:off x="4702" y="2116"/>
                  <a:ext cx="0" cy="0"/>
                </a:xfrm>
                <a:prstGeom prst="lin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fr-FR"/>
                </a:p>
              </p:txBody>
            </p:sp>
          </p:grpSp>
          <p:sp>
            <p:nvSpPr>
              <p:cNvPr id="47" name="Freeform 60"/>
              <p:cNvSpPr>
                <a:spLocks/>
              </p:cNvSpPr>
              <p:nvPr/>
            </p:nvSpPr>
            <p:spPr bwMode="auto">
              <a:xfrm>
                <a:off x="2946244" y="2887879"/>
                <a:ext cx="88090" cy="122581"/>
              </a:xfrm>
              <a:custGeom>
                <a:avLst/>
                <a:gdLst>
                  <a:gd name="T0" fmla="*/ 310 w 310"/>
                  <a:gd name="T1" fmla="*/ 407 h 433"/>
                  <a:gd name="T2" fmla="*/ 47 w 310"/>
                  <a:gd name="T3" fmla="*/ 14 h 433"/>
                  <a:gd name="T4" fmla="*/ 14 w 310"/>
                  <a:gd name="T5" fmla="*/ 8 h 433"/>
                  <a:gd name="T6" fmla="*/ 7 w 310"/>
                  <a:gd name="T7" fmla="*/ 41 h 433"/>
                  <a:gd name="T8" fmla="*/ 270 w 310"/>
                  <a:gd name="T9" fmla="*/ 433 h 4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433">
                    <a:moveTo>
                      <a:pt x="310" y="407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0" y="3"/>
                      <a:pt x="25" y="0"/>
                      <a:pt x="14" y="8"/>
                    </a:cubicBezTo>
                    <a:cubicBezTo>
                      <a:pt x="3" y="15"/>
                      <a:pt x="0" y="30"/>
                      <a:pt x="7" y="41"/>
                    </a:cubicBezTo>
                    <a:cubicBezTo>
                      <a:pt x="270" y="433"/>
                      <a:pt x="270" y="433"/>
                      <a:pt x="270" y="433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8" name="Line 61"/>
              <p:cNvSpPr>
                <a:spLocks noChangeShapeType="1"/>
              </p:cNvSpPr>
              <p:nvPr/>
            </p:nvSpPr>
            <p:spPr bwMode="auto">
              <a:xfrm>
                <a:off x="3046452" y="3007896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49" name="Line 62"/>
              <p:cNvSpPr>
                <a:spLocks noChangeShapeType="1"/>
              </p:cNvSpPr>
              <p:nvPr/>
            </p:nvSpPr>
            <p:spPr bwMode="auto">
              <a:xfrm>
                <a:off x="3046452" y="3007896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" name="Freeform 63"/>
              <p:cNvSpPr>
                <a:spLocks/>
              </p:cNvSpPr>
              <p:nvPr/>
            </p:nvSpPr>
            <p:spPr bwMode="auto">
              <a:xfrm>
                <a:off x="3036198" y="30179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1" name="Line 64"/>
              <p:cNvSpPr>
                <a:spLocks noChangeShapeType="1"/>
              </p:cNvSpPr>
              <p:nvPr/>
            </p:nvSpPr>
            <p:spPr bwMode="auto">
              <a:xfrm>
                <a:off x="3017788" y="303026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2" name="Line 65"/>
              <p:cNvSpPr>
                <a:spLocks noChangeShapeType="1"/>
              </p:cNvSpPr>
              <p:nvPr/>
            </p:nvSpPr>
            <p:spPr bwMode="auto">
              <a:xfrm>
                <a:off x="3017788" y="303026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3" name="Line 66"/>
              <p:cNvSpPr>
                <a:spLocks noChangeShapeType="1"/>
              </p:cNvSpPr>
              <p:nvPr/>
            </p:nvSpPr>
            <p:spPr bwMode="auto">
              <a:xfrm>
                <a:off x="2907092" y="2861312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4" name="Line 67"/>
              <p:cNvSpPr>
                <a:spLocks noChangeShapeType="1"/>
              </p:cNvSpPr>
              <p:nvPr/>
            </p:nvSpPr>
            <p:spPr bwMode="auto">
              <a:xfrm>
                <a:off x="2907092" y="2861312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5" name="Freeform 68"/>
              <p:cNvSpPr>
                <a:spLocks/>
              </p:cNvSpPr>
              <p:nvPr/>
            </p:nvSpPr>
            <p:spPr bwMode="auto">
              <a:xfrm>
                <a:off x="2923405" y="28503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6" name="Line 69"/>
              <p:cNvSpPr>
                <a:spLocks noChangeShapeType="1"/>
              </p:cNvSpPr>
              <p:nvPr/>
            </p:nvSpPr>
            <p:spPr bwMode="auto">
              <a:xfrm>
                <a:off x="2939485" y="2855952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7" name="Line 70"/>
              <p:cNvSpPr>
                <a:spLocks noChangeShapeType="1"/>
              </p:cNvSpPr>
              <p:nvPr/>
            </p:nvSpPr>
            <p:spPr bwMode="auto">
              <a:xfrm>
                <a:off x="2939485" y="2855952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8" name="Freeform 71"/>
              <p:cNvSpPr>
                <a:spLocks/>
              </p:cNvSpPr>
              <p:nvPr/>
            </p:nvSpPr>
            <p:spPr bwMode="auto">
              <a:xfrm>
                <a:off x="2925270" y="2858049"/>
                <a:ext cx="21207" cy="21673"/>
              </a:xfrm>
              <a:custGeom>
                <a:avLst/>
                <a:gdLst>
                  <a:gd name="T0" fmla="*/ 0 w 75"/>
                  <a:gd name="T1" fmla="*/ 26 h 77"/>
                  <a:gd name="T2" fmla="*/ 28 w 75"/>
                  <a:gd name="T3" fmla="*/ 67 h 77"/>
                  <a:gd name="T4" fmla="*/ 47 w 75"/>
                  <a:gd name="T5" fmla="*/ 77 h 77"/>
                  <a:gd name="T6" fmla="*/ 61 w 75"/>
                  <a:gd name="T7" fmla="*/ 73 h 77"/>
                  <a:gd name="T8" fmla="*/ 67 w 75"/>
                  <a:gd name="T9" fmla="*/ 40 h 77"/>
                  <a:gd name="T10" fmla="*/ 40 w 75"/>
                  <a:gd name="T11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" h="77">
                    <a:moveTo>
                      <a:pt x="0" y="26"/>
                    </a:moveTo>
                    <a:cubicBezTo>
                      <a:pt x="28" y="67"/>
                      <a:pt x="28" y="67"/>
                      <a:pt x="28" y="67"/>
                    </a:cubicBezTo>
                    <a:cubicBezTo>
                      <a:pt x="32" y="74"/>
                      <a:pt x="40" y="77"/>
                      <a:pt x="47" y="77"/>
                    </a:cubicBezTo>
                    <a:cubicBezTo>
                      <a:pt x="52" y="77"/>
                      <a:pt x="57" y="76"/>
                      <a:pt x="61" y="73"/>
                    </a:cubicBezTo>
                    <a:cubicBezTo>
                      <a:pt x="72" y="66"/>
                      <a:pt x="75" y="51"/>
                      <a:pt x="67" y="4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9" name="Freeform 72"/>
              <p:cNvSpPr>
                <a:spLocks/>
              </p:cNvSpPr>
              <p:nvPr/>
            </p:nvSpPr>
            <p:spPr bwMode="auto">
              <a:xfrm>
                <a:off x="3185113" y="2786971"/>
                <a:ext cx="2563" cy="5360"/>
              </a:xfrm>
              <a:custGeom>
                <a:avLst/>
                <a:gdLst>
                  <a:gd name="T0" fmla="*/ 0 w 9"/>
                  <a:gd name="T1" fmla="*/ 18 h 19"/>
                  <a:gd name="T2" fmla="*/ 0 w 9"/>
                  <a:gd name="T3" fmla="*/ 19 h 19"/>
                  <a:gd name="T4" fmla="*/ 9 w 9"/>
                  <a:gd name="T5" fmla="*/ 0 h 19"/>
                  <a:gd name="T6" fmla="*/ 0 w 9"/>
                  <a:gd name="T7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19">
                    <a:moveTo>
                      <a:pt x="0" y="18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3" y="12"/>
                      <a:pt x="6" y="6"/>
                      <a:pt x="9" y="0"/>
                    </a:cubicBezTo>
                    <a:cubicBezTo>
                      <a:pt x="6" y="6"/>
                      <a:pt x="3" y="12"/>
                      <a:pt x="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  <p:sp>
          <p:nvSpPr>
            <p:cNvPr id="65" name="Google Shape;261;p21"/>
            <p:cNvSpPr/>
            <p:nvPr/>
          </p:nvSpPr>
          <p:spPr>
            <a:xfrm>
              <a:off x="6147822" y="1688341"/>
              <a:ext cx="738000" cy="640800"/>
            </a:xfrm>
            <a:prstGeom prst="teardrop">
              <a:avLst>
                <a:gd name="adj" fmla="val 100000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Helvetica Neue"/>
                <a:buNone/>
              </a:pPr>
              <a:endParaRPr sz="3200" b="0" i="0" u="none" strike="noStrike" cap="non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grpSp>
          <p:nvGrpSpPr>
            <p:cNvPr id="66" name="Groupe 65"/>
            <p:cNvGrpSpPr>
              <a:grpSpLocks noChangeAspect="1"/>
            </p:cNvGrpSpPr>
            <p:nvPr/>
          </p:nvGrpSpPr>
          <p:grpSpPr>
            <a:xfrm>
              <a:off x="6248422" y="1795839"/>
              <a:ext cx="522106" cy="406777"/>
              <a:chOff x="4570349" y="6040438"/>
              <a:chExt cx="3011551" cy="2346326"/>
            </a:xfrm>
            <a:solidFill>
              <a:schemeClr val="bg1"/>
            </a:solidFill>
          </p:grpSpPr>
          <p:sp>
            <p:nvSpPr>
              <p:cNvPr id="67" name="Line 49"/>
              <p:cNvSpPr>
                <a:spLocks noChangeShapeType="1"/>
              </p:cNvSpPr>
              <p:nvPr/>
            </p:nvSpPr>
            <p:spPr bwMode="auto">
              <a:xfrm>
                <a:off x="5050663" y="7111175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8" name="Line 50"/>
              <p:cNvSpPr>
                <a:spLocks noChangeShapeType="1"/>
              </p:cNvSpPr>
              <p:nvPr/>
            </p:nvSpPr>
            <p:spPr bwMode="auto">
              <a:xfrm>
                <a:off x="5050663" y="7111175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69" name="Freeform 54"/>
              <p:cNvSpPr>
                <a:spLocks/>
              </p:cNvSpPr>
              <p:nvPr/>
            </p:nvSpPr>
            <p:spPr bwMode="auto">
              <a:xfrm>
                <a:off x="5362575" y="6040438"/>
                <a:ext cx="1731963" cy="893763"/>
              </a:xfrm>
              <a:custGeom>
                <a:avLst/>
                <a:gdLst>
                  <a:gd name="T0" fmla="*/ 21 w 895"/>
                  <a:gd name="T1" fmla="*/ 464 h 464"/>
                  <a:gd name="T2" fmla="*/ 25 w 895"/>
                  <a:gd name="T3" fmla="*/ 464 h 464"/>
                  <a:gd name="T4" fmla="*/ 47 w 895"/>
                  <a:gd name="T5" fmla="*/ 445 h 464"/>
                  <a:gd name="T6" fmla="*/ 212 w 895"/>
                  <a:gd name="T7" fmla="*/ 160 h 464"/>
                  <a:gd name="T8" fmla="*/ 525 w 895"/>
                  <a:gd name="T9" fmla="*/ 45 h 464"/>
                  <a:gd name="T10" fmla="*/ 855 w 895"/>
                  <a:gd name="T11" fmla="*/ 174 h 464"/>
                  <a:gd name="T12" fmla="*/ 886 w 895"/>
                  <a:gd name="T13" fmla="*/ 173 h 464"/>
                  <a:gd name="T14" fmla="*/ 885 w 895"/>
                  <a:gd name="T15" fmla="*/ 141 h 464"/>
                  <a:gd name="T16" fmla="*/ 525 w 895"/>
                  <a:gd name="T17" fmla="*/ 0 h 464"/>
                  <a:gd name="T18" fmla="*/ 182 w 895"/>
                  <a:gd name="T19" fmla="*/ 126 h 464"/>
                  <a:gd name="T20" fmla="*/ 2 w 895"/>
                  <a:gd name="T21" fmla="*/ 438 h 464"/>
                  <a:gd name="T22" fmla="*/ 21 w 895"/>
                  <a:gd name="T23" fmla="*/ 464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95" h="464">
                    <a:moveTo>
                      <a:pt x="21" y="464"/>
                    </a:moveTo>
                    <a:cubicBezTo>
                      <a:pt x="22" y="464"/>
                      <a:pt x="23" y="464"/>
                      <a:pt x="25" y="464"/>
                    </a:cubicBezTo>
                    <a:cubicBezTo>
                      <a:pt x="35" y="464"/>
                      <a:pt x="45" y="456"/>
                      <a:pt x="47" y="445"/>
                    </a:cubicBezTo>
                    <a:cubicBezTo>
                      <a:pt x="66" y="335"/>
                      <a:pt x="125" y="233"/>
                      <a:pt x="212" y="160"/>
                    </a:cubicBezTo>
                    <a:cubicBezTo>
                      <a:pt x="299" y="86"/>
                      <a:pt x="410" y="45"/>
                      <a:pt x="525" y="45"/>
                    </a:cubicBezTo>
                    <a:cubicBezTo>
                      <a:pt x="648" y="45"/>
                      <a:pt x="765" y="91"/>
                      <a:pt x="855" y="174"/>
                    </a:cubicBezTo>
                    <a:cubicBezTo>
                      <a:pt x="864" y="182"/>
                      <a:pt x="878" y="182"/>
                      <a:pt x="886" y="173"/>
                    </a:cubicBezTo>
                    <a:cubicBezTo>
                      <a:pt x="895" y="164"/>
                      <a:pt x="894" y="149"/>
                      <a:pt x="885" y="141"/>
                    </a:cubicBezTo>
                    <a:cubicBezTo>
                      <a:pt x="787" y="50"/>
                      <a:pt x="659" y="0"/>
                      <a:pt x="525" y="0"/>
                    </a:cubicBezTo>
                    <a:cubicBezTo>
                      <a:pt x="400" y="0"/>
                      <a:pt x="278" y="45"/>
                      <a:pt x="182" y="126"/>
                    </a:cubicBezTo>
                    <a:cubicBezTo>
                      <a:pt x="88" y="206"/>
                      <a:pt x="24" y="316"/>
                      <a:pt x="2" y="438"/>
                    </a:cubicBezTo>
                    <a:cubicBezTo>
                      <a:pt x="0" y="450"/>
                      <a:pt x="8" y="461"/>
                      <a:pt x="21" y="4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0" name="Line 55"/>
              <p:cNvSpPr>
                <a:spLocks noChangeShapeType="1"/>
              </p:cNvSpPr>
              <p:nvPr/>
            </p:nvSpPr>
            <p:spPr bwMode="auto">
              <a:xfrm>
                <a:off x="5403850" y="6934201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1" name="Line 56"/>
              <p:cNvSpPr>
                <a:spLocks noChangeShapeType="1"/>
              </p:cNvSpPr>
              <p:nvPr/>
            </p:nvSpPr>
            <p:spPr bwMode="auto">
              <a:xfrm>
                <a:off x="5403850" y="6934201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2" name="Freeform 57"/>
              <p:cNvSpPr>
                <a:spLocks/>
              </p:cNvSpPr>
              <p:nvPr/>
            </p:nvSpPr>
            <p:spPr bwMode="auto">
              <a:xfrm>
                <a:off x="5603875" y="6276976"/>
                <a:ext cx="1565275" cy="1362075"/>
              </a:xfrm>
              <a:custGeom>
                <a:avLst/>
                <a:gdLst>
                  <a:gd name="T0" fmla="*/ 671 w 809"/>
                  <a:gd name="T1" fmla="*/ 707 h 707"/>
                  <a:gd name="T2" fmla="*/ 687 w 809"/>
                  <a:gd name="T3" fmla="*/ 700 h 707"/>
                  <a:gd name="T4" fmla="*/ 809 w 809"/>
                  <a:gd name="T5" fmla="*/ 409 h 707"/>
                  <a:gd name="T6" fmla="*/ 400 w 809"/>
                  <a:gd name="T7" fmla="*/ 0 h 707"/>
                  <a:gd name="T8" fmla="*/ 145 w 809"/>
                  <a:gd name="T9" fmla="*/ 89 h 707"/>
                  <a:gd name="T10" fmla="*/ 3 w 809"/>
                  <a:gd name="T11" fmla="*/ 313 h 707"/>
                  <a:gd name="T12" fmla="*/ 19 w 809"/>
                  <a:gd name="T13" fmla="*/ 340 h 707"/>
                  <a:gd name="T14" fmla="*/ 46 w 809"/>
                  <a:gd name="T15" fmla="*/ 324 h 707"/>
                  <a:gd name="T16" fmla="*/ 173 w 809"/>
                  <a:gd name="T17" fmla="*/ 124 h 707"/>
                  <a:gd name="T18" fmla="*/ 400 w 809"/>
                  <a:gd name="T19" fmla="*/ 45 h 707"/>
                  <a:gd name="T20" fmla="*/ 764 w 809"/>
                  <a:gd name="T21" fmla="*/ 409 h 707"/>
                  <a:gd name="T22" fmla="*/ 655 w 809"/>
                  <a:gd name="T23" fmla="*/ 668 h 707"/>
                  <a:gd name="T24" fmla="*/ 655 w 809"/>
                  <a:gd name="T25" fmla="*/ 700 h 707"/>
                  <a:gd name="T26" fmla="*/ 671 w 809"/>
                  <a:gd name="T27" fmla="*/ 707 h 7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09" h="707">
                    <a:moveTo>
                      <a:pt x="671" y="707"/>
                    </a:moveTo>
                    <a:cubicBezTo>
                      <a:pt x="677" y="707"/>
                      <a:pt x="682" y="704"/>
                      <a:pt x="687" y="700"/>
                    </a:cubicBezTo>
                    <a:cubicBezTo>
                      <a:pt x="766" y="623"/>
                      <a:pt x="809" y="519"/>
                      <a:pt x="809" y="409"/>
                    </a:cubicBezTo>
                    <a:cubicBezTo>
                      <a:pt x="809" y="183"/>
                      <a:pt x="626" y="0"/>
                      <a:pt x="400" y="0"/>
                    </a:cubicBezTo>
                    <a:cubicBezTo>
                      <a:pt x="308" y="0"/>
                      <a:pt x="217" y="31"/>
                      <a:pt x="145" y="89"/>
                    </a:cubicBezTo>
                    <a:cubicBezTo>
                      <a:pt x="74" y="146"/>
                      <a:pt x="24" y="225"/>
                      <a:pt x="3" y="313"/>
                    </a:cubicBezTo>
                    <a:cubicBezTo>
                      <a:pt x="0" y="325"/>
                      <a:pt x="7" y="338"/>
                      <a:pt x="19" y="340"/>
                    </a:cubicBezTo>
                    <a:cubicBezTo>
                      <a:pt x="31" y="343"/>
                      <a:pt x="43" y="336"/>
                      <a:pt x="46" y="324"/>
                    </a:cubicBezTo>
                    <a:cubicBezTo>
                      <a:pt x="65" y="246"/>
                      <a:pt x="110" y="175"/>
                      <a:pt x="173" y="124"/>
                    </a:cubicBezTo>
                    <a:cubicBezTo>
                      <a:pt x="238" y="72"/>
                      <a:pt x="317" y="45"/>
                      <a:pt x="400" y="45"/>
                    </a:cubicBezTo>
                    <a:cubicBezTo>
                      <a:pt x="601" y="45"/>
                      <a:pt x="764" y="208"/>
                      <a:pt x="764" y="409"/>
                    </a:cubicBezTo>
                    <a:cubicBezTo>
                      <a:pt x="764" y="507"/>
                      <a:pt x="725" y="599"/>
                      <a:pt x="655" y="668"/>
                    </a:cubicBezTo>
                    <a:cubicBezTo>
                      <a:pt x="646" y="677"/>
                      <a:pt x="646" y="691"/>
                      <a:pt x="655" y="700"/>
                    </a:cubicBezTo>
                    <a:cubicBezTo>
                      <a:pt x="659" y="704"/>
                      <a:pt x="665" y="707"/>
                      <a:pt x="671" y="7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3" name="Line 58"/>
              <p:cNvSpPr>
                <a:spLocks noChangeShapeType="1"/>
              </p:cNvSpPr>
              <p:nvPr/>
            </p:nvSpPr>
            <p:spPr bwMode="auto">
              <a:xfrm>
                <a:off x="6902450" y="7639051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4" name="Line 59"/>
              <p:cNvSpPr>
                <a:spLocks noChangeShapeType="1"/>
              </p:cNvSpPr>
              <p:nvPr/>
            </p:nvSpPr>
            <p:spPr bwMode="auto">
              <a:xfrm>
                <a:off x="6902450" y="7639051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5" name="Freeform 60"/>
              <p:cNvSpPr>
                <a:spLocks/>
              </p:cNvSpPr>
              <p:nvPr/>
            </p:nvSpPr>
            <p:spPr bwMode="auto">
              <a:xfrm>
                <a:off x="5789613" y="7531101"/>
                <a:ext cx="1022350" cy="320675"/>
              </a:xfrm>
              <a:custGeom>
                <a:avLst/>
                <a:gdLst>
                  <a:gd name="T0" fmla="*/ 491 w 528"/>
                  <a:gd name="T1" fmla="*/ 70 h 166"/>
                  <a:gd name="T2" fmla="*/ 304 w 528"/>
                  <a:gd name="T3" fmla="*/ 121 h 166"/>
                  <a:gd name="T4" fmla="*/ 41 w 528"/>
                  <a:gd name="T5" fmla="*/ 9 h 166"/>
                  <a:gd name="T6" fmla="*/ 9 w 528"/>
                  <a:gd name="T7" fmla="*/ 8 h 166"/>
                  <a:gd name="T8" fmla="*/ 9 w 528"/>
                  <a:gd name="T9" fmla="*/ 40 h 166"/>
                  <a:gd name="T10" fmla="*/ 304 w 528"/>
                  <a:gd name="T11" fmla="*/ 166 h 166"/>
                  <a:gd name="T12" fmla="*/ 514 w 528"/>
                  <a:gd name="T13" fmla="*/ 108 h 166"/>
                  <a:gd name="T14" fmla="*/ 522 w 528"/>
                  <a:gd name="T15" fmla="*/ 78 h 166"/>
                  <a:gd name="T16" fmla="*/ 491 w 528"/>
                  <a:gd name="T17" fmla="*/ 70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8" h="166">
                    <a:moveTo>
                      <a:pt x="491" y="70"/>
                    </a:moveTo>
                    <a:cubicBezTo>
                      <a:pt x="435" y="104"/>
                      <a:pt x="370" y="121"/>
                      <a:pt x="304" y="121"/>
                    </a:cubicBezTo>
                    <a:cubicBezTo>
                      <a:pt x="204" y="121"/>
                      <a:pt x="111" y="81"/>
                      <a:pt x="41" y="9"/>
                    </a:cubicBezTo>
                    <a:cubicBezTo>
                      <a:pt x="33" y="0"/>
                      <a:pt x="18" y="0"/>
                      <a:pt x="9" y="8"/>
                    </a:cubicBezTo>
                    <a:cubicBezTo>
                      <a:pt x="0" y="17"/>
                      <a:pt x="0" y="31"/>
                      <a:pt x="9" y="40"/>
                    </a:cubicBezTo>
                    <a:cubicBezTo>
                      <a:pt x="87" y="121"/>
                      <a:pt x="192" y="166"/>
                      <a:pt x="304" y="166"/>
                    </a:cubicBezTo>
                    <a:cubicBezTo>
                      <a:pt x="378" y="166"/>
                      <a:pt x="451" y="146"/>
                      <a:pt x="514" y="108"/>
                    </a:cubicBezTo>
                    <a:cubicBezTo>
                      <a:pt x="525" y="102"/>
                      <a:pt x="528" y="88"/>
                      <a:pt x="522" y="78"/>
                    </a:cubicBezTo>
                    <a:cubicBezTo>
                      <a:pt x="515" y="67"/>
                      <a:pt x="502" y="63"/>
                      <a:pt x="491" y="7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6" name="Line 61"/>
              <p:cNvSpPr>
                <a:spLocks noChangeShapeType="1"/>
              </p:cNvSpPr>
              <p:nvPr/>
            </p:nvSpPr>
            <p:spPr bwMode="auto">
              <a:xfrm>
                <a:off x="6740525" y="766603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7" name="Line 62"/>
              <p:cNvSpPr>
                <a:spLocks noChangeShapeType="1"/>
              </p:cNvSpPr>
              <p:nvPr/>
            </p:nvSpPr>
            <p:spPr bwMode="auto">
              <a:xfrm>
                <a:off x="6740525" y="7666038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8" name="Freeform 63"/>
              <p:cNvSpPr>
                <a:spLocks/>
              </p:cNvSpPr>
              <p:nvPr/>
            </p:nvSpPr>
            <p:spPr bwMode="auto">
              <a:xfrm>
                <a:off x="5880100" y="6540501"/>
                <a:ext cx="1023938" cy="1047750"/>
              </a:xfrm>
              <a:custGeom>
                <a:avLst/>
                <a:gdLst>
                  <a:gd name="T0" fmla="*/ 258 w 530"/>
                  <a:gd name="T1" fmla="*/ 0 h 543"/>
                  <a:gd name="T2" fmla="*/ 103 w 530"/>
                  <a:gd name="T3" fmla="*/ 49 h 543"/>
                  <a:gd name="T4" fmla="*/ 5 w 530"/>
                  <a:gd name="T5" fmla="*/ 175 h 543"/>
                  <a:gd name="T6" fmla="*/ 18 w 530"/>
                  <a:gd name="T7" fmla="*/ 204 h 543"/>
                  <a:gd name="T8" fmla="*/ 47 w 530"/>
                  <a:gd name="T9" fmla="*/ 191 h 543"/>
                  <a:gd name="T10" fmla="*/ 258 w 530"/>
                  <a:gd name="T11" fmla="*/ 45 h 543"/>
                  <a:gd name="T12" fmla="*/ 485 w 530"/>
                  <a:gd name="T13" fmla="*/ 272 h 543"/>
                  <a:gd name="T14" fmla="*/ 258 w 530"/>
                  <a:gd name="T15" fmla="*/ 498 h 543"/>
                  <a:gd name="T16" fmla="*/ 129 w 530"/>
                  <a:gd name="T17" fmla="*/ 457 h 543"/>
                  <a:gd name="T18" fmla="*/ 47 w 530"/>
                  <a:gd name="T19" fmla="*/ 353 h 543"/>
                  <a:gd name="T20" fmla="*/ 18 w 530"/>
                  <a:gd name="T21" fmla="*/ 341 h 543"/>
                  <a:gd name="T22" fmla="*/ 5 w 530"/>
                  <a:gd name="T23" fmla="*/ 370 h 543"/>
                  <a:gd name="T24" fmla="*/ 103 w 530"/>
                  <a:gd name="T25" fmla="*/ 494 h 543"/>
                  <a:gd name="T26" fmla="*/ 258 w 530"/>
                  <a:gd name="T27" fmla="*/ 543 h 543"/>
                  <a:gd name="T28" fmla="*/ 530 w 530"/>
                  <a:gd name="T29" fmla="*/ 272 h 543"/>
                  <a:gd name="T30" fmla="*/ 258 w 530"/>
                  <a:gd name="T31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0" h="543">
                    <a:moveTo>
                      <a:pt x="258" y="0"/>
                    </a:moveTo>
                    <a:cubicBezTo>
                      <a:pt x="202" y="0"/>
                      <a:pt x="148" y="17"/>
                      <a:pt x="103" y="49"/>
                    </a:cubicBezTo>
                    <a:cubicBezTo>
                      <a:pt x="58" y="81"/>
                      <a:pt x="24" y="124"/>
                      <a:pt x="5" y="175"/>
                    </a:cubicBezTo>
                    <a:cubicBezTo>
                      <a:pt x="0" y="186"/>
                      <a:pt x="6" y="199"/>
                      <a:pt x="18" y="204"/>
                    </a:cubicBezTo>
                    <a:cubicBezTo>
                      <a:pt x="29" y="208"/>
                      <a:pt x="42" y="202"/>
                      <a:pt x="47" y="191"/>
                    </a:cubicBezTo>
                    <a:cubicBezTo>
                      <a:pt x="80" y="104"/>
                      <a:pt x="165" y="45"/>
                      <a:pt x="258" y="45"/>
                    </a:cubicBezTo>
                    <a:cubicBezTo>
                      <a:pt x="383" y="45"/>
                      <a:pt x="485" y="147"/>
                      <a:pt x="485" y="272"/>
                    </a:cubicBezTo>
                    <a:cubicBezTo>
                      <a:pt x="485" y="396"/>
                      <a:pt x="383" y="498"/>
                      <a:pt x="258" y="498"/>
                    </a:cubicBezTo>
                    <a:cubicBezTo>
                      <a:pt x="212" y="498"/>
                      <a:pt x="167" y="484"/>
                      <a:pt x="129" y="457"/>
                    </a:cubicBezTo>
                    <a:cubicBezTo>
                      <a:pt x="92" y="431"/>
                      <a:pt x="63" y="396"/>
                      <a:pt x="47" y="353"/>
                    </a:cubicBezTo>
                    <a:cubicBezTo>
                      <a:pt x="43" y="342"/>
                      <a:pt x="30" y="336"/>
                      <a:pt x="18" y="341"/>
                    </a:cubicBezTo>
                    <a:cubicBezTo>
                      <a:pt x="6" y="345"/>
                      <a:pt x="1" y="358"/>
                      <a:pt x="5" y="370"/>
                    </a:cubicBezTo>
                    <a:cubicBezTo>
                      <a:pt x="25" y="420"/>
                      <a:pt x="59" y="463"/>
                      <a:pt x="103" y="494"/>
                    </a:cubicBezTo>
                    <a:cubicBezTo>
                      <a:pt x="149" y="526"/>
                      <a:pt x="202" y="543"/>
                      <a:pt x="258" y="543"/>
                    </a:cubicBezTo>
                    <a:cubicBezTo>
                      <a:pt x="408" y="543"/>
                      <a:pt x="530" y="421"/>
                      <a:pt x="530" y="272"/>
                    </a:cubicBezTo>
                    <a:cubicBezTo>
                      <a:pt x="530" y="122"/>
                      <a:pt x="408" y="0"/>
                      <a:pt x="25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79" name="Line 64"/>
              <p:cNvSpPr>
                <a:spLocks noChangeShapeType="1"/>
              </p:cNvSpPr>
              <p:nvPr/>
            </p:nvSpPr>
            <p:spPr bwMode="auto">
              <a:xfrm>
                <a:off x="6378575" y="6540501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0" name="Line 65"/>
              <p:cNvSpPr>
                <a:spLocks noChangeShapeType="1"/>
              </p:cNvSpPr>
              <p:nvPr/>
            </p:nvSpPr>
            <p:spPr bwMode="auto">
              <a:xfrm>
                <a:off x="6378575" y="6540501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1" name="Freeform 66"/>
              <p:cNvSpPr>
                <a:spLocks noEditPoints="1"/>
              </p:cNvSpPr>
              <p:nvPr/>
            </p:nvSpPr>
            <p:spPr bwMode="auto">
              <a:xfrm>
                <a:off x="6070600" y="6818313"/>
                <a:ext cx="555625" cy="492125"/>
              </a:xfrm>
              <a:custGeom>
                <a:avLst/>
                <a:gdLst>
                  <a:gd name="T0" fmla="*/ 34 w 287"/>
                  <a:gd name="T1" fmla="*/ 150 h 255"/>
                  <a:gd name="T2" fmla="*/ 159 w 287"/>
                  <a:gd name="T3" fmla="*/ 255 h 255"/>
                  <a:gd name="T4" fmla="*/ 287 w 287"/>
                  <a:gd name="T5" fmla="*/ 128 h 255"/>
                  <a:gd name="T6" fmla="*/ 159 w 287"/>
                  <a:gd name="T7" fmla="*/ 0 h 255"/>
                  <a:gd name="T8" fmla="*/ 34 w 287"/>
                  <a:gd name="T9" fmla="*/ 105 h 255"/>
                  <a:gd name="T10" fmla="*/ 0 w 287"/>
                  <a:gd name="T11" fmla="*/ 117 h 255"/>
                  <a:gd name="T12" fmla="*/ 0 w 287"/>
                  <a:gd name="T13" fmla="*/ 117 h 255"/>
                  <a:gd name="T14" fmla="*/ 182 w 287"/>
                  <a:gd name="T15" fmla="*/ 128 h 255"/>
                  <a:gd name="T16" fmla="*/ 182 w 287"/>
                  <a:gd name="T17" fmla="*/ 128 h 255"/>
                  <a:gd name="T18" fmla="*/ 80 w 287"/>
                  <a:gd name="T19" fmla="*/ 105 h 255"/>
                  <a:gd name="T20" fmla="*/ 159 w 287"/>
                  <a:gd name="T21" fmla="*/ 45 h 255"/>
                  <a:gd name="T22" fmla="*/ 242 w 287"/>
                  <a:gd name="T23" fmla="*/ 128 h 255"/>
                  <a:gd name="T24" fmla="*/ 159 w 287"/>
                  <a:gd name="T25" fmla="*/ 210 h 255"/>
                  <a:gd name="T26" fmla="*/ 80 w 287"/>
                  <a:gd name="T27" fmla="*/ 15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7" h="255">
                    <a:moveTo>
                      <a:pt x="34" y="150"/>
                    </a:moveTo>
                    <a:cubicBezTo>
                      <a:pt x="44" y="210"/>
                      <a:pt x="97" y="255"/>
                      <a:pt x="159" y="255"/>
                    </a:cubicBezTo>
                    <a:cubicBezTo>
                      <a:pt x="230" y="255"/>
                      <a:pt x="287" y="198"/>
                      <a:pt x="287" y="128"/>
                    </a:cubicBezTo>
                    <a:cubicBezTo>
                      <a:pt x="287" y="57"/>
                      <a:pt x="230" y="0"/>
                      <a:pt x="159" y="0"/>
                    </a:cubicBezTo>
                    <a:cubicBezTo>
                      <a:pt x="97" y="0"/>
                      <a:pt x="44" y="45"/>
                      <a:pt x="34" y="105"/>
                    </a:cubicBezTo>
                    <a:moveTo>
                      <a:pt x="0" y="117"/>
                    </a:moveTo>
                    <a:cubicBezTo>
                      <a:pt x="0" y="117"/>
                      <a:pt x="0" y="117"/>
                      <a:pt x="0" y="117"/>
                    </a:cubicBezTo>
                    <a:moveTo>
                      <a:pt x="182" y="128"/>
                    </a:moveTo>
                    <a:cubicBezTo>
                      <a:pt x="182" y="128"/>
                      <a:pt x="182" y="128"/>
                      <a:pt x="182" y="128"/>
                    </a:cubicBezTo>
                    <a:moveTo>
                      <a:pt x="80" y="105"/>
                    </a:moveTo>
                    <a:cubicBezTo>
                      <a:pt x="90" y="70"/>
                      <a:pt x="122" y="45"/>
                      <a:pt x="159" y="45"/>
                    </a:cubicBezTo>
                    <a:cubicBezTo>
                      <a:pt x="205" y="45"/>
                      <a:pt x="242" y="82"/>
                      <a:pt x="242" y="128"/>
                    </a:cubicBezTo>
                    <a:cubicBezTo>
                      <a:pt x="242" y="173"/>
                      <a:pt x="205" y="210"/>
                      <a:pt x="159" y="210"/>
                    </a:cubicBezTo>
                    <a:cubicBezTo>
                      <a:pt x="122" y="210"/>
                      <a:pt x="90" y="185"/>
                      <a:pt x="80" y="150"/>
                    </a:cubicBezTo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2" name="Freeform 67"/>
              <p:cNvSpPr>
                <a:spLocks noEditPoints="1"/>
              </p:cNvSpPr>
              <p:nvPr/>
            </p:nvSpPr>
            <p:spPr bwMode="auto">
              <a:xfrm>
                <a:off x="5175250" y="6426201"/>
                <a:ext cx="2406650" cy="1960563"/>
              </a:xfrm>
              <a:custGeom>
                <a:avLst/>
                <a:gdLst>
                  <a:gd name="T0" fmla="*/ 1222 w 1244"/>
                  <a:gd name="T1" fmla="*/ 973 h 1018"/>
                  <a:gd name="T2" fmla="*/ 1062 w 1244"/>
                  <a:gd name="T3" fmla="*/ 973 h 1018"/>
                  <a:gd name="T4" fmla="*/ 938 w 1244"/>
                  <a:gd name="T5" fmla="*/ 759 h 1018"/>
                  <a:gd name="T6" fmla="*/ 1153 w 1244"/>
                  <a:gd name="T7" fmla="*/ 332 h 1018"/>
                  <a:gd name="T8" fmla="*/ 1046 w 1244"/>
                  <a:gd name="T9" fmla="*/ 12 h 1018"/>
                  <a:gd name="T10" fmla="*/ 1015 w 1244"/>
                  <a:gd name="T11" fmla="*/ 7 h 1018"/>
                  <a:gd name="T12" fmla="*/ 1011 w 1244"/>
                  <a:gd name="T13" fmla="*/ 39 h 1018"/>
                  <a:gd name="T14" fmla="*/ 1108 w 1244"/>
                  <a:gd name="T15" fmla="*/ 332 h 1018"/>
                  <a:gd name="T16" fmla="*/ 895 w 1244"/>
                  <a:gd name="T17" fmla="*/ 734 h 1018"/>
                  <a:gd name="T18" fmla="*/ 793 w 1244"/>
                  <a:gd name="T19" fmla="*/ 787 h 1018"/>
                  <a:gd name="T20" fmla="*/ 789 w 1244"/>
                  <a:gd name="T21" fmla="*/ 788 h 1018"/>
                  <a:gd name="T22" fmla="*/ 789 w 1244"/>
                  <a:gd name="T23" fmla="*/ 788 h 1018"/>
                  <a:gd name="T24" fmla="*/ 622 w 1244"/>
                  <a:gd name="T25" fmla="*/ 818 h 1018"/>
                  <a:gd name="T26" fmla="*/ 455 w 1244"/>
                  <a:gd name="T27" fmla="*/ 788 h 1018"/>
                  <a:gd name="T28" fmla="*/ 349 w 1244"/>
                  <a:gd name="T29" fmla="*/ 734 h 1018"/>
                  <a:gd name="T30" fmla="*/ 328 w 1244"/>
                  <a:gd name="T31" fmla="*/ 718 h 1018"/>
                  <a:gd name="T32" fmla="*/ 296 w 1244"/>
                  <a:gd name="T33" fmla="*/ 723 h 1018"/>
                  <a:gd name="T34" fmla="*/ 301 w 1244"/>
                  <a:gd name="T35" fmla="*/ 754 h 1018"/>
                  <a:gd name="T36" fmla="*/ 307 w 1244"/>
                  <a:gd name="T37" fmla="*/ 759 h 1018"/>
                  <a:gd name="T38" fmla="*/ 183 w 1244"/>
                  <a:gd name="T39" fmla="*/ 973 h 1018"/>
                  <a:gd name="T40" fmla="*/ 23 w 1244"/>
                  <a:gd name="T41" fmla="*/ 973 h 1018"/>
                  <a:gd name="T42" fmla="*/ 0 w 1244"/>
                  <a:gd name="T43" fmla="*/ 995 h 1018"/>
                  <a:gd name="T44" fmla="*/ 23 w 1244"/>
                  <a:gd name="T45" fmla="*/ 1018 h 1018"/>
                  <a:gd name="T46" fmla="*/ 195 w 1244"/>
                  <a:gd name="T47" fmla="*/ 1018 h 1018"/>
                  <a:gd name="T48" fmla="*/ 196 w 1244"/>
                  <a:gd name="T49" fmla="*/ 1018 h 1018"/>
                  <a:gd name="T50" fmla="*/ 358 w 1244"/>
                  <a:gd name="T51" fmla="*/ 1018 h 1018"/>
                  <a:gd name="T52" fmla="*/ 359 w 1244"/>
                  <a:gd name="T53" fmla="*/ 1018 h 1018"/>
                  <a:gd name="T54" fmla="*/ 886 w 1244"/>
                  <a:gd name="T55" fmla="*/ 1018 h 1018"/>
                  <a:gd name="T56" fmla="*/ 886 w 1244"/>
                  <a:gd name="T57" fmla="*/ 1018 h 1018"/>
                  <a:gd name="T58" fmla="*/ 1049 w 1244"/>
                  <a:gd name="T59" fmla="*/ 1018 h 1018"/>
                  <a:gd name="T60" fmla="*/ 1049 w 1244"/>
                  <a:gd name="T61" fmla="*/ 1018 h 1018"/>
                  <a:gd name="T62" fmla="*/ 1222 w 1244"/>
                  <a:gd name="T63" fmla="*/ 1018 h 1018"/>
                  <a:gd name="T64" fmla="*/ 1244 w 1244"/>
                  <a:gd name="T65" fmla="*/ 995 h 1018"/>
                  <a:gd name="T66" fmla="*/ 1222 w 1244"/>
                  <a:gd name="T67" fmla="*/ 973 h 1018"/>
                  <a:gd name="T68" fmla="*/ 900 w 1244"/>
                  <a:gd name="T69" fmla="*/ 973 h 1018"/>
                  <a:gd name="T70" fmla="*/ 828 w 1244"/>
                  <a:gd name="T71" fmla="*/ 821 h 1018"/>
                  <a:gd name="T72" fmla="*/ 833 w 1244"/>
                  <a:gd name="T73" fmla="*/ 819 h 1018"/>
                  <a:gd name="T74" fmla="*/ 836 w 1244"/>
                  <a:gd name="T75" fmla="*/ 818 h 1018"/>
                  <a:gd name="T76" fmla="*/ 849 w 1244"/>
                  <a:gd name="T77" fmla="*/ 812 h 1018"/>
                  <a:gd name="T78" fmla="*/ 851 w 1244"/>
                  <a:gd name="T79" fmla="*/ 811 h 1018"/>
                  <a:gd name="T80" fmla="*/ 864 w 1244"/>
                  <a:gd name="T81" fmla="*/ 805 h 1018"/>
                  <a:gd name="T82" fmla="*/ 864 w 1244"/>
                  <a:gd name="T83" fmla="*/ 804 h 1018"/>
                  <a:gd name="T84" fmla="*/ 877 w 1244"/>
                  <a:gd name="T85" fmla="*/ 798 h 1018"/>
                  <a:gd name="T86" fmla="*/ 880 w 1244"/>
                  <a:gd name="T87" fmla="*/ 796 h 1018"/>
                  <a:gd name="T88" fmla="*/ 892 w 1244"/>
                  <a:gd name="T89" fmla="*/ 789 h 1018"/>
                  <a:gd name="T90" fmla="*/ 894 w 1244"/>
                  <a:gd name="T91" fmla="*/ 788 h 1018"/>
                  <a:gd name="T92" fmla="*/ 900 w 1244"/>
                  <a:gd name="T93" fmla="*/ 784 h 1018"/>
                  <a:gd name="T94" fmla="*/ 1010 w 1244"/>
                  <a:gd name="T95" fmla="*/ 973 h 1018"/>
                  <a:gd name="T96" fmla="*/ 900 w 1244"/>
                  <a:gd name="T97" fmla="*/ 973 h 1018"/>
                  <a:gd name="T98" fmla="*/ 785 w 1244"/>
                  <a:gd name="T99" fmla="*/ 837 h 1018"/>
                  <a:gd name="T100" fmla="*/ 850 w 1244"/>
                  <a:gd name="T101" fmla="*/ 973 h 1018"/>
                  <a:gd name="T102" fmla="*/ 394 w 1244"/>
                  <a:gd name="T103" fmla="*/ 973 h 1018"/>
                  <a:gd name="T104" fmla="*/ 459 w 1244"/>
                  <a:gd name="T105" fmla="*/ 837 h 1018"/>
                  <a:gd name="T106" fmla="*/ 622 w 1244"/>
                  <a:gd name="T107" fmla="*/ 863 h 1018"/>
                  <a:gd name="T108" fmla="*/ 785 w 1244"/>
                  <a:gd name="T109" fmla="*/ 837 h 1018"/>
                  <a:gd name="T110" fmla="*/ 344 w 1244"/>
                  <a:gd name="T111" fmla="*/ 784 h 1018"/>
                  <a:gd name="T112" fmla="*/ 417 w 1244"/>
                  <a:gd name="T113" fmla="*/ 821 h 1018"/>
                  <a:gd name="T114" fmla="*/ 344 w 1244"/>
                  <a:gd name="T115" fmla="*/ 973 h 1018"/>
                  <a:gd name="T116" fmla="*/ 235 w 1244"/>
                  <a:gd name="T117" fmla="*/ 973 h 1018"/>
                  <a:gd name="T118" fmla="*/ 344 w 1244"/>
                  <a:gd name="T119" fmla="*/ 784 h 10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244" h="1018">
                    <a:moveTo>
                      <a:pt x="1222" y="973"/>
                    </a:moveTo>
                    <a:cubicBezTo>
                      <a:pt x="1062" y="973"/>
                      <a:pt x="1062" y="973"/>
                      <a:pt x="1062" y="973"/>
                    </a:cubicBezTo>
                    <a:cubicBezTo>
                      <a:pt x="938" y="759"/>
                      <a:pt x="938" y="759"/>
                      <a:pt x="938" y="759"/>
                    </a:cubicBezTo>
                    <a:cubicBezTo>
                      <a:pt x="1073" y="659"/>
                      <a:pt x="1153" y="501"/>
                      <a:pt x="1153" y="332"/>
                    </a:cubicBezTo>
                    <a:cubicBezTo>
                      <a:pt x="1153" y="215"/>
                      <a:pt x="1116" y="105"/>
                      <a:pt x="1046" y="12"/>
                    </a:cubicBezTo>
                    <a:cubicBezTo>
                      <a:pt x="1039" y="2"/>
                      <a:pt x="1025" y="0"/>
                      <a:pt x="1015" y="7"/>
                    </a:cubicBezTo>
                    <a:cubicBezTo>
                      <a:pt x="1005" y="15"/>
                      <a:pt x="1003" y="29"/>
                      <a:pt x="1011" y="39"/>
                    </a:cubicBezTo>
                    <a:cubicBezTo>
                      <a:pt x="1075" y="124"/>
                      <a:pt x="1108" y="225"/>
                      <a:pt x="1108" y="332"/>
                    </a:cubicBezTo>
                    <a:cubicBezTo>
                      <a:pt x="1108" y="493"/>
                      <a:pt x="1029" y="643"/>
                      <a:pt x="895" y="734"/>
                    </a:cubicBezTo>
                    <a:cubicBezTo>
                      <a:pt x="863" y="756"/>
                      <a:pt x="829" y="773"/>
                      <a:pt x="793" y="787"/>
                    </a:cubicBezTo>
                    <a:cubicBezTo>
                      <a:pt x="792" y="787"/>
                      <a:pt x="790" y="788"/>
                      <a:pt x="789" y="788"/>
                    </a:cubicBezTo>
                    <a:cubicBezTo>
                      <a:pt x="789" y="788"/>
                      <a:pt x="789" y="788"/>
                      <a:pt x="789" y="788"/>
                    </a:cubicBezTo>
                    <a:cubicBezTo>
                      <a:pt x="736" y="808"/>
                      <a:pt x="680" y="818"/>
                      <a:pt x="622" y="818"/>
                    </a:cubicBezTo>
                    <a:cubicBezTo>
                      <a:pt x="565" y="818"/>
                      <a:pt x="509" y="808"/>
                      <a:pt x="455" y="788"/>
                    </a:cubicBezTo>
                    <a:cubicBezTo>
                      <a:pt x="418" y="775"/>
                      <a:pt x="382" y="756"/>
                      <a:pt x="349" y="734"/>
                    </a:cubicBezTo>
                    <a:cubicBezTo>
                      <a:pt x="343" y="729"/>
                      <a:pt x="336" y="724"/>
                      <a:pt x="328" y="718"/>
                    </a:cubicBezTo>
                    <a:cubicBezTo>
                      <a:pt x="318" y="711"/>
                      <a:pt x="304" y="713"/>
                      <a:pt x="296" y="723"/>
                    </a:cubicBezTo>
                    <a:cubicBezTo>
                      <a:pt x="289" y="733"/>
                      <a:pt x="291" y="747"/>
                      <a:pt x="301" y="754"/>
                    </a:cubicBezTo>
                    <a:cubicBezTo>
                      <a:pt x="303" y="756"/>
                      <a:pt x="305" y="757"/>
                      <a:pt x="307" y="759"/>
                    </a:cubicBezTo>
                    <a:cubicBezTo>
                      <a:pt x="183" y="973"/>
                      <a:pt x="183" y="973"/>
                      <a:pt x="183" y="973"/>
                    </a:cubicBezTo>
                    <a:cubicBezTo>
                      <a:pt x="23" y="973"/>
                      <a:pt x="23" y="973"/>
                      <a:pt x="23" y="973"/>
                    </a:cubicBezTo>
                    <a:cubicBezTo>
                      <a:pt x="11" y="973"/>
                      <a:pt x="0" y="983"/>
                      <a:pt x="0" y="995"/>
                    </a:cubicBezTo>
                    <a:cubicBezTo>
                      <a:pt x="0" y="1008"/>
                      <a:pt x="11" y="1018"/>
                      <a:pt x="23" y="1018"/>
                    </a:cubicBezTo>
                    <a:cubicBezTo>
                      <a:pt x="195" y="1018"/>
                      <a:pt x="195" y="1018"/>
                      <a:pt x="195" y="1018"/>
                    </a:cubicBezTo>
                    <a:cubicBezTo>
                      <a:pt x="195" y="1018"/>
                      <a:pt x="195" y="1018"/>
                      <a:pt x="196" y="1018"/>
                    </a:cubicBezTo>
                    <a:cubicBezTo>
                      <a:pt x="358" y="1018"/>
                      <a:pt x="358" y="1018"/>
                      <a:pt x="358" y="1018"/>
                    </a:cubicBezTo>
                    <a:cubicBezTo>
                      <a:pt x="359" y="1018"/>
                      <a:pt x="359" y="1018"/>
                      <a:pt x="359" y="1018"/>
                    </a:cubicBezTo>
                    <a:cubicBezTo>
                      <a:pt x="886" y="1018"/>
                      <a:pt x="886" y="1018"/>
                      <a:pt x="886" y="1018"/>
                    </a:cubicBezTo>
                    <a:cubicBezTo>
                      <a:pt x="886" y="1018"/>
                      <a:pt x="886" y="1018"/>
                      <a:pt x="886" y="1018"/>
                    </a:cubicBezTo>
                    <a:cubicBezTo>
                      <a:pt x="1049" y="1018"/>
                      <a:pt x="1049" y="1018"/>
                      <a:pt x="1049" y="1018"/>
                    </a:cubicBezTo>
                    <a:cubicBezTo>
                      <a:pt x="1049" y="1018"/>
                      <a:pt x="1049" y="1018"/>
                      <a:pt x="1049" y="1018"/>
                    </a:cubicBezTo>
                    <a:cubicBezTo>
                      <a:pt x="1222" y="1018"/>
                      <a:pt x="1222" y="1018"/>
                      <a:pt x="1222" y="1018"/>
                    </a:cubicBezTo>
                    <a:cubicBezTo>
                      <a:pt x="1234" y="1018"/>
                      <a:pt x="1244" y="1008"/>
                      <a:pt x="1244" y="995"/>
                    </a:cubicBezTo>
                    <a:cubicBezTo>
                      <a:pt x="1244" y="983"/>
                      <a:pt x="1234" y="973"/>
                      <a:pt x="1222" y="973"/>
                    </a:cubicBezTo>
                    <a:close/>
                    <a:moveTo>
                      <a:pt x="900" y="973"/>
                    </a:moveTo>
                    <a:cubicBezTo>
                      <a:pt x="828" y="821"/>
                      <a:pt x="828" y="821"/>
                      <a:pt x="828" y="821"/>
                    </a:cubicBezTo>
                    <a:cubicBezTo>
                      <a:pt x="830" y="821"/>
                      <a:pt x="832" y="820"/>
                      <a:pt x="833" y="819"/>
                    </a:cubicBezTo>
                    <a:cubicBezTo>
                      <a:pt x="834" y="819"/>
                      <a:pt x="835" y="818"/>
                      <a:pt x="836" y="818"/>
                    </a:cubicBezTo>
                    <a:cubicBezTo>
                      <a:pt x="840" y="816"/>
                      <a:pt x="844" y="814"/>
                      <a:pt x="849" y="812"/>
                    </a:cubicBezTo>
                    <a:cubicBezTo>
                      <a:pt x="850" y="812"/>
                      <a:pt x="850" y="811"/>
                      <a:pt x="851" y="811"/>
                    </a:cubicBezTo>
                    <a:cubicBezTo>
                      <a:pt x="856" y="809"/>
                      <a:pt x="860" y="807"/>
                      <a:pt x="864" y="805"/>
                    </a:cubicBezTo>
                    <a:cubicBezTo>
                      <a:pt x="864" y="804"/>
                      <a:pt x="864" y="804"/>
                      <a:pt x="864" y="804"/>
                    </a:cubicBezTo>
                    <a:cubicBezTo>
                      <a:pt x="869" y="802"/>
                      <a:pt x="873" y="800"/>
                      <a:pt x="877" y="798"/>
                    </a:cubicBezTo>
                    <a:cubicBezTo>
                      <a:pt x="878" y="797"/>
                      <a:pt x="879" y="797"/>
                      <a:pt x="880" y="796"/>
                    </a:cubicBezTo>
                    <a:cubicBezTo>
                      <a:pt x="884" y="794"/>
                      <a:pt x="888" y="791"/>
                      <a:pt x="892" y="789"/>
                    </a:cubicBezTo>
                    <a:cubicBezTo>
                      <a:pt x="893" y="789"/>
                      <a:pt x="894" y="788"/>
                      <a:pt x="894" y="788"/>
                    </a:cubicBezTo>
                    <a:cubicBezTo>
                      <a:pt x="896" y="787"/>
                      <a:pt x="898" y="785"/>
                      <a:pt x="900" y="784"/>
                    </a:cubicBezTo>
                    <a:cubicBezTo>
                      <a:pt x="1010" y="973"/>
                      <a:pt x="1010" y="973"/>
                      <a:pt x="1010" y="973"/>
                    </a:cubicBezTo>
                    <a:lnTo>
                      <a:pt x="900" y="973"/>
                    </a:lnTo>
                    <a:close/>
                    <a:moveTo>
                      <a:pt x="785" y="837"/>
                    </a:moveTo>
                    <a:cubicBezTo>
                      <a:pt x="850" y="973"/>
                      <a:pt x="850" y="973"/>
                      <a:pt x="850" y="973"/>
                    </a:cubicBezTo>
                    <a:cubicBezTo>
                      <a:pt x="394" y="973"/>
                      <a:pt x="394" y="973"/>
                      <a:pt x="394" y="973"/>
                    </a:cubicBezTo>
                    <a:cubicBezTo>
                      <a:pt x="459" y="837"/>
                      <a:pt x="459" y="837"/>
                      <a:pt x="459" y="837"/>
                    </a:cubicBezTo>
                    <a:cubicBezTo>
                      <a:pt x="512" y="854"/>
                      <a:pt x="566" y="863"/>
                      <a:pt x="622" y="863"/>
                    </a:cubicBezTo>
                    <a:cubicBezTo>
                      <a:pt x="678" y="863"/>
                      <a:pt x="733" y="854"/>
                      <a:pt x="785" y="837"/>
                    </a:cubicBezTo>
                    <a:close/>
                    <a:moveTo>
                      <a:pt x="344" y="784"/>
                    </a:moveTo>
                    <a:cubicBezTo>
                      <a:pt x="368" y="798"/>
                      <a:pt x="392" y="811"/>
                      <a:pt x="417" y="821"/>
                    </a:cubicBezTo>
                    <a:cubicBezTo>
                      <a:pt x="344" y="973"/>
                      <a:pt x="344" y="973"/>
                      <a:pt x="344" y="973"/>
                    </a:cubicBezTo>
                    <a:cubicBezTo>
                      <a:pt x="235" y="973"/>
                      <a:pt x="235" y="973"/>
                      <a:pt x="235" y="973"/>
                    </a:cubicBezTo>
                    <a:lnTo>
                      <a:pt x="344" y="7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3" name="Line 68"/>
              <p:cNvSpPr>
                <a:spLocks noChangeShapeType="1"/>
              </p:cNvSpPr>
              <p:nvPr/>
            </p:nvSpPr>
            <p:spPr bwMode="auto">
              <a:xfrm>
                <a:off x="5840413" y="7935913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4" name="Line 69"/>
              <p:cNvSpPr>
                <a:spLocks noChangeShapeType="1"/>
              </p:cNvSpPr>
              <p:nvPr/>
            </p:nvSpPr>
            <p:spPr bwMode="auto">
              <a:xfrm>
                <a:off x="5840413" y="7935913"/>
                <a:ext cx="0" cy="0"/>
              </a:xfrm>
              <a:prstGeom prst="lin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85" name="Freeform 48"/>
              <p:cNvSpPr>
                <a:spLocks noEditPoints="1"/>
              </p:cNvSpPr>
              <p:nvPr/>
            </p:nvSpPr>
            <p:spPr bwMode="auto">
              <a:xfrm>
                <a:off x="4570349" y="6867081"/>
                <a:ext cx="1816100" cy="1023938"/>
              </a:xfrm>
              <a:custGeom>
                <a:avLst/>
                <a:gdLst>
                  <a:gd name="T0" fmla="*/ 837 w 939"/>
                  <a:gd name="T1" fmla="*/ 126 h 532"/>
                  <a:gd name="T2" fmla="*/ 916 w 939"/>
                  <a:gd name="T3" fmla="*/ 126 h 532"/>
                  <a:gd name="T4" fmla="*/ 939 w 939"/>
                  <a:gd name="T5" fmla="*/ 104 h 532"/>
                  <a:gd name="T6" fmla="*/ 916 w 939"/>
                  <a:gd name="T7" fmla="*/ 81 h 532"/>
                  <a:gd name="T8" fmla="*/ 344 w 939"/>
                  <a:gd name="T9" fmla="*/ 81 h 532"/>
                  <a:gd name="T10" fmla="*/ 241 w 939"/>
                  <a:gd name="T11" fmla="*/ 5 h 532"/>
                  <a:gd name="T12" fmla="*/ 228 w 939"/>
                  <a:gd name="T13" fmla="*/ 0 h 532"/>
                  <a:gd name="T14" fmla="*/ 25 w 939"/>
                  <a:gd name="T15" fmla="*/ 0 h 532"/>
                  <a:gd name="T16" fmla="*/ 4 w 939"/>
                  <a:gd name="T17" fmla="*/ 14 h 532"/>
                  <a:gd name="T18" fmla="*/ 9 w 939"/>
                  <a:gd name="T19" fmla="*/ 39 h 532"/>
                  <a:gd name="T20" fmla="*/ 36 w 939"/>
                  <a:gd name="T21" fmla="*/ 104 h 532"/>
                  <a:gd name="T22" fmla="*/ 9 w 939"/>
                  <a:gd name="T23" fmla="*/ 168 h 532"/>
                  <a:gd name="T24" fmla="*/ 4 w 939"/>
                  <a:gd name="T25" fmla="*/ 193 h 532"/>
                  <a:gd name="T26" fmla="*/ 25 w 939"/>
                  <a:gd name="T27" fmla="*/ 207 h 532"/>
                  <a:gd name="T28" fmla="*/ 228 w 939"/>
                  <a:gd name="T29" fmla="*/ 207 h 532"/>
                  <a:gd name="T30" fmla="*/ 241 w 939"/>
                  <a:gd name="T31" fmla="*/ 202 h 532"/>
                  <a:gd name="T32" fmla="*/ 344 w 939"/>
                  <a:gd name="T33" fmla="*/ 126 h 532"/>
                  <a:gd name="T34" fmla="*/ 369 w 939"/>
                  <a:gd name="T35" fmla="*/ 126 h 532"/>
                  <a:gd name="T36" fmla="*/ 371 w 939"/>
                  <a:gd name="T37" fmla="*/ 228 h 532"/>
                  <a:gd name="T38" fmla="*/ 384 w 939"/>
                  <a:gd name="T39" fmla="*/ 257 h 532"/>
                  <a:gd name="T40" fmla="*/ 413 w 939"/>
                  <a:gd name="T41" fmla="*/ 244 h 532"/>
                  <a:gd name="T42" fmla="*/ 419 w 939"/>
                  <a:gd name="T43" fmla="*/ 126 h 532"/>
                  <a:gd name="T44" fmla="*/ 586 w 939"/>
                  <a:gd name="T45" fmla="*/ 126 h 532"/>
                  <a:gd name="T46" fmla="*/ 555 w 939"/>
                  <a:gd name="T47" fmla="*/ 295 h 532"/>
                  <a:gd name="T48" fmla="*/ 506 w 939"/>
                  <a:gd name="T49" fmla="*/ 445 h 532"/>
                  <a:gd name="T50" fmla="*/ 449 w 939"/>
                  <a:gd name="T51" fmla="*/ 375 h 532"/>
                  <a:gd name="T52" fmla="*/ 433 w 939"/>
                  <a:gd name="T53" fmla="*/ 364 h 532"/>
                  <a:gd name="T54" fmla="*/ 415 w 939"/>
                  <a:gd name="T55" fmla="*/ 368 h 532"/>
                  <a:gd name="T56" fmla="*/ 335 w 939"/>
                  <a:gd name="T57" fmla="*/ 450 h 532"/>
                  <a:gd name="T58" fmla="*/ 372 w 939"/>
                  <a:gd name="T59" fmla="*/ 327 h 532"/>
                  <a:gd name="T60" fmla="*/ 363 w 939"/>
                  <a:gd name="T61" fmla="*/ 297 h 532"/>
                  <a:gd name="T62" fmla="*/ 333 w 939"/>
                  <a:gd name="T63" fmla="*/ 306 h 532"/>
                  <a:gd name="T64" fmla="*/ 317 w 939"/>
                  <a:gd name="T65" fmla="*/ 520 h 532"/>
                  <a:gd name="T66" fmla="*/ 335 w 939"/>
                  <a:gd name="T67" fmla="*/ 530 h 532"/>
                  <a:gd name="T68" fmla="*/ 340 w 939"/>
                  <a:gd name="T69" fmla="*/ 529 h 532"/>
                  <a:gd name="T70" fmla="*/ 357 w 939"/>
                  <a:gd name="T71" fmla="*/ 511 h 532"/>
                  <a:gd name="T72" fmla="*/ 424 w 939"/>
                  <a:gd name="T73" fmla="*/ 420 h 532"/>
                  <a:gd name="T74" fmla="*/ 540 w 939"/>
                  <a:gd name="T75" fmla="*/ 526 h 532"/>
                  <a:gd name="T76" fmla="*/ 568 w 939"/>
                  <a:gd name="T77" fmla="*/ 522 h 532"/>
                  <a:gd name="T78" fmla="*/ 570 w 939"/>
                  <a:gd name="T79" fmla="*/ 494 h 532"/>
                  <a:gd name="T80" fmla="*/ 595 w 939"/>
                  <a:gd name="T81" fmla="*/ 316 h 532"/>
                  <a:gd name="T82" fmla="*/ 636 w 939"/>
                  <a:gd name="T83" fmla="*/ 126 h 532"/>
                  <a:gd name="T84" fmla="*/ 791 w 939"/>
                  <a:gd name="T85" fmla="*/ 126 h 532"/>
                  <a:gd name="T86" fmla="*/ 826 w 939"/>
                  <a:gd name="T87" fmla="*/ 134 h 532"/>
                  <a:gd name="T88" fmla="*/ 826 w 939"/>
                  <a:gd name="T89" fmla="*/ 134 h 532"/>
                  <a:gd name="T90" fmla="*/ 220 w 939"/>
                  <a:gd name="T91" fmla="*/ 162 h 532"/>
                  <a:gd name="T92" fmla="*/ 68 w 939"/>
                  <a:gd name="T93" fmla="*/ 162 h 532"/>
                  <a:gd name="T94" fmla="*/ 81 w 939"/>
                  <a:gd name="T95" fmla="*/ 104 h 532"/>
                  <a:gd name="T96" fmla="*/ 68 w 939"/>
                  <a:gd name="T97" fmla="*/ 45 h 532"/>
                  <a:gd name="T98" fmla="*/ 220 w 939"/>
                  <a:gd name="T99" fmla="*/ 45 h 532"/>
                  <a:gd name="T100" fmla="*/ 298 w 939"/>
                  <a:gd name="T101" fmla="*/ 104 h 532"/>
                  <a:gd name="T102" fmla="*/ 220 w 939"/>
                  <a:gd name="T103" fmla="*/ 162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39" h="532">
                    <a:moveTo>
                      <a:pt x="837" y="126"/>
                    </a:moveTo>
                    <a:cubicBezTo>
                      <a:pt x="916" y="126"/>
                      <a:pt x="916" y="126"/>
                      <a:pt x="916" y="126"/>
                    </a:cubicBezTo>
                    <a:cubicBezTo>
                      <a:pt x="929" y="126"/>
                      <a:pt x="939" y="116"/>
                      <a:pt x="939" y="104"/>
                    </a:cubicBezTo>
                    <a:cubicBezTo>
                      <a:pt x="939" y="91"/>
                      <a:pt x="929" y="81"/>
                      <a:pt x="916" y="81"/>
                    </a:cubicBezTo>
                    <a:cubicBezTo>
                      <a:pt x="344" y="81"/>
                      <a:pt x="344" y="81"/>
                      <a:pt x="344" y="81"/>
                    </a:cubicBezTo>
                    <a:cubicBezTo>
                      <a:pt x="241" y="5"/>
                      <a:pt x="241" y="5"/>
                      <a:pt x="241" y="5"/>
                    </a:cubicBezTo>
                    <a:cubicBezTo>
                      <a:pt x="237" y="2"/>
                      <a:pt x="233" y="0"/>
                      <a:pt x="228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15" y="0"/>
                      <a:pt x="7" y="6"/>
                      <a:pt x="4" y="14"/>
                    </a:cubicBezTo>
                    <a:cubicBezTo>
                      <a:pt x="0" y="23"/>
                      <a:pt x="2" y="33"/>
                      <a:pt x="9" y="39"/>
                    </a:cubicBezTo>
                    <a:cubicBezTo>
                      <a:pt x="27" y="56"/>
                      <a:pt x="36" y="79"/>
                      <a:pt x="36" y="104"/>
                    </a:cubicBezTo>
                    <a:cubicBezTo>
                      <a:pt x="36" y="128"/>
                      <a:pt x="27" y="151"/>
                      <a:pt x="9" y="168"/>
                    </a:cubicBezTo>
                    <a:cubicBezTo>
                      <a:pt x="2" y="174"/>
                      <a:pt x="0" y="184"/>
                      <a:pt x="4" y="193"/>
                    </a:cubicBezTo>
                    <a:cubicBezTo>
                      <a:pt x="7" y="201"/>
                      <a:pt x="15" y="207"/>
                      <a:pt x="25" y="207"/>
                    </a:cubicBezTo>
                    <a:cubicBezTo>
                      <a:pt x="228" y="207"/>
                      <a:pt x="228" y="207"/>
                      <a:pt x="228" y="207"/>
                    </a:cubicBezTo>
                    <a:cubicBezTo>
                      <a:pt x="233" y="207"/>
                      <a:pt x="237" y="205"/>
                      <a:pt x="241" y="202"/>
                    </a:cubicBezTo>
                    <a:cubicBezTo>
                      <a:pt x="344" y="126"/>
                      <a:pt x="344" y="126"/>
                      <a:pt x="344" y="126"/>
                    </a:cubicBezTo>
                    <a:cubicBezTo>
                      <a:pt x="369" y="126"/>
                      <a:pt x="369" y="126"/>
                      <a:pt x="369" y="126"/>
                    </a:cubicBezTo>
                    <a:cubicBezTo>
                      <a:pt x="386" y="155"/>
                      <a:pt x="387" y="186"/>
                      <a:pt x="371" y="228"/>
                    </a:cubicBezTo>
                    <a:cubicBezTo>
                      <a:pt x="366" y="240"/>
                      <a:pt x="372" y="253"/>
                      <a:pt x="384" y="257"/>
                    </a:cubicBezTo>
                    <a:cubicBezTo>
                      <a:pt x="395" y="261"/>
                      <a:pt x="408" y="256"/>
                      <a:pt x="413" y="244"/>
                    </a:cubicBezTo>
                    <a:cubicBezTo>
                      <a:pt x="424" y="214"/>
                      <a:pt x="436" y="172"/>
                      <a:pt x="419" y="126"/>
                    </a:cubicBezTo>
                    <a:cubicBezTo>
                      <a:pt x="586" y="126"/>
                      <a:pt x="586" y="126"/>
                      <a:pt x="586" y="126"/>
                    </a:cubicBezTo>
                    <a:cubicBezTo>
                      <a:pt x="617" y="179"/>
                      <a:pt x="588" y="233"/>
                      <a:pt x="555" y="295"/>
                    </a:cubicBezTo>
                    <a:cubicBezTo>
                      <a:pt x="530" y="342"/>
                      <a:pt x="503" y="393"/>
                      <a:pt x="506" y="445"/>
                    </a:cubicBezTo>
                    <a:cubicBezTo>
                      <a:pt x="482" y="424"/>
                      <a:pt x="463" y="401"/>
                      <a:pt x="449" y="375"/>
                    </a:cubicBezTo>
                    <a:cubicBezTo>
                      <a:pt x="446" y="369"/>
                      <a:pt x="440" y="365"/>
                      <a:pt x="433" y="364"/>
                    </a:cubicBezTo>
                    <a:cubicBezTo>
                      <a:pt x="427" y="363"/>
                      <a:pt x="420" y="364"/>
                      <a:pt x="415" y="368"/>
                    </a:cubicBezTo>
                    <a:cubicBezTo>
                      <a:pt x="378" y="398"/>
                      <a:pt x="352" y="425"/>
                      <a:pt x="335" y="450"/>
                    </a:cubicBezTo>
                    <a:cubicBezTo>
                      <a:pt x="330" y="412"/>
                      <a:pt x="348" y="372"/>
                      <a:pt x="372" y="327"/>
                    </a:cubicBezTo>
                    <a:cubicBezTo>
                      <a:pt x="378" y="316"/>
                      <a:pt x="374" y="302"/>
                      <a:pt x="363" y="297"/>
                    </a:cubicBezTo>
                    <a:cubicBezTo>
                      <a:pt x="352" y="291"/>
                      <a:pt x="338" y="295"/>
                      <a:pt x="333" y="306"/>
                    </a:cubicBezTo>
                    <a:cubicBezTo>
                      <a:pt x="302" y="363"/>
                      <a:pt x="261" y="442"/>
                      <a:pt x="317" y="520"/>
                    </a:cubicBezTo>
                    <a:cubicBezTo>
                      <a:pt x="321" y="526"/>
                      <a:pt x="328" y="530"/>
                      <a:pt x="335" y="530"/>
                    </a:cubicBezTo>
                    <a:cubicBezTo>
                      <a:pt x="337" y="530"/>
                      <a:pt x="338" y="529"/>
                      <a:pt x="340" y="529"/>
                    </a:cubicBezTo>
                    <a:cubicBezTo>
                      <a:pt x="349" y="527"/>
                      <a:pt x="356" y="520"/>
                      <a:pt x="357" y="511"/>
                    </a:cubicBezTo>
                    <a:cubicBezTo>
                      <a:pt x="362" y="486"/>
                      <a:pt x="384" y="456"/>
                      <a:pt x="424" y="420"/>
                    </a:cubicBezTo>
                    <a:cubicBezTo>
                      <a:pt x="451" y="460"/>
                      <a:pt x="489" y="495"/>
                      <a:pt x="540" y="526"/>
                    </a:cubicBezTo>
                    <a:cubicBezTo>
                      <a:pt x="549" y="532"/>
                      <a:pt x="561" y="530"/>
                      <a:pt x="568" y="522"/>
                    </a:cubicBezTo>
                    <a:cubicBezTo>
                      <a:pt x="575" y="515"/>
                      <a:pt x="576" y="503"/>
                      <a:pt x="570" y="494"/>
                    </a:cubicBezTo>
                    <a:cubicBezTo>
                      <a:pt x="530" y="438"/>
                      <a:pt x="560" y="381"/>
                      <a:pt x="595" y="316"/>
                    </a:cubicBezTo>
                    <a:cubicBezTo>
                      <a:pt x="626" y="257"/>
                      <a:pt x="660" y="192"/>
                      <a:pt x="636" y="126"/>
                    </a:cubicBezTo>
                    <a:cubicBezTo>
                      <a:pt x="791" y="126"/>
                      <a:pt x="791" y="126"/>
                      <a:pt x="791" y="126"/>
                    </a:cubicBezTo>
                    <a:moveTo>
                      <a:pt x="826" y="134"/>
                    </a:moveTo>
                    <a:cubicBezTo>
                      <a:pt x="826" y="134"/>
                      <a:pt x="826" y="134"/>
                      <a:pt x="826" y="134"/>
                    </a:cubicBezTo>
                    <a:moveTo>
                      <a:pt x="220" y="162"/>
                    </a:moveTo>
                    <a:cubicBezTo>
                      <a:pt x="68" y="162"/>
                      <a:pt x="68" y="162"/>
                      <a:pt x="68" y="162"/>
                    </a:cubicBezTo>
                    <a:cubicBezTo>
                      <a:pt x="77" y="144"/>
                      <a:pt x="81" y="124"/>
                      <a:pt x="81" y="104"/>
                    </a:cubicBezTo>
                    <a:cubicBezTo>
                      <a:pt x="81" y="83"/>
                      <a:pt x="77" y="63"/>
                      <a:pt x="68" y="45"/>
                    </a:cubicBezTo>
                    <a:cubicBezTo>
                      <a:pt x="220" y="45"/>
                      <a:pt x="220" y="45"/>
                      <a:pt x="220" y="45"/>
                    </a:cubicBezTo>
                    <a:cubicBezTo>
                      <a:pt x="298" y="104"/>
                      <a:pt x="298" y="104"/>
                      <a:pt x="298" y="104"/>
                    </a:cubicBezTo>
                    <a:lnTo>
                      <a:pt x="220" y="16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915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/>
          <p:cNvSpPr>
            <a:spLocks noGrp="1"/>
          </p:cNvSpPr>
          <p:nvPr>
            <p:ph type="body" sz="quarter" idx="22"/>
          </p:nvPr>
        </p:nvSpPr>
        <p:spPr>
          <a:xfrm>
            <a:off x="3450164" y="3390139"/>
            <a:ext cx="8289551" cy="1263055"/>
          </a:xfrm>
        </p:spPr>
        <p:txBody>
          <a:bodyPr>
            <a:normAutofit/>
          </a:bodyPr>
          <a:lstStyle/>
          <a:p>
            <a:r>
              <a:rPr lang="fr-FR" dirty="0" smtClean="0"/>
              <a:t>Témoignage COORDONATEUR MON ESPACE Santé</a:t>
            </a:r>
            <a:endParaRPr lang="fr-FR" dirty="0">
              <a:solidFill>
                <a:srgbClr val="DF268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86CB4B4D-7CA3-9044-876B-883B54F8677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06327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Arial"/>
        <a:ea typeface="Arial"/>
        <a:cs typeface="Arial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asque PPT V3">
  <a:themeElements>
    <a:clrScheme name="CNAM">
      <a:dk1>
        <a:srgbClr val="0C419A"/>
      </a:dk1>
      <a:lt1>
        <a:sysClr val="window" lastClr="FFFFFF"/>
      </a:lt1>
      <a:dk2>
        <a:srgbClr val="007FAD"/>
      </a:dk2>
      <a:lt2>
        <a:srgbClr val="545859"/>
      </a:lt2>
      <a:accent1>
        <a:srgbClr val="298478"/>
      </a:accent1>
      <a:accent2>
        <a:srgbClr val="C74E5A"/>
      </a:accent2>
      <a:accent3>
        <a:srgbClr val="007FAD"/>
      </a:accent3>
      <a:accent4>
        <a:srgbClr val="A05EB5"/>
      </a:accent4>
      <a:accent5>
        <a:srgbClr val="5E74B8"/>
      </a:accent5>
      <a:accent6>
        <a:srgbClr val="E11A81"/>
      </a:accent6>
      <a:hlink>
        <a:srgbClr val="0C419A"/>
      </a:hlink>
      <a:folHlink>
        <a:srgbClr val="54585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bg1"/>
          </a:solidFill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NAM_Template_PowerPoint_v4" id="{26C22B8F-5E05-F14C-9CB3-B37F511AC7C6}" vid="{59AAAB99-C36C-9647-8E13-E76025E32F41}"/>
    </a:ext>
  </a:extLst>
</a:theme>
</file>

<file path=ppt/theme/theme3.xml><?xml version="1.0" encoding="utf-8"?>
<a:theme xmlns:a="http://schemas.openxmlformats.org/drawingml/2006/main" name="ANS_THEME STANDARD_V1.0">
  <a:themeElements>
    <a:clrScheme name="ASIP_COULEURS STANDARD_V1.0">
      <a:dk1>
        <a:sysClr val="windowText" lastClr="000000"/>
      </a:dk1>
      <a:lt1>
        <a:sysClr val="window" lastClr="FFFFFF"/>
      </a:lt1>
      <a:dk2>
        <a:srgbClr val="006AB2"/>
      </a:dk2>
      <a:lt2>
        <a:srgbClr val="C7C0BA"/>
      </a:lt2>
      <a:accent1>
        <a:srgbClr val="00A1E0"/>
      </a:accent1>
      <a:accent2>
        <a:srgbClr val="95C23D"/>
      </a:accent2>
      <a:accent3>
        <a:srgbClr val="F7D700"/>
      </a:accent3>
      <a:accent4>
        <a:srgbClr val="FF9900"/>
      </a:accent4>
      <a:accent5>
        <a:srgbClr val="E94190"/>
      </a:accent5>
      <a:accent6>
        <a:srgbClr val="B51621"/>
      </a:accent6>
      <a:hlink>
        <a:srgbClr val="00A1E0"/>
      </a:hlink>
      <a:folHlink>
        <a:srgbClr val="E2001A"/>
      </a:folHlink>
    </a:clrScheme>
    <a:fontScheme name="ASIP_POL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 sz="18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108000" rIns="72000" bIns="108000" rtlCol="0" anchor="ctr" anchorCtr="0">
        <a:normAutofit/>
      </a:bodyPr>
      <a:lstStyle>
        <a:defPPr algn="ctr">
          <a:defRPr sz="1500" dirty="0" err="1" smtClean="0">
            <a:solidFill>
              <a:srgbClr val="575757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NS_MOD_STANDARD_POWERPOINT_V1.0.potx" id="{1D0B4528-888A-4F4B-A3C8-6EAC4B100E8E}" vid="{1774E66C-32F2-4469-890D-D4A16E5F2A1A}"/>
    </a:ext>
  </a:extLst>
</a:theme>
</file>

<file path=ppt/theme/theme4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b92982b-4e9a-4b37-8633-1f28f79bda33">
      <Terms xmlns="http://schemas.microsoft.com/office/infopath/2007/PartnerControls"/>
    </lcf76f155ced4ddcb4097134ff3c332f>
    <SharedWithUsers xmlns="7c8ddf5e-d20f-48dc-aefc-2070f49ceb6a">
      <UserInfo>
        <DisplayName>Maylis PERNIN</DisplayName>
        <AccountId>6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93D6813B79224FBEAAD6B69854B928" ma:contentTypeVersion="15" ma:contentTypeDescription="Crée un document." ma:contentTypeScope="" ma:versionID="e89f50cae5ca7d4a7508a127a3a25aca">
  <xsd:schema xmlns:xsd="http://www.w3.org/2001/XMLSchema" xmlns:xs="http://www.w3.org/2001/XMLSchema" xmlns:p="http://schemas.microsoft.com/office/2006/metadata/properties" xmlns:ns1="http://schemas.microsoft.com/sharepoint/v3" xmlns:ns2="bb92982b-4e9a-4b37-8633-1f28f79bda33" xmlns:ns3="7c8ddf5e-d20f-48dc-aefc-2070f49ceb6a" targetNamespace="http://schemas.microsoft.com/office/2006/metadata/properties" ma:root="true" ma:fieldsID="4aa1a9e556bbbe2edba460040da06375" ns1:_="" ns2:_="" ns3:_="">
    <xsd:import namespace="http://schemas.microsoft.com/sharepoint/v3"/>
    <xsd:import namespace="bb92982b-4e9a-4b37-8633-1f28f79bda33"/>
    <xsd:import namespace="7c8ddf5e-d20f-48dc-aefc-2070f49ceb6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Propriétés de la stratégie de conformité unifiée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Action d’interface utilisateur de la stratégie de conformité unifiée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92982b-4e9a-4b37-8633-1f28f79bda3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Balises d’images" ma:readOnly="false" ma:fieldId="{5cf76f15-5ced-4ddc-b409-7134ff3c332f}" ma:taxonomyMulti="true" ma:sspId="c4480557-28ee-4200-b705-f4b4ceb9c1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ddf5e-d20f-48dc-aefc-2070f49ceb6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EC721BE-A9E1-40CB-BE5C-E19B9DBF9B6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CB6E860-3DDB-4AD5-8914-F021A43EBB7F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bb92982b-4e9a-4b37-8633-1f28f79bda33"/>
    <ds:schemaRef ds:uri="http://schemas.microsoft.com/sharepoint/v3"/>
    <ds:schemaRef ds:uri="7c8ddf5e-d20f-48dc-aefc-2070f49ceb6a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1B54964-DD4A-4E71-A0B9-55405509B39C}">
  <ds:schemaRefs>
    <ds:schemaRef ds:uri="7c8ddf5e-d20f-48dc-aefc-2070f49ceb6a"/>
    <ds:schemaRef ds:uri="bb92982b-4e9a-4b37-8633-1f28f79bda3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1102</TotalTime>
  <Words>1655</Words>
  <Application>Microsoft Office PowerPoint</Application>
  <PresentationFormat>Grand écran</PresentationFormat>
  <Paragraphs>247</Paragraphs>
  <Slides>24</Slides>
  <Notes>7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24</vt:i4>
      </vt:variant>
    </vt:vector>
  </HeadingPairs>
  <TitlesOfParts>
    <vt:vector size="45" baseType="lpstr">
      <vt:lpstr>Arial</vt:lpstr>
      <vt:lpstr>Blogger Sans Light</vt:lpstr>
      <vt:lpstr>Blogger Sans Medium</vt:lpstr>
      <vt:lpstr>Calibri</vt:lpstr>
      <vt:lpstr>Calibri Light</vt:lpstr>
      <vt:lpstr>Century Gothic</vt:lpstr>
      <vt:lpstr>Geneva</vt:lpstr>
      <vt:lpstr>Helvetica Neue</vt:lpstr>
      <vt:lpstr>Helvetica Neue Medium</vt:lpstr>
      <vt:lpstr>Marianne</vt:lpstr>
      <vt:lpstr>Noto Sans Symbols</vt:lpstr>
      <vt:lpstr>Symbol</vt:lpstr>
      <vt:lpstr>Tahoma</vt:lpstr>
      <vt:lpstr>Verdana</vt:lpstr>
      <vt:lpstr>Webdings</vt:lpstr>
      <vt:lpstr>Wingdings</vt:lpstr>
      <vt:lpstr>Wingdings 3</vt:lpstr>
      <vt:lpstr>21_BasicWhite</vt:lpstr>
      <vt:lpstr>masque PPT V3</vt:lpstr>
      <vt:lpstr>ANS_THEME STANDARD_V1.0</vt:lpstr>
      <vt:lpstr>1_Thème Office</vt:lpstr>
      <vt:lpstr>Dîtes-nous tout mon espace santé  </vt:lpstr>
      <vt:lpstr>Présentation PowerPoint</vt:lpstr>
      <vt:lpstr>Présentation PowerPoint</vt:lpstr>
      <vt:lpstr>Témoignages de professionnels de santé</vt:lpstr>
      <vt:lpstr>Présentation PowerPoint</vt:lpstr>
      <vt:lpstr>Les usages Mon espace santé au sein de ma pratique</vt:lpstr>
      <vt:lpstr>Captures d’écran Dossier patient informatisé</vt:lpstr>
      <vt:lpstr>Les bénéfices et perspectives à venir </vt:lpstr>
      <vt:lpstr>Présentation PowerPoint</vt:lpstr>
      <vt:lpstr>Témoignages de professionnels de santé</vt:lpstr>
      <vt:lpstr>Formation Ambassadeur</vt:lpstr>
      <vt:lpstr>Sensibilisation professionnel de santé</vt:lpstr>
      <vt:lpstr>Atelier d’accompagnement à l’activation</vt:lpstr>
      <vt:lpstr>Stand évènement</vt:lpstr>
      <vt:lpstr>Action média</vt:lpstr>
      <vt:lpstr>Présentation PowerPoint</vt:lpstr>
      <vt:lpstr>Expérimentation Mon espace santé pour les ESMS </vt:lpstr>
      <vt:lpstr>Critères de sélection </vt:lpstr>
      <vt:lpstr>Calendrier de l’expérimentation Mon espace santé pour les ESMS </vt:lpstr>
      <vt:lpstr>Présentation PowerPoint</vt:lpstr>
      <vt:lpstr>Inscrivez vous à la newsletter Mon espace santé !</vt:lpstr>
      <vt:lpstr>Les outils à votre disposition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Visuel générique</dc:title>
  <dc:creator>Hélène Garzino</dc:creator>
  <cp:lastModifiedBy>Maylis PERNIN</cp:lastModifiedBy>
  <cp:revision>95</cp:revision>
  <dcterms:created xsi:type="dcterms:W3CDTF">2021-04-23T16:50:34Z</dcterms:created>
  <dcterms:modified xsi:type="dcterms:W3CDTF">2023-07-06T13:28:46Z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0x0101003A93D6813B79224FBEAAD6B69854B928</vt:lpwstr>
  </property>
  <property fmtid="{D5CDD505-2E9C-101B-9397-08002B2CF9AE}" pid="3" name="MediaServiceImageTags">
    <vt:lpwstr/>
  </property>
  <property fmtid="{D5CDD505-2E9C-101B-9397-08002B2CF9AE}" pid="4" name="MSIP_Label_7bd1f144-26ac-4410-8fdb-05c7de218e82_Enabled">
    <vt:lpwstr>true</vt:lpwstr>
  </property>
  <property fmtid="{D5CDD505-2E9C-101B-9397-08002B2CF9AE}" pid="5" name="MSIP_Label_7bd1f144-26ac-4410-8fdb-05c7de218e82_SetDate">
    <vt:lpwstr>2023-07-04T08:58:18Z</vt:lpwstr>
  </property>
  <property fmtid="{D5CDD505-2E9C-101B-9397-08002B2CF9AE}" pid="6" name="MSIP_Label_7bd1f144-26ac-4410-8fdb-05c7de218e82_Method">
    <vt:lpwstr>Standard</vt:lpwstr>
  </property>
  <property fmtid="{D5CDD505-2E9C-101B-9397-08002B2CF9AE}" pid="7" name="MSIP_Label_7bd1f144-26ac-4410-8fdb-05c7de218e82_Name">
    <vt:lpwstr>FR Usage restreint</vt:lpwstr>
  </property>
  <property fmtid="{D5CDD505-2E9C-101B-9397-08002B2CF9AE}" pid="8" name="MSIP_Label_7bd1f144-26ac-4410-8fdb-05c7de218e82_SiteId">
    <vt:lpwstr>8b87af7d-8647-4dc7-8df4-5f69a2011bb5</vt:lpwstr>
  </property>
  <property fmtid="{D5CDD505-2E9C-101B-9397-08002B2CF9AE}" pid="9" name="MSIP_Label_7bd1f144-26ac-4410-8fdb-05c7de218e82_ActionId">
    <vt:lpwstr>003a2b06-a3c9-4264-af68-b6eae8c368ac</vt:lpwstr>
  </property>
  <property fmtid="{D5CDD505-2E9C-101B-9397-08002B2CF9AE}" pid="10" name="MSIP_Label_7bd1f144-26ac-4410-8fdb-05c7de218e82_ContentBits">
    <vt:lpwstr>3</vt:lpwstr>
  </property>
</Properties>
</file>